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5" r:id="rId4"/>
    <p:sldMasterId id="2147483711" r:id="rId5"/>
  </p:sldMasterIdLst>
  <p:notesMasterIdLst>
    <p:notesMasterId r:id="rId105"/>
  </p:notesMasterIdLst>
  <p:sldIdLst>
    <p:sldId id="2143" r:id="rId6"/>
    <p:sldId id="2049" r:id="rId7"/>
    <p:sldId id="2100" r:id="rId8"/>
    <p:sldId id="2099" r:id="rId9"/>
    <p:sldId id="2098" r:id="rId10"/>
    <p:sldId id="2063" r:id="rId11"/>
    <p:sldId id="2066" r:id="rId12"/>
    <p:sldId id="2067" r:id="rId13"/>
    <p:sldId id="2068" r:id="rId14"/>
    <p:sldId id="2069" r:id="rId15"/>
    <p:sldId id="2070" r:id="rId16"/>
    <p:sldId id="2089" r:id="rId17"/>
    <p:sldId id="2071" r:id="rId18"/>
    <p:sldId id="2072" r:id="rId19"/>
    <p:sldId id="299" r:id="rId20"/>
    <p:sldId id="307" r:id="rId21"/>
    <p:sldId id="300" r:id="rId22"/>
    <p:sldId id="305" r:id="rId23"/>
    <p:sldId id="319" r:id="rId24"/>
    <p:sldId id="318" r:id="rId25"/>
    <p:sldId id="320" r:id="rId26"/>
    <p:sldId id="1737" r:id="rId27"/>
    <p:sldId id="2137" r:id="rId28"/>
    <p:sldId id="2138" r:id="rId29"/>
    <p:sldId id="334" r:id="rId30"/>
    <p:sldId id="2144" r:id="rId31"/>
    <p:sldId id="2145" r:id="rId32"/>
    <p:sldId id="556" r:id="rId33"/>
    <p:sldId id="2147" r:id="rId34"/>
    <p:sldId id="2148" r:id="rId35"/>
    <p:sldId id="2149" r:id="rId36"/>
    <p:sldId id="2156" r:id="rId37"/>
    <p:sldId id="2152" r:id="rId38"/>
    <p:sldId id="2153" r:id="rId39"/>
    <p:sldId id="2157" r:id="rId40"/>
    <p:sldId id="2158" r:id="rId41"/>
    <p:sldId id="2140" r:id="rId42"/>
    <p:sldId id="2139" r:id="rId43"/>
    <p:sldId id="2141" r:id="rId44"/>
    <p:sldId id="2142" r:id="rId45"/>
    <p:sldId id="2159" r:id="rId46"/>
    <p:sldId id="2045" r:id="rId47"/>
    <p:sldId id="2047" r:id="rId48"/>
    <p:sldId id="2053" r:id="rId49"/>
    <p:sldId id="261" r:id="rId50"/>
    <p:sldId id="2163" r:id="rId51"/>
    <p:sldId id="2164" r:id="rId52"/>
    <p:sldId id="2073" r:id="rId53"/>
    <p:sldId id="2074" r:id="rId54"/>
    <p:sldId id="2075" r:id="rId55"/>
    <p:sldId id="2060" r:id="rId56"/>
    <p:sldId id="2064" r:id="rId57"/>
    <p:sldId id="2076" r:id="rId58"/>
    <p:sldId id="2077" r:id="rId59"/>
    <p:sldId id="2078" r:id="rId60"/>
    <p:sldId id="2079" r:id="rId61"/>
    <p:sldId id="2080" r:id="rId62"/>
    <p:sldId id="2082" r:id="rId63"/>
    <p:sldId id="2083" r:id="rId64"/>
    <p:sldId id="2081" r:id="rId65"/>
    <p:sldId id="2084" r:id="rId66"/>
    <p:sldId id="2085" r:id="rId67"/>
    <p:sldId id="2086" r:id="rId68"/>
    <p:sldId id="2087" r:id="rId69"/>
    <p:sldId id="2088" r:id="rId70"/>
    <p:sldId id="2090" r:id="rId71"/>
    <p:sldId id="2091" r:id="rId72"/>
    <p:sldId id="2092" r:id="rId73"/>
    <p:sldId id="2101" r:id="rId74"/>
    <p:sldId id="2102" r:id="rId75"/>
    <p:sldId id="2103" r:id="rId76"/>
    <p:sldId id="2104" r:id="rId77"/>
    <p:sldId id="2105" r:id="rId78"/>
    <p:sldId id="2106" r:id="rId79"/>
    <p:sldId id="2107" r:id="rId80"/>
    <p:sldId id="2095" r:id="rId81"/>
    <p:sldId id="2097" r:id="rId82"/>
    <p:sldId id="262" r:id="rId83"/>
    <p:sldId id="2165" r:id="rId84"/>
    <p:sldId id="2108" r:id="rId85"/>
    <p:sldId id="2111" r:id="rId86"/>
    <p:sldId id="2109" r:id="rId87"/>
    <p:sldId id="2112" r:id="rId88"/>
    <p:sldId id="2113" r:id="rId89"/>
    <p:sldId id="2114" r:id="rId90"/>
    <p:sldId id="2115" r:id="rId91"/>
    <p:sldId id="2116" r:id="rId92"/>
    <p:sldId id="263" r:id="rId93"/>
    <p:sldId id="2166" r:id="rId94"/>
    <p:sldId id="2117" r:id="rId95"/>
    <p:sldId id="2118" r:id="rId96"/>
    <p:sldId id="2119" r:id="rId97"/>
    <p:sldId id="2120" r:id="rId98"/>
    <p:sldId id="2122" r:id="rId99"/>
    <p:sldId id="264" r:id="rId100"/>
    <p:sldId id="260" r:id="rId101"/>
    <p:sldId id="2167" r:id="rId102"/>
    <p:sldId id="2125" r:id="rId103"/>
    <p:sldId id="1952" r:id="rId104"/>
  </p:sldIdLst>
  <p:sldSz cx="12192000" cy="6858000"/>
  <p:notesSz cx="6858000" cy="174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EEF6FD-AE48-4D1C-A12A-1BD9E25F4B9A}">
          <p14:sldIdLst>
            <p14:sldId id="2143"/>
            <p14:sldId id="2049"/>
            <p14:sldId id="2100"/>
            <p14:sldId id="2099"/>
            <p14:sldId id="2098"/>
            <p14:sldId id="2063"/>
            <p14:sldId id="2066"/>
            <p14:sldId id="2067"/>
            <p14:sldId id="2068"/>
            <p14:sldId id="2069"/>
            <p14:sldId id="2070"/>
            <p14:sldId id="2089"/>
            <p14:sldId id="2071"/>
            <p14:sldId id="2072"/>
            <p14:sldId id="299"/>
            <p14:sldId id="307"/>
            <p14:sldId id="300"/>
            <p14:sldId id="305"/>
            <p14:sldId id="319"/>
            <p14:sldId id="318"/>
            <p14:sldId id="320"/>
            <p14:sldId id="1737"/>
            <p14:sldId id="2137"/>
            <p14:sldId id="2138"/>
            <p14:sldId id="334"/>
            <p14:sldId id="2144"/>
            <p14:sldId id="2145"/>
            <p14:sldId id="556"/>
            <p14:sldId id="2147"/>
            <p14:sldId id="2148"/>
            <p14:sldId id="2149"/>
            <p14:sldId id="2156"/>
            <p14:sldId id="2152"/>
            <p14:sldId id="2153"/>
            <p14:sldId id="2157"/>
            <p14:sldId id="2158"/>
            <p14:sldId id="2140"/>
            <p14:sldId id="2139"/>
            <p14:sldId id="2141"/>
            <p14:sldId id="2142"/>
            <p14:sldId id="2159"/>
            <p14:sldId id="2045"/>
            <p14:sldId id="2047"/>
            <p14:sldId id="2053"/>
            <p14:sldId id="261"/>
            <p14:sldId id="2163"/>
            <p14:sldId id="2164"/>
            <p14:sldId id="2073"/>
            <p14:sldId id="2074"/>
            <p14:sldId id="2075"/>
            <p14:sldId id="2060"/>
            <p14:sldId id="2064"/>
            <p14:sldId id="2076"/>
            <p14:sldId id="2077"/>
            <p14:sldId id="2078"/>
            <p14:sldId id="2079"/>
            <p14:sldId id="2080"/>
            <p14:sldId id="2082"/>
            <p14:sldId id="2083"/>
            <p14:sldId id="2081"/>
            <p14:sldId id="2084"/>
            <p14:sldId id="2085"/>
            <p14:sldId id="2086"/>
            <p14:sldId id="2087"/>
            <p14:sldId id="2088"/>
            <p14:sldId id="2090"/>
            <p14:sldId id="2091"/>
            <p14:sldId id="2092"/>
            <p14:sldId id="2101"/>
            <p14:sldId id="2102"/>
            <p14:sldId id="2103"/>
            <p14:sldId id="2104"/>
            <p14:sldId id="2105"/>
            <p14:sldId id="2106"/>
            <p14:sldId id="2107"/>
            <p14:sldId id="2095"/>
            <p14:sldId id="2097"/>
            <p14:sldId id="262"/>
            <p14:sldId id="2165"/>
            <p14:sldId id="2108"/>
            <p14:sldId id="2111"/>
            <p14:sldId id="2109"/>
            <p14:sldId id="2112"/>
            <p14:sldId id="2113"/>
            <p14:sldId id="2114"/>
            <p14:sldId id="2115"/>
            <p14:sldId id="2116"/>
            <p14:sldId id="263"/>
            <p14:sldId id="2166"/>
            <p14:sldId id="2117"/>
            <p14:sldId id="2118"/>
            <p14:sldId id="2119"/>
            <p14:sldId id="2120"/>
            <p14:sldId id="2122"/>
            <p14:sldId id="264"/>
            <p14:sldId id="260"/>
            <p14:sldId id="2167"/>
            <p14:sldId id="2125"/>
          </p14:sldIdLst>
        </p14:section>
        <p14:section name="End" id="{0A84C3E2-18B8-426D-A19D-32604D14F2D2}">
          <p14:sldIdLst>
            <p14:sldId id="19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FF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899" autoAdjust="0"/>
  </p:normalViewPr>
  <p:slideViewPr>
    <p:cSldViewPr snapToGrid="0">
      <p:cViewPr varScale="1">
        <p:scale>
          <a:sx n="118" d="100"/>
          <a:sy n="118" d="100"/>
        </p:scale>
        <p:origin x="1896" y="114"/>
      </p:cViewPr>
      <p:guideLst/>
    </p:cSldViewPr>
  </p:slideViewPr>
  <p:notesTextViewPr>
    <p:cViewPr>
      <p:scale>
        <a:sx n="1" d="1"/>
        <a:sy n="1" d="1"/>
      </p:scale>
      <p:origin x="0" y="0"/>
    </p:cViewPr>
  </p:notesTextViewPr>
  <p:sorterViewPr>
    <p:cViewPr varScale="1">
      <p:scale>
        <a:sx n="100" d="100"/>
        <a:sy n="100" d="100"/>
      </p:scale>
      <p:origin x="0" y="-2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689153-52ED-4C84-A5DA-1CA53473B2B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CE1A2EA-C2CB-49AA-BF8D-56A52209F992}">
      <dgm:prSet phldrT="[Text]"/>
      <dgm:spPr>
        <a:solidFill>
          <a:srgbClr val="243A5E"/>
        </a:solidFill>
      </dgm:spPr>
      <dgm:t>
        <a:bodyPr/>
        <a:lstStyle/>
        <a:p>
          <a:r>
            <a:rPr lang="en-US">
              <a:latin typeface="Segoe UI" panose="020B0502040204020203" pitchFamily="34" charset="0"/>
              <a:cs typeface="Segoe UI" panose="020B0502040204020203" pitchFamily="34" charset="0"/>
            </a:rPr>
            <a:t>One container per entity type</a:t>
          </a:r>
        </a:p>
      </dgm:t>
    </dgm:pt>
    <dgm:pt modelId="{558E57D4-DBA7-4FB7-8541-11433323E198}" type="parTrans" cxnId="{29CFEEB1-C762-4E91-B268-0FBAD86FC113}">
      <dgm:prSet/>
      <dgm:spPr/>
      <dgm:t>
        <a:bodyPr/>
        <a:lstStyle/>
        <a:p>
          <a:endParaRPr lang="en-US"/>
        </a:p>
      </dgm:t>
    </dgm:pt>
    <dgm:pt modelId="{07814183-AF0F-489C-8165-98EFA9D97D4F}" type="sibTrans" cxnId="{29CFEEB1-C762-4E91-B268-0FBAD86FC113}">
      <dgm:prSet/>
      <dgm:spPr/>
      <dgm:t>
        <a:bodyPr/>
        <a:lstStyle/>
        <a:p>
          <a:endParaRPr lang="en-US"/>
        </a:p>
      </dgm:t>
    </dgm:pt>
    <dgm:pt modelId="{A45995F0-1B88-4FE2-8EE8-4FF59DDFE061}">
      <dgm:prSet phldrT="[Text]"/>
      <dgm:spPr>
        <a:ln>
          <a:solidFill>
            <a:srgbClr val="243A5E"/>
          </a:solidFill>
        </a:ln>
      </dgm:spPr>
      <dgm:t>
        <a:bodyPr/>
        <a:lstStyle/>
        <a:p>
          <a:pPr>
            <a:buNone/>
          </a:pPr>
          <a:r>
            <a:rPr lang="en-US">
              <a:latin typeface="Segoe UI" panose="020B0502040204020203" pitchFamily="34" charset="0"/>
              <a:cs typeface="Segoe UI" panose="020B0502040204020203" pitchFamily="34" charset="0"/>
            </a:rPr>
            <a:t>Like Having one entity per table in a relational database</a:t>
          </a:r>
        </a:p>
      </dgm:t>
    </dgm:pt>
    <dgm:pt modelId="{BDBC50D1-6848-498D-B2B6-53563074A748}" type="parTrans" cxnId="{799F904F-1BF4-4751-95C3-2F89254D834E}">
      <dgm:prSet/>
      <dgm:spPr/>
      <dgm:t>
        <a:bodyPr/>
        <a:lstStyle/>
        <a:p>
          <a:endParaRPr lang="en-US"/>
        </a:p>
      </dgm:t>
    </dgm:pt>
    <dgm:pt modelId="{90D46B6C-6EF4-41E9-9E87-6E8F676C8B9E}" type="sibTrans" cxnId="{799F904F-1BF4-4751-95C3-2F89254D834E}">
      <dgm:prSet/>
      <dgm:spPr/>
      <dgm:t>
        <a:bodyPr/>
        <a:lstStyle/>
        <a:p>
          <a:endParaRPr lang="en-US"/>
        </a:p>
      </dgm:t>
    </dgm:pt>
    <dgm:pt modelId="{8A6FD219-75FC-40E9-BEFB-168B8C81AC69}">
      <dgm:prSet phldrT="[Text]"/>
      <dgm:spPr>
        <a:solidFill>
          <a:srgbClr val="243A5E"/>
        </a:solidFill>
      </dgm:spPr>
      <dgm:t>
        <a:bodyPr/>
        <a:lstStyle/>
        <a:p>
          <a:r>
            <a:rPr lang="en-US">
              <a:latin typeface="Segoe UI" panose="020B0502040204020203" pitchFamily="34" charset="0"/>
              <a:cs typeface="Segoe UI" panose="020B0502040204020203" pitchFamily="34" charset="0"/>
            </a:rPr>
            <a:t>A single container for multiple entity types</a:t>
          </a:r>
        </a:p>
      </dgm:t>
    </dgm:pt>
    <dgm:pt modelId="{12B0DE82-17B5-4CC3-8356-BAFC755EF04D}" type="parTrans" cxnId="{5272BF16-BC66-4704-B237-0F2BFA97CF0F}">
      <dgm:prSet/>
      <dgm:spPr/>
      <dgm:t>
        <a:bodyPr/>
        <a:lstStyle/>
        <a:p>
          <a:endParaRPr lang="en-US"/>
        </a:p>
      </dgm:t>
    </dgm:pt>
    <dgm:pt modelId="{1A621C5C-8144-459A-8429-6B1387421484}" type="sibTrans" cxnId="{5272BF16-BC66-4704-B237-0F2BFA97CF0F}">
      <dgm:prSet/>
      <dgm:spPr/>
      <dgm:t>
        <a:bodyPr/>
        <a:lstStyle/>
        <a:p>
          <a:endParaRPr lang="en-US"/>
        </a:p>
      </dgm:t>
    </dgm:pt>
    <dgm:pt modelId="{1F5D74A1-7FEB-4E19-93F5-73E41D5B0D5D}">
      <dgm:prSet phldrT="[Text]"/>
      <dgm:spPr>
        <a:ln>
          <a:solidFill>
            <a:srgbClr val="243A5E"/>
          </a:solidFill>
        </a:ln>
      </dgm:spPr>
      <dgm:t>
        <a:bodyPr/>
        <a:lstStyle/>
        <a:p>
          <a:pPr marL="0" indent="0">
            <a:buFont typeface="Arial" panose="020B0604020202020204" pitchFamily="34" charset="0"/>
            <a:buNone/>
          </a:pPr>
          <a:r>
            <a:rPr lang="en-US">
              <a:latin typeface="Segoe UI" panose="020B0502040204020203" pitchFamily="34" charset="0"/>
              <a:cs typeface="Segoe UI" panose="020B0502040204020203" pitchFamily="34" charset="0"/>
            </a:rPr>
            <a:t>For some people it “Feels” weird, but it can greatly improve performance!</a:t>
          </a:r>
        </a:p>
      </dgm:t>
    </dgm:pt>
    <dgm:pt modelId="{2D276B99-2546-4515-A023-EED8B2334359}" type="parTrans" cxnId="{797F2867-8C95-40F7-81A8-D922367EF36D}">
      <dgm:prSet/>
      <dgm:spPr/>
      <dgm:t>
        <a:bodyPr/>
        <a:lstStyle/>
        <a:p>
          <a:endParaRPr lang="en-US"/>
        </a:p>
      </dgm:t>
    </dgm:pt>
    <dgm:pt modelId="{474E9AAB-E05F-41AA-8BC3-65CFB23A728B}" type="sibTrans" cxnId="{797F2867-8C95-40F7-81A8-D922367EF36D}">
      <dgm:prSet/>
      <dgm:spPr/>
      <dgm:t>
        <a:bodyPr/>
        <a:lstStyle/>
        <a:p>
          <a:endParaRPr lang="en-US"/>
        </a:p>
      </dgm:t>
    </dgm:pt>
    <dgm:pt modelId="{87ED94FA-E3C5-4660-B558-787CB3C3D863}">
      <dgm:prSet phldrT="[Text]"/>
      <dgm:spPr>
        <a:ln>
          <a:solidFill>
            <a:srgbClr val="243A5E"/>
          </a:solidFill>
        </a:ln>
      </dgm:spPr>
      <dgm:t>
        <a:bodyPr/>
        <a:lstStyle/>
        <a:p>
          <a:pPr marL="0" indent="0">
            <a:buFont typeface="Arial" panose="020B0604020202020204" pitchFamily="34" charset="0"/>
            <a:buNone/>
          </a:pPr>
          <a:r>
            <a:rPr lang="en-US">
              <a:latin typeface="Segoe UI" panose="020B0502040204020203" pitchFamily="34" charset="0"/>
              <a:cs typeface="Segoe UI" panose="020B0502040204020203" pitchFamily="34" charset="0"/>
            </a:rPr>
            <a:t>Useful when you need</a:t>
          </a:r>
          <a:r>
            <a:rPr lang="en-US" noProof="0">
              <a:latin typeface="Segoe UI" panose="020B0502040204020203" pitchFamily="34" charset="0"/>
              <a:cs typeface="Segoe UI" panose="020B0502040204020203" pitchFamily="34" charset="0"/>
            </a:rPr>
            <a:t>“join-like” capabilities and data is not already embedded</a:t>
          </a:r>
          <a:endParaRPr lang="en-US">
            <a:latin typeface="Segoe UI" panose="020B0502040204020203" pitchFamily="34" charset="0"/>
            <a:cs typeface="Segoe UI" panose="020B0502040204020203" pitchFamily="34" charset="0"/>
          </a:endParaRPr>
        </a:p>
      </dgm:t>
    </dgm:pt>
    <dgm:pt modelId="{AD474FA7-CFD0-4EB1-BFC9-52AF9FA5213F}" type="parTrans" cxnId="{7498F0D2-EB65-486A-B32E-8010D206B0D1}">
      <dgm:prSet/>
      <dgm:spPr/>
      <dgm:t>
        <a:bodyPr/>
        <a:lstStyle/>
        <a:p>
          <a:endParaRPr lang="en-US"/>
        </a:p>
      </dgm:t>
    </dgm:pt>
    <dgm:pt modelId="{B1A30A3E-0655-4AB2-8988-A21C19A209E4}" type="sibTrans" cxnId="{7498F0D2-EB65-486A-B32E-8010D206B0D1}">
      <dgm:prSet/>
      <dgm:spPr/>
      <dgm:t>
        <a:bodyPr/>
        <a:lstStyle/>
        <a:p>
          <a:endParaRPr lang="en-US"/>
        </a:p>
      </dgm:t>
    </dgm:pt>
    <dgm:pt modelId="{E0E2A995-9B0B-4ED2-8961-23A818A99BF8}">
      <dgm:prSet phldrT="[Text]"/>
      <dgm:spPr>
        <a:ln>
          <a:solidFill>
            <a:srgbClr val="243A5E"/>
          </a:solidFill>
        </a:ln>
      </dgm:spPr>
      <dgm:t>
        <a:bodyPr/>
        <a:lstStyle/>
        <a:p>
          <a:pPr marL="0" indent="0">
            <a:buFont typeface="Arial" panose="020B0604020202020204" pitchFamily="34" charset="0"/>
            <a:buNone/>
          </a:pPr>
          <a:r>
            <a:rPr lang="en-US">
              <a:latin typeface="Segoe UI" panose="020B0502040204020203" pitchFamily="34" charset="0"/>
              <a:cs typeface="Segoe UI" panose="020B0502040204020203" pitchFamily="34" charset="0"/>
            </a:rPr>
            <a:t>Introduce “type” property</a:t>
          </a:r>
        </a:p>
      </dgm:t>
    </dgm:pt>
    <dgm:pt modelId="{D860A651-D5A4-43EB-BBFE-08FFF0DA8458}" type="parTrans" cxnId="{D4E13060-9364-4E82-9DAD-CA62DB5A1176}">
      <dgm:prSet/>
      <dgm:spPr/>
      <dgm:t>
        <a:bodyPr/>
        <a:lstStyle/>
        <a:p>
          <a:endParaRPr lang="en-US"/>
        </a:p>
      </dgm:t>
    </dgm:pt>
    <dgm:pt modelId="{8B2772C6-EFBB-45B5-A0EA-110D007FFA4D}" type="sibTrans" cxnId="{D4E13060-9364-4E82-9DAD-CA62DB5A1176}">
      <dgm:prSet/>
      <dgm:spPr/>
      <dgm:t>
        <a:bodyPr/>
        <a:lstStyle/>
        <a:p>
          <a:endParaRPr lang="en-US"/>
        </a:p>
      </dgm:t>
    </dgm:pt>
    <dgm:pt modelId="{B6D55DFD-2740-4FA9-A221-7BE160F388C2}" type="pres">
      <dgm:prSet presAssocID="{DD689153-52ED-4C84-A5DA-1CA53473B2BD}" presName="linear" presStyleCnt="0">
        <dgm:presLayoutVars>
          <dgm:dir/>
          <dgm:animLvl val="lvl"/>
          <dgm:resizeHandles val="exact"/>
        </dgm:presLayoutVars>
      </dgm:prSet>
      <dgm:spPr/>
    </dgm:pt>
    <dgm:pt modelId="{770F863C-E426-4AA1-B152-313B7DC692D4}" type="pres">
      <dgm:prSet presAssocID="{3CE1A2EA-C2CB-49AA-BF8D-56A52209F992}" presName="parentLin" presStyleCnt="0"/>
      <dgm:spPr/>
    </dgm:pt>
    <dgm:pt modelId="{4A0DE6FC-905A-4EF1-A69D-798B9231147F}" type="pres">
      <dgm:prSet presAssocID="{3CE1A2EA-C2CB-49AA-BF8D-56A52209F992}" presName="parentLeftMargin" presStyleLbl="node1" presStyleIdx="0" presStyleCnt="2"/>
      <dgm:spPr/>
    </dgm:pt>
    <dgm:pt modelId="{227E8500-8CA9-4601-A0A6-3CF431243FA0}" type="pres">
      <dgm:prSet presAssocID="{3CE1A2EA-C2CB-49AA-BF8D-56A52209F992}" presName="parentText" presStyleLbl="node1" presStyleIdx="0" presStyleCnt="2">
        <dgm:presLayoutVars>
          <dgm:chMax val="0"/>
          <dgm:bulletEnabled val="1"/>
        </dgm:presLayoutVars>
      </dgm:prSet>
      <dgm:spPr/>
    </dgm:pt>
    <dgm:pt modelId="{FF97C607-9CF2-4894-BE52-E7AB85445784}" type="pres">
      <dgm:prSet presAssocID="{3CE1A2EA-C2CB-49AA-BF8D-56A52209F992}" presName="negativeSpace" presStyleCnt="0"/>
      <dgm:spPr/>
    </dgm:pt>
    <dgm:pt modelId="{2AA21819-AC81-450C-931D-F43B209C0D14}" type="pres">
      <dgm:prSet presAssocID="{3CE1A2EA-C2CB-49AA-BF8D-56A52209F992}" presName="childText" presStyleLbl="conFgAcc1" presStyleIdx="0" presStyleCnt="2">
        <dgm:presLayoutVars>
          <dgm:bulletEnabled val="1"/>
        </dgm:presLayoutVars>
      </dgm:prSet>
      <dgm:spPr/>
    </dgm:pt>
    <dgm:pt modelId="{22CEA307-2CDD-4F22-964B-B56672729660}" type="pres">
      <dgm:prSet presAssocID="{07814183-AF0F-489C-8165-98EFA9D97D4F}" presName="spaceBetweenRectangles" presStyleCnt="0"/>
      <dgm:spPr/>
    </dgm:pt>
    <dgm:pt modelId="{8E491211-88DF-4F3F-9349-5541E43F0293}" type="pres">
      <dgm:prSet presAssocID="{8A6FD219-75FC-40E9-BEFB-168B8C81AC69}" presName="parentLin" presStyleCnt="0"/>
      <dgm:spPr/>
    </dgm:pt>
    <dgm:pt modelId="{327522E8-F16D-4861-896F-F25BAC642AFE}" type="pres">
      <dgm:prSet presAssocID="{8A6FD219-75FC-40E9-BEFB-168B8C81AC69}" presName="parentLeftMargin" presStyleLbl="node1" presStyleIdx="0" presStyleCnt="2"/>
      <dgm:spPr/>
    </dgm:pt>
    <dgm:pt modelId="{9EA0DFC7-04B7-40EC-BFA1-C3D64AAC6612}" type="pres">
      <dgm:prSet presAssocID="{8A6FD219-75FC-40E9-BEFB-168B8C81AC69}" presName="parentText" presStyleLbl="node1" presStyleIdx="1" presStyleCnt="2">
        <dgm:presLayoutVars>
          <dgm:chMax val="0"/>
          <dgm:bulletEnabled val="1"/>
        </dgm:presLayoutVars>
      </dgm:prSet>
      <dgm:spPr/>
    </dgm:pt>
    <dgm:pt modelId="{6CBD5C1E-C6A1-491B-A5D6-5CD1191AC671}" type="pres">
      <dgm:prSet presAssocID="{8A6FD219-75FC-40E9-BEFB-168B8C81AC69}" presName="negativeSpace" presStyleCnt="0"/>
      <dgm:spPr/>
    </dgm:pt>
    <dgm:pt modelId="{9F513187-5037-437E-B25F-09F6A894EC29}" type="pres">
      <dgm:prSet presAssocID="{8A6FD219-75FC-40E9-BEFB-168B8C81AC69}" presName="childText" presStyleLbl="conFgAcc1" presStyleIdx="1" presStyleCnt="2">
        <dgm:presLayoutVars>
          <dgm:bulletEnabled val="1"/>
        </dgm:presLayoutVars>
      </dgm:prSet>
      <dgm:spPr/>
    </dgm:pt>
  </dgm:ptLst>
  <dgm:cxnLst>
    <dgm:cxn modelId="{56419F03-9CCA-472D-9AD7-23DE0CA480B4}" type="presOf" srcId="{A45995F0-1B88-4FE2-8EE8-4FF59DDFE061}" destId="{2AA21819-AC81-450C-931D-F43B209C0D14}" srcOrd="0" destOrd="0" presId="urn:microsoft.com/office/officeart/2005/8/layout/list1"/>
    <dgm:cxn modelId="{6024CE06-F4F5-4BEA-A4C8-3E382A04019C}" type="presOf" srcId="{3CE1A2EA-C2CB-49AA-BF8D-56A52209F992}" destId="{4A0DE6FC-905A-4EF1-A69D-798B9231147F}" srcOrd="0" destOrd="0" presId="urn:microsoft.com/office/officeart/2005/8/layout/list1"/>
    <dgm:cxn modelId="{5272BF16-BC66-4704-B237-0F2BFA97CF0F}" srcId="{DD689153-52ED-4C84-A5DA-1CA53473B2BD}" destId="{8A6FD219-75FC-40E9-BEFB-168B8C81AC69}" srcOrd="1" destOrd="0" parTransId="{12B0DE82-17B5-4CC3-8356-BAFC755EF04D}" sibTransId="{1A621C5C-8144-459A-8429-6B1387421484}"/>
    <dgm:cxn modelId="{C3E0A429-66A3-4174-853C-0CD813B701EA}" type="presOf" srcId="{87ED94FA-E3C5-4660-B558-787CB3C3D863}" destId="{9F513187-5037-437E-B25F-09F6A894EC29}" srcOrd="0" destOrd="1" presId="urn:microsoft.com/office/officeart/2005/8/layout/list1"/>
    <dgm:cxn modelId="{D4E13060-9364-4E82-9DAD-CA62DB5A1176}" srcId="{8A6FD219-75FC-40E9-BEFB-168B8C81AC69}" destId="{E0E2A995-9B0B-4ED2-8961-23A818A99BF8}" srcOrd="2" destOrd="0" parTransId="{D860A651-D5A4-43EB-BBFE-08FFF0DA8458}" sibTransId="{8B2772C6-EFBB-45B5-A0EA-110D007FFA4D}"/>
    <dgm:cxn modelId="{797F2867-8C95-40F7-81A8-D922367EF36D}" srcId="{8A6FD219-75FC-40E9-BEFB-168B8C81AC69}" destId="{1F5D74A1-7FEB-4E19-93F5-73E41D5B0D5D}" srcOrd="0" destOrd="0" parTransId="{2D276B99-2546-4515-A023-EED8B2334359}" sibTransId="{474E9AAB-E05F-41AA-8BC3-65CFB23A728B}"/>
    <dgm:cxn modelId="{799F904F-1BF4-4751-95C3-2F89254D834E}" srcId="{3CE1A2EA-C2CB-49AA-BF8D-56A52209F992}" destId="{A45995F0-1B88-4FE2-8EE8-4FF59DDFE061}" srcOrd="0" destOrd="0" parTransId="{BDBC50D1-6848-498D-B2B6-53563074A748}" sibTransId="{90D46B6C-6EF4-41E9-9E87-6E8F676C8B9E}"/>
    <dgm:cxn modelId="{89A0DB6F-C8F5-4466-80E8-68BFDA954C2B}" type="presOf" srcId="{E0E2A995-9B0B-4ED2-8961-23A818A99BF8}" destId="{9F513187-5037-437E-B25F-09F6A894EC29}" srcOrd="0" destOrd="2" presId="urn:microsoft.com/office/officeart/2005/8/layout/list1"/>
    <dgm:cxn modelId="{6C52725A-F76E-40CF-8DA2-88F400F518BE}" type="presOf" srcId="{DD689153-52ED-4C84-A5DA-1CA53473B2BD}" destId="{B6D55DFD-2740-4FA9-A221-7BE160F388C2}" srcOrd="0" destOrd="0" presId="urn:microsoft.com/office/officeart/2005/8/layout/list1"/>
    <dgm:cxn modelId="{1C7A959E-BBFA-4E7F-8EAF-7DC4B3826734}" type="presOf" srcId="{3CE1A2EA-C2CB-49AA-BF8D-56A52209F992}" destId="{227E8500-8CA9-4601-A0A6-3CF431243FA0}" srcOrd="1" destOrd="0" presId="urn:microsoft.com/office/officeart/2005/8/layout/list1"/>
    <dgm:cxn modelId="{C7D258A4-3DF3-40BE-B60C-1366173D7C87}" type="presOf" srcId="{8A6FD219-75FC-40E9-BEFB-168B8C81AC69}" destId="{327522E8-F16D-4861-896F-F25BAC642AFE}" srcOrd="0" destOrd="0" presId="urn:microsoft.com/office/officeart/2005/8/layout/list1"/>
    <dgm:cxn modelId="{BD18A4AA-81EB-49B8-B924-78378E468FF0}" type="presOf" srcId="{8A6FD219-75FC-40E9-BEFB-168B8C81AC69}" destId="{9EA0DFC7-04B7-40EC-BFA1-C3D64AAC6612}" srcOrd="1" destOrd="0" presId="urn:microsoft.com/office/officeart/2005/8/layout/list1"/>
    <dgm:cxn modelId="{29CFEEB1-C762-4E91-B268-0FBAD86FC113}" srcId="{DD689153-52ED-4C84-A5DA-1CA53473B2BD}" destId="{3CE1A2EA-C2CB-49AA-BF8D-56A52209F992}" srcOrd="0" destOrd="0" parTransId="{558E57D4-DBA7-4FB7-8541-11433323E198}" sibTransId="{07814183-AF0F-489C-8165-98EFA9D97D4F}"/>
    <dgm:cxn modelId="{6F6102C5-FFEB-4261-89FA-DE842B116D26}" type="presOf" srcId="{1F5D74A1-7FEB-4E19-93F5-73E41D5B0D5D}" destId="{9F513187-5037-437E-B25F-09F6A894EC29}" srcOrd="0" destOrd="0" presId="urn:microsoft.com/office/officeart/2005/8/layout/list1"/>
    <dgm:cxn modelId="{7498F0D2-EB65-486A-B32E-8010D206B0D1}" srcId="{8A6FD219-75FC-40E9-BEFB-168B8C81AC69}" destId="{87ED94FA-E3C5-4660-B558-787CB3C3D863}" srcOrd="1" destOrd="0" parTransId="{AD474FA7-CFD0-4EB1-BFC9-52AF9FA5213F}" sibTransId="{B1A30A3E-0655-4AB2-8988-A21C19A209E4}"/>
    <dgm:cxn modelId="{FF4ED796-D24A-4179-A475-AF2094C2554C}" type="presParOf" srcId="{B6D55DFD-2740-4FA9-A221-7BE160F388C2}" destId="{770F863C-E426-4AA1-B152-313B7DC692D4}" srcOrd="0" destOrd="0" presId="urn:microsoft.com/office/officeart/2005/8/layout/list1"/>
    <dgm:cxn modelId="{7407211F-76E1-41D8-9AC0-1AAF440A2CB9}" type="presParOf" srcId="{770F863C-E426-4AA1-B152-313B7DC692D4}" destId="{4A0DE6FC-905A-4EF1-A69D-798B9231147F}" srcOrd="0" destOrd="0" presId="urn:microsoft.com/office/officeart/2005/8/layout/list1"/>
    <dgm:cxn modelId="{2902E1B8-27A8-45BD-B37F-4C14894FED03}" type="presParOf" srcId="{770F863C-E426-4AA1-B152-313B7DC692D4}" destId="{227E8500-8CA9-4601-A0A6-3CF431243FA0}" srcOrd="1" destOrd="0" presId="urn:microsoft.com/office/officeart/2005/8/layout/list1"/>
    <dgm:cxn modelId="{2575F7C8-2131-4991-B576-EE2E1CADEF73}" type="presParOf" srcId="{B6D55DFD-2740-4FA9-A221-7BE160F388C2}" destId="{FF97C607-9CF2-4894-BE52-E7AB85445784}" srcOrd="1" destOrd="0" presId="urn:microsoft.com/office/officeart/2005/8/layout/list1"/>
    <dgm:cxn modelId="{1EAC8C46-70E9-47B2-98F6-79F9D62A073F}" type="presParOf" srcId="{B6D55DFD-2740-4FA9-A221-7BE160F388C2}" destId="{2AA21819-AC81-450C-931D-F43B209C0D14}" srcOrd="2" destOrd="0" presId="urn:microsoft.com/office/officeart/2005/8/layout/list1"/>
    <dgm:cxn modelId="{BFFD85DE-97D5-4D52-A133-15C4FD35BC6D}" type="presParOf" srcId="{B6D55DFD-2740-4FA9-A221-7BE160F388C2}" destId="{22CEA307-2CDD-4F22-964B-B56672729660}" srcOrd="3" destOrd="0" presId="urn:microsoft.com/office/officeart/2005/8/layout/list1"/>
    <dgm:cxn modelId="{D45A1742-8A91-405B-9F46-802DF12A7CA8}" type="presParOf" srcId="{B6D55DFD-2740-4FA9-A221-7BE160F388C2}" destId="{8E491211-88DF-4F3F-9349-5541E43F0293}" srcOrd="4" destOrd="0" presId="urn:microsoft.com/office/officeart/2005/8/layout/list1"/>
    <dgm:cxn modelId="{DD674C75-8803-40A2-9875-66916AA2ED50}" type="presParOf" srcId="{8E491211-88DF-4F3F-9349-5541E43F0293}" destId="{327522E8-F16D-4861-896F-F25BAC642AFE}" srcOrd="0" destOrd="0" presId="urn:microsoft.com/office/officeart/2005/8/layout/list1"/>
    <dgm:cxn modelId="{BE83C641-99FF-4725-B25A-C7E09C4B773D}" type="presParOf" srcId="{8E491211-88DF-4F3F-9349-5541E43F0293}" destId="{9EA0DFC7-04B7-40EC-BFA1-C3D64AAC6612}" srcOrd="1" destOrd="0" presId="urn:microsoft.com/office/officeart/2005/8/layout/list1"/>
    <dgm:cxn modelId="{BE41EC9A-91A5-4E29-B144-371A8AF9DE50}" type="presParOf" srcId="{B6D55DFD-2740-4FA9-A221-7BE160F388C2}" destId="{6CBD5C1E-C6A1-491B-A5D6-5CD1191AC671}" srcOrd="5" destOrd="0" presId="urn:microsoft.com/office/officeart/2005/8/layout/list1"/>
    <dgm:cxn modelId="{477AF8F3-62B7-4A38-B461-7ED5C5CE1AE4}" type="presParOf" srcId="{B6D55DFD-2740-4FA9-A221-7BE160F388C2}" destId="{9F513187-5037-437E-B25F-09F6A894EC2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21819-AC81-450C-931D-F43B209C0D14}">
      <dsp:nvSpPr>
        <dsp:cNvPr id="0" name=""/>
        <dsp:cNvSpPr/>
      </dsp:nvSpPr>
      <dsp:spPr>
        <a:xfrm>
          <a:off x="0" y="405053"/>
          <a:ext cx="10880725" cy="1039500"/>
        </a:xfrm>
        <a:prstGeom prst="rect">
          <a:avLst/>
        </a:prstGeom>
        <a:solidFill>
          <a:schemeClr val="lt1">
            <a:alpha val="90000"/>
            <a:hueOff val="0"/>
            <a:satOff val="0"/>
            <a:lumOff val="0"/>
            <a:alphaOff val="0"/>
          </a:schemeClr>
        </a:solidFill>
        <a:ln w="12700" cap="flat" cmpd="sng" algn="ctr">
          <a:solidFill>
            <a:srgbClr val="243A5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499872" rIns="844465" bIns="170688" numCol="1" spcCol="1270" anchor="t" anchorCtr="0">
          <a:noAutofit/>
        </a:bodyPr>
        <a:lstStyle/>
        <a:p>
          <a:pPr marL="228600" lvl="1" indent="-228600" algn="l" defTabSz="1066800">
            <a:lnSpc>
              <a:spcPct val="90000"/>
            </a:lnSpc>
            <a:spcBef>
              <a:spcPct val="0"/>
            </a:spcBef>
            <a:spcAft>
              <a:spcPct val="15000"/>
            </a:spcAft>
            <a:buNone/>
          </a:pPr>
          <a:r>
            <a:rPr lang="en-US" sz="2400" kern="1200">
              <a:latin typeface="Segoe UI" panose="020B0502040204020203" pitchFamily="34" charset="0"/>
              <a:cs typeface="Segoe UI" panose="020B0502040204020203" pitchFamily="34" charset="0"/>
            </a:rPr>
            <a:t>Like Having one entity per table in a relational database</a:t>
          </a:r>
        </a:p>
      </dsp:txBody>
      <dsp:txXfrm>
        <a:off x="0" y="405053"/>
        <a:ext cx="10880725" cy="1039500"/>
      </dsp:txXfrm>
    </dsp:sp>
    <dsp:sp modelId="{227E8500-8CA9-4601-A0A6-3CF431243FA0}">
      <dsp:nvSpPr>
        <dsp:cNvPr id="0" name=""/>
        <dsp:cNvSpPr/>
      </dsp:nvSpPr>
      <dsp:spPr>
        <a:xfrm>
          <a:off x="544036" y="50813"/>
          <a:ext cx="7616507" cy="708480"/>
        </a:xfrm>
        <a:prstGeom prst="roundRect">
          <a:avLst/>
        </a:prstGeom>
        <a:solidFill>
          <a:srgbClr val="243A5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panose="020B0502040204020203" pitchFamily="34" charset="0"/>
              <a:cs typeface="Segoe UI" panose="020B0502040204020203" pitchFamily="34" charset="0"/>
            </a:rPr>
            <a:t>One container per entity type</a:t>
          </a:r>
        </a:p>
      </dsp:txBody>
      <dsp:txXfrm>
        <a:off x="578621" y="85398"/>
        <a:ext cx="7547337" cy="639310"/>
      </dsp:txXfrm>
    </dsp:sp>
    <dsp:sp modelId="{9F513187-5037-437E-B25F-09F6A894EC29}">
      <dsp:nvSpPr>
        <dsp:cNvPr id="0" name=""/>
        <dsp:cNvSpPr/>
      </dsp:nvSpPr>
      <dsp:spPr>
        <a:xfrm>
          <a:off x="0" y="1928393"/>
          <a:ext cx="10880725" cy="2646000"/>
        </a:xfrm>
        <a:prstGeom prst="rect">
          <a:avLst/>
        </a:prstGeom>
        <a:solidFill>
          <a:schemeClr val="lt1">
            <a:alpha val="90000"/>
            <a:hueOff val="0"/>
            <a:satOff val="0"/>
            <a:lumOff val="0"/>
            <a:alphaOff val="0"/>
          </a:schemeClr>
        </a:solidFill>
        <a:ln w="12700" cap="flat" cmpd="sng" algn="ctr">
          <a:solidFill>
            <a:srgbClr val="243A5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499872" rIns="844465" bIns="170688" numCol="1" spcCol="1270" anchor="t" anchorCtr="0">
          <a:noAutofit/>
        </a:bodyPr>
        <a:lstStyle/>
        <a:p>
          <a:pPr marL="0" lvl="1" indent="0" algn="l" defTabSz="1066800">
            <a:lnSpc>
              <a:spcPct val="90000"/>
            </a:lnSpc>
            <a:spcBef>
              <a:spcPct val="0"/>
            </a:spcBef>
            <a:spcAft>
              <a:spcPct val="15000"/>
            </a:spcAft>
            <a:buFont typeface="Arial" panose="020B0604020202020204" pitchFamily="34" charset="0"/>
            <a:buNone/>
          </a:pPr>
          <a:r>
            <a:rPr lang="en-US" sz="2400" kern="1200">
              <a:latin typeface="Segoe UI" panose="020B0502040204020203" pitchFamily="34" charset="0"/>
              <a:cs typeface="Segoe UI" panose="020B0502040204020203" pitchFamily="34" charset="0"/>
            </a:rPr>
            <a:t>For some people it “Feels” weird, but it can greatly improve performance!</a:t>
          </a:r>
        </a:p>
        <a:p>
          <a:pPr marL="0" lvl="1" indent="0" algn="l" defTabSz="1066800">
            <a:lnSpc>
              <a:spcPct val="90000"/>
            </a:lnSpc>
            <a:spcBef>
              <a:spcPct val="0"/>
            </a:spcBef>
            <a:spcAft>
              <a:spcPct val="15000"/>
            </a:spcAft>
            <a:buFont typeface="Arial" panose="020B0604020202020204" pitchFamily="34" charset="0"/>
            <a:buNone/>
          </a:pPr>
          <a:r>
            <a:rPr lang="en-US" sz="2400" kern="1200">
              <a:latin typeface="Segoe UI" panose="020B0502040204020203" pitchFamily="34" charset="0"/>
              <a:cs typeface="Segoe UI" panose="020B0502040204020203" pitchFamily="34" charset="0"/>
            </a:rPr>
            <a:t>Useful when you need</a:t>
          </a:r>
          <a:r>
            <a:rPr lang="en-US" sz="2400" kern="1200" noProof="0">
              <a:latin typeface="Segoe UI" panose="020B0502040204020203" pitchFamily="34" charset="0"/>
              <a:cs typeface="Segoe UI" panose="020B0502040204020203" pitchFamily="34" charset="0"/>
            </a:rPr>
            <a:t>“join-like” capabilities and data is not already embedded</a:t>
          </a:r>
          <a:endParaRPr lang="en-US" sz="2400" kern="1200">
            <a:latin typeface="Segoe UI" panose="020B0502040204020203" pitchFamily="34" charset="0"/>
            <a:cs typeface="Segoe UI" panose="020B0502040204020203" pitchFamily="34" charset="0"/>
          </a:endParaRPr>
        </a:p>
        <a:p>
          <a:pPr marL="0" lvl="1" indent="0" algn="l" defTabSz="1066800">
            <a:lnSpc>
              <a:spcPct val="90000"/>
            </a:lnSpc>
            <a:spcBef>
              <a:spcPct val="0"/>
            </a:spcBef>
            <a:spcAft>
              <a:spcPct val="15000"/>
            </a:spcAft>
            <a:buFont typeface="Arial" panose="020B0604020202020204" pitchFamily="34" charset="0"/>
            <a:buNone/>
          </a:pPr>
          <a:r>
            <a:rPr lang="en-US" sz="2400" kern="1200">
              <a:latin typeface="Segoe UI" panose="020B0502040204020203" pitchFamily="34" charset="0"/>
              <a:cs typeface="Segoe UI" panose="020B0502040204020203" pitchFamily="34" charset="0"/>
            </a:rPr>
            <a:t>Introduce “type” property</a:t>
          </a:r>
        </a:p>
      </dsp:txBody>
      <dsp:txXfrm>
        <a:off x="0" y="1928393"/>
        <a:ext cx="10880725" cy="2646000"/>
      </dsp:txXfrm>
    </dsp:sp>
    <dsp:sp modelId="{9EA0DFC7-04B7-40EC-BFA1-C3D64AAC6612}">
      <dsp:nvSpPr>
        <dsp:cNvPr id="0" name=""/>
        <dsp:cNvSpPr/>
      </dsp:nvSpPr>
      <dsp:spPr>
        <a:xfrm>
          <a:off x="544036" y="1574153"/>
          <a:ext cx="7616507" cy="708480"/>
        </a:xfrm>
        <a:prstGeom prst="roundRect">
          <a:avLst/>
        </a:prstGeom>
        <a:solidFill>
          <a:srgbClr val="243A5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panose="020B0502040204020203" pitchFamily="34" charset="0"/>
              <a:cs typeface="Segoe UI" panose="020B0502040204020203" pitchFamily="34" charset="0"/>
            </a:rPr>
            <a:t>A single container for multiple entity types</a:t>
          </a:r>
        </a:p>
      </dsp:txBody>
      <dsp:txXfrm>
        <a:off x="578621" y="1608738"/>
        <a:ext cx="7547337"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4T06:52:00.829"/>
    </inkml:context>
    <inkml:brush xml:id="br0">
      <inkml:brushProperty name="width" value="0.05" units="cm"/>
      <inkml:brushProperty name="height" value="0.05" units="cm"/>
      <inkml:brushProperty name="color" value="#E71224"/>
    </inkml:brush>
  </inkml:definitions>
  <inkml:trace contextRef="#ctx0" brushRef="#br0">91 151 9215 0 0,'-17'-5'759'0'0,"7"2"-298"0"0,0 0-1 0 0,-1 1 1 0 0,1 0-1 0 0,-14 0 1 0 0,15 0 3420 0 0,19-3-3239 0 0,18-2-963 0 0,45-1 447 0 0,94 1 0 0 0,-67 4-60 0 0,309-14-124 0 0,1375-50 1209 0 0,0 49 461 0 0,-1135 29-1343 0 0,1198 1 503 0 0,-439-25 2333 0 0,-1053 9-2931 0 0,-357 4-1988 0 0,-11 1-6107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1.633"/>
    </inkml:context>
    <inkml:brush xml:id="br0">
      <inkml:brushProperty name="width" value="0.05" units="cm"/>
      <inkml:brushProperty name="height" value="0.05" units="cm"/>
      <inkml:brushProperty name="color" value="#E71224"/>
    </inkml:brush>
  </inkml:definitions>
  <inkml:trace contextRef="#ctx0" brushRef="#br0">0 0 15551 0 0,'0'0'1408'0'0,"1"3"-1162"0"0,3 27 194 0 0,11 39 1 0 0,4 27 64 0 0,-14-41-373 0 0,-2-1 0 0 0,-3 1 0 0 0,-10 87 0 0 0,4-116-544 0 0,2-11-4737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675"/>
    </inkml:context>
    <inkml:brush xml:id="br0">
      <inkml:brushProperty name="width" value="0.05" units="cm"/>
      <inkml:brushProperty name="height" value="0.05" units="cm"/>
      <inkml:brushProperty name="color" value="#004F8B"/>
    </inkml:brush>
  </inkml:definitions>
  <inkml:trace contextRef="#ctx0" brushRef="#br0">0 107 12239 0 0,'9'-13'1299'0'0,"-3"7"-1138"0"0,0 1 0 0 0,0 0 0 0 0,0 0 0 0 0,1 1 0 0 0,0 0 0 0 0,0 0 0 0 0,0 1 0 0 0,14-5 0 0 0,66-16 1902 0 0,-84 23-2058 0 0,3 0 52 0 0,101-19 2198 0 0,-96 18-1862 0 0,0 1-1 0 0,0 1 1 0 0,1 0 0 0 0,-1 1-1 0 0,0 0 1 0 0,0 0 0 0 0,19 6-1 0 0,-29-7-374 0 0,0 0 0 0 0,0 0-1 0 0,0 1 1 0 0,0-1 0 0 0,0 0-1 0 0,0 1 1 0 0,0-1-1 0 0,-1 1 1 0 0,1-1 0 0 0,0 1-1 0 0,0-1 1 0 0,0 1-1 0 0,0 0 1 0 0,-1-1 0 0 0,1 1-1 0 0,0 0 1 0 0,-1 0 0 0 0,1-1-1 0 0,0 1 1 0 0,-1 0-1 0 0,1 0 1 0 0,-1 0 0 0 0,0 0-1 0 0,1 0 1 0 0,-1 0-1 0 0,0 0 1 0 0,1 0 0 0 0,-1 0-1 0 0,0 0 1 0 0,0 0-1 0 0,0 0 1 0 0,0 0 0 0 0,0 0-1 0 0,0 0 1 0 0,0 0 0 0 0,0 0-1 0 0,0 0 1 0 0,0 0-1 0 0,-1 0 1 0 0,1 0 0 0 0,0 0-1 0 0,-1 0 1 0 0,1 0-1 0 0,-1 0 1 0 0,1 0 0 0 0,-1-1-1 0 0,1 1 1 0 0,-1 0 0 0 0,0 0-1 0 0,0 0 1 0 0,-4 5 16 0 0,1-1 0 0 0,-1 0 1 0 0,0 0-1 0 0,0 0 0 0 0,0-1 1 0 0,-7 5-1 0 0,-164 94 33 0 0,161-95-62 0 0,4 2-76 0 0,11-10 66 0 0,0 0 1 0 0,0 0-1 0 0,0 1 0 0 0,0-1 0 0 0,0 0 0 0 0,0 0 0 0 0,0 0 0 0 0,0 1 0 0 0,0-1 0 0 0,0 0 0 0 0,0 0 0 0 0,0 1 0 0 0,0-1 0 0 0,0 0 0 0 0,0 0 0 0 0,0 0 0 0 0,0 1 0 0 0,0-1 0 0 0,0 0 0 0 0,1 0 0 0 0,-1 0 1 0 0,0 1-1 0 0,0-1 0 0 0,0 0 0 0 0,0 0 0 0 0,0 0 0 0 0,0 0 0 0 0,1 1 0 0 0,-1-1 0 0 0,0 0 0 0 0,0 0 0 0 0,1 0 0 0 0,24 8-307 0 0,-18-6 290 0 0,28 8 334 0 0,-1 3-1 0 0,0 0 0 0 0,-1 2 1 0 0,46 29-1 0 0,-13-8-235 0 0,-54-30-721 0 0,0-2-39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6.220"/>
    </inkml:context>
    <inkml:brush xml:id="br0">
      <inkml:brushProperty name="width" value="0.025" units="cm"/>
      <inkml:brushProperty name="height" value="0.025" units="cm"/>
      <inkml:brushProperty name="color" value="#004F8B"/>
    </inkml:brush>
  </inkml:definitions>
  <inkml:trace contextRef="#ctx0" brushRef="#br0">19 0 6911 0 0,'0'0'11408'0'0,"9"18"-8768"0"0,-8-8-2390 0 0,0-1-1 0 0,-1 0 0 0 0,0 1 1 0 0,0-1-1 0 0,-1 0 0 0 0,-1 1 1 0 0,-4 16-1 0 0,1-2-35 0 0,-11 71-242 0 0,16-94-577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6.632"/>
    </inkml:context>
    <inkml:brush xml:id="br0">
      <inkml:brushProperty name="width" value="0.025" units="cm"/>
      <inkml:brushProperty name="height" value="0.025" units="cm"/>
      <inkml:brushProperty name="color" value="#004F8B"/>
    </inkml:brush>
  </inkml:definitions>
  <inkml:trace contextRef="#ctx0" brushRef="#br0">38 26 1375 0 0,'3'-4'11757'0'0,"5"-5"-7770"0"0,-2 6-3515 0 0,-1 1 0 0 0,0 0 0 0 0,1 1 0 0 0,0-1 0 0 0,-1 1 0 0 0,1 0-1 0 0,0 1 1 0 0,7-1 0 0 0,49 4 1238 0 0,-57-3-1547 0 0,2 1-45 0 0,0-1 1 0 0,1 2-1 0 0,-1-1 0 0 0,0 1 0 0 0,0 0 0 0 0,0 1 0 0 0,0-1 1 0 0,0 1-1 0 0,6 5 0 0 0,-10-7-103 0 0,-1 1 0 0 0,0-1 0 0 0,0 1-1 0 0,1 0 1 0 0,-1 0 0 0 0,0 0 0 0 0,-1 0 0 0 0,1 1 0 0 0,0-1-1 0 0,-1 0 1 0 0,1 1 0 0 0,-1-1 0 0 0,1 1 0 0 0,-1-1 0 0 0,0 1 0 0 0,0 0-1 0 0,-1-1 1 0 0,1 1 0 0 0,0 0 0 0 0,-1 0 0 0 0,0 0 0 0 0,0 0-1 0 0,0-1 1 0 0,0 1 0 0 0,0 0 0 0 0,-1 4 0 0 0,-1 1-8 0 0,0 1 1 0 0,-1-1-1 0 0,0 0 1 0 0,-1 0-1 0 0,0 0 1 0 0,0-1-1 0 0,0 1 1 0 0,-1-1-1 0 0,0 0 0 0 0,-1 0 1 0 0,0-1-1 0 0,0 1 1 0 0,0-1-1 0 0,0-1 1 0 0,-9 7-1 0 0,-1-1-70 0 0,1-1 0 0 0,-2 0 0 0 0,1-2-1 0 0,-1 1 1 0 0,-35 10 0 0 0,38-15-27 0 0,-1-1-1 0 0,-22 3 1 0 0,35-5 15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0.751"/>
    </inkml:context>
    <inkml:brush xml:id="br0">
      <inkml:brushProperty name="width" value="0.05" units="cm"/>
      <inkml:brushProperty name="height" value="0.05" units="cm"/>
      <inkml:brushProperty name="color" value="#004F8B"/>
    </inkml:brush>
  </inkml:definitions>
  <inkml:trace contextRef="#ctx0" brushRef="#br0">50 22 3223 0 0,'3'-8'1163'0'0,"4"-5"9042"0"0,-13 19-9325 0 0,0 11-673 0 0,0-1 0 0 0,2 1 0 0 0,0 1 0 0 0,1-1-1 0 0,0 0 1 0 0,1 21 0 0 0,-1-7 19 0 0,-19 582 868 0 0,22-522-1032 0 0,49 1144 176 0 0,-20-681 327 0 0,-39 1 201 0 0,-16-298-359 0 0,-3 26 235 0 0,28-257-523 0 0,2 31 0 0 0,0-48-85 0 0,0 0-1 0 0,1-1 1 0 0,-1 1 0 0 0,2-1-1 0 0,-1 1 1 0 0,1-1-1 0 0,6 11 1 0 0,-9-17-27 0 0,1-1 0 0 0,0 1 0 0 0,0 0 0 0 0,1-1 0 0 0,-1 1 1 0 0,0-1-1 0 0,1 1 0 0 0,2 1 0 0 0,-4-2-6 0 0,0-1 1 0 0,1 0-1 0 0,-1 1 0 0 0,0-1 1 0 0,1 0-1 0 0,-1 0 1 0 0,0 1-1 0 0,1-1 0 0 0,-1 0 1 0 0,0 0-1 0 0,1 1 0 0 0,-1-1 1 0 0,0 0-1 0 0,1 0 1 0 0,-1 0-1 0 0,1 0 0 0 0,-1 0 1 0 0,1 1-1 0 0,-1-1 0 0 0,0 0 1 0 0,1 0-1 0 0,-1 0 1 0 0,1 0-1 0 0,-1 0 0 0 0,0 0 1 0 0,1-1-1 0 0,-1 1 1 0 0,1 0-1 0 0,-1 0 0 0 0,1 0 1 0 0,-1 0-1 0 0,0 0 0 0 0,1-1 1 0 0,-1 1-1 0 0,1 0 1 0 0,0-1 1 0 0,0 1-2 0 0,0 0 0 0 0,0-1 0 0 0,-1 1 0 0 0,1 0 0 0 0,0-1 0 0 0,0 1-1 0 0,0-1 1 0 0,0 1 0 0 0,-1-1 0 0 0,1 1 0 0 0,0-1 0 0 0,0 1 0 0 0,-1-1 0 0 0,1 0 0 0 0,0 1 0 0 0,-1-1-1 0 0,1 0 1 0 0,-1 0 0 0 0,1 0 0 0 0,-1 1 0 0 0,1-1 0 0 0,-1 0 0 0 0,0 0 0 0 0,1 0 0 0 0,-1 0-1 0 0,0-2 1 0 0,1 0-89 0 0,4-9-581 0 0,0-5-246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2.326"/>
    </inkml:context>
    <inkml:brush xml:id="br0">
      <inkml:brushProperty name="width" value="0.05" units="cm"/>
      <inkml:brushProperty name="height" value="0.05" units="cm"/>
      <inkml:brushProperty name="color" value="#004F8B"/>
    </inkml:brush>
  </inkml:definitions>
  <inkml:trace contextRef="#ctx0" brushRef="#br0">57 48 6911 0 0,'-15'-2'732'0'0,"-8"-1"-444"0"0,4 2 4396 0 0,40-6-3908 0 0,16 9-341 0 0,42 7 0 0 0,15 1-302 0 0,281-5 168 0 0,1-17 281 0 0,120-2 234 0 0,1251 28 106 0 0,-21-25 1544 0 0,-1405 5-1828 0 0,755-6 450 0 0,-470-4-1170 0 0,-604 16 76 0 0,59-3-154 0 0,117 8 0 0 0,-152-1-1584 0 0,-16-2-5104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3.786"/>
    </inkml:context>
    <inkml:brush xml:id="br0">
      <inkml:brushProperty name="width" value="0.05" units="cm"/>
      <inkml:brushProperty name="height" value="0.05" units="cm"/>
      <inkml:brushProperty name="color" value="#004F8B"/>
    </inkml:brush>
  </inkml:definitions>
  <inkml:trace contextRef="#ctx0" brushRef="#br0">61 50 7455 0 0,'-2'-7'154'0'0,"2"4"-90"0"0,0 0 0 0 0,-1 1 0 0 0,1-1 0 0 0,0 0 0 0 0,0 0 1 0 0,0 1-1 0 0,1-1 0 0 0,-1 1 0 0 0,2-6 0 0 0,1-2 2755 0 0,8 22-2038 0 0,-8-5-596 0 0,-1 1 0 0 0,0 0 0 0 0,0 0 0 0 0,-1-1 0 0 0,0 1 0 0 0,-1 0 0 0 0,1 0 0 0 0,-3 15 0 0 0,2-7 61 0 0,-23 481 2609 0 0,14-353-2528 0 0,-44 1435 764 0 0,72-1147 490 0 0,-16-412-2887 0 0,1-4-5228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33.777"/>
    </inkml:context>
    <inkml:brush xml:id="br0">
      <inkml:brushProperty name="width" value="0.05" units="cm"/>
      <inkml:brushProperty name="height" value="0.05" units="cm"/>
      <inkml:brushProperty name="color" value="#004F8B"/>
    </inkml:brush>
  </inkml:definitions>
  <inkml:trace contextRef="#ctx0" brushRef="#br0">12 1 2303 0 0,'0'0'7380'0'0,"-2"9"-6986"0"0,-3 36 951 0 0,2 77 0 0 0,2-59-1131 0 0,11 467 425 0 0,25 1-476 0 0,-3-64-40 0 0,27 473 154 0 0,-28-100-188 0 0,-18-348-50 0 0,-13 147 25 0 0,-11-377-28 0 0,-2 37 256 0 0,0-89-164 0 0,10-154 104 0 0,-17 86 0 0 0,17-110-1253 0 0,5-41-4086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116"/>
    </inkml:context>
    <inkml:brush xml:id="br0">
      <inkml:brushProperty name="width" value="0.05" units="cm"/>
      <inkml:brushProperty name="height" value="0.05" units="cm"/>
      <inkml:brushProperty name="color" value="#004F8B"/>
    </inkml:brush>
  </inkml:definitions>
  <inkml:trace contextRef="#ctx0" brushRef="#br0">142 126 8751 0 0,'0'0'1166'0'0,"0"-2"39"0"0,5-20 3304 0 0,5-7-2439 0 0,2-5-1326 0 0,-12 31-650 0 0,1 2-74 0 0,-1 0 1 0 0,0-1-1 0 0,1 1 1 0 0,-1 0 0 0 0,0 0-1 0 0,0 0 1 0 0,0 0-1 0 0,0 0 1 0 0,0-1-1 0 0,0 1 1 0 0,0 0-1 0 0,-1 0 1 0 0,1 0 0 0 0,0 0-1 0 0,-1 0 1 0 0,1 0-1 0 0,-1 0 1 0 0,1-1-1 0 0,-2 0 1 0 0,-2-4 44 0 0,3 6-71 0 0,0-1 0 0 0,0 0 0 0 0,-1 1 0 0 0,1-1 0 0 0,0 1 0 0 0,0-1 0 0 0,0 1 0 0 0,-1-1 0 0 0,1 1 0 0 0,0 0 0 0 0,-1 0 0 0 0,1 0 0 0 0,0-1 0 0 0,0 1 0 0 0,-1 0 0 0 0,1 1 0 0 0,0-1 0 0 0,-1 0 0 0 0,1 0 0 0 0,0 1 0 0 0,0-1 0 0 0,-1 0 0 0 0,1 1 0 0 0,0-1 0 0 0,0 1 0 0 0,0 0 0 0 0,-2 0 0 0 0,1 0-95 0 0,-6 4-28 0 0,-1 0-1 0 0,1 1 1 0 0,0 0 0 0 0,1 0-1 0 0,0 1 1 0 0,0 0 0 0 0,0 0-1 0 0,1 1 1 0 0,0 0 0 0 0,0 0-1 0 0,1 0 1 0 0,0 1 0 0 0,0-1-1 0 0,1 1 1 0 0,0 0 0 0 0,1 1-1 0 0,-4 14 1 0 0,3-8 240 0 0,1 0 0 0 0,1 0 0 0 0,0 0 0 0 0,1 1 0 0 0,1-1 0 0 0,1 0-1 0 0,0 1 1 0 0,1-1 0 0 0,7 28 0 0 0,-7-35-20 0 0,1-1 0 0 0,0 0 0 0 0,1 0 0 0 0,0 0 0 0 0,0-1 0 0 0,1 1 0 0 0,0-1-1 0 0,0 0 1 0 0,0 0 0 0 0,12 10 0 0 0,-15-15-41 0 0,1 0 0 0 0,0 0 0 0 0,0-1 1 0 0,0 1-1 0 0,0-1 0 0 0,1 0 0 0 0,-1 1 0 0 0,0-1 0 0 0,0-1 0 0 0,1 1 0 0 0,-1 0 0 0 0,0-1 0 0 0,1 0 0 0 0,-1 0 1 0 0,7 0-1 0 0,21-7-912 0 0,-4-5-4167 0 0,-16 5-754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585"/>
    </inkml:context>
    <inkml:brush xml:id="br0">
      <inkml:brushProperty name="width" value="0.05" units="cm"/>
      <inkml:brushProperty name="height" value="0.05" units="cm"/>
      <inkml:brushProperty name="color" value="#004F8B"/>
    </inkml:brush>
  </inkml:definitions>
  <inkml:trace contextRef="#ctx0" brushRef="#br0">153 95 7831 0 0,'0'0'603'0'0,"2"-19"2965"0"0,-1 17-3510 0 0,-1 0 0 0 0,0 0 1 0 0,0 0-1 0 0,0 0 0 0 0,0 0 0 0 0,-1 0 1 0 0,1 0-1 0 0,0 1 0 0 0,-1-1 0 0 0,1 0 1 0 0,-1 0-1 0 0,0 0 0 0 0,0 1 0 0 0,1-1 1 0 0,-1 0-1 0 0,0 1 0 0 0,0-1 0 0 0,-1 0 1 0 0,1 1-1 0 0,0-1 0 0 0,0 1 0 0 0,-1 0 0 0 0,1 0 1 0 0,-1-1-1 0 0,1 1 0 0 0,-1 0 0 0 0,0 0 1 0 0,1 0-1 0 0,-1 0 0 0 0,-3 0 0 0 0,1-1-56 0 0,0 1-1 0 0,0 0 1 0 0,0-1-1 0 0,0 2 1 0 0,0-1 0 0 0,0 0-1 0 0,0 1 1 0 0,0 0-1 0 0,0 0 1 0 0,-1 0-1 0 0,1 1 1 0 0,0-1-1 0 0,-5 2 1 0 0,5-1 56 0 0,1 1 0 0 0,0-1 0 0 0,-1 0 1 0 0,1 1-1 0 0,0 0 0 0 0,0 0 0 0 0,-1 0 1 0 0,1 0-1 0 0,1 0 0 0 0,-1 1 0 0 0,0-1 1 0 0,1 1-1 0 0,-1 0 0 0 0,1 0 0 0 0,0 0 1 0 0,0 0-1 0 0,0 0 0 0 0,0 0 1 0 0,1 0-1 0 0,-1 1 0 0 0,1-1 0 0 0,0 1 1 0 0,0-1-1 0 0,0 1 0 0 0,0-1 0 0 0,1 1 1 0 0,-1 0-1 0 0,1-1 0 0 0,0 1 0 0 0,0 0 1 0 0,0-1-1 0 0,1 1 0 0 0,-1 0 0 0 0,1-1 1 0 0,1 6-1 0 0,-1-6-21 0 0,0-1 0 0 0,-1 1 1 0 0,1 0-1 0 0,1 0 0 0 0,-1-1 0 0 0,0 1 0 0 0,0 0 1 0 0,1-1-1 0 0,0 0 0 0 0,-1 1 0 0 0,1-1 0 0 0,0 0 1 0 0,0 0-1 0 0,0 0 0 0 0,1 0 0 0 0,-1 0 0 0 0,0 0 1 0 0,1-1-1 0 0,-1 1 0 0 0,1-1 0 0 0,-1 0 0 0 0,1 1 1 0 0,0-1-1 0 0,0 0 0 0 0,3 0 0 0 0,-3-1 19 0 0,1 1 0 0 0,-1-1-1 0 0,1 0 1 0 0,-1-1 0 0 0,1 1 0 0 0,-1-1-1 0 0,1 1 1 0 0,-1-1 0 0 0,0 0-1 0 0,1 0 1 0 0,-1-1 0 0 0,0 1 0 0 0,0-1-1 0 0,0 1 1 0 0,0-1 0 0 0,0 0-1 0 0,0 0 1 0 0,-1 0 0 0 0,1-1 0 0 0,4-4-1 0 0,0 0-16 0 0,-1-1 0 0 0,0 0-1 0 0,0 0 1 0 0,0-1 0 0 0,-1 0 0 0 0,4-9 0 0 0,-7 12-16 0 0,0 0 1 0 0,0 0 0 0 0,0-1 0 0 0,-1 1 0 0 0,0 0 0 0 0,0-1 0 0 0,-1 1 0 0 0,1 0 0 0 0,-1-1 0 0 0,-1 1 0 0 0,-1-12 0 0 0,2 17 676 0 0,-10 19 105 0 0,7-6-722 0 0,0 0 0 0 0,1 0 0 0 0,0 0 0 0 0,1 0 0 0 0,1 0 0 0 0,1 23 1 0 0,-1-31-63 0 0,1 1 1 0 0,-1-1 0 0 0,1 0 0 0 0,0 1 0 0 0,1-1 0 0 0,-1 0 0 0 0,1 0 0 0 0,0 1 0 0 0,0-1 0 0 0,0-1 0 0 0,1 1 0 0 0,-1 0 0 0 0,1 0 0 0 0,4 4-1 0 0,-5-6-111 0 0,-1-1-1 0 0,1 1 0 0 0,0-1 0 0 0,0 1 0 0 0,0-1 0 0 0,0 0 1 0 0,0 0-1 0 0,0 0 0 0 0,0 0 0 0 0,0 0 0 0 0,0 0 0 0 0,0 0 1 0 0,0-1-1 0 0,1 1 0 0 0,-1-1 0 0 0,0 0 0 0 0,1 1 0 0 0,-1-1 1 0 0,0 0-1 0 0,0 0 0 0 0,1-1 0 0 0,-1 1 0 0 0,0 0 0 0 0,1-1 1 0 0,-1 0-1 0 0,0 1 0 0 0,0-1 0 0 0,4-2 0 0 0,5-3-4490 0 0,0-1-1378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971"/>
    </inkml:context>
    <inkml:brush xml:id="br0">
      <inkml:brushProperty name="width" value="0.05" units="cm"/>
      <inkml:brushProperty name="height" value="0.05" units="cm"/>
      <inkml:brushProperty name="color" value="#004F8B"/>
    </inkml:brush>
  </inkml:definitions>
  <inkml:trace contextRef="#ctx0" brushRef="#br0">1 83 6703 0 0,'1'-13'261'0'0,"0"0"-1"0"0,-2-19 1 0 0,4 8 8444 0 0,-3 24-8587 0 0,5 10 1356 0 0,6 17-1106 0 0,-6 21 531 0 0,-1 1 0 0 0,-6 91 0 0 0,0-48-547 0 0,3-39-324 0 0,13 94-1 0 0,-12-143-137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3.606"/>
    </inkml:context>
    <inkml:brush xml:id="br0">
      <inkml:brushProperty name="width" value="0.05" units="cm"/>
      <inkml:brushProperty name="height" value="0.05" units="cm"/>
      <inkml:brushProperty name="color" value="#004F8B"/>
    </inkml:brush>
  </inkml:definitions>
  <inkml:trace contextRef="#ctx0" brushRef="#br0">0 121 11775 0 0,'0'0'1068'0'0,"2"-1"-877"0"0,16-10 756 0 0,1 0 1 0 0,33-13-1 0 0,14-8-28 0 0,8-4-892 0 0,-61 30-138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05.773"/>
    </inkml:context>
    <inkml:brush xml:id="br0">
      <inkml:brushProperty name="width" value="0.05" units="cm"/>
      <inkml:brushProperty name="height" value="0.05" units="cm"/>
      <inkml:brushProperty name="color" value="#004F8B"/>
    </inkml:brush>
  </inkml:definitions>
  <inkml:trace contextRef="#ctx0" brushRef="#br0">1 114 919 0 0,'0'0'11792'0'0,"18"3"-11456"0"0,21 3-263 0 0,1-2 0 0 0,70-1 0 0 0,82-16 193 0 0,-62 3-63 0 0,662-38 892 0 0,-251 25-825 0 0,-264 12-195 0 0,-254 10-72 0 0,724-23 1994 0 0,1 39-42 0 0,-205 38-1471 0 0,-301-26-197 0 0,-126-12-1561 0 0,-92-14-1458 0 0,-13-2-3124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3.978"/>
    </inkml:context>
    <inkml:brush xml:id="br0">
      <inkml:brushProperty name="width" value="0.05" units="cm"/>
      <inkml:brushProperty name="height" value="0.05" units="cm"/>
      <inkml:brushProperty name="color" value="#004F8B"/>
    </inkml:brush>
  </inkml:definitions>
  <inkml:trace contextRef="#ctx0" brushRef="#br0">1 150 11023 0 0,'0'0'1002'0'0,"0"2"-824"0"0,0-2-154 0 0,0 1-1 0 0,0 0 0 0 0,-1-1 1 0 0,1 1-1 0 0,0 0 0 0 0,0 0 0 0 0,0-1 1 0 0,0 1-1 0 0,0 0 0 0 0,1-1 1 0 0,-1 1-1 0 0,0 0 0 0 0,0-1 1 0 0,0 1-1 0 0,1 0 0 0 0,-1-1 1 0 0,0 1-1 0 0,1 0 0 0 0,-1-1 0 0 0,0 1 1 0 0,1-1-1 0 0,-1 1 0 0 0,1 0 1 0 0,-1-1-1 0 0,1 1 0 0 0,-1-1 1 0 0,1 0-1 0 0,-1 1 0 0 0,1-1 1 0 0,0 1-1 0 0,-1-1 0 0 0,1 0 0 0 0,0 1 1 0 0,1 0 88 0 0,0-1 0 0 0,-1 0 0 0 0,1 1 0 0 0,0-1 0 0 0,0 0 0 0 0,0 1 0 0 0,-1-1 0 0 0,1 0 1 0 0,2-1-1 0 0,2 0-6 0 0,1-1 0 0 0,-1 0 1 0 0,1 0-1 0 0,-1-1 0 0 0,0 1 1 0 0,0-1-1 0 0,0-1 0 0 0,-1 1 1 0 0,1-1-1 0 0,-1 0 0 0 0,0-1 1 0 0,0 1-1 0 0,0-1 0 0 0,0 0 1 0 0,-1 0-1 0 0,0 0 0 0 0,0 0 1 0 0,0-1-1 0 0,-1 0 0 0 0,0 0 1 0 0,0 0-1 0 0,-1 0 0 0 0,1 0 1 0 0,-1-1-1 0 0,0 1 0 0 0,-1-1 1 0 0,0 1-1 0 0,0-1 0 0 0,0 0 1 0 0,-1 1-1 0 0,0-10 0 0 0,0 16-75 0 0,0-1 0 0 0,0 1-1 0 0,-1-1 1 0 0,1 1-1 0 0,0-1 1 0 0,0 1 0 0 0,0-1-1 0 0,-1 1 1 0 0,1-1 0 0 0,0 1-1 0 0,0-1 1 0 0,-1 1 0 0 0,1-1-1 0 0,0 1 1 0 0,-1 0 0 0 0,1-1-1 0 0,-1 1 1 0 0,1 0 0 0 0,0-1-1 0 0,-1 1 1 0 0,1 0 0 0 0,-1-1-1 0 0,1 1 1 0 0,-1 0-1 0 0,1 0 1 0 0,-1 0 0 0 0,1-1-1 0 0,-1 1 1 0 0,1 0 0 0 0,-1 0-1 0 0,1 0 1 0 0,-1 0 0 0 0,0 0-1 0 0,1 0 1 0 0,-1 0 0 0 0,1 0-1 0 0,-1 0 1 0 0,1 0 0 0 0,-1 0-1 0 0,1 1 1 0 0,-1-1 0 0 0,1 0-1 0 0,-1 0 1 0 0,1 0-1 0 0,-1 1 1 0 0,-22 11-1283 0 0,18-8 1207 0 0,1 0 1 0 0,0 1-1 0 0,0-1 1 0 0,0 1-1 0 0,0 0 1 0 0,1 0-1 0 0,-1 1 0 0 0,1-1 1 0 0,1 1-1 0 0,-1-1 1 0 0,1 1-1 0 0,-3 10 1 0 0,3-7 20 0 0,0 1 0 0 0,0 0 0 0 0,1 0 1 0 0,0 0-1 0 0,1 0 0 0 0,0 0 0 0 0,1 10 0 0 0,0-14 8 0 0,0 0 0 0 0,0 0-1 0 0,0-1 1 0 0,1 1 0 0 0,0-1-1 0 0,0 1 1 0 0,0-1-1 0 0,6 10 1 0 0,-6-12-661 0 0,0-1 0 0 0,0 1 1 0 0,0-1-1 0 0,1 0 0 0 0,-1 0 0 0 0,4 3 0 0 0,8 3-4490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4.518"/>
    </inkml:context>
    <inkml:brush xml:id="br0">
      <inkml:brushProperty name="width" value="0.05" units="cm"/>
      <inkml:brushProperty name="height" value="0.05" units="cm"/>
      <inkml:brushProperty name="color" value="#004F8B"/>
    </inkml:brush>
  </inkml:definitions>
  <inkml:trace contextRef="#ctx0" brushRef="#br0">345 33 11199 0 0,'0'0'1016'0'0,"-15"-11"-306"0"0,0 0 438 0 0,13 10-619 0 0,-7-2-88 0 0,5 1-417 0 0,0 1-1 0 0,0 0 1 0 0,0 0-1 0 0,0 0 1 0 0,0 1-1 0 0,0 0 1 0 0,0-1-1 0 0,0 1 1 0 0,0 1-1 0 0,0-1 1 0 0,0 0-1 0 0,0 1 1 0 0,0 0-1 0 0,0 0 1 0 0,-4 2-1 0 0,3-1-16 0 0,-1 1 0 0 0,1 0 0 0 0,0 0 0 0 0,1 0 0 0 0,-1 1 0 0 0,1 0 0 0 0,-1 0 0 0 0,1 0 0 0 0,-6 8 0 0 0,3-2-19 0 0,0 1 1 0 0,0 0 0 0 0,1 0-1 0 0,1 0 1 0 0,0 1 0 0 0,0 0-1 0 0,1 0 1 0 0,1 0 0 0 0,-3 14-1 0 0,5-19 13 0 0,0-1 0 0 0,1 1-1 0 0,0 0 1 0 0,0-1 0 0 0,1 1-1 0 0,-1 0 1 0 0,4 10 0 0 0,-4-15-2 0 0,1-1 1 0 0,-1 0-1 0 0,1 1 1 0 0,-1-1-1 0 0,1 0 1 0 0,0 0-1 0 0,-1 1 1 0 0,1-1-1 0 0,0 0 1 0 0,0 0-1 0 0,0 0 1 0 0,0 0-1 0 0,0 0 1 0 0,0 0-1 0 0,0 0 1 0 0,0 0-1 0 0,2 0 0 0 0,-2 0-2 0 0,1-1 0 0 0,-1 0 0 0 0,1 1 0 0 0,-1-1 0 0 0,1 0 0 0 0,0 0 0 0 0,-1 0 0 0 0,1 0 0 0 0,-1 0 0 0 0,1-1 0 0 0,-1 1 0 0 0,1 0 0 0 0,-1-1 0 0 0,1 1 0 0 0,-1-1 0 0 0,1 1 0 0 0,-1-1 0 0 0,0 0 0 0 0,3-1 0 0 0,4-3 6 0 0,0-1 0 0 0,-1 0 0 0 0,1 0 0 0 0,-1 0 0 0 0,-1-1 0 0 0,1 0 0 0 0,-1-1 0 0 0,0 1 0 0 0,-1-1 0 0 0,0 0 0 0 0,0-1 0 0 0,6-13 0 0 0,0-7 331 0 0,-1 0 0 0 0,10-46-1 0 0,-20 74-308 0 0,0 0 0 0 0,0 1 0 0 0,1-1 0 0 0,-1 0 0 0 0,0 0-1 0 0,0 0 1 0 0,0 1 0 0 0,1-1 0 0 0,-1 0 0 0 0,0 0 0 0 0,1 1 0 0 0,-1-1-1 0 0,1 0 1 0 0,-1 1 0 0 0,1-1 0 0 0,-1 1 0 0 0,2-2 0 0 0,-2 2 2 0 0,0 0 0 0 0,1 1-1 0 0,-1-1 1 0 0,0 0 0 0 0,1 0 0 0 0,-1 0 0 0 0,0 0 0 0 0,1 0 0 0 0,-1 1 0 0 0,0-1 0 0 0,0 0 0 0 0,1 0 0 0 0,-1 1-1 0 0,0-1 1 0 0,0 0 0 0 0,1 0 0 0 0,-1 1 0 0 0,0-1 0 0 0,0 0 0 0 0,0 0 0 0 0,0 1 0 0 0,1-1 0 0 0,-1 0 0 0 0,0 1-1 0 0,0-1 1 0 0,0 1 0 0 0,8 32 467 0 0,2 36 139 0 0,-3 1 0 0 0,-3 0 0 0 0,-10 129 0 0 0,3-171-373 0 0,-1 0-1 0 0,-2 0 0 0 0,-13 41 0 0 0,14-56-216 0 0,0 0 0 0 0,-1-1 0 0 0,-1 1 0 0 0,0-1 0 0 0,0-1 0 0 0,-1 1 0 0 0,0-1 0 0 0,-1-1 0 0 0,-13 12 0 0 0,17-18-39 0 0,0 0 0 0 0,-1 0-1 0 0,0 0 1 0 0,0-1 0 0 0,0 0 0 0 0,0 0 0 0 0,0-1 0 0 0,0 1 0 0 0,-1-1 0 0 0,1-1-1 0 0,-1 1 1 0 0,0-1 0 0 0,1-1 0 0 0,-1 1 0 0 0,0-1 0 0 0,0 0 0 0 0,-7-1 0 0 0,8 0-39 0 0,1 1 1 0 0,-1-1 0 0 0,1-1-1 0 0,-1 1 1 0 0,1-1 0 0 0,0 0-1 0 0,0 0 1 0 0,-1-1 0 0 0,2 1 0 0 0,-1-1-1 0 0,0 0 1 0 0,0 0 0 0 0,1-1-1 0 0,0 1 1 0 0,0-1 0 0 0,0 0-1 0 0,0 0 1 0 0,1-1 0 0 0,-1 1-1 0 0,-4-10 1 0 0,7 12-70 0 0,0 0 0 0 0,0 0 0 0 0,0 0-1 0 0,1 0 1 0 0,-1 0 0 0 0,1-1 0 0 0,0 1 0 0 0,-1 0 0 0 0,1 0-1 0 0,0 0 1 0 0,0-1 0 0 0,1 1 0 0 0,-1 0 0 0 0,0 0-1 0 0,1 0 1 0 0,-1-1 0 0 0,1 1 0 0 0,0 0 0 0 0,0 0 0 0 0,0 0-1 0 0,1-3 1 0 0,5-5-6764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4.919"/>
    </inkml:context>
    <inkml:brush xml:id="br0">
      <inkml:brushProperty name="width" value="0.05" units="cm"/>
      <inkml:brushProperty name="height" value="0.05" units="cm"/>
      <inkml:brushProperty name="color" value="#004F8B"/>
    </inkml:brush>
  </inkml:definitions>
  <inkml:trace contextRef="#ctx0" brushRef="#br0">102 71 6447 0 0,'-2'1'499'0'0,"-12"11"454"0"0,0 1 0 0 0,-20 24 0 0 0,30-32-625 0 0,-1 1-1 0 0,1 0 1 0 0,1 1-1 0 0,-1-1 1 0 0,1 1 0 0 0,1-1-1 0 0,-1 1 1 0 0,1 0-1 0 0,0 0 1 0 0,-2 11 0 0 0,3-8 31 0 0,1-1 1 0 0,-1 1 0 0 0,1-1 0 0 0,1 1-1 0 0,0-1 1 0 0,0 1 0 0 0,3 10 0 0 0,-3-18-284 0 0,-1 1 1 0 0,1-1-1 0 0,0 0 1 0 0,0 0-1 0 0,0 1 0 0 0,0-1 1 0 0,0 0-1 0 0,1 0 1 0 0,-1 0-1 0 0,0 0 1 0 0,1 0-1 0 0,0 0 1 0 0,-1-1-1 0 0,1 1 0 0 0,0-1 1 0 0,0 1-1 0 0,0-1 1 0 0,0 1-1 0 0,0-1 1 0 0,0 0-1 0 0,0 0 1 0 0,1 0-1 0 0,-1 0 0 0 0,0 0 1 0 0,1-1-1 0 0,-1 1 1 0 0,0-1-1 0 0,1 1 1 0 0,-1-1-1 0 0,1 0 1 0 0,-1 0-1 0 0,0 0 0 0 0,4-1 1 0 0,-1 0 56 0 0,0 0 0 0 0,0-1 1 0 0,0 0-1 0 0,0 0 0 0 0,-1 0 0 0 0,1-1 1 0 0,-1 1-1 0 0,1-1 0 0 0,-1 0 1 0 0,0 0-1 0 0,0-1 0 0 0,7-6 0 0 0,0-3 224 0 0,0 0-1 0 0,14-22 0 0 0,-18 24-195 0 0,0-1 0 0 0,-1 0 0 0 0,-1-1-1 0 0,0 1 1 0 0,-1-1 0 0 0,0 0 0 0 0,-1-1 0 0 0,0 1-1 0 0,-1 0 1 0 0,-1-1 0 0 0,0 1 0 0 0,-1-1 0 0 0,0 1-1 0 0,-3-17 1 0 0,3 28-152 0 0,0 0 0 0 0,-1 0 0 0 0,1 0 0 0 0,-1 0 1 0 0,1 0-1 0 0,-1 0 0 0 0,0 1 0 0 0,0-1 0 0 0,0 0 0 0 0,0 0 0 0 0,0 1 0 0 0,0-1 0 0 0,0 0 0 0 0,-1 1 0 0 0,-2-3 0 0 0,2 3 6 0 0,1 0-1 0 0,0 0 0 0 0,-1 1 1 0 0,1-1-1 0 0,-1 1 0 0 0,1-1 1 0 0,-1 1-1 0 0,1-1 0 0 0,-1 1 1 0 0,1 0-1 0 0,-1 0 0 0 0,1 0 1 0 0,-1 0-1 0 0,1 0 0 0 0,-1 0 1 0 0,-2 1-1 0 0,0 0-140 0 0,0 0-1 0 0,0 0 0 0 0,0 1 1 0 0,0 0-1 0 0,1-1 1 0 0,-1 2-1 0 0,0-1 1 0 0,1 0-1 0 0,0 1 1 0 0,-1-1-1 0 0,1 1 1 0 0,0 0-1 0 0,-5 6 0 0 0,-11 22-6854 0 0,11-15 189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5.327"/>
    </inkml:context>
    <inkml:brush xml:id="br0">
      <inkml:brushProperty name="width" value="0.05" units="cm"/>
      <inkml:brushProperty name="height" value="0.05" units="cm"/>
      <inkml:brushProperty name="color" value="#004F8B"/>
    </inkml:brush>
  </inkml:definitions>
  <inkml:trace contextRef="#ctx0" brushRef="#br0">77 19 4607 0 0,'0'0'354'0'0,"-18"-7"6183"0"0,16 7-5983 0 0,1 1 0 0 0,-1-1 0 0 0,1 1 0 0 0,0 0 0 0 0,-1 0 0 0 0,1-1 0 0 0,0 1 0 0 0,-1 0 0 0 0,1 0 0 0 0,0 0 0 0 0,0 1 0 0 0,-2 1 0 0 0,-8 19 2119 0 0,8-11-2840 0 0,1 0 1 0 0,-1 21-1 0 0,1-10 664 0 0,-2 38-449 0 0,4-42 10 0 0,-1-1-1 0 0,-1 0 0 0 0,-3 18 0 0 0,6-43-30 0 0,0 0 0 0 0,-1 1 0 0 0,0-1-1 0 0,0 0 1 0 0,-1 1 0 0 0,-2-13 0 0 0,-1-10-23 0 0,3 20 39 0 0,1-1-1 0 0,0 0 1 0 0,1 0 0 0 0,0 1-1 0 0,0-1 1 0 0,1 0-1 0 0,4-13 1 0 0,-4 19-71 0 0,0 1 0 0 0,0-1 1 0 0,0 1-1 0 0,1-1 0 0 0,-1 1 0 0 0,1 0 0 0 0,0 0 0 0 0,0 0 1 0 0,1 0-1 0 0,-1 1 0 0 0,1-1 0 0 0,0 1 0 0 0,-1 0 0 0 0,2 0 1 0 0,-1 0-1 0 0,0 1 0 0 0,0-1 0 0 0,7-1 0 0 0,7 1-2496 0 0,-9 3-4436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5.793"/>
    </inkml:context>
    <inkml:brush xml:id="br0">
      <inkml:brushProperty name="width" value="0.05" units="cm"/>
      <inkml:brushProperty name="height" value="0.05" units="cm"/>
      <inkml:brushProperty name="color" value="#004F8B"/>
    </inkml:brush>
  </inkml:definitions>
  <inkml:trace contextRef="#ctx0" brushRef="#br0">0 125 10591 0 0,'0'0'5803'0'0,"2"9"-3628"0"0,0-1-2068 0 0,0-1 0 0 0,0 1 0 0 0,1-1 0 0 0,0 0 0 0 0,0 1 0 0 0,1-2 0 0 0,0 1-1 0 0,0 0 1 0 0,1-1 0 0 0,8 10 0 0 0,-11-14-102 0 0,0 0 0 0 0,0 1 0 0 0,1-1 0 0 0,-1 0 0 0 0,1-1 0 0 0,-1 1 0 0 0,1 0 0 0 0,0-1 0 0 0,-1 1 0 0 0,1-1 0 0 0,0 0 0 0 0,0 0 0 0 0,0 0 0 0 0,0-1 0 0 0,0 1 0 0 0,0-1 0 0 0,0 1 0 0 0,0-1 0 0 0,1 0 0 0 0,-1 0 0 0 0,0 0 0 0 0,0-1 0 0 0,0 1 0 0 0,0-1 0 0 0,0 1 0 0 0,0-1 0 0 0,0 0 0 0 0,0-1 0 0 0,4-1 0 0 0,-1-1 28 0 0,0 0 1 0 0,0-1-1 0 0,0 0 0 0 0,0 0 0 0 0,-1 0 1 0 0,0-1-1 0 0,0 0 0 0 0,6-9 0 0 0,29-54 260 0 0,-35 59-271 0 0,1-1 0 0 0,-2 1 0 0 0,1-1 0 0 0,-2 0 0 0 0,1 0 0 0 0,-2 0 0 0 0,4-20 0 0 0,-7 31-12 0 0,1 0-1 0 0,0 1 0 0 0,0-1 1 0 0,0 0-1 0 0,0 0 0 0 0,-1 1 1 0 0,1-1-1 0 0,0 0 0 0 0,0 0 1 0 0,-1 1-1 0 0,1-1 0 0 0,0 0 1 0 0,0 0-1 0 0,-1 0 0 0 0,1 0 1 0 0,0 0-1 0 0,-1 1 0 0 0,1-1 1 0 0,0 0-1 0 0,0 0 1 0 0,-1 0-1 0 0,1 0 0 0 0,0 0 1 0 0,-1 0-1 0 0,1 0 0 0 0,0 0 1 0 0,-1 0-1 0 0,1 0 0 0 0,0 0 1 0 0,-1 0-1 0 0,1 0 0 0 0,0 0 1 0 0,-1 0-1 0 0,1-1 0 0 0,0 1 1 0 0,0 0-1 0 0,-1 0 0 0 0,1 0 1 0 0,0 0-1 0 0,-1-1 1 0 0,1 1-1 0 0,0 0 0 0 0,0 0 1 0 0,-1 0-1 0 0,1-1 0 0 0,0 1 1 0 0,0 0-1 0 0,0 0 0 0 0,0-1 1 0 0,-1 1-1 0 0,1 0 0 0 0,0-1 1 0 0,0 1-1 0 0,0 0 0 0 0,0-1 1 0 0,0 1-1 0 0,0 0 0 0 0,0-1 1 0 0,0 1-1 0 0,0 0 0 0 0,0 0 1 0 0,0-1-1 0 0,0 1 1 0 0,0 0-1 0 0,0-1 0 0 0,0 1 1 0 0,0 0-1 0 0,0-1 0 0 0,-16 19 201 0 0,9-5-139 0 0,0 0 1 0 0,0 1 0 0 0,1 0-1 0 0,1 0 1 0 0,-6 24-1 0 0,-9 79-7 0 0,12-66-52 0 0,5-36-3 0 0,-20 143 178 0 0,20-121-6 0 0,1 0 0 0 0,3 48 0 0 0,0-79-174 0 0,-1 0 0 0 0,1-1 0 0 0,0 1 0 0 0,0-1 1 0 0,0 1-1 0 0,1-1 0 0 0,0 1 0 0 0,0-1 0 0 0,0 0 0 0 0,6 9 0 0 0,-8-14-63 0 0,1 0-1 0 0,-1 1 0 0 0,0-1 0 0 0,1 0 0 0 0,-1 1 1 0 0,1-1-1 0 0,-1 0 0 0 0,1 0 0 0 0,-1 1 0 0 0,1-1 1 0 0,-1 0-1 0 0,1 0 0 0 0,-1 0 0 0 0,1 0 0 0 0,-1 0 0 0 0,1 0 1 0 0,-1 0-1 0 0,1 0 0 0 0,-1 0 0 0 0,1 0 0 0 0,0 0 1 0 0,-1 0-1 0 0,1 0 0 0 0,-1 0 0 0 0,1 0 0 0 0,-1 0 0 0 0,1-1 1 0 0,-1 1-1 0 0,1 0 0 0 0,-1 0 0 0 0,0-1 0 0 0,1 1 1 0 0,-1 0-1 0 0,1-1 0 0 0,-1 1 0 0 0,1 0 0 0 0,-1-1 0 0 0,0 1 1 0 0,1-1-1 0 0,-1 0-24 0 0,10-9-2055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192"/>
    </inkml:context>
    <inkml:brush xml:id="br0">
      <inkml:brushProperty name="width" value="0.05" units="cm"/>
      <inkml:brushProperty name="height" value="0.05" units="cm"/>
      <inkml:brushProperty name="color" value="#004F8B"/>
    </inkml:brush>
  </inkml:definitions>
  <inkml:trace contextRef="#ctx0" brushRef="#br0">134 176 8751 0 0,'0'0'399'0'0,"1"-10"7750"0"0,0 11-7933 0 0,0-1 0 0 0,0 0 0 0 0,-1 1 0 0 0,1-1 0 0 0,0 1 0 0 0,-1-1 0 0 0,1 1 0 0 0,0-1 0 0 0,-1 1 0 0 0,1 0 0 0 0,-1-1 0 0 0,1 1 0 0 0,-1 0 0 0 0,1-1 0 0 0,-1 1 0 0 0,0 0 0 0 0,1 0 0 0 0,-1-1 0 0 0,1 3 0 0 0,4 14 339 0 0,-2 3-136 0 0,-2-1 1 0 0,0 0-1 0 0,-1 0 1 0 0,-4 25-1 0 0,1 35-115 0 0,0-42-406 0 0,1-28-427 0 0,2-7-197 0 0</inkml:trace>
  <inkml:trace contextRef="#ctx0" brushRef="#br0" timeOffset="1">1 55 13759 0 0,'0'0'1247'0'0,"2"-1"-1023"0"0,8-4 305 0 0,0 0-1 0 0,1 1 1 0 0,-1 0 0 0 0,1 1-1 0 0,0 0 1 0 0,12-1 0 0 0,74-6 2815 0 0,-39 6-2573 0 0,-26-1-388 0 0,-23 3-437 0 0,0 0 0 0 0,0 1 0 0 0,-1 0-1 0 0,1 1 1 0 0,0 0 0 0 0,15 2 0 0 0,-16 0-690 0 0,-2 3-51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522"/>
    </inkml:context>
    <inkml:brush xml:id="br0">
      <inkml:brushProperty name="width" value="0.05" units="cm"/>
      <inkml:brushProperty name="height" value="0.05" units="cm"/>
      <inkml:brushProperty name="color" value="#004F8B"/>
    </inkml:brush>
  </inkml:definitions>
  <inkml:trace contextRef="#ctx0" brushRef="#br0">0 61 8287 0 0,'0'0'756'0'0,"2"-1"-622"0"0,7-5 1560 0 0,0 0 1 0 0,0 1-1 0 0,0 0 1 0 0,19-7 0 0 0,-12 7-84 0 0,-1 0 1 0 0,26-3 0 0 0,4 4-1801 0 0,60 1 0 0 0,-104 3 138 0 0,14 0-1974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921"/>
    </inkml:context>
    <inkml:brush xml:id="br0">
      <inkml:brushProperty name="width" value="0.05" units="cm"/>
      <inkml:brushProperty name="height" value="0.05" units="cm"/>
      <inkml:brushProperty name="color" value="#004F8B"/>
    </inkml:brush>
  </inkml:definitions>
  <inkml:trace contextRef="#ctx0" brushRef="#br0">218 331 13359 0 0,'0'0'1027'0'0,"-8"-11"809"0"0,8 10-1896 0 0,0 0 286 0 0,0 0 1 0 0,0 0 0 0 0,0 0-1 0 0,0 0 1 0 0,-1 0-1 0 0,1 0 1 0 0,0 0-1 0 0,-1 1 1 0 0,1-1 0 0 0,-1 0-1 0 0,1 0 1 0 0,-1 0-1 0 0,1 1 1 0 0,-1-1-1 0 0,1 0 1 0 0,-1 0 0 0 0,0 1-1 0 0,0-1 1 0 0,1 0-1 0 0,-1 1 1 0 0,0-1 0 0 0,0 1-1 0 0,0-1 1 0 0,1 1-1 0 0,-1 0 1 0 0,0-1-1 0 0,0 1 1 0 0,0 0 0 0 0,-1-1-1 0 0,-9 0-226 0 0,7 2-1 0 0,-1 0 0 0 0,1 0-1 0 0,0 1 1 0 0,0 0 0 0 0,0-1 0 0 0,0 1-1 0 0,0 1 1 0 0,0-1 0 0 0,0 1-1 0 0,-5 4 1 0 0,-35 35-95 0 0,35-32 67 0 0,-3 3-1 0 0,1-1-1 0 0,1 2 0 0 0,-17 26 0 0 0,24-36 28 0 0,1 0-1 0 0,0 0 0 0 0,0 0 0 0 0,0 1 1 0 0,1-1-1 0 0,-1 0 0 0 0,1 1 1 0 0,0-1-1 0 0,0 1 0 0 0,1-1 1 0 0,-1 1-1 0 0,1-1 0 0 0,0 1 0 0 0,1-1 1 0 0,-1 1-1 0 0,1-1 0 0 0,-1 1 1 0 0,1-1-1 0 0,3 7 0 0 0,-3-9 3 0 0,-1 0 0 0 0,1-1 0 0 0,0 1 0 0 0,0-1 0 0 0,0 1 0 0 0,0-1 0 0 0,0 1 0 0 0,0-1 0 0 0,1 0 0 0 0,-1 1 0 0 0,0-1 0 0 0,1 0 0 0 0,-1 0-1 0 0,1 0 1 0 0,-1 0 0 0 0,1 0 0 0 0,-1-1 0 0 0,1 1 0 0 0,2 0 0 0 0,-1 0 11 0 0,0-1 1 0 0,-1 0-1 0 0,1 0 0 0 0,-1 0 0 0 0,1 0 0 0 0,0 0 0 0 0,-1 0 0 0 0,1-1 1 0 0,-1 0-1 0 0,1 1 0 0 0,4-3 0 0 0,4-2 61 0 0,-1-1-1 0 0,1 0 0 0 0,-1-1 1 0 0,13-11-1 0 0,-22 18-67 0 0,11-12 23 0 0,1 0-1 0 0,-1-1 1 0 0,-1 0-1 0 0,0-1 1 0 0,-1 0-1 0 0,0 0 1 0 0,-2-1-1 0 0,14-31 1 0 0,-7 10-207 0 0,-2-1 1 0 0,15-72-1 0 0,-19 66-292 0 0,-2-1 0 0 0,1-57 1 0 0,-8 98 1074 0 0,-1 4-564 0 0,0 1-1 0 0,0-1 1 0 0,0 0 0 0 0,-1 0-1 0 0,1 0 1 0 0,0 1-1 0 0,1-1 1 0 0,-1 1 0 0 0,0-1-1 0 0,0 1 1 0 0,1-1 0 0 0,-1 1-1 0 0,0 1 1 0 0,-7 21 51 0 0,1 0 0 0 0,1 0 0 0 0,2 0 0 0 0,-4 43 0 0 0,6-22 103 0 0,8 77 0 0 0,-4-102-35 0 0,0 0 0 0 0,2 1 0 0 0,7 22 0 0 0,-9-37-201 0 0,0 0 0 0 0,1 0 0 0 0,-1 0-1 0 0,1-1 1 0 0,0 1 0 0 0,1 0-1 0 0,-1-1 1 0 0,1 0 0 0 0,0 0 0 0 0,0 0-1 0 0,1-1 1 0 0,0 1 0 0 0,0-1-1 0 0,6 4 1 0 0,2-1-948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066"/>
    </inkml:context>
    <inkml:brush xml:id="br0">
      <inkml:brushProperty name="width" value="0.05" units="cm"/>
      <inkml:brushProperty name="height" value="0.05" units="cm"/>
      <inkml:brushProperty name="color" value="#004F8B"/>
    </inkml:brush>
  </inkml:definitions>
  <inkml:trace contextRef="#ctx0" brushRef="#br0">130 221 11719 0 0,'0'0'1060'0'0,"9"-25"1126"0"0,-7 20-1936 0 0,0-1 1 0 0,0 0 0 0 0,0 0-1 0 0,-1 0 1 0 0,0 0 0 0 0,0 0 0 0 0,0 0-1 0 0,-1 0 1 0 0,0 0 0 0 0,0 0-1 0 0,-1 0 1 0 0,-2-12 0 0 0,-2-4 655 0 0,-1 1 1 0 0,-10-25-1 0 0,12 39-906 0 0,0 1-10 0 0,4 6-9 0 0,-1-1 1 0 0,0 1 0 0 0,1-1 0 0 0,-1 1 0 0 0,0 0 0 0 0,1-1-1 0 0,-1 1 1 0 0,0 0 0 0 0,1 0 0 0 0,-1-1 0 0 0,0 1 0 0 0,1 0-1 0 0,-1 0 1 0 0,0 0 0 0 0,0 0 0 0 0,1 0 0 0 0,-1 0 0 0 0,0 0-1 0 0,0 0 1 0 0,1 0 0 0 0,-1 0 0 0 0,0 0 0 0 0,0 1 0 0 0,1-1-1 0 0,-1 0 1 0 0,0 0 0 0 0,1 1 0 0 0,-1-1 0 0 0,0 0 0 0 0,0 2-1 0 0,-18 12-472 0 0,14-7 369 0 0,1-1 0 0 0,-1 1 0 0 0,2 0-1 0 0,-1 0 1 0 0,1 0 0 0 0,0 1 0 0 0,-3 8 0 0 0,-10 57-220 0 0,15-71 332 0 0,-7 40 42 0 0,2 1 1 0 0,0 56 0 0 0,6-80 81 0 0,1-1-1 0 0,0 0 1 0 0,2 0 0 0 0,0 0-1 0 0,1 0 1 0 0,0-1 0 0 0,2 0-1 0 0,9 21 1 0 0,-12-31-66 0 0,1 0 0 0 0,0 0 1 0 0,0-1-1 0 0,0 0 0 0 0,1 0 1 0 0,0 0-1 0 0,7 6 0 0 0,-10-10-50 0 0,1 0 0 0 0,-1 0 0 0 0,0 0 0 0 0,1-1 0 0 0,-1 1 0 0 0,1-1 0 0 0,0 0 0 0 0,-1 0 0 0 0,1 0 0 0 0,0 0 0 0 0,0 0 0 0 0,0 0 0 0 0,0-1 0 0 0,0 1 0 0 0,0-1 0 0 0,0 0 1 0 0,0 0-1 0 0,0 0 0 0 0,0 0 0 0 0,0-1 0 0 0,5 0 0 0 0,32-16-1617 0 0,-25 9-4992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574"/>
    </inkml:context>
    <inkml:brush xml:id="br0">
      <inkml:brushProperty name="width" value="0.05" units="cm"/>
      <inkml:brushProperty name="height" value="0.05" units="cm"/>
      <inkml:brushProperty name="color" value="#004F8B"/>
    </inkml:brush>
  </inkml:definitions>
  <inkml:trace contextRef="#ctx0" brushRef="#br0">300 88 5983 0 0,'0'0'542'0'0,"0"-1"-446"0"0,0-2 557 0 0,0 0 1 0 0,-1 0-1 0 0,1 0 0 0 0,0 0 1 0 0,-1 0-1 0 0,0 0 1 0 0,0 0-1 0 0,0 0 0 0 0,0 0 1 0 0,0 0-1 0 0,-1 1 1 0 0,-2-4-1 0 0,2 3-449 0 0,0 0 1 0 0,-1 0-1 0 0,1 0 1 0 0,-1 1-1 0 0,0 0 0 0 0,0-1 1 0 0,0 1-1 0 0,-6-3 1 0 0,1 1-237 0 0,0 1 0 0 0,0 0 0 0 0,0 1 0 0 0,-1 0 0 0 0,1 0 0 0 0,-1 1 0 0 0,-12-1 0 0 0,15 2 67 0 0,1 0-1 0 0,-1 0 1 0 0,1 0 0 0 0,0 1-1 0 0,-1 0 1 0 0,1 0-1 0 0,0 1 1 0 0,0 0-1 0 0,-1-1 1 0 0,1 2 0 0 0,1-1-1 0 0,-9 5 1 0 0,7-2 0 0 0,-1 0 1 0 0,2 0-1 0 0,-1 0 0 0 0,0 1 1 0 0,1-1-1 0 0,0 2 0 0 0,1-1 1 0 0,-5 7-1 0 0,1 1 0 0 0,1 0 0 0 0,1 1 0 0 0,0 0 1 0 0,1 0-1 0 0,1 0 0 0 0,0 0 0 0 0,1 1 0 0 0,-1 16 0 0 0,3-24 10 0 0,1 1 0 0 0,0-1 0 0 0,0 0 0 0 0,1 1 0 0 0,2 9 0 0 0,-3-15-11 0 0,1-1 1 0 0,-1 0 0 0 0,1 0 0 0 0,0 0-1 0 0,0 0 1 0 0,-1 1 0 0 0,1-1 0 0 0,1 0 0 0 0,-1-1-1 0 0,0 1 1 0 0,0 0 0 0 0,1 0 0 0 0,-1 0-1 0 0,1-1 1 0 0,-1 1 0 0 0,1-1 0 0 0,0 1 0 0 0,0-1-1 0 0,0 0 1 0 0,-1 1 0 0 0,1-1 0 0 0,0 0-1 0 0,5 1 1 0 0,-5-2 15 0 0,1 0 0 0 0,0 0 0 0 0,0 0 0 0 0,0 0 0 0 0,-1-1 0 0 0,1 1 0 0 0,0-1 0 0 0,-1 0-1 0 0,1 0 1 0 0,0 0 0 0 0,-1 0 0 0 0,1 0 0 0 0,-1-1 0 0 0,1 1 0 0 0,-1-1 0 0 0,3-2 0 0 0,5-3 85 0 0,-1-1 0 0 0,12-13 1 0 0,-12 10-100 0 0,0 0 1 0 0,0-1-1 0 0,-1 0 0 0 0,0 0 1 0 0,-1 0-1 0 0,-1-1 1 0 0,6-14-1 0 0,-6 9 86 0 0,-2 1 0 0 0,1-1 0 0 0,-2 0 0 0 0,-1 0 0 0 0,0 0 0 0 0,-1-22 0 0 0,-1 44-73 0 0,0-1 0 0 0,-1 0 1 0 0,0 0-1 0 0,1 0 0 0 0,-1 0 0 0 0,-2 4 0 0 0,-3 16 103 0 0,4-3-2 0 0,2 0 0 0 0,0 0 0 0 0,4 33 0 0 0,-3-46-121 0 0,0 0 1 0 0,1 0-1 0 0,0 0 0 0 0,0 0 1 0 0,0-1-1 0 0,1 1 0 0 0,0 0 1 0 0,0-1-1 0 0,0 0 0 0 0,1 0 1 0 0,0 0-1 0 0,0 0 0 0 0,8 8 1 0 0,-10-12-87 0 0,0-1 1 0 0,0 1-1 0 0,0-1 1 0 0,1 1-1 0 0,-1-1 1 0 0,0 0-1 0 0,1 0 1 0 0,-1 1-1 0 0,0-2 1 0 0,1 1-1 0 0,-1 0 1 0 0,1 0-1 0 0,-1-1 0 0 0,1 0 1 0 0,0 1-1 0 0,-1-1 1 0 0,1 0-1 0 0,-1 0 1 0 0,1 0-1 0 0,-1-1 1 0 0,1 1-1 0 0,0-1 1 0 0,-1 1-1 0 0,1-1 1 0 0,-1 0-1 0 0,0 0 1 0 0,1 0-1 0 0,-1 0 1 0 0,0 0-1 0 0,1-1 1 0 0,-1 1-1 0 0,4-4 1 0 0,6-6-1658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06.500"/>
    </inkml:context>
    <inkml:brush xml:id="br0">
      <inkml:brushProperty name="width" value="0.05" units="cm"/>
      <inkml:brushProperty name="height" value="0.05" units="cm"/>
      <inkml:brushProperty name="color" value="#004F8B"/>
    </inkml:brush>
  </inkml:definitions>
  <inkml:trace contextRef="#ctx0" brushRef="#br0">0 1 8639 0 0,'0'0'780'0'0,"22"1"344"0"0,-19 0-1030 0 0,0 0-1 0 0,1 0 0 0 0,-1 0 0 0 0,0 1 1 0 0,0-1-1 0 0,0 1 0 0 0,0 0 0 0 0,0 0 1 0 0,-1 0-1 0 0,1 0 0 0 0,0 1 1 0 0,-1-1-1 0 0,0 1 0 0 0,1-1 0 0 0,-1 1 1 0 0,0 0-1 0 0,0 0 0 0 0,-1 0 0 0 0,1 0 1 0 0,-1 0-1 0 0,1 0 0 0 0,-1 1 0 0 0,1 4 1 0 0,3 9 188 0 0,-1 1 1 0 0,-1 0-1 0 0,1 23 0 0 0,-2-22-51 0 0,17 274 2669 0 0,-7-62-959 0 0,-4-149-1368 0 0,6 126 517 0 0,-14-169-837 0 0,-1 1-1 0 0,-2-1 1 0 0,-11 50-1 0 0,14-84-620 0 0,3-13-269 0 0,1-4-47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969"/>
    </inkml:context>
    <inkml:brush xml:id="br0">
      <inkml:brushProperty name="width" value="0.05" units="cm"/>
      <inkml:brushProperty name="height" value="0.05" units="cm"/>
      <inkml:brushProperty name="color" value="#004F8B"/>
    </inkml:brush>
  </inkml:definitions>
  <inkml:trace contextRef="#ctx0" brushRef="#br0">3 0 14191 0 0,'0'0'1291'0'0,"-1"2"-1063"0"0,0 20 663 0 0,1-1 0 0 0,0 1-1 0 0,7 39 1 0 0,0 3 106 0 0,-3 52 381 0 0,14 123 816 0 0,5-137-1778 0 0,-22-101-507 0 0,-3-2-560 0 0,1 0 529 0 0,0 0 0 0 0,0-1 0 0 0,0 1 1 0 0,0 0-1 0 0,0-1 0 0 0,0 1 0 0 0,0-1 0 0 0,1 1 1 0 0,-1-1-1 0 0,0 1 0 0 0,1-1 0 0 0,-1 1 0 0 0,1-3 0 0 0,-1 2-51 0 0,-3-11-123 0 0,1-1 0 0 0,1 0 0 0 0,0-1 1 0 0,1 1-1 0 0,0 0 0 0 0,1-1 0 0 0,0 1 1 0 0,2 0-1 0 0,4-23 0 0 0,-4 29 365 0 0,0 1 0 0 0,1 0 0 0 0,0 0 0 0 0,0 0 0 0 0,0 0 0 0 0,1 1 0 0 0,0-1-1 0 0,1 1 1 0 0,-1 0 0 0 0,1 0 0 0 0,0 1 0 0 0,1-1 0 0 0,-1 1 0 0 0,1 0 0 0 0,0 1 0 0 0,0-1 0 0 0,1 1 0 0 0,-1 1-1 0 0,1-1 1 0 0,0 1 0 0 0,9-3 0 0 0,-4 3-177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9.366"/>
    </inkml:context>
    <inkml:brush xml:id="br0">
      <inkml:brushProperty name="width" value="0.05" units="cm"/>
      <inkml:brushProperty name="height" value="0.05" units="cm"/>
      <inkml:brushProperty name="color" value="#004F8B"/>
    </inkml:brush>
  </inkml:definitions>
  <inkml:trace contextRef="#ctx0" brushRef="#br0">0 307 12895 0 0,'0'0'998'0'0,"9"-14"266"0"0,40-33 2559 0 0,15-19-1750 0 0,-55 54-1930 0 0,0 0 0 0 0,-1 0 1 0 0,0 0-1 0 0,6-16 1 0 0,-11 21-130 0 0,0 0 1 0 0,-1 0 0 0 0,0 0-1 0 0,0 0 1 0 0,0-1 0 0 0,-1 1-1 0 0,0-1 1 0 0,0 0 0 0 0,-1-11-1 0 0,-3 7-3 0 0,3 12-11 0 0,0-1 0 0 0,0 1 0 0 0,-1 0 0 0 0,1-1 0 0 0,0 1 0 0 0,0 0 0 0 0,0-1 0 0 0,-1 1 0 0 0,1 0 0 0 0,0-1 0 0 0,0 1 0 0 0,-1 0 0 0 0,1-1 0 0 0,0 1 0 0 0,0 0 0 0 0,-1 0 0 0 0,1-1 0 0 0,-1 1 0 0 0,1 0 0 0 0,0 0 0 0 0,-1 0 0 0 0,1 0 0 0 0,0-1 0 0 0,-1 1 0 0 0,1 0 0 0 0,-1 0 0 0 0,1 0 0 0 0,0 0 0 0 0,-1 0 0 0 0,1 0 0 0 0,-1 0 0 0 0,1 0 0 0 0,0 0 0 0 0,-1 0 0 0 0,1 0 0 0 0,-1 0 0 0 0,1 1 0 0 0,-1-1 0 0 0,-2 0-3 0 0,0 1 0 0 0,0 0-1 0 0,0-1 1 0 0,0 1 0 0 0,0 0 0 0 0,1 1-1 0 0,-1-1 1 0 0,0 0 0 0 0,1 1 0 0 0,-1 0 0 0 0,1-1-1 0 0,-1 1 1 0 0,1 0 0 0 0,0 0 0 0 0,0 0-1 0 0,0 1 1 0 0,0-1 0 0 0,0 0 0 0 0,0 1-1 0 0,-1 3 1 0 0,-4 5-14 0 0,0 1 0 0 0,1 0 0 0 0,-4 14 0 0 0,4-12 12 0 0,1 1-1 0 0,1 0 1 0 0,-4 27 0 0 0,7-36-2 0 0,1 1 1 0 0,0-1-1 0 0,0 0 1 0 0,0 0-1 0 0,0 0 1 0 0,1 1-1 0 0,0-1 1 0 0,0 0 0 0 0,1 0-1 0 0,0 0 1 0 0,0-1-1 0 0,4 8 1 0 0,-5-10-58 0 0,1-1-1 0 0,-1 0 1 0 0,1 0 0 0 0,0 0-1 0 0,0 0 1 0 0,-1 0 0 0 0,1 0 0 0 0,1-1-1 0 0,-1 1 1 0 0,0-1 0 0 0,0 1-1 0 0,4 1 1 0 0,19 4-5684 0 0,-5-5-747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9.727"/>
    </inkml:context>
    <inkml:brush xml:id="br0">
      <inkml:brushProperty name="width" value="0.05" units="cm"/>
      <inkml:brushProperty name="height" value="0.05" units="cm"/>
      <inkml:brushProperty name="color" value="#004F8B"/>
    </inkml:brush>
  </inkml:definitions>
  <inkml:trace contextRef="#ctx0" brushRef="#br0">345 108 15231 0 0,'0'0'696'0'0,"-1"-2"-13"0"0,-8-16-414 0 0,8 15-110 0 0,0 1 0 0 0,0-1 0 0 0,0 1-1 0 0,0-1 1 0 0,1 1 0 0 0,-1-6 0 0 0,0 3 99 0 0,1 0 0 0 0,-1 0 0 0 0,0 1 1 0 0,-1-1-1 0 0,1 0 0 0 0,-1 0 0 0 0,-3-4 1 0 0,-3-7-186 0 0,4 14-75 0 0,2 1 12 0 0,2 1-7 0 0,-1 0 0 0 0,0-1 0 0 0,0 1-1 0 0,0 0 1 0 0,0-1 0 0 0,0 1 0 0 0,0 0 0 0 0,1 0 0 0 0,-1 0 0 0 0,0 0 0 0 0,0 0 0 0 0,0 0 0 0 0,0 0-1 0 0,0 0 1 0 0,0 0 0 0 0,0 0 0 0 0,0 0 0 0 0,0 1 0 0 0,-1 0 0 0 0,-15 7-8 0 0,9-2 5 0 0,1 1 0 0 0,-1 1 0 0 0,2-1 0 0 0,-1 1 0 0 0,1 1 0 0 0,-10 16 0 0 0,3-3-46 0 0,1 0-1 0 0,-13 35 1 0 0,22-50 40 0 0,1 1 0 0 0,0-1 0 0 0,0 1-1 0 0,0 0 1 0 0,1 0 0 0 0,0-1 0 0 0,1 1 0 0 0,0 0 0 0 0,0 0 0 0 0,0 0 0 0 0,1 0 0 0 0,3 9 0 0 0,-4-15 2 0 0,1 1 0 0 0,-1-1 0 0 0,1 0 0 0 0,0 0 0 0 0,0 0 1 0 0,0 0-1 0 0,0 0 0 0 0,1 0 0 0 0,-1 0 0 0 0,0 0 0 0 0,1 0 1 0 0,0 0-1 0 0,-1-1 0 0 0,1 1 0 0 0,0 0 0 0 0,0-1 0 0 0,0 0 1 0 0,0 1-1 0 0,0-1 0 0 0,0 0 0 0 0,0 0 0 0 0,0 0 0 0 0,0-1 1 0 0,1 1-1 0 0,-1 0 0 0 0,0-1 0 0 0,0 1 0 0 0,3-1 0 0 0,-1 0 4 0 0,0 0-1 0 0,-1 0 0 0 0,1-1 0 0 0,-1 0 1 0 0,0 1-1 0 0,1-1 0 0 0,-1 0 0 0 0,1-1 0 0 0,-1 1 1 0 0,0-1-1 0 0,0 1 0 0 0,0-1 0 0 0,0 0 0 0 0,0 0 1 0 0,0 0-1 0 0,-1-1 0 0 0,6-4 0 0 0,-1-2 23 0 0,0 0-1 0 0,-1 0 1 0 0,0-1-1 0 0,0 0 1 0 0,-1 0-1 0 0,-1 0 1 0 0,7-19-1 0 0,-6 9 42 0 0,0 1-1 0 0,-2-1 0 0 0,3-30 1 0 0,-6 41-37 0 0,0 7 306 0 0,1 11-219 0 0,0 0-1 0 0,1 0 1 0 0,4 13-1 0 0,-1-1-14 0 0,12 44 372 0 0,-9-38-28 0 0,6 33 0 0 0,-8-17 5 0 0,-2 0 0 0 0,-1 0 0 0 0,-2 1 1 0 0,-3-1-1 0 0,-8 55 0 0 0,9-90-466 0 0,-1 1 0 0 0,0-1 0 0 0,-1 0 1 0 0,1 1-1 0 0,-2-1 0 0 0,1 0 0 0 0,-1-1 0 0 0,-1 1 0 0 0,1-1 0 0 0,-1 1 0 0 0,0-2 0 0 0,-1 1 0 0 0,0 0 0 0 0,0-1 0 0 0,0 0 0 0 0,-1-1 0 0 0,0 1 0 0 0,0-1 0 0 0,0 0 0 0 0,0-1 0 0 0,-1 0 0 0 0,0 0 0 0 0,0-1 0 0 0,0 0 0 0 0,0 0 0 0 0,-1-1 0 0 0,1 0 0 0 0,-12 2 0 0 0,-4-3-37 0 0,-1-1 0 0 0,0-2 0 0 0,1 0 1 0 0,-1-1-1 0 0,-42-12 0 0 0,49 8 48 0 0,14 1-122 0 0,3 3 5 0 0,1 2-72 0 0,0 0-1 0 0,0 0 1 0 0,0 0-1 0 0,1-1 0 0 0,-1 1 1 0 0,0 0-1 0 0,0 0 1 0 0,1 0-1 0 0,-1 0 1 0 0,1-1-1 0 0,-1 1 0 0 0,1 0 1 0 0,-1 0-1 0 0,1 0 1 0 0,-1 0-1 0 0,1 0 0 0 0,0 0 1 0 0,1-1-1 0 0,-2 2-413 0 0,9-11-6657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116"/>
    </inkml:context>
    <inkml:brush xml:id="br0">
      <inkml:brushProperty name="width" value="0.05" units="cm"/>
      <inkml:brushProperty name="height" value="0.05" units="cm"/>
      <inkml:brushProperty name="color" value="#004F8B"/>
    </inkml:brush>
  </inkml:definitions>
  <inkml:trace contextRef="#ctx0" brushRef="#br0">143 27 8287 0 0,'-2'-1'639'0'0,"0"0"-394"0"0,0 1-1 0 0,0-1 1 0 0,0 0-1 0 0,0 1 1 0 0,0-1-1 0 0,0 1 0 0 0,0 0 1 0 0,0 0-1 0 0,0 0 1 0 0,-1 0-1 0 0,1 0 1 0 0,0 0-1 0 0,0 0 1 0 0,0 1-1 0 0,0-1 1 0 0,0 1-1 0 0,0 0 1 0 0,0-1-1 0 0,0 1 1 0 0,0 0-1 0 0,0 0 1 0 0,0 0-1 0 0,1 0 1 0 0,-1 1-1 0 0,0-1 1 0 0,-1 2-1 0 0,-2 3 223 0 0,0-1-1 0 0,0 1 0 0 0,1 0 1 0 0,0 0-1 0 0,-5 9 0 0 0,7-11-424 0 0,-7 13 277 0 0,1 1-1 0 0,0 0 0 0 0,-8 30 0 0 0,13-37-184 0 0,0 1 0 0 0,1 0 0 0 0,1-1 0 0 0,0 1 0 0 0,0 0 0 0 0,1 0-1 0 0,2 14 1 0 0,-2-23-83 0 0,1 0-1 0 0,-1 0 0 0 0,1 0 1 0 0,0 0-1 0 0,0 0 0 0 0,0 0 1 0 0,0-1-1 0 0,0 1 0 0 0,1 0 1 0 0,-1-1-1 0 0,1 1 0 0 0,0-1 1 0 0,0 1-1 0 0,-1-1 0 0 0,2 0 1 0 0,-1 0-1 0 0,0 0 0 0 0,0 0 1 0 0,6 3-1 0 0,-6-4-1 0 0,1 1 0 0 0,1-1 0 0 0,-1 0 0 0 0,0-1 0 0 0,0 1-1 0 0,0-1 1 0 0,0 1 0 0 0,1-1 0 0 0,-1 0 0 0 0,0 0 0 0 0,0 0 0 0 0,0-1 0 0 0,1 1 0 0 0,-1-1 0 0 0,0 1-1 0 0,0-1 1 0 0,0 0 0 0 0,4-2 0 0 0,2-2 30 0 0,0 1 0 0 0,-1-1-1 0 0,0-1 1 0 0,0 1 0 0 0,0-1-1 0 0,9-11 1 0 0,-1 2 106 0 0,22-32-1 0 0,-32 37-106 0 0,0 1 0 0 0,0-1-1 0 0,-1 0 1 0 0,0-1 0 0 0,-1 1 0 0 0,0-1-1 0 0,2-13 1 0 0,-4 17-7 0 0,-1 0 0 0 0,1-1 0 0 0,-2 1-1 0 0,1 0 1 0 0,-1-1 0 0 0,0 1 0 0 0,-1-1 0 0 0,0 1 0 0 0,0 0-1 0 0,0-1 1 0 0,-5-12 0 0 0,5 17-50 0 0,0 1 0 0 0,0 0 0 0 0,-1-1 0 0 0,1 1 0 0 0,0 0-1 0 0,-1 0 1 0 0,0 0 0 0 0,1 0 0 0 0,-1 0 0 0 0,0 0 0 0 0,0 0 0 0 0,0 0 0 0 0,0 1-1 0 0,0-1 1 0 0,-1 1 0 0 0,1 0 0 0 0,0-1 0 0 0,-1 1 0 0 0,1 0 0 0 0,-1 0 0 0 0,1 1 0 0 0,-1-1-1 0 0,1 0 1 0 0,-1 1 0 0 0,1 0 0 0 0,-1-1 0 0 0,0 1 0 0 0,1 0 0 0 0,-1 1 0 0 0,0-1-1 0 0,1 0 1 0 0,-1 1 0 0 0,1-1 0 0 0,-4 2 0 0 0,0 0-287 0 0,0 0 0 0 0,0 1 0 0 0,0-1 0 0 0,0 1 0 0 0,0 1 0 0 0,0-1 0 0 0,1 1-1 0 0,0 0 1 0 0,0 0 0 0 0,0 0 0 0 0,0 1 0 0 0,-7 9 0 0 0,3 1-5308 0 0,0-1-1644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483"/>
    </inkml:context>
    <inkml:brush xml:id="br0">
      <inkml:brushProperty name="width" value="0.05" units="cm"/>
      <inkml:brushProperty name="height" value="0.05" units="cm"/>
      <inkml:brushProperty name="color" value="#004F8B"/>
    </inkml:brush>
  </inkml:definitions>
  <inkml:trace contextRef="#ctx0" brushRef="#br0">59 74 1375 0 0,'-3'0'47'0'0,"1"0"0"0"0,0 0-1 0 0,0 1 1 0 0,0-1-1 0 0,0 0 1 0 0,0 1-1 0 0,0 0 1 0 0,0-1-1 0 0,-2 2 1 0 0,-11 11 4259 0 0,13-10-2704 0 0,0 1-1 0 0,0 0 1 0 0,0 0 0 0 0,1 0 0 0 0,-1 0 0 0 0,0 5 0 0 0,1-5-496 0 0,-1 5-536 0 0,0 0 1 0 0,1 0-1 0 0,0-1 1 0 0,0 1-1 0 0,1 10 0 0 0,1-8-495 0 0,0-1 0 0 0,0 0 0 0 0,1 0 0 0 0,0 0 0 0 0,1 0-1 0 0,0 0 1 0 0,5 11 0 0 0,-8-20-65 0 0,1-1-1 0 0,-1 0 1 0 0,0 1-1 0 0,0-1 1 0 0,0 1-1 0 0,0-1 1 0 0,0 0-1 0 0,0 1 1 0 0,0-1-1 0 0,1 0 1 0 0,-1 1-1 0 0,0-1 1 0 0,0 0-1 0 0,1 0 0 0 0,-1 1 1 0 0,0-1-1 0 0,0 0 1 0 0,1 0-1 0 0,-1 1 1 0 0,0-1-1 0 0,1 0 1 0 0,-1 0-1 0 0,0 0 1 0 0,1 1-1 0 0,-1-1 1 0 0,0 0-1 0 0,1 0 1 0 0,-1 0-1 0 0,0 0 1 0 0,1 0-1 0 0,-1 0 1 0 0,0 0-1 0 0,1 0 1 0 0,-1 0-1 0 0,0 0 1 0 0,1 0-1 0 0,-1 0 1 0 0,1 0-1 0 0,-1 0 1 0 0,0 0-1 0 0,1 0 1 0 0,-1 0-1 0 0,0-1 1 0 0,1 1-1 0 0,-1 0 1 0 0,0 0-1 0 0,1 0 1 0 0,-1-1-1 0 0,0 1 1 0 0,0 0-1 0 0,1 0 1 0 0,-1 0-1 0 0,0-1 1 0 0,0 1-1 0 0,1 0 1 0 0,-1-1-1 0 0,0 1 1 0 0,0 0-1 0 0,0-1 1 0 0,1 1-1 0 0,-1 0 1 0 0,0-1-1 0 0,1-1 11 0 0,1-1-1 0 0,-1 1 1 0 0,0-1 0 0 0,0 0 0 0 0,0 1-1 0 0,1-6 1 0 0,-1-11 19 0 0,0-1 1 0 0,-1 1-1 0 0,-2-21 0 0 0,1 35-40 0 0,0-6 108 0 0,-1 0 0 0 0,2 0 0 0 0,0-1 0 0 0,0 1-1 0 0,1 0 1 0 0,3-17 0 0 0,0 17-15 0 0,-3 9-89 0 0,-1 0 0 0 0,1 1 0 0 0,0-1 1 0 0,-1 1-1 0 0,1-1 0 0 0,0 1 0 0 0,0-1 0 0 0,0 1 0 0 0,0-1 0 0 0,0 1 0 0 0,1 0 1 0 0,-1 0-1 0 0,0 0 0 0 0,1-1 0 0 0,-1 1 0 0 0,0 0 0 0 0,1 1 0 0 0,-1-1 0 0 0,4-1 1 0 0,1-1-42 0 0,0-1-638 0 0,0 1 0 0 0,0 0 0 0 0,0 1 0 0 0,0-1 0 0 0,1 1-1 0 0,9-2 1 0 0,-5 2-1244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852"/>
    </inkml:context>
    <inkml:brush xml:id="br0">
      <inkml:brushProperty name="width" value="0.05" units="cm"/>
      <inkml:brushProperty name="height" value="0.05" units="cm"/>
      <inkml:brushProperty name="color" value="#004F8B"/>
    </inkml:brush>
  </inkml:definitions>
  <inkml:trace contextRef="#ctx0" brushRef="#br0">32 37 3679 0 0,'0'0'284'0'0,"-1"1"-186"0"0,-2 2 1004 0 0,0 0 0 0 0,0 1-1 0 0,1-1 1 0 0,-1 1 0 0 0,1-1 0 0 0,0 1 0 0 0,-2 4 0 0 0,2-3-354 0 0,1 0 1 0 0,-1 0-1 0 0,1 0 0 0 0,0 0 1 0 0,0 6-1 0 0,1 2-164 0 0,0 0-1 0 0,1-1 1 0 0,4 20 0 0 0,-2-14-143 0 0,-2-7-199 0 0,1 0 0 0 0,1-1 0 0 0,-1 1 0 0 0,9 17 0 0 0,-10-24-183 0 0,1-1-1 0 0,0 1 0 0 0,0-1 0 0 0,0 1 0 0 0,0-1 0 0 0,1 0 0 0 0,-1 0 0 0 0,1 0 1 0 0,0-1-1 0 0,0 1 0 0 0,0 0 0 0 0,0-1 0 0 0,0 0 0 0 0,1 0 0 0 0,-1 0 0 0 0,4 2 1 0 0,-5-4-43 0 0,0 1 1 0 0,0-1 0 0 0,0 0-1 0 0,0 0 1 0 0,0 1 0 0 0,0-1 0 0 0,0 0-1 0 0,0-1 1 0 0,0 1 0 0 0,0 0 0 0 0,0 0-1 0 0,-1-1 1 0 0,1 1 0 0 0,0-1 0 0 0,0 0-1 0 0,0 0 1 0 0,0 0 0 0 0,-1 1 0 0 0,1-1-1 0 0,0-1 1 0 0,1-1 0 0 0,4-2 18 0 0,0-1-1 0 0,-1 0 1 0 0,8-10 0 0 0,-8 9 4 0 0,3-5-34 0 0,1-1 0 0 0,-1 0 0 0 0,-1 0 0 0 0,-1-1 0 0 0,1 0 0 0 0,-2 0 0 0 0,0-1 0 0 0,-1 1-1 0 0,-1-1 1 0 0,0-1 0 0 0,-1 1 0 0 0,3-27 0 0 0,-1-12 75 0 0,-78 619 2808 0 0,72-545-2742 0 0,0 1 0 0 0,1-1 0 0 0,5 35 0 0 0,-3-47-186 0 0,-1-6-167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1.408"/>
    </inkml:context>
    <inkml:brush xml:id="br0">
      <inkml:brushProperty name="width" value="0.05" units="cm"/>
      <inkml:brushProperty name="height" value="0.05" units="cm"/>
      <inkml:brushProperty name="color" value="#004F8B"/>
    </inkml:brush>
  </inkml:definitions>
  <inkml:trace contextRef="#ctx0" brushRef="#br0">11 76 1839 0 0,'0'0'83'0'0,"-4"-16"10"0"0,0 0 125 0 0,3 12 996 0 0,1 1 0 0 0,-1 0 1 0 0,1 0-1 0 0,0-1 0 0 0,0 1 0 0 0,0 0 1 0 0,0-1-1 0 0,0 1 0 0 0,2-7 1902 0 0,0 6-1565 0 0,4 7-262 0 0,4 9-311 0 0,-7-2-833 0 0,0 1 0 0 0,0-1 0 0 0,-1 1 0 0 0,0 0 0 0 0,-1 0 0 0 0,0 0 0 0 0,-1 16 0 0 0,-11 79 1075 0 0,7-79-1136 0 0,-2 1-1241 0 0,0 17-2022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1.786"/>
    </inkml:context>
    <inkml:brush xml:id="br0">
      <inkml:brushProperty name="width" value="0.05" units="cm"/>
      <inkml:brushProperty name="height" value="0.05" units="cm"/>
      <inkml:brushProperty name="color" value="#004F8B"/>
    </inkml:brush>
  </inkml:definitions>
  <inkml:trace contextRef="#ctx0" brushRef="#br0">0 100 8751 0 0,'0'0'794'0'0,"10"16"848"0"0,16 35 4185 0 0,-2 0-3599 0 0,24 46-453 0 0,-39-80-1488 0 0,24 41 507 0 0,-29-53-741 0 0,-1 0 0 0 0,1 0 0 0 0,0 0 0 0 0,1-1 0 0 0,-1 0 0 0 0,1 0 0 0 0,0 0 0 0 0,6 4 0 0 0,-10-8-46 0 0,-1 0 1 0 0,1 0-1 0 0,-1 0 0 0 0,1 1 0 0 0,-1-1 0 0 0,1 0 1 0 0,-1 0-1 0 0,1-1 0 0 0,-1 1 0 0 0,1 0 0 0 0,0 0 1 0 0,-1 0-1 0 0,1 0 0 0 0,-1 0 0 0 0,1 0 1 0 0,-1-1-1 0 0,1 1 0 0 0,-1 0 0 0 0,1 0 0 0 0,-1-1 1 0 0,0 1-1 0 0,1 0 0 0 0,-1-1 0 0 0,1 1 0 0 0,-1-1 1 0 0,1 0-1 0 0,8-10 94 0 0,-4 2-74 0 0,0-1 1 0 0,-1 1-1 0 0,-1-1 0 0 0,1 0 0 0 0,2-17 0 0 0,6-55 186 0 0,-6 33-157 0 0,-1 13-80 0 0,1-6-101 0 0,1 1-1 0 0,15-46 1 0 0,-20 82-40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2.166"/>
    </inkml:context>
    <inkml:brush xml:id="br0">
      <inkml:brushProperty name="width" value="0.05" units="cm"/>
      <inkml:brushProperty name="height" value="0.05" units="cm"/>
      <inkml:brushProperty name="color" value="#004F8B"/>
    </inkml:brush>
  </inkml:definitions>
  <inkml:trace contextRef="#ctx0" brushRef="#br0">232 160 6447 0 0,'0'-2'499'0'0,"1"-30"634"0"0,1-26 8020 0 0,-6 31-5894 0 0,-7 4-3809 0 0,10 21 571 0 0,0 1 0 0 0,0 0 1 0 0,0 0-1 0 0,0 0 1 0 0,0 0-1 0 0,-1 0 0 0 0,1 0 1 0 0,0 0-1 0 0,-1 0 1 0 0,1 0-1 0 0,-1 1 1 0 0,1-1-1 0 0,-1 0 0 0 0,1 1 1 0 0,-1-1-1 0 0,0 1 1 0 0,1 0-1 0 0,-1 0 0 0 0,1-1 1 0 0,-1 1-1 0 0,0 0 1 0 0,1 0-1 0 0,-1 1 0 0 0,0-1 1 0 0,1 0-1 0 0,-1 0 1 0 0,1 1-1 0 0,-4 0 1 0 0,-1 2 10 0 0,0-1 0 0 0,1 0 1 0 0,-1 1-1 0 0,0 0 1 0 0,1 1-1 0 0,-5 3 1 0 0,-3 4-36 0 0,1 0 0 0 0,1 1 0 0 0,0 0 0 0 0,1 1 0 0 0,0 0 0 0 0,1 1 1 0 0,0 0-1 0 0,1 0 0 0 0,1 1 0 0 0,1 0 0 0 0,0 0 0 0 0,0 1 0 0 0,-3 20 1 0 0,7-30 28 0 0,1 1 0 0 0,1 0 0 0 0,-1 0 1 0 0,1 0-1 0 0,1 11 0 0 0,-1-15-10 0 0,1 0 0 0 0,-1-1-1 0 0,0 1 1 0 0,1-1 0 0 0,0 1 0 0 0,0-1-1 0 0,-1 1 1 0 0,1-1 0 0 0,1 1 0 0 0,-1-1-1 0 0,0 0 1 0 0,1 1 0 0 0,-1-1 0 0 0,1 0 0 0 0,0 0-1 0 0,-1 0 1 0 0,4 3 0 0 0,-2-5 0 0 0,-1 1-1 0 0,0 0 1 0 0,0 0 0 0 0,1-1 0 0 0,-1 1-1 0 0,0-1 1 0 0,1 0 0 0 0,-1 1 0 0 0,0-1-1 0 0,1 0 1 0 0,-1-1 0 0 0,1 1 0 0 0,-1 0-1 0 0,0-1 1 0 0,1 1 0 0 0,-1-1 0 0 0,0 0 0 0 0,0 0-1 0 0,4-1 1 0 0,1-1 20 0 0,-1-1-1 0 0,0 1 1 0 0,1-1 0 0 0,-1 0-1 0 0,6-7 1 0 0,-3 3-13 0 0,-1-1 1 0 0,-1 0-1 0 0,1-1 0 0 0,-2 0 0 0 0,1 0 0 0 0,-1 0 1 0 0,-1-1-1 0 0,0 0 0 0 0,7-21 0 0 0,-1-7-19 0 0,9-61 0 0 0,-17 89 0 0 0,-2 7 21 0 0,0 0 0 0 0,0 0 1 0 0,-1 1-1 0 0,1-1 1 0 0,-1 0-1 0 0,0 0 0 0 0,0-6 1 0 0,10 99 452 0 0,-9-44-404 0 0,-1-21-25 0 0,5 45 1 0 0,-4-63-47 0 0,0 0 0 0 0,1-1 0 0 0,-1 1 0 0 0,1-1 0 0 0,0 1 0 0 0,0-1 0 0 0,1 1 0 0 0,0-1-1 0 0,0 0 1 0 0,0 0 0 0 0,0-1 0 0 0,8 9 0 0 0,-9-11-73 0 0,-1-1 0 0 0,1 0-1 0 0,-1 0 1 0 0,1 0 0 0 0,0 0 0 0 0,-1 0-1 0 0,1 0 1 0 0,0-1 0 0 0,0 1 0 0 0,-1 0-1 0 0,1-1 1 0 0,0 0 0 0 0,0 1-1 0 0,0-1 1 0 0,0 0 0 0 0,0 0 0 0 0,-1 0-1 0 0,1 0 1 0 0,2 0 0 0 0,12-4-741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2.684"/>
    </inkml:context>
    <inkml:brush xml:id="br0">
      <inkml:brushProperty name="width" value="0.05" units="cm"/>
      <inkml:brushProperty name="height" value="0.05" units="cm"/>
      <inkml:brushProperty name="color" value="#004F8B"/>
    </inkml:brush>
  </inkml:definitions>
  <inkml:trace contextRef="#ctx0" brushRef="#br0">43 0 10135 0 0,'-9'42'2508'0'0,"1"0"1"0"0,3 1-1 0 0,-1 46 0 0 0,0 0-1079 0 0,3-57-926 0 0,0-20-303 0 0,2 0-1 0 0,0 0 1 0 0,0 0-1 0 0,1 0 0 0 0,1-1 1 0 0,0 1-1 0 0,0 0 1 0 0,5 15-1 0 0,8-48-156 0 0,-8 7-74 0 0,0-1 1 0 0,-1 0 0 0 0,0 0-1 0 0,3-18 1 0 0,5-63-246 0 0,-10 66 204 0 0,1 1 1 0 0,1-1-1 0 0,12-36 0 0 0,-17 66 72 0 0,1-5 42 0 0,1 0-1 0 0,0 0 0 0 0,0 0 1 0 0,0 1-1 0 0,0-1 1 0 0,1 0-1 0 0,0 1 1 0 0,-1 0-1 0 0,2 0 1 0 0,-1 0-1 0 0,6-6 0 0 0,-8 10-30 0 0,-1-1 0 0 0,1 1 0 0 0,-1 0 0 0 0,1 0 0 0 0,-1 0 0 0 0,1 0 0 0 0,-1-1 0 0 0,1 1 0 0 0,0 0 0 0 0,-1 0 0 0 0,1 0-1 0 0,-1 0 1 0 0,1 0 0 0 0,-1 0 0 0 0,1 0 0 0 0,0 1 0 0 0,-1-1 0 0 0,1 0 0 0 0,-1 0 0 0 0,1 0 0 0 0,-1 0 0 0 0,1 1 0 0 0,-1-1-1 0 0,1 0 1 0 0,-1 1 0 0 0,1-1 0 0 0,-1 0 0 0 0,1 1 0 0 0,-1-1 0 0 0,0 0 0 0 0,1 1 0 0 0,10 14 118 0 0,-8-9-93 0 0,-1-1 1 0 0,-1 1-1 0 0,1-1 0 0 0,-1 1 0 0 0,0 0 0 0 0,0-1 1 0 0,-1 1-1 0 0,0 8 0 0 0,-5 51 253 0 0,2-43-192 0 0,0 3 13 0 0,1-12-48 0 0,0-1-1 0 0,1 1 1 0 0,1-1 0 0 0,0 1-1 0 0,0-1 1 0 0,1 1-1 0 0,1-1 1 0 0,3 16-1 0 0,-4-27-57 0 0,0 1 1 0 0,-1-1-1 0 0,1 0 0 0 0,0 0 0 0 0,0 0 1 0 0,0 1-1 0 0,0-1 0 0 0,0 0 0 0 0,0 0 0 0 0,0-1 1 0 0,0 1-1 0 0,0 0 0 0 0,1 0 0 0 0,-1 0 1 0 0,0-1-1 0 0,2 2 0 0 0,-1-2-4 0 0,0-1 1 0 0,0 1-1 0 0,0 0 0 0 0,1-1 0 0 0,-1 1 1 0 0,0-1-1 0 0,0 0 0 0 0,0 1 0 0 0,0-1 0 0 0,-1 0 1 0 0,1 0-1 0 0,0 0 0 0 0,0-1 0 0 0,-1 1 1 0 0,1 0-1 0 0,0-1 0 0 0,-1 1 0 0 0,1-1 1 0 0,-1 1-1 0 0,0-1 0 0 0,2-3 0 0 0,3-3-19 0 0,0 0-1 0 0,-1-1 0 0 0,4-11 1 0 0,1-5-138 0 0,11-46 1 0 0,-14 44 14 0 0,14-38 1 0 0,-17 58 99 0 0,-3 6 310 0 0,6 26 134 0 0,-1-7-332 0 0,-3 3-42 0 0,0 26-1 0 0,-2-28 63 0 0,0-1-1 0 0,7 31 1 0 0,-7-44-242 0 0,0 0 0 0 0,1 0 0 0 0,-1-1 0 0 0,1 1 0 0 0,1-1 0 0 0,-1 1 0 0 0,0-1 0 0 0,1 0 0 0 0,0 0 0 0 0,0 0 0 0 0,0 0 0 0 0,1 0 0 0 0,-1-1 0 0 0,7 5 0 0 0,-6-7-1068 0 0,7-1-17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07.351"/>
    </inkml:context>
    <inkml:brush xml:id="br0">
      <inkml:brushProperty name="width" value="0.05" units="cm"/>
      <inkml:brushProperty name="height" value="0.05" units="cm"/>
      <inkml:brushProperty name="color" value="#004F8B"/>
    </inkml:brush>
  </inkml:definitions>
  <inkml:trace contextRef="#ctx0" brushRef="#br0">12 13 5527 0 0,'0'0'423'0'0,"-12"-8"6173"0"0,42 5-6119 0 0,0 1 0 0 0,43 3 0 0 0,-15 0-175 0 0,216 12 303 0 0,-44-1-484 0 0,480-5-133 0 0,-23 0 489 0 0,-377-3 664 0 0,194 5 1007 0 0,-351-4-1779 0 0,563 26 350 0 0,0 31-655 0 0,-489-23-197 0 0,-206-33-1282 0 0,-9-2-5165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3.114"/>
    </inkml:context>
    <inkml:brush xml:id="br0">
      <inkml:brushProperty name="width" value="0.05" units="cm"/>
      <inkml:brushProperty name="height" value="0.05" units="cm"/>
      <inkml:brushProperty name="color" value="#004F8B"/>
    </inkml:brush>
  </inkml:definitions>
  <inkml:trace contextRef="#ctx0" brushRef="#br0">21 195 2759 0 0,'2'-1'15016'0'0,"7"-5"-14464"0"0,0 1 0 0 0,0-2 0 0 0,0 1 0 0 0,-1-1-1 0 0,1-1 1 0 0,-2 1 0 0 0,13-17 0 0 0,-15 18-474 0 0,-1-1 1 0 0,0 0 0 0 0,0 0-1 0 0,-1-1 1 0 0,0 1 0 0 0,0-1-1 0 0,-1 1 1 0 0,0-1 0 0 0,0 0-1 0 0,-1 0 1 0 0,1-11 0 0 0,-3 8-54 0 0,-5 2-25 0 0,4 9-6 0 0,1-1 0 0 0,0 1 0 0 0,-1-1 0 0 0,1 1 0 0 0,-1 0 0 0 0,1-1 0 0 0,0 1 0 0 0,-1 0 1 0 0,1 0-1 0 0,-1 0 0 0 0,1 0 0 0 0,-1 0 0 0 0,1 0 0 0 0,-1 0 0 0 0,1 1 0 0 0,-1-1 0 0 0,1 1 0 0 0,0-1 0 0 0,-1 1 0 0 0,1-1 0 0 0,0 1 0 0 0,-1 0 0 0 0,1-1 0 0 0,0 1 0 0 0,0 0 0 0 0,-1 0 0 0 0,1 0 0 0 0,-1 1 0 0 0,-5 5-69 0 0,0 0-1 0 0,-12 15 0 0 0,17-20 68 0 0,-5 7 105 0 0,1 2 0 0 0,-1-1 0 0 0,2 0 0 0 0,0 1 0 0 0,0 0 1 0 0,1 0-1 0 0,0 1 0 0 0,1-1 0 0 0,0 1 0 0 0,1 0 0 0 0,0-1 0 0 0,1 1 0 0 0,1 0 0 0 0,1 21 0 0 0,-1-29-33 0 0,1 0 0 0 0,0 0 0 0 0,-1-1 0 0 0,2 1-1 0 0,-1 0 1 0 0,0 0 0 0 0,1-1 0 0 0,0 1 0 0 0,0-1 0 0 0,0 1 0 0 0,0-1-1 0 0,0 0 1 0 0,1 0 0 0 0,-1 0 0 0 0,1 0 0 0 0,0 0 0 0 0,0-1 0 0 0,0 1-1 0 0,0-1 1 0 0,1 0 0 0 0,-1 0 0 0 0,0 0 0 0 0,1 0 0 0 0,0 0 0 0 0,-1-1-1 0 0,1 0 1 0 0,0 0 0 0 0,0 0 0 0 0,0 0 0 0 0,0 0 0 0 0,-1-1 0 0 0,1 0-1 0 0,0 0 1 0 0,0 0 0 0 0,0 0 0 0 0,0-1 0 0 0,5 0 0 0 0,8-3-195 0 0,0-1 1 0 0,0 0 0 0 0,0-1-1 0 0,-1-1 1 0 0,0-1 0 0 0,-1 0-1 0 0,21-15 1 0 0,-9 3-1422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3.951"/>
    </inkml:context>
    <inkml:brush xml:id="br0">
      <inkml:brushProperty name="width" value="0.05" units="cm"/>
      <inkml:brushProperty name="height" value="0.05" units="cm"/>
      <inkml:brushProperty name="color" value="#004F8B"/>
    </inkml:brush>
  </inkml:definitions>
  <inkml:trace contextRef="#ctx0" brushRef="#br0">1 19 5983 0 0,'0'-5'-1612'0'0,"0"-8"12160"0"0,4 17-9060 0 0,0 1-1191 0 0,-1 0 1 0 0,-1 1-1 0 0,1-1 0 0 0,-1 1 0 0 0,0 0 0 0 0,-1-1 1 0 0,1 1-1 0 0,-1 0 0 0 0,1 11 0 0 0,-1 56 929 0 0,-1-70-1137 0 0,-1 27 427 0 0,1 20-105 0 0,-3 0 0 0 0,-16 85 0 0 0,17-126-2585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4.334"/>
    </inkml:context>
    <inkml:brush xml:id="br0">
      <inkml:brushProperty name="width" value="0.05" units="cm"/>
      <inkml:brushProperty name="height" value="0.05" units="cm"/>
      <inkml:brushProperty name="color" value="#004F8B"/>
    </inkml:brush>
  </inkml:definitions>
  <inkml:trace contextRef="#ctx0" brushRef="#br0">1 110 10135 0 0,'0'0'1247'0'0,"7"-5"1154"0"0,7 0-1219 0 0,0-1 0 0 0,1 2-1 0 0,-1 0 1 0 0,21-2 0 0 0,29-8 604 0 0,-7-4-1468 0 0,0 3 1 0 0,1 2-1 0 0,85-7 0 0 0,-111 22-2862 0 0,-19 1-4800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4.695"/>
    </inkml:context>
    <inkml:brush xml:id="br0">
      <inkml:brushProperty name="width" value="0.05" units="cm"/>
      <inkml:brushProperty name="height" value="0.05" units="cm"/>
      <inkml:brushProperty name="color" value="#004F8B"/>
    </inkml:brush>
  </inkml:definitions>
  <inkml:trace contextRef="#ctx0" brushRef="#br0">198 200 1375 0 0,'0'0'66'0'0,"0"-9"4"0"0,2-31 2864 0 0,-1 20 2092 0 0,-1-24-1 0 0,0 38-4414 0 0,-1 0 0 0 0,0 1 0 0 0,0-1 0 0 0,0 1 0 0 0,-1-1 0 0 0,0 1 0 0 0,0-1 0 0 0,0 1 0 0 0,-3-5 0 0 0,3 8-590 0 0,1 0-1 0 0,0 0 1 0 0,-1 0 0 0 0,1 0 0 0 0,-1 1-1 0 0,0-1 1 0 0,0 1 0 0 0,0-1 0 0 0,0 1-1 0 0,0-1 1 0 0,0 1 0 0 0,0 0 0 0 0,0 0-1 0 0,0 0 1 0 0,0 0 0 0 0,-1 1 0 0 0,1-1-1 0 0,0 1 1 0 0,-1-1 0 0 0,1 1 0 0 0,0 0-1 0 0,-1-1 1 0 0,1 1 0 0 0,0 1 0 0 0,-1-1-1 0 0,-4 1 1 0 0,3 0-8 0 0,0 0 1 0 0,0 0-1 0 0,0 1 0 0 0,0-1 0 0 0,0 1 0 0 0,0 0 1 0 0,0 0-1 0 0,0 1 0 0 0,1-1 0 0 0,-1 1 1 0 0,1-1-1 0 0,0 1 0 0 0,-6 7 0 0 0,1 2-18 0 0,0 0 0 0 0,0 1 0 0 0,1 0 0 0 0,1 0-1 0 0,0 0 1 0 0,1 1 0 0 0,1 0 0 0 0,0 0 0 0 0,1 0 0 0 0,0 1 0 0 0,1-1-1 0 0,1 1 1 0 0,0 27 0 0 0,1-40 6 0 0,0 0-1 0 0,1 1 1 0 0,-1-1-1 0 0,0 0 1 0 0,1 0-1 0 0,-1 0 1 0 0,1 1 0 0 0,0-1-1 0 0,0 0 1 0 0,0 0-1 0 0,2 3 1 0 0,-3-4 6 0 0,1 0 0 0 0,0 0 1 0 0,0-1-1 0 0,0 1 1 0 0,0 0-1 0 0,0 0 0 0 0,0 0 1 0 0,0-1-1 0 0,0 1 0 0 0,0-1 1 0 0,0 1-1 0 0,0-1 0 0 0,0 1 1 0 0,0-1-1 0 0,1 0 0 0 0,0 1 1 0 0,2-1 13 0 0,-1 0 0 0 0,0 0-1 0 0,0-1 1 0 0,1 1 0 0 0,-1-1 0 0 0,0 1 0 0 0,0-1 0 0 0,0 0 0 0 0,0 0 0 0 0,0-1 0 0 0,0 1-1 0 0,0-1 1 0 0,4-2 0 0 0,5-4 12 0 0,-1-1-1 0 0,0 1 1 0 0,-1-2-1 0 0,0 0 1 0 0,-1 0-1 0 0,0 0 1 0 0,-1-2-1 0 0,0 1 0 0 0,7-13 1 0 0,0-5-55 0 0,-1-1 1 0 0,17-51-1 0 0,-31 126 458 0 0,-1-10-232 0 0,5 45-1 0 0,-2-66-203 0 0,0-1-1 0 0,0 1 0 0 0,2 0 0 0 0,0 0 1 0 0,11 25-1 0 0,-14-37-82 0 0,0 0 0 0 0,0 0 0 0 0,0-1 0 0 0,1 1 0 0 0,-1 0 0 0 0,0 0 0 0 0,1-1 0 0 0,2 3 0 0 0,10 3-5618 0 0,-1-5-1326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159"/>
    </inkml:context>
    <inkml:brush xml:id="br0">
      <inkml:brushProperty name="width" value="0.05" units="cm"/>
      <inkml:brushProperty name="height" value="0.05" units="cm"/>
      <inkml:brushProperty name="color" value="#004F8B"/>
    </inkml:brush>
  </inkml:definitions>
  <inkml:trace contextRef="#ctx0" brushRef="#br0">303 74 6447 0 0,'-6'-5'12546'0'0,"4"3"-12406"0"0,1 1 57 0 0,-1-1 1 0 0,1 0-1 0 0,0 0 0 0 0,0-1 0 0 0,0 1 0 0 0,0 0 0 0 0,0 0 0 0 0,0 0 1 0 0,1-1-1 0 0,-1 1 0 0 0,0-4 0 0 0,-1-2-230 0 0,2 6 43 0 0,-1 0 0 0 0,0-1 0 0 0,0 1-1 0 0,0 0 1 0 0,0 0 0 0 0,0 0 0 0 0,0 0 0 0 0,-3-3 0 0 0,3 5-8 0 0,1-1 0 0 0,-1 0 0 0 0,1 1 0 0 0,-1-1 0 0 0,1 1 0 0 0,-1-1 0 0 0,0 1 0 0 0,1 0 0 0 0,-1-1 0 0 0,0 1 0 0 0,0 0 0 0 0,1-1 0 0 0,-1 1 0 0 0,0 0 0 0 0,0 0 0 0 0,1 0 0 0 0,-1-1 0 0 0,0 1 0 0 0,0 0 0 0 0,1 0 0 0 0,-1 0 0 0 0,0 0 0 0 0,0 0 0 0 0,0 1 0 0 0,-1-1 0 0 0,-1 2-2 0 0,-1-1 0 0 0,1 1 0 0 0,0 0 0 0 0,-1 0 0 0 0,1 1 0 0 0,0-1 0 0 0,1 0 0 0 0,-1 1 0 0 0,-3 3 0 0 0,-22 31 0 0 0,22-29 0 0 0,-5 7-26 0 0,1 0-1 0 0,1 0 1 0 0,0 1 0 0 0,2 0-1 0 0,-1 0 1 0 0,2 1 0 0 0,0 0-1 0 0,-4 25 1 0 0,9-38 11 0 0,1-1-1 0 0,0 1 1 0 0,-1 0 0 0 0,2-1-1 0 0,-1 1 1 0 0,0 0 0 0 0,3 6-1 0 0,-3-10 13 0 0,0 1-1 0 0,1-1 0 0 0,-1 0 1 0 0,1 0-1 0 0,-1 0 1 0 0,1 0-1 0 0,-1 0 0 0 0,1 0 1 0 0,-1 0-1 0 0,1 0 1 0 0,-1 0-1 0 0,1 0 0 0 0,-1 0 1 0 0,1 0-1 0 0,-1 0 1 0 0,1 0-1 0 0,-1 0 0 0 0,0-1 1 0 0,1 1-1 0 0,-1 0 1 0 0,1 0-1 0 0,-1 0 0 0 0,1-1 1 0 0,11-5 9 0 0,-5 2-2 0 0,-1-1 0 0 0,0-1-1 0 0,-1 1 1 0 0,1-1 0 0 0,-1 0-1 0 0,0 0 1 0 0,0 0 0 0 0,-1-1-1 0 0,1 0 1 0 0,-2 0 0 0 0,1 0-1 0 0,4-13 1 0 0,2-10-43 0 0,12-52 0 0 0,-21 80 33 0 0,2-21-123 0 0,-2 17 47 0 0,-1 1 1 0 0,1-1-1 0 0,0 1 0 0 0,1 0 0 0 0,2-9 0 0 0,0 34 5 0 0,-2-14 74 0 0,10 62 26 0 0,5 14 607 0 0,8 143 0 0 0,-24-201-423 0 0,-1 0 0 0 0,-1 0 0 0 0,-1-1 0 0 0,-2 1 0 0 0,0 0 0 0 0,-1-1-1 0 0,-1 0 1 0 0,-2 0 0 0 0,0 0 0 0 0,-19 35 0 0 0,22-50-164 0 0,0 1 1 0 0,-1-1-1 0 0,0 0 1 0 0,0-1-1 0 0,-1 0 0 0 0,0 0 1 0 0,-11 9-1 0 0,14-13-83 0 0,0 0 1 0 0,-1 0-1 0 0,0-1 0 0 0,1 1 1 0 0,-1-1-1 0 0,0 0 0 0 0,0-1 1 0 0,0 1-1 0 0,0-1 0 0 0,-1 0 0 0 0,1 0 1 0 0,0-1-1 0 0,-1 1 0 0 0,1-1 1 0 0,-7-1-1 0 0,6 1-12 0 0,1-1 0 0 0,-1 0 0 0 0,1 0 0 0 0,0-1 0 0 0,-1 0 0 0 0,1 0 0 0 0,0 0 0 0 0,0 0 0 0 0,0-1 0 0 0,-7-4 0 0 0,10 4 49 0 0,-1 1 1 0 0,1 0 0 0 0,0-1 0 0 0,-1 1-1 0 0,1-1 1 0 0,0 1 0 0 0,0-1 0 0 0,1 0-1 0 0,-1 0 1 0 0,1 0 0 0 0,-1 0 0 0 0,1 0 0 0 0,0 0-1 0 0,0 0 1 0 0,0-1 0 0 0,1 1 0 0 0,-1 0-1 0 0,1-6 1 0 0,0-1 5 0 0,0 1 0 0 0,1-1 0 0 0,0 1 0 0 0,1-1 0 0 0,0 1 0 0 0,0 0 0 0 0,1 0 0 0 0,0 0 0 0 0,1 0 1 0 0,0 0-1 0 0,0 1 0 0 0,1-1 0 0 0,0 1 0 0 0,9-11 0 0 0,8-5-1157 0 0,0 1 0 0 0,49-40 0 0 0,-51 46-5998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491"/>
    </inkml:context>
    <inkml:brush xml:id="br0">
      <inkml:brushProperty name="width" value="0.05" units="cm"/>
      <inkml:brushProperty name="height" value="0.05" units="cm"/>
      <inkml:brushProperty name="color" value="#004F8B"/>
    </inkml:brush>
  </inkml:definitions>
  <inkml:trace contextRef="#ctx0" brushRef="#br0">22 1 8751 0 0,'0'0'9616'0'0,"1"2"-8337"0"0,0 29-51 0 0,-1 0 1 0 0,-1 0 0 0 0,-8 45-1 0 0,2-27-3476 0 0,1 58-1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860"/>
    </inkml:context>
    <inkml:brush xml:id="br0">
      <inkml:brushProperty name="width" value="0.05" units="cm"/>
      <inkml:brushProperty name="height" value="0.05" units="cm"/>
      <inkml:brushProperty name="color" value="#004F8B"/>
    </inkml:brush>
  </inkml:definitions>
  <inkml:trace contextRef="#ctx0" brushRef="#br0">48 126 11055 0 0,'2'-12'1180'0'0,"2"5"-595"0"0,0 1 0 0 0,1 0 0 0 0,-1 1 1 0 0,1-1-1 0 0,1 1 0 0 0,-1 0 0 0 0,1 0 0 0 0,0 0 0 0 0,0 1 0 0 0,0 0 0 0 0,0 0 0 0 0,1 0 0 0 0,10-3 0 0 0,8-3 1476 0 0,0 1 1 0 0,38-7-1 0 0,-54 14-2357 0 0,1 0 1 0 0,-1 1 0 0 0,1 1-1 0 0,0 0 1 0 0,0 0 0 0 0,-1 1-1 0 0,13 2 1 0 0,-21-3 1 0 0,-1 0 1 0 0,1 0-1 0 0,-1 0 0 0 0,1 1 0 0 0,-1-1 1 0 0,1 0-1 0 0,-1 0 0 0 0,1 1 0 0 0,-1-1 1 0 0,1 0-1 0 0,-1 1 0 0 0,1-1 1 0 0,-1 1-1 0 0,1-1 0 0 0,-1 0 0 0 0,0 1 1 0 0,1-1-1 0 0,-1 1 0 0 0,1 0 0 0 0,5 11-8423 0 0</inkml:trace>
  <inkml:trace contextRef="#ctx0" brushRef="#br0" timeOffset="1">41 535 15463 0 0,'-10'7'475'0'0,"6"-3"-254"0"0,0-1 1 0 0,-1 0 0 0 0,2 1-1 0 0,-1 0 1 0 0,-6 7 2509 0 0,29-10-945 0 0,-1-4-1184 0 0,-1-1 0 0 0,22-7 0 0 0,-20 4-59 0 0,33-5 0 0 0,13 1-484 0 0,-37 5-6674 0 0,-9 2-1069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6.285"/>
    </inkml:context>
    <inkml:brush xml:id="br0">
      <inkml:brushProperty name="width" value="0.05" units="cm"/>
      <inkml:brushProperty name="height" value="0.05" units="cm"/>
      <inkml:brushProperty name="color" value="#004F8B"/>
    </inkml:brush>
  </inkml:definitions>
  <inkml:trace contextRef="#ctx0" brushRef="#br0">204 457 10135 0 0,'0'0'778'0'0,"0"-9"1130"0"0,5-12 5596 0 0,-3 13-6850 0 0,0 1-576 0 0,-2-1-20 0 0,0 7-55 0 0,0-1-1 0 0,0 1 0 0 0,-1 0 1 0 0,1 0-1 0 0,0 0 1 0 0,0-1-1 0 0,-1 1 1 0 0,1 0-1 0 0,-1 0 0 0 0,1 0 1 0 0,-1 0-1 0 0,1 0 1 0 0,-1 0-1 0 0,0 0 1 0 0,1 0-1 0 0,-1 0 1 0 0,0 0-1 0 0,0 0 0 0 0,0 1 1 0 0,1-1-1 0 0,-1 0 1 0 0,0 0-1 0 0,0 1 1 0 0,0-1-1 0 0,0 1 0 0 0,-1-1 1 0 0,1 1-1 0 0,0-1 1 0 0,0 1-1 0 0,0-1 1 0 0,0 1-1 0 0,0 0 0 0 0,-2 0 1 0 0,0 0-4 0 0,0-1 0 0 0,0 2 1 0 0,0-1-1 0 0,0 0 0 0 0,0 1 0 0 0,0-1 1 0 0,0 1-1 0 0,-4 1 0 0 0,-1 2-5 0 0,0 1 0 0 0,1-1 0 0 0,-1 1 0 0 0,1 1 0 0 0,0-1 0 0 0,0 1 0 0 0,1 1 0 0 0,-1-1 0 0 0,1 1 0 0 0,-5 8 0 0 0,-2 3-23 0 0,2 1 1 0 0,-20 39-1 0 0,28-49 73 0 0,-1 0 1 0 0,1 0-1 0 0,1 1 0 0 0,0-1 0 0 0,-2 13 1 0 0,4-19-10 0 0,0 0 0 0 0,0 0 0 0 0,0 0 1 0 0,0 0-1 0 0,0 0 0 0 0,1 0 1 0 0,0 0-1 0 0,-1 0 0 0 0,3 5 1 0 0,-2-7-19 0 0,-1 0 1 0 0,1 1 0 0 0,0-1 0 0 0,0 0 0 0 0,0 0-1 0 0,0 0 1 0 0,0 0 0 0 0,0 0 0 0 0,0 0-1 0 0,0 0 1 0 0,0 0 0 0 0,0 0 0 0 0,1-1 0 0 0,-1 1-1 0 0,0 0 1 0 0,0-1 0 0 0,1 1 0 0 0,-1-1 0 0 0,1 1-1 0 0,2 0 1 0 0,-1-1 5 0 0,0 0 0 0 0,0 0 0 0 0,0-1 0 0 0,0 1 0 0 0,0-1-1 0 0,0 1 1 0 0,0-1 0 0 0,0 0 0 0 0,0 0 0 0 0,0 0 0 0 0,0-1 0 0 0,0 1 0 0 0,-1-1 0 0 0,1 0-1 0 0,0 1 1 0 0,3-5 0 0 0,6-4 20 0 0,-1-1 1 0 0,10-12-1 0 0,-18 20-36 0 0,11-14-60 0 0,-2 0 0 0 0,0-1 0 0 0,0 0 0 0 0,-2-1 0 0 0,-1 0 0 0 0,0 0 1 0 0,-1-1-1 0 0,8-33 0 0 0,-1-16-679 0 0,9-87 1 0 0,-18 113 456 0 0,20-88 670 0 0,-33 163 107 0 0,2 1 1 0 0,-3 63-1 0 0,11 69 153 0 0,-3-142-545 0 0,1 5-83 0 0,9 120 1057 0 0,-8-131-1188 0 0,1 0 1 0 0,1-1-1 0 0,0 1 1 0 0,2-1-1 0 0,-1 0 1 0 0,14 24-1 0 0,-11-28-5565 0 0,2-4-1955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090"/>
    </inkml:context>
    <inkml:brush xml:id="br0">
      <inkml:brushProperty name="width" value="0.05" units="cm"/>
      <inkml:brushProperty name="height" value="0.05" units="cm"/>
      <inkml:brushProperty name="color" value="#004F8B"/>
    </inkml:brush>
  </inkml:definitions>
  <inkml:trace contextRef="#ctx0" brushRef="#br0">3 15 2759 0 0,'0'-1'126'0'0,"-2"-13"6950"0"0,10 65-989 0 0,-6 26-4011 0 0,0-7-1259 0 0,12 101 105 0 0,-13-151-1623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503"/>
    </inkml:context>
    <inkml:brush xml:id="br0">
      <inkml:brushProperty name="width" value="0.05" units="cm"/>
      <inkml:brushProperty name="height" value="0.05" units="cm"/>
      <inkml:brushProperty name="color" value="#004F8B"/>
    </inkml:brush>
  </inkml:definitions>
  <inkml:trace contextRef="#ctx0" brushRef="#br0">1 122 10135 0 0,'0'0'2264'0'0,"16"-6"1743"0"0,72-27 865 0 0,-55 18-4181 0 0,0 0 1 0 0,1 3 0 0 0,56-14-1 0 0,-68 21-714 0 0,1 1 1 0 0,-1 1-1 0 0,0 2 0 0 0,1 0 0 0 0,-1 1 0 0 0,1 1 1 0 0,22 4-1 0 0,-35-3-581 0 0,0 1 0 0 0,0 0 1 0 0,18 8-1 0 0,0 3-844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18.376"/>
    </inkml:context>
    <inkml:brush xml:id="br0">
      <inkml:brushProperty name="width" value="0.05" units="cm"/>
      <inkml:brushProperty name="height" value="0.05" units="cm"/>
      <inkml:brushProperty name="color" value="#004F8B"/>
    </inkml:brush>
  </inkml:definitions>
  <inkml:trace contextRef="#ctx0" brushRef="#br0">174 222 919 0 0,'19'-23'-374'0'0,"1"1"4615"0"0,12-12 5243 0 0,-15 7-6077 0 0,-15 22-3281 0 0,0 0 1 0 0,0 0 0 0 0,-1 0-1 0 0,0-1 1 0 0,0 1 0 0 0,0 0-1 0 0,0-10 1 0 0,-1 12-82 0 0,0 0-1 0 0,0 1 1 0 0,0-1 0 0 0,-1 0 0 0 0,1 1-1 0 0,-1-1 1 0 0,1 0 0 0 0,-1 1 0 0 0,0-1-1 0 0,0 1 1 0 0,-1-1 0 0 0,1 1-1 0 0,0 0 1 0 0,-1-1 0 0 0,1 1 0 0 0,-1 0-1 0 0,-2-2 1 0 0,2 2-42 0 0,0 0-1 0 0,0 1 1 0 0,0-1-1 0 0,0 1 1 0 0,-1-1-1 0 0,1 1 1 0 0,0 0-1 0 0,-1 0 1 0 0,1 0-1 0 0,-1 0 1 0 0,1 0-1 0 0,-1 1 1 0 0,1-1-1 0 0,-1 1 1 0 0,0 0-1 0 0,1 0 1 0 0,-1 0-1 0 0,1 0 1 0 0,-1 0-1 0 0,0 0 1 0 0,1 1-1 0 0,-1-1 1 0 0,1 1-1 0 0,-4 1 1 0 0,1-1-2 0 0,-3 1-54 0 0,0 0 0 0 0,0 1 0 0 0,0 0 0 0 0,0 1 0 0 0,0 0 0 0 0,1 0 0 0 0,0 0 0 0 0,-1 1 0 0 0,2 0 0 0 0,-1 0 0 0 0,1 1 0 0 0,-1 0 0 0 0,-7 11 0 0 0,10-12 32 0 0,0 0 0 0 0,1 1 0 0 0,0 0-1 0 0,0-1 1 0 0,0 1 0 0 0,1 0 0 0 0,0 0 0 0 0,0 0 0 0 0,0 1 0 0 0,1-1-1 0 0,0 0 1 0 0,0 1 0 0 0,1-1 0 0 0,0 0 0 0 0,0 1 0 0 0,0-1 0 0 0,1 1-1 0 0,3 11 1 0 0,-3-12 17 0 0,2-1 0 0 0,-1 1 1 0 0,0-1-1 0 0,1 1 0 0 0,0-1 0 0 0,0 0 0 0 0,1 0 0 0 0,-1-1 0 0 0,1 1 0 0 0,7 6 1 0 0,6 4 72 0 0,28 19 0 0 0,-3-2 27 0 0,-34-25-56 0 0,37 35 251 0 0,-41-38-249 0 0,-1 0 0 0 0,1 0 0 0 0,-1 1 0 0 0,0-1 1 0 0,-1 1-1 0 0,1 0 0 0 0,-1-1 0 0 0,0 1 0 0 0,2 7 0 0 0,-4-10-18 0 0,1 0 0 0 0,-1 0-1 0 0,0 0 1 0 0,0 0 0 0 0,0-1 0 0 0,0 1-1 0 0,0 0 1 0 0,-1 0 0 0 0,1 0 0 0 0,0 0-1 0 0,-1 0 1 0 0,1-1 0 0 0,-1 1-1 0 0,0 0 1 0 0,0 0 0 0 0,-1 2 0 0 0,-1-1 31 0 0,1 1 0 0 0,-1-1 1 0 0,0 0-1 0 0,0 1 0 0 0,-1-1 1 0 0,-5 4-1 0 0,-1 0 65 0 0,-1-1 0 0 0,1 0 1 0 0,-1-1-1 0 0,-16 6 0 0 0,-8 2-9 0 0,19-7-146 0 0,0 0 0 0 0,0-1 1 0 0,-1-1-1 0 0,1 0 0 0 0,-1-1 0 0 0,-21 1 0 0 0,36-4-184 0 0,2-3-1006 0 0,0 2 1119 0 0,0-1 0 0 0,-1 1 0 0 0,1 0 0 0 0,0 0 0 0 0,0 0 0 0 0,1 0 0 0 0,-1 0 0 0 0,0-1 0 0 0,0 1 0 0 0,1 0 0 0 0,-1 0 0 0 0,0 0 1 0 0,1 0-1 0 0,-1 0 0 0 0,1 0 0 0 0,-1 0 0 0 0,1 0 0 0 0,0 0 0 0 0,-1 0 0 0 0,1 0 0 0 0,0 0 0 0 0,0 0 0 0 0,1 0 0 0 0,8-6-1462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855"/>
    </inkml:context>
    <inkml:brush xml:id="br0">
      <inkml:brushProperty name="width" value="0.05" units="cm"/>
      <inkml:brushProperty name="height" value="0.05" units="cm"/>
      <inkml:brushProperty name="color" value="#004F8B"/>
    </inkml:brush>
  </inkml:definitions>
  <inkml:trace contextRef="#ctx0" brushRef="#br0">325 178 10335 0 0,'0'0'472'0'0,"-1"0"-9"0"0,-2-3-302 0 0,1 0 0 0 0,0 0-1 0 0,0 0 1 0 0,0 0 0 0 0,1 0 0 0 0,-1 0-1 0 0,1 0 1 0 0,-1-1 0 0 0,1 1 0 0 0,0-1-1 0 0,-1-5 1 0 0,-2-7 1385 0 0,-3-3-157 0 0,3 6-508 0 0,-1 0 0 0 0,-10-20 1 0 0,13 30-837 0 0,0 0 1 0 0,0 0 0 0 0,-1 0 0 0 0,1 0-1 0 0,-1 0 1 0 0,1 0 0 0 0,-1 0-1 0 0,0 1 1 0 0,0-1 0 0 0,0 1 0 0 0,-1 0-1 0 0,1 0 1 0 0,-7-3 0 0 0,7 5-42 0 0,1 0 0 0 0,-1 0 1 0 0,0 1-1 0 0,1-1 0 0 0,-1 0 1 0 0,1 1-1 0 0,-1 0 0 0 0,1 0 1 0 0,-1-1-1 0 0,1 2 0 0 0,-3 0 0 0 0,1-1-2 0 0,-7 5-38 0 0,0-1 0 0 0,0 2 0 0 0,1-1 0 0 0,-1 1 0 0 0,2 1 0 0 0,-1 0 0 0 0,-14 16 0 0 0,12-11-12 0 0,1 0 0 0 0,1 0 0 0 0,0 1 0 0 0,1 1 0 0 0,-8 17 0 0 0,13-23 57 0 0,1 0-1 0 0,0 0 1 0 0,0 0 0 0 0,-2 19-1 0 0,4-24 5 0 0,1-1 0 0 0,-1 1 0 0 0,1 0-1 0 0,0 0 1 0 0,0 0 0 0 0,1-1 0 0 0,-1 1 0 0 0,1 0 0 0 0,0 0-1 0 0,0-1 1 0 0,0 1 0 0 0,0-1 0 0 0,1 1 0 0 0,-1-1-1 0 0,3 5 1 0 0,-3-7 1 0 0,0 0 0 0 0,0 1 0 0 0,0-1-1 0 0,1 0 1 0 0,-1 0 0 0 0,0 0 0 0 0,0 0 0 0 0,1-1-1 0 0,-1 1 1 0 0,0 0 0 0 0,1 0 0 0 0,-1-1 0 0 0,1 1-1 0 0,-1-1 1 0 0,1 1 0 0 0,-1-1 0 0 0,1 0-1 0 0,-1 1 1 0 0,3-1 0 0 0,-1 0 9 0 0,0 0 1 0 0,1-1-1 0 0,-1 1 1 0 0,0-1-1 0 0,0 0 1 0 0,0 0-1 0 0,0 0 1 0 0,0 0-1 0 0,3-2 0 0 0,6-5 37 0 0,-1 1 1 0 0,0-1-1 0 0,15-14 0 0 0,-22 18-59 0 0,6-5 28 0 0,-1-1 0 0 0,1 0-1 0 0,-2-1 1 0 0,0 0 0 0 0,0 0 0 0 0,-1-1-1 0 0,8-17 1 0 0,-3 0 64 0 0,-1-1-1 0 0,11-44 1 0 0,-22 72 119 0 0,2 24 38 0 0,-1 20-41 0 0,-1-12 151 0 0,8 51 0 0 0,-7-72-442 0 0,1-1 0 0 0,0 0 1 0 0,0 0-1 0 0,1-1 0 0 0,0 1 0 0 0,0-1 0 0 0,1 1 1 0 0,0-1-1 0 0,1 0 0 0 0,-1 0 0 0 0,7 7 1 0 0,-1-6-4978 0 0,-1-3-1712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8.358"/>
    </inkml:context>
    <inkml:brush xml:id="br0">
      <inkml:brushProperty name="width" value="0.05" units="cm"/>
      <inkml:brushProperty name="height" value="0.05" units="cm"/>
      <inkml:brushProperty name="color" value="#004F8B"/>
    </inkml:brush>
  </inkml:definitions>
  <inkml:trace contextRef="#ctx0" brushRef="#br0">351 182 12839 0 0,'0'-17'1370'0'0,"15"-40"15"0"0,-14 49-1215 0 0,0 0 1 0 0,-1 0-1 0 0,0 0 0 0 0,0 0 1 0 0,-1 0-1 0 0,1 0 0 0 0,-3-8 1 0 0,2 14-141 0 0,0 0 0 0 0,1 0 0 0 0,-1 0 0 0 0,0 0 0 0 0,0 0 0 0 0,0 1 1 0 0,0-1-1 0 0,0 0 0 0 0,-1 1 0 0 0,1-1 0 0 0,0 1 0 0 0,-1-1 0 0 0,1 1 1 0 0,-1 0-1 0 0,1-1 0 0 0,-1 1 0 0 0,0 0 0 0 0,0 0 0 0 0,1 0 0 0 0,-1 0 1 0 0,0 1-1 0 0,0-1 0 0 0,0 0 0 0 0,0 1 0 0 0,0 0 0 0 0,0-1 0 0 0,0 1 1 0 0,0 0-1 0 0,0 0 0 0 0,0 0 0 0 0,0 0 0 0 0,-4 1 0 0 0,0 0-39 0 0,0-1-1 0 0,0 2 1 0 0,0-1 0 0 0,0 1-1 0 0,0 0 1 0 0,0 0-1 0 0,0 1 1 0 0,1 0 0 0 0,-1 0-1 0 0,-4 4 1 0 0,1-1-38 0 0,0 1 1 0 0,1 1-1 0 0,0 0 1 0 0,-14 17-1 0 0,3 2-81 0 0,1 1 0 0 0,-23 51 0 0 0,41-78 122 0 0,-7 11-37 0 0,2 1-1 0 0,0-1 0 0 0,-4 15 1 0 0,8-24 42 0 0,0 0 1 0 0,1 0-1 0 0,-1 0 0 0 0,1 0 1 0 0,0 0-1 0 0,0 0 1 0 0,0 0-1 0 0,0 0 1 0 0,0 0-1 0 0,0-1 1 0 0,1 1-1 0 0,0 0 1 0 0,-1 0-1 0 0,1 0 1 0 0,0 0-1 0 0,0 0 0 0 0,1-1 1 0 0,-1 1-1 0 0,1-1 1 0 0,2 5-1 0 0,-3-6 1 0 0,0-1 0 0 0,0 1 0 0 0,0 0 0 0 0,0-1 0 0 0,1 1 0 0 0,-1 0 0 0 0,0-1 0 0 0,0 1 0 0 0,1-1 0 0 0,-1 0 0 0 0,0 0 0 0 0,1 1 0 0 0,-1-1 0 0 0,0 0 0 0 0,1 0 0 0 0,-1 0 0 0 0,0 0 0 0 0,1 0 0 0 0,-1 0 0 0 0,0-1 0 0 0,1 1 0 0 0,-1 0 0 0 0,0-1 0 0 0,0 1 0 0 0,2-2 0 0 0,2 1 0 0 0,-1-1 0 0 0,1-1 0 0 0,-1 1 0 0 0,0-1 0 0 0,6-4 0 0 0,3-3 6 0 0,0-2-1 0 0,-1 0 0 0 0,-1 0 1 0 0,0-1-1 0 0,0 0 0 0 0,-1-1 1 0 0,-1 0-1 0 0,-1-1 0 0 0,0 0 1 0 0,0 0-1 0 0,4-17 0 0 0,7-22 70 0 0,-9 77 242 0 0,1 21-65 0 0,-1 0-1 0 0,-3 1 1 0 0,-1-1 0 0 0,-2 1-1 0 0,-2 1 1 0 0,-2-1-1 0 0,-2 0 1 0 0,-3 0 0 0 0,-1 0-1 0 0,-2-1 1 0 0,-1 0-1 0 0,-24 61 1 0 0,25-83-112 0 0,-1-2 0 0 0,-22 37 0 0 0,26-49-128 0 0,-1 0 0 0 0,0-1 0 0 0,0 1 0 0 0,0-1 0 0 0,-1-1 0 0 0,0 1 0 0 0,0-1 0 0 0,0 0 0 0 0,-13 6 0 0 0,17-9-77 0 0,-1-2 0 0 0,1 1 0 0 0,-1 0 1 0 0,0-1-1 0 0,0 1 0 0 0,1-1 0 0 0,-1 0 0 0 0,0-1 0 0 0,0 1 1 0 0,0-1-1 0 0,0 1 0 0 0,0-1 0 0 0,0 0 0 0 0,0-1 1 0 0,0 1-1 0 0,0-1 0 0 0,0 0 0 0 0,0 0 0 0 0,0 0 0 0 0,0 0 1 0 0,0-1-1 0 0,1 1 0 0 0,-1-1 0 0 0,1 0 0 0 0,-1 0 1 0 0,1 0-1 0 0,0-1 0 0 0,0 1 0 0 0,0-1 0 0 0,0 0 0 0 0,-3-4 1 0 0,0 1 30 0 0,1-1 0 0 0,1 0 0 0 0,0-1 0 0 0,0 1 1 0 0,0-1-1 0 0,1 1 0 0 0,0-1 0 0 0,0 0 0 0 0,1-1 1 0 0,0 1-1 0 0,1 0 0 0 0,0 0 0 0 0,0-1 0 0 0,0-9 1 0 0,2 0 39 0 0,1 0 0 0 0,1 1 0 0 0,0-1 0 0 0,1 1 0 0 0,1-1 0 0 0,1 1 0 0 0,0 1 0 0 0,1-1 0 0 0,1 1 0 0 0,19-29 0 0 0,-12 24-27 0 0,0 1-1 0 0,2 1 0 0 0,23-23 1 0 0,60-43-883 0 0,-92 79 706 0 0,30-25-854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8.780"/>
    </inkml:context>
    <inkml:brush xml:id="br0">
      <inkml:brushProperty name="width" value="0.05" units="cm"/>
      <inkml:brushProperty name="height" value="0.05" units="cm"/>
      <inkml:brushProperty name="color" value="#004F8B"/>
    </inkml:brush>
  </inkml:definitions>
  <inkml:trace contextRef="#ctx0" brushRef="#br0">0 10 12495 0 0,'0'0'572'0'0,"0"-1"-10"0"0,0 1-522 0 0,0 0 0 0 0,0-1 0 0 0,0 1 0 0 0,0 0 0 0 0,0-1 0 0 0,0 1 0 0 0,0 0 0 0 0,0-1 0 0 0,0 1 0 0 0,0 0 0 0 0,1-1 1 0 0,-1 1-1 0 0,0 0 0 0 0,0 0 0 0 0,0-1 0 0 0,0 1 0 0 0,0 0 0 0 0,1-1 0 0 0,-1 1 0 0 0,0 0 0 0 0,0 0 0 0 0,0-1 0 0 0,1 1 0 0 0,-1 0 1 0 0,0 0-1 0 0,0 0 0 0 0,1-1 0 0 0,-1 1 0 0 0,0 0 0 0 0,1 0 0 0 0,-1 0 0 0 0,0 0 0 0 0,0 0 0 0 0,1 0 0 0 0,-1 0 0 0 0,0-1 0 0 0,1 1 1 0 0,-1 0-1 0 0,0 0 0 0 0,1 0 0 0 0,-1 0 0 0 0,0 0 0 0 0,1 0 0 0 0,-1 1 0 0 0,0-1 0 0 0,1 0 0 0 0,-1 0 0 0 0,0 0 0 0 0,1 0 0 0 0,-1 0 1 0 0,0 0-1 0 0,0 0 0 0 0,1 1 0 0 0,-1-1 0 0 0,0 0 0 0 0,0 0 0 0 0,1 0 0 0 0,-1 1 0 0 0,0-1 0 0 0,0 0 0 0 0,1 0 0 0 0,-1 1 0 0 0,0-1 1 0 0,0 0-1 0 0,0 0 0 0 0,0 1 0 0 0,1 0 0 0 0,-1-1-131 0 0,4 4 285 0 0,-1 0 0 0 0,-1 1 0 0 0,1-1 0 0 0,0 1 0 0 0,-1-1 0 0 0,0 1 0 0 0,0 0 0 0 0,0 0 0 0 0,-1-1 0 0 0,0 1 0 0 0,0 1 0 0 0,1 8 0 0 0,0 10 380 0 0,-2 34 0 0 0,-1-45-398 0 0,-2 39 170 0 0,-2 1 1 0 0,-24 97 0 0 0,29-149-593 0 0,0-10-5450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9.152"/>
    </inkml:context>
    <inkml:brush xml:id="br0">
      <inkml:brushProperty name="width" value="0.05" units="cm"/>
      <inkml:brushProperty name="height" value="0.05" units="cm"/>
      <inkml:brushProperty name="color" value="#004F8B"/>
    </inkml:brush>
  </inkml:definitions>
  <inkml:trace contextRef="#ctx0" brushRef="#br0">0 77 6911 0 0,'0'0'978'0'0,"1"2"406"0"0,11 33 2617 0 0,10 34 609 0 0,17 34-2157 0 0,-27-75-1884 0 0,2 0 1 0 0,0-1-1 0 0,35 48 0 0 0,-46-71-480 0 0,1 0 1 0 0,-1 0-1 0 0,1 0 0 0 0,-1-1 1 0 0,1 1-1 0 0,0-1 0 0 0,0 0 1 0 0,1 0-1 0 0,-1-1 0 0 0,5 3 1 0 0,-7-4-69 0 0,0-1 1 0 0,0 1 0 0 0,0-1-1 0 0,0 1 1 0 0,0-1-1 0 0,0 0 1 0 0,0 0 0 0 0,0 0-1 0 0,0 0 1 0 0,0 0-1 0 0,-1 0 1 0 0,1-1 0 0 0,0 1-1 0 0,0 0 1 0 0,0-1-1 0 0,0 0 1 0 0,0 1 0 0 0,0-1-1 0 0,-1 0 1 0 0,1 0-1 0 0,0 0 1 0 0,-1 0 0 0 0,1 0-1 0 0,0-1 1 0 0,-1 1-1 0 0,0 0 1 0 0,1-1 0 0 0,1-2-1 0 0,6-8 16 0 0,0 0-1 0 0,-1 0 1 0 0,0-1 0 0 0,-1 0-1 0 0,-1-1 1 0 0,0 1-1 0 0,-1-1 1 0 0,6-26-1 0 0,-2-5 23 0 0,4-69 0 0 0,3-20-54 0 0,-8 106-200 0 0,-8 26 106 0 0,3 2-1978 0 0,-3 0 1888 0 0,1-1-1 0 0,-1 1 1 0 0,1 0-1 0 0,-1 0 0 0 0,1 0 1 0 0,-1 1-1 0 0,0-1 1 0 0,1 0-1 0 0,-1 0 0 0 0,1 0 1 0 0,-1 0-1 0 0,0 0 1 0 0,1 0-1 0 0,-1 1 1 0 0,1-1-1 0 0,-1 0 0 0 0,0 0 1 0 0,1 0-1 0 0,-1 1 1 0 0,8 8-1835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9.873"/>
    </inkml:context>
    <inkml:brush xml:id="br0">
      <inkml:brushProperty name="width" value="0.05" units="cm"/>
      <inkml:brushProperty name="height" value="0.05" units="cm"/>
      <inkml:brushProperty name="color" value="#004F8B"/>
    </inkml:brush>
  </inkml:definitions>
  <inkml:trace contextRef="#ctx0" brushRef="#br0">175 46 8751 0 0,'0'0'10918'0'0,"-1"-19"-10044"0"0,-1 13-782 0 0,1 5-86 0 0,1 0 0 0 0,0 0 0 0 0,-1 0 0 0 0,1 0 0 0 0,0 0 0 0 0,-1 1 0 0 0,1-1 0 0 0,-1 0 0 0 0,0 0 0 0 0,1 1 0 0 0,-1-1 0 0 0,0 0 0 0 0,1 1 0 0 0,-1-1 0 0 0,0 1 0 0 0,0-1 0 0 0,1 1 0 0 0,-1-1 0 0 0,0 1 0 0 0,0-1 0 0 0,-1 1 0 0 0,-1-1 2 0 0,2 0-8 0 0,0 1 0 0 0,0-1 0 0 0,0 1 0 0 0,1-1 0 0 0,-1 1 0 0 0,0 0 0 0 0,0-1 0 0 0,0 1 0 0 0,0 0 0 0 0,0 0 0 0 0,0 0-1 0 0,0 0 1 0 0,0 0 0 0 0,0 0 0 0 0,0 0 0 0 0,0 0 0 0 0,0 0 0 0 0,0 1 0 0 0,0-1 0 0 0,0 0 0 0 0,0 0 0 0 0,0 1 0 0 0,0-1 0 0 0,-1 1 0 0 0,-1 1-11 0 0,-3 1-23 0 0,-1 0-1 0 0,1 1 1 0 0,0-1-1 0 0,0 1 1 0 0,1 1-1 0 0,-1-1 1 0 0,1 1-1 0 0,0 0 0 0 0,0 0 1 0 0,0 1-1 0 0,1-1 1 0 0,0 1-1 0 0,0 0 1 0 0,0 0-1 0 0,-3 9 1 0 0,0 1-25 0 0,0 1 0 0 0,1 0 0 0 0,0 1 0 0 0,-5 31 1 0 0,10-45 53 0 0,0 1 0 0 0,1-1 0 0 0,-1 0 0 0 0,1 1 0 0 0,0-1 0 0 0,0 0 0 0 0,0 0 0 0 0,1 1 0 0 0,-1-1 0 0 0,1 0 0 0 0,0 0 1 0 0,0 1-1 0 0,1-1 0 0 0,-1 0 0 0 0,5 7 0 0 0,-6-11 12 0 0,1 1 0 0 0,0-1 0 0 0,-1 1-1 0 0,1-1 1 0 0,0 1 0 0 0,-1-1 0 0 0,1 0 0 0 0,0 1 0 0 0,-1-1 0 0 0,1 0 0 0 0,0 1 0 0 0,0-1-1 0 0,-1 0 1 0 0,1 0 0 0 0,0 0 0 0 0,0 0 0 0 0,0 0 0 0 0,-1 0 0 0 0,1 0 0 0 0,0 0 0 0 0,0 0-1 0 0,0 0 1 0 0,-1-1 0 0 0,1 1 0 0 0,0 0 0 0 0,0 0 0 0 0,-1-1 0 0 0,1 1 0 0 0,1-1 0 0 0,18-12 173 0 0,-13 6-108 0 0,0 0 1 0 0,-1-1-1 0 0,1 0 1 0 0,-2 0-1 0 0,1 0 1 0 0,-1-1-1 0 0,7-15 1 0 0,23-70 58 0 0,-18 44-40 0 0,-10 27-79 0 0,-3 15 27 0 0,0 12 3 0 0,0 8 56 0 0,-2 8 212 0 0,0 0-1 0 0,0 23 1 0 0,-3-30-201 0 0,1 0 0 0 0,1 0 0 0 0,0 0 0 0 0,0-1 0 0 0,2 1 0 0 0,-1 0 0 0 0,9 20 0 0 0,-10-31-97 0 0,0 1-1 0 0,0-1 0 0 0,0 0 1 0 0,0 0-1 0 0,1 0 1 0 0,-1 0-1 0 0,1 0 0 0 0,-1 0 1 0 0,1 0-1 0 0,0 0 1 0 0,0 0-1 0 0,0-1 0 0 0,0 1 1 0 0,0-1-1 0 0,0 0 1 0 0,0 1-1 0 0,1-1 0 0 0,-1 0 1 0 0,3 1-1 0 0,-1-2-119 0 0,-1 0-1 0 0,0 1 0 0 0,1-1 1 0 0,-1-1-1 0 0,0 1 0 0 0,0 0 1 0 0,1-1-1 0 0,-1 1 0 0 0,0-1 1 0 0,0 0-1 0 0,0 0 0 0 0,0-1 1 0 0,5-1-1 0 0,3-3-1386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50.416"/>
    </inkml:context>
    <inkml:brush xml:id="br0">
      <inkml:brushProperty name="width" value="0.05" units="cm"/>
      <inkml:brushProperty name="height" value="0.05" units="cm"/>
      <inkml:brushProperty name="color" value="#004F8B"/>
    </inkml:brush>
  </inkml:definitions>
  <inkml:trace contextRef="#ctx0" brushRef="#br0">23 1 9215 0 0,'0'0'1222'0'0,"-2"8"2102"0"0,-5 40 2318 0 0,5 25-3633 0 0,1-8-1174 0 0,-1-25-511 0 0,-7 156 1032 0 0,21-205-1276 0 0,-9 5-92 0 0,0 0 0 0 0,0 0 0 0 0,0 0 0 0 0,0-1 0 0 0,-1 1 0 0 0,0-1 1 0 0,3-7-1 0 0,10-39-613 0 0,-8 25 298 0 0,48-162-852 0 0,-46 168 1142 0 0,-7 15 10 0 0,0 0 1 0 0,1 0-1 0 0,-2-1 1 0 0,4-10-1 0 0,-5 15 228 0 0,1 2-168 0 0,0-1-1 0 0,0 0 1 0 0,0 1-1 0 0,0 0 0 0 0,1-1 1 0 0,-1 1-1 0 0,0 0 0 0 0,0-1 1 0 0,0 1-1 0 0,0 0 0 0 0,-1 0 1 0 0,1 0-1 0 0,0 0 0 0 0,0 0 1 0 0,0 0-1 0 0,-1 0 0 0 0,1 0 1 0 0,0 2-1 0 0,3 5 79 0 0,-1 0 0 0 0,-1 1 1 0 0,0-1-1 0 0,0 1 0 0 0,0-1 0 0 0,-1 1 0 0 0,0 12 0 0 0,-6 66 449 0 0,1-29-341 0 0,3-47-195 0 0,1-1 0 0 0,3 21 0 0 0,-3-30-24 0 0,0-1 0 0 0,0 1 0 0 0,0-1 0 0 0,0 0 0 0 0,0 1 0 0 0,0-1 0 0 0,0 1 0 0 0,0-1 0 0 0,0 0 0 0 0,0 1 0 0 0,1-1 0 0 0,-1 0 0 0 0,0 1 0 0 0,0-1-1 0 0,0 1 1 0 0,0-1 0 0 0,1 0 0 0 0,-1 1 0 0 0,0-1 0 0 0,0 0 0 0 0,1 0 0 0 0,-1 1 0 0 0,0-1 0 0 0,1 0 0 0 0,-1 0 0 0 0,0 1 0 0 0,1-1 0 0 0,-1 0 0 0 0,0 0 0 0 0,1 0 0 0 0,-1 0 0 0 0,0 1 0 0 0,2-1 0 0 0,2-3-11 0 0,1 1-4 0 0,-1-1 1 0 0,0 1-1 0 0,0-1 0 0 0,0-1 0 0 0,0 1 0 0 0,0 0 1 0 0,-1-1-1 0 0,1 0 0 0 0,-1 0 0 0 0,0 0 0 0 0,3-6 1 0 0,3-4-65 0 0,-1 0 0 0 0,6-18-1 0 0,8-28 50 0 0,-14 37 14 0 0,0 0 1 0 0,16-29-1 0 0,-17 42 33 0 0,-7 10-10 0 0,1-1 0 0 0,-1 1 0 0 0,0 1 0 0 0,1-1 0 0 0,-1 0-1 0 0,0 0 1 0 0,0 0 0 0 0,1 0 0 0 0,-1 0 0 0 0,0 0 0 0 0,1 0-1 0 0,-1 0 1 0 0,0 0 0 0 0,0 1 0 0 0,1-1 0 0 0,-1 0 0 0 0,0 0-1 0 0,0 0 1 0 0,1 0 0 0 0,-1 1 0 0 0,0-1 0 0 0,0 0-1 0 0,0 0 1 0 0,1 1 0 0 0,-1-1 0 0 0,0 0 0 0 0,0 0 0 0 0,0 1-1 0 0,0-1 1 0 0,0 0 0 0 0,0 1 0 0 0,1-1 0 0 0,4 11 94 0 0,0 3-26 0 0,-1 1 0 0 0,-1-1 0 0 0,0 1 0 0 0,1 21 0 0 0,-4-23-60 0 0,2 0 0 0 0,-1 0 0 0 0,2-1 0 0 0,0 1 0 0 0,0-1 0 0 0,10 22 0 0 0,-11-31-113 0 0,-1 1-1 0 0,1-1 1 0 0,1-1-1 0 0,-1 1 1 0 0,0 0 0 0 0,1 0-1 0 0,-1-1 1 0 0,1 0-1 0 0,0 1 1 0 0,0-1 0 0 0,0 0-1 0 0,0 0 1 0 0,0-1-1 0 0,0 1 1 0 0,7 2-1 0 0,3-1-1574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50.807"/>
    </inkml:context>
    <inkml:brush xml:id="br0">
      <inkml:brushProperty name="width" value="0.05" units="cm"/>
      <inkml:brushProperty name="height" value="0.05" units="cm"/>
      <inkml:brushProperty name="color" value="#004F8B"/>
    </inkml:brush>
  </inkml:definitions>
  <inkml:trace contextRef="#ctx0" brushRef="#br0">10 199 1839 0 0,'-9'-2'20207'0'0,"13"0"-19329"0"0,8-4-3842 0 0,-4 1 3192 0 0,-1 0 0 0 0,1-1 1 0 0,-1 0-1 0 0,0 0 0 0 0,0-1 1 0 0,0 1-1 0 0,-1-2 0 0 0,0 1 1 0 0,8-15-1 0 0,-3 2 81 0 0,0-1-1 0 0,-2 0 1 0 0,8-26 0 0 0,-16 45-232 0 0,-3 3-73 0 0,0-1 1 0 0,1 1-1 0 0,-1-1 0 0 0,0 1 1 0 0,1 0-1 0 0,-1-1 0 0 0,1 1 1 0 0,-1 0-1 0 0,1 0 0 0 0,-1 0 0 0 0,1 0 1 0 0,0 1-1 0 0,-1-1 0 0 0,0 2 1 0 0,-17 20-58 0 0,12-14 66 0 0,1 1-1 0 0,0-1 1 0 0,1 1-1 0 0,0 0 1 0 0,1 0-1 0 0,0 1 1 0 0,0-1-1 0 0,1 1 1 0 0,1 0-1 0 0,-2 11 1 0 0,3-17 31 0 0,1 0 1 0 0,0 0 0 0 0,0 0 0 0 0,0 0-1 0 0,1 0 1 0 0,0 0 0 0 0,0 0-1 0 0,0 0 1 0 0,0 0 0 0 0,1 0 0 0 0,0-1-1 0 0,0 1 1 0 0,0-1 0 0 0,1 1 0 0 0,-1-1-1 0 0,1 0 1 0 0,0 0 0 0 0,0 0 0 0 0,1 0-1 0 0,-1 0 1 0 0,1-1 0 0 0,-1 0 0 0 0,1 0-1 0 0,6 4 1 0 0,-4-4-16 0 0,0 0-1 0 0,0 0 0 0 0,0-1 1 0 0,0 0-1 0 0,0 0 1 0 0,0-1-1 0 0,1 1 1 0 0,-1-1-1 0 0,1-1 1 0 0,-1 1-1 0 0,1-1 0 0 0,-1 0 1 0 0,1-1-1 0 0,7-1 1 0 0,6-1-25 0 0,-1-2 0 0 0,0 0 0 0 0,26-11 0 0 0,-7 0-71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7.483"/>
    </inkml:context>
    <inkml:brush xml:id="br0">
      <inkml:brushProperty name="width" value="0.025" units="cm"/>
      <inkml:brushProperty name="height" value="0.025" units="cm"/>
      <inkml:brushProperty name="color" value="#004F8B"/>
    </inkml:brush>
  </inkml:definitions>
  <inkml:trace contextRef="#ctx0" brushRef="#br0">50 1 9871 0 0,'0'0'3112'0'0,"-4"9"-2568"0"0,2 2-192 0 0,0 0 0 0 0,1-1 1 0 0,0 1-1 0 0,2 20 0 0 0,0-18-166 0 0,-1 0-1 0 0,-1-1 1 0 0,-2 20 0 0 0,-7 12-39 0 0,0-6 71 0 0,-6 68 1 0 0,15-103-219 0 0,1-3 0 0 0,0 1 0 0 0,0 0 0 0 0,-1 0 0 0 0,1 0 0 0 0,0-1 0 0 0,0 1 0 0 0,0 0 0 0 0,0 0 0 0 0,0 0 0 0 0,1-1 0 0 0,-1 1 0 0 0,0 0 0 0 0,0 0 0 0 0,0 0 0 0 0,1-1 0 0 0,-1 1 0 0 0,0 0 0 0 0,2 1 0 0 0,-2-1 1 0 0,0 0-1 0 0,0-1 1 0 0,1 1-1 0 0,-1 0 1 0 0,1 0-1 0 0,-1 0 1 0 0,1 0-1 0 0,-1-1 1 0 0,1 1-1 0 0,-1 0 0 0 0,1-1 1 0 0,0 1-1 0 0,-1 0 1 0 0,1-1-1 0 0,0 1 1 0 0,0-1-1 0 0,-1 1 1 0 0,1-1-1 0 0,0 1 1 0 0,0-1-1 0 0,0 1 1 0 0,0-1-1 0 0,0 0 1 0 0,0 0-1 0 0,-1 1 1 0 0,1-1-1 0 0,0 0 0 0 0,0 0 1 0 0,1 0-1 0 0,1 0 30 0 0,8 1 238 0 0,1-1 0 0 0,-1 0 0 0 0,0-1 0 0 0,1 0 0 0 0,19-5-1 0 0,10-1 446 0 0,-23 4-673 0 0,6 1 283 0 0,5 1-3482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7.889"/>
    </inkml:context>
    <inkml:brush xml:id="br0">
      <inkml:brushProperty name="width" value="0.025" units="cm"/>
      <inkml:brushProperty name="height" value="0.025" units="cm"/>
      <inkml:brushProperty name="color" value="#004F8B"/>
    </inkml:brush>
  </inkml:definitions>
  <inkml:trace contextRef="#ctx0" brushRef="#br0">0 311 8751 0 0,'0'0'5400'0'0,"2"-2"-3961"0"0,8-9-966 0 0,1 1 0 0 0,0 1 1 0 0,1-1-1 0 0,0 2 0 0 0,23-13 0 0 0,-19 11-181 0 0,1 0-143 0 0,-4 3-119 0 0,-1 0 1 0 0,0-1 0 0 0,0-1-1 0 0,0 0 1 0 0,-1-1 0 0 0,13-14 0 0 0,-19 14-1877 0 0,-4 9 702 0 0</inkml:trace>
  <inkml:trace contextRef="#ctx0" brushRef="#br0" timeOffset="1">22 53 12607 0 0,'0'0'1468'0'0,"1"-2"-813"0"0,5-3-195 0 0,1 0 0 0 0,0 0 0 0 0,0 1 1 0 0,0 0-1 0 0,0 0 0 0 0,1 0 0 0 0,-1 1 0 0 0,1 1 1 0 0,0-1-1 0 0,0 1 0 0 0,10-2 0 0 0,-2 2-333 0 0,0 0 0 0 0,0 1-1 0 0,0 0 1 0 0,30 4 0 0 0,-42-3-714 0 0,6 3-41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8.369"/>
    </inkml:context>
    <inkml:brush xml:id="br0">
      <inkml:brushProperty name="width" value="0.025" units="cm"/>
      <inkml:brushProperty name="height" value="0.025" units="cm"/>
      <inkml:brushProperty name="color" value="#004F8B"/>
    </inkml:brush>
  </inkml:definitions>
  <inkml:trace contextRef="#ctx0" brushRef="#br0">22 8 7367 0 0,'-13'-7'9248'0'0,"14"27"-7510"0"0,1 14-978 0 0,-2 0 0 0 0,-4 43 1 0 0,2-44-517 0 0,0-12-122 0 0,-2 82 48 0 0,4-101-382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18.863"/>
    </inkml:context>
    <inkml:brush xml:id="br0">
      <inkml:brushProperty name="width" value="0.05" units="cm"/>
      <inkml:brushProperty name="height" value="0.05" units="cm"/>
      <inkml:brushProperty name="color" value="#004F8B"/>
    </inkml:brush>
  </inkml:definitions>
  <inkml:trace contextRef="#ctx0" brushRef="#br0">41 119 1375 0 0,'-6'-13'81'0'0,"4"9"8"0"0,0-1 0 0 0,0 0 1 0 0,1 0-1 0 0,-1 0 0 0 0,0-14 14188 0 0,8 23-11782 0 0,5 15-3490 0 0,-9-8 1093 0 0,-1-1 0 0 0,1 1 0 0 0,-2 0 0 0 0,1 0 0 0 0,-2 13 1 0 0,-9 54 524 0 0,9-74-596 0 0,-30 142 839 0 0,29-140-851 0 0,2-4 65 0 0,0-4-24 0 0,-1-14-267 0 0,0 0-1 0 0,2 0 1 0 0,4-30-1 0 0,15-49-198 0 0,-16 75 373 0 0,-4 18 34 0 0,5-22-18 0 0,1 0 0 0 0,1 0-1 0 0,1 1 1 0 0,21-45 0 0 0,-28 67 56 0 0,0-1 0 0 0,-1 1 1 0 0,1-1-1 0 0,0 1 1 0 0,0 0-1 0 0,0-1 1 0 0,0 1-1 0 0,0 0 1 0 0,1-1-1 0 0,-1 1 1 0 0,0 0-1 0 0,1 0 1 0 0,-1 0-1 0 0,0 0 0 0 0,1 1 1 0 0,-1-1-1 0 0,1 0 1 0 0,0 0-1 0 0,-1 1 1 0 0,1-1-1 0 0,-1 1 1 0 0,1 0-1 0 0,0-1 1 0 0,-1 1-1 0 0,1 0 0 0 0,0 0 1 0 0,2 0-1 0 0,-2 1 32 0 0,1 0 0 0 0,-1 0 1 0 0,0 0-1 0 0,0 0 0 0 0,0 0 0 0 0,0 1 0 0 0,0-1 0 0 0,0 1 0 0 0,0-1 0 0 0,0 1 0 0 0,0 0 0 0 0,-1 0 0 0 0,1 0 0 0 0,-1 0 0 0 0,1 0 0 0 0,-1 0 0 0 0,0 0 0 0 0,1 3 0 0 0,9 21 634 0 0,-1 0 0 0 0,11 49 0 0 0,-5-16 5 0 0,-3-16-524 0 0,-5-11-122 0 0,20 47 0 0 0,-27-78-140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8.793"/>
    </inkml:context>
    <inkml:brush xml:id="br0">
      <inkml:brushProperty name="width" value="0.025" units="cm"/>
      <inkml:brushProperty name="height" value="0.025" units="cm"/>
      <inkml:brushProperty name="color" value="#004F8B"/>
    </inkml:brush>
  </inkml:definitions>
  <inkml:trace contextRef="#ctx0" brushRef="#br0">0 62 10823 0 0,'0'0'1274'0'0,"17"-12"2444"0"0,-16 13-3611 0 0,1-1-1 0 0,0 1 1 0 0,0-1-1 0 0,-1 1 1 0 0,1-1-1 0 0,0 1 1 0 0,-1 0-1 0 0,1 0 0 0 0,-1 0 1 0 0,1 0-1 0 0,-1 0 1 0 0,0 0-1 0 0,1 0 1 0 0,-1 1-1 0 0,0-1 1 0 0,0 0-1 0 0,1 1 1 0 0,-1-1-1 0 0,0 1 1 0 0,-1-1-1 0 0,1 1 0 0 0,0 0 1 0 0,0-1-1 0 0,0 3 1 0 0,2 5 165 0 0,-1 1 0 0 0,0 0 0 0 0,1 15 0 0 0,-2-16-75 0 0,0 0 0 0 0,0-1 1 0 0,4 12-1 0 0,-5-18-181 0 0,0-1-13 0 0,0-1 1 0 0,0 1-1 0 0,1 0 1 0 0,-1 0-1 0 0,0-1 1 0 0,0 1-1 0 0,0 0 0 0 0,1-1 1 0 0,-1 1-1 0 0,0 0 1 0 0,1 0-1 0 0,-1-1 1 0 0,1 1-1 0 0,-1-1 1 0 0,0 1-1 0 0,1 0 1 0 0,0-1-1 0 0,-1 1 1 0 0,2 0-1 0 0,-2 0 0 0 0,1-1 1 0 0,0 1-1 0 0,-1-1 0 0 0,1 0 0 0 0,0 1 1 0 0,-1-1-1 0 0,1 0 0 0 0,0 1 0 0 0,0-1 1 0 0,-1 0-1 0 0,1 0 0 0 0,0 1 1 0 0,0-1-1 0 0,-1 0 0 0 0,1 0 0 0 0,0 0 1 0 0,0 0-1 0 0,0 0 0 0 0,-1 0 0 0 0,1 0 1 0 0,0 0-1 0 0,0-1 0 0 0,-1 1 0 0 0,1 0 1 0 0,0 0-1 0 0,0-1 0 0 0,-1 1 0 0 0,1 0 1 0 0,0-1-1 0 0,-1 1 0 0 0,1-1 0 0 0,0 1 1 0 0,-1-1-1 0 0,1 1 0 0 0,-1-1 0 0 0,1 1 1 0 0,0-2-1 0 0,0 1 17 0 0,6-5 5 0 0,0-2-1 0 0,0 1 1 0 0,-1-1-1 0 0,0 0 1 0 0,0 0 0 0 0,-1-1-1 0 0,0 0 1 0 0,-1 0-1 0 0,0 0 1 0 0,6-18-1 0 0,-1 2 25 0 0,15-25 0 0 0,-20 43-33 0 0,-3 5 64 0 0,0 4-37 0 0,0 0 0 0 0,1 1 0 0 0,-1-1 0 0 0,0 0-1 0 0,0 0 1 0 0,-1 1 0 0 0,2 2 0 0 0,2 15 247 0 0,-1 0 1 0 0,-1 0-1 0 0,-1 0 1 0 0,-1 31-1 0 0,0-21 28 0 0,1 158-502 0 0,-1-186-565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9.209"/>
    </inkml:context>
    <inkml:brush xml:id="br0">
      <inkml:brushProperty name="width" value="0.025" units="cm"/>
      <inkml:brushProperty name="height" value="0.025" units="cm"/>
      <inkml:brushProperty name="color" value="#004F8B"/>
    </inkml:brush>
  </inkml:definitions>
  <inkml:trace contextRef="#ctx0" brushRef="#br0">0 0 13535 0 0,'0'0'2939'0'0,"1"0"-2776"0"0,0 0-1 0 0,-1 0 1 0 0,1 1 0 0 0,0-1-1 0 0,0 0 1 0 0,-1 0 0 0 0,1 1-1 0 0,0-1 1 0 0,0 0 0 0 0,-1 1-1 0 0,1-1 1 0 0,-1 1 0 0 0,1-1-1 0 0,0 1 1 0 0,0 0 0 0 0,2 5 37 0 0,-1-1 1 0 0,1 1 0 0 0,-1 0 0 0 0,-1-1 0 0 0,1 1-1 0 0,-1 0 1 0 0,0 0 0 0 0,0 0 0 0 0,-1 0 0 0 0,0 11 0 0 0,-2 8 33 0 0,-7 33 1 0 0,0-3-87 0 0,4-3-664 0 0,5-51-100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9.700"/>
    </inkml:context>
    <inkml:brush xml:id="br0">
      <inkml:brushProperty name="width" value="0.025" units="cm"/>
      <inkml:brushProperty name="height" value="0.025" units="cm"/>
      <inkml:brushProperty name="color" value="#004F8B"/>
    </inkml:brush>
  </inkml:definitions>
  <inkml:trace contextRef="#ctx0" brushRef="#br0">34 65 13823 0 0,'0'0'3824'0'0,"8"-16"-1600"0"0,-3 11-2022 0 0,1 1 0 0 0,-1 0-1 0 0,1 0 1 0 0,0 0 0 0 0,8-3 0 0 0,-7 3-151 0 0,1 1 0 0 0,0 0 0 0 0,-1 0 0 0 0,1 1 0 0 0,0 0 0 0 0,0 1 0 0 0,15-1 0 0 0,-22 1-48 0 0,0 1 0 0 0,1 0 1 0 0,-1 0-1 0 0,1 0 0 0 0,-1 1 0 0 0,0-1 1 0 0,0 0-1 0 0,1 0 0 0 0,-1 1 0 0 0,0-1 1 0 0,1 1-1 0 0,-1-1 0 0 0,0 1 0 0 0,0 0 0 0 0,0-1 1 0 0,0 1-1 0 0,0 0 0 0 0,1 0 0 0 0,-1 0 1 0 0,0-1-1 0 0,-1 1 0 0 0,3 2 0 0 0,-3-1 6 0 0,1 0-1 0 0,0-1 0 0 0,-1 1 0 0 0,1 0 1 0 0,-1 0-1 0 0,0 0 0 0 0,1-1 0 0 0,-1 1 1 0 0,0 0-1 0 0,0 0 0 0 0,0 0 0 0 0,0 0 1 0 0,-1 0-1 0 0,1 2 0 0 0,-2 4 21 0 0,-1 0 1 0 0,0-1-1 0 0,0 1 0 0 0,0 0 0 0 0,-1-1 0 0 0,-5 9 1 0 0,-30 33-74 0 0,29-37 18 0 0,-1 0-1 0 0,2 2 1 0 0,-13 20-1 0 0,19-27 27 0 0,2-2-12 0 0,1-4 10 0 0,0-1-1 0 0,0 1 1 0 0,1 0 0 0 0,-1-1-1 0 0,0 1 1 0 0,0-1-1 0 0,1 1 1 0 0,-1-1 0 0 0,0 1-1 0 0,1-1 1 0 0,-1 0-1 0 0,0 1 1 0 0,1-1 0 0 0,-1 1-1 0 0,1-1 1 0 0,-1 0-1 0 0,1 1 1 0 0,-1-1 0 0 0,1 0-1 0 0,-1 1 1 0 0,1-1-1 0 0,-1 0 1 0 0,1 0 0 0 0,-1 0-1 0 0,1 0 1 0 0,0 1-1 0 0,0-1 1 0 0,15 4 100 0 0,-9-3 23 0 0,0 0 0 0 0,0 1 0 0 0,0 0-1 0 0,0 0 1 0 0,0 1 0 0 0,-1-1 0 0 0,1 1 0 0 0,8 6 0 0 0,-13-8-78 0 0,0 1 1 0 0,0-1-1 0 0,-1 1 0 0 0,1 0 1 0 0,-1-1-1 0 0,1 1 1 0 0,-1 0-1 0 0,1 0 0 0 0,-1 0 1 0 0,0 0-1 0 0,0 0 0 0 0,0 0 1 0 0,0 0-1 0 0,0 0 1 0 0,0 0-1 0 0,-1 0 0 0 0,1 1 1 0 0,-1-1-1 0 0,1 0 0 0 0,-1 1 1 0 0,0-1-1 0 0,0 0 1 0 0,0 1-1 0 0,0-1 0 0 0,0 0 1 0 0,-1 0-1 0 0,1 1 0 0 0,-1-1 1 0 0,-1 4-1 0 0,0 0-28 0 0,-1 1-1 0 0,0-1 0 0 0,-1 0 1 0 0,1-1-1 0 0,-1 1 1 0 0,0-1-1 0 0,0 1 1 0 0,-1-1-1 0 0,0 0 1 0 0,1-1-1 0 0,-10 7 0 0 0,11-8-8 0 0,-1-1-1 0 0,0 1 0 0 0,0-1 0 0 0,0 0 0 0 0,0 0 1 0 0,0 0-1 0 0,0 0 0 0 0,-1-1 0 0 0,1 0 0 0 0,0 1 1 0 0,-1-2-1 0 0,1 1 0 0 0,-1-1 0 0 0,1 1 0 0 0,-1-1 1 0 0,0 0-1 0 0,1-1 0 0 0,-6 0 0 0 0,6 0-55 0 0,0-1-1 0 0,0 2 1 0 0,-1-1-1 0 0,1 0 1 0 0,0 1-1 0 0,-5 0 1 0 0,3 0-61 0 0,4 0-132 0 0,0 1-302 0 0,-1 0-1001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0.278"/>
    </inkml:context>
    <inkml:brush xml:id="br0">
      <inkml:brushProperty name="width" value="0.025" units="cm"/>
      <inkml:brushProperty name="height" value="0.025" units="cm"/>
      <inkml:brushProperty name="color" value="#004F8B"/>
    </inkml:brush>
  </inkml:definitions>
  <inkml:trace contextRef="#ctx0" brushRef="#br0">74 0 6447 0 0,'0'0'8434'0'0,"-2"18"-5541"0"0,-1 24-2211 0 0,-3 0 1 0 0,-1-1-1 0 0,-19 60 0 0 0,16-74-661 0 0,6-18 49 0 0,0 0-1 0 0,1 1 1 0 0,1-1 0 0 0,0 1-1 0 0,-3 18 1 0 0,6-27-48 0 0,-1 0 1 0 0,0 0 0 0 0,0 0-1 0 0,0 0 1 0 0,1 1-1 0 0,-1-1 1 0 0,1 0-1 0 0,-1 0 1 0 0,1 0 0 0 0,-1 0-1 0 0,1 0 1 0 0,0 0-1 0 0,-1 0 1 0 0,1-1-1 0 0,0 1 1 0 0,0 0 0 0 0,0 0-1 0 0,-1 0 1 0 0,1-1-1 0 0,0 1 1 0 0,0 0-1 0 0,0-1 1 0 0,0 1-1 0 0,0-1 1 0 0,0 1 0 0 0,1-1-1 0 0,-1 0 1 0 0,0 1-1 0 0,0-1 1 0 0,0 0-1 0 0,0 0 1 0 0,2 0 0 0 0,5 1 183 0 0,1 0 1 0 0,-1 0-1 0 0,12-2 1 0 0,-9 0 95 0 0,-4 1-235 0 0,-1 0 1 0 0,1 0-1 0 0,-1-1 0 0 0,1 0 0 0 0,-1-1 0 0 0,1 0 1 0 0,-1 0-1 0 0,0 0 0 0 0,10-5 0 0 0,-15 7-163 0 0,0-1-1 0 0,0 1 1 0 0,-1 0-1 0 0,1 0 1 0 0,0-1-1 0 0,0 1 1 0 0,0-1 0 0 0,-1 1-1 0 0,1-1 1 0 0,0 1-1 0 0,-1-1 1 0 0,1 1-1 0 0,0-1 1 0 0,-1 0-1 0 0,1 1 1 0 0,-1-1 0 0 0,1 0-1 0 0,-1 1 1 0 0,1-1-1 0 0,-1 0 1 0 0,1 0-1 0 0,-1-1 1 0 0,1 1-230 0 0,-1 0-1106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0.698"/>
    </inkml:context>
    <inkml:brush xml:id="br0">
      <inkml:brushProperty name="width" value="0.025" units="cm"/>
      <inkml:brushProperty name="height" value="0.025" units="cm"/>
      <inkml:brushProperty name="color" value="#004F8B"/>
    </inkml:brush>
  </inkml:definitions>
  <inkml:trace contextRef="#ctx0" brushRef="#br0">45 220 14831 0 0,'0'0'1694'0'0,"1"-8"478"0"0,4 1-1862 0 0,0-1 1 0 0,1 1 0 0 0,0 1 0 0 0,0-1 0 0 0,1 1 0 0 0,0 0 0 0 0,13-9 0 0 0,9-8-57 0 0,-12 8-119 0 0,-10 10-215 0 0,0 0 0 0 0,-1-1 0 0 0,1 0 0 0 0,-1 0 0 0 0,6-10 0 0 0,-11 13-1127 0 0,-1-5-376 0 0</inkml:trace>
  <inkml:trace contextRef="#ctx0" brushRef="#br0" timeOffset="1">1 71 15231 0 0,'0'0'2404'0'0,"16"-1"139"0"0,9-5-1698 0 0,-1 0 0 0 0,1-2 0 0 0,33-15 1 0 0,9-3-2578 0 0,-57 26-2158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1.111"/>
    </inkml:context>
    <inkml:brush xml:id="br0">
      <inkml:brushProperty name="width" value="0.025" units="cm"/>
      <inkml:brushProperty name="height" value="0.025" units="cm"/>
      <inkml:brushProperty name="color" value="#004F8B"/>
    </inkml:brush>
  </inkml:definitions>
  <inkml:trace contextRef="#ctx0" brushRef="#br0">11 1 919 0 0,'0'0'19172'0'0,"-1"8"-17852"0"0,-4 104 768 0 0,3-83-1913 0 0,0 2-569 0 0,1-3-6611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1.548"/>
    </inkml:context>
    <inkml:brush xml:id="br0">
      <inkml:brushProperty name="width" value="0.025" units="cm"/>
      <inkml:brushProperty name="height" value="0.025" units="cm"/>
      <inkml:brushProperty name="color" value="#004F8B"/>
    </inkml:brush>
  </inkml:definitions>
  <inkml:trace contextRef="#ctx0" brushRef="#br0">24 28 10135 0 0,'0'0'1351'0'0,"7"-5"1965"0"0,-1 2-2534 0 0,0 0 0 0 0,0 0 1 0 0,1 0-1 0 0,-1 1 0 0 0,1 0 1 0 0,-1 1-1 0 0,1-1 0 0 0,7 0 0 0 0,-2 1-502 0 0,-1 0 0 0 0,0 1 0 0 0,1 1 0 0 0,11 1 0 0 0,-18-1-258 0 0,-1 0 0 0 0,0 0 0 0 0,0 0 0 0 0,0 1 0 0 0,1-1 0 0 0,-1 1 1 0 0,-1 0-1 0 0,1 0 0 0 0,0 1 0 0 0,0-1 0 0 0,-1 1 0 0 0,0 0 0 0 0,1 0 0 0 0,-1 0 0 0 0,0 0 1 0 0,0 1-1 0 0,-1-1 0 0 0,1 1 0 0 0,-1-1 0 0 0,0 1 0 0 0,0 0 0 0 0,0 0 0 0 0,0 0 0 0 0,-1 0 1 0 0,1 1-1 0 0,-1-1 0 0 0,0 0 0 0 0,0 0 0 0 0,-1 1 0 0 0,1-1 0 0 0,-1 1 0 0 0,0-1 0 0 0,0 0 1 0 0,-1 1-1 0 0,0 5 0 0 0,-2 6 41 0 0,-1 1 1 0 0,-1-1-1 0 0,0 0 0 0 0,0 0 1 0 0,-12 21-1 0 0,14-32-59 0 0,0 1 0 0 0,-1-1 0 0 0,1 0 0 0 0,-1 0-1 0 0,0 0 1 0 0,0 0 0 0 0,0-1 0 0 0,-1 0 0 0 0,1 1 0 0 0,-1-2-1 0 0,0 1 1 0 0,0 0 0 0 0,-1-1 0 0 0,1 0 0 0 0,-1-1-1 0 0,0 1 1 0 0,-10 2 0 0 0,8-2-4 0 0,-1-1 0 0 0,1-1 0 0 0,-1 0 0 0 0,1 0 0 0 0,-1 0 0 0 0,1-1 0 0 0,-1 0 0 0 0,0-1 0 0 0,1 0 0 0 0,-10-3 0 0 0,17 4-64 0 0,1 0-1 0 0,-1 0 1 0 0,0 0 0 0 0,0 0-1 0 0,1-1 1 0 0,-1 1 0 0 0,0 0-1 0 0,1-1 1 0 0,-1 1-1 0 0,1 0 1 0 0,-1-1 0 0 0,0 1-1 0 0,1-1 1 0 0,-1 1 0 0 0,1-1-1 0 0,-1 1 1 0 0,1-1 0 0 0,-1 1-1 0 0,1-1 1 0 0,-1 0-1 0 0,1 1 1 0 0,0-1 0 0 0,-1 0-1 0 0,1 1 1 0 0,0-1 0 0 0,0 0-1 0 0,0 1 1 0 0,-1-1 0 0 0,1 0-1 0 0,0 0 1 0 0,0 1 0 0 0,0-1-1 0 0,0 0 1 0 0,0 0-1 0 0,0 0 1 0 0,1-1-765 0 0,-1-10-6913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2.993"/>
    </inkml:context>
    <inkml:brush xml:id="br0">
      <inkml:brushProperty name="width" value="0.025" units="cm"/>
      <inkml:brushProperty name="height" value="0.025" units="cm"/>
      <inkml:brushProperty name="color" value="#004F8B"/>
    </inkml:brush>
  </inkml:definitions>
  <inkml:trace contextRef="#ctx0" brushRef="#br0">0 263 2759 0 0,'3'-45'104'0'0,"15"-171"9883"0"0,-17 215-8390 0 0,-2 534 637 0 0,7 1151-1440 0 0,3-1297-747 0 0,1 251 236 0 0,-33-197-1358 0 0,21-428 184 0 0,0-6-5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0.368"/>
    </inkml:context>
    <inkml:brush xml:id="br0">
      <inkml:brushProperty name="width" value="0.05" units="cm"/>
      <inkml:brushProperty name="height" value="0.05" units="cm"/>
      <inkml:brushProperty name="color" value="#004F8B"/>
    </inkml:brush>
  </inkml:definitions>
  <inkml:trace contextRef="#ctx0" brushRef="#br0">1 81 4607 0 0,'0'0'3947'0'0,"1"1"-3870"0"0,0 0-82 0 0,0 0 0 0 0,0 0 0 0 0,0 0-1 0 0,0 0 1 0 0,0 0 0 0 0,1 0 0 0 0,-1 0-1 0 0,0-1 1 0 0,1 1 0 0 0,-1 0 0 0 0,0-1-1 0 0,1 1 1 0 0,-1-1 0 0 0,1 0 0 0 0,-1 1-1 0 0,0-1 1 0 0,1 0 0 0 0,-1 0-1 0 0,1 0 1 0 0,-1 0 0 0 0,1 0 0 0 0,-1 0-1 0 0,4-1 1 0 0,3 0 49 0 0,31 2 580 0 0,-1-2 0 0 0,60-9 0 0 0,0 0 274 0 0,85-8 478 0 0,-10 1-493 0 0,1509-19 784 0 0,-766 56-895 0 0,-442-11-276 0 0,-370-7-301 0 0,1061 39 2126 0 0,-987-31-2311 0 0,190 15-627 0 0,-348-22 70 0 0,38 10 0 0 0,-7 3-4890 0 0,-41-13 3809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2.263"/>
    </inkml:context>
    <inkml:brush xml:id="br0">
      <inkml:brushProperty name="width" value="0.05" units="cm"/>
      <inkml:brushProperty name="height" value="0.05" units="cm"/>
      <inkml:brushProperty name="color" value="#004F8B"/>
    </inkml:brush>
  </inkml:definitions>
  <inkml:trace contextRef="#ctx0" brushRef="#br0">128 0 1839 0 0,'0'0'5670'0'0,"1"2"-5330"0"0,2 4-182 0 0,0 1 1 0 0,-1-1-1 0 0,1 1 1 0 0,-1 0-1 0 0,-1 0 1 0 0,1 0-1 0 0,-1 0 1 0 0,0 0-1 0 0,-1 8 1 0 0,0 13 349 0 0,-5 28 0 0 0,2-23-111 0 0,-23 491 2017 0 0,18-295-2058 0 0,-51 1345-1142 0 0,14 184 2642 0 0,44-1634-1354 0 0,1 303 773 0 0,19-2-452 0 0,16-163 97 0 0,-24-224-572 0 0,-11-36-344 0 0,1-1 0 0 0,-1 1-1 0 0,1-1 1 0 0,0 1 0 0 0,-1-1-1 0 0,1 1 1 0 0,0-1 0 0 0,0 0-1 0 0,0 1 1 0 0,0-1 0 0 0,0 0-1 0 0,1 0 1 0 0,-1 0 0 0 0,0 0-1 0 0,1 0 1 0 0,-1 0 0 0 0,0 0-1 0 0,1 0 1 0 0,2 1 0 0 0,-2-3-189 0 0,-1-1-1 0 0,1 1 1 0 0,0-1 0 0 0,-1 1 0 0 0,1-1 0 0 0,-1 0 0 0 0,1 1 0 0 0,1-4 0 0 0,3-8-5915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19.232"/>
    </inkml:context>
    <inkml:brush xml:id="br0">
      <inkml:brushProperty name="width" value="0.05" units="cm"/>
      <inkml:brushProperty name="height" value="0.05" units="cm"/>
      <inkml:brushProperty name="color" value="#004F8B"/>
    </inkml:brush>
  </inkml:definitions>
  <inkml:trace contextRef="#ctx0" brushRef="#br0">0 39 15199 0 0,'0'0'696'0'0,"7"-7"230"0"0,-4 5-886 0 0,1 0 0 0 0,-1 0 1 0 0,0 1-1 0 0,1-1 1 0 0,0 1-1 0 0,-1-1 0 0 0,1 1 1 0 0,0 0-1 0 0,7 0 1 0 0,40-3 2040 0 0,-35 3-1106 0 0,93-4 2109 0 0,-44 3-3331 0 0,-1-1-6066 0 0,-41 1-909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3.937"/>
    </inkml:context>
    <inkml:brush xml:id="br0">
      <inkml:brushProperty name="width" value="0.05" units="cm"/>
      <inkml:brushProperty name="height" value="0.05" units="cm"/>
      <inkml:brushProperty name="color" value="#004F8B"/>
    </inkml:brush>
  </inkml:definitions>
  <inkml:trace contextRef="#ctx0" brushRef="#br0">8 117 1375 0 0,'0'0'6415'0'0,"-1"0"-6307"0"0,-6 0-107 0 0,38-11-50 0 0,5 8 1122 0 0,0 3-1 0 0,38 3 1 0 0,28 0 273 0 0,291-15 523 0 0,-229 6-1159 0 0,129 1 184 0 0,8 3-403 0 0,-44 0-214 0 0,1303-32 1111 0 0,-1257 22-1288 0 0,901-24 1247 0 0,-657 40-327 0 0,-280 6-781 0 0,-9-1-127 0 0,109 2-1671 0 0,-323-10 720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6:46.745"/>
    </inkml:context>
    <inkml:brush xml:id="br0">
      <inkml:brushProperty name="width" value="0.05" units="cm"/>
      <inkml:brushProperty name="height" value="0.05" units="cm"/>
      <inkml:brushProperty name="color" value="#E71224"/>
    </inkml:brush>
  </inkml:definitions>
  <inkml:trace contextRef="#ctx0" brushRef="#br0">7 119 8263 0 0,'0'0'3074'0'0,"0"0"-2893"0"0,-1-1-1 0 0,1 1 1 0 0,0 0 0 0 0,-1 0 0 0 0,1 0 0 0 0,0 0 0 0 0,-1-1 0 0 0,1 1 0 0 0,0 0 0 0 0,-1 0 0 0 0,1-1 0 0 0,0 1-1 0 0,-1 0 1 0 0,1 0 0 0 0,0-1 0 0 0,0 1 0 0 0,0 0 0 0 0,-1-1 0 0 0,1 1 0 0 0,0 0 0 0 0,0-1 0 0 0,1-4-26 0 0,0-1 1 0 0,1 1 0 0 0,0 0-1 0 0,0 0 1 0 0,1 0 0 0 0,-1 1-1 0 0,1-1 1 0 0,0 1 0 0 0,0-1-1 0 0,1 1 1 0 0,-1 0 0 0 0,1 0-1 0 0,0 0 1 0 0,0 1 0 0 0,0 0-1 0 0,1-1 1 0 0,-1 1 0 0 0,1 1-1 0 0,7-5 1 0 0,-4 3-67 0 0,1 0 0 0 0,0 1 1 0 0,-1-1-1 0 0,1 2 1 0 0,0-1-1 0 0,0 1 0 0 0,0 1 1 0 0,1-1-1 0 0,-1 2 0 0 0,18 0 1 0 0,-23 0-82 0 0,0 0 0 0 0,-1 1 0 0 0,1 0 0 0 0,-1 0 0 0 0,1 0 0 0 0,-1 0 0 0 0,1 0 0 0 0,-1 1 0 0 0,0 0 1 0 0,0-1-1 0 0,1 1 0 0 0,-1 0 0 0 0,-1 1 0 0 0,1-1 0 0 0,0 0 0 0 0,0 1 0 0 0,2 3 0 0 0,-3-3-1 0 0,-1-1 0 0 0,0 1-1 0 0,0-1 1 0 0,0 1 0 0 0,0-1 0 0 0,0 1-1 0 0,0 0 1 0 0,-1-1 0 0 0,1 1-1 0 0,-1 0 1 0 0,0 0 0 0 0,1-1 0 0 0,-2 1-1 0 0,1 0 1 0 0,0 0 0 0 0,0 0-1 0 0,-1-1 1 0 0,1 1 0 0 0,-1 0-1 0 0,0-1 1 0 0,0 1 0 0 0,0-1 0 0 0,-2 4-1 0 0,-20 36 75 0 0,-2-2 1 0 0,-33 41-1 0 0,9-12-69 0 0,32-45-12 0 0,3-4 0 0 0,0 0 0 0 0,1 1 0 0 0,-15 35 0 0 0,27-52 0 0 0,-1 0 0 0 0,1 0 0 0 0,0 1 0 0 0,0-1 0 0 0,1 0 0 0 0,-1 0 0 0 0,1 1 0 0 0,1 7 0 0 0,-1-11 7 0 0,0 0 0 0 0,0 1 0 0 0,0-1 0 0 0,0 0 0 0 0,0 0 0 0 0,1 0 0 0 0,-1 1-1 0 0,1-1 1 0 0,-1 0 0 0 0,1 0 0 0 0,-1 0 0 0 0,1 0 0 0 0,-1 0 0 0 0,1 0 0 0 0,0 0 0 0 0,0 0 0 0 0,-1 0-1 0 0,1 0 1 0 0,0-1 0 0 0,0 1 0 0 0,0 0 0 0 0,2 1 0 0 0,0 0 25 0 0,3 1 27 0 0,0 0-1 0 0,1 0 1 0 0,-1 0 0 0 0,1-1-1 0 0,0 0 1 0 0,-1 0 0 0 0,1-1-1 0 0,0 1 1 0 0,12-1 0 0 0,6 2 109 0 0,15 3 56 0 0,0-3 1 0 0,0-1-1 0 0,0-2 1 0 0,61-8-1 0 0,-42-3-1068 0 0,-41 6-204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04.810"/>
    </inkml:context>
    <inkml:brush xml:id="br0">
      <inkml:brushProperty name="width" value="0.05" units="cm"/>
      <inkml:brushProperty name="height" value="0.05" units="cm"/>
      <inkml:brushProperty name="color" value="#004F8B"/>
    </inkml:brush>
  </inkml:definitions>
  <inkml:trace contextRef="#ctx0" brushRef="#br0">30 7 919 0 0,'-1'-1'67'0'0,"-8"-3"2938"0"0,8 4-3008 0 0,1 0 0 0 0,-1 0 0 0 0,1 0 0 0 0,-1-1 0 0 0,1 1 0 0 0,-1 0 0 0 0,1 0 0 0 0,-1 0 0 0 0,1 0 0 0 0,-1 0 0 0 0,0 0 0 0 0,1 0 0 0 0,-1 0 0 0 0,1 0 0 0 0,-1 0 0 0 0,1 0 0 0 0,-1 0 0 0 0,0 1 0 0 0,-7 15-1794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05.569"/>
    </inkml:context>
    <inkml:brush xml:id="br0">
      <inkml:brushProperty name="width" value="0.05" units="cm"/>
      <inkml:brushProperty name="height" value="0.05" units="cm"/>
      <inkml:brushProperty name="color" value="#004F8B"/>
    </inkml:brush>
  </inkml:definitions>
  <inkml:trace contextRef="#ctx0" brushRef="#br0">18 130 1839 0 0,'0'0'1560'0'0,"-10"5"5328"0"0,10-4-6793 0 0,0-1-1 0 0,0 0 1 0 0,-1 0-1 0 0,1 0 0 0 0,0 0 1 0 0,0 0-1 0 0,0 0 0 0 0,-1 0 1 0 0,1 0-1 0 0,0 0 1 0 0,0 0-1 0 0,-1 0 0 0 0,1 0 1 0 0,0 0-1 0 0,0 0 1 0 0,0 0-1 0 0,-1 0 0 0 0,1 0 1 0 0,0 0-1 0 0,0 0 0 0 0,-1 0 1 0 0,1 0-1 0 0,0 0 1 0 0,0-1-1 0 0,0 1 0 0 0,-1 0 1 0 0,1 0-1 0 0,0 0 1 0 0,0 0-1 0 0,0 0 0 0 0,0-1 1 0 0,-1 1-1 0 0,1 0 0 0 0,0 0 1 0 0,0 0-1 0 0,0 0 1 0 0,0-1-1 0 0,0 1 0 0 0,0 0 1 0 0,-1-1-1 0 0,7-9 1106 0 0,-3 7-1125 0 0,0 0 0 0 0,0 1-1 0 0,0-1 1 0 0,0 1 0 0 0,5-4 0 0 0,14-3 225 0 0,1 0 0 0 0,0 2 0 0 0,29-6 0 0 0,74-8 344 0 0,-87 16-356 0 0,421-24 1261 0 0,-367 26-1405 0 0,285-2 564 0 0,-224 4-254 0 0,745 14 531 0 0,-775-10-948 0 0,1079 54 91 0 0,-1067-48-105 0 0,507 27 271 0 0,-318-12-126 0 0,-61-4-45 0 0,230 17 121 0 0,-250-18-176 0 0,492 40-4 0 0,-490-43-11 0 0,-12-5 11 0 0,-140-7-29 0 0,48 0 16 0 0,38-2 221 0 0,-26 11-162 0 0,-5 0-118 0 0,-148-13 16 0 0,-1 0-1 0 0,0 0 0 0 0,0 0 0 0 0,0 0 0 0 0,1 0 1 0 0,-1 0-1 0 0,0 0 0 0 0,0 0 0 0 0,0 0 0 0 0,1 0 0 0 0,-1 0 1 0 0,0 0-1 0 0,0 0 0 0 0,0 0 0 0 0,1 0 0 0 0,-1 1 0 0 0,0-1 1 0 0,0 0-1 0 0,0 0 0 0 0,0 0 0 0 0,1 0 0 0 0,-1 0 1 0 0,0 0-1 0 0,0 1 0 0 0,0-1 0 0 0,0 0 0 0 0,0 0 0 0 0,1 0 1 0 0,-1 0-1 0 0,0 1 0 0 0,0-1 0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42.611"/>
    </inkml:context>
    <inkml:brush xml:id="br0">
      <inkml:brushProperty name="width" value="0.05" units="cm"/>
      <inkml:brushProperty name="height" value="0.05" units="cm"/>
      <inkml:brushProperty name="color" value="#004F8B"/>
    </inkml:brush>
  </inkml:definitions>
  <inkml:trace contextRef="#ctx0" brushRef="#br0">7 868 4607 0 0,'-7'3'7320'0'0,"10"-3"-7120"0"0,0 0-1 0 0,0 0 1 0 0,0-1-1 0 0,0 1 0 0 0,0-1 1 0 0,5-1-1 0 0,-1 0 117 0 0,18-1 216 0 0,0 1 0 0 0,1 1 0 0 0,37 3 0 0 0,34-2-60 0 0,127-6 99 0 0,-177 8-414 0 0,76-5-1 0 0,-120 3-128 0 0,-1-1-1 0 0,1 1 1 0 0,0-1-1 0 0,0 0 1 0 0,0 0 0 0 0,-1 0-1 0 0,1-1 1 0 0,-1 1-1 0 0,1 0 1 0 0,-1-1-1 0 0,3-2 1 0 0,-4 4 45 0 0,0-2-1 0 0,1-6-21 0 0,0 1-1 0 0,-1 0 0 0 0,0-1 0 0 0,0 0 1 0 0,0 1-1 0 0,-1-1 0 0 0,0 1 1 0 0,-2-13-1 0 0,-15-65 72 0 0,12 64-91 0 0,-6-30-17 0 0,1 0 1 0 0,3-1 0 0 0,3 0 0 0 0,1-73 0 0 0,5 90-34 0 0,-2 14-7 0 0,5-26-1 0 0,-4 27 9 0 0,-1 13 11 0 0,1 0 1 0 0,-1 0-1 0 0,1 0 1 0 0,1 0-1 0 0,-1 0 1 0 0,4-7-1 0 0,-2 4 7 0 0,0 2-10 0 0,-2 5-33 0 0,3-4 22 0 0,0-1-22 0 0,-3 6 39 0 0,-1 1 0 0 0,1 0 0 0 0,0 0 0 0 0,0 0 1 0 0,0 0-1 0 0,0 0 0 0 0,0 0 0 0 0,0 0 0 0 0,0 0 0 0 0,0 0 0 0 0,0 0 1 0 0,0 1-1 0 0,1-1 0 0 0,-1 1 0 0 0,0-1 0 0 0,2 0 0 0 0,2-1-5 0 0,9-4-4 0 0,0 1 0 0 0,1 1 0 0 0,0 0 0 0 0,-1 0 0 0 0,1 2 0 0 0,0 0 0 0 0,24 0 0 0 0,36-7-27 0 0,129-36 100 0 0,-192 42-48 0 0,-4 3-1200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44.343"/>
    </inkml:context>
    <inkml:brush xml:id="br0">
      <inkml:brushProperty name="width" value="0.05" units="cm"/>
      <inkml:brushProperty name="height" value="0.05" units="cm"/>
      <inkml:brushProperty name="color" value="#004F8B"/>
    </inkml:brush>
  </inkml:definitions>
  <inkml:trace contextRef="#ctx0" brushRef="#br0">1 55 1375 0 0,'0'0'11327'0'0,"21"-5"-11042"0"0,-5 1-192 0 0,0 1-1 0 0,33-2 1 0 0,-4 1 12 0 0,14-5-81 0 0,118-12 124 0 0,-142 18-116 0 0,0 2 1 0 0,71 8-1 0 0,-98-6-32 0 0,-4-1 0 0 0,-1 0 0 0 0,1 1 0 0 0,-1 0 0 0 0,1 0 0 0 0,-1 0 0 0 0,5 2 0 0 0,-6-2 1 0 0,0-1-1 0 0,-1 1 1 0 0,1-1-1 0 0,0 1 1 0 0,-1 0 0 0 0,1 0-1 0 0,-1 0 1 0 0,1 0-1 0 0,-1 0 1 0 0,0 0-1 0 0,1 1 1 0 0,-1-1-1 0 0,0 0 1 0 0,0 0 0 0 0,0 1-1 0 0,0-1 1 0 0,0 1-1 0 0,0-1 1 0 0,0 1-1 0 0,0 0 1 0 0,-1-1-1 0 0,1 1 1 0 0,0 2-1 0 0,-1 0 4 0 0,1 1 0 0 0,-1-1 0 0 0,0 1 0 0 0,-1-1 0 0 0,1 1 0 0 0,-3 7 0 0 0,1 3 9 0 0,-1 38 347 0 0,5 59 0 0 0,0-46-182 0 0,0-25-58 0 0,-2 70 256 0 0,-4-42-177 0 0,-30 259 416 0 0,34-327-615 0 0,-40 237 246 0 0,40-237-242 0 0,-2 14 172 0 0,0-1 1 0 0,1 1-1 0 0,1-1 0 0 0,2 22 1 0 0,-1-32-148 0 0,-1 0-1 0 0,1-1 1 0 0,0 1 0 0 0,0-1 0 0 0,0 1 0 0 0,1-1 0 0 0,-1 1-1 0 0,1-1 1 0 0,0 0 0 0 0,0 0 0 0 0,0 0 0 0 0,0 0 0 0 0,1 0-1 0 0,-1 0 1 0 0,1-1 0 0 0,-1 1 0 0 0,1-1 0 0 0,0 1-1 0 0,0-1 1 0 0,0 0 0 0 0,1-1 0 0 0,-1 1 0 0 0,4 1 0 0 0,23 8 25 0 0,1-1 1 0 0,1-2-1 0 0,-1-1 1 0 0,38 3-1 0 0,130 0-55 0 0,-179-9 4 0 0,1-1-108 0 0,-6 0-79 0 0,1 0 1 0 0,-1 1 0 0 0,1 1 0 0 0,-1 0 0 0 0,24 7 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1"/>
    </inkml:context>
    <inkml:brush xml:id="br0">
      <inkml:brushProperty name="width" value="0.05" units="cm"/>
      <inkml:brushProperty name="height" value="0.05" units="cm"/>
      <inkml:brushProperty name="color" value="#008C3A"/>
    </inkml:brush>
  </inkml:definitions>
  <inkml:trace contextRef="#ctx0" brushRef="#br0">8 156 1839 0 0,'-4'-17'160'0'0,"2"5"2367"0"0,1 0 0 0 0,1-1-1 0 0,2-22 1 0 0,-1 29-1885 0 0,0-1 0 0 0,0 0 1 0 0,1 1-1 0 0,-1-1 0 0 0,2 1 0 0 0,-1 0 0 0 0,1-1 1 0 0,5-8 1568 0 0,3 27-1045 0 0,-8-6-1015 0 0,-1 0 1 0 0,1 1 0 0 0,-1 0-1 0 0,-1-1 1 0 0,1 1 0 0 0,0 12-1 0 0,0 46 317 0 0,-2-39-316 0 0,-2 219 651 0 0,4 107-338 0 0,-1-339-1272 0 0,-2-27-2385 0 0,0 4-3980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2"/>
    </inkml:context>
    <inkml:brush xml:id="br0">
      <inkml:brushProperty name="width" value="0.05" units="cm"/>
      <inkml:brushProperty name="height" value="0.05" units="cm"/>
      <inkml:brushProperty name="color" value="#008C3A"/>
    </inkml:brush>
  </inkml:definitions>
  <inkml:trace contextRef="#ctx0" brushRef="#br0">4 8 2303 0 0,'-4'-7'12832'0'0,"18"18"-11817"0"0,-3 4-532 0 0,-1 1-1 0 0,-1 1 1 0 0,0-1 0 0 0,9 29 0 0 0,-5-16-48 0 0,15 38 376 0 0,-9-19-386 0 0,2-2 0 0 0,2 0 1 0 0,43 63-1 0 0,-59-98-368 0 0,-5-9-37 0 0,-1 1 0 0 0,0-1 0 0 0,1 1 0 0 0,0-1 0 0 0,-1 0 0 0 0,1 0 0 0 0,0 0 0 0 0,0 0 0 0 0,0 0 0 0 0,1 0-1 0 0,-1 0 1 0 0,0-1 0 0 0,4 3 0 0 0,-5-5-17 0 0,-1 1 0 0 0,1 0 0 0 0,0 0 0 0 0,-1 0 0 0 0,1 0 0 0 0,0-1 1 0 0,0 1-1 0 0,-1 0 0 0 0,1-1 0 0 0,0 1 0 0 0,-1-1 0 0 0,1 1 0 0 0,-1 0 0 0 0,1-1 0 0 0,-1 0 0 0 0,1 1 0 0 0,-1-1 0 0 0,1 1 0 0 0,-1-1 0 0 0,1 1 0 0 0,-1-1 0 0 0,1-1 0 0 0,9-16-13 0 0,-9 17 14 0 0,14-35-13 0 0,22-73 1 0 0,-26 73-72 0 0,6-21 4 0 0,-2 6 89 0 0,23-54 0 0 0,-37 101 54 0 0,-1 3 224 0 0,14 17 19 0 0,-11-3-148 0 0,0-1-1 0 0,0 1 0 0 0,-2 0 0 0 0,1-1 1 0 0,-1 1-1 0 0,-2 23 0 0 0,1-3 93 0 0,-4 220 1290 0 0,5-235-1468 0 0,5 90 197 0 0,-4-98-256 0 0,-1-1 0 0 0,2 1 0 0 0,-1-1 1 0 0,1 0-1 0 0,0 1 0 0 0,1-1 1 0 0,0-1-1 0 0,10 16 0 0 0,-10-18-92 0 0,-3-5-319 0 0,5 0-880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3"/>
    </inkml:context>
    <inkml:brush xml:id="br0">
      <inkml:brushProperty name="width" value="0.05" units="cm"/>
      <inkml:brushProperty name="height" value="0.05" units="cm"/>
      <inkml:brushProperty name="color" value="#008C3A"/>
    </inkml:brush>
  </inkml:definitions>
  <inkml:trace contextRef="#ctx0" brushRef="#br0">31 233 13103 0 0,'0'0'1186'0'0,"18"0"-366"0"0,-10-1-485 0 0,0 0 1 0 0,0 0-1 0 0,1-1 1 0 0,-1 0 0 0 0,0-1-1 0 0,-1 0 1 0 0,1 0-1 0 0,0 0 1 0 0,-1-1-1 0 0,0-1 1 0 0,0 1 0 0 0,0-1-1 0 0,0 0 1 0 0,-1 0-1 0 0,7-8 1 0 0,-9 9-263 0 0,-1 1-1 0 0,0-1 1 0 0,-1 0-1 0 0,1 0 1 0 0,-1 0-1 0 0,1-1 1 0 0,-1 1 0 0 0,-1 0-1 0 0,1-1 1 0 0,-1 0-1 0 0,1 1 1 0 0,-1-1-1 0 0,0 0 1 0 0,-1 1-1 0 0,1-1 1 0 0,-1 0 0 0 0,0 0-1 0 0,0 0 1 0 0,-1 1-1 0 0,0-1 1 0 0,1 0-1 0 0,-1 0 1 0 0,-1 1 0 0 0,1-1-1 0 0,-1 1 1 0 0,0-1-1 0 0,-3-6 1 0 0,3 8-68 0 0,1 1 0 0 0,-1-1 1 0 0,0 0-1 0 0,0 1 0 0 0,0-1 0 0 0,0 1 0 0 0,-1 0 1 0 0,1-1-1 0 0,-1 1 0 0 0,1 0 0 0 0,-1 1 1 0 0,0-1-1 0 0,0 0 0 0 0,1 1 0 0 0,-1 0 1 0 0,0-1-1 0 0,0 1 0 0 0,-1 0 0 0 0,1 1 1 0 0,0-1-1 0 0,0 0 0 0 0,0 1 0 0 0,0 0 0 0 0,-1 0 1 0 0,1 0-1 0 0,0 0 0 0 0,0 0 0 0 0,-1 1 1 0 0,-2 0-1 0 0,1 0-22 0 0,1 0 0 0 0,-1 1 1 0 0,1-1-1 0 0,-1 1 0 0 0,1 0 0 0 0,0 0 0 0 0,-1 1 1 0 0,1-1-1 0 0,1 1 0 0 0,-1 0 0 0 0,0 0 0 0 0,1 0 1 0 0,-1 1-1 0 0,1-1 0 0 0,0 1 0 0 0,0 0 1 0 0,0 0-1 0 0,1 0 0 0 0,-3 5 0 0 0,-1 5 9 0 0,1 1 0 0 0,1 0 0 0 0,0 0 0 0 0,1 0 0 0 0,0 0 0 0 0,2 1 0 0 0,-1-1 0 0 0,2 1 0 0 0,1 16 0 0 0,0-22 53 0 0,1-1-1 0 0,-1 0 1 0 0,2 0-1 0 0,-1 0 1 0 0,1 0 0 0 0,0 0-1 0 0,6 10 1 0 0,-6-14 1 0 0,0 0-1 0 0,0 0 1 0 0,1 0 0 0 0,0-1-1 0 0,-1 1 1 0 0,2-1 0 0 0,-1 0-1 0 0,0 0 1 0 0,1-1 0 0 0,0 1-1 0 0,0-1 1 0 0,6 3 0 0 0,-6-4-38 0 0,0 0 0 0 0,0 0 0 0 0,0 0 0 0 0,1-1 0 0 0,-1 0 0 0 0,1 0 1 0 0,-1-1-1 0 0,0 0 0 0 0,1 1 0 0 0,-1-2 0 0 0,1 1 0 0 0,-1-1 0 0 0,1 0 0 0 0,-1 0 0 0 0,10-3 1 0 0,-2-1-817 0 0,0 0 1 0 0,-1-1-1 0 0,0 0 1 0 0,0-1 0 0 0,13-10-1 0 0,-8 3-6040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4"/>
    </inkml:context>
    <inkml:brush xml:id="br0">
      <inkml:brushProperty name="width" value="0.05" units="cm"/>
      <inkml:brushProperty name="height" value="0.05" units="cm"/>
      <inkml:brushProperty name="color" value="#008C3A"/>
    </inkml:brush>
  </inkml:definitions>
  <inkml:trace contextRef="#ctx0" brushRef="#br0">40 41 9671 0 0,'0'0'748'0'0,"-9"12"2375"0"0,7-4-2269 0 0,0 1-1 0 0,0-1 1 0 0,1 0-1 0 0,0 1 1 0 0,1 16-1 0 0,0 0 41 0 0,-2-3-436 0 0,-2 96 1008 0 0,4-102-1393 0 0,1 0 0 0 0,1 0 0 0 0,1 0 0 0 0,0 0 0 0 0,7 20 0 0 0,-8-30-94 0 0,-5-42-386 0 0,-5 5 352 0 0,-15-76-314 0 0,22 95 334 0 0,-1-1 0 0 0,2 0 0 0 0,0 1 1 0 0,0-1-1 0 0,1 0 0 0 0,4-17 0 0 0,-3 24 15 0 0,-1 0 1 0 0,2 0-1 0 0,-1 0 0 0 0,1 0 0 0 0,0 0 1 0 0,0 1-1 0 0,1-1 0 0 0,-1 1 0 0 0,1 0 1 0 0,1 0-1 0 0,-1 0 0 0 0,0 1 0 0 0,1 0 1 0 0,0 0-1 0 0,6-4 0 0 0,-2 2-250 0 0,0 1 1 0 0,0 0-1 0 0,1 1 0 0 0,0 0 0 0 0,0 0 1 0 0,0 1-1 0 0,0 0 0 0 0,15-1 0 0 0,-16 2-6322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19.577"/>
    </inkml:context>
    <inkml:brush xml:id="br0">
      <inkml:brushProperty name="width" value="0.05" units="cm"/>
      <inkml:brushProperty name="height" value="0.05" units="cm"/>
      <inkml:brushProperty name="color" value="#004F8B"/>
    </inkml:brush>
  </inkml:definitions>
  <inkml:trace contextRef="#ctx0" brushRef="#br0">67 20 6447 0 0,'-2'-2'499'0'0,"-11"-16"13098"0"0,14 22-13585 0 0,1 0 0 0 0,-1 1 0 0 0,1-1 0 0 0,-1 0 0 0 0,0 1 0 0 0,-1-1 0 0 0,1 0 0 0 0,-1 1 0 0 0,0-1 0 0 0,0 1 0 0 0,0-1 0 0 0,-1 1 0 0 0,0 4 0 0 0,-3 8 224 0 0,-10 32 0 0 0,5-22 0 0 0,-16 53 376 0 0,23-73-560 0 0,1 1-1 0 0,-1 0 1 0 0,2 0-1 0 0,-1 0 1 0 0,1 0 0 0 0,0 0-1 0 0,1 0 1 0 0,1 8-1 0 0,-1-13-31 0 0,-1 0 0 0 0,1 0 0 0 0,0-1-1 0 0,1 1 1 0 0,-1 0 0 0 0,0-1 0 0 0,1 1 0 0 0,0 0-1 0 0,-1-1 1 0 0,1 0 0 0 0,0 1 0 0 0,0-1 0 0 0,1 0 0 0 0,-1 0-1 0 0,0 0 1 0 0,1-1 0 0 0,-1 1 0 0 0,1 0 0 0 0,-1-1-1 0 0,1 0 1 0 0,0 1 0 0 0,-1-1 0 0 0,1 0 0 0 0,0 0-1 0 0,0-1 1 0 0,0 1 0 0 0,0-1 0 0 0,5 1 0 0 0,8 0 70 0 0,-1-1 0 0 0,1-1 0 0 0,0-1 0 0 0,19-3 0 0 0,-14 1-59 0 0,-3 1-45 0 0,0-1-1 0 0,0 0 1 0 0,19-8-1 0 0,-2-5-6852 0 0,-24 10-280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5"/>
    </inkml:context>
    <inkml:brush xml:id="br0">
      <inkml:brushProperty name="width" value="0.05" units="cm"/>
      <inkml:brushProperty name="height" value="0.05" units="cm"/>
      <inkml:brushProperty name="color" value="#008C3A"/>
    </inkml:brush>
  </inkml:definitions>
  <inkml:trace contextRef="#ctx0" brushRef="#br0">262 183 9671 0 0,'0'0'748'0'0,"1"-2"-492"0"0,22-27 4093 0 0,-13 19-1488 0 0,14-24 1 0 0,-22 30-2807 0 0,-1 0-1 0 0,0 0 0 0 0,0 0 1 0 0,0 0-1 0 0,-1 0 0 0 0,0 0 1 0 0,1 0-1 0 0,-2 0 0 0 0,1 0 1 0 0,0 0-1 0 0,-1 0 0 0 0,1 1 1 0 0,-1-1-1 0 0,0 0 0 0 0,0 0 1 0 0,-4-6-1 0 0,5 8-52 0 0,-1 0 1 0 0,0 0-1 0 0,0 0 0 0 0,0 0 0 0 0,-1 0 0 0 0,1 0 1 0 0,0 0-1 0 0,-1 1 0 0 0,1-1 0 0 0,-1 0 0 0 0,1 1 1 0 0,-1 0-1 0 0,0-1 0 0 0,0 1 0 0 0,0 0 1 0 0,0 0-1 0 0,0 0 0 0 0,0 0 0 0 0,0 0 0 0 0,0 0 1 0 0,0 0-1 0 0,0 1 0 0 0,0-1 0 0 0,0 1 0 0 0,-1 0 1 0 0,1 0-1 0 0,0-1 0 0 0,0 2 0 0 0,0-1 0 0 0,-1 0 1 0 0,1 0-1 0 0,0 1 0 0 0,0-1 0 0 0,0 1 1 0 0,-1-1-1 0 0,1 1 0 0 0,-4 2 0 0 0,-1 0 4 0 0,1 1 0 0 0,-1 0 0 0 0,0 0 0 0 0,1 0 0 0 0,0 1 0 0 0,0 0 0 0 0,0 0 0 0 0,1 1 0 0 0,-9 10 0 0 0,2 0-20 0 0,1 1 0 0 0,1-1-1 0 0,1 2 1 0 0,1-1 0 0 0,0 1-1 0 0,-5 20 1 0 0,11-31 9 0 0,0-1 0 0 0,0 2 0 0 0,1-1 0 0 0,0 0 0 0 0,0 0 0 0 0,1 0 0 0 0,0 0 0 0 0,0 1 0 0 0,1-1 0 0 0,0 0 0 0 0,0 0 0 0 0,1 0 0 0 0,0 0 0 0 0,0 0 0 0 0,0 0 0 0 0,1-1 0 0 0,0 1 0 0 0,0-1 0 0 0,7 9 0 0 0,-9-13 5 0 0,0 0 0 0 0,0 0 0 0 0,0-1 0 0 0,0 1 0 0 0,1-1 0 0 0,-1 1 0 0 0,1-1 0 0 0,-1 1 0 0 0,1-1 0 0 0,0 0 0 0 0,-1 0 0 0 0,1 0 0 0 0,0 0 0 0 0,0 0 0 0 0,0 0 0 0 0,0 0 0 0 0,0-1 0 0 0,0 1 0 0 0,0-1 0 0 0,0 1 0 0 0,0-1 0 0 0,0 0 0 0 0,0 0 0 0 0,0 0 0 0 0,0 0 0 0 0,0 0 0 0 0,0 0 0 0 0,0 0 0 0 0,0-1 0 0 0,0 1 0 0 0,0-1 0 0 0,0 1 0 0 0,0-1 0 0 0,0 0 0 0 0,0 0 0 0 0,-1 0 0 0 0,1 0 0 0 0,0 0 0 0 0,-1-1 0 0 0,1 1 0 0 0,0 0 0 0 0,2-3 0 0 0,2-3 0 0 0,0 0 0 0 0,0 0 0 0 0,-1 0 0 0 0,1-1 0 0 0,-2 0 0 0 0,1 0 0 0 0,-1 0 0 0 0,5-13 0 0 0,10-48 64 0 0,-18 67 533 0 0,-1 4-393 0 0,6 31 353 0 0,1 58 0 0 0,-4-37-368 0 0,2 32 158 0 0,-4-1-1 0 0,-3 1 1 0 0,-15 88 0 0 0,15-162-317 0 0,0 1-1 0 0,-1-1 1 0 0,0 0 0 0 0,-1 0 0 0 0,-7 17-1 0 0,9-26-20 0 0,0 1-1 0 0,-1 0 0 0 0,1 0 0 0 0,-1-1 0 0 0,1 0 0 0 0,-1 1 0 0 0,0-1 1 0 0,0 0-1 0 0,-1 0 0 0 0,1-1 0 0 0,-1 1 0 0 0,1-1 0 0 0,-1 1 0 0 0,0-1 0 0 0,0-1 1 0 0,0 1-1 0 0,0 0 0 0 0,0-1 0 0 0,-5 1 0 0 0,2 0-6 0 0,0-1 1 0 0,0 0-1 0 0,0 0 0 0 0,0-1 0 0 0,0 0 0 0 0,0-1 1 0 0,0 1-1 0 0,0-1 0 0 0,0-1 0 0 0,0 1 1 0 0,0-1-1 0 0,1 0 0 0 0,-1-1 0 0 0,1 1 0 0 0,-1-1 1 0 0,1-1-1 0 0,0 1 0 0 0,0-1 0 0 0,0 0 1 0 0,1-1-1 0 0,-1 1 0 0 0,1-1 0 0 0,-5-6 0 0 0,7 8 3 0 0,1 1-1 0 0,1 0 1 0 0,-1-1-1 0 0,0 0 1 0 0,1 1-1 0 0,-1-1 0 0 0,1 0 1 0 0,0 0-1 0 0,-1 0 1 0 0,2 0-1 0 0,-1 0 0 0 0,0 0 1 0 0,1 0-1 0 0,-1 0 1 0 0,1 0-1 0 0,0-3 1 0 0,0 1-8 0 0,1 0 1 0 0,0 1 0 0 0,0-1 0 0 0,0 1 0 0 0,0 0 0 0 0,1-1 0 0 0,0 1 0 0 0,0 0 0 0 0,4-7 0 0 0,4-3-154 0 0,1 0-1 0 0,0 1 1 0 0,1 0 0 0 0,22-17 0 0 0,37-31-2119 0 0,-44 37 431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6"/>
    </inkml:context>
    <inkml:brush xml:id="br0">
      <inkml:brushProperty name="width" value="0.05" units="cm"/>
      <inkml:brushProperty name="height" value="0.05" units="cm"/>
      <inkml:brushProperty name="color" value="#008C3A"/>
    </inkml:brush>
  </inkml:definitions>
  <inkml:trace contextRef="#ctx0" brushRef="#br0">81 171 17735 0 0,'1'-9'1610'0'0,"2"4"-1511"0"0,-1 0 1 0 0,1 1 0 0 0,0-1 0 0 0,0 1 0 0 0,1-1-1 0 0,-1 1 1 0 0,1 0 0 0 0,0 1 0 0 0,9-8 0 0 0,12-13 1106 0 0,-20 18-1066 0 0,-1 0 1 0 0,0 0-1 0 0,5-11 1 0 0,-8 15-109 0 0,0 0-1 0 0,0 0 1 0 0,0 0-1 0 0,-1 0 1 0 0,1-1 0 0 0,0 1-1 0 0,-1 0 1 0 0,0 0-1 0 0,1-1 1 0 0,-1 1 0 0 0,0 0-1 0 0,0-1 1 0 0,-1 1-1 0 0,1 0 1 0 0,-1-5-1 0 0,-2 1 44 0 0,3 6-71 0 0,0 0-1 0 0,-1-1 0 0 0,1 1 1 0 0,0 0-1 0 0,0-1 0 0 0,0 1 1 0 0,-1-1-1 0 0,1 1 0 0 0,0 0 1 0 0,-1 0-1 0 0,1-1 0 0 0,0 1 1 0 0,-1 0-1 0 0,1-1 0 0 0,0 1 1 0 0,-1 0-1 0 0,1 0 1 0 0,-1 0-1 0 0,1-1 0 0 0,0 1 1 0 0,-1 0-1 0 0,1 0 0 0 0,-1 0 1 0 0,1 0-1 0 0,0 0 0 0 0,-1 0 1 0 0,1 0-1 0 0,-1 0 0 0 0,1 0 1 0 0,-1 0-1 0 0,1 0 0 0 0,0 0 1 0 0,-1 0-1 0 0,1 0 1 0 0,-1 0-1 0 0,1 1 0 0 0,-1-1 1 0 0,1 0 5 0 0,-5 1-10 0 0,1 0-1 0 0,0 0 1 0 0,0 0-1 0 0,0 1 0 0 0,0-1 1 0 0,0 1-1 0 0,0 0 0 0 0,1 0 1 0 0,-1 0-1 0 0,1 1 0 0 0,-1 0 1 0 0,1-1-1 0 0,0 1 1 0 0,-4 4-1 0 0,-6 8-57 0 0,-19 28 1 0 0,28-37 50 0 0,-3 4 23 0 0,0 0 1 0 0,1 1-1 0 0,1 0 0 0 0,0 0 0 0 0,0 0 0 0 0,1 0 0 0 0,-3 17 1 0 0,6-23 52 0 0,0 0 0 0 0,0 0 0 0 0,1 0 1 0 0,-1 0-1 0 0,1 0 0 0 0,1 1 0 0 0,-1-1 1 0 0,1 0-1 0 0,0 0 0 0 0,0 0 0 0 0,0 0 1 0 0,0 0-1 0 0,1 0 0 0 0,0-1 1 0 0,0 1-1 0 0,1 0 0 0 0,-1-1 0 0 0,1 0 1 0 0,6 8-1 0 0,-4-7 13 0 0,0 0 1 0 0,0-1-1 0 0,1 0 1 0 0,0 0-1 0 0,-1 0 1 0 0,2-1-1 0 0,-1 0 1 0 0,0 0 0 0 0,1 0-1 0 0,-1-1 1 0 0,1 0-1 0 0,-1 0 1 0 0,1-1-1 0 0,0 0 1 0 0,0 0-1 0 0,0 0 1 0 0,13-1-1 0 0,-4-1-83 0 0,-1-1 1 0 0,1 0-1 0 0,-1-1 0 0 0,0-1 0 0 0,0 0 0 0 0,28-13 0 0 0,-34 12-542 0 0,-7 5-29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7"/>
    </inkml:context>
    <inkml:brush xml:id="br0">
      <inkml:brushProperty name="width" value="0.05" units="cm"/>
      <inkml:brushProperty name="height" value="0.05" units="cm"/>
      <inkml:brushProperty name="color" value="#008C3A"/>
    </inkml:brush>
  </inkml:definitions>
  <inkml:trace contextRef="#ctx0" brushRef="#br0">0 118 7831 0 0,'0'-9'810'0'0,"1"0"59"0"0,0 1 0 0 0,1 0 1 0 0,0-1-1 0 0,0 1 0 0 0,4-10 1 0 0,-4 14-393 0 0,-1 1 0 0 0,1-1 0 0 0,0 1 0 0 0,0 0 1 0 0,0 0-1 0 0,0 0 0 0 0,0 0 0 0 0,1 0 1 0 0,-1 0-1 0 0,1 0 0 0 0,0 1 0 0 0,0 0 1 0 0,0-1-1 0 0,4-1 0 0 0,-7 4-409 0 0,1-1-1 0 0,0 1 1 0 0,-1 0 0 0 0,1 0-1 0 0,0-1 1 0 0,0 1-1 0 0,-1 0 1 0 0,1 0 0 0 0,0 0-1 0 0,0 0 1 0 0,-1 0-1 0 0,1 0 1 0 0,0 0 0 0 0,0 0-1 0 0,-1 0 1 0 0,1 0-1 0 0,0 0 1 0 0,0 1 0 0 0,-1-1-1 0 0,1 0 1 0 0,0 0-1 0 0,-1 1 1 0 0,2 0 0 0 0,-1 0 34 0 0,1 0 1 0 0,-1 0 0 0 0,0 0-1 0 0,1 1 1 0 0,-1-1-1 0 0,0 1 1 0 0,0-1 0 0 0,0 1-1 0 0,1 2 1 0 0,1 3 211 0 0,0 0 1 0 0,-1 0-1 0 0,3 12 1 0 0,1 13 235 0 0,-1 0 1 0 0,-2 0 0 0 0,-1 48 0 0 0,-16 98-2822 0 0,12-162 944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8"/>
    </inkml:context>
    <inkml:brush xml:id="br0">
      <inkml:brushProperty name="width" value="0.05" units="cm"/>
      <inkml:brushProperty name="height" value="0.05" units="cm"/>
      <inkml:brushProperty name="color" value="#008C3A"/>
    </inkml:brush>
  </inkml:definitions>
  <inkml:trace contextRef="#ctx0" brushRef="#br0">1 10 16351 0 0,'0'0'1776'0'0,"5"-5"-1776"0"0,2 2 0 0 0,1 1 0 0 0,1 4 360 0 0,1 1 40 0 0,0 1 8 0 0,1 1 0 0 0,0 2-1464 0 0,-3 1-296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199"/>
    </inkml:context>
    <inkml:brush xml:id="br0">
      <inkml:brushProperty name="width" value="0.05" units="cm"/>
      <inkml:brushProperty name="height" value="0.05" units="cm"/>
      <inkml:brushProperty name="color" value="#008C3A"/>
    </inkml:brush>
  </inkml:definitions>
  <inkml:trace contextRef="#ctx0" brushRef="#br0">0 0 12895 0 0,'0'0'2799'0'0,"3"10"442"0"0,20 72 501 0 0,-13-42-3192 0 0,-2 1-1 0 0,5 72 1 0 0,-13-100-473 0 0,2 12 113 0 0,-1 0 0 0 0,-2 0 0 0 0,0-1-1 0 0,-7 37 1 0 0,8-60 49 0 0,-3-17-175 0 0,2 6-71 0 0,1 1 0 0 0,0-1-1 0 0,1 1 1 0 0,0-1 0 0 0,0 1 0 0 0,1 0-1 0 0,0 0 1 0 0,0-1 0 0 0,1 1 0 0 0,1 1-1 0 0,4-11 1 0 0,3-3 9 0 0,1 1 0 0 0,1 0-1 0 0,18-22 1 0 0,-21 31-2 0 0,0 0 0 0 0,0 0 0 0 0,1 1-1 0 0,0 1 1 0 0,1-1 0 0 0,0 2 0 0 0,14-9 0 0 0,-25 17 26 0 0,1 1-1 0 0,-1-1 1 0 0,0 1 0 0 0,1-1-1 0 0,-1 1 1 0 0,1-1 0 0 0,-1 1 0 0 0,0 0-1 0 0,1 0 1 0 0,-1 0 0 0 0,1 0 0 0 0,-1 0-1 0 0,0 0 1 0 0,1 0 0 0 0,-1 1-1 0 0,1-1 1 0 0,-1 0 0 0 0,0 1 0 0 0,1-1-1 0 0,-1 1 1 0 0,0-1 0 0 0,1 1 0 0 0,-1 0-1 0 0,0-1 1 0 0,0 1 0 0 0,0 0-1 0 0,0 0 1 0 0,1 0 0 0 0,-1 0 0 0 0,0 0-1 0 0,-1 0 1 0 0,1 0 0 0 0,0 1 0 0 0,0-1-1 0 0,1 2 1 0 0,2 5 192 0 0,1 1 0 0 0,-1 0 1 0 0,0 0-1 0 0,2 10 0 0 0,-3-12-130 0 0,11 31 285 0 0,2 0 1 0 0,23 38-1 0 0,-3-16-3518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0"/>
    </inkml:context>
    <inkml:brush xml:id="br0">
      <inkml:brushProperty name="width" value="0.05" units="cm"/>
      <inkml:brushProperty name="height" value="0.05" units="cm"/>
      <inkml:brushProperty name="color" value="#008C3A"/>
    </inkml:brush>
  </inkml:definitions>
  <inkml:trace contextRef="#ctx0" brushRef="#br0">1 133 8287 0 0,'14'-66'683'0'0,"-8"33"1282"0"0,2-1 5662 0 0,3 43-4542 0 0,-8-1-2849 0 0,0 0-1 0 0,0 0 1 0 0,-1 0-1 0 0,0 0 1 0 0,-1 0-1 0 0,0 1 1 0 0,0 8 0 0 0,1-3-20 0 0,8 285 1290 0 0,-11-234-1354 0 0,0 132 714 0 0,4-135-734 0 0,12 71-1 0 0,-15-132-1127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1"/>
    </inkml:context>
    <inkml:brush xml:id="br0">
      <inkml:brushProperty name="width" value="0.05" units="cm"/>
      <inkml:brushProperty name="height" value="0.05" units="cm"/>
      <inkml:brushProperty name="color" value="#008C3A"/>
    </inkml:brush>
  </inkml:definitions>
  <inkml:trace contextRef="#ctx0" brushRef="#br0">0 604 15199 0 0,'0'0'1172'0'0,"2"0"-608"0"0,21-3 952 0 0,95-11 2827 0 0,58-19-2702 0 0,-87 9-1309 0 0,105-43 0 0 0,-175 58-568 0 0,-1 0 0 0 0,0-1-1 0 0,28-20 1 0 0,-38 24-131 0 0,-1 0 0 0 0,1 0 0 0 0,-2-1 0 0 0,1 0 1 0 0,-1 0-1 0 0,0 0 0 0 0,0-1 0 0 0,-1 0 0 0 0,0 0 0 0 0,4-11 0 0 0,-7 12 44 0 0,0 1 1 0 0,-1-1-1 0 0,1 1 1 0 0,-2-1-1 0 0,1 0 1 0 0,-1 1 0 0 0,0-1-1 0 0,0 0 1 0 0,-1 0-1 0 0,0 1 1 0 0,0-1-1 0 0,0 0 1 0 0,-3-6-1 0 0,-5-12-810 0 0,-23-47-1 0 0,21 48 863 0 0,9 21 208 0 0,-25-49 681 0 0,25 48-298 0 0,-1 0 0 0 0,1 1 0 0 0,-1-1 0 0 0,0 1 0 0 0,0 0 0 0 0,0 0 0 0 0,0 0 0 0 0,-1 0 0 0 0,1 1-1 0 0,-1-1 1 0 0,-4-1 0 0 0,6 3 620 0 0,-8 7 852 0 0,9-4-1714 0 0,-1 0 0 0 0,1-1 0 0 0,-1 1 0 0 0,1 0 1 0 0,0 0-1 0 0,0 0 0 0 0,0 0 0 0 0,0 0 0 0 0,0 0 0 0 0,0 0 0 0 0,1 0 0 0 0,-2 4 0 0 0,-2 30 366 0 0,4-29-341 0 0,-5 244 1225 0 0,3-85-390 0 0,1-121-558 0 0,2 243 1935 0 0,0-280-2362 0 0,-1-6-260 0 0,-4-24-1261 0 0,2 6 1407 0 0,0-1-1 0 0,1 0 0 0 0,0 1 0 0 0,1-1 0 0 0,1 1 0 0 0,1-1 0 0 0,6-27 1 0 0,-6 34 226 0 0,1-1 0 0 0,0 1 0 0 0,1 0 0 0 0,0 0 0 0 0,1 0 0 0 0,0 0 0 0 0,1 1 0 0 0,-1 0 0 0 0,2 0 0 0 0,-1 1 0 0 0,1-1 0 0 0,15-12 0 0 0,-17 16 7 0 0,1 1 1 0 0,0 0-1 0 0,0 1 0 0 0,0 0 1 0 0,0 0-1 0 0,0 0 0 0 0,0 0 1 0 0,1 1-1 0 0,8-2 0 0 0,-12 4-24 0 0,0-1-1 0 0,0 1 1 0 0,0 0-1 0 0,0 0 1 0 0,0 0-1 0 0,0 0 1 0 0,0 0-1 0 0,0 1 1 0 0,0-1-1 0 0,0 1 1 0 0,0 0-1 0 0,0 0 1 0 0,0 0-1 0 0,0 0 1 0 0,0 1-1 0 0,-1-1 1 0 0,1 1-1 0 0,0 0 1 0 0,-1 0 0 0 0,0-1-1 0 0,1 2 1 0 0,2 2-1 0 0,-1 0 67 0 0,0 0-1 0 0,0 1 1 0 0,-1 0-1 0 0,0 0 1 0 0,0 0 0 0 0,0 0-1 0 0,-1 0 1 0 0,3 11-1 0 0,0 7 177 0 0,3 26 0 0 0,-3-10-53 0 0,-1-19-768 0 0,1 8 923 0 0,8 28 1 0 0,-3-30-3213 0 0,3-3-3689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2"/>
    </inkml:context>
    <inkml:brush xml:id="br0">
      <inkml:brushProperty name="width" value="0.05" units="cm"/>
      <inkml:brushProperty name="height" value="0.05" units="cm"/>
      <inkml:brushProperty name="color" value="#008C3A"/>
    </inkml:brush>
  </inkml:definitions>
  <inkml:trace contextRef="#ctx0" brushRef="#br0">0 213 16127 0 0,'0'0'1242'0'0,"9"-4"-764"0"0,30-9 1858 0 0,-31 11-1930 0 0,-1 0 0 0 0,1-1 0 0 0,-1 1 0 0 0,14-9-1 0 0,-7 3-157 0 0,-1 0 0 0 0,0-2 0 0 0,0 0-1 0 0,19-19 1 0 0,-29 27-240 0 0,-1-1 0 0 0,0 1 0 0 0,0-1-1 0 0,0 1 1 0 0,-1-1 0 0 0,1 1 0 0 0,0-1 0 0 0,-1 0 0 0 0,0 0 0 0 0,0 0 0 0 0,0 0-1 0 0,0 0 1 0 0,0 0 0 0 0,0 0 0 0 0,-1 0 0 0 0,0 0 0 0 0,1-1 0 0 0,-1 1 0 0 0,0 0 0 0 0,-1 0-1 0 0,1 0 1 0 0,0 0 0 0 0,-1 0 0 0 0,0-1 0 0 0,0 1 0 0 0,0 0 0 0 0,0 0 0 0 0,0 1 0 0 0,-1-1-1 0 0,1 0 1 0 0,-3-4 0 0 0,2 6-2 0 0,1 0 0 0 0,0 0 0 0 0,0-1 0 0 0,-1 1 0 0 0,1 0 0 0 0,-1 0 0 0 0,1 0 0 0 0,-1 1 0 0 0,1-1 0 0 0,-1 0 0 0 0,0 0 0 0 0,1 1 0 0 0,-1-1-1 0 0,0 1 1 0 0,1 0 0 0 0,-1-1 0 0 0,0 1 0 0 0,0 0 0 0 0,1 0 0 0 0,-1 0 0 0 0,0 0 0 0 0,0 0 0 0 0,1 1 0 0 0,-1-1 0 0 0,-3 1 0 0 0,1 1 7 0 0,-1-1-1 0 0,1 0 1 0 0,0 1 0 0 0,0 0 0 0 0,0 0 0 0 0,0 0-1 0 0,0 0 1 0 0,1 1 0 0 0,-5 3 0 0 0,2-1 46 0 0,1 1-1 0 0,0 0 1 0 0,0 0 0 0 0,0 0-1 0 0,1 1 1 0 0,0 0 0 0 0,0 0 0 0 0,1 0-1 0 0,0 0 1 0 0,0 0 0 0 0,0 1 0 0 0,1-1-1 0 0,0 1 1 0 0,1 0 0 0 0,0-1 0 0 0,0 1-1 0 0,0 9 1 0 0,1-10 16 0 0,1-1 0 0 0,0 1 1 0 0,0 0-1 0 0,0-1 0 0 0,1 1 0 0 0,0-1 1 0 0,1 1-1 0 0,-1-1 0 0 0,1 0 0 0 0,0 0 1 0 0,0 0-1 0 0,1 0 0 0 0,0-1 0 0 0,0 1 1 0 0,0-1-1 0 0,1 0 0 0 0,0 0 0 0 0,0-1 1 0 0,0 1-1 0 0,6 3 0 0 0,-3-3-38 0 0,0 0 1 0 0,0-1-1 0 0,1 0 0 0 0,-1-1 0 0 0,1 0 0 0 0,0 0 1 0 0,0-1-1 0 0,16 3 0 0 0,-9-3-266 0 0,1-1 0 0 0,0-1 0 0 0,32-3 0 0 0,-22-1-310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3"/>
    </inkml:context>
    <inkml:brush xml:id="br0">
      <inkml:brushProperty name="width" value="0.05" units="cm"/>
      <inkml:brushProperty name="height" value="0.05" units="cm"/>
      <inkml:brushProperty name="color" value="#008C3A"/>
    </inkml:brush>
  </inkml:definitions>
  <inkml:trace contextRef="#ctx0" brushRef="#br0">251 96 6911 0 0,'0'0'315'0'0,"2"-1"-7"0"0,22-23-637 0 0,18-8 6475 0 0,-5 4-79 0 0,-36 27-5064 0 0,-1 0-989 0 0,0 1 0 0 0,-1-1 1 0 0,1 0-1 0 0,-1 1 1 0 0,1-1-1 0 0,-1 0 1 0 0,1 1-1 0 0,-1-1 1 0 0,0 1-1 0 0,1-1 1 0 0,-1 1-1 0 0,0-1 1 0 0,-1 1-1 0 0,-3-1 4 0 0,-1 0 1 0 0,1 1-1 0 0,-1 0 0 0 0,1 1 0 0 0,-1-1 0 0 0,1 1 1 0 0,0 0-1 0 0,-1 0 0 0 0,-4 2 0 0 0,-50 22-195 0 0,30-12 140 0 0,15-6 39 0 0,0 0 0 0 0,0 1 0 0 0,-14 10 0 0 0,24-15 23 0 0,1 1-1 0 0,-1-1 0 0 0,1 1 1 0 0,0 0-1 0 0,0 0 0 0 0,0 0 0 0 0,1 1 1 0 0,-1-1-1 0 0,1 1 0 0 0,0 0 1 0 0,1-1-1 0 0,-5 11 0 0 0,7-12 20 0 0,-1 0-1 0 0,1 0 0 0 0,0 0 1 0 0,-1 0-1 0 0,2 0 1 0 0,-1 0-1 0 0,0 0 1 0 0,0 0-1 0 0,1 0 0 0 0,0 0 1 0 0,0 0-1 0 0,-1 0 1 0 0,2 0-1 0 0,-1 0 1 0 0,0 0-1 0 0,1-1 0 0 0,-1 1 1 0 0,1 0-1 0 0,0-1 1 0 0,3 4-1 0 0,5 5 165 0 0,0 0-1 0 0,1-1 1 0 0,12 9 0 0 0,-8-7-91 0 0,40 31 391 0 0,-34-29-162 0 0,29 29 0 0 0,-49-43-316 0 0,-1 1-1 0 0,0-1 1 0 0,1 1-1 0 0,-1-1 1 0 0,0 1-1 0 0,1 0 1 0 0,-1-1-1 0 0,0 1 1 0 0,0-1-1 0 0,0 1 1 0 0,0 0-1 0 0,1-1 1 0 0,-1 1-1 0 0,0 0 1 0 0,0-1-1 0 0,0 1 1 0 0,0-1-1 0 0,0 1 1 0 0,0 0-1 0 0,-1-1 1 0 0,1 1-1 0 0,0 0 1 0 0,0-1-1 0 0,0 1 1 0 0,-1-1-1 0 0,1 1 1 0 0,0-1-1 0 0,0 1 1 0 0,-1 0-1 0 0,1-1 1 0 0,-1 1-1 0 0,1-1 1 0 0,0 0-1 0 0,-1 1 1 0 0,1-1-1 0 0,-1 1 1 0 0,1-1-1 0 0,-1 1 1 0 0,1-1-1 0 0,-1 0 1 0 0,0 0-1 0 0,1 1 1 0 0,-1-1-1 0 0,0 0 1 0 0,-3 3 77 0 0,1-1 0 0 0,-1-1 0 0 0,0 1 0 0 0,0 0-1 0 0,-6 1 1 0 0,-9 0 99 0 0,0 0-1 0 0,-1-2 0 0 0,1 0 1 0 0,-26-3-1 0 0,-77-16-1502 0 0,117 18-194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4"/>
    </inkml:context>
    <inkml:brush xml:id="br0">
      <inkml:brushProperty name="width" value="0.05" units="cm"/>
      <inkml:brushProperty name="height" value="0.05" units="cm"/>
      <inkml:brushProperty name="color" value="#008C3A"/>
    </inkml:brush>
  </inkml:definitions>
  <inkml:trace contextRef="#ctx0" brushRef="#br0">379 194 11055 0 0,'-3'-14'782'0'0,"-1"0"0"0"0,-10-25-1 0 0,9 27 1546 0 0,0 1-1 0 0,-1 0 0 0 0,-12-16 1 0 0,15 23-2267 0 0,-1 0 0 0 0,0 0 1 0 0,0 0-1 0 0,0 1 0 0 0,0 0 0 0 0,-1-1 1 0 0,1 2-1 0 0,-1-1 0 0 0,0 0 0 0 0,0 1 1 0 0,0 0-1 0 0,0 0 0 0 0,0 1 0 0 0,0-1 1 0 0,-1 1-1 0 0,1 0 0 0 0,-10 0 0 0 0,6 0-67 0 0,1 1-1 0 0,-1 1 0 0 0,1-1 0 0 0,-1 2 0 0 0,1-1 0 0 0,0 1 0 0 0,-1 0 0 0 0,1 1 0 0 0,0-1 0 0 0,-12 8 0 0 0,12-5-2 0 0,-1 0-1 0 0,1 1 1 0 0,0 0 0 0 0,1 1-1 0 0,-1 0 1 0 0,1 0 0 0 0,1 0-1 0 0,0 1 1 0 0,-9 13 0 0 0,8-10 14 0 0,1 1 1 0 0,0 0-1 0 0,0 1 1 0 0,2-1-1 0 0,-1 1 1 0 0,-3 20-1 0 0,7-28 8 0 0,0-1 0 0 0,1 1 0 0 0,0-1 0 0 0,0 1 0 0 0,0-1-1 0 0,1 1 1 0 0,-1-1 0 0 0,1 0 0 0 0,0 1 0 0 0,0-1 0 0 0,1 0 0 0 0,-1 1 0 0 0,1-1 0 0 0,0 0-1 0 0,0 0 1 0 0,0 0 0 0 0,1-1 0 0 0,5 8 0 0 0,-6-9-6 0 0,0 0-1 0 0,0 0 1 0 0,1 0 0 0 0,-1 0 0 0 0,1 0-1 0 0,-1 0 1 0 0,1-1 0 0 0,0 1 0 0 0,0-1-1 0 0,0 0 1 0 0,0 0 0 0 0,0 0 0 0 0,0 0-1 0 0,0 0 1 0 0,0-1 0 0 0,0 1 0 0 0,0-1-1 0 0,0 0 1 0 0,1 0 0 0 0,-1 0 0 0 0,0 0-1 0 0,0 0 1 0 0,0-1 0 0 0,0 0 0 0 0,0 0-1 0 0,0 1 1 0 0,4-3 0 0 0,3-1 20 0 0,-1-1 0 0 0,0 0 0 0 0,0-1 0 0 0,-1 0 0 0 0,1 0 1 0 0,-1-1-1 0 0,0 0 0 0 0,-1 0 0 0 0,0-1 0 0 0,0 0 0 0 0,0 0 0 0 0,-1 0 1 0 0,-1-1-1 0 0,1 0 0 0 0,-1 0 0 0 0,-1-1 0 0 0,0 1 0 0 0,0-1 0 0 0,4-17 0 0 0,8-81 910 0 0,-10 53-404 0 0,-5 53 427 0 0,-2 4-811 0 0,0 7-78 0 0,-1 1 0 0 0,2-1 0 0 0,0 20 0 0 0,-1 8-21 0 0,0-18-29 0 0,0 0 0 0 0,1 0 0 0 0,1-1 0 0 0,1 1 0 0 0,6 27 0 0 0,-6-38-14 0 0,0-1-1 0 0,1 1 1 0 0,0-1 0 0 0,0 0 0 0 0,0 0 0 0 0,1 0 0 0 0,0-1-1 0 0,0 1 1 0 0,1-1 0 0 0,-1 0 0 0 0,1 0 0 0 0,1 0 0 0 0,-1-1 0 0 0,1 0-1 0 0,0 0 1 0 0,8 5 0 0 0,-10-8-98 0 0,0 0 0 0 0,0 0 1 0 0,0-1-1 0 0,0 1 0 0 0,0-1 0 0 0,1 0 0 0 0,-1 0 0 0 0,0 0 1 0 0,1-1-1 0 0,-1 0 0 0 0,0 1 0 0 0,1-2 0 0 0,-1 1 0 0 0,1 0 1 0 0,5-2-1 0 0,-1 0-507 0 0,-1-1 1 0 0,0 0-1 0 0,1 0 1 0 0,-1-1-1 0 0,-1 0 1 0 0,14-8 0 0 0,-2-2-7536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19.976"/>
    </inkml:context>
    <inkml:brush xml:id="br0">
      <inkml:brushProperty name="width" value="0.05" units="cm"/>
      <inkml:brushProperty name="height" value="0.05" units="cm"/>
      <inkml:brushProperty name="color" value="#004F8B"/>
    </inkml:brush>
  </inkml:definitions>
  <inkml:trace contextRef="#ctx0" brushRef="#br0">153 18 1375 0 0,'-7'5'10972'0'0,"6"-3"-10303"0"0,-1 0-1 0 0,0 1 0 0 0,1-1 0 0 0,-1 0 0 0 0,1 1 1 0 0,0-1-1 0 0,-2 5 0 0 0,-5 23 668 0 0,3 29-1430 0 0,3-21 115 0 0,0-12 2 0 0,2 29 0 0 0,1-47 46 0 0,0 0 0 0 0,0 1 0 0 0,1-1-1 0 0,0 0 1 0 0,0-1 0 0 0,1 1 0 0 0,6 13 0 0 0,-8-18-26 0 0,1 0 1 0 0,-1-1 0 0 0,1 0-1 0 0,0 1 1 0 0,0-1 0 0 0,0 0-1 0 0,0 0 1 0 0,0 0 0 0 0,1 0-1 0 0,-1 0 1 0 0,1-1 0 0 0,-1 1-1 0 0,1-1 1 0 0,4 2 0 0 0,-2-1 4 0 0,0-1 1 0 0,-1 0-1 0 0,2 0 1 0 0,-1 0 0 0 0,0 0-1 0 0,0-1 1 0 0,9 0-1 0 0,4-3 11 0 0,0 0 0 0 0,0 0 0 0 0,27-11 0 0 0,-40 12-60 0 0,4 0-149 0 0,0-1-178 0 0,0 0 1 0 0,0 0 0 0 0,-1-1-1 0 0,1 0 1 0 0,14-9 0 0 0,-14 5-1391 0 0</inkml:trace>
  <inkml:trace contextRef="#ctx0" brushRef="#br0" timeOffset="1">1 264 18023 0 0,'0'0'1632'0'0,"1"0"-1344"0"0,17-9 210 0 0,0 2 0 0 0,1 1 0 0 0,-1 0 0 0 0,1 1-1 0 0,30-4 1 0 0,20-5-18 0 0,-44 7-791 0 0,71-21 606 0 0,-83 23-2798 0 0,-1 0 0 0 0,21-13 0 0 0,-17 7-4343 0 0</inkml:trace>
  <inkml:trace contextRef="#ctx0" brushRef="#br0" timeOffset="2">72 34 16815 0 0,'-2'0'382'0'0,"-8"-1"65"0"0,2 1 872 0 0,16-4-543 0 0,25-3-31 0 0,1 1-1 0 0,40-3 0 0 0,21 5-6014 0 0,-85 3 4002 0 0,24 0-5375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5"/>
    </inkml:context>
    <inkml:brush xml:id="br0">
      <inkml:brushProperty name="width" value="0.05" units="cm"/>
      <inkml:brushProperty name="height" value="0.05" units="cm"/>
      <inkml:brushProperty name="color" value="#008C3A"/>
    </inkml:brush>
  </inkml:definitions>
  <inkml:trace contextRef="#ctx0" brushRef="#br0">15 0 15431 0 0,'-7'54'1510'0'0,"2"0"-1"0"0,2 0 1 0 0,6 65 0 0 0,-3-102-806 0 0,4 33 679 0 0,-1-31-1136 0 0,-2-17-543 0 0,-1-8-396 0 0,0-17 447 0 0,0-19-31 0 0,9-80-1 0 0,-7 110 295 0 0,0 1 0 0 0,0 0 0 0 0,1 0 0 0 0,1 0 0 0 0,0 1 0 0 0,1-1 0 0 0,0 1-1 0 0,0 0 1 0 0,1 0 0 0 0,0 1 0 0 0,1 0 0 0 0,9-11 0 0 0,-14 18 38 0 0,1 0-1 0 0,-1-1 0 0 0,1 1 1 0 0,0 0-1 0 0,-1 0 0 0 0,1 1 1 0 0,0-1-1 0 0,0 1 1 0 0,0-1-1 0 0,1 1 0 0 0,-1 0 1 0 0,4-1-1 0 0,-6 2-25 0 0,0 0-1 0 0,-1 1 1 0 0,1-1-1 0 0,0 0 1 0 0,0 0 0 0 0,-1 0-1 0 0,1 1 1 0 0,0-1-1 0 0,0 0 1 0 0,-1 1-1 0 0,1-1 1 0 0,0 0 0 0 0,-1 1-1 0 0,1-1 1 0 0,-1 1-1 0 0,1-1 1 0 0,0 1-1 0 0,-1-1 1 0 0,1 1-1 0 0,-1 0 1 0 0,1-1 0 0 0,-1 1-1 0 0,0 0 1 0 0,1 1-1 0 0,7 16 313 0 0,-5-7-184 0 0,-1 0 0 0 0,-1 0 0 0 0,0 0 0 0 0,0 0 0 0 0,-1 0 0 0 0,-2 16-1 0 0,-13 68 628 0 0,-1 0-249 0 0,12-57-444 0 0,19-61-39 0 0,-1-11-36 0 0,11-42 0 0 0,9-21 50 0 0,-28 85-54 0 0,0 0-1 0 0,0 0 1 0 0,1 0-1 0 0,0 1 1 0 0,14-15-1 0 0,-18 22 36 0 0,0 1 1 0 0,0 0-1 0 0,0 0 1 0 0,1 0-1 0 0,-1 1 0 0 0,1-1 1 0 0,4-1-1 0 0,-7 3-33 0 0,0 1 0 0 0,-1 0 0 0 0,1-1 1 0 0,0 1-1 0 0,0 0 0 0 0,-1 0 0 0 0,1 0 0 0 0,0-1 1 0 0,0 1-1 0 0,0 0 0 0 0,0 0 0 0 0,-1 0 0 0 0,1 0 0 0 0,0 1 1 0 0,0-1-1 0 0,0 0 0 0 0,0 0 0 0 0,-1 0 0 0 0,1 1 0 0 0,0-1 1 0 0,0 0-1 0 0,-1 1 0 0 0,1-1 0 0 0,0 1 0 0 0,-1-1 1 0 0,1 1-1 0 0,0-1 0 0 0,-1 1 0 0 0,1-1 0 0 0,-1 1 0 0 0,1-1 1 0 0,0 1-1 0 0,-1 0 0 0 0,0-1 0 0 0,1 1 0 0 0,-1 0 0 0 0,1 0 1 0 0,-1-1-1 0 0,0 1 0 0 0,0 0 0 0 0,1 0 0 0 0,-1 0 1 0 0,0 1-1 0 0,3 10 64 0 0,-1 1 0 0 0,-1 0 1 0 0,0-1-1 0 0,0 1 0 0 0,-2 0 1 0 0,-2 20-1 0 0,1 23 116 0 0,2-45-152 0 0,1 0 0 0 0,0 0 0 0 0,1 0-1 0 0,0 0 1 0 0,1 0 0 0 0,0 0 0 0 0,1 0-1 0 0,0-1 1 0 0,6 11 0 0 0,-8-17-102 0 0,0 0 0 0 0,1-1 0 0 0,-1 1 0 0 0,1-1 0 0 0,-1 0 0 0 0,1 0 0 0 0,0 0 0 0 0,1 0 0 0 0,-1 0 0 0 0,0-1 1 0 0,1 1-1 0 0,-1-1 0 0 0,1 0 0 0 0,0 0 0 0 0,0 0 0 0 0,-1-1 0 0 0,1 1 0 0 0,0-1 0 0 0,1 0 0 0 0,-1 0 0 0 0,0 0 0 0 0,0-1 0 0 0,0 0 0 0 0,0 1 1 0 0,1-1-1 0 0,-1-1 0 0 0,5 0 0 0 0,29-9-2621 0 0,-20 2 385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6"/>
    </inkml:context>
    <inkml:brush xml:id="br0">
      <inkml:brushProperty name="width" value="0.05" units="cm"/>
      <inkml:brushProperty name="height" value="0.05" units="cm"/>
      <inkml:brushProperty name="color" value="#008C3A"/>
    </inkml:brush>
  </inkml:definitions>
  <inkml:trace contextRef="#ctx0" brushRef="#br0">9 132 15663 0 0,'0'0'1418'0'0,"10"0"-1029"0"0,-5-1-139 0 0,-1 0 0 0 0,1 0 0 0 0,-1-1 0 0 0,1 1 0 0 0,-1-1 0 0 0,0 0 0 0 0,0 0 0 0 0,0 0 0 0 0,0-1 0 0 0,0 1 0 0 0,0-1 0 0 0,0 0 0 0 0,-1 0 0 0 0,0 0 0 0 0,6-8 0 0 0,-7 8-232 0 0,-1-1 1 0 0,0 1-1 0 0,0-1 1 0 0,0 1-1 0 0,-1-1 1 0 0,1 0-1 0 0,-1 1 1 0 0,0-1-1 0 0,0 0 1 0 0,0 1-1 0 0,-1-1 1 0 0,1 0-1 0 0,-1 1 1 0 0,0-1-1 0 0,0 0 1 0 0,-2-3 0 0 0,2 2-93 0 0,-7-7 10 0 0,8 12 61 0 0,-1-1 0 0 0,0 0 0 0 0,1 1 1 0 0,-1-1-1 0 0,0 0 0 0 0,1 1 0 0 0,-1-1 0 0 0,0 1 0 0 0,0-1 0 0 0,1 1 0 0 0,-1 0 0 0 0,0-1 0 0 0,0 1 0 0 0,-1-1 0 0 0,-3 3-16 0 0,4-2 18 0 0,-2 1 51 0 0,0 0 0 0 0,0 1 0 0 0,0-1 0 0 0,0 0 0 0 0,1 1 0 0 0,-1 0 0 0 0,0-1 0 0 0,1 1 0 0 0,-1 0 0 0 0,1 0 0 0 0,0 1 0 0 0,-1-1 0 0 0,1 1 0 0 0,0-1 0 0 0,0 1 0 0 0,1-1 0 0 0,-1 1 0 0 0,1 0 0 0 0,-1 0 0 0 0,1 0 0 0 0,-2 4 0 0 0,1 0 90 0 0,0 0 0 0 0,0 0 0 0 0,1 0 0 0 0,0 0 0 0 0,0 0-1 0 0,0 0 1 0 0,1 1 0 0 0,1 9 0 0 0,0-10-13 0 0,0 0 1 0 0,1 1 0 0 0,0-1-1 0 0,0 0 1 0 0,1 0 0 0 0,0-1-1 0 0,0 1 1 0 0,0 0-1 0 0,1-1 1 0 0,0 0 0 0 0,0 0-1 0 0,1 0 1 0 0,0 0-1 0 0,0-1 1 0 0,0 0 0 0 0,1 0-1 0 0,-1 0 1 0 0,1-1 0 0 0,1 0-1 0 0,-1 0 1 0 0,0 0-1 0 0,12 4 1 0 0,-4-2-316 0 0,1-1 0 0 0,-1-1 0 0 0,0 0 0 0 0,1-1 0 0 0,0-1 0 0 0,0 0 1 0 0,0-1-1 0 0,0-1 0 0 0,0 0 0 0 0,19-3 0 0 0,-22 0-8727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7"/>
    </inkml:context>
    <inkml:brush xml:id="br0">
      <inkml:brushProperty name="width" value="0.05" units="cm"/>
      <inkml:brushProperty name="height" value="0.05" units="cm"/>
      <inkml:brushProperty name="color" value="#008C3A"/>
    </inkml:brush>
  </inkml:definitions>
  <inkml:trace contextRef="#ctx0" brushRef="#br0">6 21 1375 0 0,'-6'-20'18438'0'0,"10"35"-18082"0"0,-1 1 0 0 0,-1 0 0 0 0,0 0 0 0 0,-1 0 0 0 0,-1 0 0 0 0,-2 21 0 0 0,1-12-125 0 0,2 38 0 0 0,2-37-287 0 0,-3-14-141 0 0,1-1 0 0 0,0 1 1 0 0,1-1-1 0 0,1 0 1 0 0,0 0-1 0 0,0 0 0 0 0,7 15 1 0 0,-5-17-759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8"/>
    </inkml:context>
    <inkml:brush xml:id="br0">
      <inkml:brushProperty name="width" value="0.05" units="cm"/>
      <inkml:brushProperty name="height" value="0.05" units="cm"/>
      <inkml:brushProperty name="color" value="#008C3A"/>
    </inkml:brush>
  </inkml:definitions>
  <inkml:trace contextRef="#ctx0" brushRef="#br0">568 159 7367 0 0,'-4'-9'179'0'0,"0"0"0"0"0,-1 0 0 0 0,0 0 0 0 0,-1 0 0 0 0,1 1 0 0 0,-2-1 0 0 0,-10-11 0 0 0,13 17-28 0 0,1 0 1 0 0,-1 1-1 0 0,0-1 1 0 0,0 1-1 0 0,0-1 1 0 0,0 1-1 0 0,0 1 1 0 0,0-1-1 0 0,0 0 1 0 0,-1 1-1 0 0,1 0 1 0 0,0 0-1 0 0,-1 0 1 0 0,1 1-1 0 0,-1-1 1 0 0,1 1-1 0 0,-1 0 1 0 0,0 1-1 0 0,-6 0 1 0 0,1 1-98 0 0,1 1 0 0 0,0 0 0 0 0,0 0-1 0 0,1 1 1 0 0,-1 0 0 0 0,1 1 0 0 0,0 0 0 0 0,0 0 0 0 0,0 1 0 0 0,1 0 0 0 0,-1 0 0 0 0,-8 10 0 0 0,-3 6-102 0 0,0 0 0 0 0,-27 44 0 0 0,12-12 97 0 0,3 2 0 0 0,2 2 0 0 0,2 1 1 0 0,3 0-1 0 0,3 2 0 0 0,-24 110 0 0 0,40-146 129 0 0,2 0 0 0 0,1 1 0 0 0,0-1 0 0 0,2 1 0 0 0,1 0 0 0 0,7 36 0 0 0,-6-50-42 0 0,1 0-1 0 0,1-1 1 0 0,0 1-1 0 0,0-1 1 0 0,1 0-1 0 0,12 18 0 0 0,-12-21-54 0 0,0-1-1 0 0,1-1 0 0 0,-1 1 0 0 0,2-1 0 0 0,-1 0 0 0 0,1 0 0 0 0,0-1 1 0 0,0 0-1 0 0,0 0 0 0 0,11 5 0 0 0,-6-4 3 0 0,1-1 1 0 0,1 0-1 0 0,-1-1 0 0 0,1-1 1 0 0,-1 0-1 0 0,1 0 0 0 0,0-2 1 0 0,17 1-1 0 0,-11-2 18 0 0,-1-1 0 0 0,1-1 0 0 0,0-1 1 0 0,0-1-1 0 0,22-7 0 0 0,-5-3 156 0 0,-1-1 0 0 0,0-1 0 0 0,-1-2 0 0 0,0-2 0 0 0,40-30 0 0 0,-47 29 93 0 0,-1 0 1 0 0,-1-2 0 0 0,-1-1 0 0 0,-1-1 0 0 0,39-53-1 0 0,-49 57-145 0 0,-1-1 0 0 0,0 0 0 0 0,-2-2 0 0 0,0 1 0 0 0,-2-1 0 0 0,-1 0 0 0 0,-1-1 0 0 0,7-41 0 0 0,-11 39-80 0 0,-1 0 1 0 0,-1 0-1 0 0,-1 0 1 0 0,-1 0-1 0 0,-2 0 1 0 0,0 0-1 0 0,-2 0 0 0 0,-1 1 1 0 0,-11-30-1 0 0,10 38-82 0 0,0 0-1 0 0,-1 0 1 0 0,-1 1 0 0 0,0 1-1 0 0,-2 0 1 0 0,0 0-1 0 0,0 1 1 0 0,-2 0 0 0 0,0 1-1 0 0,0 0 1 0 0,-1 1-1 0 0,-1 1 1 0 0,-28-19-1 0 0,34 26-60 0 0,0 0 0 0 0,0 1 0 0 0,0 0-1 0 0,-1 0 1 0 0,0 1 0 0 0,1 1 0 0 0,-1-1-1 0 0,0 2 1 0 0,0-1 0 0 0,0 1-1 0 0,0 1 1 0 0,-1 0 0 0 0,-11 1 0 0 0,9 1-400 0 0,-1 1 1 0 0,1 0 0 0 0,0 1 0 0 0,0 0 0 0 0,1 1 0 0 0,-1 1 0 0 0,1 0 0 0 0,0 0 0 0 0,-16 12 0 0 0,-13 12-6958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09"/>
    </inkml:context>
    <inkml:brush xml:id="br0">
      <inkml:brushProperty name="width" value="0.05" units="cm"/>
      <inkml:brushProperty name="height" value="0.05" units="cm"/>
      <inkml:brushProperty name="color" value="#008C3A"/>
    </inkml:brush>
  </inkml:definitions>
  <inkml:trace contextRef="#ctx0" brushRef="#br0">131 220 5983 0 0,'0'0'464'0'0,"1"-2"-305"0"0,19-30 2909 0 0,-10 17-62 0 0,-1 0 0 0 0,11-26 0 0 0,-17 34-2680 0 0,-1-1 1 0 0,0 1-1 0 0,0-1 1 0 0,0 0-1 0 0,-1 1 1 0 0,0-1-1 0 0,-1 0 1 0 0,0 0-1 0 0,-1-13 0 0 0,0 18-272 0 0,1 2-52 0 0,-1 0 0 0 0,1 0 0 0 0,0 0 0 0 0,0 0 0 0 0,-1 0 0 0 0,1 0 0 0 0,-1 0 0 0 0,1 0 0 0 0,-1 0 0 0 0,1 0 0 0 0,-1 0 0 0 0,0 0 1 0 0,1 1-1 0 0,-1-1 0 0 0,0 0 0 0 0,0 0 0 0 0,1 1 0 0 0,-1-1 0 0 0,0 0 0 0 0,0 1 0 0 0,0-1 0 0 0,0 1 0 0 0,0 0 0 0 0,0-1 0 0 0,0 1 0 0 0,0 0 0 0 0,0-1 0 0 0,0 1 0 0 0,0 0 0 0 0,0 0 0 0 0,0 0 1 0 0,0 0-1 0 0,0 0 0 0 0,0 0 0 0 0,0 0 0 0 0,0 0 0 0 0,0 0 0 0 0,0 1 0 0 0,-1-1 0 0 0,0 1 0 0 0,-2 1-3 0 0,0 0-1 0 0,1 0 1 0 0,-1 1 0 0 0,0-1-1 0 0,1 1 1 0 0,-6 5 0 0 0,8-7 3 0 0,-6 6-20 0 0,0 1 1 0 0,1 1-1 0 0,-1-1 0 0 0,1 1 1 0 0,1 0-1 0 0,0 1 0 0 0,-7 16 1 0 0,-19 76-99 0 0,23-76 96 0 0,-4 22-16 0 0,1 0 0 0 0,-5 59 1 0 0,14-79 20 0 0,1-1 0 0 0,2 0 1 0 0,0 1-1 0 0,2-1 1 0 0,9 42-1 0 0,-7-51 15 0 0,0 0 0 0 0,1 1 0 0 0,1-2 0 0 0,19 35 0 0 0,-22-46 0 0 0,0 1 0 0 0,0-1 0 0 0,1 0 0 0 0,0 0 0 0 0,0 0 0 0 0,1-1 0 0 0,-1 0 0 0 0,1 0 0 0 0,0 0 0 0 0,1-1 0 0 0,-1 0 0 0 0,1 0 0 0 0,0 0 0 0 0,0-1 0 0 0,9 3 0 0 0,-11-5-74 0 0,-1 0 0 0 0,1 0-1 0 0,0-1 1 0 0,-1 0 0 0 0,1 0 0 0 0,0 0 0 0 0,0-1-1 0 0,-1 1 1 0 0,1-1 0 0 0,0 0 0 0 0,-1 0-1 0 0,1-1 1 0 0,-1 0 0 0 0,1 1 0 0 0,-1-1 0 0 0,0-1-1 0 0,0 1 1 0 0,6-4 0 0 0,4-6-510 0 0,1 0 0 0 0,-2 0 1 0 0,16-18-1 0 0,-25 26 481 0 0,13-15-1697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0"/>
    </inkml:context>
    <inkml:brush xml:id="br0">
      <inkml:brushProperty name="width" value="0.05" units="cm"/>
      <inkml:brushProperty name="height" value="0.05" units="cm"/>
      <inkml:brushProperty name="color" value="#008C3A"/>
    </inkml:brush>
  </inkml:definitions>
  <inkml:trace contextRef="#ctx0" brushRef="#br0">35 41 7631 0 0,'0'0'9136'0'0,"-1"1"-8840"0"0,-3 3-200 0 0,1 1 0 0 0,0-1 0 0 0,1 0 0 0 0,-1 1 0 0 0,1-1 0 0 0,-1 1 0 0 0,2 0 0 0 0,-1 0 0 0 0,0 0 0 0 0,1 0 0 0 0,0 0 0 0 0,-1 6 0 0 0,0 14 241 0 0,0 31-1 0 0,1-33-118 0 0,1 6 107 0 0,3 32 1 0 0,-2-50-225 0 0,1 0 0 0 0,0 0 1 0 0,1 0-1 0 0,0-1 0 0 0,9 21 1 0 0,-11-29-93 0 0,0 0 1 0 0,0 0 0 0 0,0 0 0 0 0,1 0 0 0 0,-1 0 0 0 0,0 0 0 0 0,1 0 0 0 0,-1-1-1 0 0,1 1 1 0 0,0-1 0 0 0,0 1 0 0 0,-1-1 0 0 0,1 0 0 0 0,0 1 0 0 0,0-1 0 0 0,0 0 0 0 0,0 0-1 0 0,4 1 1 0 0,-3-2 0 0 0,0 0 0 0 0,0 1 0 0 0,0-1-1 0 0,-1 0 1 0 0,1 0 0 0 0,0-1 0 0 0,0 1 0 0 0,0-1-1 0 0,0 1 1 0 0,0-1 0 0 0,0 0 0 0 0,4-2-1 0 0,3-2 15 0 0,0-1 0 0 0,0 0 0 0 0,0-1 0 0 0,-1 0 0 0 0,18-16 0 0 0,-14 10 11 0 0,-1-1-1 0 0,0-1 1 0 0,-1 0-1 0 0,-1 0 1 0 0,0-1-1 0 0,-1-1 1 0 0,-1 1-1 0 0,0-1 1 0 0,-1-1-1 0 0,-1 0 1 0 0,-1 1-1 0 0,0-2 1 0 0,-1 1-1 0 0,-2 0 1 0 0,1-1-1 0 0,-2 0 1 0 0,-1-20 0 0 0,-6 5 207 0 0,5 32 603 0 0,-4 17-767 0 0,0 9 57 0 0,0 0 0 0 0,1-1 1 0 0,1 1-1 0 0,2 1 0 0 0,0-1 1 0 0,2 0-1 0 0,5 41 0 0 0,-4-58-76 0 0,-1 1-1 0 0,1-1 0 0 0,1 0 1 0 0,-1 0-1 0 0,1 0 0 0 0,1 0 1 0 0,-1 0-1 0 0,1 0 0 0 0,5 5 1 0 0,-8-9-195 0 0,1-1 1 0 0,0 0-1 0 0,0 0 1 0 0,0 1 0 0 0,0-1-1 0 0,0-1 1 0 0,0 1 0 0 0,1 0-1 0 0,-1-1 1 0 0,1 1-1 0 0,-1-1 1 0 0,1 0 0 0 0,0 1-1 0 0,-1-1 1 0 0,1-1 0 0 0,0 1-1 0 0,0 0 1 0 0,0-1 0 0 0,-1 1-1 0 0,1-1 1 0 0,0 0-1 0 0,0 0 1 0 0,0 0 0 0 0,0 0-1 0 0,0 0 1 0 0,4-2 0 0 0,5-3-7415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1"/>
    </inkml:context>
    <inkml:brush xml:id="br0">
      <inkml:brushProperty name="width" value="0.05" units="cm"/>
      <inkml:brushProperty name="height" value="0.05" units="cm"/>
      <inkml:brushProperty name="color" value="#008C3A"/>
    </inkml:brush>
  </inkml:definitions>
  <inkml:trace contextRef="#ctx0" brushRef="#br0">165 59 8751 0 0,'2'-14'936'0'0,"3"-7"-578"0"0,-2 11 3810 0 0,-3 9-3799 0 0,0 0 0 0 0,0 1 0 0 0,0-1 0 0 0,0 1 1 0 0,0-1-1 0 0,0 0 0 0 0,0 1 0 0 0,0-1 0 0 0,0 1 0 0 0,0-1 1 0 0,0 0-1 0 0,0 1 0 0 0,-1-1 0 0 0,1 1 0 0 0,0-1 0 0 0,0 1 1 0 0,-1-2-1 0 0,-2 2-424 0 0,0-1 1 0 0,0 1 0 0 0,0 0-1 0 0,0 0 1 0 0,0 0-1 0 0,0 0 1 0 0,0 1-1 0 0,0-1 1 0 0,1 1-1 0 0,-1-1 1 0 0,0 1 0 0 0,0 0-1 0 0,0 0 1 0 0,1 1-1 0 0,-1-1 1 0 0,0 1-1 0 0,-2 1 1 0 0,-11 7-724 0 0,-21 18-1 0 0,26-20 596 0 0,8-5 198 0 0,0-1 0 0 0,0 0 0 0 0,1 1 0 0 0,-1-1 0 0 0,1 1 0 0 0,0-1 0 0 0,0 1 0 0 0,0 0 0 0 0,0 0 0 0 0,0 0 0 0 0,0 1 0 0 0,1-1 0 0 0,0 0 0 0 0,-1 0 0 0 0,1 1 0 0 0,1-1 0 0 0,-1 1 0 0 0,0-1 0 0 0,1 1 0 0 0,0-1 0 0 0,-1 1 0 0 0,1 0 0 0 0,1-1 0 0 0,-1 1-1 0 0,1-1 1 0 0,-1 1 0 0 0,1-1 0 0 0,0 1 0 0 0,0-1 0 0 0,0 0 0 0 0,1 0 0 0 0,-1 1 0 0 0,1-1 0 0 0,0 0 0 0 0,0 0 0 0 0,0 0 0 0 0,0 0 0 0 0,0-1 0 0 0,1 1 0 0 0,-1-1 0 0 0,4 3 0 0 0,54 41 891 0 0,-41-34-496 0 0,-2 1 0 0 0,19 18 0 0 0,-35-30-367 0 0,1 1 0 0 0,0 0-1 0 0,-1 0 1 0 0,0 0 0 0 0,1 0-1 0 0,-1 0 1 0 0,0 0 0 0 0,0 0-1 0 0,0 0 1 0 0,0 0 0 0 0,0 0-1 0 0,0 1 1 0 0,-1-1 0 0 0,1 0-1 0 0,-1 1 1 0 0,0-1 0 0 0,0 5-1 0 0,0-3 21 0 0,-1 0 0 0 0,1-1 0 0 0,-1 1 0 0 0,0 0 0 0 0,-1-1 0 0 0,1 1 1 0 0,-1-1-1 0 0,1 1 0 0 0,-1-1 0 0 0,-3 5 0 0 0,-3 2 60 0 0,-1 0 0 0 0,0-1 0 0 0,0 0 0 0 0,-1 0 0 0 0,-18 12 0 0 0,20-16-181 0 0,-1 0 0 0 0,0 0 0 0 0,-1 0 0 0 0,1-1 1 0 0,-1 0-1 0 0,0-1 0 0 0,0 0 0 0 0,-16 2 0 0 0,24-5-253 0 0,-3-9-1238 0 0,4 7 1235 0 0,1 0 1 0 0,-1 0-1 0 0,1 0 1 0 0,0 0-1 0 0,0 0 1 0 0,-1 0-1 0 0,1 0 0 0 0,1-1 1 0 0,-1 1-1 0 0,0 0 1 0 0,1-2-1 0 0,4-18-6030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2"/>
    </inkml:context>
    <inkml:brush xml:id="br0">
      <inkml:brushProperty name="width" value="0.05" units="cm"/>
      <inkml:brushProperty name="height" value="0.05" units="cm"/>
      <inkml:brushProperty name="color" value="#008C3A"/>
    </inkml:brush>
  </inkml:definitions>
  <inkml:trace contextRef="#ctx0" brushRef="#br0">22 61 12639 0 0,'6'-13'414'0'0,"-5"8"-290"0"0,1 1-1 0 0,0 0 1 0 0,1-1 0 0 0,-1 1 0 0 0,1 0 0 0 0,0 0 0 0 0,0 0-1 0 0,6-6 1 0 0,-9 10-17 0 0,0 0 1 0 0,0 0-1 0 0,1-1 0 0 0,-1 1 0 0 0,0 0 0 0 0,0 0 0 0 0,1-1 0 0 0,-1 1 0 0 0,0 0 0 0 0,0 0 1 0 0,1 0-1 0 0,-1 0 0 0 0,0-1 0 0 0,0 1 0 0 0,1 0 0 0 0,-1 0 0 0 0,0 0 0 0 0,1 0 0 0 0,-1 0 1 0 0,0 0-1 0 0,1 0 0 0 0,-1 0 0 0 0,0 0 0 0 0,1 0 0 0 0,-1 0 0 0 0,0 0 0 0 0,1 0 1 0 0,-1 0-1 0 0,0 0 0 0 0,0 0 0 0 0,1 1 0 0 0,5 8 1180 0 0,-2 15-414 0 0,-6 14-141 0 0,-1-1 0 0 0,-11 46 0 0 0,2-15-261 0 0,6-31-320 0 0,-28 231 1145 0 0,31-224-1153 0 0,2-1 0 0 0,3 1-1 0 0,1-1 1 0 0,10 52 0 0 0,0-33-344 0 0,-13-60 42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3"/>
    </inkml:context>
    <inkml:brush xml:id="br0">
      <inkml:brushProperty name="width" value="0.05" units="cm"/>
      <inkml:brushProperty name="height" value="0.05" units="cm"/>
      <inkml:brushProperty name="color" value="#008C3A"/>
    </inkml:brush>
  </inkml:definitions>
  <inkml:trace contextRef="#ctx0" brushRef="#br0">1 123 4607 0 0,'1'-1'354'0'0,"13"-8"919"0"0,1 0 0 0 0,-1 1 1 0 0,1 1-1 0 0,1 0 1 0 0,-1 1-1 0 0,1 1 0 0 0,23-5 1 0 0,-12 5 1340 0 0,44-4 0 0 0,-9 9-2551 0 0,-61 0-52 0 0,3 0 51 0 0,0 0 1 0 0,1 1-1 0 0,-1-1 0 0 0,1 1 0 0 0,4 2 0 0 0,-8-3-54 0 0,-1 0 0 0 0,0 1-1 0 0,0-1 1 0 0,1 1 0 0 0,-1-1-1 0 0,0 0 1 0 0,0 1 0 0 0,1-1 0 0 0,-1 1-1 0 0,0-1 1 0 0,0 1 0 0 0,0-1-1 0 0,0 1 1 0 0,0-1 0 0 0,0 1 0 0 0,0-1-1 0 0,0 1 1 0 0,0-1 0 0 0,0 1 0 0 0,0-1-1 0 0,0 0 1 0 0,0 1 0 0 0,0-1-1 0 0,-1 1 1 0 0,-2 11 39 0 0,-4 6 49 0 0,0-1 1 0 0,-14 22-1 0 0,12-24-57 0 0,1 0-1 0 0,1 0 1 0 0,-9 29 0 0 0,14-38-18 0 0,1 0 0 0 0,0 0-1 0 0,0 1 1 0 0,0-1 0 0 0,1 1-1 0 0,0-1 1 0 0,0 0 0 0 0,1 1-1 0 0,0-1 1 0 0,0 1 0 0 0,0-1-1 0 0,3 7 1 0 0,-3-10 9 0 0,1 1 0 0 0,0-1 1 0 0,-1 0-1 0 0,1 0 0 0 0,0 0 1 0 0,0 0-1 0 0,0-1 0 0 0,1 1 1 0 0,-1 0-1 0 0,1-1 0 0 0,0 0 1 0 0,-1 1-1 0 0,1-1 0 0 0,0 0 0 0 0,0 0 1 0 0,0-1-1 0 0,0 1 0 0 0,1-1 1 0 0,-1 0-1 0 0,0 1 0 0 0,1-1 1 0 0,-1-1-1 0 0,6 2 0 0 0,-3-2 10 0 0,0 1-1 0 0,0-1 1 0 0,0 0-1 0 0,0-1 1 0 0,0 1-1 0 0,0-1 1 0 0,0-1-1 0 0,0 1 1 0 0,0-1-1 0 0,0 0 1 0 0,0 0-1 0 0,-1-1 0 0 0,1 1 1 0 0,-1-1-1 0 0,1-1 1 0 0,-1 1-1 0 0,0-1 1 0 0,-1 1-1 0 0,1-2 1 0 0,-1 1-1 0 0,1 0 1 0 0,-1-1-1 0 0,0 0 1 0 0,4-7-1 0 0,-2 3 6 0 0,0-1 0 0 0,-1 0 0 0 0,0 0-1 0 0,-1 0 1 0 0,0 0 0 0 0,0-1 0 0 0,-1 0 0 0 0,0 0-1 0 0,-1 0 1 0 0,-1 0 0 0 0,0 0 0 0 0,0-17-1 0 0,-1 18-7 0 0,-1 1 0 0 0,-1 0-1 0 0,1 0 1 0 0,-2-1-1 0 0,1 1 1 0 0,-1 0-1 0 0,0 1 1 0 0,-1-1 0 0 0,0 0-1 0 0,-1 1 1 0 0,-8-12-1 0 0,10 16-26 0 0,1 1-1 0 0,-1 0 0 0 0,0 0 1 0 0,0 0-1 0 0,0 0 1 0 0,0 1-1 0 0,-1-1 1 0 0,1 1-1 0 0,-1 0 0 0 0,0 0 1 0 0,0 0-1 0 0,1 0 1 0 0,-1 1-1 0 0,0 0 1 0 0,0-1-1 0 0,0 2 0 0 0,-1-1 1 0 0,1 0-1 0 0,0 1 1 0 0,0 0-1 0 0,0-1 1 0 0,0 2-1 0 0,-1-1 0 0 0,1 0 1 0 0,0 1-1 0 0,0 0 1 0 0,-8 3-1 0 0,0 0-89 0 0,-1 1-1 0 0,1 0 0 0 0,0 1 1 0 0,0 1-1 0 0,0 0 1 0 0,-15 13-1 0 0,19-14-496 0 0,2 1 1 0 0,-1-1-1 0 0,1 1 0 0 0,-1 0 0 0 0,2 1 1 0 0,-6 8-1 0 0,3 0-1230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4"/>
    </inkml:context>
    <inkml:brush xml:id="br0">
      <inkml:brushProperty name="width" value="0.05" units="cm"/>
      <inkml:brushProperty name="height" value="0.05" units="cm"/>
      <inkml:brushProperty name="color" value="#008C3A"/>
    </inkml:brush>
  </inkml:definitions>
  <inkml:trace contextRef="#ctx0" brushRef="#br0">59 0 11055 0 0,'0'0'852'0'0,"-1"2"-560"0"0,-4 8 703 0 0,1 1-1 0 0,-1-1 1 0 0,2 1-1 0 0,-1 0 1 0 0,-1 13-1 0 0,-8 61 2377 0 0,8-40-3053 0 0,-1-11-214 0 0,2 0 0 0 0,1 1 0 0 0,2-1 0 0 0,5 57 0 0 0,1-74-236 0 0,-5-17 125 0 0,0 0 1 0 0,0 0-1 0 0,0 0 0 0 0,0 0 1 0 0,1 0-1 0 0,-1 0 0 0 0,0 0 0 0 0,0 0 1 0 0,0 0-1 0 0,0 0 0 0 0,0-1 1 0 0,1 1-1 0 0,-1 0 0 0 0,0 0 1 0 0,0 0-1 0 0,0 0 0 0 0,0 0 1 0 0,0 0-1 0 0,0 0 0 0 0,1 0 1 0 0,-1 0-1 0 0,0 0 0 0 0,0-1 1 0 0,0 1-1 0 0,0 0 0 0 0,0 0 1 0 0,0 0-1 0 0,0 0 0 0 0,0 0 1 0 0,0 0-1 0 0,0-1 0 0 0,0 1 1 0 0,0 0-1 0 0,0 0 0 0 0,0 0 1 0 0,0 0-1 0 0,0 0 0 0 0,0-1 1 0 0,0 1-1 0 0,0 0 0 0 0,0 0 1 0 0,0 0-1 0 0,0 0 0 0 0,0 0 1 0 0,0-1-1 0 0,0 1 0 0 0,5-35-664 0 0,-4 24 566 0 0,20-132-308 0 0,-15 114 426 0 0,1 0-1 0 0,21-52 1 0 0,-26 75 80 0 0,1 1 0 0 0,0 1 0 0 0,0-1 0 0 0,1 0 0 0 0,-1 1 0 0 0,1-1 0 0 0,0 1 0 0 0,0 0 0 0 0,0 1 0 0 0,1-1 1 0 0,-1 1-1 0 0,1 0 0 0 0,0 0 0 0 0,0 0 0 0 0,6-2 0 0 0,-8 4-38 0 0,0-1 0 0 0,0 1 0 0 0,-1 1 0 0 0,1-1 0 0 0,0 0 0 0 0,0 1 0 0 0,0 0 0 0 0,0-1 0 0 0,0 1 0 0 0,0 0 0 0 0,0 1 0 0 0,0-1 0 0 0,0 0 0 0 0,0 1 0 0 0,0 0 0 0 0,-1-1 0 0 0,1 1 0 0 0,0 0 0 0 0,0 1 0 0 0,-1-1 0 0 0,1 0 0 0 0,0 1 0 0 0,-1 0 0 0 0,0-1 0 0 0,1 1 0 0 0,-1 0 0 0 0,0 0 0 0 0,0 0 0 0 0,0 1 0 0 0,3 3 0 0 0,0 2 15 0 0,-1 0 0 0 0,0 0 0 0 0,0 0 0 0 0,-1 1 0 0 0,0-1 0 0 0,-1 1 0 0 0,0-1 0 0 0,2 18 0 0 0,0 73 271 0 0,-4-90-317 0 0,-1 123-1 0 0,1-131-111 0 0,1-16-548 0 0,2-11 620 0 0,-1-12-39 0 0,3 0 0 0 0,10-44 0 0 0,-12 72 46 0 0,0 0 1 0 0,0 0 0 0 0,1 0-1 0 0,0 0 1 0 0,1 1-1 0 0,0 0 1 0 0,0 0-1 0 0,1 0 1 0 0,0 1-1 0 0,1-1 1 0 0,0 2 0 0 0,15-15-1 0 0,-19 20 37 0 0,0 0 0 0 0,-1 0-1 0 0,1 0 1 0 0,0 1 0 0 0,0-1-1 0 0,0 1 1 0 0,0-1 0 0 0,0 1-1 0 0,0 0 1 0 0,1 0 0 0 0,-1 1-1 0 0,7-2 1 0 0,-9 3-8 0 0,0 0-1 0 0,1-1 1 0 0,-1 1-1 0 0,0 0 1 0 0,1 0 0 0 0,-1 0-1 0 0,0 0 1 0 0,0 0-1 0 0,0 0 1 0 0,0 1-1 0 0,0-1 1 0 0,0 0 0 0 0,0 0-1 0 0,0 1 1 0 0,0-1-1 0 0,0 3 1 0 0,0-3 8 0 0,5 13 69 0 0,-1 0 0 0 0,-1 0 0 0 0,0 0 0 0 0,-1 0 0 0 0,0 1 0 0 0,-1-1-1 0 0,0 19 1 0 0,6 31 135 0 0,-6-52-95 0 0,2 1 0 0 0,-1-1 0 0 0,1 0 0 0 0,1 0 0 0 0,9 16 0 0 0,-11-23-390 0 0,1 1 0 0 0,-1-1 0 0 0,1 0 1 0 0,1 0-1 0 0,6 6 0 0 0,-9-8-475 0 0,1-1-1 0 0,0 0 1 0 0,0 0 0 0 0,0 0-1 0 0,0-1 1 0 0,1 1 0 0 0,-1-1 0 0 0,0 1-1 0 0,1-1 1 0 0,5 1 0 0 0,2-1-6606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0.403"/>
    </inkml:context>
    <inkml:brush xml:id="br0">
      <inkml:brushProperty name="width" value="0.05" units="cm"/>
      <inkml:brushProperty name="height" value="0.05" units="cm"/>
      <inkml:brushProperty name="color" value="#004F8B"/>
    </inkml:brush>
  </inkml:definitions>
  <inkml:trace contextRef="#ctx0" brushRef="#br0">234 66 1375 0 0,'-1'-3'-621'0'0,"-3"-5"7751"0"0,3 5-6456 0 0,2 0-213 0 0,1-1 0 0 0,-1 0 0 0 0,1 1-1 0 0,0-1 1 0 0,3-4 0 0 0,5-10 6175 0 0,-11 17-6542 0 0,1 1-1 0 0,-1-1 0 0 0,1 0 1 0 0,-1 1-1 0 0,1-1 0 0 0,-1 1 1 0 0,1-1-1 0 0,-1 1 0 0 0,0 0 1 0 0,1-1-1 0 0,-1 1 0 0 0,0 0 1 0 0,1-1-1 0 0,-1 1 1 0 0,0 0-1 0 0,1 0 0 0 0,-1-1 1 0 0,0 1-1 0 0,0 0 0 0 0,1 0 1 0 0,-1 0-1 0 0,0 0 0 0 0,0 0 1 0 0,1 0-1 0 0,-2 0 0 0 0,-21 2 400 0 0,22-1-377 0 0,-8 0-63 0 0,0 2 0 0 0,0-1 0 0 0,1 1 0 0 0,-1 0 0 0 0,1 1 0 0 0,0 0 0 0 0,-1 1 0 0 0,2-1 0 0 0,-1 2 0 0 0,1-1 0 0 0,-11 10 0 0 0,17-14-52 0 0,0 1 0 0 0,-1-1 0 0 0,1 1 0 0 0,0-1 0 0 0,-1 1 0 0 0,1 0 0 0 0,0-1 0 0 0,0 1 0 0 0,0 0 0 0 0,1 0 0 0 0,-1 0 1 0 0,0 0-1 0 0,1 0 0 0 0,-1 0 0 0 0,1 0 0 0 0,0 0 0 0 0,0 0 0 0 0,-1 0 0 0 0,1 0 0 0 0,1 0 0 0 0,-1 0 0 0 0,0 0 0 0 0,0 0 0 0 0,1 0 0 0 0,-1 0 0 0 0,1 0 0 0 0,0 0 0 0 0,-1 0 0 0 0,1 0 0 0 0,0-1 0 0 0,0 1 0 0 0,0 0 0 0 0,0 0 0 0 0,2 1 0 0 0,4 6 6 0 0,0-1 1 0 0,1 1-1 0 0,-1-1 0 0 0,16 11 0 0 0,1-1-7 0 0,-15-12 0 0 0,-1 1 0 0 0,0-1 0 0 0,0 1 0 0 0,0 1 0 0 0,-1-1 0 0 0,0 1 0 0 0,0 0 0 0 0,5 10 0 0 0,-12-17 6 0 0,1 0-1 0 0,0 0 1 0 0,-1 0 0 0 0,0 0-1 0 0,1 1 1 0 0,-1-1-1 0 0,0 0 1 0 0,0 0 0 0 0,0 0-1 0 0,1 1 1 0 0,-1-1-1 0 0,0 0 1 0 0,-1 0 0 0 0,1 0-1 0 0,0 1 1 0 0,0-1-1 0 0,0 0 1 0 0,-1 0 0 0 0,1 0-1 0 0,-1 0 1 0 0,0 2-1 0 0,0-1 23 0 0,-1 0 1 0 0,1 0-1 0 0,-1 0 0 0 0,1-1 0 0 0,-1 1 0 0 0,0 0 0 0 0,0-1 0 0 0,0 1 0 0 0,-4 2 0 0 0,-3 0 97 0 0,0 1 0 0 0,-1-2 0 0 0,-18 6 0 0 0,16-6-52 0 0,1 0-1 0 0,-1-1 0 0 0,1-1 1 0 0,-1 0-1 0 0,0 0 1 0 0,1-1-1 0 0,-1-1 0 0 0,0 0 1 0 0,1 0-1 0 0,-1-2 1 0 0,1 1-1 0 0,-17-7 0 0 0,27 9-173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5"/>
    </inkml:context>
    <inkml:brush xml:id="br0">
      <inkml:brushProperty name="width" value="0.05" units="cm"/>
      <inkml:brushProperty name="height" value="0.05" units="cm"/>
      <inkml:brushProperty name="color" value="#008C3A"/>
    </inkml:brush>
  </inkml:definitions>
  <inkml:trace contextRef="#ctx0" brushRef="#br0">27 207 6911 0 0,'-7'7'715'0'0,"-1"6"422"0"0,8-9-274 0 0,1-3-323 0 0,-1 0-278 0 0,0-1 0 0 0,0 1-1 0 0,0 0 1 0 0,0-1 0 0 0,0 1 0 0 0,0 0 0 0 0,0-1 0 0 0,1 1-1 0 0,-1 0 1 0 0,0-1 0 0 0,1 1 0 0 0,-1 0 0 0 0,0-1 0 0 0,1 1-1 0 0,-1-1 1 0 0,1 1 0 0 0,-1 0 0 0 0,1-1 0 0 0,-1 0-1 0 0,1 1 1 0 0,-1-1 0 0 0,1 1 0 0 0,-1-1 0 0 0,1 1 0 0 0,0-1-1 0 0,-1 0 1 0 0,1 0 0 0 0,0 1 0 0 0,-1-1 0 0 0,1 0-1 0 0,0 0 1 0 0,-1 0 0 0 0,2 1 0 0 0,22 1 1297 0 0,-18-3-1467 0 0,1 0 0 0 0,-1 0 0 0 0,0-1-1 0 0,1 0 1 0 0,-1 0 0 0 0,0 0 0 0 0,0-1 0 0 0,0 0 0 0 0,0 0-1 0 0,-1 0 1 0 0,1-1 0 0 0,-1 0 0 0 0,0 0 0 0 0,0 0-1 0 0,0-1 1 0 0,-1 0 0 0 0,0 0 0 0 0,0 0 0 0 0,6-9-1 0 0,-5 7-75 0 0,-1 0 0 0 0,0 0 0 0 0,-1-1 0 0 0,0 1 0 0 0,0-1-1 0 0,-1 0 1 0 0,1 1 0 0 0,-2-1 0 0 0,1 0 0 0 0,-1 0-1 0 0,0 0 1 0 0,-1 0 0 0 0,0 0 0 0 0,0-1 0 0 0,-3-11 0 0 0,3 18-16 0 0,0 0 1 0 0,0 0 0 0 0,-1 0-1 0 0,1 0 1 0 0,-1 0 0 0 0,1 1-1 0 0,-1-1 1 0 0,0 0 0 0 0,0 0-1 0 0,0 1 1 0 0,0-1 0 0 0,0 1-1 0 0,0-1 1 0 0,0 1 0 0 0,-1-1-1 0 0,1 1 1 0 0,0 0 0 0 0,-1-1 0 0 0,1 1-1 0 0,-1 0 1 0 0,1 0 0 0 0,-1 0-1 0 0,0 0 1 0 0,1 0 0 0 0,-1 1-1 0 0,0-1 1 0 0,0 0 0 0 0,0 1-1 0 0,1-1 1 0 0,-1 1 0 0 0,0 0-1 0 0,0 0 1 0 0,0 0 0 0 0,0 0-1 0 0,0 0 1 0 0,0 0 0 0 0,0 0 0 0 0,0 0-1 0 0,1 1 1 0 0,-1-1 0 0 0,0 1-1 0 0,-2 0 1 0 0,-3 2-19 0 0,0 0-1 0 0,0 0 1 0 0,0 1 0 0 0,1 0 0 0 0,-1 0-1 0 0,1 0 1 0 0,0 1 0 0 0,0 0-1 0 0,-8 9 1 0 0,7-5 10 0 0,0 0 0 0 0,1 1 0 0 0,0 0 0 0 0,1 0 0 0 0,0 0 0 0 0,0 1 0 0 0,1 0 0 0 0,0-1-1 0 0,-2 15 1 0 0,4-14 8 0 0,0-1 0 0 0,1 1 0 0 0,0-1-1 0 0,0 1 1 0 0,1-1 0 0 0,0 1-1 0 0,1 0 1 0 0,1-1 0 0 0,0 0-1 0 0,3 13 1 0 0,-4-19 4 0 0,1-1-1 0 0,-1 1 0 0 0,1-1 1 0 0,0 1-1 0 0,0-1 0 0 0,0 0 1 0 0,0 0-1 0 0,1 0 1 0 0,-1 0-1 0 0,1 0 0 0 0,0 0 1 0 0,0-1-1 0 0,0 1 0 0 0,0-1 1 0 0,0 0-1 0 0,0 0 1 0 0,1 0-1 0 0,-1 0 0 0 0,7 2 1 0 0,-5-3 14 0 0,-1 0 1 0 0,1 0 0 0 0,0 0 0 0 0,0-1 0 0 0,0 0-1 0 0,0 0 1 0 0,0 0 0 0 0,0 0 0 0 0,0-1 0 0 0,0 1-1 0 0,0-2 1 0 0,-1 1 0 0 0,1 0 0 0 0,9-5-1 0 0,-3 1 33 0 0,0-1 0 0 0,0-1-1 0 0,-1 0 1 0 0,1 0-1 0 0,-2-1 1 0 0,1 0-1 0 0,-1-1 1 0 0,0 0-1 0 0,-1 0 1 0 0,0-1-1 0 0,-1 0 1 0 0,0 0-1 0 0,0-1 1 0 0,-1 0-1 0 0,-1 0 1 0 0,6-13-1 0 0,7-18 370 0 0,-17 40 689 0 0,-8 12-421 0 0,3-2-640 0 0,1 0 0 0 0,0 0 0 0 0,0 1-1 0 0,1-1 1 0 0,0 1 0 0 0,0-1-1 0 0,1 1 1 0 0,1 0 0 0 0,-1-1-1 0 0,1 1 1 0 0,2 16 0 0 0,1-6 31 0 0,0-1-1 0 0,1 1 1 0 0,1-1 0 0 0,11 25 0 0 0,2-11-68 0 0,-17-31 42 0 0,0-3 12 0 0,2-9-45 0 0,0 0-1 0 0,-1 0 1 0 0,0-1-1 0 0,0 1 1 0 0,-1-1-1 0 0,-2-21 1 0 0,3-18 31 0 0,0 34 9 0 0,1 0 0 0 0,0 0-1 0 0,1 0 1 0 0,1 1 0 0 0,1-1-1 0 0,0 1 1 0 0,15-27 0 0 0,-17 36-37 0 0,0 1 0 0 0,0-1 0 0 0,1 1 0 0 0,0 0 0 0 0,1 0 0 0 0,-1 1 0 0 0,1-1 0 0 0,0 1 0 0 0,0 0 0 0 0,1 1 0 0 0,-1 0 1 0 0,1 0-1 0 0,0 0 0 0 0,0 1 0 0 0,0 0 0 0 0,1 0 0 0 0,-1 1 0 0 0,1 0 0 0 0,8-2 0 0 0,32 1-2216 0 0,0 2-3508 0 0,-42 1 4686 0 0,6 0-7260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6"/>
    </inkml:context>
    <inkml:brush xml:id="br0">
      <inkml:brushProperty name="width" value="0.05" units="cm"/>
      <inkml:brushProperty name="height" value="0.05" units="cm"/>
      <inkml:brushProperty name="color" value="#008C3A"/>
    </inkml:brush>
  </inkml:definitions>
  <inkml:trace contextRef="#ctx0" brushRef="#br0">202 191 8287 0 0,'0'0'382'0'0,"0"-1"-8"0"0,1-5 264 0 0,1 1 0 0 0,-1-1-1 0 0,1 1 1 0 0,0-1 0 0 0,1 1 0 0 0,-1 0-1 0 0,1 0 1 0 0,0 0 0 0 0,0 0-1 0 0,5-4 1 0 0,-5 5 327 0 0,1-1 0 0 0,-1 0 0 0 0,0 0 0 0 0,3-7 0 0 0,-5 9-938 0 0,-1 1-1 0 0,1 0 0 0 0,-1-1 0 0 0,1 1 0 0 0,-1 0 0 0 0,0-1 0 0 0,0 1 0 0 0,0 0 0 0 0,0-1 1 0 0,0 1-1 0 0,-1 0 0 0 0,1-1 0 0 0,-1 1 0 0 0,-1-4 0 0 0,1 2-3 0 0,-1-1-1 0 0,0 1 1 0 0,0 0 0 0 0,0 0-1 0 0,-1 0 1 0 0,1 0 0 0 0,-1 0-1 0 0,0 1 1 0 0,0-1 0 0 0,-5-3-1 0 0,7 5-16 0 0,-1 1 0 0 0,1 0 0 0 0,-1 0 0 0 0,1 0 0 0 0,-1 1 0 0 0,0-1-1 0 0,1 0 1 0 0,-1 0 0 0 0,0 1 0 0 0,1-1 0 0 0,-1 1 0 0 0,0 0 0 0 0,0-1 0 0 0,0 1 0 0 0,1 0 0 0 0,-1 0-1 0 0,0 0 1 0 0,0 0 0 0 0,0 1 0 0 0,1-1 0 0 0,-1 0 0 0 0,0 1 0 0 0,0-1 0 0 0,1 1 0 0 0,-1 0-1 0 0,0-1 1 0 0,1 1 0 0 0,-2 1 0 0 0,-8 5-30 0 0,0 1 0 0 0,1 0 0 0 0,1 1 0 0 0,-1 0 0 0 0,1 1 0 0 0,1-1 0 0 0,0 2 0 0 0,0-1 0 0 0,1 1 0 0 0,-9 19 0 0 0,4-4-42 0 0,1 0 0 0 0,1 1 0 0 0,-11 49 0 0 0,18-63 68 0 0,1 0 0 0 0,0 1 0 0 0,2-1 0 0 0,-1 0 0 0 0,1 1 0 0 0,1-1 0 0 0,3 16 0 0 0,-3-24 4 0 0,0-1 0 0 0,1 1 1 0 0,-1 0-1 0 0,1-1 0 0 0,0 1 0 0 0,0-1 1 0 0,0 0-1 0 0,1 0 0 0 0,0 0 1 0 0,3 5-1 0 0,-3-7 1 0 0,-1 0 0 0 0,0 0 0 0 0,1 0-1 0 0,-1 0 1 0 0,1 0 0 0 0,0-1 0 0 0,-1 1 0 0 0,1-1 0 0 0,0 0-1 0 0,0 0 1 0 0,0 0 0 0 0,0 0 0 0 0,0 0 0 0 0,0-1 0 0 0,0 1-1 0 0,0-1 1 0 0,5 0 0 0 0,-3 0 9 0 0,-1-1 0 0 0,1 0 0 0 0,0 0-1 0 0,-1 0 1 0 0,1-1 0 0 0,-1 0 0 0 0,0 1-1 0 0,1-2 1 0 0,-1 1 0 0 0,0 0 0 0 0,0-1 0 0 0,0 0-1 0 0,0 0 1 0 0,-1 0 0 0 0,1 0 0 0 0,-1 0 0 0 0,5-7-1 0 0,3-4 18 0 0,0-1-1 0 0,-1-1 0 0 0,9-18 0 0 0,-5 2 10 0 0,-1-1 0 0 0,-1 0 0 0 0,13-68-1 0 0,-14 54 21 0 0,17-48-1 0 0,-27 93 211 0 0,3 14-63 0 0,-1 9-93 0 0,0 0 0 0 0,-1 1 0 0 0,-2 26-1 0 0,1 14 79 0 0,1-37-5 0 0,0 0 0 0 0,11 44 0 0 0,-12-63-158 0 0,1-1-1 0 0,0 1 0 0 0,0 0 0 0 0,0-1 0 0 0,1 0 0 0 0,-1 1 1 0 0,1-1-1 0 0,0 0 0 0 0,1 0 0 0 0,-1-1 0 0 0,1 1 0 0 0,0-1 1 0 0,0 0-1 0 0,1 0 0 0 0,-1 0 0 0 0,1 0 0 0 0,0-1 0 0 0,5 3 0 0 0,-6-4-29 0 0,1-1-1 0 0,-1 0 0 0 0,0 0 1 0 0,1 0-1 0 0,-1-1 0 0 0,1 0 1 0 0,-1 0-1 0 0,1 0 0 0 0,-1 0 1 0 0,0 0-1 0 0,1-1 0 0 0,-1 0 1 0 0,1 0-1 0 0,-1 0 0 0 0,0-1 1 0 0,0 0-1 0 0,0 1 0 0 0,0-1 1 0 0,0 0-1 0 0,4-4 0 0 0,0 2-66 0 0,-1-1 0 0 0,-1 0 0 0 0,1-1 0 0 0,-1 1 0 0 0,0-1-1 0 0,0-1 1 0 0,-1 1 0 0 0,1-1 0 0 0,7-13 0 0 0,-5 1-809 0 0,-1 0-1 0 0,10-36 1 0 0,-15 48 320 0 0,5-22-1519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7"/>
    </inkml:context>
    <inkml:brush xml:id="br0">
      <inkml:brushProperty name="width" value="0.05" units="cm"/>
      <inkml:brushProperty name="height" value="0.05" units="cm"/>
      <inkml:brushProperty name="color" value="#008C3A"/>
    </inkml:brush>
  </inkml:definitions>
  <inkml:trace contextRef="#ctx0" brushRef="#br0">33 1 6447 0 0,'0'0'923'0'0,"0"9"2172"0"0,2 19 834 0 0,3 39 1353 0 0,-4-41-3884 0 0,-5 49-1 0 0,-5-6-403 0 0,1-14-509 0 0,2-1 0 0 0,2 71-1 0 0,5-115-511 0 0,0-8-103 0 0,-4-15-1049 0 0,-1-6 1016 0 0,2-1 0 0 0,0 0-1 0 0,2 0 1 0 0,0 0 0 0 0,1 0 0 0 0,0 0-1 0 0,6-22 1 0 0,-4 30 202 0 0,0 0 0 0 0,1 0 0 0 0,0 0 0 0 0,1 1 0 0 0,0-1 0 0 0,1 1 0 0 0,0 0 0 0 0,0 1 0 0 0,1 0 0 0 0,1 0 0 0 0,0 0 0 0 0,15-13 0 0 0,-22 21 10 0 0,0 1-1 0 0,1 0 0 0 0,-1-1 0 0 0,0 1 0 0 0,1 0 0 0 0,0 0 0 0 0,-1 0 0 0 0,1 0 0 0 0,-1 0 0 0 0,1 1 0 0 0,0-1 0 0 0,0 0 0 0 0,0 1 0 0 0,-1-1 0 0 0,1 1 0 0 0,0 0 0 0 0,0 0 0 0 0,0 0 0 0 0,0 0 0 0 0,0 0 0 0 0,0 0 0 0 0,-1 0 0 0 0,1 0 0 0 0,0 1 0 0 0,0-1 0 0 0,0 1 0 0 0,-1-1 0 0 0,3 2 0 0 0,-2-1 29 0 0,0 1 1 0 0,0 0-1 0 0,0 0 1 0 0,0 0-1 0 0,0 0 1 0 0,0 0-1 0 0,-1 0 1 0 0,0 1-1 0 0,1-1 1 0 0,-1 0-1 0 0,0 1 1 0 0,0-1-1 0 0,0 1 1 0 0,0-1 0 0 0,0 1-1 0 0,-1 0 1 0 0,1-1-1 0 0,-1 1 1 0 0,0 4-1 0 0,1 56 633 0 0,-2-40-178 0 0,5 43-1 0 0,-3-59-885 0 0,1-1 1 0 0,-1 1-1 0 0,1-1 1 0 0,0 0-1 0 0,0 1 1 0 0,1-1-1 0 0,0 0 1 0 0,0 0-1 0 0,0-1 1 0 0,9 11-1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8"/>
    </inkml:context>
    <inkml:brush xml:id="br0">
      <inkml:brushProperty name="width" value="0.05" units="cm"/>
      <inkml:brushProperty name="height" value="0.05" units="cm"/>
      <inkml:brushProperty name="color" value="#008C3A"/>
    </inkml:brush>
  </inkml:definitions>
  <inkml:trace contextRef="#ctx0" brushRef="#br0">331 505 11519 0 0,'-2'-1'887'0'0,"-29"-10"605"0"0,-49-10 8228 0 0,45 12-10627 0 0,29 8 876 0 0,1 0 0 0 0,-1 0 0 0 0,0 1 0 0 0,0-1 0 0 0,0 1 0 0 0,1 0 0 0 0,-1 1 1 0 0,0-1-1 0 0,0 1 0 0 0,1 1 0 0 0,-1-1 0 0 0,0 1 0 0 0,1 0 0 0 0,-1 0 0 0 0,1 0 0 0 0,0 1 0 0 0,0 0 0 0 0,0 0 0 0 0,0 0 0 0 0,-6 6 0 0 0,5-4 24 0 0,1 0 1 0 0,0 1-1 0 0,0 0 0 0 0,0 0 1 0 0,1 0-1 0 0,-1 1 0 0 0,2 0 0 0 0,-1-1 1 0 0,1 1-1 0 0,0 0 0 0 0,0 1 1 0 0,1-1-1 0 0,0 0 0 0 0,-2 16 0 0 0,3-13 83 0 0,1 0 0 0 0,0 0 0 0 0,0 0 0 0 0,1 0-1 0 0,0 0 1 0 0,1 0 0 0 0,0-1 0 0 0,7 20 0 0 0,-8-26-63 0 0,0-1 0 0 0,0 1 0 0 0,1-1 0 0 0,-1 1 0 0 0,0-1 0 0 0,1 1 0 0 0,-1-1 0 0 0,1 0 0 0 0,0 0 0 0 0,0 1 1 0 0,0-1-1 0 0,0-1 0 0 0,0 1 0 0 0,1 0 0 0 0,-1 0 0 0 0,0-1 0 0 0,1 0 0 0 0,-1 1 0 0 0,1-1 0 0 0,0 0 0 0 0,-1 0 1 0 0,1 0-1 0 0,0 0 0 0 0,-1-1 0 0 0,1 1 0 0 0,0-1 0 0 0,0 0 0 0 0,0 0 0 0 0,0 0 0 0 0,-1 0 0 0 0,1 0 0 0 0,0-1 1 0 0,0 1-1 0 0,0-1 0 0 0,4-1 0 0 0,0-1 9 0 0,0 0-1 0 0,-1 0 1 0 0,1-1 0 0 0,-1 0 0 0 0,0 0 0 0 0,0-1-1 0 0,-1 1 1 0 0,1-1 0 0 0,-1 0 0 0 0,0-1-1 0 0,0 1 1 0 0,-1-1 0 0 0,0 0 0 0 0,0 0 0 0 0,5-10-1 0 0,0-2-12 0 0,-1 0-1 0 0,-1-1 0 0 0,0 0 0 0 0,5-28 0 0 0,-2-16-69 0 0,5-124 1 0 0,-11 106 8 0 0,-2 32 291 0 0,-2 0 0 0 0,-10-71 0 0 0,4 129 174 0 0,2 2-327 0 0,0 1-1 0 0,0 0 0 0 0,1-1 0 0 0,1 1 0 0 0,0 0 1 0 0,1 1-1 0 0,0 14 0 0 0,-1 4 52 0 0,1-22-111 0 0,-5 50 415 0 0,2 0-1 0 0,7 107 1 0 0,0-145-305 0 0,1-1-1 0 0,0 0 0 0 0,1 1 1 0 0,14 32-1 0 0,-12-39-88 0 0,-1-1-1 0 0,2 0 0 0 0,0 0 1 0 0,1 0-1 0 0,0-1 0 0 0,0 0 1 0 0,17 14-1 0 0,-22-22-109 0 0,0 0 1 0 0,0-1-1 0 0,0 1 0 0 0,0-1 0 0 0,1 0 1 0 0,-1-1-1 0 0,1 1 0 0 0,0-1 1 0 0,0 0-1 0 0,0 0 0 0 0,0 0 0 0 0,0-1 1 0 0,0 1-1 0 0,0-1 0 0 0,1-1 0 0 0,-1 1 1 0 0,0-1-1 0 0,1 0 0 0 0,-1 0 0 0 0,9-1 1 0 0,8-6-1433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19"/>
    </inkml:context>
    <inkml:brush xml:id="br0">
      <inkml:brushProperty name="width" value="0.05" units="cm"/>
      <inkml:brushProperty name="height" value="0.05" units="cm"/>
      <inkml:brushProperty name="color" value="#008C3A"/>
    </inkml:brush>
  </inkml:definitions>
  <inkml:trace contextRef="#ctx0" brushRef="#br0">363 143 11519 0 0,'0'-2'887'0'0,"28"-61"2164"0"0,-10 25 51 0 0,-18 37-3077 0 0,1 1 0 0 0,-1-1 0 0 0,0 1 0 0 0,0-1 0 0 0,0 0 0 0 0,1 1 0 0 0,-1-1 0 0 0,0 1 0 0 0,0-1 1 0 0,0 0-1 0 0,0 1 0 0 0,0-1 0 0 0,0 0 0 0 0,0 1 0 0 0,0-1 0 0 0,0 1 0 0 0,-1-1 0 0 0,1 0 0 0 0,0 1 0 0 0,0-1 0 0 0,-1 0 0 0 0,1 0-18 0 0,-1-1 0 0 0,1 1-1 0 0,-1 0 1 0 0,1 0 0 0 0,-1 0 0 0 0,0 0 0 0 0,1 0 0 0 0,-1 0 0 0 0,0 0-1 0 0,0 0 1 0 0,0 0 0 0 0,0 0 0 0 0,1 0 0 0 0,-1 0 0 0 0,-1 1-1 0 0,1-1 1 0 0,0 0 0 0 0,0 1 0 0 0,0-1 0 0 0,0 1 0 0 0,0-1 0 0 0,-1 1-1 0 0,1-1 1 0 0,0 1 0 0 0,-2 0 0 0 0,-1-1 0 0 0,-3 0-47 0 0,1 0-1 0 0,-1 0 1 0 0,1 0 0 0 0,-1 1-1 0 0,1 0 1 0 0,-1 0-1 0 0,0 1 1 0 0,1 0 0 0 0,-1 0-1 0 0,1 1 1 0 0,0 0-1 0 0,-1 0 1 0 0,1 0 0 0 0,-11 6-1 0 0,4-1-66 0 0,1 1 0 0 0,-1 0 0 0 0,2 0 0 0 0,-1 1 0 0 0,-17 18 0 0 0,21-18 118 0 0,0 0 0 0 0,1 0-1 0 0,0 1 1 0 0,0 0 0 0 0,1 0 0 0 0,0 0 0 0 0,1 1-1 0 0,0 0 1 0 0,1 0 0 0 0,0 1 0 0 0,1-1-1 0 0,0 1 1 0 0,1-1 0 0 0,0 1 0 0 0,1 0-1 0 0,0 0 1 0 0,1 0 0 0 0,0 0 0 0 0,1 0-1 0 0,0 0 1 0 0,1 0 0 0 0,1-1 0 0 0,0 1-1 0 0,0-1 1 0 0,1 1 0 0 0,0-1 0 0 0,1 0-1 0 0,0-1 1 0 0,10 15 0 0 0,1-4 273 0 0,0-1-1 0 0,27 26 1 0 0,12 15 317 0 0,-37-41-393 0 0,11 17 417 0 0,-29-36-592 0 0,-1 0-1 0 0,1 0 1 0 0,0 1 0 0 0,0-1-1 0 0,-1 0 1 0 0,1 0-1 0 0,-1 0 1 0 0,1 1 0 0 0,-1-1-1 0 0,1 0 1 0 0,-1 0-1 0 0,0 0 1 0 0,0 0 0 0 0,1 0-1 0 0,-1 0 1 0 0,0 0 0 0 0,-2 1-1 0 0,3-2-21 0 0,-6 5 135 0 0,0 0 1 0 0,0-1 0 0 0,0 0-1 0 0,-1 0 1 0 0,0 0 0 0 0,0-1-1 0 0,0 0 1 0 0,0 0 0 0 0,-9 2 0 0 0,-8 1 190 0 0,-37 4 0 0 0,37-6-171 0 0,11-2-60 0 0,-1 0 0 0 0,1-1 1 0 0,0 0-1 0 0,-1-1 0 0 0,1 0 0 0 0,-1-1 1 0 0,-19-4-1 0 0,31 4-69 0 0,11-10-870 0 0,-5 7 345 0 0,0 1 0 0 0,0 0 0 0 0,1 0 0 0 0,-1 0 0 0 0,1 0 0 0 0,0 1 0 0 0,9-3 0 0 0,5-2-975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0"/>
    </inkml:context>
    <inkml:brush xml:id="br0">
      <inkml:brushProperty name="width" value="0.05" units="cm"/>
      <inkml:brushProperty name="height" value="0.05" units="cm"/>
      <inkml:brushProperty name="color" value="#008C3A"/>
    </inkml:brush>
  </inkml:definitions>
  <inkml:trace contextRef="#ctx0" brushRef="#br0">335 83 4607 0 0,'0'0'354'0'0,"1"-13"2116"0"0,-1-7 5466 0 0,0 18-6582 0 0,-1-1-1214 0 0,-1 0 1 0 0,1 0 0 0 0,-1 1 0 0 0,1-1 0 0 0,-1 0 0 0 0,0 1 0 0 0,0-1-1 0 0,0 1 1 0 0,0 0 0 0 0,0 0 0 0 0,0 0 0 0 0,-1 0 0 0 0,1 0-1 0 0,-1 0 1 0 0,1 1 0 0 0,-1-1 0 0 0,0 1 0 0 0,0 0 0 0 0,0-1 0 0 0,0 2-1 0 0,0-1 1 0 0,0 0 0 0 0,0 0 0 0 0,-5 0 0 0 0,2 1-133 0 0,-1 0-1 0 0,1 0 1 0 0,-1 0 0 0 0,1 1-1 0 0,0 0 1 0 0,0 0 0 0 0,-1 0 0 0 0,1 1-1 0 0,0 0 1 0 0,0 1 0 0 0,0-1-1 0 0,1 1 1 0 0,-1 0 0 0 0,0 0 0 0 0,1 1-1 0 0,0-1 1 0 0,-9 9 0 0 0,-4 6 8 0 0,1 0 0 0 0,0 0 1 0 0,-15 25-1 0 0,21-28 87 0 0,0 1 1 0 0,1 0 0 0 0,1 0-1 0 0,-10 27 1 0 0,16-37-53 0 0,1 1 1 0 0,0-1-1 0 0,0 0 0 0 0,1 1 1 0 0,0-1-1 0 0,0 1 1 0 0,0-1-1 0 0,1 1 0 0 0,0 0 1 0 0,0-1-1 0 0,1 1 1 0 0,0-1-1 0 0,0 1 1 0 0,1-1-1 0 0,-1 1 0 0 0,4 8 1 0 0,-3-13-40 0 0,-1 1 0 0 0,1 0 1 0 0,-1 0-1 0 0,1 0 0 0 0,0-1 0 0 0,0 1 0 0 0,0-1 1 0 0,0 1-1 0 0,1-1 0 0 0,-1 0 0 0 0,1 0 1 0 0,-1 0-1 0 0,1 0 0 0 0,0-1 0 0 0,0 1 0 0 0,-1-1 1 0 0,1 1-1 0 0,0-1 0 0 0,0 0 0 0 0,1 0 1 0 0,-1 0-1 0 0,0-1 0 0 0,0 1 0 0 0,0-1 0 0 0,0 0 1 0 0,1 0-1 0 0,-1 0 0 0 0,0 0 0 0 0,0 0 1 0 0,1-1-1 0 0,-1 1 0 0 0,0-1 0 0 0,0 0 1 0 0,6-2-1 0 0,-1 0 7 0 0,-1-1 1 0 0,1 1-1 0 0,-1-1 1 0 0,0-1-1 0 0,0 0 1 0 0,0 1-1 0 0,-1-2 1 0 0,1 1-1 0 0,-1-1 1 0 0,0 0-1 0 0,-1-1 1 0 0,8-9-1 0 0,-6 3 35 0 0,0-1 1 0 0,0 0-1 0 0,-1 0 0 0 0,7-27 0 0 0,7-61 219 0 0,-3 12 263 0 0,-16 88 584 0 0,1 26-672 0 0,-2-6-259 0 0,0 0 0 0 0,-4 29 0 0 0,1-26-32 0 0,1 28-1 0 0,2-37-90 0 0,1 0 0 0 0,0 0 0 0 0,1 0 0 0 0,1-1 0 0 0,-1 1 0 0 0,10 22 0 0 0,-11-31-86 0 0,0 0-1 0 0,1 0 1 0 0,0 0-1 0 0,-1 0 0 0 0,1 0 1 0 0,0 0-1 0 0,1-1 1 0 0,-1 1-1 0 0,0-1 1 0 0,1 0-1 0 0,-1 1 0 0 0,1-1 1 0 0,0 0-1 0 0,0 0 1 0 0,0-1-1 0 0,0 1 0 0 0,0-1 1 0 0,0 1-1 0 0,0-1 1 0 0,0 0-1 0 0,1 0 1 0 0,-1-1-1 0 0,0 1 0 0 0,1 0 1 0 0,-1-1-1 0 0,0 0 1 0 0,1 0-1 0 0,6-1 0 0 0,-5 1-374 0 0,0-1-1 0 0,0 0 0 0 0,0-1 0 0 0,10-3 0 0 0,6-7-5916 0 0,-5 0-1286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1"/>
    </inkml:context>
    <inkml:brush xml:id="br0">
      <inkml:brushProperty name="width" value="0.05" units="cm"/>
      <inkml:brushProperty name="height" value="0.05" units="cm"/>
      <inkml:brushProperty name="color" value="#008C3A"/>
    </inkml:brush>
  </inkml:definitions>
  <inkml:trace contextRef="#ctx0" brushRef="#br0">41 0 10591 0 0,'0'0'2518'0'0,"1"3"-978"0"0,2 53 2167 0 0,-5 87 1 0 0,-17 56-2085 0 0,-3 55-527 0 0,21-221-917 0 0,5 52 0 0 0,-2-72-204 0 0,0 0 0 0 0,1 0 0 0 0,0 0 0 0 0,1-1 1 0 0,0 1-1 0 0,12 21 0 0 0,-15-32-83 0 0,0 0 1 0 0,0 0-1 0 0,0 0 1 0 0,0-1-1 0 0,1 1 0 0 0,-1 0 1 0 0,0-1-1 0 0,1 1 0 0 0,-1-1 1 0 0,1 0-1 0 0,0 1 0 0 0,-1-1 1 0 0,1 0-1 0 0,0 0 0 0 0,0 0 1 0 0,0 0-1 0 0,0 0 0 0 0,2 0 1 0 0,9-1-1888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2"/>
    </inkml:context>
    <inkml:brush xml:id="br0">
      <inkml:brushProperty name="width" value="0.05" units="cm"/>
      <inkml:brushProperty name="height" value="0.05" units="cm"/>
      <inkml:brushProperty name="color" value="#008C3A"/>
    </inkml:brush>
  </inkml:definitions>
  <inkml:trace contextRef="#ctx0" brushRef="#br0">26 180 9671 0 0,'0'0'875'0'0,"9"0"1254"0"0,28-9 4512 0 0,-32 7-6166 0 0,0 0-1 0 0,0 0 0 0 0,0-1 1 0 0,6-4-1 0 0,-7 4-426 0 0,0 0 1 0 0,-1 0 0 0 0,1 0-1 0 0,-1-1 1 0 0,0 0-1 0 0,0 0 1 0 0,0 0-1 0 0,0 0 1 0 0,-1 0-1 0 0,1 0 1 0 0,-1-1 0 0 0,2-7-1 0 0,-3 11-46 0 0,12-46-13 0 0,-12 44-36 0 0,-1 0 1 0 0,1 0-1 0 0,-1-1 0 0 0,0 1 1 0 0,0 0-1 0 0,0 0 0 0 0,0-1 1 0 0,-1 1-1 0 0,1 0 0 0 0,-1 0 1 0 0,0 0-1 0 0,-2-5 0 0 0,3 8 36 0 0,0-1 0 0 0,-1 1-1 0 0,1 0 1 0 0,-1-1 0 0 0,1 1 0 0 0,-1 0-1 0 0,1 0 1 0 0,-1-1 0 0 0,1 1 0 0 0,-1 0-1 0 0,1 0 1 0 0,-1 0 0 0 0,0-1 0 0 0,1 1-1 0 0,-1 0 1 0 0,1 0 0 0 0,-1 0 0 0 0,1 0-1 0 0,-1 0 1 0 0,1 0 0 0 0,-1 0 0 0 0,0 1-1 0 0,1-1 1 0 0,-1 0 0 0 0,0 0 0 0 0,-14 5-41 0 0,9-2 64 0 0,-1 1 0 0 0,1 0-1 0 0,0 1 1 0 0,0-1 0 0 0,1 1 0 0 0,0 0-1 0 0,-1 0 1 0 0,1 1 0 0 0,1 0 0 0 0,-1 0-1 0 0,1 0 1 0 0,0 0 0 0 0,-4 9 0 0 0,-1 5 135 0 0,0 0-1 0 0,1 1 1 0 0,-6 26 0 0 0,11-39-85 0 0,2 1 0 0 0,-1 0-1 0 0,1 0 1 0 0,1-1 0 0 0,-1 1 0 0 0,1 0-1 0 0,1 0 1 0 0,2 16 0 0 0,-2-21-46 0 0,0 0-1 0 0,1 0 1 0 0,-1 0 0 0 0,0 0-1 0 0,1-1 1 0 0,0 1 0 0 0,0 0 0 0 0,0-1-1 0 0,1 1 1 0 0,-1-1 0 0 0,1 0-1 0 0,-1 0 1 0 0,1 0 0 0 0,0 0-1 0 0,0 0 1 0 0,1-1 0 0 0,-1 1-1 0 0,1-1 1 0 0,-1 0 0 0 0,7 3-1 0 0,-5-3-71 0 0,1 0-1 0 0,0 0 1 0 0,-1-1-1 0 0,1 0 0 0 0,10 1 1 0 0,13-4-6151 0 0,-11-2-860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3"/>
    </inkml:context>
    <inkml:brush xml:id="br0">
      <inkml:brushProperty name="width" value="0.05" units="cm"/>
      <inkml:brushProperty name="height" value="0.05" units="cm"/>
      <inkml:brushProperty name="color" value="#008C3A"/>
    </inkml:brush>
  </inkml:definitions>
  <inkml:trace contextRef="#ctx0" brushRef="#br0">162 8 1839 0 0,'-16'-6'176'0'0,"13"6"362"0"0,1-1 0 0 0,-1 1 0 0 0,1 0-1 0 0,-1 0 1 0 0,0 0 0 0 0,1 0 0 0 0,-1 1 0 0 0,1-1-1 0 0,-1 1 1 0 0,1-1 0 0 0,-1 1 0 0 0,1 0-1 0 0,0 0 1 0 0,-1 0 0 0 0,1 0 0 0 0,0 0-1 0 0,0 1 1 0 0,-1-1 0 0 0,1 1 0 0 0,0 0-1 0 0,1-1 1 0 0,-1 1 0 0 0,0 0 0 0 0,0 0-1 0 0,1 0 1 0 0,-1 0 0 0 0,1 0 0 0 0,0 1-1 0 0,-1-1 1 0 0,0 5 0 0 0,-2 1 827 0 0,1 0 0 0 0,0 0 0 0 0,-1 12 0 0 0,-3 24-919 0 0,5-32-1767 0 0,-1 3 1340 0 0,2-1-1 0 0,0 1 1 0 0,1 20-1 0 0,0-30-5 0 0,1 0 0 0 0,0 1 0 0 0,0-1-1 0 0,1 0 1 0 0,-1 0 0 0 0,1 1 0 0 0,0-1-1 0 0,0 0 1 0 0,1-1 0 0 0,0 1 0 0 0,0 0-1 0 0,5 6 1 0 0,-2-3 35 0 0,1-1 0 0 0,14 12 0 0 0,-20-18 553 0 0,-13-9-271 0 0,-83-52 152 0 0,93 59-1244 0 0,-4-1 1687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4"/>
    </inkml:context>
    <inkml:brush xml:id="br0">
      <inkml:brushProperty name="width" value="0.05" units="cm"/>
      <inkml:brushProperty name="height" value="0.05" units="cm"/>
      <inkml:brushProperty name="color" value="#008C3A"/>
    </inkml:brush>
  </inkml:definitions>
  <inkml:trace contextRef="#ctx0" brushRef="#br0">54 239 5063 0 0,'-8'-11'10890'0'0,"6"45"-9655"0"0,-2 0 0 0 0,-13 60 0 0 0,10-66-738 0 0,2 1 0 0 0,0 0-1 0 0,2 0 1 0 0,1 47 0 0 0,2-71-430 0 0,1 1-1 0 0,0-1 1 0 0,0 0 0 0 0,0 1 0 0 0,1-1-1 0 0,-1 0 1 0 0,1 0 0 0 0,0 0 0 0 0,1 0-1 0 0,-1 0 1 0 0,1-1 0 0 0,0 1 0 0 0,0-1-1 0 0,1 0 1 0 0,-1 0 0 0 0,1 0 0 0 0,0 0 0 0 0,8 6-1 0 0,-7-7-5 0 0,0-1 0 0 0,0 1 1 0 0,0-1-1 0 0,0 0 0 0 0,1 0 0 0 0,-1 0 0 0 0,1-1 0 0 0,-1 0 0 0 0,1 0 0 0 0,0 0 0 0 0,-1-1 0 0 0,1 1 0 0 0,0-2 0 0 0,0 1 1 0 0,-1-1-1 0 0,1 1 0 0 0,9-4 0 0 0,-2 0 22 0 0,0 0-1 0 0,0-1 1 0 0,-1-1 0 0 0,1 0-1 0 0,-1-1 1 0 0,0 0 0 0 0,-1-1 0 0 0,0 0-1 0 0,0 0 1 0 0,-1-2 0 0 0,0 1 0 0 0,0-1-1 0 0,-1-1 1 0 0,0 1 0 0 0,-1-2-1 0 0,-1 1 1 0 0,0-1 0 0 0,0 0 0 0 0,-1 0-1 0 0,8-23 1 0 0,-3-5 78 0 0,-2-1 0 0 0,7-72 0 0 0,-15 91-142 0 0,0 0 1 0 0,-1 0-1 0 0,-2 0 1 0 0,0 0-1 0 0,-1 0 0 0 0,-12-40 1 0 0,13 55-15 0 0,0 1 0 0 0,-1-1 0 0 0,0 1 1 0 0,0 0-1 0 0,-1 0 0 0 0,0 0 0 0 0,0 0 1 0 0,0 1-1 0 0,-1-1 0 0 0,1 1 0 0 0,-9-6 1 0 0,10 8-10 0 0,-1 1 1 0 0,1 0 0 0 0,-1 0 0 0 0,1 0 0 0 0,-1 1 0 0 0,0-1-1 0 0,1 1 1 0 0,-1 0 0 0 0,0 0 0 0 0,0 0 0 0 0,0 0 0 0 0,0 1 0 0 0,0-1-1 0 0,0 1 1 0 0,0 0 0 0 0,0 1 0 0 0,0-1 0 0 0,0 1 0 0 0,0-1-1 0 0,0 1 1 0 0,-4 2 0 0 0,-5 2-54 0 0,0 0-1 0 0,1 1 1 0 0,0 1-1 0 0,0 0 1 0 0,1 1-1 0 0,0 0 1 0 0,-13 12 0 0 0,-22 27-1938 0 0,8 2-4399 0 0,11-5-1362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2.014"/>
    </inkml:context>
    <inkml:brush xml:id="br0">
      <inkml:brushProperty name="width" value="0.05" units="cm"/>
      <inkml:brushProperty name="height" value="0.05" units="cm"/>
      <inkml:brushProperty name="color" value="#E71224"/>
    </inkml:brush>
  </inkml:definitions>
  <inkml:trace contextRef="#ctx0" brushRef="#br0">1 178 13247 0 0,'1'-2'604'0'0,"4"-9"-336"0"0,1 0 0 0 0,-1 0-1 0 0,2 0 1 0 0,0 1 0 0 0,0 0-1 0 0,1 1 1 0 0,0-1 0 0 0,0 2-1 0 0,1-1 1 0 0,0 1 0 0 0,1 0 0 0 0,14-8-1 0 0,-11 9-31 0 0,0 1 0 0 0,1 0-1 0 0,-1 1 1 0 0,1 0-1 0 0,0 1 1 0 0,0 1 0 0 0,0 0-1 0 0,1 1 1 0 0,-1 1 0 0 0,1 0-1 0 0,-1 1 1 0 0,1 0 0 0 0,-1 1-1 0 0,27 6 1 0 0,-40-7-254 0 0,0 0-1 0 0,0 0 1 0 0,0 1 0 0 0,0-1 0 0 0,0 0 0 0 0,-1 1 0 0 0,1-1-1 0 0,0 0 1 0 0,0 1 0 0 0,0-1 0 0 0,0 1 0 0 0,0 0-1 0 0,-1-1 1 0 0,1 1 0 0 0,0 0 0 0 0,0-1 0 0 0,-1 1-1 0 0,1 0 1 0 0,-1 0 0 0 0,1 0 0 0 0,-1-1 0 0 0,1 1-1 0 0,0 2 1 0 0,-1-2-27 0 0,0 1 0 0 0,0-1 0 0 0,0 1 0 0 0,0 0 0 0 0,0-1 0 0 0,0 1 0 0 0,0-1 0 0 0,0 1 0 0 0,-1 0 0 0 0,1-1 0 0 0,-1 1 0 0 0,1-1 0 0 0,-2 3 0 0 0,-3 5-237 0 0,0 0 1 0 0,0-1 0 0 0,-13 15-1 0 0,13-17 179 0 0,-28 33-622 0 0,21-28 572 0 0,2 1 0 0 0,0 1 0 0 0,1-1 0 0 0,0 2 0 0 0,-10 18 0 0 0,18-30 156 0 0,1 0-1 0 0,-1 1 1 0 0,0-1-1 0 0,1 0 1 0 0,-1 1 0 0 0,1-1-1 0 0,0 1 1 0 0,0-1-1 0 0,0 1 1 0 0,0-1-1 0 0,0 0 1 0 0,1 1-1 0 0,-1-1 1 0 0,1 1 0 0 0,-1-1-1 0 0,1 0 1 0 0,0 0-1 0 0,0 1 1 0 0,0-1-1 0 0,0 0 1 0 0,0 0-1 0 0,1 0 1 0 0,-1 0 0 0 0,1 0-1 0 0,-1 0 1 0 0,1 0-1 0 0,0-1 1 0 0,-1 1-1 0 0,1-1 1 0 0,4 3-1 0 0,6 4 106 0 0,0 0-1 0 0,1-1 1 0 0,0-1-1 0 0,15 5 1 0 0,-9-3 66 0 0,-2 0 28 0 0,30 18 1 0 0,-42-24-144 0 0,-1 1 1 0 0,1 1-1 0 0,-1-1 1 0 0,0 1 0 0 0,0 0-1 0 0,0 0 1 0 0,0 0-1 0 0,-1 0 1 0 0,1 1-1 0 0,4 9 1 0 0,-7-13-23 0 0,-1 0 1 0 0,1 1-1 0 0,-1-1 1 0 0,0 1-1 0 0,1-1 1 0 0,-1 0-1 0 0,0 1 1 0 0,0-1-1 0 0,0 1 1 0 0,0-1-1 0 0,0 0 1 0 0,0 1-1 0 0,-1-1 1 0 0,1 1-1 0 0,0-1 1 0 0,-1 0-1 0 0,1 1 1 0 0,-1-1-1 0 0,0 2 1 0 0,-1 0 34 0 0,0 0-1 0 0,-1 0 1 0 0,1 0 0 0 0,0 0 0 0 0,-1-1 0 0 0,1 1-1 0 0,-6 2 1 0 0,-2 2 108 0 0,-1 0 0 0 0,0-1 0 0 0,-16 7 0 0 0,-7 1 291 0 0,-66 18 0 0 0,84-28-350 0 0,0-1-1 0 0,0-1 0 0 0,0 0 1 0 0,0-1-1 0 0,-1-1 1 0 0,-25-3-1 0 0,35 2 19 0 0,1 0 0 0 0,-1 0 0 0 0,1-1 0 0 0,0 0 0 0 0,-11-5 0 0 0,15 6-233 0 0,0 0 0 0 0,1 0 0 0 0,-1 0 0 0 0,1 0 0 0 0,-1-1 0 0 0,1 1 0 0 0,0 0 0 0 0,-1-1 0 0 0,1 1 0 0 0,-1-2 0 0 0,1 1-333 0 0,0 1-1 0 0,1-1 0 0 0,-1 1 0 0 0,1-1 0 0 0,-1 1 0 0 0,1-1 0 0 0,0 1 0 0 0,-1-1 0 0 0,1 0 0 0 0,0 1 0 0 0,0-1 0 0 0,0 1 1 0 0,1-4-1 0 0,2-11-6630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0.981"/>
    </inkml:context>
    <inkml:brush xml:id="br0">
      <inkml:brushProperty name="width" value="0.05" units="cm"/>
      <inkml:brushProperty name="height" value="0.05" units="cm"/>
      <inkml:brushProperty name="color" value="#004F8B"/>
    </inkml:brush>
  </inkml:definitions>
  <inkml:trace contextRef="#ctx0" brushRef="#br0">124 67 12527 0 0,'0'0'572'0'0,"-15"3"208"0"0,11-2-616 0 0,0 0 0 0 0,0 1 0 0 0,0 0 0 0 0,0-1-1 0 0,1 1 1 0 0,-1 1 0 0 0,1-1 0 0 0,-1 0 0 0 0,1 1 0 0 0,0 0 0 0 0,0 0-1 0 0,0 0 1 0 0,0 0 0 0 0,0 0 0 0 0,1 1 0 0 0,-4 6 0 0 0,-2 2 167 0 0,2 1 0 0 0,-1 0 0 0 0,-6 22 0 0 0,10-24-209 0 0,-1 0 0 0 0,2 1 0 0 0,0-1 1 0 0,0 1-1 0 0,1-1 0 0 0,0 1 0 0 0,1-1 1 0 0,0 1-1 0 0,1 0 0 0 0,3 14 0 0 0,-3-21-69 0 0,1 0-1 0 0,-1 0 1 0 0,1 0 0 0 0,0 0-1 0 0,0 0 1 0 0,1-1-1 0 0,-1 1 1 0 0,1-1-1 0 0,0 1 1 0 0,0-1-1 0 0,0 0 1 0 0,1 0-1 0 0,-1-1 1 0 0,1 1-1 0 0,0-1 1 0 0,0 0-1 0 0,1 0 1 0 0,-1 0 0 0 0,0 0-1 0 0,1-1 1 0 0,0 1-1 0 0,0-1 1 0 0,-1-1-1 0 0,1 1 1 0 0,7 1-1 0 0,-2-2-13 0 0,1 1 0 0 0,-1-2 0 0 0,1 1 0 0 0,-1-1 0 0 0,1-1 0 0 0,-1 0 0 0 0,0-1 0 0 0,1 1 1 0 0,-1-2-1 0 0,0 0 0 0 0,0 0 0 0 0,0-1 0 0 0,-1 0 0 0 0,19-10 0 0 0,-18 7 3 0 0,0 1 0 0 0,0-1 0 0 0,-1-1 0 0 0,0 0 0 0 0,0 0 1 0 0,-1 0-1 0 0,0-1 0 0 0,0-1 0 0 0,-1 1 0 0 0,-1-1 0 0 0,1 0 0 0 0,8-21 0 0 0,-11 21 40 0 0,-1-1 0 0 0,0 0-1 0 0,0 0 1 0 0,-1 0-1 0 0,-1-1 1 0 0,0 1 0 0 0,-1 0-1 0 0,0-1 1 0 0,0 1-1 0 0,-1 0 1 0 0,-5-22 0 0 0,5 28-35 0 0,-1-1 0 0 0,1 0 0 0 0,-1 1 0 0 0,-1-1 0 0 0,1 1 1 0 0,-1-1-1 0 0,0 1 0 0 0,0 0 0 0 0,0 0 0 0 0,-1 1 1 0 0,0-1-1 0 0,0 1 0 0 0,0-1 0 0 0,0 1 0 0 0,-1 1 0 0 0,0-1 1 0 0,0 1-1 0 0,0-1 0 0 0,0 1 0 0 0,0 1 0 0 0,0-1 1 0 0,-1 1-1 0 0,1 0 0 0 0,-9-2 0 0 0,7 3-165 0 0,0 0 0 0 0,-1 1 0 0 0,1-1 0 0 0,-1 2 0 0 0,1-1 0 0 0,-1 1 0 0 0,1 0 0 0 0,-1 0 0 0 0,1 1 0 0 0,0 0 0 0 0,0 1 0 0 0,0-1 0 0 0,0 1 0 0 0,0 1 0 0 0,1-1 0 0 0,-1 1 0 0 0,1 0 0 0 0,0 1 0 0 0,0 0 0 0 0,-9 9 0 0 0,0 3-1132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5"/>
    </inkml:context>
    <inkml:brush xml:id="br0">
      <inkml:brushProperty name="width" value="0.05" units="cm"/>
      <inkml:brushProperty name="height" value="0.05" units="cm"/>
      <inkml:brushProperty name="color" value="#008C3A"/>
    </inkml:brush>
  </inkml:definitions>
  <inkml:trace contextRef="#ctx0" brushRef="#br0">96 5 6911 0 0,'-2'-1'30'0'0,"0"0"-1"0"0,0 0 0 0 0,0 1 0 0 0,0 0 1 0 0,0-1-1 0 0,0 1 0 0 0,0 0 0 0 0,-1 0 1 0 0,1 0-1 0 0,0 0 0 0 0,0 0 0 0 0,0 0 0 0 0,0 1 1 0 0,0-1-1 0 0,0 1 0 0 0,-3 0 0 0 0,2 1 199 0 0,1-1 0 0 0,0 1 0 0 0,0 0 1 0 0,0 0-1 0 0,0 0 0 0 0,0 0 0 0 0,1 0 0 0 0,-1 0 0 0 0,0 0 0 0 0,1 0 0 0 0,0 1 0 0 0,-2 3 0 0 0,-2 5 2795 0 0,0-1 1 0 0,-4 19 0 0 0,-1 26-476 0 0,8-30-2444 0 0,1-1 0 0 0,3 37-1 0 0,0-46-53 0 0,0 0 0 0 0,7 24 0 0 0,-8-34-43 0 0,1 0 1 0 0,-1 0-1 0 0,1-1 1 0 0,0 1-1 0 0,1-1 1 0 0,-1 1 0 0 0,1-1-1 0 0,0 0 1 0 0,0 0-1 0 0,0 0 1 0 0,6 5-1 0 0,-8-8 68 0 0,11-13 74 0 0,-6 0-145 0 0,-2 0 0 0 0,0-1 0 0 0,0 1 0 0 0,-1-1 0 0 0,-1 0 0 0 0,0 1 0 0 0,-1-1 0 0 0,0-17 0 0 0,4-24 232 0 0,-4 38-26 0 0,2 1 0 0 0,0-1 0 0 0,1 1 0 0 0,0 0 0 0 0,7-16-1 0 0,-9 27-169 0 0,0 0 1 0 0,0 1-1 0 0,0-1 0 0 0,1 0 0 0 0,-1 1 0 0 0,1 0 0 0 0,0-1 0 0 0,0 1 0 0 0,0 0 0 0 0,0 1 0 0 0,1-1 0 0 0,-1 0 1 0 0,1 1-1 0 0,-1 0 0 0 0,1 0 0 0 0,0 0 0 0 0,0 0 0 0 0,0 1 0 0 0,0-1 0 0 0,0 1 0 0 0,0 0 0 0 0,0 0 0 0 0,7 0 0 0 0,50 0-1292 0 0,-21 5-2383 0 0,-17-1-3891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6"/>
    </inkml:context>
    <inkml:brush xml:id="br0">
      <inkml:brushProperty name="width" value="0.05" units="cm"/>
      <inkml:brushProperty name="height" value="0.05" units="cm"/>
      <inkml:brushProperty name="color" value="#008C3A"/>
    </inkml:brush>
  </inkml:definitions>
  <inkml:trace contextRef="#ctx0" brushRef="#br0">451 588 12439 0 0,'-10'-8'809'0'0,"0"1"0"0"0,-1 0 1 0 0,1 0-1 0 0,-2 1 0 0 0,1 1 0 0 0,-1 0 0 0 0,0 0 0 0 0,0 2 0 0 0,0-1 0 0 0,-18-2 0 0 0,21 6-647 0 0,0 0-1 0 0,0 0 1 0 0,0 1-1 0 0,0 0 1 0 0,0 0-1 0 0,1 1 1 0 0,-1 1-1 0 0,0-1 1 0 0,1 1-1 0 0,0 1 0 0 0,0 0 1 0 0,0 0-1 0 0,0 0 1 0 0,-8 7-1 0 0,0 1-100 0 0,0 0 0 0 0,1 1 0 0 0,1 1 0 0 0,0 0 0 0 0,-15 22 0 0 0,19-22 51 0 0,1-1-1 0 0,0 2 1 0 0,1-1 0 0 0,-11 31-1 0 0,16-37-58 0 0,1-1 0 0 0,0 1 0 0 0,0 0 0 0 0,0-1 1 0 0,1 1-1 0 0,0 0 0 0 0,1 0 0 0 0,0 0 0 0 0,0 0 0 0 0,1-1 0 0 0,0 1 0 0 0,3 12 0 0 0,-4-18-41 0 0,1 1 0 0 0,0-1 0 0 0,0 1 0 0 0,1 0 0 0 0,-1-1 0 0 0,0 0 0 0 0,1 1-1 0 0,-1-1 1 0 0,1 0 0 0 0,0 0 0 0 0,0 0 0 0 0,0 0 0 0 0,0 0 0 0 0,0 0 0 0 0,0-1 0 0 0,0 1 0 0 0,1-1 0 0 0,-1 1 0 0 0,1-1-1 0 0,-1 0 1 0 0,1 0 0 0 0,-1 0 0 0 0,1 0 0 0 0,0 0 0 0 0,-1-1 0 0 0,1 1 0 0 0,0-1 0 0 0,3 0 0 0 0,0 0 3 0 0,0 0 0 0 0,-1-1 0 0 0,1 0 1 0 0,-1 0-1 0 0,1 0 0 0 0,-1-1 0 0 0,1 0 0 0 0,-1 0 1 0 0,0 0-1 0 0,0-1 0 0 0,0 0 0 0 0,0 0 1 0 0,4-3-1 0 0,5-6 25 0 0,-1 0 0 0 0,-1-1 0 0 0,0 0 0 0 0,-1-1 0 0 0,0-1 0 0 0,-1 1 0 0 0,-1-1 0 0 0,0-1 0 0 0,10-26 0 0 0,0-9 61 0 0,24-95-1 0 0,-29 87-85 0 0,79-386 145 0 0,-89 414 57 0 0,-3 29-73 0 0,-5 21-72 0 0,-52 287 464 0 0,44-210-240 0 0,1 118 0 0 0,11-185-230 0 0,1-1 1 0 0,7 38-1 0 0,-7-56-53 0 0,2-1 0 0 0,-1 1 0 0 0,1-1-1 0 0,0 0 1 0 0,1 0 0 0 0,0 0 0 0 0,1 0 0 0 0,-1-1-1 0 0,2 0 1 0 0,9 12 0 0 0,-13-17-11 0 0,1 0 0 0 0,0-1 0 0 0,0 1 0 0 0,0-1 0 0 0,1 0 0 0 0,-1 0 0 0 0,0 0 0 0 0,1 0 0 0 0,0 0 0 0 0,-1-1 1 0 0,1 0-1 0 0,0 0 0 0 0,0 0 0 0 0,-1 0 0 0 0,1 0 0 0 0,0-1 0 0 0,0 0 0 0 0,0 0 0 0 0,6 0 0 0 0,-1-1-470 0 0,0-1 0 0 0,-1 0 0 0 0,1 0 0 0 0,0-1-1 0 0,-1 0 1 0 0,1 0 0 0 0,10-6 0 0 0,0-3-8576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7"/>
    </inkml:context>
    <inkml:brush xml:id="br0">
      <inkml:brushProperty name="width" value="0.05" units="cm"/>
      <inkml:brushProperty name="height" value="0.05" units="cm"/>
      <inkml:brushProperty name="color" value="#008C3A"/>
    </inkml:brush>
  </inkml:definitions>
  <inkml:trace contextRef="#ctx0" brushRef="#br0">132 184 17447 0 0,'0'0'1580'0'0,"11"16"-452"0"0,-6-13-796 0 0,-1 0 1 0 0,1-1-1 0 0,0 1 0 0 0,1-1 0 0 0,-1 0 0 0 0,0 0 0 0 0,1-1 1 0 0,-1 0-1 0 0,1 0 0 0 0,-1 0 0 0 0,1 0 0 0 0,5-1 0 0 0,-6 0-287 0 0,0 0-1 0 0,0 0 1 0 0,0 0-1 0 0,0-1 0 0 0,0 0 1 0 0,0 0-1 0 0,0 0 1 0 0,0-1-1 0 0,0 0 0 0 0,-1 0 1 0 0,1 0-1 0 0,-1 0 1 0 0,7-5-1 0 0,-9 5-38 0 0,0 1-1 0 0,0-1 0 0 0,-1 1 1 0 0,1-1-1 0 0,-1 0 1 0 0,0 0-1 0 0,1 0 0 0 0,-1 0 1 0 0,0 0-1 0 0,0 0 1 0 0,0 0-1 0 0,0 0 1 0 0,-1 0-1 0 0,1 0 0 0 0,0-1 1 0 0,-1 1-1 0 0,0 0 1 0 0,1-4-1 0 0,-1 3 11 0 0,-1-1-1 0 0,1 1 0 0 0,-1-1 1 0 0,1 1-1 0 0,-1 0 1 0 0,0-1-1 0 0,-1 1 0 0 0,1 0 1 0 0,0 0-1 0 0,-1-1 1 0 0,-2-2-1 0 0,1 1-1 0 0,0 1 1 0 0,0 1-1 0 0,0-1 0 0 0,0 0 0 0 0,-1 1 0 0 0,1-1 1 0 0,-1 1-1 0 0,0 0 0 0 0,0 1 0 0 0,0-1 1 0 0,0 1-1 0 0,-1-1 0 0 0,1 1 0 0 0,0 0 0 0 0,-1 1 1 0 0,0-1-1 0 0,-6-1 0 0 0,3 3-17 0 0,0 0 0 0 0,-1 1 0 0 0,1 0 0 0 0,0 0 1 0 0,0 0-1 0 0,0 1 0 0 0,1 1 0 0 0,-1-1 0 0 0,0 1 0 0 0,1 0 0 0 0,-9 5 0 0 0,7-2-5 0 0,-1 0-1 0 0,2 0 0 0 0,-1 1 1 0 0,1 0-1 0 0,0 0 1 0 0,0 1-1 0 0,1 0 1 0 0,-8 11-1 0 0,10-12 3 0 0,0 0-1 0 0,1 0 1 0 0,0 1-1 0 0,1-1 1 0 0,0 1 0 0 0,0 0-1 0 0,1-1 1 0 0,-1 1-1 0 0,2 0 1 0 0,-1 0 0 0 0,0 9-1 0 0,2-11 5 0 0,1 0 0 0 0,-1 0 0 0 0,1 1-1 0 0,0-1 1 0 0,0 0 0 0 0,0 0 0 0 0,1 0 0 0 0,0 0-1 0 0,0-1 1 0 0,1 1 0 0 0,0-1 0 0 0,0 1 0 0 0,0-1-1 0 0,0 0 1 0 0,8 9 0 0 0,-7-10 4 0 0,0-1-1 0 0,0 1 1 0 0,1-1 0 0 0,-1 0 0 0 0,1 0-1 0 0,0 0 1 0 0,0 0 0 0 0,0-1-1 0 0,0 0 1 0 0,0 0 0 0 0,0 0-1 0 0,1-1 1 0 0,-1 0 0 0 0,1 0-1 0 0,-1 0 1 0 0,1 0 0 0 0,-1-1-1 0 0,10-1 1 0 0,-3 0 2 0 0,0 0 0 0 0,0-1 0 0 0,0 0 0 0 0,0-1 0 0 0,0-1 0 0 0,-1 0 0 0 0,18-8 0 0 0,-11 1 79 0 0,0 0 1 0 0,-1-1-1 0 0,-1-1 0 0 0,0-1 0 0 0,0 0 0 0 0,-2-1 1 0 0,0-1-1 0 0,0 0 0 0 0,-2-1 0 0 0,0 0 1 0 0,18-35-1 0 0,-29 51 813 0 0,-1 2-768 0 0,2 5-79 0 0,0-1 1 0 0,-1 1-1 0 0,0 0 1 0 0,0-1-1 0 0,0 1 1 0 0,-1 0-1 0 0,0 8 0 0 0,-5 46 83 0 0,2-27-42 0 0,2-4 0 0 0,1-18-45 0 0,0 0 1 0 0,-1 0-1 0 0,-3 14 1 0 0,4-24 19 0 0,-7-16 6 0 0,5 9-88 0 0,0-1 0 0 0,1 1 0 0 0,-1-1 0 0 0,1 0 0 0 0,0 1 0 0 0,1-13 0 0 0,3-42-164 0 0,-2 43 154 0 0,2-9 23 0 0,0-1-1 0 0,2 1 1 0 0,1 0-1 0 0,13-38 1 0 0,-16 59 21 0 0,-1 0 0 0 0,1 1 0 0 0,0-1 0 0 0,0 1 0 0 0,0 0 0 0 0,1 0 1 0 0,-1 0-1 0 0,8-6 0 0 0,-9 9-17 0 0,0 0 0 0 0,1 0-1 0 0,0 0 1 0 0,-1 0 0 0 0,1 1 0 0 0,0-1 0 0 0,0 1 0 0 0,0 0 0 0 0,-1 0 0 0 0,1 0 0 0 0,1 0-1 0 0,-1 1 1 0 0,0-1 0 0 0,0 1 0 0 0,0-1 0 0 0,0 1 0 0 0,0 0 0 0 0,4 1 0 0 0,6 1-783 0 0,-1 0 0 0 0,0 1 0 0 0,20 7 0 0 0,-17-4-768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8"/>
    </inkml:context>
    <inkml:brush xml:id="br0">
      <inkml:brushProperty name="width" value="0.05" units="cm"/>
      <inkml:brushProperty name="height" value="0.05" units="cm"/>
      <inkml:brushProperty name="color" value="#008C3A"/>
    </inkml:brush>
  </inkml:definitions>
  <inkml:trace contextRef="#ctx0" brushRef="#br0">386 21 12031 0 0,'0'0'8339'0'0,"-3"-9"-5273"0"0,-1 8-2951 0 0,1-1-1 0 0,-1 0 0 0 0,1 1 0 0 0,-1 0 1 0 0,1 0-1 0 0,-1 0 0 0 0,1 0 0 0 0,-1 0 1 0 0,0 1-1 0 0,0-1 0 0 0,1 1 0 0 0,-1 0 1 0 0,0 1-1 0 0,0-1 0 0 0,1 0 0 0 0,-1 1 0 0 0,-6 2 1 0 0,-4 0-53 0 0,1 1 0 0 0,-1 1 0 0 0,-17 9-1 0 0,26-12-43 0 0,0 1-1 0 0,1 0 0 0 0,-1-1 0 0 0,1 1 1 0 0,0 1-1 0 0,0-1 0 0 0,0 1 0 0 0,0 0 0 0 0,-4 5 1 0 0,7-8-17 0 0,0 1 0 0 0,0 0 0 0 0,0-1 1 0 0,1 1-1 0 0,-1 0 0 0 0,0 0 1 0 0,1-1-1 0 0,-1 1 0 0 0,1 0 0 0 0,0 0 1 0 0,-1 0-1 0 0,1 0 0 0 0,0 0 1 0 0,0 0-1 0 0,0 0 0 0 0,1-1 0 0 0,-1 1 1 0 0,0 0-1 0 0,1 0 0 0 0,-1 0 1 0 0,1 0-1 0 0,0-1 0 0 0,-1 1 0 0 0,1 0 1 0 0,0 0-1 0 0,0-1 0 0 0,0 1 1 0 0,0-1-1 0 0,2 2 0 0 0,6 8-1 0 0,1-1 0 0 0,0 0 0 0 0,1-1 0 0 0,0-1 0 0 0,24 15 0 0 0,-18-11 0 0 0,24 18 0 0 0,-40-29 2 0 0,0 0 1 0 0,0 0-1 0 0,0 0 0 0 0,0 0 1 0 0,0 0-1 0 0,0 0 0 0 0,0 0 1 0 0,-1 0-1 0 0,1 0 0 0 0,0 0 1 0 0,-1 1-1 0 0,1-1 0 0 0,-1 0 1 0 0,1 1-1 0 0,-1-1 0 0 0,1 0 1 0 0,-1 1-1 0 0,0-1 0 0 0,0 2 1 0 0,0-2 4 0 0,0 0 0 0 0,0 0 0 0 0,-1 1 1 0 0,1-1-1 0 0,-1 0 0 0 0,1 0 0 0 0,-1 0 0 0 0,1 0 1 0 0,-1 0-1 0 0,0 0 0 0 0,1 0 0 0 0,-1 0 1 0 0,0 0-1 0 0,0 0 0 0 0,0 0 0 0 0,0-1 0 0 0,-1 2 1 0 0,-4 2 40 0 0,1-1-1 0 0,-1 0 1 0 0,0 0 0 0 0,0-1 0 0 0,-1 1 0 0 0,-8 1 0 0 0,-142 24 940 0 0,113-22-761 0 0,31-4-213 0 0,0-1 1 0 0,-1 0 0 0 0,1-1-1 0 0,-21-1 1 0 0,32 0-800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29"/>
    </inkml:context>
    <inkml:brush xml:id="br0">
      <inkml:brushProperty name="width" value="0.05" units="cm"/>
      <inkml:brushProperty name="height" value="0.05" units="cm"/>
      <inkml:brushProperty name="color" value="#008C3A"/>
    </inkml:brush>
  </inkml:definitions>
  <inkml:trace contextRef="#ctx0" brushRef="#br0">116 113 12583 0 0,'0'0'1135'0'0,"1"-2"-932"0"0,4-11 1139 0 0,-4 10-751 0 0,0 1-1 0 0,0-1 1 0 0,0 0-1 0 0,0 1 1 0 0,-1-1-1 0 0,1 0 1 0 0,0-5-1 0 0,-2 5-528 0 0,1-1 0 0 0,-1 0 0 0 0,0 0 0 0 0,1 1 0 0 0,-2-1 0 0 0,1 1 0 0 0,0-1 0 0 0,-1 1 0 0 0,-2-5 0 0 0,3 4-61 0 0,-9-10 62 0 0,3 8-63 0 0,-3 2 0 0 0,9 4 0 0 0,0-1 1 0 0,1 1-1 0 0,-1 0 0 0 0,0 0 0 0 0,0-1 0 0 0,1 1 1 0 0,-1 0-1 0 0,0 0 0 0 0,0 0 0 0 0,0 0 1 0 0,1 0-1 0 0,-1 0 0 0 0,0 0 0 0 0,0 0 0 0 0,1 0 1 0 0,-1 0-1 0 0,0 1 0 0 0,0-1 0 0 0,0 0 1 0 0,1 0-1 0 0,-1 1 0 0 0,0-1 0 0 0,1 0 0 0 0,-1 1 1 0 0,0-1-1 0 0,0 1 0 0 0,-1 1 6 0 0,-2 1-2 0 0,0-1 0 0 0,0 2-1 0 0,0-1 1 0 0,1 0 0 0 0,-1 1-1 0 0,1-1 1 0 0,0 1 0 0 0,0 0-1 0 0,0 0 1 0 0,0 0 0 0 0,1 1 0 0 0,-1-1-1 0 0,1 1 1 0 0,0-1 0 0 0,1 1-1 0 0,-1 0 1 0 0,1 0 0 0 0,-1 5-1 0 0,-2 12 15 0 0,1 0 0 0 0,0 35 0 0 0,3-55-18 0 0,-1 21 118 0 0,1 0 0 0 0,1 0 0 0 0,6 32 0 0 0,-6-48-89 0 0,1 0 1 0 0,-1-1-1 0 0,2 1 0 0 0,-1-1 0 0 0,1 0 0 0 0,0 0 0 0 0,0 0 1 0 0,0 0-1 0 0,1 0 0 0 0,0-1 0 0 0,0 1 0 0 0,1-1 0 0 0,-1 0 1 0 0,1 0-1 0 0,0-1 0 0 0,7 6 0 0 0,-7-8-27 0 0,1 1-1 0 0,-1-1 0 0 0,1 1 1 0 0,-1-2-1 0 0,1 1 0 0 0,0-1 1 0 0,-1 1-1 0 0,1-1 0 0 0,0-1 1 0 0,0 1-1 0 0,0-1 0 0 0,0 0 1 0 0,0-1-1 0 0,7-1 0 0 0,2 0-499 0 0,0-1-1 0 0,0-1 0 0 0,0-1 1 0 0,17-7-1 0 0,2-4-6484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0"/>
    </inkml:context>
    <inkml:brush xml:id="br0">
      <inkml:brushProperty name="width" value="0.05" units="cm"/>
      <inkml:brushProperty name="height" value="0.05" units="cm"/>
      <inkml:brushProperty name="color" value="#008C3A"/>
    </inkml:brush>
  </inkml:definitions>
  <inkml:trace contextRef="#ctx0" brushRef="#br0">98 14 11975 0 0,'-1'1'923'0'0,"-4"4"-645"0"0,1 0 0 0 0,0 0 0 0 0,-1 1 0 0 0,2-1-1 0 0,-1 1 1 0 0,1 0 0 0 0,0 0 0 0 0,0 0 0 0 0,0 0 0 0 0,1 0 0 0 0,0 1 0 0 0,1-1 0 0 0,-1 1 0 0 0,1-1-1 0 0,0 1 1 0 0,1 0 0 0 0,0 8 0 0 0,-1-8-137 0 0,1 0-1 0 0,1 0 0 0 0,0 1 1 0 0,0-1-1 0 0,0 0 1 0 0,1 0-1 0 0,0 0 0 0 0,0-1 1 0 0,1 1-1 0 0,0 0 1 0 0,0-1-1 0 0,0 1 1 0 0,1-1-1 0 0,0 0 0 0 0,0 0 1 0 0,7 6-1 0 0,-8-9-113 0 0,0-1 0 0 0,0 1 1 0 0,0-1-1 0 0,1 1 0 0 0,-1-1 0 0 0,1 0 0 0 0,0-1 0 0 0,-1 1 0 0 0,1-1 1 0 0,0 1-1 0 0,0-1 0 0 0,0 0 0 0 0,0 0 0 0 0,0-1 0 0 0,7 1 0 0 0,-4-2 5 0 0,-1 1 0 0 0,0-1 0 0 0,1 0-1 0 0,-1 0 1 0 0,0-1 0 0 0,0 0 0 0 0,0 0-1 0 0,0-1 1 0 0,8-4 0 0 0,-5 2 33 0 0,1-1 1 0 0,-1-1-1 0 0,-1 1 1 0 0,1-2-1 0 0,-1 1 1 0 0,0-1-1 0 0,-1 0 1 0 0,0 0-1 0 0,0-1 1 0 0,-1 0-1 0 0,8-15 0 0 0,-12 19 2 0 0,0 1 0 0 0,0-1 0 0 0,0 0 0 0 0,-1 0 0 0 0,0-1 0 0 0,0 1 0 0 0,0 0 0 0 0,0 0 0 0 0,-1 0 0 0 0,0-1 0 0 0,0 1 0 0 0,-1 0 0 0 0,1 0 0 0 0,-1-1-1 0 0,0 1 1 0 0,-4-10 0 0 0,4 12-16 0 0,-1-1-1 0 0,0 0 0 0 0,-1 1 0 0 0,1 0 0 0 0,0-1 1 0 0,-1 1-1 0 0,0 0 0 0 0,1 0 0 0 0,-1 1 1 0 0,-1-1-1 0 0,1 0 0 0 0,0 1 0 0 0,0 0 1 0 0,-1 0-1 0 0,0 0 0 0 0,1 0 0 0 0,-1 1 1 0 0,0-1-1 0 0,0 1 0 0 0,0 0 0 0 0,0 0 1 0 0,-5 0-1 0 0,-2 0-110 0 0,0 0-1 0 0,0 1 1 0 0,1 0 0 0 0,-1 1 0 0 0,0 1-1 0 0,1 0 1 0 0,-1 0 0 0 0,1 1 0 0 0,-1 0-1 0 0,1 1 1 0 0,0 0 0 0 0,0 0-1 0 0,1 1 1 0 0,0 0 0 0 0,-1 1 0 0 0,2 0-1 0 0,-1 1 1 0 0,1 0 0 0 0,0 0 0 0 0,0 1-1 0 0,1 0 1 0 0,0 0 0 0 0,0 0 0 0 0,1 1-1 0 0,-7 12 1 0 0,5-1-1331 0 0,2 1-3915 0 0,5-2-1525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1"/>
    </inkml:context>
    <inkml:brush xml:id="br0">
      <inkml:brushProperty name="width" value="0.05" units="cm"/>
      <inkml:brushProperty name="height" value="0.05" units="cm"/>
      <inkml:brushProperty name="color" value="#008C3A"/>
    </inkml:brush>
  </inkml:definitions>
  <inkml:trace contextRef="#ctx0" brushRef="#br0">29 1 11975 0 0,'0'0'3374'0'0,"0"2"-2226"0"0,10 109 2808 0 0,-8 60-2392 0 0,-21-4-760 0 0,0-6-323 0 0,17-132-434 0 0,2 1-1 0 0,1 0 0 0 0,6 40 0 0 0,-6-63-36 0 0,1 0 0 0 0,0-1 0 0 0,0 1-1 0 0,1 0 1 0 0,0 0 0 0 0,0-1 0 0 0,5 8 0 0 0,-7-13-75 0 0,-1 0 1 0 0,1 0-1 0 0,-1 0 0 0 0,1 0 1 0 0,0 0-1 0 0,0 0 1 0 0,-1 0-1 0 0,1 0 1 0 0,0-1-1 0 0,0 1 1 0 0,0 0-1 0 0,0-1 0 0 0,0 1 1 0 0,0 0-1 0 0,0-1 1 0 0,0 1-1 0 0,0-1 1 0 0,1 1-1 0 0,-1-1 1 0 0,0 0-1 0 0,0 1 0 0 0,0-1 1 0 0,1 0-1 0 0,-1 0 1 0 0,0 0-1 0 0,0 0 1 0 0,0 0-1 0 0,1 0 1 0 0,-1 0-1 0 0,0-1 0 0 0,0 1 1 0 0,0 0-1 0 0,0-1 1 0 0,1 1-1 0 0,-1 0 1 0 0,0-1-1 0 0,0 0 1 0 0,0 1-1 0 0,0-1 0 0 0,0 0 1 0 0,0 1-1 0 0,0-1 1 0 0,0 0-1 0 0,-1 0 1 0 0,1 0-1 0 0,0 0 1 0 0,0 0-1 0 0,-1 0 0 0 0,2-1 1 0 0,8-13-5024 0 0,0-3-1491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2"/>
    </inkml:context>
    <inkml:brush xml:id="br0">
      <inkml:brushProperty name="width" value="0.05" units="cm"/>
      <inkml:brushProperty name="height" value="0.05" units="cm"/>
      <inkml:brushProperty name="color" value="#008C3A"/>
    </inkml:brush>
  </inkml:definitions>
  <inkml:trace contextRef="#ctx0" brushRef="#br0">36 0 9671 0 0,'0'0'6427'0'0,"10"13"-2635"0"0,-8-4-3490 0 0,0 1 0 0 0,-1-1 0 0 0,0 1 0 0 0,0-1 0 0 0,-1 0 0 0 0,0 1-1 0 0,-3 17 1 0 0,1-2-40 0 0,-19 197 771 0 0,-4 75 325 0 0,24-261-1033 0 0,6 61 0 0 0,-4-87-291 0 0,1 0 1 0 0,0 1 0 0 0,0-1 0 0 0,1 0 0 0 0,0 0 0 0 0,1-1 0 0 0,0 1 0 0 0,1-1-1 0 0,0 0 1 0 0,9 13 0 0 0,-13-20-49 0 0,1 0 0 0 0,0 0 0 0 0,-1 0 0 0 0,1-1 1 0 0,0 1-1 0 0,0 0 0 0 0,0-1 0 0 0,0 1 0 0 0,0-1 0 0 0,0 0 0 0 0,0 0 0 0 0,0 0 0 0 0,1 0 0 0 0,-1 0 0 0 0,0 0 0 0 0,1 0 1 0 0,-1-1-1 0 0,1 1 0 0 0,-1-1 0 0 0,1 0 0 0 0,-1 0 0 0 0,4 0 0 0 0,12-6-2481 0 0,0-9-3447 0 0,-5 1-1485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3"/>
    </inkml:context>
    <inkml:brush xml:id="br0">
      <inkml:brushProperty name="width" value="0.05" units="cm"/>
      <inkml:brushProperty name="height" value="0.05" units="cm"/>
      <inkml:brushProperty name="color" value="#008C3A"/>
    </inkml:brush>
  </inkml:definitions>
  <inkml:trace contextRef="#ctx0" brushRef="#br0">1 261 13823 0 0,'0'0'1247'0'0,"2"1"-1023"0"0,1 0 77 0 0,0 0 0 0 0,0 0-1 0 0,0-1 1 0 0,0 1 0 0 0,0-1 0 0 0,0 0 0 0 0,0 1 0 0 0,0-1-1 0 0,0-1 1 0 0,1 1 0 0 0,-1 0 0 0 0,0-1 0 0 0,0 0 0 0 0,5-2-1 0 0,8-2 992 0 0,22-12 0 0 0,-28 12-1416 0 0,8-4 290 0 0,0-1 1 0 0,0 0-1 0 0,-1-1 0 0 0,25-22 1 0 0,-34 26-152 0 0,-1 0-1 0 0,0-1 1 0 0,0 1 0 0 0,0-1 0 0 0,-1-1 0 0 0,-1 1-1 0 0,1-1 1 0 0,-1 0 0 0 0,-1-1 0 0 0,7-18-1 0 0,-8 13-3 0 0,-3 14-10 0 0,0 1 0 0 0,0-1 0 0 0,0 0-1 0 0,0 1 1 0 0,0-1 0 0 0,0 1 0 0 0,0-1 0 0 0,0 0-1 0 0,0 1 1 0 0,0-1 0 0 0,0 1 0 0 0,0-1 0 0 0,-1 0 0 0 0,1 1-1 0 0,0-1 1 0 0,0 1 0 0 0,-1-1 0 0 0,0 0 6 0 0,-1 0 0 0 0,1 0 0 0 0,-1 0 0 0 0,0 0 0 0 0,1 1 0 0 0,-1-1 1 0 0,1 1-1 0 0,-1-1 0 0 0,0 1 0 0 0,0-1 0 0 0,1 1 0 0 0,-1 0 0 0 0,0 0 0 0 0,0 0 0 0 0,1 0 1 0 0,-1 0-1 0 0,-3 1 0 0 0,-31 7 93 0 0,27-4-83 0 0,0 0 1 0 0,0 1 0 0 0,1 0-1 0 0,-1 0 1 0 0,1 1-1 0 0,0 0 1 0 0,0 0 0 0 0,1 1-1 0 0,0 0 1 0 0,0 1 0 0 0,1-1-1 0 0,-11 17 1 0 0,5-5-18 0 0,1 0 0 0 0,1 1 0 0 0,1 1 0 0 0,-11 34 0 0 0,16-44 5 0 0,1 0-1 0 0,1 1 1 0 0,0-1-1 0 0,1 0 1 0 0,0 1 0 0 0,0 12-1 0 0,1-21-3 0 0,0 0 0 0 0,0 0 1 0 0,1 0-1 0 0,-1 0 0 0 0,1 0 0 0 0,0 0 0 0 0,0 0 0 0 0,0 0 0 0 0,0-1 1 0 0,0 1-1 0 0,1 0 0 0 0,-1 0 0 0 0,1-1 0 0 0,-1 1 0 0 0,1-1 0 0 0,0 0 1 0 0,0 1-1 0 0,1-1 0 0 0,-1 0 0 0 0,0 0 0 0 0,1 0 0 0 0,-1 0 0 0 0,1-1 1 0 0,-1 1-1 0 0,1-1 0 0 0,0 1 0 0 0,4 0 0 0 0,3 0-179 0 0,0 0 0 0 0,0-1 0 0 0,0 0 0 0 0,0-1-1 0 0,0 0 1 0 0,0 0 0 0 0,0-1 0 0 0,0-1 0 0 0,0 1 0 0 0,0-2 0 0 0,0 1 0 0 0,0-1-1 0 0,-1-1 1 0 0,15-7 0 0 0,6-4-1174 0 0</inkml:trace>
  <inkml:trace contextRef="#ctx0" brushRef="#br0" timeOffset="1">633 39 8287 0 0,'0'0'756'0'0,"0"-1"-622"0"0,-1-5 299 0 0,1 4-186 0 0,0 1 0 0 0,-1-1 1 0 0,1 1-1 0 0,0 0 0 0 0,0-1 0 0 0,-1 1 1 0 0,1 0-1 0 0,-1-1 0 0 0,1 1 0 0 0,-1 0 0 0 0,0 0 1 0 0,1 0-1 0 0,-1-1 0 0 0,0 1 0 0 0,0 0 1 0 0,0 0-1 0 0,0 0 0 0 0,0 0 0 0 0,0 0 0 0 0,0 1 1 0 0,0-1-1 0 0,0 0 0 0 0,0 0 0 0 0,-1 1 0 0 0,1-1 1 0 0,0 0-1 0 0,0 1 0 0 0,-1 0 0 0 0,-1-1 1 0 0,0 0 274 0 0,0 1 0 0 0,0 0 0 0 0,0 1 0 0 0,0-1 1 0 0,0 0-1 0 0,0 1 0 0 0,0 0 0 0 0,0 0 0 0 0,1 0 1 0 0,-1 0-1 0 0,0 0 0 0 0,-4 2 0 0 0,-3 4-536 0 0,-1 0 1 0 0,1 1-1 0 0,0 0 0 0 0,1 1 0 0 0,0 0 0 0 0,0 0 1 0 0,1 1-1 0 0,-9 13 0 0 0,2-1-17 0 0,2 1 0 0 0,1 0 0 0 0,-10 25 0 0 0,17-38 31 0 0,1 1 1 0 0,1 0-1 0 0,0 0 0 0 0,1 1 0 0 0,0-1 0 0 0,0 1 0 0 0,1 22 1 0 0,1-30 11 0 0,0 0 1 0 0,1 0 0 0 0,-1 0-1 0 0,1 0 1 0 0,0 0 0 0 0,0 0-1 0 0,0 0 1 0 0,1 0 0 0 0,-1-1 0 0 0,1 1-1 0 0,0-1 1 0 0,0 1 0 0 0,1-1-1 0 0,-1 1 1 0 0,0-1 0 0 0,1 0-1 0 0,0 0 1 0 0,0-1 0 0 0,0 1-1 0 0,0 0 1 0 0,0-1 0 0 0,1 0-1 0 0,-1 0 1 0 0,1 0 0 0 0,-1 0-1 0 0,5 1 1 0 0,4 1 24 0 0,0-1-1 0 0,0 0 0 0 0,0-1 1 0 0,0-1-1 0 0,0 0 1 0 0,0 0-1 0 0,0-1 1 0 0,1-1-1 0 0,-1 0 1 0 0,0 0-1 0 0,19-6 0 0 0,-6 0 6 0 0,-2-1-1 0 0,1-1 0 0 0,-1-1 1 0 0,37-21-1 0 0,-50 25-90 0 0,0-1 0 0 0,-1 0 0 0 0,0 0 0 0 0,0-1 0 0 0,0 0 0 0 0,-1-1 0 0 0,-1 0 0 0 0,13-18 0 0 0,-12 15-737 0 0,-1-1 0 0 0,7-17 0 0 0,6-33-5940 0 0,-10 26 223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5"/>
    </inkml:context>
    <inkml:brush xml:id="br0">
      <inkml:brushProperty name="width" value="0.05" units="cm"/>
      <inkml:brushProperty name="height" value="0.05" units="cm"/>
      <inkml:brushProperty name="color" value="#008C3A"/>
    </inkml:brush>
  </inkml:definitions>
  <inkml:trace contextRef="#ctx0" brushRef="#br0">17 48 14111 0 0,'-1'-8'277'0'0,"1"6"-178"0"0,-1-1-1 0 0,1 0 1 0 0,0 1-1 0 0,0-1 1 0 0,0 1-1 0 0,0-1 1 0 0,0 1-1 0 0,1-1 1 0 0,-1 1-1 0 0,1-1 1 0 0,0 1-1 0 0,-1-1 1 0 0,3-3 1531 0 0,6 20 878 0 0,-5 4-1924 0 0,-1 0-1 0 0,-1 1 0 0 0,-1-1 1 0 0,0 0-1 0 0,-4 36 0 0 0,1-16-15 0 0,-15 219 1561 0 0,-1 46-766 0 0,17-281-1313 0 0,1 1-1 0 0,1-1 1 0 0,1 0-1 0 0,1 0 1 0 0,11 42-1 0 0,-4-45-281 0 0,-9-18-84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1.377"/>
    </inkml:context>
    <inkml:brush xml:id="br0">
      <inkml:brushProperty name="width" value="0.05" units="cm"/>
      <inkml:brushProperty name="height" value="0.05" units="cm"/>
      <inkml:brushProperty name="color" value="#004F8B"/>
    </inkml:brush>
  </inkml:definitions>
  <inkml:trace contextRef="#ctx0" brushRef="#br0">32 0 5983 0 0,'0'0'963'0'0,"-3"8"3190"0"0,-1 2-2591 0 0,1-1 0 0 0,1 1-1 0 0,-2 12 1 0 0,-1 60 584 0 0,1-2-1047 0 0,0-43-219 0 0,1 53 0 0 0,17-107-7745 0 0,-8 3 194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6"/>
    </inkml:context>
    <inkml:brush xml:id="br0">
      <inkml:brushProperty name="width" value="0.05" units="cm"/>
      <inkml:brushProperty name="height" value="0.05" units="cm"/>
      <inkml:brushProperty name="color" value="#008C3A"/>
    </inkml:brush>
  </inkml:definitions>
  <inkml:trace contextRef="#ctx0" brushRef="#br0">22 274 10591 0 0,'-4'-3'167'0'0,"-13"-4"1118"0"0,17 6-896 0 0,1 0 0 0 0,-1 0 0 0 0,1 0 0 0 0,-1 0 0 0 0,1 0 0 0 0,-1 0 0 0 0,1 1 0 0 0,0-1 0 0 0,-1 0 0 0 0,1 0 0 0 0,0 1 0 0 0,0-1 0 0 0,-1 1 0 0 0,1-1 0 0 0,1 0 0 0 0,11-5 866 0 0,0 0 1 0 0,15-4-1 0 0,59-12-916 0 0,-68 18-73 0 0,12-4 341 0 0,1 2 0 0 0,1 2 0 0 0,-1 1 0 0 0,42 1-1 0 0,-72 2-592 0 0,-1 0-1 0 0,1 0 0 0 0,-1 0 0 0 0,1 0 0 0 0,-1 0 1 0 0,1 0-1 0 0,-1 1 0 0 0,1-1 0 0 0,-1 1 0 0 0,1-1 1 0 0,-1 1-1 0 0,1-1 0 0 0,-1 1 0 0 0,0 0 0 0 0,0 0 1 0 0,1-1-1 0 0,-1 1 0 0 0,0 0 0 0 0,0 0 0 0 0,0 0 0 0 0,0 1 1 0 0,0-1-1 0 0,0 0 0 0 0,0 0 0 0 0,0 0 0 0 0,-1 1 1 0 0,1-1-1 0 0,0 0 0 0 0,-1 1 0 0 0,1-1 0 0 0,-1 1 1 0 0,1-1-1 0 0,-1 1 0 0 0,0-1 0 0 0,1 1 0 0 0,-1-1 1 0 0,0 1-1 0 0,0-1 0 0 0,-1 3 0 0 0,0 7 109 0 0,-1-1 1 0 0,0 0-1 0 0,-1 0 1 0 0,-8 18-1 0 0,3-6-47 0 0,-1 7-57 0 0,3-13-15 0 0,1 1-1 0 0,0-1 0 0 0,2 1 1 0 0,0 0-1 0 0,0 0 0 0 0,1 21 1 0 0,2-37-487 0 0,14 1-7831 0 0,-5-4 511 0 0</inkml:trace>
  <inkml:trace contextRef="#ctx0" brushRef="#br0" timeOffset="1">461 14 17047 0 0,'-18'-8'752'0'0,"13"4"1080"0"0,16 3-992 0 0,5 1 24 0 0,3 0 8 0 0,3 1-1888 0 0,3 1-376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8"/>
    </inkml:context>
    <inkml:brush xml:id="br0">
      <inkml:brushProperty name="width" value="0.05" units="cm"/>
      <inkml:brushProperty name="height" value="0.05" units="cm"/>
      <inkml:brushProperty name="color" value="#008C3A"/>
    </inkml:brush>
  </inkml:definitions>
  <inkml:trace contextRef="#ctx0" brushRef="#br0">169 38 6447 0 0,'-7'4'267'0'0,"1"0"-1"0"0,0 1 0 0 0,0-1 1 0 0,-7 8-1 0 0,6-4 1143 0 0,1-1 0 0 0,-1 1 1 0 0,1 1-1 0 0,1-1 0 0 0,-6 12 0 0 0,6-9 69 0 0,0 1 0 0 0,1-1 0 0 0,0 1 0 0 0,-2 13 0 0 0,1 22-2040 0 0,5-44 565 0 0,0 0 0 0 0,0 0 1 0 0,1 0-1 0 0,-1 0 0 0 0,1 0 1 0 0,-1 0-1 0 0,1 0 0 0 0,0 0 1 0 0,0 0-1 0 0,1 0 0 0 0,-1 0 1 0 0,0 0-1 0 0,1-1 0 0 0,0 1 1 0 0,-1 0-1 0 0,1-1 0 0 0,0 0 1 0 0,1 1-1 0 0,-1-1 0 0 0,0 0 1 0 0,0 0-1 0 0,1 0 0 0 0,0-1 1 0 0,-1 1-1 0 0,1 0 0 0 0,0-1 1 0 0,-1 0-1 0 0,1 1 0 0 0,0-1 1 0 0,0-1-1 0 0,0 1 0 0 0,0 0 1 0 0,0-1-1 0 0,0 1 0 0 0,1-1 1 0 0,-1 0-1 0 0,0 0 0 0 0,0 0 1 0 0,0 0-1 0 0,0-1 0 0 0,0 1 1 0 0,0-1-1 0 0,0 0 0 0 0,0 0 1 0 0,4-2-1 0 0,3-1 19 0 0,-1 0-1 0 0,0-1 1 0 0,0-1 0 0 0,0 1-1 0 0,-1-1 1 0 0,0-1-1 0 0,0 0 1 0 0,-1 0 0 0 0,0 0-1 0 0,0-1 1 0 0,0 0-1 0 0,-1 0 1 0 0,6-10-1 0 0,-7 8 12 0 0,1 0 0 0 0,-2 0 0 0 0,1 0-1 0 0,-1-1 1 0 0,-1 1 0 0 0,0-1-1 0 0,0 0 1 0 0,-1 0 0 0 0,0 0-1 0 0,-1 0 1 0 0,-1-22 0 0 0,0 30 18 0 0,0 0-1 0 0,0 1 1 0 0,0-1 0 0 0,0 0-1 0 0,-1 1 1 0 0,0-1 0 0 0,1 1 0 0 0,-1-1-1 0 0,0 1 1 0 0,0-1 0 0 0,0 1 0 0 0,0 0-1 0 0,-1 0 1 0 0,1-1 0 0 0,-1 1-1 0 0,1 0 1 0 0,-1 0 0 0 0,0 0 0 0 0,0 0-1 0 0,0 1 1 0 0,0-1 0 0 0,0 0 0 0 0,0 1-1 0 0,0 0 1 0 0,-1-1 0 0 0,1 1-1 0 0,0 0 1 0 0,-1 0 0 0 0,1 0 0 0 0,-1 1-1 0 0,1-1 1 0 0,-1 0 0 0 0,0 1 0 0 0,1 0-1 0 0,-1-1 1 0 0,1 1 0 0 0,-1 0-1 0 0,0 1 1 0 0,1-1 0 0 0,-1 0 0 0 0,1 1-1 0 0,-1-1 1 0 0,-3 2 0 0 0,-5 2-48 0 0,1 0 0 0 0,0 0 0 0 0,0 0 0 0 0,1 2 0 0 0,-1-1 0 0 0,1 1 0 0 0,-13 11 0 0 0,-54 55-1129 0 0,61-55-1416 0 0,-25 33-1 0 0,28-32-4869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39"/>
    </inkml:context>
    <inkml:brush xml:id="br0">
      <inkml:brushProperty name="width" value="0.05" units="cm"/>
      <inkml:brushProperty name="height" value="0.05" units="cm"/>
      <inkml:brushProperty name="color" value="#008C3A"/>
    </inkml:brush>
  </inkml:definitions>
  <inkml:trace contextRef="#ctx0" brushRef="#br0">0 16 9671 0 0,'9'-15'11985'0'0,"-3"20"-11027"0"0,-3-1-749 0 0,-1 1 0 0 0,0-1 0 0 0,0 1-1 0 0,0-1 1 0 0,0 1 0 0 0,-1 0 0 0 0,1 0 0 0 0,0 9 0 0 0,1 45 158 0 0,-3-45-221 0 0,-9 137 694 0 0,1-55-291 0 0,9-74-482 0 0,-1-22-69 0 0,0 0-1 0 0,0 0 1 0 0,0 1-1 0 0,0-1 1 0 0,0 0 0 0 0,0 0-1 0 0,1 1 1 0 0,-1-1-1 0 0,0 0 1 0 0,0 0 0 0 0,0 1-1 0 0,0-1 1 0 0,0 0-1 0 0,0 0 1 0 0,0 1-1 0 0,0-1 1 0 0,1 0 0 0 0,-1 0-1 0 0,0 0 1 0 0,0 0-1 0 0,0 1 1 0 0,0-1 0 0 0,1 0-1 0 0,-1 0 1 0 0,0 0-1 0 0,0 0 1 0 0,0 0 0 0 0,1 1-1 0 0,-1-1 1 0 0,0 0-1 0 0,0 0 1 0 0,0 0-1 0 0,1 0 1 0 0,-1 0 0 0 0,0 0-1 0 0,0 0 1 0 0,1 0-1 0 0,-1 0 1 0 0,0 0 0 0 0,0 0-1 0 0,1 0 1 0 0,-1 0-1 0 0,0 0 1 0 0,0 0-1 0 0,1 0 1 0 0,-1 0 0 0 0,0 0-1 0 0,0 0 1 0 0,1-1-1 0 0,7-4-169 0 0,-8 5 157 0 0,4-5-116 0 0,1 1 0 0 0,-1-1 0 0 0,0 0 0 0 0,0 0 0 0 0,0-1 0 0 0,-1 1 0 0 0,5-11 0 0 0,16-47-395 0 0,-13 32 395 0 0,9-28 104 0 0,-15 40 158 0 0,1 0 0 0 0,1 1 0 0 0,0 0 0 0 0,2 0 0 0 0,19-30-1 0 0,-26 45 5 0 0,0 1 0 0 0,0 0-1 0 0,0-1 1 0 0,0 1 0 0 0,0 1-1 0 0,1-1 1 0 0,-1 0 0 0 0,1 0-1 0 0,4-2 1 0 0,-6 4-106 0 0,0 0 0 0 0,-1 0 0 0 0,1-1 0 0 0,0 1 1 0 0,0 0-1 0 0,0 0 0 0 0,-1 0 0 0 0,1 0 0 0 0,0 0 1 0 0,0 0-1 0 0,0 0 0 0 0,-1 0 0 0 0,1 1 0 0 0,0-1 0 0 0,0 0 1 0 0,-1 0-1 0 0,1 1 0 0 0,0-1 0 0 0,0 0 0 0 0,-1 1 1 0 0,1-1-1 0 0,0 1 0 0 0,-1-1 0 0 0,1 0 0 0 0,0 1 0 0 0,-1 0 1 0 0,1-1-1 0 0,-1 1 0 0 0,1-1 0 0 0,-1 1 0 0 0,1 0 0 0 0,-1-1 1 0 0,0 1-1 0 0,1 0 0 0 0,-1 0 0 0 0,0-1 0 0 0,1 1 1 0 0,-1 0-1 0 0,0 0 0 0 0,0 1 0 0 0,5 16 117 0 0,-1 1 1 0 0,-1-1-1 0 0,-1 1 0 0 0,-1 0 0 0 0,-2 32 1 0 0,1-26-54 0 0,0 0 1 0 0,7 41 0 0 0,-2-43-1283 0 0,2-1-5529 0 0,1-1-2302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0"/>
    </inkml:context>
    <inkml:brush xml:id="br0">
      <inkml:brushProperty name="width" value="0.05" units="cm"/>
      <inkml:brushProperty name="height" value="0.05" units="cm"/>
      <inkml:brushProperty name="color" value="#008C3A"/>
    </inkml:brush>
  </inkml:definitions>
  <inkml:trace contextRef="#ctx0" brushRef="#br0">1 16 6447 0 0,'0'0'9316'0'0,"16"-13"-5948"0"0,-15 12-3312 0 0,0 1 1 0 0,0 0-1 0 0,1-1 0 0 0,-1 1 0 0 0,0 0 0 0 0,0 0 0 0 0,1-1 1 0 0,-1 1-1 0 0,0 0 0 0 0,0 0 0 0 0,1 0 0 0 0,-1 1 0 0 0,0-1 1 0 0,0 0-1 0 0,1 0 0 0 0,-1 1 0 0 0,0-1 0 0 0,0 1 0 0 0,0-1 1 0 0,0 1-1 0 0,0-1 0 0 0,0 1 0 0 0,1 0 0 0 0,-1 0 0 0 0,-1-1 1 0 0,1 1-1 0 0,0 0 0 0 0,0 0 0 0 0,0 0 0 0 0,0 0 0 0 0,-1 0 1 0 0,2 2-1 0 0,-1-1-15 0 0,0 0 1 0 0,0 1 0 0 0,0-1 0 0 0,0 1 0 0 0,-1-1-1 0 0,1 1 1 0 0,-1 0 0 0 0,1-1 0 0 0,-1 1-1 0 0,0 0 1 0 0,0-1 0 0 0,0 1 0 0 0,-1-1-1 0 0,0 5 1 0 0,-6 15 49 0 0,-4 2-10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1"/>
    </inkml:context>
    <inkml:brush xml:id="br0">
      <inkml:brushProperty name="width" value="0.05" units="cm"/>
      <inkml:brushProperty name="height" value="0.05" units="cm"/>
      <inkml:brushProperty name="color" value="#F6630D"/>
    </inkml:brush>
  </inkml:definitions>
  <inkml:trace contextRef="#ctx0" brushRef="#br0">2 90 6447 0 0,'-2'-35'1995'0'0,"2"30"-1119"0"0,0 0-1 0 0,1 1 1 0 0,0-1 0 0 0,-1 0-1 0 0,2 0 1 0 0,-1 0 0 0 0,0 0 0 0 0,4-5-1 0 0,-5 9-830 0 0,0 1-1 0 0,0 0 1 0 0,0-1-1 0 0,0 1 1 0 0,0 0-1 0 0,1 0 0 0 0,-1-1 1 0 0,0 1-1 0 0,0 0 1 0 0,0 0-1 0 0,0 0 1 0 0,1-1-1 0 0,-1 1 1 0 0,0 0-1 0 0,0 0 1 0 0,1 0-1 0 0,-1-1 1 0 0,0 1-1 0 0,0 0 0 0 0,1 0 1 0 0,-1 0-1 0 0,0 0 1 0 0,0 0-1 0 0,1 0 1 0 0,-1 0-1 0 0,0-1 1 0 0,0 1-1 0 0,1 0 1 0 0,-1 0-1 0 0,0 0 1 0 0,1 0-1 0 0,-1 0 0 0 0,8 8 427 0 0,2 14-109 0 0,-6 9 179 0 0,0 0-1 0 0,-2 0 1 0 0,-3 48 0 0 0,0-23-240 0 0,-1 70 281 0 0,8 181-97 0 0,-5-283-788 0 0,-1-22 91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2"/>
    </inkml:context>
    <inkml:brush xml:id="br0">
      <inkml:brushProperty name="width" value="0.05" units="cm"/>
      <inkml:brushProperty name="height" value="0.05" units="cm"/>
      <inkml:brushProperty name="color" value="#F6630D"/>
    </inkml:brush>
  </inkml:definitions>
  <inkml:trace contextRef="#ctx0" brushRef="#br0">3 108 4607 0 0,'0'0'354'0'0,"0"-2"-233"0"0,-1 0 245 0 0,1-1-1 0 0,-1 0 1 0 0,1 0 0 0 0,-1 0-1 0 0,1 0 1 0 0,0 0 0 0 0,0 0-1 0 0,1 0 1 0 0,-1 0 0 0 0,1 1-1 0 0,-1-1 1 0 0,1 0 0 0 0,0 0-1 0 0,0 0 1 0 0,0 1 0 0 0,0-1-1 0 0,1 1 1 0 0,2-5-1 0 0,-2 4-52 0 0,1 0 0 0 0,0 0-1 0 0,1 0 1 0 0,-1 0-1 0 0,0 1 1 0 0,1-1 0 0 0,0 1-1 0 0,-1 0 1 0 0,1 0-1 0 0,0 0 1 0 0,6-1 0 0 0,8-2 371 0 0,0 1 1 0 0,0 1 0 0 0,1 1 0 0 0,31-1 0 0 0,-28 3-158 0 0,0 0 0 0 0,26 5 0 0 0,-40-4-452 0 0,1 1 0 0 0,-1 0-1 0 0,0 0 1 0 0,1 1-1 0 0,-1 0 1 0 0,0 0 0 0 0,-1 1-1 0 0,13 7 1 0 0,-18-10-73 0 0,-1 0-1 0 0,1 0 1 0 0,-1 1 0 0 0,0-1-1 0 0,1 0 1 0 0,-1 1 0 0 0,0-1 0 0 0,0 1-1 0 0,0-1 1 0 0,0 1 0 0 0,0-1 0 0 0,0 1-1 0 0,-1 0 1 0 0,1-1 0 0 0,0 1-1 0 0,-1 0 1 0 0,1 0 0 0 0,-1 0 0 0 0,0-1-1 0 0,0 1 1 0 0,1 0 0 0 0,-1 0-1 0 0,-1 0 1 0 0,1 0 0 0 0,0 0 0 0 0,0-1-1 0 0,-1 1 1 0 0,1 0 0 0 0,-1 0 0 0 0,1-1-1 0 0,-1 1 1 0 0,0 0 0 0 0,1 0-1 0 0,-2 1 1 0 0,-4 6-7 0 0,0 0-1 0 0,0 0 1 0 0,-1-1 0 0 0,-12 13-1 0 0,13-15 1 0 0,-89 84-427 0 0,2-1-352 0 0,88-84 464 0 0,-8 6 289 0 0,10-5-4701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3"/>
    </inkml:context>
    <inkml:brush xml:id="br0">
      <inkml:brushProperty name="width" value="0.05" units="cm"/>
      <inkml:brushProperty name="height" value="0.05" units="cm"/>
      <inkml:brushProperty name="color" value="#F6630D"/>
    </inkml:brush>
  </inkml:definitions>
  <inkml:trace contextRef="#ctx0" brushRef="#br0">176 105 8751 0 0,'0'0'1076'0'0,"7"-12"2170"0"0,-1 2-2062 0 0,-1 3-786 0 0,-1-1-1 0 0,0 1 0 0 0,-1-1 0 0 0,0 0 0 0 0,4-11 1 0 0,-8 15-340 0 0,-4-5-34 0 0,-5 1 24 0 0,7 7-42 0 0,-1 0 0 0 0,1 0 0 0 0,0 1-1 0 0,0-1 1 0 0,0 1 0 0 0,-1 0 0 0 0,1 0 0 0 0,0 0-1 0 0,0 0 1 0 0,-1 0 0 0 0,1 1 0 0 0,0 0 0 0 0,0-1-1 0 0,0 1 1 0 0,0 0 0 0 0,0 1 0 0 0,0-1 0 0 0,0 0-1 0 0,0 1 1 0 0,0 0 0 0 0,-4 3 0 0 0,-3 2 35 0 0,1 1 0 0 0,0 1-1 0 0,1-1 1 0 0,-12 15 0 0 0,11-11 56 0 0,1 0 0 0 0,1 1 0 0 0,-1 0 1 0 0,2 0-1 0 0,0 0 0 0 0,1 1 0 0 0,0 0 0 0 0,1 0 0 0 0,0 0 0 0 0,1 1 0 0 0,1-1 0 0 0,0 1 0 0 0,1-1 0 0 0,1 21 0 0 0,1-33-84 0 0,-1 0-1 0 0,0 1 0 0 0,1-1 1 0 0,-1 0-1 0 0,1 0 1 0 0,0 0-1 0 0,-1 0 0 0 0,1 0 1 0 0,0 0-1 0 0,0 0 1 0 0,1 0-1 0 0,-1 0 1 0 0,0 0-1 0 0,1-1 0 0 0,-1 1 1 0 0,1 0-1 0 0,-1-1 1 0 0,4 3-1 0 0,-3-3-6 0 0,-1-1-1 0 0,1 1 1 0 0,0-1 0 0 0,-1 1 0 0 0,1-1-1 0 0,0 1 1 0 0,-1-1 0 0 0,1 0-1 0 0,0 0 1 0 0,-1 0 0 0 0,1 0-1 0 0,0 0 1 0 0,0 0 0 0 0,-1-1 0 0 0,1 1-1 0 0,0 0 1 0 0,-1-1 0 0 0,1 0-1 0 0,-1 1 1 0 0,1-1 0 0 0,-1 0-1 0 0,1 0 1 0 0,-1 1 0 0 0,1-1 0 0 0,1-2-1 0 0,7-4 5 0 0,-1-1 0 0 0,1-1 0 0 0,-1 0 0 0 0,-1 0 0 0 0,1 0 0 0 0,-2-1 0 0 0,1 0 0 0 0,-2-1 0 0 0,1 0 0 0 0,4-12 0 0 0,-2 3 21 0 0,-2 1 0 0 0,0-2 0 0 0,-2 1 0 0 0,0-1 0 0 0,2-24 0 0 0,-6 43 1096 0 0,4 25-526 0 0,1 67 298 0 0,0 0-374 0 0,-4-77-497 0 0,-1-4-45 0 0,-1-1 0 0 0,2 1-1 0 0,-1-1 1 0 0,1 0 0 0 0,1 0-1 0 0,0 0 1 0 0,0 0 0 0 0,0 0-1 0 0,7 10 1 0 0,-9-17-97 0 0,-1-1 0 0 0,0 0 0 0 0,1 0 0 0 0,-1 1 0 0 0,1-1 0 0 0,-1 0 0 0 0,1 0 0 0 0,-1 0 0 0 0,1 1 1 0 0,-1-1-1 0 0,0 0 0 0 0,1 0 0 0 0,-1 0 0 0 0,1 0 0 0 0,-1 0 0 0 0,1 0 0 0 0,-1 0 0 0 0,1 0 0 0 0,-1 0 0 0 0,2-1 0 0 0,-1 1-261 0 0,11-2-1280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4"/>
    </inkml:context>
    <inkml:brush xml:id="br0">
      <inkml:brushProperty name="width" value="0.05" units="cm"/>
      <inkml:brushProperty name="height" value="0.05" units="cm"/>
      <inkml:brushProperty name="color" value="#F6630D"/>
    </inkml:brush>
  </inkml:definitions>
  <inkml:trace contextRef="#ctx0" brushRef="#br0">81 37 5527 0 0,'-8'-6'13475'0'0,"4"17"-12236"0"0,3 6-703 0 0,-1 1 0 0 0,3 29 1 0 0,-1 19 299 0 0,1-43-599 0 0,-1-17-211 0 0,0 0 0 0 0,0 0 0 0 0,0 0 1 0 0,-1 0-1 0 0,0-1 0 0 0,-3 11 0 0 0,4-14-145 0 0,-41-110-14592 0 0,22 33 13662 0 0,18 74 1553 0 0,1-1 0 0 0,0 1 0 0 0,0-1 0 0 0,0 0 0 0 0,0 1 0 0 0,0-1 0 0 0,0 0 0 0 0,0 1 0 0 0,0-1 0 0 0,1 0 0 0 0,-1 1 0 0 0,1-1 0 0 0,-1 1 0 0 0,1-1 0 0 0,0 1 0 0 0,0-1 0 0 0,1-2 0 0 0,0 2-126 0 0,0-1-1 0 0,1 1 0 0 0,-1 0 1 0 0,1 0-1 0 0,-1 0 0 0 0,1 0 1 0 0,0 0-1 0 0,4-2 1 0 0,5-1-96 0 0,1 0 1 0 0,0 1 0 0 0,19-4-1 0 0,-28 7-29 0 0,66-6-507 0 0,-68 7-578 0 0,5 3-58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5"/>
    </inkml:context>
    <inkml:brush xml:id="br0">
      <inkml:brushProperty name="width" value="0.05" units="cm"/>
      <inkml:brushProperty name="height" value="0.05" units="cm"/>
      <inkml:brushProperty name="color" value="#F6630D"/>
    </inkml:brush>
  </inkml:definitions>
  <inkml:trace contextRef="#ctx0" brushRef="#br0">38 0 1375 0 0,'1'2'10924'0'0,"14"43"-5264"0"0,-6 5-3966 0 0,-2 51-932 0 0,-9-49-196 0 0,-3-1-1 0 0,-1 1 0 0 0,-16 56 1 0 0,11-55-115 0 0,1 0 1 0 0,-3 92-1 0 0,14-95-1158 0 0,-1-48-111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6"/>
    </inkml:context>
    <inkml:brush xml:id="br0">
      <inkml:brushProperty name="width" value="0.05" units="cm"/>
      <inkml:brushProperty name="height" value="0.05" units="cm"/>
      <inkml:brushProperty name="color" value="#F6630D"/>
    </inkml:brush>
  </inkml:definitions>
  <inkml:trace contextRef="#ctx0" brushRef="#br0">0 607 8287 0 0,'0'0'639'0'0,"2"-2"-192"0"0,8-6 1558 0 0,0 1 0 0 0,19-12 0 0 0,-19 14-1528 0 0,0 0 0 0 0,1 0 1 0 0,0 1-1 0 0,0 0 0 0 0,21-3 0 0 0,8-3 415 0 0,-29 7-322 0 0,-1 0 0 0 0,1 1 0 0 0,-1 0 1 0 0,13 0-1 0 0,-22 2-518 0 0,0 1 1 0 0,0-1-1 0 0,0 0 0 0 0,0 0 1 0 0,0 0-1 0 0,0 1 0 0 0,0-1 1 0 0,0 1-1 0 0,0-1 0 0 0,0 1 1 0 0,0-1-1 0 0,0 1 1 0 0,0-1-1 0 0,0 1 0 0 0,-1 0 1 0 0,1-1-1 0 0,0 1 0 0 0,0 0 1 0 0,-1 0-1 0 0,1 0 0 0 0,0 0 1 0 0,-1-1-1 0 0,1 1 1 0 0,-1 0-1 0 0,1 0 0 0 0,-1 0 1 0 0,0 0-1 0 0,1 0 0 0 0,-1 2 1 0 0,2 3-41 0 0,-1 0 1 0 0,0 0 0 0 0,0 11 0 0 0,-1-9 146 0 0,6 96 190 0 0,3-44-357 0 0,-9-58-81 0 0</inkml:trace>
  <inkml:trace contextRef="#ctx0" brushRef="#br0" timeOffset="1">267 394 7367 0 0,'-6'-15'656'0'0,"2"6"-528"0"0,3-2 2392 0 0,4 2 3560 0 0,3-1-2976 0 0,5 2-2408 0 0,1 3-488 0 0,3 4-96 0 0,0-3-16 0 0,1 1-1224 0 0,-1-2-248 0 0</inkml:trace>
  <inkml:trace contextRef="#ctx0" brushRef="#br0" timeOffset="2">554 0 10135 0 0,'0'0'778'0'0,"-1"2"-506"0"0,-2 2 219 0 0,0 0 1 0 0,1 0 0 0 0,-1 1-1 0 0,1 0 1 0 0,0-1 0 0 0,0 1-1 0 0,1 0 1 0 0,-1 0 0 0 0,1 0 0 0 0,0 0-1 0 0,0 6 1 0 0,-1 9 930 0 0,2 32-1 0 0,1-22-1127 0 0,-9 245 2011 0 0,6-208-2073 0 0,2 0 0 0 0,13 92 0 0 0,-13-156-148 0 0,1-1-1180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1.749"/>
    </inkml:context>
    <inkml:brush xml:id="br0">
      <inkml:brushProperty name="width" value="0.05" units="cm"/>
      <inkml:brushProperty name="height" value="0.05" units="cm"/>
      <inkml:brushProperty name="color" value="#004F8B"/>
    </inkml:brush>
  </inkml:definitions>
  <inkml:trace contextRef="#ctx0" brushRef="#br0">9 33 5063 0 0,'-8'-9'12910'0'0,"18"4"-12206"0"0,-5 3-403 0 0,12-3 135 0 0,0 1-1 0 0,0 1 1 0 0,34-1 0 0 0,53 4 676 0 0,-84 1-743 0 0,-7-1-129 0 0,-1 0 1 0 0,1 1 0 0 0,0 1-1 0 0,-1 0 1 0 0,1 0 0 0 0,-1 1-1 0 0,17 7 1 0 0,-29-10-236 0 0,0 0-1 0 0,1 0 1 0 0,-1 0 0 0 0,1 1-1 0 0,-1-1 1 0 0,0 0 0 0 0,1 0-1 0 0,-1 0 1 0 0,0 1 0 0 0,1-1-1 0 0,-1 0 1 0 0,0 1-1 0 0,1-1 1 0 0,-1 0 0 0 0,0 1-1 0 0,0-1 1 0 0,1 0 0 0 0,-1 1-1 0 0,0-1 1 0 0,0 0 0 0 0,0 1-1 0 0,0-1 1 0 0,1 0 0 0 0,-1 1-1 0 0,0-1 1 0 0,0 1-1 0 0,0-1 1 0 0,0 0 0 0 0,0 1-1 0 0,0-1 1 0 0,0 1 0 0 0,0-1-1 0 0,0 1 1 0 0,0-1 0 0 0,0 0-1 0 0,0 1 1 0 0,-1-1-1 0 0,1 1 1 0 0,0-1 0 0 0,0 0-1 0 0,0 1 1 0 0,-1 0 0 0 0,-9 9 15 0 0,9-9-3 0 0,-21 15-109 0 0,0-2-1 0 0,-1 0 0 0 0,0-1 0 0 0,-1-1 0 0 0,-31 10 0 0 0,33-14 1 0 0,12-4 51 0 0,-1 0-1 0 0,1 0 0 0 0,0 1 1 0 0,-15 10-1 0 0,25-15-26 0 0,12 10-188 0 0,2-5 220 0 0,0 0 0 0 0,0-1 0 0 0,14 2 1 0 0,-12-3 69 0 0,-1 1 0 0 0,25 9 0 0 0,-15 1 179 0 0,0 0 0 0 0,-1 1 0 0 0,27 22 0 0 0,0 0-283 0 0,-31-25-1278 0 0,-12-9 507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49"/>
    </inkml:context>
    <inkml:brush xml:id="br0">
      <inkml:brushProperty name="width" value="0.05" units="cm"/>
      <inkml:brushProperty name="height" value="0.05" units="cm"/>
      <inkml:brushProperty name="color" value="#F6630D"/>
    </inkml:brush>
  </inkml:definitions>
  <inkml:trace contextRef="#ctx0" brushRef="#br0">0 137 9671 0 0,'0'0'748'0'0,"12"-13"2882"0"0,-1 6-1885 0 0,1 0 1 0 0,12-5 0 0 0,54-18-268 0 0,-65 26-1187 0 0,183-58-29 0 0,-195 62-407 0 0,0-1 0 0 0,0 1 0 0 0,0 0 1 0 0,0 0-1 0 0,1-1 0 0 0,-1 1 1 0 0,0 0-1 0 0,0 0 0 0 0,0 0 0 0 0,1 1 1 0 0,1-1-1 0 0,-3 0 18 0 0,0 0-1 0 0,1 1 1 0 0,-1-1 0 0 0,0 0 0 0 0,1 0-1 0 0,-1 1 1 0 0,0-1 0 0 0,1 0 0 0 0,-1 0-1 0 0,0 1 1 0 0,0-1 0 0 0,1 0 0 0 0,-1 1-1 0 0,0-1 1 0 0,0 0 0 0 0,0 1 0 0 0,1-1-1 0 0,-1 0 1 0 0,0 1 0 0 0,0-1 0 0 0,0 0-1 0 0,0 1 1 0 0,0 0 0 0 0,-1 15-2010 0 0,-3-3 3494 0 0,4-11-1090 0 0,-2 3-229 0 0,-8 30 1483 0 0,1 0 1 0 0,-5 37-1 0 0,13-61-1187 0 0,0 0-1 0 0,1 0 0 0 0,0 0 1 0 0,0 0-1 0 0,2 0 0 0 0,-1-1 1 0 0,1 1-1 0 0,1 0 0 0 0,0-1 0 0 0,0 1 1 0 0,7 12-1 0 0,-7-17-521 0 0,-2-4-788 0 0,0-4-340 0 0,7-3-68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0"/>
    </inkml:context>
    <inkml:brush xml:id="br0">
      <inkml:brushProperty name="width" value="0.05" units="cm"/>
      <inkml:brushProperty name="height" value="0.05" units="cm"/>
      <inkml:brushProperty name="color" value="#F6630D"/>
    </inkml:brush>
  </inkml:definitions>
  <inkml:trace contextRef="#ctx0" brushRef="#br0">7 27 8287 0 0,'-6'-27'14584'0'0,"15"27"-14360"0"0,3 0-16 0 0,0 2-1136 0 0,-2 0-232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1"/>
    </inkml:context>
    <inkml:brush xml:id="br0">
      <inkml:brushProperty name="width" value="0.05" units="cm"/>
      <inkml:brushProperty name="height" value="0.05" units="cm"/>
      <inkml:brushProperty name="color" value="#F6630D"/>
    </inkml:brush>
  </inkml:definitions>
  <inkml:trace contextRef="#ctx0" brushRef="#br0">62 55 6911 0 0,'0'0'528'0'0,"12"-18"9218"0"0,-17 20-9694 0 0,1 1 0 0 0,0 0 0 0 0,0 0 0 0 0,0 0 0 0 0,1 0 0 0 0,-1 1 0 0 0,1-1 0 0 0,-1 1 0 0 0,1 0 0 0 0,0 0 0 0 0,1 0 0 0 0,-1 0 0 0 0,1 1 1 0 0,0-1-1 0 0,-2 6 0 0 0,0 0 81 0 0,0 0 1 0 0,1 1 0 0 0,1 0 0 0 0,-1 0 0 0 0,0 21 0 0 0,2-27-97 0 0,1 1 0 0 0,1-1 0 0 0,-1 0 0 0 0,1 0 0 0 0,0 0 0 0 0,0 0 1 0 0,0 0-1 0 0,1 0 0 0 0,-1 0 0 0 0,1 0 0 0 0,0 0 0 0 0,1-1 1 0 0,-1 1-1 0 0,5 4 0 0 0,-5-7-9 0 0,0 1-1 0 0,0-1 1 0 0,0 0-1 0 0,0 0 1 0 0,1-1-1 0 0,-1 1 1 0 0,1 0 0 0 0,-1-1-1 0 0,1 0 1 0 0,-1 1-1 0 0,1-1 1 0 0,0 0 0 0 0,0 0-1 0 0,0-1 1 0 0,-1 1-1 0 0,1-1 1 0 0,0 1-1 0 0,0-1 1 0 0,0 0 0 0 0,0 0-1 0 0,0 0 1 0 0,0 0-1 0 0,0-1 1 0 0,0 1 0 0 0,5-2-1 0 0,3-2 12 0 0,-1 0-1 0 0,1 0 1 0 0,-1-1-1 0 0,0 0 1 0 0,0-1-1 0 0,-1 0 1 0 0,0-1-1 0 0,0 0 1 0 0,0 0-1 0 0,-1-1 1 0 0,11-12-1 0 0,-14 13-19 0 0,1 1-1 0 0,-1-1 1 0 0,-1 0 0 0 0,1-1-1 0 0,-1 1 1 0 0,0-1 0 0 0,-1 0-1 0 0,0 0 1 0 0,0 0-1 0 0,-1 0 1 0 0,0 0 0 0 0,0-1-1 0 0,-1 1 1 0 0,0-1 0 0 0,0-13-1 0 0,-1 19-1 0 0,-1 0 0 0 0,1 0 0 0 0,0 0 0 0 0,-1 1 0 0 0,0-1 0 0 0,0 0 0 0 0,0 1 0 0 0,0-1 0 0 0,0 0 0 0 0,0 1 0 0 0,-1-1 1 0 0,1 1-1 0 0,-1 0 0 0 0,1-1 0 0 0,-1 1 0 0 0,0 0 0 0 0,0 0 0 0 0,0 0 0 0 0,0 0 0 0 0,-1 1 0 0 0,1-1 0 0 0,0 1 0 0 0,-1-1 0 0 0,-2-1 0 0 0,1 2-9 0 0,0 0 0 0 0,0 0 0 0 0,0 0 0 0 0,0 1 1 0 0,0-1-1 0 0,0 1 0 0 0,0 0 0 0 0,0 0 0 0 0,0 0 0 0 0,0 0 0 0 0,1 1 1 0 0,-1 0-1 0 0,0-1 0 0 0,0 1 0 0 0,0 1 0 0 0,-6 2 0 0 0,-6 4-262 0 0,1 0 0 0 0,-1 1-1 0 0,-20 17 1 0 0,-13 18-6417 0 0,30-23 739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2"/>
    </inkml:context>
    <inkml:brush xml:id="br0">
      <inkml:brushProperty name="width" value="0.05" units="cm"/>
      <inkml:brushProperty name="height" value="0.05" units="cm"/>
      <inkml:brushProperty name="color" value="#F6630D"/>
    </inkml:brush>
  </inkml:definitions>
  <inkml:trace contextRef="#ctx0" brushRef="#br0">4 1 13039 0 0,'0'0'1186'0'0,"0"1"-890"0"0,6 27 875 0 0,-2 0 0 0 0,0 0-1 0 0,-1 47 1 0 0,-12 87 148 0 0,-2-105-1061 0 0,11-56-130 0 0,0-20-359 0 0,0-10-51 0 0,9-57-1 0 0,-7 74 320 0 0,1-1 1 0 0,0 1-1 0 0,1 0 0 0 0,0 0 0 0 0,1 0 1 0 0,0 0-1 0 0,7-10 0 0 0,-10 19 35 0 0,0 0 0 0 0,0 0-1 0 0,0 0 1 0 0,1 0 0 0 0,-1 1-1 0 0,1 0 1 0 0,-1-1 0 0 0,1 1-1 0 0,0 0 1 0 0,0 0 0 0 0,0 0-1 0 0,0 1 1 0 0,0-1 0 0 0,0 1-1 0 0,1-1 1 0 0,-1 1 0 0 0,0 0-1 0 0,6-1 1 0 0,-6 2-9 0 0,-1 0 0 0 0,1 1 0 0 0,0-1 1 0 0,-1 0-1 0 0,1 1 0 0 0,-1-1 0 0 0,1 1 0 0 0,-1 0 0 0 0,0 0 1 0 0,1 0-1 0 0,-1 0 0 0 0,0 0 0 0 0,1 0 0 0 0,-1 1 0 0 0,0-1 1 0 0,0 1-1 0 0,0-1 0 0 0,0 1 0 0 0,0 0 0 0 0,-1 0 0 0 0,1 0 0 0 0,-1 0 1 0 0,1 0-1 0 0,-1 0 0 0 0,2 5 0 0 0,1 1 44 0 0,0 0 1 0 0,-1 0-1 0 0,0 1 0 0 0,0-1 0 0 0,2 18 1 0 0,1 48 352 0 0,-5-54-1177 0 0,0 0-1 0 0,8 36 0 0 0,-4-41-4781 0 0,-3-2-1761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3"/>
    </inkml:context>
    <inkml:brush xml:id="br0">
      <inkml:brushProperty name="width" value="0.05" units="cm"/>
      <inkml:brushProperty name="height" value="0.05" units="cm"/>
      <inkml:brushProperty name="color" value="#F6630D"/>
    </inkml:brush>
  </inkml:definitions>
  <inkml:trace contextRef="#ctx0" brushRef="#br0">0 239 6447 0 0,'0'0'10874'0'0,"9"-3"-9113"0"0,1-2-1627 0 0,0-1 1 0 0,0 0-1 0 0,0 0 1 0 0,-1-1 0 0 0,0 0-1 0 0,0-1 1 0 0,-1 0-1 0 0,0 0 1 0 0,11-16-1 0 0,-11 13-127 0 0,0 0 1 0 0,-1-1-1 0 0,0 0 0 0 0,-1 0 0 0 0,-1 0 0 0 0,0-1 0 0 0,6-24 1 0 0,-10 35 12 0 0,-1 1 1 0 0,0 0-1 0 0,0-1 1 0 0,1 1-1 0 0,-1 0 1 0 0,0-1-1 0 0,0 1 1 0 0,0 0-1 0 0,0-1 1 0 0,-1 1-1 0 0,1-1 1 0 0,0 1-1 0 0,0 0 1 0 0,-1-1-1 0 0,1 1 1 0 0,-1 0 0 0 0,1 0-1 0 0,-2-3 1 0 0,1 4-8 0 0,1 0 1 0 0,0 0 0 0 0,0-1 0 0 0,-1 1-1 0 0,1 0 1 0 0,0 0 0 0 0,-1 0 0 0 0,1 0-1 0 0,0-1 1 0 0,-1 1 0 0 0,1 0 0 0 0,-1 0 0 0 0,1 0-1 0 0,0 0 1 0 0,-1 0 0 0 0,1 0 0 0 0,-1 0-1 0 0,1 0 1 0 0,0 0 0 0 0,-1 0 0 0 0,1 0-1 0 0,0 0 1 0 0,-1 0 0 0 0,0 1 0 0 0,-13 9 286 0 0,9-3-257 0 0,0 0-1 0 0,1 0 0 0 0,-1 0 1 0 0,1 0-1 0 0,1 1 1 0 0,-1 0-1 0 0,1 0 0 0 0,1 0 1 0 0,-3 10-1 0 0,2-6 5 0 0,1 0 0 0 0,1 0 0 0 0,0 0 0 0 0,0 0-1 0 0,1 0 1 0 0,2 12 0 0 0,-1-19-260 0 0,-1 0-1 0 0,1 0 1 0 0,1 0-1 0 0,-1 0 0 0 0,1 0 1 0 0,0-1-1 0 0,0 1 1 0 0,0-1-1 0 0,0 0 1 0 0,1 1-1 0 0,0-1 1 0 0,0 0-1 0 0,0 0 0 0 0,0-1 1 0 0,1 1-1 0 0,0-1 1 0 0,6 5-1 0 0,1-2-6558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4"/>
    </inkml:context>
    <inkml:brush xml:id="br0">
      <inkml:brushProperty name="width" value="0.05" units="cm"/>
      <inkml:brushProperty name="height" value="0.05" units="cm"/>
      <inkml:brushProperty name="color" value="#F6630D"/>
    </inkml:brush>
  </inkml:definitions>
  <inkml:trace contextRef="#ctx0" brushRef="#br0">293 266 3223 0 0,'-1'-1'240'0'0,"-7"-16"-1541"0"0,6 15 2298 0 0,1-1-1 0 0,-1 1 1 0 0,0-1-1 0 0,1 1 0 0 0,-1 0 1 0 0,-4-3-1 0 0,5 4-327 0 0,-1 0-1 0 0,1 0 0 0 0,-1 0 1 0 0,1 0-1 0 0,-1 0 0 0 0,0 1 1 0 0,1-1-1 0 0,-1 0 0 0 0,0 1 1 0 0,1-1-1 0 0,-4 1 1 0 0,-15 1-112 0 0,9 3-445 0 0,1 0-1 0 0,0 1 0 0 0,1 0 1 0 0,-1 0-1 0 0,1 1 1 0 0,0 0-1 0 0,0 1 0 0 0,-11 12 1 0 0,1-2-52 0 0,0 2 0 0 0,-26 35 0 0 0,40-46-19 0 0,-1 1 1 0 0,1-1-1 0 0,0 1 0 0 0,1 0 0 0 0,0 0 0 0 0,0 1 0 0 0,1-1 1 0 0,0 1-1 0 0,1 0 0 0 0,-2 11 0 0 0,4-19-21 0 0,0 0 0 0 0,0 1 0 0 0,-1-1 0 0 0,1 0 0 0 0,1 0 0 0 0,-1 0 0 0 0,0 0 0 0 0,1 0 0 0 0,-1 1 0 0 0,1-1 0 0 0,-1 0 0 0 0,1 0 0 0 0,0 0 1 0 0,0 0-1 0 0,0 0 0 0 0,0 0 0 0 0,0-1 0 0 0,0 1 0 0 0,1 0 0 0 0,-1-1 0 0 0,1 1 0 0 0,-1 0 0 0 0,1-1 0 0 0,2 2 0 0 0,-2-2-10 0 0,0 0 1 0 0,1 0-1 0 0,-1 0 1 0 0,1 0-1 0 0,0-1 0 0 0,-1 1 1 0 0,1-1-1 0 0,-1 1 1 0 0,1-1-1 0 0,0 0 1 0 0,-1 0-1 0 0,1 0 0 0 0,0-1 1 0 0,-1 1-1 0 0,1 0 1 0 0,0-1-1 0 0,-1 0 1 0 0,1 0-1 0 0,2-1 1 0 0,4-2-21 0 0,-1 0 0 0 0,0-1 0 0 0,-1 0 0 0 0,1 0 0 0 0,-1 0 0 0 0,0-1 0 0 0,0 0 0 0 0,-1-1 0 0 0,0 0 0 0 0,0 0 1 0 0,-1 0-1 0 0,1 0 0 0 0,-1-1 0 0 0,-1 0 0 0 0,5-10 0 0 0,-1-2-51 0 0,0 0-1 0 0,-1-1 1 0 0,-1 0 0 0 0,-1 0-1 0 0,2-28 1 0 0,7-87-438 0 0,-13 106 635 0 0,0 0 1 0 0,-7-46 0 0 0,6 74 693 0 0,-4 28-562 0 0,-12 215 1856 0 0,17-200-1672 0 0,2 0 1 0 0,1 0 0 0 0,19 74 0 0 0,-21-106-530 0 0,1 0 0 0 0,0-1-1 0 0,7 12 1 0 0,1-3-6337 0 0,-3-8-1214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5"/>
    </inkml:context>
    <inkml:brush xml:id="br0">
      <inkml:brushProperty name="width" value="0.05" units="cm"/>
      <inkml:brushProperty name="height" value="0.05" units="cm"/>
      <inkml:brushProperty name="color" value="#F6630D"/>
    </inkml:brush>
  </inkml:definitions>
  <inkml:trace contextRef="#ctx0" brushRef="#br0">8 23 6447 0 0,'-2'-6'-973'0'0,"-1"-6"4237"0"0,0 7 504 0 0,4 14-2228 0 0,23 182 2765 0 0,-17-120-2882 0 0,22 102 1 0 0,-15-114-831 0 0,-13-57-365 0 0,-1-16-163 0 0,1 2-151 0 0,1 0-1 0 0,1 1 0 0 0,0-1 0 0 0,0 1 0 0 0,1-1 0 0 0,1 1 0 0 0,0 0 0 0 0,0 1 0 0 0,1-1 0 0 0,0 1 0 0 0,14-16 0 0 0,-17 21 76 0 0,1 1 1 0 0,0 0-1 0 0,1 0 1 0 0,-1 0 0 0 0,1 0-1 0 0,-1 1 1 0 0,1 0-1 0 0,0 0 1 0 0,0 0 0 0 0,1 0-1 0 0,-1 1 1 0 0,1 0-1 0 0,-1 0 1 0 0,1 1-1 0 0,-1-1 1 0 0,1 1 0 0 0,0 0-1 0 0,0 1 1 0 0,0-1-1 0 0,-1 1 1 0 0,1 1 0 0 0,0-1-1 0 0,0 1 1 0 0,0 0-1 0 0,9 2 1 0 0,-13-2 46 0 0,1-1-1 0 0,-1 1 1 0 0,0 0 0 0 0,1 0 0 0 0,-1 0-1 0 0,0 0 1 0 0,1 1 0 0 0,-1-1 0 0 0,0 0 0 0 0,0 1-1 0 0,0 0 1 0 0,0-1 0 0 0,0 1 0 0 0,0 0-1 0 0,-1 0 1 0 0,1 0 0 0 0,-1 0 0 0 0,1 0-1 0 0,-1 0 1 0 0,0 1 0 0 0,0-1 0 0 0,0 0-1 0 0,0 1 1 0 0,0-1 0 0 0,0 1 0 0 0,-1-1 0 0 0,1 5-1 0 0,-1-2 52 0 0,0 0 1 0 0,-1 0-1 0 0,1-1 0 0 0,-1 1 0 0 0,0 0 0 0 0,-1 0 0 0 0,1-1 0 0 0,-1 1 0 0 0,0-1 1 0 0,0 1-1 0 0,0-1 0 0 0,-1 0 0 0 0,-4 7 0 0 0,-5 3 68 0 0,0 0-1 0 0,-1-1 1 0 0,0 0 0 0 0,-1-1-1 0 0,-29 19 1 0 0,19-16-454 0 0,-2 0 1 0 0,-52 20-1 0 0,76-34-15 0 0,1 0 0 0 0,-1-1 0 0 0,0 1 0 0 0,0 0 0 0 0,1-1 0 0 0,-1 0 0 0 0,0 1 1 0 0,0-1-1 0 0,1 0 0 0 0,-1 0 0 0 0,0 0 0 0 0,0 0 0 0 0,0 0 0 0 0,1-1 0 0 0,-1 1 0 0 0,-2-1 0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6"/>
    </inkml:context>
    <inkml:brush xml:id="br0">
      <inkml:brushProperty name="width" value="0.05" units="cm"/>
      <inkml:brushProperty name="height" value="0.05" units="cm"/>
      <inkml:brushProperty name="color" value="#F6630D"/>
    </inkml:brush>
  </inkml:definitions>
  <inkml:trace contextRef="#ctx0" brushRef="#br0">8 23 3223 0 0,'0'0'143'0'0,"0"2"546"0"0,-2 2 1121 0 0,1 0-1 0 0,-1 1 0 0 0,1-1 0 0 0,1 0 0 0 0,-2 8 0 0 0,4 26 2993 0 0,12 35-3249 0 0,-12-68-1546 0 0,-1 0 0 0 0,1 0 1 0 0,0 0-1 0 0,0-1 1 0 0,1 1-1 0 0,0-1 0 0 0,-1 1 1 0 0,1-1-1 0 0,1 0 1 0 0,-1 0-1 0 0,0 0 1 0 0,5 3-1 0 0,-6-6-6 0 0,-1 0 1 0 0,1 0-1 0 0,-1 0 1 0 0,1 0 0 0 0,0 0-1 0 0,-1 0 1 0 0,1 0-1 0 0,0 0 1 0 0,-1-1-1 0 0,1 1 1 0 0,0-1-1 0 0,0 1 1 0 0,0-1-1 0 0,0 0 1 0 0,0 0-1 0 0,0 0 1 0 0,-1 0-1 0 0,1 0 1 0 0,0 0-1 0 0,0 0 1 0 0,0-1-1 0 0,0 1 1 0 0,0 0-1 0 0,-1-1 1 0 0,1 0-1 0 0,0 1 1 0 0,0-1-1 0 0,-1 0 1 0 0,1 0-1 0 0,0 0 1 0 0,-1 0-1 0 0,1 0 1 0 0,-1-1-1 0 0,0 1 1 0 0,2-2-1 0 0,7-7-20 0 0,-1 0 0 0 0,-1-1 0 0 0,0 0 0 0 0,0 0 0 0 0,-1-1 0 0 0,9-22 0 0 0,-3 2 47 0 0,14-61 0 0 0,-27 91 465 0 0,-7 10-53 0 0,4-4-351 0 0,-1 1 0 0 0,0 0-1 0 0,1 1 1 0 0,0-1 0 0 0,0 1 0 0 0,-3 11 0 0 0,-10 39 208 0 0,7-23-152 0 0,-17 65 762 0 0,-25 169 1 0 0,47-234-506 0 0,2 47 1 0 0,2-69-524 0 0,1 1 0 0 0,0-1 0 0 0,1 1 1 0 0,0-1-1 0 0,1 0 0 0 0,0 0 0 0 0,7 18 0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7"/>
    </inkml:context>
    <inkml:brush xml:id="br0">
      <inkml:brushProperty name="width" value="0.05" units="cm"/>
      <inkml:brushProperty name="height" value="0.05" units="cm"/>
      <inkml:brushProperty name="color" value="#F6630D"/>
    </inkml:brush>
  </inkml:definitions>
  <inkml:trace contextRef="#ctx0" brushRef="#br0">21 0 9215 0 0,'0'0'831'0'0,"0"2"-443"0"0,-20 126 7897 0 0,20-85-13443 0 0,1-32-668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8"/>
    </inkml:context>
    <inkml:brush xml:id="br0">
      <inkml:brushProperty name="width" value="0.05" units="cm"/>
      <inkml:brushProperty name="height" value="0.05" units="cm"/>
      <inkml:brushProperty name="color" value="#F6630D"/>
    </inkml:brush>
  </inkml:definitions>
  <inkml:trace contextRef="#ctx0" brushRef="#br0">84 1 14047 0 0,'0'0'1528'0'0,"-7"12"-1528"0"0,-1-1 0 0 0,0 1 664 0 0,-2 0 104 0 0,2 1 16 0 0,0 2 8 0 0,0 1-496 0 0,0-1-96 0 0,1 0-16 0 0,2 2-8 0 0,2 1-1240 0 0,-1-3-248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2.128"/>
    </inkml:context>
    <inkml:brush xml:id="br0">
      <inkml:brushProperty name="width" value="0.05" units="cm"/>
      <inkml:brushProperty name="height" value="0.05" units="cm"/>
      <inkml:brushProperty name="color" value="#004F8B"/>
    </inkml:brush>
  </inkml:definitions>
  <inkml:trace contextRef="#ctx0" brushRef="#br0">1 1 10135 0 0,'0'0'3035'0'0,"6"16"3518"0"0,-1 10-5669 0 0,-1-1-1 0 0,-1 1 0 0 0,-2 0 1 0 0,-2 47-1 0 0,0 28-640 0 0,4-84-2282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59"/>
    </inkml:context>
    <inkml:brush xml:id="br0">
      <inkml:brushProperty name="width" value="0.05" units="cm"/>
      <inkml:brushProperty name="height" value="0.05" units="cm"/>
      <inkml:brushProperty name="color" value="#F6630D"/>
    </inkml:brush>
  </inkml:definitions>
  <inkml:trace contextRef="#ctx0" brushRef="#br0">220 168 9671 0 0,'3'-40'807'0'0,"6"-19"5607"0"0,-2 18-2740 0 0,-8 27-3033 0 0,1 14-646 0 0,0-1 0 0 0,0 1 0 0 0,0-1 0 0 0,0 0 0 0 0,0 1 0 0 0,0-1 0 0 0,0 1 0 0 0,0-1 0 0 0,0 1 0 0 0,0-1 0 0 0,0 1 0 0 0,-1-1 0 0 0,1 1 0 0 0,0-1 0 0 0,0 1 1 0 0,-1-1-1 0 0,1 1 0 0 0,0 0 0 0 0,-1-1 0 0 0,1 1 0 0 0,-1-1 0 0 0,1 1 0 0 0,0 0 0 0 0,-1-1 0 0 0,1 1 0 0 0,-1 0 0 0 0,1 0 0 0 0,-2-1 0 0 0,-2 1-40 0 0,1 1-1 0 0,-1 0 1 0 0,0 0-1 0 0,0 0 1 0 0,0 0-1 0 0,1 1 1 0 0,-1 0-1 0 0,1-1 1 0 0,-1 1-1 0 0,1 1 1 0 0,0-1 0 0 0,-1 0-1 0 0,1 1 1 0 0,0-1-1 0 0,1 1 1 0 0,-1 0-1 0 0,0 0 1 0 0,-2 4-1 0 0,-5 7-20 0 0,0 1-1 0 0,-13 28 0 0 0,-3 8 294 0 0,2 2-1 0 0,-26 86 0 0 0,45-119-92 0 0,0 0 0 0 0,1 0 0 0 0,1 1 0 0 0,1-1 0 0 0,1 1 0 0 0,1-1 0 0 0,1 1-1 0 0,0-1 1 0 0,2 0 0 0 0,8 37 0 0 0,-9-51-81 0 0,0 0 1 0 0,1 0-1 0 0,-1 0 0 0 0,1-1 0 0 0,0 1 0 0 0,1-1 1 0 0,-1 0-1 0 0,1 0 0 0 0,0 0 0 0 0,0-1 0 0 0,0 1 1 0 0,1-1-1 0 0,0 0 0 0 0,0 0 0 0 0,0-1 1 0 0,0 1-1 0 0,0-1 0 0 0,1 0 0 0 0,-1 0 0 0 0,1-1 1 0 0,0 0-1 0 0,10 3 0 0 0,-7-3-44 0 0,0-1 0 0 0,0 0 0 0 0,0-1 0 0 0,0 1 0 0 0,0-2 0 0 0,0 1 0 0 0,0-1 0 0 0,0 0 0 0 0,0-1 0 0 0,-1 0 0 0 0,1-1 0 0 0,-1 0 0 0 0,1 0 0 0 0,-1-1 0 0 0,10-5 0 0 0,-11 5-285 0 0,0-1-1 0 0,0 1 1 0 0,0-2-1 0 0,0 1 1 0 0,-1-1 0 0 0,0 0-1 0 0,0 0 1 0 0,-1-1-1 0 0,1 1 1 0 0,-1-1 0 0 0,-1 0-1 0 0,0-1 1 0 0,0 1-1 0 0,0-1 1 0 0,-1 0-1 0 0,0 0 1 0 0,0 0 0 0 0,-1 0-1 0 0,0-1 1 0 0,0 1-1 0 0,0-16 1 0 0,0-46-2109 0 0,-2 47 3472 0 0,1 0 0 0 0,5-30 3044 0 0,-4 56-4037 0 0,0 1 0 0 0,-1-1 0 0 0,0 1 0 0 0,0-1 0 0 0,0 1 0 0 0,0 0 0 0 0,-1 0 0 0 0,0-1 0 0 0,1 1 0 0 0,-1 0 0 0 0,-1 7 0 0 0,1-3 35 0 0,-1 20 227 0 0,3 71 409 0 0,0-82-705 0 0,0 0-1 0 0,0 0 1 0 0,10 28 0 0 0,-12-43-50 0 0,1 0 0 0 0,-1 0-1 0 0,1 0 1 0 0,0 0 0 0 0,0 0-1 0 0,0 0 1 0 0,0 0 0 0 0,0 0-1 0 0,0 0 1 0 0,1-1 0 0 0,-1 1-1 0 0,0 0 1 0 0,1-1 0 0 0,0 1-1 0 0,-1-1 1 0 0,1 0 0 0 0,0 1-1 0 0,0-1 1 0 0,-1 0 0 0 0,1 0-1 0 0,0 0 1 0 0,0 0 0 0 0,0-1-1 0 0,1 1 1 0 0,-1 0 0 0 0,0-1-1 0 0,0 1 1 0 0,0-1 0 0 0,0 0-1 0 0,0 0 1 0 0,1 0 0 0 0,-1 0 0 0 0,0 0-1 0 0,0 0 1 0 0,0-1 0 0 0,3 0-1 0 0,0-1-2 0 0,0 1-1 0 0,-1-1 1 0 0,1 0 0 0 0,-1-1-1 0 0,1 1 1 0 0,-1-1 0 0 0,0 0-1 0 0,0 0 1 0 0,0 0-1 0 0,0-1 1 0 0,-1 1 0 0 0,1-1-1 0 0,-1 0 1 0 0,0 0 0 0 0,3-5-1 0 0,1-4-28 0 0,-1 0 1 0 0,-1 0-1 0 0,0 0 0 0 0,7-29 0 0 0,4-59-14 0 0,-11 63 45 0 0,-2 10 407 0 0,-3 27 203 0 0,0 18 102 0 0,0 3-569 0 0,0 19 44 0 0,1 0-1 0 0,7 43 1 0 0,-6-71-177 0 0,0-1 0 0 0,0 1 1 0 0,1-1-1 0 0,1 0 0 0 0,0 0 0 0 0,0 0 0 0 0,1-1 0 0 0,0 1 0 0 0,1-1 1 0 0,0 0-1 0 0,0 0 0 0 0,13 12 0 0 0,-6-10-1126 0 0,2-5-5260 0 0,1-4-2047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0"/>
    </inkml:context>
    <inkml:brush xml:id="br0">
      <inkml:brushProperty name="width" value="0.05" units="cm"/>
      <inkml:brushProperty name="height" value="0.05" units="cm"/>
      <inkml:brushProperty name="color" value="#F6630D"/>
    </inkml:brush>
  </inkml:definitions>
  <inkml:trace contextRef="#ctx0" brushRef="#br0">68 69 1839 0 0,'1'-1'2750'0'0,"39"-22"8300"0"0,-33 18-10307 0 0,-1 1-1 0 0,0-1 0 0 0,-1-1 0 0 0,7-5 0 0 0,-11 10-114 0 0,-3-1-535 0 0,0 1-93 0 0,-1 0 1 0 0,1-1-1 0 0,0 1 0 0 0,0 0 0 0 0,-1 0 1 0 0,1 0-1 0 0,-1 1 0 0 0,1-1 0 0 0,-1 0 1 0 0,1 1-1 0 0,-1 0 0 0 0,0-1 0 0 0,1 1 1 0 0,-1 0-1 0 0,1 1 0 0 0,-1-1 1 0 0,1 0-1 0 0,-1 1 0 0 0,0-1 0 0 0,1 1 1 0 0,-1 0-1 0 0,1 0 0 0 0,0 0 0 0 0,-1 0 1 0 0,-3 3-1 0 0,1-1-19 0 0,1 1 0 0 0,-1 0 0 0 0,1 0 0 0 0,0 0 0 0 0,0 1 0 0 0,0-1 0 0 0,1 1 0 0 0,-5 7 0 0 0,6-8 15 0 0,0 0 0 0 0,0 0 0 0 0,0 0 0 0 0,0 0 0 0 0,1 1 0 0 0,0-1 0 0 0,-1 0 0 0 0,2 1-1 0 0,-1-1 1 0 0,0 1 0 0 0,1-1 0 0 0,0 1 0 0 0,0 0 0 0 0,0-1 0 0 0,2 7 0 0 0,-1-5 4 0 0,1-1 1 0 0,0 0-1 0 0,0 0 0 0 0,0-1 1 0 0,1 1-1 0 0,-1 0 1 0 0,1-1-1 0 0,0 0 0 0 0,1 1 1 0 0,-1-1-1 0 0,1 0 0 0 0,0-1 1 0 0,4 4-1 0 0,10 9 195 0 0,1-2 0 0 0,37 22-1 0 0,-53-35-124 0 0,0 1 1 0 0,0-1-1 0 0,-1 1 0 0 0,1 0 0 0 0,0 0 0 0 0,-1 0 1 0 0,0 0-1 0 0,1 0 0 0 0,-1 0 0 0 0,0 0 0 0 0,0 1 1 0 0,0 0-1 0 0,-1-1 0 0 0,1 1 0 0 0,0 0 0 0 0,1 3 1 0 0,-4-5-41 0 0,1 0 1 0 0,0-1 0 0 0,0 1 0 0 0,0 0 0 0 0,0 0-1 0 0,-1-1 1 0 0,1 1 0 0 0,0-1 0 0 0,-1 1 0 0 0,1 0 0 0 0,0-1-1 0 0,-1 1 1 0 0,1-1 0 0 0,-1 1 0 0 0,1-1 0 0 0,-1 1 0 0 0,1-1-1 0 0,-1 1 1 0 0,1-1 0 0 0,-2 1 0 0 0,-12 8 242 0 0,13-8-211 0 0,-6 2 71 0 0,0 0-1 0 0,0-1 1 0 0,1 0 0 0 0,-1 0-1 0 0,-10 1 1 0 0,-12 3 23 0 0,-12 2 32 0 0,32-7-864 0 0,1 1 0 0 0,-1 0-1 0 0,-16 5 1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1"/>
    </inkml:context>
    <inkml:brush xml:id="br0">
      <inkml:brushProperty name="width" value="0.05" units="cm"/>
      <inkml:brushProperty name="height" value="0.05" units="cm"/>
      <inkml:brushProperty name="color" value="#F6630D"/>
    </inkml:brush>
  </inkml:definitions>
  <inkml:trace contextRef="#ctx0" brushRef="#br0">7 34 14543 0 0,'-6'-33'4872'0'0,"10"47"-3972"0"0,3 21-219 0 0,-1 1 0 0 0,2 53 0 0 0,-7 75 246 0 0,-2-85-534 0 0,1-67-371 0 0,0 39 259 0 0,1 0 0 0 0,14 82 0 0 0,-5-82-1494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2"/>
    </inkml:context>
    <inkml:brush xml:id="br0">
      <inkml:brushProperty name="width" value="0.05" units="cm"/>
      <inkml:brushProperty name="height" value="0.05" units="cm"/>
      <inkml:brushProperty name="color" value="#F6630D"/>
    </inkml:brush>
  </inkml:definitions>
  <inkml:trace contextRef="#ctx0" brushRef="#br0">1 144 13127 0 0,'0'0'598'0'0,"1"-1"-9"0"0,4-3-538 0 0,-1 0-1 0 0,2 0 1 0 0,-1 1 0 0 0,0-1 0 0 0,1 1-1 0 0,10-4 1 0 0,42-12 615 0 0,-23 8-120 0 0,183-56 2494 0 0,-222 83-2480 0 0,-1 2-224 0 0,-2 5 403 0 0,-4 37 0 0 0,10-53-611 0 0,0 0 0 0 0,1 0 0 0 0,0 0-1 0 0,0 0 1 0 0,1-1 0 0 0,0 1 0 0 0,0 0-1 0 0,1 0 1 0 0,-1 0 0 0 0,4 6-1 0 0,-4-11-91 0 0,0 0-1 0 0,0 0 1 0 0,0 0-1 0 0,0 0 1 0 0,0-1-1 0 0,1 1 1 0 0,-1 0-1 0 0,0-1 0 0 0,1 1 1 0 0,-1-1-1 0 0,1 0 1 0 0,0 1-1 0 0,-1-1 1 0 0,1 0-1 0 0,0 0 0 0 0,0 0 1 0 0,0 0-1 0 0,2 0 1 0 0,0 0 9 0 0,-1 0-1 0 0,1-1 1 0 0,0 1 0 0 0,-1-1 0 0 0,1 0 0 0 0,-1 0 0 0 0,1 0 0 0 0,-1-1-1 0 0,1 1 1 0 0,3-2 0 0 0,2 0 32 0 0,-1-1-1 0 0,0 0 0 0 0,0-1 0 0 0,0 1 1 0 0,0-2-1 0 0,0 1 0 0 0,12-11 1 0 0,-14 10-24 0 0,-1 0 1 0 0,0 0-1 0 0,0 0 1 0 0,0 0-1 0 0,-1-1 1 0 0,1 0-1 0 0,-2 0 0 0 0,7-11 1 0 0,-9 13-25 0 0,0 1-1 0 0,0-1 1 0 0,0 1 0 0 0,0-1-1 0 0,-1 0 1 0 0,1 1-1 0 0,-1-1 1 0 0,0 0 0 0 0,0 1-1 0 0,0-1 1 0 0,-1 0 0 0 0,1 1-1 0 0,-1-1 1 0 0,0 0 0 0 0,0 1-1 0 0,0-1 1 0 0,0 1-1 0 0,-4-6 1 0 0,3 4-14 0 0,-1 0 0 0 0,0 0-1 0 0,-1 1 1 0 0,1-1 0 0 0,-1 1-1 0 0,0 0 1 0 0,0 0 0 0 0,0 0-1 0 0,0 1 1 0 0,0 0 0 0 0,-1-1 0 0 0,0 2-1 0 0,0-1 1 0 0,0 0 0 0 0,0 1-1 0 0,0 0 1 0 0,0 0 0 0 0,-1 0-1 0 0,1 1 1 0 0,-11-1 0 0 0,9 1-243 0 0,-1 1 1 0 0,1 0-1 0 0,0 0 0 0 0,0 1 1 0 0,0 0-1 0 0,0 0 0 0 0,0 1 1 0 0,0 0-1 0 0,0 0 1 0 0,0 0-1 0 0,0 1 0 0 0,1 0 1 0 0,-1 1-1 0 0,1-1 0 0 0,-11 9 1 0 0,-1 5-1416 0 0,2 1-277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3"/>
    </inkml:context>
    <inkml:brush xml:id="br0">
      <inkml:brushProperty name="width" value="0.05" units="cm"/>
      <inkml:brushProperty name="height" value="0.05" units="cm"/>
      <inkml:brushProperty name="color" value="#F6630D"/>
    </inkml:brush>
  </inkml:definitions>
  <inkml:trace contextRef="#ctx0" brushRef="#br0">1 1 13823 0 0,'0'0'1062'0'0,"0"9"432"0"0,0 11 348 0 0,1 0 0 0 0,4 31 1 0 0,1 14-1025 0 0,-5-12-59 0 0,-14 98 0 0 0,12-139-734 0 0,4-20-271 0 0,3-21-11 0 0,-2 1 243 0 0,-1 0-18 0 0,11-42 1 0 0,-12 63 53 0 0,1 0 0 0 0,-1 0-1 0 0,1 0 1 0 0,0 0 0 0 0,1 0-1 0 0,-1 1 1 0 0,2-1 0 0 0,-1 1-1 0 0,0 0 1 0 0,10-9 0 0 0,-13 14-3 0 0,0 0 1 0 0,0 0 0 0 0,0 0-1 0 0,0 0 1 0 0,0 0-1 0 0,0 1 1 0 0,0-1-1 0 0,0 0 1 0 0,1 1-1 0 0,-1-1 1 0 0,0 1 0 0 0,0-1-1 0 0,1 1 1 0 0,-1-1-1 0 0,0 1 1 0 0,1 0-1 0 0,-1 0 1 0 0,0 0 0 0 0,1 0-1 0 0,-1 0 1 0 0,2 0-1 0 0,-2 0 1 0 0,0 1 0 0 0,1 0-1 0 0,-1-1 1 0 0,0 1 0 0 0,0 0-1 0 0,0-1 1 0 0,0 1 0 0 0,0 0-1 0 0,0 0 1 0 0,0 0 0 0 0,0 0-1 0 0,0 0 1 0 0,0 0 0 0 0,0 1-1 0 0,-1-1 1 0 0,2 2 0 0 0,1 5 67 0 0,0 0 0 0 0,0 1 1 0 0,-1-1-1 0 0,3 17 0 0 0,-1 32 211 0 0,-3-40-241 0 0,1 1 1 0 0,0 0 0 0 0,5 17-1 0 0,-7-33-57 0 0,0-1 0 0 0,0-1 0 0 0,0 1 0 0 0,0-1 0 0 0,0 1 0 0 0,0-1 0 0 0,1 1 0 0 0,-1 0 0 0 0,0-1 0 0 0,0 1 0 0 0,0-1 0 0 0,1 1 0 0 0,-1-1 0 0 0,0 1 0 0 0,1-1 0 0 0,-1 1 0 0 0,1-1 0 0 0,-1 0 0 0 0,0 1 0 0 0,1-1 0 0 0,-1 1 0 0 0,2-1 0 0 0,2 4-12 0 0,-3-3-47 0 0,15-8-134 0 0,-13 4 167 0 0,0 0 0 0 0,0 0 0 0 0,0-1-1 0 0,0 1 1 0 0,0-1 0 0 0,-1 1 0 0 0,1-1 0 0 0,-1 0-1 0 0,2-6 1 0 0,15-40-83 0 0,-13 29 85 0 0,1-1-16 0 0,-5 14 40 0 0,1-1 0 0 0,0 0 1 0 0,1 1-1 0 0,0-1 0 0 0,0 1 0 0 0,0 0 1 0 0,11-13-1 0 0,-14 20 212 0 0,0 2-180 0 0,0 0-1 0 0,1 0 1 0 0,-1 0 0 0 0,0 0 0 0 0,0 0 0 0 0,0 0-1 0 0,0 0 1 0 0,0 1 0 0 0,0-1 0 0 0,0 0 0 0 0,0 1 0 0 0,-1-1-1 0 0,1 1 1 0 0,0-1 0 0 0,-1 1 0 0 0,1-1 0 0 0,-1 1-1 0 0,1 2 1 0 0,2 32 178 0 0,-3-27-134 0 0,0 5-9 0 0,1 0-1 0 0,0-1 0 0 0,1 1 0 0 0,8 26 0 0 0,-9-36-183 0 0,0 0 0 0 0,1-1 0 0 0,0 1 0 0 0,-1-1 0 0 0,1 1 0 0 0,1-1 0 0 0,-1 0 0 0 0,0 0 0 0 0,1 0 0 0 0,-1 0 0 0 0,1 0 0 0 0,0-1-1 0 0,0 1 1 0 0,0-1 0 0 0,0 0 0 0 0,1 1 0 0 0,-1-2 0 0 0,1 1 0 0 0,-1 0 0 0 0,1-1 0 0 0,0 1 0 0 0,6 1 0 0 0,17 0-5731 0 0,3-1-1836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4"/>
    </inkml:context>
    <inkml:brush xml:id="br0">
      <inkml:brushProperty name="width" value="0.05" units="cm"/>
      <inkml:brushProperty name="height" value="0.05" units="cm"/>
      <inkml:brushProperty name="color" value="#F6630D"/>
    </inkml:brush>
  </inkml:definitions>
  <inkml:trace contextRef="#ctx0" brushRef="#br0">12 136 8751 0 0,'-12'11'8106'0'0,"17"-5"-5632"0"0,-3-5-2380 0 0,1 0-1 0 0,0-1 0 0 0,-1 1 1 0 0,1-1-1 0 0,0 0 0 0 0,0 1 1 0 0,0-1-1 0 0,-1-1 0 0 0,1 1 1 0 0,0 0-1 0 0,0-1 0 0 0,-1 1 1 0 0,1-1-1 0 0,0 0 0 0 0,-1 0 1 0 0,1 0-1 0 0,4-3 0 0 0,3-1 45 0 0,0 0-1 0 0,18-15 0 0 0,-20 14-39 0 0,-1 0-1 0 0,0-1 1 0 0,0 0-1 0 0,0-1 1 0 0,5-8 0 0 0,-9 12-51 0 0,0 0 1 0 0,-1-1 0 0 0,1 1 0 0 0,-1-1-1 0 0,0 0 1 0 0,-1 1 0 0 0,1-1 0 0 0,-1 0 0 0 0,0 0-1 0 0,0 0 1 0 0,0-8 0 0 0,-2 12-27 0 0,0 1 0 0 0,-1-1-1 0 0,1 1 1 0 0,0 0 0 0 0,-1 0 0 0 0,1-1 0 0 0,0 1 0 0 0,-1 0 0 0 0,1 0 0 0 0,-1 0 0 0 0,-1 1-1 0 0,0 0 7 0 0,-1 0-1 0 0,0 1 1 0 0,1 0-1 0 0,-1-1 0 0 0,1 1 1 0 0,0 0-1 0 0,0 1 0 0 0,-1-1 1 0 0,2 1-1 0 0,-1-1 0 0 0,0 1 1 0 0,0 0-1 0 0,1 0 0 0 0,-1 0 1 0 0,-2 6-1 0 0,-4 6 16 0 0,0 0 1 0 0,-6 19-1 0 0,15-33-37 0 0,-10 21 38 0 0,-12 46 1 0 0,20-61-33 0 0,1-1 1 0 0,0 1 0 0 0,0 0-1 0 0,0-1 1 0 0,1 1-1 0 0,0 0 1 0 0,0 0-1 0 0,1-1 1 0 0,0 1-1 0 0,0 0 1 0 0,0-1 0 0 0,3 8-1 0 0,-3-12-12 0 0,0-1 0 0 0,0 1-1 0 0,0 0 1 0 0,0 0 0 0 0,0-1-1 0 0,0 1 1 0 0,0-1 0 0 0,1 1-1 0 0,-1-1 1 0 0,0 1 0 0 0,1-1 0 0 0,-1 0-1 0 0,1 1 1 0 0,0-1 0 0 0,-1 0-1 0 0,1 0 1 0 0,0 0 0 0 0,0-1-1 0 0,3 2 1 0 0,-1-1-58 0 0,0 0 1 0 0,-1-1-1 0 0,1 0 0 0 0,0 0 1 0 0,0 0-1 0 0,0 0 0 0 0,-1 0 0 0 0,1-1 1 0 0,7-2-1 0 0,0 0-302 0 0,0-1 1 0 0,0-1-1 0 0,-1 0 1 0 0,0 0-1 0 0,0-1 0 0 0,10-7 1 0 0,-10 4 131 0 0,0 0 1 0 0,0 0 0 0 0,-1-1-1 0 0,-1 0 1 0 0,1-1-1 0 0,-1 0 1 0 0,-1 0-1 0 0,0 0 1 0 0,-1-1-1 0 0,0 0 1 0 0,-1-1 0 0 0,0 1-1 0 0,-1-1 1 0 0,4-22-1 0 0,-10 48 4582 0 0,-13 73-2318 0 0,15-78-1941 0 0,-2 14 222 0 0,1 0 1 0 0,0 0-1 0 0,2 0 1 0 0,5 30-1 0 0,-6-52-306 0 0,0 1-1 0 0,0 0 1 0 0,0-1 0 0 0,0 1-1 0 0,1 0 1 0 0,-1-1 0 0 0,0 1-1 0 0,0 0 1 0 0,1-1 0 0 0,-1 1-1 0 0,0-1 1 0 0,1 1 0 0 0,-1-1-1 0 0,0 1 1 0 0,1-1-1 0 0,-1 1 1 0 0,1-1 0 0 0,0 1-1 0 0,-1-1-2 0 0,0 0-1 0 0,0 0 1 0 0,1 0-1 0 0,-1 0 1 0 0,0 0-1 0 0,0 0 1 0 0,1 0-1 0 0,-1 0 1 0 0,0-1-1 0 0,1 1 1 0 0,-1 0-1 0 0,0 0 1 0 0,0 0-1 0 0,0 0 1 0 0,1-1-1 0 0,-1 1 1 0 0,0 0-1 0 0,0 0 1 0 0,0-1-1 0 0,1 1 1 0 0,-1 0-1 0 0,0 0 1 0 0,0-1-1 0 0,0 1 1 0 0,0 0-1 0 0,0-1 1 0 0,8-24 54 0 0,-5-60-65 0 0,-4 59-73 0 0,5-40-1 0 0,-3 60 57 0 0,0-2 30 0 0,0 0 1 0 0,1 0-1 0 0,0 0 1 0 0,5-14-1 0 0,-6 20-7 0 0,0 0-1 0 0,0 1 0 0 0,0-1 0 0 0,0 0 0 0 0,0 1 0 0 0,0-1 0 0 0,1 1 0 0 0,-1-1 0 0 0,0 1 0 0 0,1 0 1 0 0,-1 0-1 0 0,1 0 0 0 0,-1-1 0 0 0,1 1 0 0 0,0 1 0 0 0,-1-1 0 0 0,1 0 0 0 0,0 0 0 0 0,0 1 1 0 0,0-1-1 0 0,0 1 0 0 0,-1-1 0 0 0,1 1 0 0 0,0 0 0 0 0,4 0 0 0 0,49 2-2993 0 0,-43 0-5120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5"/>
    </inkml:context>
    <inkml:brush xml:id="br0">
      <inkml:brushProperty name="width" value="0.05" units="cm"/>
      <inkml:brushProperty name="height" value="0.05" units="cm"/>
      <inkml:brushProperty name="color" value="#F6630D"/>
    </inkml:brush>
  </inkml:definitions>
  <inkml:trace contextRef="#ctx0" brushRef="#br0">6 6 2759 0 0,'-5'-6'16599'0'0,"14"26"-15378"0"0,2 17-70 0 0,-1 0-1 0 0,9 76 0 0 0,-11-55-678 0 0,-2-4-342 0 0,-6-53-370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6"/>
    </inkml:context>
    <inkml:brush xml:id="br0">
      <inkml:brushProperty name="width" value="0.05" units="cm"/>
      <inkml:brushProperty name="height" value="0.05" units="cm"/>
      <inkml:brushProperty name="color" value="#F6630D"/>
    </inkml:brush>
  </inkml:definitions>
  <inkml:trace contextRef="#ctx0" brushRef="#br0">0 72 12439 0 0,'0'0'958'0'0,"9"-4"-588"0"0,5-4 130 0 0,2 1-1 0 0,-1 0 0 0 0,1 2 0 0 0,0 0 1 0 0,0 0-1 0 0,17-1 0 0 0,103-9 4297 0 0,-100 12-4384 0 0,-17 2-250 0 0,17-3 148 0 0,-1 2 1 0 0,64 6-1 0 0,-97-4-457 0 0,-1 0-1 0 0,1 0 1 0 0,0 0 0 0 0,0 1-1 0 0,-1-1 1 0 0,1 1 0 0 0,0 0-1 0 0,-1-1 1 0 0,1 1 0 0 0,-1 0 0 0 0,4 2-1 0 0,1 4-1768 0 0</inkml:trace>
  <inkml:trace contextRef="#ctx0" brushRef="#br0" timeOffset="1">60 575 9671 0 0,'0'0'748'0'0,"8"12"1315"0"0,-5-11-1458 0 0,0 1 0 0 0,1-1 0 0 0,-1 1 1 0 0,0-1-1 0 0,0 0 0 0 0,1-1 0 0 0,-1 1 0 0 0,1 0 0 0 0,-1-1 1 0 0,6 0-1 0 0,37-2 1120 0 0,-40 2-1463 0 0,89-10 1463 0 0,-36 2-835 0 0,106 2 0 0 0,-144 9-2690 0 0,-14 0 688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8"/>
    </inkml:context>
    <inkml:brush xml:id="br0">
      <inkml:brushProperty name="width" value="0.05" units="cm"/>
      <inkml:brushProperty name="height" value="0.05" units="cm"/>
      <inkml:brushProperty name="color" value="#F6630D"/>
    </inkml:brush>
  </inkml:definitions>
  <inkml:trace contextRef="#ctx0" brushRef="#br0">194 411 4607 0 0,'0'0'771'0'0,"12"-11"5021"0"0,3 0-2273 0 0,21-19 270 0 0,-34 27-3674 0 0,0 1 0 0 0,0 0 0 0 0,0-1 0 0 0,0 0 0 0 0,0 1-1 0 0,0-1 1 0 0,-1 0 0 0 0,1 0 0 0 0,-1 0 0 0 0,0 0 0 0 0,1-4 0 0 0,-2 6-86 0 0,1 0 0 0 0,-1 0 0 0 0,0 0 0 0 0,-1 0 0 0 0,1 0 0 0 0,0 0 0 0 0,0 0 1 0 0,0 0-1 0 0,0 0 0 0 0,-1 0 0 0 0,1 0 0 0 0,-1 0 0 0 0,1 1 0 0 0,0-1 0 0 0,-1 0 1 0 0,1 0-1 0 0,-1 0 0 0 0,0 1 0 0 0,1-1 0 0 0,-1 0 0 0 0,0 0 0 0 0,1 1 0 0 0,-1-1 1 0 0,0 1-1 0 0,0-1 0 0 0,0 1 0 0 0,1-1 0 0 0,-1 1 0 0 0,0-1 0 0 0,0 1 0 0 0,0 0 1 0 0,0-1-1 0 0,0 1 0 0 0,-1 0 0 0 0,-2-1 19 0 0,-1 0 0 0 0,1 0 0 0 0,-1 0-1 0 0,1 1 1 0 0,-8 0 0 0 0,6 1-34 0 0,0 0-1 0 0,0 0 0 0 0,0 1 1 0 0,0 0-1 0 0,0 0 1 0 0,0 0-1 0 0,0 1 1 0 0,1 0-1 0 0,-1 0 0 0 0,1 1 1 0 0,0-1-1 0 0,0 1 1 0 0,-7 7-1 0 0,-4 4 30 0 0,2 1-1 0 0,-21 27 1 0 0,24-26 21 0 0,0 0 0 0 0,1 1 0 0 0,1 0 0 0 0,1 0 0 0 0,0 1 0 0 0,-5 22 0 0 0,12-38-41 0 0,0 1 1 0 0,1 0-1 0 0,-1-1 0 0 0,1 1 1 0 0,0 0-1 0 0,0 0 0 0 0,0-1 0 0 0,0 1 1 0 0,2 7-1 0 0,-1-11-16 0 0,-1 1 1 0 0,0 0-1 0 0,1 0 1 0 0,-1 0-1 0 0,1 0 0 0 0,-1 0 1 0 0,1-1-1 0 0,-1 1 1 0 0,1 0-1 0 0,-1 0 0 0 0,1-1 1 0 0,0 1-1 0 0,-1-1 1 0 0,1 1-1 0 0,0 0 1 0 0,0-1-1 0 0,0 1 0 0 0,-1-1 1 0 0,1 1-1 0 0,0-1 1 0 0,0 0-1 0 0,0 1 0 0 0,0-1 1 0 0,0 0-1 0 0,0 0 1 0 0,0 0-1 0 0,0 0 0 0 0,-1 0 1 0 0,1 1-1 0 0,0-2 1 0 0,0 1-1 0 0,0 0 0 0 0,0 0 1 0 0,0 0-1 0 0,0 0 1 0 0,0-1-1 0 0,0 1 1 0 0,0 0-1 0 0,0-1 0 0 0,-1 1 1 0 0,2-1-1 0 0,7-3 13 0 0,-1 1 0 0 0,0-1 0 0 0,0-1 0 0 0,-1 0 0 0 0,1 0-1 0 0,-1 0 1 0 0,0-1 0 0 0,0 0 0 0 0,8-11 0 0 0,-6 6-45 0 0,-1 0 0 0 0,0-1 0 0 0,-1 0 1 0 0,0 0-1 0 0,7-20 0 0 0,0-9-122 0 0,-2-1 1 0 0,12-84 0 0 0,-22 116 143 0 0,10-74-98 0 0,15-74 144 0 0,-27 157 399 0 0,-2 14-186 0 0,-20 117 867 0 0,11-74-500 0 0,2 2 0 0 0,-2 99 0 0 0,12-132-364 0 0,0 1-1 0 0,8 33 1 0 0,-8-51-261 0 0,1-1 1 0 0,0 1-1 0 0,1 0 0 0 0,-1-1 0 0 0,1 0 0 0 0,1 0 1 0 0,0 0-1 0 0,0 0 0 0 0,0 0 0 0 0,1-1 1 0 0,8 11-1 0 0,-12-16-153 0 0,1 0 1 0 0,-1 0-1 0 0,1 0 1 0 0,-1 0-1 0 0,1 0 1 0 0,-1 0-1 0 0,1 0 0 0 0,3 1 1 0 0,7-1-6222 0 0,0-2-1668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69"/>
    </inkml:context>
    <inkml:brush xml:id="br0">
      <inkml:brushProperty name="width" value="0.05" units="cm"/>
      <inkml:brushProperty name="height" value="0.05" units="cm"/>
      <inkml:brushProperty name="color" value="#F6630D"/>
    </inkml:brush>
  </inkml:definitions>
  <inkml:trace contextRef="#ctx0" brushRef="#br0">77 1 10591 0 0,'0'0'1136'0'0,"-6"8"464"0"0,0 1 280 0 0,-1 4 56 0 0,0 2 16 0 0,0 1-1184 0 0,-1 2-240 0 0,0 1-48 0 0,0 0 0 0 0,0 1-880 0 0,1-1-176 0 0,2-1-32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2.527"/>
    </inkml:context>
    <inkml:brush xml:id="br0">
      <inkml:brushProperty name="width" value="0.05" units="cm"/>
      <inkml:brushProperty name="height" value="0.05" units="cm"/>
      <inkml:brushProperty name="color" value="#004F8B"/>
    </inkml:brush>
  </inkml:definitions>
  <inkml:trace contextRef="#ctx0" brushRef="#br0">0 53 11975 0 0,'0'0'923'0'0,"17"-5"418"0"0,7 1 271 0 0,1 2 0 0 0,0 0-1 0 0,41 3 1 0 0,-32 2-846 0 0,-1 1 0 0 0,0 2 0 0 0,0 2 0 0 0,42 15 0 0 0,-56-17-409 0 0,29 16 0 0 0,-43-19-326 0 0,-1 0 1 0 0,1 0-1 0 0,0 0 0 0 0,-1 0 1 0 0,0 1-1 0 0,0-1 1 0 0,0 1-1 0 0,0 0 0 0 0,-1 1 1 0 0,6 8-1 0 0,-8-11-20 0 0,0 1 0 0 0,0-1 0 0 0,0 0 0 0 0,-1 1 0 0 0,1-1 1 0 0,-1 1-1 0 0,0-1 0 0 0,0 1 0 0 0,0 0 0 0 0,0-1 0 0 0,0 1 0 0 0,0-1 0 0 0,-1 1 0 0 0,1-1 0 0 0,-1 1 0 0 0,0-1 0 0 0,0 0 0 0 0,0 1 0 0 0,0-1 1 0 0,0 0-1 0 0,0 1 0 0 0,-4 3 0 0 0,-2 4 23 0 0,0-1 1 0 0,-2 1-1 0 0,-11 10 1 0 0,18-18-28 0 0,-22 20 0 0 0,-2-1-1 0 0,0-1 1 0 0,-2-2-1 0 0,0 0 1 0 0,-1-2-1 0 0,0-1 1 0 0,-59 21-1 0 0,87-36-60 0 0,0 1-1 0 0,0-1 0 0 0,-1 1 1 0 0,1-1-1 0 0,0 0 1 0 0,-1 1-1 0 0,1-1 1 0 0,-1 0-1 0 0,1 0 0 0 0,0 0 1 0 0,-1 0-1 0 0,1 0 1 0 0,0 0-1 0 0,-1-1 1 0 0,1 1-1 0 0,0 0 1 0 0,-2-1-1 0 0,2 0-107 0 0,1 0 0 0 0,-1 1 0 0 0,1-1 0 0 0,-1 0 0 0 0,1 1 0 0 0,-1-1 0 0 0,1 0 0 0 0,0 0 0 0 0,-1 0 0 0 0,1 1 0 0 0,0-1 0 0 0,0 0 0 0 0,-1 0 0 0 0,1 0 0 0 0,0 0 0 0 0,0 1 0 0 0,0-1 0 0 0,0 0 0 0 0,0 0 0 0 0,1 0 0 0 0,-1 0 0 0 0,0 0 0 0 0,0 1 0 0 0,0-1 0 0 0,1 0 0 0 0,-1 0 0 0 0,0 0 0 0 0,1 0 0 0 0,4-12-7346 0 0</inkml:trace>
  <inkml:trace contextRef="#ctx0" brushRef="#br0" timeOffset="1">609 1 1839 0 0,'-1'1'9114'0'0,"-10"5"-4849"0"0,8-3-3801 0 0,0 1 1 0 0,0-1-1 0 0,0 1 0 0 0,1 0 1 0 0,-1 0-1 0 0,1 0 0 0 0,0 0 0 0 0,-3 7 1 0 0,-10 38-217 0 0,6-18 0 0 0,4-16-2 0 0,0 1 1 0 0,1 0-1 0 0,0 1 1 0 0,1-1-1 0 0,1 1 1 0 0,1-1-1 0 0,0 1 1 0 0,1 0-1 0 0,3 19 1 0 0,-3-34-230 0 0,1 1-1 0 0,-1-1 1 0 0,1 1 0 0 0,0-1 0 0 0,0 1-1 0 0,0-1 1 0 0,0 1 0 0 0,0-1 0 0 0,1 0-1 0 0,-1 0 1 0 0,1 0 0 0 0,-1 0 0 0 0,1 0-1 0 0,0 0 1 0 0,0 0 0 0 0,0 0 0 0 0,3 2-1 0 0,-2-2 38 0 0,1 0-1 0 0,0 0 0 0 0,0-1 0 0 0,1 1 0 0 0,-1-1 0 0 0,0 1 1 0 0,0-1-1 0 0,1-1 0 0 0,6 2 0 0 0,7-2 146 0 0,0-1 0 0 0,0 0 0 0 0,35-8-1 0 0,-47 8-193 0 0,13-2-637 0 0,0-2 1 0 0,0 0-1 0 0,35-16 1 0 0,-39 14-627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36:25.270"/>
    </inkml:context>
    <inkml:brush xml:id="br0">
      <inkml:brushProperty name="width" value="0.05" units="cm"/>
      <inkml:brushProperty name="height" value="0.05" units="cm"/>
      <inkml:brushProperty name="color" value="#F6630D"/>
    </inkml:brush>
  </inkml:definitions>
  <inkml:trace contextRef="#ctx0" brushRef="#br0">31 0 2303 0 0,'0'0'200'0'0,"-7"4"3456"0"0,2 3 696 0 0,2 2 128 0 0,1 1 32 0 0,0 0-3392 0 0,1 2-672 0 0,0 1-144 0 0,-1 0-24 0 0,1 2-280 0 0,-1 0 0 0 0,0-1-80 0 0,-1 0-8560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31.7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287 101 919 0 0,'-1'-57'8090'0'0,"1"56"-7994"0"0,-1 0 0 0 0,1 0 0 0 0,0 1 0 0 0,-1-1-1 0 0,1 0 1 0 0,0 0 0 0 0,-1 0 0 0 0,1 0 0 0 0,-1 1 0 0 0,1-1 0 0 0,-1 0 0 0 0,0 0 0 0 0,1 1 0 0 0,-1-1 0 0 0,0 0 0 0 0,1 1 0 0 0,-1-1 0 0 0,0 1 0 0 0,0-1 0 0 0,0 1 0 0 0,0-1 0 0 0,1 1 0 0 0,-3-1 0 0 0,1 0 19 0 0,-1 0 0 0 0,1 0 0 0 0,0 1 0 0 0,-1-1-1 0 0,1 0 1 0 0,-1 1 0 0 0,-3 0 0 0 0,3 0-39 0 0,-1 1 1 0 0,1 0-1 0 0,0 0 0 0 0,0 0 0 0 0,0 0 0 0 0,0 0 0 0 0,0 1 1 0 0,1-1-1 0 0,-1 1 0 0 0,0 0 0 0 0,1 0 0 0 0,-1 0 0 0 0,1 0 1 0 0,-3 4-1 0 0,-5 5 243 0 0,-15 23 0 0 0,16-21-140 0 0,-34 53 233 0 0,-57 119-1 0 0,100-184-410 0 0,-3 5-1 0 0,0 1 0 0 0,0-1 0 0 0,-2 13 0 0 0,5-19 0 0 0,0 0 0 0 0,0 0 0 0 0,0-1 0 0 0,0 1 0 0 0,0 0 0 0 0,1 0 0 0 0,-1 0 0 0 0,0 0 0 0 0,0 0 0 0 0,0 0 0 0 0,0 0 0 0 0,0 0 0 0 0,1 0 0 0 0,-1-1 0 0 0,0 1 0 0 0,0 0 0 0 0,0 0 0 0 0,0 0 0 0 0,0 0 0 0 0,1 0 0 0 0,-1 0 0 0 0,0 0 0 0 0,0 0 0 0 0,0 0 0 0 0,0 0 0 0 0,1 0 0 0 0,-1 0 0 0 0,0 0 0 0 0,0 0 0 0 0,0 0 0 0 0,0 0 0 0 0,0 1 0 0 0,1-1 0 0 0,-1 0 0 0 0,0 0 0 0 0,0 0 0 0 0,0 0 0 0 0,0 0 0 0 0,0 0 0 0 0,1 0 0 0 0,-1 0 0 0 0,0 0 0 0 0,0 1 0 0 0,0-1 0 0 0,0 0 0 0 0,0 0 0 0 0,0 0 0 0 0,0 0 0 0 0,0 0 0 0 0,0 1 0 0 0,0-1 0 0 0,1 0 0 0 0,-1 0 0 0 0,0 0 0 0 0,0 0 0 0 0,0 1 0 0 0,0-1 0 0 0,0 0 0 0 0,0 0 0 0 0,0 0 0 0 0,0 0 0 0 0,0 0 0 0 0,0 1 0 0 0,-1-1 0 0 0,11-8 12 0 0,68-81 76 0 0,-55 59-55 0 0,1 2 1 0 0,30-27-1 0 0,-29 32-33 0 0,13-10 0 0 0,0 0 0 0 0,81-50 0 0 0,-108 78 0 0 0,-11 5 0 0 0,0 0 0 0 0,0-1 0 0 0,1 1 0 0 0,-1 0 0 0 0,0 0 0 0 0,0 0 0 0 0,1 0 0 0 0,-1 0 0 0 0,0 0 0 0 0,0-1 0 0 0,1 1 0 0 0,-1 0 0 0 0,0 0 0 0 0,0 0-1 0 0,1 0 1 0 0,-1 0 0 0 0,0 0 0 0 0,1 0 0 0 0,-1 0 0 0 0,0 0 0 0 0,0 0 0 0 0,1 0 0 0 0,-1 0 0 0 0,0 1 0 0 0,1-1 0 0 0,-1 0 0 0 0,0 0 0 0 0,0 0 0 0 0,1 0 0 0 0,-1 0 0 0 0,0 0 0 0 0,0 1-1 0 0,1-1 1 0 0,-1 0 0 0 0,0 0 0 0 0,0 0 0 0 0,0 1 0 0 0,1-1 0 0 0,-1 0 0 0 0,0 0 0 0 0,0 1 0 0 0,0-1 0 0 0,0 0 0 0 0,0 0 0 0 0,0 1 0 0 0,1-1 0 0 0,-1 0 0 0 0,0 0 0 0 0,0 1 0 0 0,0-1-1 0 0,0 0 1 0 0,0 1 0 0 0,0-1 0 0 0,0 1 0 0 0,-2 9 15 0 0,0-3 8 0 0,0-1 0 0 0,-1 0 0 0 0,1 1 0 0 0,-1-1 0 0 0,-1 0 0 0 0,1 0 0 0 0,-7 7 0 0 0,-35 38 79 0 0,13-15-88 0 0,-5 4 10 0 0,22-25-4 0 0,-21 29 0 0 0,33-36-18 0 0,7-6 0 0 0,6-3-20 0 0,2-3-1 0 0,0 0 1 0 0,0 0 0 0 0,0-2 0 0 0,15-9 0 0 0,45-32-44 0 0,-29 17 3 0 0,60-31-8 0 0,-85 51 54 0 0,0 2 1 0 0,1 0-1 0 0,36-9 0 0 0,-53 16 12 0 0,-1 1 0 0 0,0-1 0 0 0,0 1 0 0 0,0 0 0 0 0,0-1 0 0 0,0 1 0 0 0,1 0 0 0 0,-1 0 0 0 0,0 0 0 0 0,0 0 0 0 0,0 0-1 0 0,1 0 1 0 0,-1 0 0 0 0,0 1 0 0 0,0-1 0 0 0,0 0 0 0 0,0 1 0 0 0,0-1 0 0 0,1 1 0 0 0,-1-1 0 0 0,0 1 0 0 0,0-1 0 0 0,0 1 0 0 0,0 0 0 0 0,0 0 0 0 0,0-1-1 0 0,-1 1 1 0 0,1 0 0 0 0,1 1 0 0 0,-1 0 0 0 0,-1 0-1 0 0,1 0 0 0 0,-1 0 1 0 0,0 0-1 0 0,0 0 0 0 0,0-1 0 0 0,0 1 1 0 0,0 0-1 0 0,0 0 0 0 0,0 0 1 0 0,0 0-1 0 0,-1 0 0 0 0,1 0 1 0 0,-1 0-1 0 0,0-1 0 0 0,1 1 1 0 0,-1 0-1 0 0,-1 1 0 0 0,-8 16-73 0 0,-1-2 0 0 0,-13 19 0 0 0,-6 6 12 0 0,6-7 63 0 0,16-25-2 0 0,1 1 0 0 0,-1 1 0 0 0,2-1 0 0 0,-6 14 0 0 0,9-16-41 0 0,3-9 42 0 0,0 0 0 0 0,0 1 0 0 0,0-1 0 0 0,0 0 0 0 0,0 0-1 0 0,0 1 1 0 0,0-1 0 0 0,0 0 0 0 0,0 0 0 0 0,0 1 0 0 0,0-1 0 0 0,0 0 0 0 0,0 0 0 0 0,0 0 0 0 0,0 1 0 0 0,1-1-1 0 0,-1 0 1 0 0,0 0 0 0 0,0 1 0 0 0,0-1 0 0 0,0 0 0 0 0,0 0 0 0 0,1 0 0 0 0,-1 0 0 0 0,0 1 0 0 0,0-1 0 0 0,0 0 0 0 0,1 0-1 0 0,-1 0 1 0 0,0 0 0 0 0,0 0 0 0 0,0 0 0 0 0,1 1 0 0 0,-1-1 0 0 0,0 0 0 0 0,0 0 0 0 0,1 0 0 0 0,-1 0 0 0 0,0 0 0 0 0,0 0-1 0 0,1 0 1 0 0,-1 0 0 0 0,0 0 0 0 0,0 0 0 0 0,0 0 0 0 0,1 0 0 0 0,-1 0 0 0 0,0 0 0 0 0,0-1 0 0 0,1 1 0 0 0,-1 0 0 0 0,0 0-1 0 0,0 0 1 0 0,0 0 0 0 0,1 0 0 0 0,-1 0 0 0 0,0-1 0 0 0,0 1 0 0 0,15-6-38 0 0,-1-1 0 0 0,0 0 0 0 0,-1-1 0 0 0,0-1 1 0 0,24-20-1 0 0,1 0-56 0 0,223-128-194 0 0,-229 140 295 0 0,-25 12-7 0 0,1 1-1 0 0,0 0 0 0 0,1 0 0 0 0,-1 1 1 0 0,1 0-1 0 0,13-2 0 0 0,-22 5 0 0 0,0-1 0 0 0,0 1 1 0 0,1 0-1 0 0,-1 0 0 0 0,0 0 0 0 0,0 0 0 0 0,1 0 0 0 0,-1 0 0 0 0,0 0 0 0 0,1 0 0 0 0,-1 0 0 0 0,0 0 0 0 0,1 0 0 0 0,-1 0 0 0 0,0 0 1 0 0,0 0-1 0 0,1 0 0 0 0,-1 0 0 0 0,0 0 0 0 0,1 0 0 0 0,-1 0 0 0 0,0 0 0 0 0,0 1 0 0 0,1-1 0 0 0,-1 0 0 0 0,0 0 0 0 0,0 0 1 0 0,0 0-1 0 0,1 1 0 0 0,-1-1 0 0 0,0 0 0 0 0,0 0 0 0 0,0 0 0 0 0,1 1 0 0 0,-1-1 0 0 0,0 0 0 0 0,0 0 0 0 0,0 1 0 0 0,0-1 0 0 0,0 0 1 0 0,0 1-1 0 0,1-1 0 0 0,-1 0 0 0 0,0 0 0 0 0,0 1 0 0 0,0-1 0 0 0,0 0 0 0 0,0 1 0 0 0,0-1 0 0 0,0 0 0 0 0,0 0 0 0 0,0 1 0 0 0,0-1 1 0 0,-1 0-1 0 0,1 1 0 0 0,0-1 0 0 0,0 0 0 0 0,0 1 0 0 0,-2 5-44 0 0,0 0-1 0 0,-1 1 1 0 0,1-1-1 0 0,-1 0 1 0 0,-1-1-1 0 0,1 1 1 0 0,-1 0-1 0 0,-6 7 1 0 0,-4 5-68 0 0,-34 50-131 0 0,26-38 380 0 0,-36 62 0 0 0,57-90-127 0 0,1-1 0 0 0,-1 0-1 0 0,0 1 1 0 0,1-1 0 0 0,-1 0-1 0 0,1 1 1 0 0,-1-1 0 0 0,1 1 0 0 0,0-1-1 0 0,0 0 1 0 0,-1 1 0 0 0,1-1-1 0 0,0 1 1 0 0,0-1 0 0 0,0 1-1 0 0,1-1 1 0 0,-1 1 0 0 0,0-1 0 0 0,1 2-1 0 0,0-2-3 0 0,0 0 0 0 0,-1 0 0 0 0,1-1 0 0 0,0 1 0 0 0,0 0 0 0 0,0-1 0 0 0,0 1 0 0 0,0-1 0 0 0,0 1 0 0 0,0-1 0 0 0,0 0-1 0 0,0 1 1 0 0,0-1 0 0 0,0 0 0 0 0,0 0 0 0 0,0 1 0 0 0,0-1 0 0 0,0 0 0 0 0,0 0 0 0 0,0 0 0 0 0,0 0 0 0 0,0-1 0 0 0,0 1 0 0 0,0 0 0 0 0,0 0-1 0 0,0-1 1 0 0,1 1 0 0 0,6-2-5 0 0,-1-1-1 0 0,1 0 0 0 0,-1 0 0 0 0,1 0 0 0 0,-1-1 1 0 0,7-4-1 0 0,41-33-24 0 0,-28 21 11 0 0,163-108-356 0 0,-150 104 259 0 0,1 3 0 0 0,84-31 0 0 0,-121 50 112 0 0,0 1 0 0 0,0 0 0 0 0,0 0 0 0 0,0 0 0 0 0,1 1 0 0 0,-1-1 0 0 0,0 1 0 0 0,5 0 0 0 0,-8 0 0 0 0,0 0 0 0 0,-1 0 0 0 0,1 1 0 0 0,-1-1 0 0 0,1 0 0 0 0,-1 0 0 0 0,1 0 0 0 0,-1 1 0 0 0,1-1 0 0 0,-1 0 0 0 0,1 1 0 0 0,-1-1 0 0 0,1 0 0 0 0,-1 1 0 0 0,1-1 0 0 0,-1 0 0 0 0,1 1 0 0 0,-1-1 0 0 0,0 1 0 0 0,1-1 0 0 0,-1 1 0 0 0,0-1 0 0 0,0 1 0 0 0,1 0 0 0 0,-1 0 0 0 0,0 1 0 0 0,0-1 0 0 0,0 1 0 0 0,0-1 0 0 0,0 1 0 0 0,0-1 0 0 0,-1 0 0 0 0,1 1 0 0 0,0-1 0 0 0,-1 0 0 0 0,1 1 0 0 0,-1-1 0 0 0,1 0 0 0 0,-2 3 0 0 0,-11 15 81 0 0,0 0-1 0 0,-1 0 1 0 0,-23 24-1 0 0,8-10 58 0 0,14-17-109 0 0,10-11-8 0 0,0 0-1 0 0,0 0 1 0 0,1 1-1 0 0,0 0 0 0 0,0 0 1 0 0,-6 11-1 0 0,10-16-20 0 0,0-1 0 0 0,-1 1 0 0 0,1-1 0 0 0,0 1 0 0 0,0-1 0 0 0,0 0 0 0 0,0 1 0 0 0,0-1 0 0 0,0 1 0 0 0,0-1 0 0 0,0 1 0 0 0,0-1 0 0 0,0 1 0 0 0,0-1 0 0 0,0 1 0 0 0,0-1 0 0 0,0 1 0 0 0,0-1 0 0 0,0 0 0 0 0,0 1 0 0 0,1-1 0 0 0,-1 1 0 0 0,0-1 0 0 0,0 1 0 0 0,0-1 0 0 0,1 0 0 0 0,-1 1 0 0 0,0-1 0 0 0,1 0 0 0 0,-1 1 0 0 0,0-1 0 0 0,1 0 0 0 0,-1 1 0 0 0,1-1 0 0 0,-1 0 0 0 0,0 0 0 0 0,1 1 0 0 0,-1-1 0 0 0,1 0 0 0 0,-1 0 0 0 0,1 0 0 0 0,-1 0 0 0 0,0 0 0 0 0,1 0 0 0 0,-1 1 0 0 0,1-1 0 0 0,-1 0 0 0 0,1 0 0 0 0,-1 0 0 0 0,1-1 0 0 0,0 1 0 0 0,-1 0 0 0 0,5 0-4 0 0,1 0 0 0 0,-1-1-1 0 0,0 0 1 0 0,0 0 0 0 0,0 0-1 0 0,0 0 1 0 0,0-1 0 0 0,0 0-1 0 0,7-4 1 0 0,41-26-88 0 0,-48 29 86 0 0,279-168-69 0 0,-263 160 75 0 0,0 0 0 0 0,1 2 0 0 0,0 0 0 0 0,0 2 0 0 0,46-10 0 0 0,-67 17 0 0 0,0 0 1 0 0,1-1-1 0 0,-1 1 0 0 0,1 0 0 0 0,-1 0 0 0 0,0 0 1 0 0,1 0-1 0 0,-1 0 0 0 0,1 1 0 0 0,-1-1 0 0 0,0 0 0 0 0,1 0 1 0 0,-1 1-1 0 0,0-1 0 0 0,1 1 0 0 0,-1 0 0 0 0,0-1 1 0 0,0 1-1 0 0,1 0 0 0 0,-1 0 0 0 0,1 0 0 0 0,-1 0 6 0 0,-1 1 0 0 0,0-1 0 0 0,1 0 0 0 0,-1 0 0 0 0,1 0 0 0 0,-1 0 0 0 0,0 0 0 0 0,0 0 0 0 0,0 1 0 0 0,0-1 0 0 0,0 0 0 0 0,0 0 0 0 0,0 0 0 0 0,0 0 0 0 0,0 0 0 0 0,-1 1 0 0 0,1-1 0 0 0,0 0 0 0 0,-1 0 0 0 0,1 0 0 0 0,-1 0 0 0 0,1 0 0 0 0,-1 0 0 0 0,1 0 0 0 0,-2 1 0 0 0,-7 11 99 0 0,0-1 0 0 0,-1 0-1 0 0,0-1 1 0 0,-17 15 0 0 0,12-12 106 0 0,-23 28 0 0 0,29-30-116 0 0,2-4 2 0 0,0 0 0 0 0,1 1 0 0 0,0 0 1 0 0,1 0-1 0 0,-8 18 0 0 0,13-26-93 0 0,0-1-1 0 0,0 1 1 0 0,0-1-1 0 0,-1 1 1 0 0,1-1 0 0 0,0 1-1 0 0,0-1 1 0 0,0 1-1 0 0,0-1 1 0 0,1 1-1 0 0,-1-1 1 0 0,0 1-1 0 0,0-1 1 0 0,0 1-1 0 0,0-1 1 0 0,0 1 0 0 0,1-1-1 0 0,-1 1 1 0 0,0-1-1 0 0,0 0 1 0 0,1 1-1 0 0,-1-1 1 0 0,0 1-1 0 0,1-1 1 0 0,-1 0-1 0 0,0 1 1 0 0,1-1 0 0 0,-1 0-1 0 0,1 1 1 0 0,-1-1-1 0 0,0 0 1 0 0,1 0-1 0 0,-1 1 1 0 0,1-1-1 0 0,-1 0 1 0 0,1 0-1 0 0,-1 0 1 0 0,1 0 0 0 0,-1 0-1 0 0,1 1 1 0 0,-1-1-1 0 0,1 0 1 0 0,-1 0-1 0 0,1 0 1 0 0,-1 0-1 0 0,1-1 1 0 0,-1 1-1 0 0,1 0 1 0 0,26-4-18 0 0,9-11-8 0 0,-1-2 0 0 0,49-33 0 0 0,-53 31 16 0 0,63-40 6 0 0,70-40 0 0 0,-154 95 0 0 0,-7 5 8 0 0,-6 3 12 0 0,-5 6 34 0 0,-7 5-36 0 0,-79 84 415 0 0,78-81-348 0 0,1 1-1 0 0,1 1 1 0 0,-18 34 0 0 0,30-51-85 0 0,1 0 0 0 0,0 0 0 0 0,-1 0 0 0 0,1 0 0 0 0,1 0 0 0 0,-1 0 0 0 0,0 0 0 0 0,0 5 0 0 0,1-7 0 0 0,0-1 0 0 0,1 1 0 0 0,-1-1 0 0 0,0 1 0 0 0,0-1 0 0 0,0 1 0 0 0,0-1 0 0 0,0 1 0 0 0,1-1 0 0 0,-1 1 0 0 0,0-1 0 0 0,0 1 0 0 0,1-1 0 0 0,-1 0 0 0 0,0 1 0 0 0,1-1 0 0 0,-1 1 0 0 0,0-1 0 0 0,1 0 0 0 0,-1 1 0 0 0,1-1 0 0 0,-1 0 0 0 0,1 0 0 0 0,-1 1 0 0 0,0-1 0 0 0,1 0 0 0 0,-1 0 0 0 0,1 0 0 0 0,-1 0 0 0 0,1 1 0 0 0,-1-1 0 0 0,1 0 0 0 0,-1 0 0 0 0,1 0 0 0 0,-1 0 0 0 0,1 0 0 0 0,-1 0 0 0 0,1 0 0 0 0,-1 0 0 0 0,2-1 0 0 0,-2 1 0 0 0,8-1-14 0 0,-1-1-1 0 0,1 0 0 0 0,-1 0 1 0 0,0-1-1 0 0,1 0 1 0 0,-1 0-1 0 0,-1-1 0 0 0,1 0 1 0 0,6-5-1 0 0,-1 2-1 0 0,81-43-64 0 0,-81 45 75 0 0,0 1-1 0 0,0 0 1 0 0,0 0 0 0 0,0 1-1 0 0,1 0 1 0 0,16 0-1 0 0,-26 2 9 0 0,0 1 1 0 0,1 0-1 0 0,-1 0 0 0 0,0 1 0 0 0,0-1 1 0 0,1 0-1 0 0,-1 1 0 0 0,0 0 0 0 0,0 0 1 0 0,0 0-1 0 0,0 0 0 0 0,0 0 0 0 0,0 1 0 0 0,0-1 1 0 0,0 1-1 0 0,-1 0 0 0 0,1 0 0 0 0,0 0 1 0 0,-1 0-1 0 0,0 0 0 0 0,1 1 0 0 0,-1-1 1 0 0,0 1-1 0 0,0-1 0 0 0,1 4 0 0 0,5 12 149 0 0,-5-12-237 0 0,-1 0-1 0 0,1 0 1 0 0,0 0 0 0 0,1-1 0 0 0,-1 1-1 0 0,1-1 1 0 0,7 7 0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46.783"/>
    </inkml:context>
    <inkml:brush xml:id="br0">
      <inkml:brushProperty name="width" value="0.025" units="cm"/>
      <inkml:brushProperty name="height" value="0.025" units="cm"/>
      <inkml:brushProperty name="color" value="#F6630D"/>
    </inkml:brush>
  </inkml:definitions>
  <inkml:trace contextRef="#ctx0" brushRef="#br0">1 14 7831 0 0,'0'0'939'0'0,"1"-13"6814"0"0,0 17-5320 0 0,1 16-1482 0 0,2 28-1944 0 0,-2 178 1782 0 0,-4-205-504 0 0,0-11-1146 0 0,1 0-3748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47.195"/>
    </inkml:context>
    <inkml:brush xml:id="br0">
      <inkml:brushProperty name="width" value="0.025" units="cm"/>
      <inkml:brushProperty name="height" value="0.025" units="cm"/>
      <inkml:brushProperty name="color" value="#F6630D"/>
    </inkml:brush>
  </inkml:definitions>
  <inkml:trace contextRef="#ctx0" brushRef="#br0">1 148 919 0 0,'0'-2'8163'0'0,"5"-10"-4064"0"0,-2 9-3636 0 0,0 0-1 0 0,0-1 1 0 0,0 1 0 0 0,1 0 0 0 0,-1 1 0 0 0,1-1 0 0 0,-1 1 0 0 0,1-1 0 0 0,8-2 0 0 0,41-14 662 0 0,-30 11-423 0 0,52-19 753 0 0,60-19-225 0 0,-133 45-1331 0 0,0 1 1 0 0,0-1 0 0 0,0 1-1 0 0,0 0 1 0 0,1-1-1 0 0,-1 1 1 0 0,0 0-1 0 0,0 0 1 0 0,0 1-1 0 0,5 0 1 0 0,-7-1-159 0 0,1 0 0 0 0,0 1 0 0 0,-1-1 0 0 0,1 1 0 0 0,-1-1 0 0 0,1 1 0 0 0,-1-1 0 0 0,1 1 0 0 0,-1-1 1 0 0,1 1-1 0 0,-1-1 0 0 0,1 1 0 0 0,-1 0 0 0 0,0-1 0 0 0,1 1 0 0 0,-1 0 0 0 0,0 0 0 0 0,1-1 0 0 0,-1 1 0 0 0,0 0 0 0 0,0-1 0 0 0,0 1 0 0 0,0 0 0 0 0,0 0 0 0 0,0-1 0 0 0,0 1 0 0 0,0 0 0 0 0,0 0 0 0 0,0-1 0 0 0,0 1 1 0 0,0 0-1 0 0,-1 0 0 0 0,1 0 0 0 0,-4 10-5123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47.697"/>
    </inkml:context>
    <inkml:brush xml:id="br0">
      <inkml:brushProperty name="width" value="0.025" units="cm"/>
      <inkml:brushProperty name="height" value="0.025" units="cm"/>
      <inkml:brushProperty name="color" value="#F6630D"/>
    </inkml:brush>
  </inkml:definitions>
  <inkml:trace contextRef="#ctx0" brushRef="#br0">1 33 3223 0 0,'0'-2'240'0'0,"0"-29"12635"0"0,0 33-12447 0 0,3 59 1109 0 0,-4-47-1388 0 0,1 0 1 0 0,1 0-1 0 0,1 1 0 0 0,0-1 0 0 0,0 0 0 0 0,9 25 0 0 0,-11-38-145 0 0,1 0-1 0 0,-1 0 1 0 0,0 0 0 0 0,1-1-1 0 0,-1 1 1 0 0,1 0 0 0 0,-1 0-1 0 0,1 0 1 0 0,-1-1-1 0 0,1 1 1 0 0,-1 0 0 0 0,1-1-1 0 0,0 1 1 0 0,-1 0 0 0 0,1-1-1 0 0,0 1 1 0 0,0-1-1 0 0,-1 1 1 0 0,1-1 0 0 0,0 0-1 0 0,0 1 1 0 0,0-1 0 0 0,0 0-1 0 0,-1 0 1 0 0,1 1-1 0 0,0-1 1 0 0,0 0 0 0 0,0 0-1 0 0,0 0 1 0 0,0 0 0 0 0,0 0-1 0 0,0 0 1 0 0,0 0 0 0 0,0 0-1 0 0,-1 0 1 0 0,2-1-1 0 0,1 1-2 0 0,0-1 9 0 0,0 0 1 0 0,0 0-1 0 0,0 0 1 0 0,0 0-1 0 0,0-1 0 0 0,0 1 1 0 0,0-1-1 0 0,0 1 1 0 0,-1-1-1 0 0,1 0 1 0 0,-1 0-1 0 0,1 0 0 0 0,-1-1 1 0 0,0 1-1 0 0,0-1 1 0 0,0 1-1 0 0,3-4 1 0 0,2-7 17 0 0,0 0 0 0 0,9-21 0 0 0,-6 12-31 0 0,-7 16-1 0 0,3-7-18 0 0,-1 0-1 0 0,6-20 0 0 0,-11 29 23 0 0,-4 7 0 0 0,-5 9 0 0 0,5-3 26 0 0,0 1 0 0 0,1 0 0 0 0,0 0 0 0 0,1 1-1 0 0,0-1 1 0 0,-1 12 0 0 0,0 2 65 0 0,-40 307 1339 0 0,42-314-1405 0 0,1 0 1 0 0,1 0 0 0 0,0 0-1 0 0,2 0 1 0 0,0-1 0 0 0,8 28 0 0 0,-11-42-245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48.097"/>
    </inkml:context>
    <inkml:brush xml:id="br0">
      <inkml:brushProperty name="width" value="0.025" units="cm"/>
      <inkml:brushProperty name="height" value="0.025" units="cm"/>
      <inkml:brushProperty name="color" value="#F6630D"/>
    </inkml:brush>
  </inkml:definitions>
  <inkml:trace contextRef="#ctx0" brushRef="#br0">4 19 6911 0 0,'0'0'528'0'0,"0"-2"-341"0"0,-4-14 2615 0 0,7 20 2659 0 0,2 11-1053 0 0,-3-9-5983 0 0,2 20 2084 0 0,-1-1 0 0 0,-2 1 0 0 0,-2 43 0 0 0,0-3 108 0 0,2-2-83 0 0,-2-20-45 0 0,8 63 0 0 0,8-13-385 0 0,-15-92-288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48.476"/>
    </inkml:context>
    <inkml:brush xml:id="br0">
      <inkml:brushProperty name="width" value="0.025" units="cm"/>
      <inkml:brushProperty name="height" value="0.025" units="cm"/>
      <inkml:brushProperty name="color" value="#F6630D"/>
    </inkml:brush>
  </inkml:definitions>
  <inkml:trace contextRef="#ctx0" brushRef="#br0">3 100 8751 0 0,'-2'-12'936'0'0,"2"11"-905"0"0,-1-1-1 0 0,1 1 0 0 0,1 0 1 0 0,-1 0-1 0 0,0 0 0 0 0,0 0 1 0 0,0 0-1 0 0,0 0 0 0 0,1 0 1 0 0,-1 0-1 0 0,1 0 0 0 0,-1 0 0 0 0,1 0 1 0 0,-1 0-1 0 0,1 0 0 0 0,-1 0 1 0 0,1 0-1 0 0,0 0 0 0 0,-1 0 1 0 0,1 1-1 0 0,0-1 0 0 0,0 0 1 0 0,0 1-1 0 0,0-1 0 0 0,0 0 1 0 0,1 0-1 0 0,1-1 363 0 0,8-6 622 0 0,1 1 1 0 0,-1 0-1 0 0,1 0 0 0 0,1 1 0 0 0,-1 1 0 0 0,20-7 0 0 0,-25 10-750 0 0,0 1 0 0 0,0-1-1 0 0,1 1 1 0 0,-1 0 0 0 0,0 0-1 0 0,1 1 1 0 0,-1 0 0 0 0,0 1 0 0 0,0-1-1 0 0,1 2 1 0 0,-1-1 0 0 0,0 1-1 0 0,10 3 1 0 0,-16-4-230 0 0,0-1-1 0 0,0 1 1 0 0,0 0-1 0 0,0 0 1 0 0,0 0 0 0 0,0 0-1 0 0,0 0 1 0 0,0 1-1 0 0,0-1 1 0 0,0 0-1 0 0,-1 0 1 0 0,1 0 0 0 0,0 1-1 0 0,-1-1 1 0 0,1 0-1 0 0,-1 1 1 0 0,1 1-1 0 0,2 24 215 0 0,-3-22-221 0 0,-1 0 0 0 0,0 1 0 0 0,0-1 0 0 0,-1 0 1 0 0,0 0-1 0 0,1-1 0 0 0,-1 1 0 0 0,-4 7 0 0 0,-26 35 55 0 0,12-20-29 0 0,9-10-116 0 0,-1 0-1 0 0,-1-1 0 0 0,0 0 0 0 0,-1-2 0 0 0,-1 1 0 0 0,-24 17 0 0 0,38-31-224 0 0,-5 3 433 0 0,0-3-2975 0 0,-4-5 866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48.834"/>
    </inkml:context>
    <inkml:brush xml:id="br0">
      <inkml:brushProperty name="width" value="0.025" units="cm"/>
      <inkml:brushProperty name="height" value="0.025" units="cm"/>
      <inkml:brushProperty name="color" value="#F6630D"/>
    </inkml:brush>
  </inkml:definitions>
  <inkml:trace contextRef="#ctx0" brushRef="#br0">1 175 13415 0 0,'0'0'614'0'0,"1"-1"-12"0"0,20-7-362 0 0,-1-1 480 0 0,-1-1 0 0 0,-1-1 0 0 0,1-1 0 0 0,-2 0 0 0 0,0-1 0 0 0,0-1 0 0 0,15-17 0 0 0,-30 28-684 0 0,0 1-1 0 0,0-1 0 0 0,0 0 1 0 0,0 0-1 0 0,3-6 0 0 0,7-15 181 0 0,-12 24-214 0 0,0 0 1 0 0,0-1-1 0 0,0 1 0 0 0,0 0 0 0 0,0 0 0 0 0,0-1 1 0 0,0 1-1 0 0,0 0 0 0 0,0 0 0 0 0,0-1 1 0 0,0 1-1 0 0,0 0 0 0 0,0 0 0 0 0,0 0 0 0 0,-1-1 1 0 0,1 1-1 0 0,0 0 0 0 0,0 0 0 0 0,0 0 0 0 0,0 0 1 0 0,-1-1-1 0 0,1 1 0 0 0,0 0 0 0 0,0 0 0 0 0,0 0 1 0 0,-1 0-1 0 0,1 0 0 0 0,0 0 0 0 0,0 0 1 0 0,0 0-1 0 0,-1-1 0 0 0,1 1 0 0 0,0 0 0 0 0,0 0 1 0 0,-1 0-1 0 0,1 0 0 0 0,0 0 0 0 0,0 0 0 0 0,0 0 1 0 0,-1 1-1 0 0,-9-3-9 0 0,6 3-20 0 0,0 1 0 0 0,0-1 1 0 0,0 1-1 0 0,0-1 0 0 0,1 1 0 0 0,-1 0 0 0 0,1 0 0 0 0,-1 1 0 0 0,1-1 0 0 0,0 1 0 0 0,0-1 0 0 0,0 1 1 0 0,-5 6-1 0 0,0 2-31 0 0,0-1 0 0 0,-13 24 1 0 0,17-26 78 0 0,1-1 0 0 0,-1 1-1 0 0,1 0 1 0 0,1 0 0 0 0,0 0 0 0 0,0 1 0 0 0,1-1-1 0 0,-1 0 1 0 0,2 1 0 0 0,-1 8 0 0 0,2-13 28 0 0,-1 0 1 0 0,0-1 0 0 0,1 1-1 0 0,-1-1 1 0 0,1 1-1 0 0,0-1 1 0 0,0 1-1 0 0,1-1 1 0 0,-1 0-1 0 0,1 1 1 0 0,-1-1 0 0 0,1 0-1 0 0,0 0 1 0 0,0 0-1 0 0,0 0 1 0 0,1-1-1 0 0,-1 1 1 0 0,1 0-1 0 0,-1-1 1 0 0,1 0-1 0 0,0 0 1 0 0,0 0 0 0 0,0 0-1 0 0,0 0 1 0 0,6 2-1 0 0,2-1 69 0 0,-1 0 0 0 0,0-1-1 0 0,1 0 1 0 0,-1-1 0 0 0,1 0-1 0 0,-1 0 1 0 0,1-1 0 0 0,-1-1 0 0 0,15-2-1 0 0,3-2-376 0 0,1-1 0 0 0,31-12 0 0 0,-36 9-5159 0 0,-4-1-1916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7:56.6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199 50 8751 0 0,'20'-50'5363'0'0,"-24"61"-4455"0"0,-8 18-629 0 0,-25 41-1 0 0,8-18-195 0 0,-19 38 35 0 0,-27 57-19 0 0,72-141-99 0 0,1-1 0 0 0,0 1 0 0 0,0-1 0 0 0,1 1-1 0 0,0 0 1 0 0,0-1 0 0 0,-1 10 0 0 0,2-14 0 0 0,0 0 0 0 0,0 0 0 0 0,0 0 0 0 0,1 0 0 0 0,-1 0 1 0 0,0 0-1 0 0,0 0 0 0 0,0 0 0 0 0,1-1 0 0 0,-1 1 0 0 0,0 0 0 0 0,1 0 0 0 0,-1 0 0 0 0,1 0 0 0 0,-1-1 1 0 0,1 1-1 0 0,0 0 0 0 0,-1 0 0 0 0,1-1 0 0 0,0 1 0 0 0,0 0 0 0 0,1 0 1 0 0,-1-1 0 0 0,0 1 0 0 0,1-1-1 0 0,-1 0 1 0 0,1 0 0 0 0,-1 0 0 0 0,1 1 0 0 0,-1-1-1 0 0,1-1 1 0 0,-1 1 0 0 0,1 0 0 0 0,-1 0 0 0 0,1 0-1 0 0,-1-1 1 0 0,1 1 0 0 0,-1-1 0 0 0,0 1-1 0 0,3-2 1 0 0,15-7 12 0 0,1-1 1 0 0,-1 0-1 0 0,0-1 0 0 0,19-17 0 0 0,67-61-336 0 0,-6 4 135 0 0,-70 63 149 0 0,57-31 1 0 0,-69 44 27 0 0,0 1 1 0 0,0 1 0 0 0,1 0 0 0 0,1 2-1 0 0,21-5 1 0 0,-38 9 11 0 0,0 1 0 0 0,1 0 0 0 0,-1 0 0 0 0,1 0 0 0 0,-1 0 0 0 0,0 0 0 0 0,1 0 0 0 0,-1 0 0 0 0,0 1 0 0 0,5 1 0 0 0,-6-1 6 0 0,-1 0 0 0 0,1 0 0 0 0,-1 1 0 0 0,1-1 0 0 0,-1 0 0 0 0,1 0 0 0 0,-1 1 0 0 0,0-1 0 0 0,0 0 1 0 0,0 1-1 0 0,0-1 0 0 0,0 0 0 0 0,0 1 0 0 0,0-1 0 0 0,0 0 0 0 0,-1 3 0 0 0,-1 4 23 0 0,-1 0 1 0 0,1 0-1 0 0,-2 0 1 0 0,1 0-1 0 0,-8 12 0 0 0,-27 38 100 0 0,24-39-119 0 0,-27 38 72 0 0,-24 35 182 0 0,55-77-197 0 0,1 2 0 0 0,1-1 1 0 0,-12 35-1 0 0,19-48-59 0 0,0 0-1 0 0,1 0 1 0 0,-1 0 0 0 0,0 0-1 0 0,1 0 1 0 0,0 0 0 0 0,0 5-1 0 0,4 2-8 0 0,-3-9 0 0 0,0 0 0 0 0,1 0 0 0 0,-1 0 0 0 0,1 0 0 0 0,0 0 0 0 0,-1 0 0 0 0,1-1 0 0 0,0 1 0 0 0,-1-1 0 0 0,1 1 0 0 0,0-1 0 0 0,0 1 0 0 0,-1-1 0 0 0,1 0 0 0 0,0 0 0 0 0,0 0 0 0 0,0 0 0 0 0,-1 0 0 0 0,1 0 0 0 0,0 0 0 0 0,3-1 0 0 0,5-2 0 0 0,0 1 0 0 0,14-7 0 0 0,-21 8 0 0 0,78-33-324 0 0,80-45 0 0 0,-149 72 278 0 0,81-39-374 0 0,-82 41 389 0 0,1 0 0 0 0,0 2 0 0 0,0-1 0 0 0,0 1 0 0 0,0 1 0 0 0,15-1 1 0 0,-25 3 26 0 0,0 0 1 0 0,0 0-1 0 0,0 0 1 0 0,0 0-1 0 0,0 0 1 0 0,1 0-1 0 0,-1 1 1 0 0,0-1-1 0 0,0 1 1 0 0,0-1-1 0 0,0 1 1 0 0,0 0-1 0 0,0 0 1 0 0,0 0-1 0 0,-1 0 1 0 0,1 0-1 0 0,0 1 1 0 0,3 2-1 0 0,-4-3 2 0 0,0 1-1 0 0,0 0 1 0 0,0 0-1 0 0,0 0 0 0 0,-1 0 1 0 0,1 0-1 0 0,0 0 1 0 0,-1 0-1 0 0,0 0 1 0 0,1 0-1 0 0,-1 0 1 0 0,0 0-1 0 0,0 0 1 0 0,0 0-1 0 0,0 0 0 0 0,0 1 1 0 0,-1-1-1 0 0,1 0 1 0 0,-1 2-1 0 0,-5 16 43 0 0,-1-2 0 0 0,-1 1-1 0 0,0-1 1 0 0,-17 27 0 0 0,-13 30 395 0 0,23-32-83 0 0,14-40-329 0 0,0 0 0 0 0,1 0 0 0 0,0 0 0 0 0,-1 0 0 0 0,1 0 0 0 0,0 0 0 0 0,1 0 0 0 0,-1 0 0 0 0,0 0-1 0 0,1 0 1 0 0,0 0 0 0 0,1 4 0 0 0,-2-7-18 0 0,1 1 0 0 0,-1 0-1 0 0,1 0 1 0 0,0-1 0 0 0,-1 1-1 0 0,1 0 1 0 0,0-1 0 0 0,-1 1-1 0 0,1-1 1 0 0,0 1 0 0 0,0-1 0 0 0,0 1-1 0 0,-1-1 1 0 0,1 1 0 0 0,0-1-1 0 0,0 0 1 0 0,0 1 0 0 0,0-1-1 0 0,0 0 1 0 0,0 0 0 0 0,0 0-1 0 0,0 0 1 0 0,1 0 0 0 0,20-1 35 0 0,-22 1-39 0 0,19-4 38 0 0,-1-1 1 0 0,0 0-1 0 0,27-13 1 0 0,18-6 28 0 0,88-20-212 0 0,-143 42 88 0 0,-1 0 0 0 0,1 1 0 0 0,14-1 0 0 0,-21 2-174 0 0,0 0 213 0 0,-1 0 1 0 0,0 0-1 0 0,0 0 1 0 0,0 0-1 0 0,1 0 1 0 0,-1 0 0 0 0,0 0-1 0 0,0 0 1 0 0,0 0-1 0 0,0 0 1 0 0,1 0-1 0 0,-1 0 1 0 0,0 0-1 0 0,0 0 1 0 0,0 1 0 0 0,0-1-1 0 0,1 0 1 0 0,-1 0-1 0 0,0 0 1 0 0,0 0-1 0 0,0 0 1 0 0,0 0-1 0 0,0 1 1 0 0,1-1 0 0 0,-1 0-1 0 0,0 0 1 0 0,0 0-1 0 0,0 0 1 0 0,0 1-1 0 0,0-1 1 0 0,0 0-1 0 0,0 0 1 0 0,0 0 0 0 0,0 1-1 0 0,0-1 1 0 0,0 0-1 0 0,0 0 1 0 0,0 0-1 0 0,0 1 1 0 0,0-1 0 0 0,0 10-420 0 0,-10 9-896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01.698"/>
    </inkml:context>
    <inkml:brush xml:id="br0">
      <inkml:brushProperty name="width" value="0.05" units="cm"/>
      <inkml:brushProperty name="height" value="0.05" units="cm"/>
      <inkml:brushProperty name="color" value="#004F8B"/>
    </inkml:brush>
  </inkml:definitions>
  <inkml:trace contextRef="#ctx0" brushRef="#br0">74 200 919 0 0,'-5'-56'734'0'0,"6"-30"7527"0"0,0 29-1421 0 0,0 60-6736 0 0,0-1 1 0 0,-1 1-1 0 0,1-1 0 0 0,-1 1 1 0 0,1 0-1 0 0,-1 4 1 0 0,0-6-52 0 0,3 108 893 0 0,-15 159 0 0 0,6-192-811 0 0,-17 220 86 0 0,-13 227 80 0 0,43 1 1555 0 0,17-351-1329 0 0,-22-158-914 0 0,-1-14-249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2.927"/>
    </inkml:context>
    <inkml:brush xml:id="br0">
      <inkml:brushProperty name="width" value="0.05" units="cm"/>
      <inkml:brushProperty name="height" value="0.05" units="cm"/>
      <inkml:brushProperty name="color" value="#004F8B"/>
    </inkml:brush>
  </inkml:definitions>
  <inkml:trace contextRef="#ctx0" brushRef="#br0">0 217 3223 0 0,'0'0'143'0'0,"7"-4"620"0"0,-1 2 1337 0 0,-1 0 0 0 0,1 0 0 0 0,-1 1 0 0 0,1-1 0 0 0,6 0 0 0 0,32-2 3141 0 0,-8 1-4560 0 0,-2-1-113 0 0,44-8 119 0 0,-70 10-709 0 0,0 0 1 0 0,0-1-1 0 0,0 0 0 0 0,-1 0 1 0 0,1-1-1 0 0,-1 0 0 0 0,9-5 0 0 0,-16 8-108 0 0,1 1 0 0 0,0 0-1 0 0,-1-1 1 0 0,1 1-1 0 0,0-1 1 0 0,-1 1 0 0 0,1-1-1 0 0,-1 1 1 0 0,1-1-1 0 0,-1 1 1 0 0,1-1 0 0 0,-1 1-1 0 0,1-1 1 0 0,-1 0-1 0 0,1 1 1 0 0,-1-1 0 0 0,0 0-1 0 0,0 1 1 0 0,1-1 0 0 0,-1 0-1 0 0,0 0 1 0 0,0 1-1 0 0,0-1 1 0 0,0 0 0 0 0,1 0-1 0 0,-1 1 1 0 0,0-1-1 0 0,-1 0 1 0 0,1 0 0 0 0,0 0-1 0 0,-1-1-119 0 0,0 1 0 0 0,0 0 0 0 0,0 0 0 0 0,0 0-1 0 0,0-1 1 0 0,0 1 0 0 0,0 0 0 0 0,0 1 0 0 0,-1-1 0 0 0,1 0 0 0 0,0 0-1 0 0,-1 0 1 0 0,-2 0 0 0 0,-6-3-1021 0 0,0 1-1 0 0,-1 0 1 0 0,-10-2-1 0 0,-73-7-1093 0 0,1 7 4459 0 0,84 4-1620 0 0,-20-2 6615 0 0,54-3-5957 0 0,126-23-559 0 0,30-7-617 0 0,-152 30-114 0 0,-28 6 107 0 0,0 1 81 0 0,0 0 0 0 0,0 0 0 0 0,0 0 0 0 0,-1 0 1 0 0,1 0-1 0 0,0 1 0 0 0,-1-1 0 0 0,1 0 0 0 0,-1 0 0 0 0,0 0 1 0 0,1 1-1 0 0,-1 2 0 0 0,1 9 480 0 0,0 0-1 0 0,-1 0 1 0 0,-1 0 0 0 0,-2 16 0 0 0,1-14-162 0 0,-15 191 2863 0 0,16-170-6627 0 0,2-8-4225 0 0,-2-40 1031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04.091"/>
    </inkml:context>
    <inkml:brush xml:id="br0">
      <inkml:brushProperty name="width" value="0.05" units="cm"/>
      <inkml:brushProperty name="height" value="0.05" units="cm"/>
      <inkml:brushProperty name="color" value="#004F8B"/>
    </inkml:brush>
  </inkml:definitions>
  <inkml:trace contextRef="#ctx0" brushRef="#br0">0 1313 4607 0 0,'0'0'2378'0'0,"8"1"-565"0"0,12 3 164 0 0,0 2-1 0 0,34 14 1 0 0,-40-14-1443 0 0,1 0 1 0 0,0-1-1 0 0,0 0 0 0 0,0-2 1 0 0,0 1-1 0 0,27 1 1 0 0,-39-5-496 0 0,0 0 0 0 0,0-1 1 0 0,0 1-1 0 0,0-1 1 0 0,0 1-1 0 0,0-1 1 0 0,0 0-1 0 0,0 0 0 0 0,-1 0 1 0 0,1-1-1 0 0,0 1 1 0 0,0-1-1 0 0,-1 1 1 0 0,4-4-1 0 0,-2 2 10 0 0,-1-1 0 0 0,1 0-1 0 0,-1 0 1 0 0,0 0 0 0 0,0 0 0 0 0,0 0-1 0 0,4-9 1 0 0,-1-5 50 0 0,0 1 0 0 0,0-1 1 0 0,4-31-1 0 0,-9 43-83 0 0,8-59 83 0 0,1-75-1 0 0,-4 38-39 0 0,36-474-48 0 0,-41 553 8 0 0,-2-31 1 0 0,-2-23-6 0 0,3 70-14 0 0,-1 0 0 0 0,0 1 0 0 0,-1-1 0 0 0,1 1 0 0 0,1 1-16 0 0,0 4-60 0 0,5-16-584 0 0,-1 13 656 0 0,0 1-1 0 0,0 0 1 0 0,0 0-1 0 0,0 0 1 0 0,0 0-1 0 0,0 1 1 0 0,1-1-1 0 0,-1 1 1 0 0,1 0-1 0 0,5-1 1 0 0,53-11-48 0 0,-51 11 55 0 0,30-3 203 0 0,49-1 0 0 0,-31 3-92 0 0,-32 1-203 0 0,0-1-1 0 0,51-15 0 0 0,-23-1-5829 0 0,-35 12 31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05.991"/>
    </inkml:context>
    <inkml:brush xml:id="br0">
      <inkml:brushProperty name="width" value="0.05" units="cm"/>
      <inkml:brushProperty name="height" value="0.05" units="cm"/>
      <inkml:brushProperty name="color" value="#004F8B"/>
    </inkml:brush>
  </inkml:definitions>
  <inkml:trace contextRef="#ctx0" brushRef="#br0">0 92 919 0 0,'0'0'8896'0'0,"17"0"-7360"0"0,15-2-818 0 0,1-2-1 0 0,-1-1 0 0 0,-1-2 0 0 0,40-13 0 0 0,-21 6-223 0 0,-16 4-203 0 0,-3 1 79 0 0,1 2-1 0 0,40-6 0 0 0,-68 13-346 0 0,0 0 0 0 0,-1 0 1 0 0,1 0-1 0 0,0 1 0 0 0,-1-1 1 0 0,1 1-1 0 0,0 0 0 0 0,-1 0 0 0 0,1 0 1 0 0,-1 0-1 0 0,1 1 0 0 0,4 2 1 0 0,-5-1 15 0 0,-1 1 1 0 0,0-1 0 0 0,1 0 0 0 0,-1 1-1 0 0,-1 0 1 0 0,1-1 0 0 0,0 1-1 0 0,-1 0 1 0 0,0 0 0 0 0,1 4 0 0 0,7 46 379 0 0,-7-32-385 0 0,15 132 137 0 0,-5 211 0 0 0,-21-84-89 0 0,4 148 46 0 0,6-424-126 0 0,-1 8 44 0 0,1-1 0 0 0,1 0-1 0 0,5 23 1 0 0,-6-33-37 0 0,0 1 0 0 0,0 0-1 0 0,0 0 1 0 0,0-1 0 0 0,0 1-1 0 0,1-1 1 0 0,-1 1 0 0 0,1-1-1 0 0,0 0 1 0 0,0 0-1 0 0,-1 1 1 0 0,2-1 0 0 0,-1 0-1 0 0,0-1 1 0 0,0 1 0 0 0,0 0-1 0 0,1-1 1 0 0,-1 1 0 0 0,1-1-1 0 0,0 0 1 0 0,-1 0 0 0 0,5 2-1 0 0,15 1 24 0 0,-1-1-1 0 0,1 0 0 0 0,25-2 0 0 0,67-5 137 0 0,-27-1-109 0 0,-56 5-157 0 0,269-18-7001 0 0,-281 15 1864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07.857"/>
    </inkml:context>
    <inkml:brush xml:id="br0">
      <inkml:brushProperty name="width" value="0.05" units="cm"/>
      <inkml:brushProperty name="height" value="0.05" units="cm"/>
      <inkml:brushProperty name="color" value="#004F8B"/>
    </inkml:brush>
  </inkml:definitions>
  <inkml:trace contextRef="#ctx0" brushRef="#br0">1 13 1839 0 0,'0'0'11832'0'0,"10"1"-10877"0"0,7 0-851 0 0,0-1 0 0 0,0 0 1 0 0,0-1-1 0 0,0-1 0 0 0,22-5 0 0 0,-27 3-1220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6.137"/>
    </inkml:context>
    <inkml:brush xml:id="br0">
      <inkml:brushProperty name="width" value="0.05" units="cm"/>
      <inkml:brushProperty name="height" value="0.05" units="cm"/>
      <inkml:brushProperty name="color" value="#008C3A"/>
    </inkml:brush>
  </inkml:definitions>
  <inkml:trace contextRef="#ctx0" brushRef="#br0">0 24 8575 0 0,'0'0'6316'0'0,"2"0"-6074"0"0,55-9 1258 0 0,-28 3-537 0 0,45-3 0 0 0,-66 9-830 0 0,0 0 0 0 0,1 0 0 0 0,-1 1 0 0 0,0 0 0 0 0,0 0 0 0 0,-1 1 0 0 0,1 0 0 0 0,0 1 0 0 0,0-1 0 0 0,9 6 0 0 0,-15-7-120 0 0,0 0 0 0 0,0 0 0 0 0,-1 0 0 0 0,1 0 0 0 0,0 0 0 0 0,-1 1 0 0 0,1-1 1 0 0,-1 0-1 0 0,1 1 0 0 0,-1-1 0 0 0,0 1 0 0 0,0-1 0 0 0,0 1 0 0 0,0 0 0 0 0,0-1 0 0 0,0 1 0 0 0,0 0 0 0 0,0 0 1 0 0,-1 0-1 0 0,1 0 0 0 0,-1 0 0 0 0,1-1 0 0 0,-1 1 0 0 0,0 0 0 0 0,0 0 0 0 0,1 0 0 0 0,-2 0 0 0 0,1 0 0 0 0,0 0 1 0 0,0 0-1 0 0,-1 0 0 0 0,1 0 0 0 0,-1 0 0 0 0,1 0 0 0 0,-1 0 0 0 0,0 0 0 0 0,0-1 0 0 0,-1 3 0 0 0,-4 7 2 0 0,-1-1 0 0 0,-1 1 0 0 0,1-2 0 0 0,-18 18 0 0 0,16-19-7 0 0,-118 123-106 0 0,121-125 71 0 0,3-3 24 0 0,0 0 1 0 0,0 0 0 0 0,0 0-1 0 0,1 0 1 0 0,0 0-1 0 0,-1 1 1 0 0,1-1-1 0 0,0 1 1 0 0,1 0 0 0 0,-3 5-1 0 0,3-7 1 0 0,1 0 0 0 0,-1-1-1 0 0,1 1 1 0 0,-1 0 0 0 0,1 0 0 0 0,0 0-1 0 0,0 0 1 0 0,-1 0 0 0 0,1 0 0 0 0,1 0-1 0 0,-1 0 1 0 0,0 0 0 0 0,0 0 0 0 0,1 0-1 0 0,-1 0 1 0 0,1-1 0 0 0,0 1 0 0 0,-1 0-1 0 0,1 0 1 0 0,0 0 0 0 0,0-1 0 0 0,2 3-1 0 0,-1-1 4 0 0,0-1-1 0 0,1 1 0 0 0,-1-1 0 0 0,1 0 1 0 0,0 0-1 0 0,-1 0 0 0 0,1 0 1 0 0,6 3-1 0 0,5 0 102 0 0,-1-2 1 0 0,1 1-1 0 0,0-2 1 0 0,0 0-1 0 0,1 0 0 0 0,-1-1 1 0 0,16-2-1 0 0,-5 2 8 0 0,25-2 64 0 0,-1-2-1 0 0,60-12 0 0 0,-98 13-275 0 0,-9 2-436 0 0,5-2-2179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6.777"/>
    </inkml:context>
    <inkml:brush xml:id="br0">
      <inkml:brushProperty name="width" value="0.05" units="cm"/>
      <inkml:brushProperty name="height" value="0.05" units="cm"/>
      <inkml:brushProperty name="color" value="#008C3A"/>
    </inkml:brush>
  </inkml:definitions>
  <inkml:trace contextRef="#ctx0" brushRef="#br0">549 123 2759 0 0,'10'-10'1027'0'0,"18"-23"0"0"0,-25 29-483 0 0,-1 1-1 0 0,0 0 1 0 0,0-1 0 0 0,0 0 0 0 0,-1 1-1 0 0,1-1 1 0 0,-1 0 0 0 0,0 0 0 0 0,0 0-1 0 0,0 0 1 0 0,0-7 0 0 0,-1 10-499 0 0,0 0 1 0 0,0 1-1 0 0,0-1 1 0 0,0 1-1 0 0,-1-1 1 0 0,1 0-1 0 0,0 1 1 0 0,-1-1-1 0 0,1 1 1 0 0,0-1-1 0 0,-1 1 1 0 0,1-1-1 0 0,0 1 1 0 0,-1-1-1 0 0,1 1 1 0 0,-1-1-1 0 0,1 1 1 0 0,-1 0-1 0 0,1-1 1 0 0,-1 1-1 0 0,1 0 1 0 0,-1-1-1 0 0,0 1 1 0 0,1 0-1 0 0,-1 0 1 0 0,1 0-1 0 0,-1-1 1 0 0,0 1-1 0 0,1 0 1 0 0,-1 0-1 0 0,0 0 1 0 0,0 0-1 0 0,-20 0 258 0 0,12 1-236 0 0,0 1 1 0 0,1 0-1 0 0,0 0 1 0 0,-1 1-1 0 0,1 0 1 0 0,-11 6-1 0 0,-48 31-97 0 0,40-23 41 0 0,-4 3-96 0 0,0 2-1 0 0,2 1 0 0 0,1 1 1 0 0,0 2-1 0 0,2 0 1 0 0,1 2-1 0 0,2 1 0 0 0,0 1 1 0 0,-26 46-1 0 0,32-45 87 0 0,1 1 0 0 0,1 1-1 0 0,2 1 1 0 0,1 0 0 0 0,2 0-1 0 0,1 1 1 0 0,2 0 0 0 0,1 1-1 0 0,-1 67 1 0 0,7-86 105 0 0,1-1 0 0 0,0 1-1 0 0,1 0 1 0 0,1 0 0 0 0,1-1 0 0 0,0 0 0 0 0,2 0 0 0 0,-1 0-1 0 0,16 28 1 0 0,-15-34-28 0 0,0 0 0 0 0,1 0 0 0 0,1-1 0 0 0,-1 0 0 0 0,1 0 0 0 0,1-1 0 0 0,0 0 0 0 0,0 0 0 0 0,1-1 0 0 0,0 0 0 0 0,0-1 0 0 0,0 0 0 0 0,1-1 0 0 0,18 7 0 0 0,-8-6 30 0 0,-1 0 0 0 0,1-2 0 0 0,0-1 0 0 0,1 0 0 0 0,-1-2 0 0 0,0 0 1 0 0,0-1-1 0 0,1-2 0 0 0,33-5 0 0 0,-16-1 199 0 0,0-2 1 0 0,-1-1-1 0 0,-1-2 1 0 0,46-22 0 0 0,-39 13 113 0 0,-2-1-1 0 0,0-2 1 0 0,-1-2 0 0 0,57-49 0 0 0,-76 56-280 0 0,-1-1 0 0 0,-1-1 0 0 0,-1 0 0 0 0,0-2 0 0 0,-2 0 0 0 0,-1-1 0 0 0,-1-1 0 0 0,20-47 0 0 0,-23 39-78 0 0,-2 0-1 0 0,-1 0 1 0 0,-1 0 0 0 0,-2-1-1 0 0,-1 0 1 0 0,-2 0 0 0 0,-1-1-1 0 0,-2 1 1 0 0,-2-1 0 0 0,-7-43-1 0 0,7 67-17 0 0,-1 0 0 0 0,0 1 0 0 0,-1-1 0 0 0,-1 1 0 0 0,1 0-1 0 0,-2 0 1 0 0,1 0 0 0 0,-15-19 0 0 0,15 24-21 0 0,0 0 1 0 0,-1 0-1 0 0,1 1 0 0 0,-1 0 0 0 0,0 0 1 0 0,-1 0-1 0 0,1 1 0 0 0,-1-1 1 0 0,0 2-1 0 0,0-1 0 0 0,0 1 0 0 0,-1 0 1 0 0,1 1-1 0 0,-15-4 0 0 0,-8 1-330 0 0,0 1 1 0 0,0 2-1 0 0,-1 0 1 0 0,-45 5-1 0 0,56-1 57 0 0,1 1 0 0 0,0 1 1 0 0,0 1-1 0 0,0 0 0 0 0,1 1 1 0 0,0 1-1 0 0,0 1 0 0 0,-21 12 1 0 0,9 0-1186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8.034"/>
    </inkml:context>
    <inkml:brush xml:id="br0">
      <inkml:brushProperty name="width" value="0.05" units="cm"/>
      <inkml:brushProperty name="height" value="0.05" units="cm"/>
      <inkml:brushProperty name="color" value="#008C3A"/>
    </inkml:brush>
  </inkml:definitions>
  <inkml:trace contextRef="#ctx0" brushRef="#br0">6 90 11087 0 0,'-1'-7'396'0'0,"-1"0"1"0"0,1 0-1 0 0,0 0 0 0 0,1-1 0 0 0,0 1 0 0 0,0 0 0 0 0,0 0 0 0 0,1 0 0 0 0,1-7 1 0 0,-1 12 63 0 0,13-8 998 0 0,-11 11-1385 0 0,-1 1 0 0 0,1 0 0 0 0,-1-1 0 0 0,0 1 0 0 0,1 0 0 0 0,-1 0 0 0 0,0 0 0 0 0,-1 0 0 0 0,1 1 0 0 0,0-1 0 0 0,0 0 0 0 0,-1 1 0 0 0,0-1 0 0 0,1 1 0 0 0,-1 0 0 0 0,0-1 0 0 0,1 6 0 0 0,2 6 225 0 0,-1 0 1 0 0,2 17-1 0 0,-5-28-251 0 0,4 52 512 0 0,-2-1 0 0 0,-5 60 0 0 0,0 51-364 0 0,3-136-668 0 0,-9-46-2426 0 0,2 6 1567 0 0,2-2-369 0 0,-2-3-198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8.469"/>
    </inkml:context>
    <inkml:brush xml:id="br0">
      <inkml:brushProperty name="width" value="0.05" units="cm"/>
      <inkml:brushProperty name="height" value="0.05" units="cm"/>
      <inkml:brushProperty name="color" value="#008C3A"/>
    </inkml:brush>
  </inkml:definitions>
  <inkml:trace contextRef="#ctx0" brushRef="#br0">0 132 919 0 0,'2'-38'253'0'0,"3"-20"8174"0"0,-5 56-8133 0 0,1 1 0 0 0,-1-1 0 0 0,1 0 0 0 0,-1 0 0 0 0,1 0 0 0 0,0 0 0 0 0,0 0 0 0 0,0 1 0 0 0,0-1 0 0 0,0 0 0 0 0,0 1 0 0 0,1-1 0 0 0,-1 1 0 0 0,1-1 0 0 0,-1 1 0 0 0,1 0 0 0 0,-1 0-1 0 0,3-2 1 0 0,-3 3-205 0 0,0-1 0 0 0,0 1 0 0 0,1-1-1 0 0,-1 1 1 0 0,0 0 0 0 0,0-1 0 0 0,0 1-1 0 0,1 0 1 0 0,-1 0 0 0 0,0 0 0 0 0,0 0-1 0 0,1 0 1 0 0,-1 0 0 0 0,0 0-1 0 0,0 1 1 0 0,0-1 0 0 0,1 0 0 0 0,-1 1-1 0 0,0-1 1 0 0,0 1 0 0 0,0-1 0 0 0,0 1-1 0 0,0-1 1 0 0,0 1 0 0 0,0 0 0 0 0,0 0-1 0 0,0-1 1 0 0,0 1 0 0 0,0 0-1 0 0,1 1 1 0 0,6 9 362 0 0,-1-1 1 0 0,0 1-1 0 0,-1 0 0 0 0,0 1 1 0 0,9 24-1 0 0,8 16 328 0 0,-7-23-420 0 0,-9-14-306 0 0,0 0-1 0 0,1-1 1 0 0,1 0-1 0 0,0-1 1 0 0,1 0-1 0 0,17 19 0 0 0,-27-32-47 0 0,1 0-1 0 0,-1 1 0 0 0,1-1 0 0 0,-1 0 1 0 0,1 1-1 0 0,-1-1 0 0 0,1 0 0 0 0,-1 0 1 0 0,0 1-1 0 0,1-1 0 0 0,0 0 0 0 0,-1 0 1 0 0,1 0-1 0 0,-1 0 0 0 0,1 0 0 0 0,-1 0 1 0 0,1 0-1 0 0,-1 0 0 0 0,1 0 0 0 0,-1 0 0 0 0,1 0 1 0 0,-1 0-1 0 0,1 0 0 0 0,-1 0 0 0 0,1 0 1 0 0,0 0-1 0 0,-1-1 0 0 0,1 1 0 0 0,0-1-2 0 0,1 0 0 0 0,-1 0 0 0 0,0 0 0 0 0,0 0 0 0 0,1 0 0 0 0,-1-1 0 0 0,0 1 0 0 0,0 0 0 0 0,1-3 0 0 0,2-3-5 0 0,-1 0 0 0 0,1-1 0 0 0,1-7 0 0 0,4-12-22 0 0,27-72-309 0 0,-29 84 284 0 0,1 1 0 0 0,0-1 1 0 0,1 1-1 0 0,20-23 0 0 0,-25 33 62 0 0,-3 3 50 0 0,8 13 108 0 0,-5 0-110 0 0,-1 0 0 0 0,0 0-1 0 0,-1 0 1 0 0,0 0 0 0 0,-1 0-1 0 0,-1 16 1 0 0,1-6 19 0 0,1 59 289 0 0,-2-39-79 0 0,6 49 0 0 0,-4-78-286 0 0,1 1 1 0 0,0-1-1 0 0,1 0 0 0 0,0 0 1 0 0,1 0-1 0 0,0 0 0 0 0,12 19 0 0 0,-16-30-327 0 0,0 0-1 0 0,1-1 0 0 0,-1 1 0 0 0,0 0 1 0 0,1-1-1 0 0,-1 1 0 0 0,1-1 0 0 0,-1 1 1 0 0,1-1-1 0 0,0 0 0 0 0,2 2 0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8.866"/>
    </inkml:context>
    <inkml:brush xml:id="br0">
      <inkml:brushProperty name="width" value="0.05" units="cm"/>
      <inkml:brushProperty name="height" value="0.05" units="cm"/>
      <inkml:brushProperty name="color" value="#008C3A"/>
    </inkml:brush>
  </inkml:definitions>
  <inkml:trace contextRef="#ctx0" brushRef="#br0">0 205 13535 0 0,'0'0'1224'0'0,"17"-1"-877"0"0,-9-1 23 0 0,0 1 0 0 0,1-2 0 0 0,-1 0 0 0 0,0 0 0 0 0,-1 0 0 0 0,1-1 0 0 0,-1 0 0 0 0,1 0 1 0 0,8-7-1 0 0,-7 3-307 0 0,0 1 1 0 0,0-1 0 0 0,-1-1-1 0 0,0 0 1 0 0,-1 0 0 0 0,8-12 0 0 0,-12 17-51 0 0,-1 0 0 0 0,0 0 1 0 0,0 0-1 0 0,-1 0 0 0 0,1 0 1 0 0,-1 0-1 0 0,0 0 0 0 0,0-1 1 0 0,0 1-1 0 0,-1 0 0 0 0,0-1 1 0 0,1 1-1 0 0,-1 0 0 0 0,-1-1 1 0 0,1 1-1 0 0,-1 0 0 0 0,-1-6 1 0 0,2 10-2 0 0,0-1 1 0 0,0 0 0 0 0,0 1 0 0 0,-1-1 0 0 0,1 0-1 0 0,0 1 1 0 0,0-1 0 0 0,-1 0 0 0 0,1 1 0 0 0,-1-1-1 0 0,1 1 1 0 0,0-1 0 0 0,-1 1 0 0 0,1-1 0 0 0,-1 1 0 0 0,0-1-1 0 0,1 1 1 0 0,-1-1 0 0 0,1 1 0 0 0,-1 0 0 0 0,0-1-1 0 0,1 1 1 0 0,-1 0 0 0 0,1-1 0 0 0,-1 1 0 0 0,0 0-1 0 0,0 0 1 0 0,0-1 0 0 0,-1 2-4 0 0,1-1 0 0 0,-1 0 1 0 0,1 1-1 0 0,0-1 0 0 0,-1 1 0 0 0,1-1 0 0 0,0 1 0 0 0,-1-1 1 0 0,1 1-1 0 0,0 0 0 0 0,0 0 0 0 0,-1 0 0 0 0,0 1 0 0 0,-3 2 5 0 0,0 1 0 0 0,1 0-1 0 0,-1 0 1 0 0,-5 10 0 0 0,3-2 81 0 0,0 0 0 0 0,2 0 0 0 0,-1 0 0 0 0,2 1 0 0 0,0 0 0 0 0,0 0 0 0 0,-1 18 1 0 0,4-26-54 0 0,0 0-1 0 0,1 0 1 0 0,-1 0 0 0 0,2 0 0 0 0,-1 0 0 0 0,0 0 0 0 0,1 0 0 0 0,0 0 0 0 0,1 0 0 0 0,0 0 0 0 0,-1 0 0 0 0,2 0 0 0 0,-1 0 0 0 0,1-1 0 0 0,0 0 0 0 0,0 1 0 0 0,0-1 0 0 0,1 0 0 0 0,5 6 0 0 0,-6-8-49 0 0,0-1 0 0 0,1 0 1 0 0,-1 1-1 0 0,0-1 0 0 0,1 0 1 0 0,0-1-1 0 0,-1 1 0 0 0,1-1 1 0 0,0 0-1 0 0,0 0 0 0 0,0 0 1 0 0,0 0-1 0 0,7 0 0 0 0,-6-1-493 0 0,1 0-1 0 0,-1 0 0 0 0,1 0 1 0 0,0-1-1 0 0,7-2 0 0 0,2-2-6271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9.221"/>
    </inkml:context>
    <inkml:brush xml:id="br0">
      <inkml:brushProperty name="width" value="0.05" units="cm"/>
      <inkml:brushProperty name="height" value="0.05" units="cm"/>
      <inkml:brushProperty name="color" value="#008C3A"/>
    </inkml:brush>
  </inkml:definitions>
  <inkml:trace contextRef="#ctx0" brushRef="#br0">22 25 13967 0 0,'0'0'638'0'0,"-3"10"211"0"0,0 3-461 0 0,1 0-1 0 0,1 0 1 0 0,0 0-1 0 0,0 22 1 0 0,9 55 2562 0 0,-5-69-2773 0 0,1 9 86 0 0,-4-29-70 0 0,-4-15-481 0 0,-3-10 20 0 0,-6-45 1 0 0,12 60 293 0 0,0-1 1 0 0,1 1 0 0 0,0-1-1 0 0,1 1 1 0 0,0-1-1 0 0,0 1 1 0 0,6-17 0 0 0,-6 22 0 0 0,1 1 0 0 0,0-1 1 0 0,0 1-1 0 0,0 0 0 0 0,0 0 1 0 0,0 0-1 0 0,1 0 0 0 0,0 0 1 0 0,-1 0-1 0 0,1 1 0 0 0,0-1 1 0 0,0 1-1 0 0,0 0 1 0 0,1 0-1 0 0,-1 0 0 0 0,7-2 1 0 0,-3 1-166 0 0,0 0 1 0 0,0 1-1 0 0,1 0 1 0 0,-1 0-1 0 0,0 1 1 0 0,1 0-1 0 0,8 0 1 0 0,0 6-11082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59:59.717"/>
    </inkml:context>
    <inkml:brush xml:id="br0">
      <inkml:brushProperty name="width" value="0.05" units="cm"/>
      <inkml:brushProperty name="height" value="0.05" units="cm"/>
      <inkml:brushProperty name="color" value="#008C3A"/>
    </inkml:brush>
  </inkml:definitions>
  <inkml:trace contextRef="#ctx0" brushRef="#br0">324 110 13879 0 0,'-1'-2'631'0'0,"-4"-8"-229"0"0,1 0-1 0 0,-1 0 1 0 0,2 0-1 0 0,-4-14 1 0 0,-5-13 241 0 0,12 36-666 0 0,0 1 0 0 0,-1-1 0 0 0,1 1 0 0 0,0-1 0 0 0,-1 1 0 0 0,1 0 0 0 0,0-1 0 0 0,-1 1 0 0 0,1 0 0 0 0,-1-1 0 0 0,1 1 0 0 0,-1 0 0 0 0,1 0 0 0 0,-1-1 0 0 0,1 1 0 0 0,-1 0 0 0 0,1 0 0 0 0,-1 0 0 0 0,1 0 0 0 0,-1 0 0 0 0,1 0 0 0 0,-1-1 0 0 0,0 1 1 0 0,1 1-1 0 0,-1-1 0 0 0,1 0 0 0 0,-1 0 0 0 0,1 0 0 0 0,-1 0 0 0 0,0 0 0 0 0,-15 5-314 0 0,16-5 336 0 0,-4 3-40 0 0,-1-1-1 0 0,1 1 0 0 0,0 0 1 0 0,1 0-1 0 0,-1 0 0 0 0,0 1 1 0 0,1-1-1 0 0,0 1 0 0 0,0 0 1 0 0,0 0-1 0 0,-4 7 0 0 0,-1 3 134 0 0,1 0-1 0 0,-8 20 0 0 0,11-20 93 0 0,-1 0 1 0 0,2 0-1 0 0,0 0 1 0 0,0 0-1 0 0,0 28 1 0 0,3-37-127 0 0,0 1 1 0 0,0-1-1 0 0,0 1 1 0 0,1-1-1 0 0,0 0 1 0 0,0 1-1 0 0,1-1 1 0 0,-1 0-1 0 0,1 0 1 0 0,0 1-1 0 0,0-1 1 0 0,1-1-1 0 0,0 1 1 0 0,0 0-1 0 0,0-1 1 0 0,0 1-1 0 0,1-1 1 0 0,4 4-1 0 0,-7-7-44 0 0,0 0-1 0 0,0 0 0 0 0,0-1 1 0 0,1 1-1 0 0,-1-1 1 0 0,0 1-1 0 0,1-1 1 0 0,-1 0-1 0 0,0 1 0 0 0,1-1 1 0 0,-1 0-1 0 0,0 0 1 0 0,1 0-1 0 0,-1 0 0 0 0,1 0 1 0 0,-1 0-1 0 0,0 0 1 0 0,1-1-1 0 0,-1 1 1 0 0,3-1-1 0 0,-1 0-5 0 0,0 0 0 0 0,0-1 0 0 0,0 1 0 0 0,0-1 1 0 0,-1 1-1 0 0,1-1 0 0 0,3-3 0 0 0,-1-1 44 0 0,0 0 0 0 0,0-1 0 0 0,0 1 0 0 0,-1-1 0 0 0,0 0 0 0 0,-1-1 0 0 0,0 1 1 0 0,0-1-1 0 0,0 1 0 0 0,1-11 0 0 0,7-14 606 0 0,-11 30 516 0 0,1 3-1141 0 0,1-1 0 0 0,-1 0-1 0 0,0 1 1 0 0,0-1 0 0 0,0 1 0 0 0,0 0-1 0 0,1-1 1 0 0,-1 1 0 0 0,0 0 0 0 0,0-1-1 0 0,0 1 1 0 0,0 0 0 0 0,-1 0 0 0 0,1 0-1 0 0,0 0 1 0 0,0 0 0 0 0,0 0 0 0 0,-1 0-1 0 0,1 0 1 0 0,-1 1 0 0 0,1-1 0 0 0,0 2-1 0 0,9 26 206 0 0,0 13-117 0 0,-2 0 0 0 0,-1 1 1 0 0,-3-1-1 0 0,-1 1 0 0 0,-2 0 1 0 0,-6 49-1 0 0,3-77-115 0 0,-1 1 0 0 0,0-1 0 0 0,-1 0 0 0 0,-1 0 0 0 0,-1 0 1 0 0,0 0-1 0 0,0-1 0 0 0,-2 0 0 0 0,0 0 0 0 0,0-1 0 0 0,-12 14 0 0 0,15-21-6 0 0,-1 0 0 0 0,0 0 0 0 0,0-1-1 0 0,0 0 1 0 0,-1 0 0 0 0,0 0 0 0 0,0-1 0 0 0,0 0 0 0 0,-15 6 0 0 0,16-8 4 0 0,-1 0 1 0 0,0-1 0 0 0,1 0-1 0 0,-1 0 1 0 0,0 0-1 0 0,1-1 1 0 0,-1 0 0 0 0,0 0-1 0 0,0-1 1 0 0,1 0-1 0 0,-1 0 1 0 0,0 0 0 0 0,-8-4-1 0 0,6 1 32 0 0,1 1 0 0 0,-1-2 0 0 0,1 1 0 0 0,0-1 0 0 0,0-1 0 0 0,1 1 0 0 0,0-1 0 0 0,0-1 0 0 0,-12-12 0 0 0,18 18-34 0 0,-1-1-1 0 0,1 1 0 0 0,-1-1 1 0 0,1 0-1 0 0,0 1 0 0 0,-1-1 1 0 0,1 0-1 0 0,0 0 1 0 0,0 1-1 0 0,1-1 0 0 0,-1 0 1 0 0,0 0-1 0 0,0 0 1 0 0,1 0-1 0 0,0 0 0 0 0,-1 0 1 0 0,1 0-1 0 0,0-1 0 0 0,0 1 1 0 0,0 0-1 0 0,0-3 1 0 0,1-1-50 0 0,-1 4-113 0 0,1-1 0 0 0,-1 0 0 0 0,1 0 0 0 0,0 0 0 0 0,-1 1 1 0 0,1-1-1 0 0,1 0 0 0 0,-1 1 0 0 0,0-1 0 0 0,1 1 0 0 0,3-5 0 0 0,4-5-1739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3.327"/>
    </inkml:context>
    <inkml:brush xml:id="br0">
      <inkml:brushProperty name="width" value="0.05" units="cm"/>
      <inkml:brushProperty name="height" value="0.05" units="cm"/>
      <inkml:brushProperty name="color" value="#004F8B"/>
    </inkml:brush>
  </inkml:definitions>
  <inkml:trace contextRef="#ctx0" brushRef="#br0">2 77 5527 0 0,'-1'-13'590'0'0,"2"11"-448"0"0,0 0 1 0 0,0 1-1 0 0,0-1 1 0 0,0 1 0 0 0,0-1-1 0 0,0 1 1 0 0,1 0-1 0 0,-1-1 1 0 0,1 1 0 0 0,-1 0-1 0 0,1 0 1 0 0,-1 0-1 0 0,1 0 1 0 0,0 0-1 0 0,-1 0 1 0 0,4 0 0 0 0,33-12 6403 0 0,-32 12-5671 0 0,32-8 498 0 0,2 2 0 0 0,-1 2 0 0 0,0 1 0 0 0,1 2 0 0 0,56 4 0 0 0,-93-1-1270 0 0,-1-1-1 0 0,1 0 0 0 0,-1 0 1 0 0,1 1-1 0 0,-1-1 0 0 0,1 1 1 0 0,-1 0-1 0 0,0 0 0 0 0,1 0 1 0 0,-1 0-1 0 0,0 0 0 0 0,2 2 1 0 0,-3-3-80 0 0,0 1 0 0 0,-1 0 0 0 0,1-1 1 0 0,-1 1-1 0 0,1 0 0 0 0,-1 0 1 0 0,1-1-1 0 0,-1 1 0 0 0,1 0 1 0 0,-1 0-1 0 0,0 0 0 0 0,0 0 1 0 0,1 0-1 0 0,-1-1 0 0 0,0 1 1 0 0,0 0-1 0 0,0 0 0 0 0,0 0 0 0 0,0 0 1 0 0,0 0-1 0 0,0 0 0 0 0,0 0 1 0 0,0-1-1 0 0,-1 1 0 0 0,1 0 1 0 0,0 0-1 0 0,0 0 0 0 0,-1 0 1 0 0,1 0-1 0 0,-1-1 0 0 0,1 1 1 0 0,-1 0-1 0 0,1 0 0 0 0,-1-1 0 0 0,0 2 1 0 0,-5 5 13 0 0,1 0 1 0 0,-1-1-1 0 0,0 0 1 0 0,-1 0-1 0 0,0 0 1 0 0,-8 5 0 0 0,-51 28-38 0 0,23-14-94 0 0,-93 63-814 0 0,135-88 828 0 0,3 2-101 0 0,0 0 159 0 0,1-1 0 0 0,-1 1 0 0 0,1-1 0 0 0,-1 0 0 0 0,1 0 0 0 0,0 0-1 0 0,0 0 1 0 0,-1 0 0 0 0,1 0 0 0 0,0-1 0 0 0,3 1 0 0 0,-4-1 20 0 0,23 6 4 0 0,-1 0-1 0 0,0 2 0 0 0,27 12 1 0 0,64 37 436 0 0,-74-36-87 0 0,-18-10-980 0 0,33 10 0 0 0,-55-20-204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0.145"/>
    </inkml:context>
    <inkml:brush xml:id="br0">
      <inkml:brushProperty name="width" value="0.05" units="cm"/>
      <inkml:brushProperty name="height" value="0.05" units="cm"/>
      <inkml:brushProperty name="color" value="#008C3A"/>
    </inkml:brush>
  </inkml:definitions>
  <inkml:trace contextRef="#ctx0" brushRef="#br0">1 128 17567 0 0,'0'0'1588'0'0,"0"-2"-1304"0"0,-1 1-266 0 0,1 0-1 0 0,0 0 1 0 0,0 0 0 0 0,0 1-1 0 0,0-1 1 0 0,0 0 0 0 0,0 0-1 0 0,1 0 1 0 0,-1 0 0 0 0,0 0-1 0 0,0 0 1 0 0,0 0 0 0 0,1 1-1 0 0,-1-1 1 0 0,1 0 0 0 0,-1 0-1 0 0,1 0 1 0 0,-1 1-1 0 0,1-1 1 0 0,-1 0 0 0 0,1 0-1 0 0,-1 1 1 0 0,1-1 0 0 0,0 1-1 0 0,0-1 1 0 0,-1 0 0 0 0,1 1-1 0 0,0 0 1 0 0,0-1 0 0 0,1 0-1 0 0,0 0 76 0 0,13-10 402 0 0,25-19-141 0 0,-37 27-338 0 0,-1 0 1 0 0,1 1-1 0 0,-1-1 1 0 0,1 0-1 0 0,-1-1 0 0 0,0 1 1 0 0,0 0-1 0 0,0-1 1 0 0,-1 1-1 0 0,3-8 1 0 0,-2 2 5 0 0,-1 0 12 0 0,-3 10-49 0 0,0-1 0 0 0,0 0 0 0 0,0 1 0 0 0,0-1 0 0 0,0 1 1 0 0,0 0-1 0 0,0-1 0 0 0,-3 3 0 0 0,0 1 15 0 0,0 0 0 0 0,0 1-1 0 0,0-1 1 0 0,1 1 0 0 0,0 0 0 0 0,-1 0-1 0 0,2 0 1 0 0,-1 1 0 0 0,1-1 0 0 0,0 1-1 0 0,0 0 1 0 0,-2 7 0 0 0,1-3 8 0 0,1 0 0 0 0,0 1 0 0 0,0 0 0 0 0,1-1 0 0 0,1 1 0 0 0,-1 15 1 0 0,2-22 41 0 0,0 0 0 0 0,0-1 1 0 0,0 1-1 0 0,1 0 0 0 0,-1 0 1 0 0,1 0-1 0 0,0-1 0 0 0,1 1 1 0 0,-1 0-1 0 0,0-1 0 0 0,1 1 1 0 0,0-1-1 0 0,0 0 0 0 0,0 1 1 0 0,0-1-1 0 0,0 0 1 0 0,1 0-1 0 0,0 0 0 0 0,-1-1 1 0 0,5 4-1 0 0,-2-3 42 0 0,-1-1-1 0 0,0 1 1 0 0,1-1 0 0 0,-1-1 0 0 0,1 1-1 0 0,-1-1 1 0 0,1 1 0 0 0,0-1 0 0 0,0-1-1 0 0,0 1 1 0 0,0-1 0 0 0,-1 1 0 0 0,1-2-1 0 0,0 1 1 0 0,8-1 0 0 0,4-3-231 0 0,-1 0 0 0 0,0-1 0 0 0,1-1 0 0 0,-2-1 0 0 0,1 0 0 0 0,19-12-1 0 0,-22 13-7969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3.400"/>
    </inkml:context>
    <inkml:brush xml:id="br0">
      <inkml:brushProperty name="width" value="0.05" units="cm"/>
      <inkml:brushProperty name="height" value="0.05" units="cm"/>
      <inkml:brushProperty name="color" value="#008C3A"/>
    </inkml:brush>
  </inkml:definitions>
  <inkml:trace contextRef="#ctx0" brushRef="#br0">0 211 455 0 0,'7'-60'2025'0'0,"-4"43"37"0"0,1 0 0 0 0,0 0-1 0 0,1 0 1 0 0,1 0-1 0 0,15-29 1 0 0,-21 45-1736 0 0,1-1-1 0 0,0 0 1 0 0,0 0 0 0 0,0 1 0 0 0,1-1-1 0 0,-1 1 1 0 0,0-1 0 0 0,1 1 0 0 0,-1-1-1 0 0,3-1 1 0 0,-3 3-279 0 0,-1 0-1 0 0,1 0 1 0 0,0 0 0 0 0,-1 0-1 0 0,1 0 1 0 0,-1 0 0 0 0,1 0-1 0 0,0 0 1 0 0,-1 0 0 0 0,1 0-1 0 0,-1 0 1 0 0,1 0-1 0 0,0 0 1 0 0,-1 0 0 0 0,1 1-1 0 0,-1-1 1 0 0,1 0 0 0 0,-1 1-1 0 0,1-1 1 0 0,-1 0 0 0 0,1 1-1 0 0,-1-1 1 0 0,1 0 0 0 0,-1 1-1 0 0,1-1 1 0 0,-1 1 0 0 0,1-1-1 0 0,-1 1 1 0 0,0-1 0 0 0,1 1-1 0 0,-1-1 1 0 0,0 1 0 0 0,0 0-1 0 0,1-1 1 0 0,-1 1 0 0 0,0-1-1 0 0,0 2 1 0 0,4 6 114 0 0,-1 0 1 0 0,-1 0 0 0 0,0 0-1 0 0,0 1 1 0 0,2 16 0 0 0,-1 45 307 0 0,-3-56-380 0 0,1-2-70 0 0,-1 175 175 0 0,-3-135-189 0 0,-13 82-1 0 0,14-125-175 0 0,0-1-1 0 0,0 0 1 0 0,-1 0-1 0 0,0 0 1 0 0,-5 8-1 0 0,6-14-1300 0 0,-6 3-432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3.809"/>
    </inkml:context>
    <inkml:brush xml:id="br0">
      <inkml:brushProperty name="width" value="0.05" units="cm"/>
      <inkml:brushProperty name="height" value="0.05" units="cm"/>
      <inkml:brushProperty name="color" value="#008C3A"/>
    </inkml:brush>
  </inkml:definitions>
  <inkml:trace contextRef="#ctx0" brushRef="#br0">21 182 1839 0 0,'-2'-2'83'0'0,"0"1"-56"0"0,-9-14 39 0 0,11 14 106 0 0,-1 1-1 0 0,0-1 0 0 0,1 0 0 0 0,-1 0 0 0 0,1 1 0 0 0,0-1 0 0 0,-1 0 0 0 0,1 0 0 0 0,0 0 0 0 0,-1 0 0 0 0,1 0 0 0 0,0 0 0 0 0,0 1 0 0 0,0-1 0 0 0,-1 0 1 0 0,1 0-1 0 0,0 0 0 0 0,0 0 0 0 0,1 0 0 0 0,-1 0 0 0 0,0 0 0 0 0,0 0 0 0 0,0 0 0 0 0,1 0 0 0 0,-1 1 0 0 0,0-1 0 0 0,1 0 0 0 0,-1 0 0 0 0,0 0 0 0 0,1 0 1 0 0,1-1-1 0 0,-1 1 821 0 0,0-2-160 0 0,1 1-1 0 0,0 0 0 0 0,0 0 1 0 0,0 0-1 0 0,0 0 1 0 0,0 0-1 0 0,2-1 1 0 0,32-17 1610 0 0,-22 13-2053 0 0,24-10 259 0 0,0 2 0 0 0,2 1 0 0 0,63-13 0 0 0,-92 25-534 0 0,8-3 113 0 0,1 2 0 0 0,0 0 1 0 0,29 0-1 0 0,-41 3-160 0 0,0 0 0 0 0,0 1 0 0 0,0 0 0 0 0,1 0-1 0 0,-1 1 1 0 0,0 0 0 0 0,-1 0 0 0 0,1 0 0 0 0,0 1 0 0 0,-1 1 0 0 0,9 4 0 0 0,-14-6-53 0 0,1-1-1 0 0,-1 1 0 0 0,0 0 1 0 0,1 0-1 0 0,-1 0 0 0 0,0 0 1 0 0,-1 1-1 0 0,1-1 1 0 0,0 1-1 0 0,-1-1 0 0 0,1 1 1 0 0,-1-1-1 0 0,0 1 1 0 0,0 0-1 0 0,0-1 0 0 0,1 6 1 0 0,-1-4-2 0 0,-1 1 1 0 0,0-1-1 0 0,0 1 0 0 0,0-1 1 0 0,0 1-1 0 0,-1-1 0 0 0,0 1 1 0 0,1-1-1 0 0,-4 8 1 0 0,-3 3-14 0 0,0 0 0 0 0,0 0 1 0 0,-1-1-1 0 0,-18 23 0 0 0,-101 121-1283 0 0,62-81-6722 0 0,51-59 2196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4.214"/>
    </inkml:context>
    <inkml:brush xml:id="br0">
      <inkml:brushProperty name="width" value="0.05" units="cm"/>
      <inkml:brushProperty name="height" value="0.05" units="cm"/>
      <inkml:brushProperty name="color" value="#008C3A"/>
    </inkml:brush>
  </inkml:definitions>
  <inkml:trace contextRef="#ctx0" brushRef="#br0">9 0 16495 0 0,'0'0'2282'0'0,"2"10"-1210"0"0,5 16-524 0 0,-2 1-1 0 0,0-1 1 0 0,0 41 0 0 0,-5-53-628 0 0,0-1 0 0 0,-1 1-1 0 0,0-1 1 0 0,-1 0-1 0 0,-1 0 1 0 0,0 0-1 0 0,-1 0 1 0 0,-10 23 0 0 0,14-34-554 0 0,-4 5-7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4.655"/>
    </inkml:context>
    <inkml:brush xml:id="br0">
      <inkml:brushProperty name="width" value="0.05" units="cm"/>
      <inkml:brushProperty name="height" value="0.05" units="cm"/>
      <inkml:brushProperty name="color" value="#008C3A"/>
    </inkml:brush>
  </inkml:definitions>
  <inkml:trace contextRef="#ctx0" brushRef="#br0">1 160 5983 0 0,'0'0'274'0'0,"4"-9"90"0"0,-1 3 61 0 0,0 1 0 0 0,1 0 0 0 0,0 0 0 0 0,0 0 0 0 0,0 1 0 0 0,0-1 0 0 0,1 1 0 0 0,0 0 0 0 0,-1 0-1 0 0,7-2 1 0 0,10-7 1888 0 0,28-12-1 0 0,6-3-1585 0 0,-42 20-276 0 0,2 0 0 0 0,16-6 1 0 0,-31 14-419 0 0,1 0 0 0 0,0-1 0 0 0,-1 1 0 0 0,1 0 1 0 0,0 0-1 0 0,-1 0 0 0 0,1 0 0 0 0,0 0 1 0 0,-1 0-1 0 0,1 0 0 0 0,0 0 0 0 0,-1 0 1 0 0,1 1-1 0 0,0-1 0 0 0,-1 0 0 0 0,1 0 0 0 0,0 0 1 0 0,-1 1-1 0 0,1-1 0 0 0,-1 0 0 0 0,1 1 1 0 0,0-1-1 0 0,-1 1 0 0 0,1-1 0 0 0,-1 1 1 0 0,1-1-1 0 0,-1 1 0 0 0,0-1 0 0 0,1 1 0 0 0,-1-1 1 0 0,1 1-1 0 0,-1-1 0 0 0,0 1 0 0 0,0 0 1 0 0,1-1-1 0 0,-1 1 0 0 0,0 0 0 0 0,0-1 1 0 0,0 1-1 0 0,1 0 0 0 0,-1-1 0 0 0,0 1 0 0 0,0 0 1 0 0,0 0-1 0 0,0 4 19 0 0,1 0 0 0 0,-1-1 0 0 0,0 1 0 0 0,-1 8 1 0 0,-8 38 182 0 0,5-33-202 0 0,1 1-1 0 0,-2 32 1 0 0,5-43-10 0 0,0 0-1 0 0,1 0 1 0 0,0 0 0 0 0,0 0-1 0 0,1-1 1 0 0,0 1 0 0 0,0 0-1 0 0,6 12 1 0 0,-7-18-3 0 0,0 0 0 0 0,0 0 0 0 0,1 0-1 0 0,-1 0 1 0 0,1 0 0 0 0,0 0 0 0 0,-1 0 0 0 0,1 0 0 0 0,0 0 0 0 0,0-1-1 0 0,0 1 1 0 0,0-1 0 0 0,0 0 0 0 0,1 0 0 0 0,-1 1 0 0 0,0-1 0 0 0,1-1 0 0 0,-1 1-1 0 0,1 0 1 0 0,-1 0 0 0 0,0-1 0 0 0,1 0 0 0 0,-1 1 0 0 0,1-1 0 0 0,0 0 0 0 0,-1 0-1 0 0,1 0 1 0 0,-1-1 0 0 0,1 1 0 0 0,-1-1 0 0 0,4 0 0 0 0,2-2 24 0 0,1 0 1 0 0,-1-1-1 0 0,0 1 0 0 0,0-2 1 0 0,0 1-1 0 0,0-1 0 0 0,-1 0 1 0 0,0-1-1 0 0,0 1 0 0 0,0-2 1 0 0,-1 1-1 0 0,0-1 0 0 0,0 0 1 0 0,-1 0-1 0 0,1 0 1 0 0,-2-1-1 0 0,1 0 0 0 0,5-12 1 0 0,-8 14-35 0 0,0 0 1 0 0,0 0 0 0 0,0-1 0 0 0,0 1-1 0 0,-1 0 1 0 0,0-1 0 0 0,-1 1-1 0 0,1-1 1 0 0,-1 1 0 0 0,-1-1 0 0 0,-1-10-1 0 0,1 12 14 0 0,0 0-1 0 0,-1 0 1 0 0,0 0-1 0 0,0 0 1 0 0,0 0-1 0 0,-1 1 1 0 0,0-1 0 0 0,0 1-1 0 0,0-1 1 0 0,0 1-1 0 0,0 0 1 0 0,-1 0-1 0 0,0 0 1 0 0,0 1-1 0 0,-7-6 1 0 0,7 7 7 0 0,1 0 0 0 0,-1 0 0 0 0,0 0 1 0 0,1 1-1 0 0,-1-1 0 0 0,0 1 0 0 0,0 0 0 0 0,0 0 0 0 0,0 0 1 0 0,0 1-1 0 0,-1-1 0 0 0,1 1 0 0 0,0 0 0 0 0,0 0 0 0 0,0 1 1 0 0,0-1-1 0 0,0 1 0 0 0,0 0 0 0 0,0 0 0 0 0,0 0 0 0 0,0 0 1 0 0,0 1-1 0 0,-4 2 0 0 0,0 0-261 0 0,0 0 0 0 0,1 1-1 0 0,0 0 1 0 0,-9 7 0 0 0,9-5-1845 0 0,-1 0-1 0 0,-12 16 1 0 0,11-10-4655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5.109"/>
    </inkml:context>
    <inkml:brush xml:id="br0">
      <inkml:brushProperty name="width" value="0.05" units="cm"/>
      <inkml:brushProperty name="height" value="0.05" units="cm"/>
      <inkml:brushProperty name="color" value="#008C3A"/>
    </inkml:brush>
  </inkml:definitions>
  <inkml:trace contextRef="#ctx0" brushRef="#br0">198 434 15319 0 0,'-3'-11'1630'0'0,"-3"-19"1188"0"0,-17 27-2610 0 0,18 4-212 0 0,0 0-1 0 0,0 0 1 0 0,0 1 0 0 0,0-1-1 0 0,0 1 1 0 0,0 0-1 0 0,1 1 1 0 0,-1-1 0 0 0,0 1-1 0 0,1 0 1 0 0,0 0-1 0 0,0 0 1 0 0,0 0 0 0 0,0 1-1 0 0,1 0 1 0 0,-1 0-1 0 0,-4 6 1 0 0,-4 8-23 0 0,1-1 0 0 0,-18 37 0 0 0,24-42 34 0 0,0 1-1 0 0,0 0 1 0 0,1-1 0 0 0,1 2-1 0 0,0-1 1 0 0,-1 14 0 0 0,3-21 11 0 0,1 0 1 0 0,0 0-1 0 0,1 1 1 0 0,-1-1-1 0 0,1 0 1 0 0,3 11-1 0 0,-3-14-3 0 0,0 0 0 0 0,0 0 0 0 0,1 0 0 0 0,-1 0 0 0 0,1 0 0 0 0,0 0 0 0 0,0-1 0 0 0,0 1 0 0 0,0 0 0 0 0,0-1 0 0 0,0 0 0 0 0,1 0 0 0 0,4 4 0 0 0,-5-5 2 0 0,0 0 0 0 0,0 0 1 0 0,0 0-1 0 0,0-1 0 0 0,0 1 1 0 0,0 0-1 0 0,0-1 0 0 0,0 0 1 0 0,1 1-1 0 0,-1-1 0 0 0,0 0 1 0 0,0 0-1 0 0,0 0 1 0 0,1 0-1 0 0,-1-1 0 0 0,0 1 1 0 0,0-1-1 0 0,0 1 0 0 0,0-1 1 0 0,0 0-1 0 0,0 1 0 0 0,0-1 1 0 0,0 0-1 0 0,0 0 0 0 0,0-1 1 0 0,0 1-1 0 0,2-2 1 0 0,5-4 36 0 0,0-1 0 0 0,-1 0 0 0 0,14-17 1 0 0,-17 20-36 0 0,5-8-36 0 0,0-1-1 0 0,0 1 1 0 0,-2-2-1 0 0,1 1 1 0 0,-2-1 0 0 0,0 0-1 0 0,-1-1 1 0 0,-1 0-1 0 0,6-24 1 0 0,-4 0-125 0 0,-2 0 1 0 0,1-71 0 0 0,-6 25-353 0 0,-14-127 0 0 0,14 213 517 0 0,0-1 1 0 0,0 1 0 0 0,0 0-1 0 0,1-1 1 0 0,-1 1 0 0 0,0 0 0 0 0,0-1-1 0 0,0 1 1 0 0,-1 0 0 0 0,1-1 0 0 0,0 1-1 0 0,0 0 1 0 0,0-1 0 0 0,0 1-1 0 0,0 0 1 0 0,0-1 0 0 0,0 1 0 0 0,0 0-1 0 0,-1 0 1 0 0,1-1 0 0 0,0 1 0 0 0,0 0-1 0 0,0-1 1 0 0,-1 1 0 0 0,1 0-1 0 0,0 0 1 0 0,0 0 0 0 0,-1-1 0 0 0,0 1-1 0 0,-3 9 186 0 0,-4 26-201 0 0,8-32 46 0 0,-14 85 434 0 0,4 1 0 0 0,2 151 0 0 0,8-205-244 0 0,2 0 0 0 0,9 46 0 0 0,-10-72-202 0 0,2 1 0 0 0,-1-1 0 0 0,1 1 0 0 0,1-1 0 0 0,-1 0 0 0 0,2 0 0 0 0,-1 0 0 0 0,1 0 0 0 0,1-1 0 0 0,-1 0 0 0 0,1 0 0 0 0,1-1 0 0 0,8 9 0 0 0,-13-14-46 0 0,0-1 1 0 0,0 1-1 0 0,1 0 0 0 0,-1 0 0 0 0,1-1 1 0 0,-1 0-1 0 0,1 1 0 0 0,0-1 0 0 0,0 0 1 0 0,-1-1-1 0 0,1 1 0 0 0,0 0 0 0 0,0-1 1 0 0,0 1-1 0 0,0-1 0 0 0,0 0 0 0 0,0 0 1 0 0,3 0-1 0 0,-2-1-10 0 0,0 0 0 0 0,0 0 1 0 0,0-1-1 0 0,0 1 0 0 0,0-1 1 0 0,-1 0-1 0 0,1 0 0 0 0,0 0 0 0 0,-1-1 1 0 0,0 1-1 0 0,5-5 0 0 0,0-1-17 0 0,-1 1-1 0 0,-1-1 0 0 0,1-1 1 0 0,-1 1-1 0 0,-1-1 1 0 0,1 0-1 0 0,-2 0 0 0 0,1-1 1 0 0,4-14-1 0 0,-2-7-199 0 0,0 0 0 0 0,2-49 0 0 0,-4 31 159 0 0,-4 47 765 0 0,-1 15-533 0 0,-1 48 52 0 0,0-37-117 0 0,3 38 0 0 0,-1-55-71 0 0,0 1 0 0 0,1-1 0 0 0,0 0 0 0 0,0 0 0 0 0,0 0 0 0 0,1 0 1 0 0,0 0-1 0 0,0 0 0 0 0,6 7 0 0 0,-9-13-22 0 0,1 0 0 0 0,-1 0 1 0 0,0-1-1 0 0,0 1 0 0 0,1-1 0 0 0,-1 1 0 0 0,1 0 1 0 0,-1-1-1 0 0,0 1 0 0 0,1-1 0 0 0,-1 1 1 0 0,1-1-1 0 0,0 1 0 0 0,-1-1 0 0 0,1 1 0 0 0,-1-1 1 0 0,1 1-1 0 0,0-1 0 0 0,-1 0 0 0 0,1 0 1 0 0,0 1-1 0 0,-1-1 0 0 0,1 0 0 0 0,1 1 1 0 0,0-1 6 0 0,-2 0-6 0 0,1 1 0 0 0,0-1 0 0 0,0 0 0 0 0,0 0 0 0 0,-1 1 0 0 0,1-1 0 0 0,0 0 0 0 0,0 0 0 0 0,0 0 0 0 0,0 0 0 0 0,0 0-1 0 0,-1 0 1 0 0,1 0 0 0 0,0 0 0 0 0,0 0 0 0 0,0 0 0 0 0,0-1 0 0 0,-1 1 0 0 0,1 0 0 0 0,0-1 0 0 0,0 1 0 0 0,-1 0 0 0 0,1-1 0 0 0,0 1 0 0 0,0-1 0 0 0,-1 1 0 0 0,1-1 0 0 0,0 1 0 0 0,-1-1 0 0 0,1 0-1 0 0,-1 1 1 0 0,1-2 0 0 0,1 0 13 0 0,6-5-14 0 0,-1-2-1 0 0,1 1 0 0 0,-1-1 0 0 0,-1 0 0 0 0,0 0 0 0 0,0-1 0 0 0,-1 0 0 0 0,0 0 0 0 0,3-12 0 0 0,3-11-38 0 0,9-57 1 0 0,-2 6-83 0 0,-17 82 392 0 0,0 16-18 0 0,-1 13-72 0 0,-5 35 0 0 0,3-41-168 0 0,0 1-1 0 0,2 0 1 0 0,2 27-1 0 0,-2-44-118 0 0,1 0 1 0 0,0 0-1 0 0,0 0 0 0 0,0 0 0 0 0,0 0 0 0 0,1-1 0 0 0,0 1 1 0 0,0-1-1 0 0,0 1 0 0 0,0-1 0 0 0,1 1 0 0 0,0-1 1 0 0,3 4-1 0 0,2-1-1427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5.685"/>
    </inkml:context>
    <inkml:brush xml:id="br0">
      <inkml:brushProperty name="width" value="0.05" units="cm"/>
      <inkml:brushProperty name="height" value="0.05" units="cm"/>
      <inkml:brushProperty name="color" value="#008C3A"/>
    </inkml:brush>
  </inkml:definitions>
  <inkml:trace contextRef="#ctx0" brushRef="#br0">158 515 5983 0 0,'-14'-17'12559'0'0,"10"7"-11906"0"0,3 9-646 0 0,1 0-1 0 0,-1 0 1 0 0,0 0 0 0 0,0 0-1 0 0,0 0 1 0 0,0 0-1 0 0,0 0 1 0 0,0 0-1 0 0,-1 0 1 0 0,1 1 0 0 0,0-1-1 0 0,0 0 1 0 0,-1 1-1 0 0,1-1 1 0 0,0 1 0 0 0,0 0-1 0 0,-1-1 1 0 0,1 1-1 0 0,-1 0 1 0 0,1 0 0 0 0,0 0-1 0 0,-1 0 1 0 0,1 0-1 0 0,0 0 1 0 0,-1 0-1 0 0,1 0 1 0 0,-1 0 0 0 0,1 1-1 0 0,0-1 1 0 0,-3 1-1 0 0,1 0 8 0 0,1 0-23 0 0,0-1 0 0 0,0 1 1 0 0,0 0-1 0 0,0 0 1 0 0,0 0-1 0 0,0 0 1 0 0,0 0-1 0 0,0 0 1 0 0,1 0-1 0 0,-1 1 0 0 0,1-1 1 0 0,-4 4-1 0 0,-13 19-17 0 0,10-11 52 0 0,1 0 0 0 0,0 1 0 0 0,1-1 0 0 0,1 1 0 0 0,-7 26-1 0 0,10-32 47 0 0,1 0-1 0 0,-1 0 1 0 0,1 0-1 0 0,1 0 1 0 0,0 0-1 0 0,0 0 1 0 0,1 0-1 0 0,0 0 0 0 0,0 0 1 0 0,0 0-1 0 0,1 0 1 0 0,4 10-1 0 0,-4-15-49 0 0,-1 0 0 0 0,0-1-1 0 0,0 1 1 0 0,1-1 0 0 0,-1 1 0 0 0,1-1-1 0 0,0 0 1 0 0,0 0 0 0 0,0 1 0 0 0,0-1-1 0 0,0-1 1 0 0,0 1 0 0 0,1 0 0 0 0,-1 0-1 0 0,1-1 1 0 0,-1 0 0 0 0,1 1 0 0 0,3 0-1 0 0,-2-1-7 0 0,0 0-1 0 0,0 0 1 0 0,0-1-1 0 0,0 0 1 0 0,0 0-1 0 0,0 0 1 0 0,1 0 0 0 0,-1 0-1 0 0,0-1 1 0 0,0 0-1 0 0,6-2 1 0 0,5-2-19 0 0,-1-2 0 0 0,0 0 0 0 0,0 0 0 0 0,0-1 1 0 0,18-15-1 0 0,-22 16-130 0 0,0-2 1 0 0,-1 1-1 0 0,0-1 0 0 0,-1 0 1 0 0,0-1-1 0 0,0 0 1 0 0,-1-1-1 0 0,0 1 1 0 0,-1-1-1 0 0,6-12 0 0 0,-5 5-264 0 0,-1 0 0 0 0,-1-1 0 0 0,0 1 0 0 0,-1-1 0 0 0,2-38 0 0 0,-4-30-1018 0 0,-16-143 0 0 0,10 191 1235 0 0,-3-26 145 0 0,2 38 1182 0 0,4 22 2537 0 0,-1 150-2331 0 0,-1-40-802 0 0,1 11-8 0 0,0-27 631 0 0,15 152 0 0 0,-10-222-1071 0 0,-2-8-40 0 0,1 0 1 0 0,0 1 0 0 0,1-1-1 0 0,6 17 1 0 0,-9-26 9 0 0,8-11 5 0 0,-2 0-61 0 0,-1-1 0 0 0,-1 1 0 0 0,0-1-1 0 0,0 0 1 0 0,-1 0 0 0 0,0-1 0 0 0,2-10 0 0 0,-2 5-16 0 0,1 1 1 0 0,7-16-1 0 0,-8 22 13 0 0,2 0 1 0 0,-1 1-1 0 0,1 0 0 0 0,0 0 0 0 0,12-15 0 0 0,-13 20-116 0 0,-1 0 0 0 0,1 0 0 0 0,0 0 0 0 0,0 0-1 0 0,0 0 1 0 0,0 1 0 0 0,0-1 0 0 0,0 1 0 0 0,1 0 0 0 0,-1 1-1 0 0,1-1 1 0 0,0 1 0 0 0,6-2 0 0 0,2 2-1135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6.543"/>
    </inkml:context>
    <inkml:brush xml:id="br0">
      <inkml:brushProperty name="width" value="0.05" units="cm"/>
      <inkml:brushProperty name="height" value="0.05" units="cm"/>
      <inkml:brushProperty name="color" value="#008C3A"/>
    </inkml:brush>
  </inkml:definitions>
  <inkml:trace contextRef="#ctx0" brushRef="#br0">182 211 8287 0 0,'0'0'639'0'0,"0"-2"-415"0"0,18-41 5823 0 0,-12 31-4939 0 0,-1-1 0 0 0,0 1-1 0 0,5-26 1 0 0,-9 33-1070 0 0,-1 1-1 0 0,1 0 1 0 0,-1-1-1 0 0,0 1 1 0 0,-1 0-1 0 0,1-1 1 0 0,-1 1-1 0 0,0 0 1 0 0,0 0-1 0 0,0-1 1 0 0,0 1-1 0 0,-1 0 1 0 0,1 0-1 0 0,-1 0 1 0 0,0 1-1 0 0,-5-7 1 0 0,6 7-1 0 0,-4-1-20 0 0,-12-1-18 0 0,14 5-28 0 0,-1-1 1 0 0,0 1-1 0 0,1 0 0 0 0,-1 0 0 0 0,0 0 1 0 0,1 0-1 0 0,-1 1 0 0 0,0 0 0 0 0,1 0 0 0 0,-1 0 1 0 0,1 0-1 0 0,-1 0 0 0 0,1 0 0 0 0,0 1 1 0 0,-1 0-1 0 0,1 0 0 0 0,0 0 0 0 0,0 0 0 0 0,0 0 1 0 0,1 1-1 0 0,-1-1 0 0 0,0 1 0 0 0,1-1 1 0 0,-4 6-1 0 0,-2 4-29 0 0,0 0-1 0 0,0 1 1 0 0,1-1 0 0 0,-9 27 0 0 0,5-9 98 0 0,1 1 0 0 0,1 0 1 0 0,2 0-1 0 0,1 0 0 0 0,2 1 1 0 0,-1 49-1 0 0,6-69 19 0 0,0 1-1 0 0,0 0 0 0 0,2-1 1 0 0,-1 1-1 0 0,2-1 1 0 0,0 1-1 0 0,0-1 1 0 0,1 0-1 0 0,1-1 1 0 0,0 0-1 0 0,12 18 0 0 0,-15-24-123 0 0,1 0-1 0 0,0 0 0 0 0,0 0 0 0 0,1-1 1 0 0,-1 0-1 0 0,1 0 0 0 0,0 0 0 0 0,0 0 1 0 0,0-1-1 0 0,1 0 0 0 0,-1 0 1 0 0,1 0-1 0 0,0-1 0 0 0,-1 1 0 0 0,1-1 1 0 0,0-1-1 0 0,1 1 0 0 0,-1-1 0 0 0,0 0 1 0 0,0-1-1 0 0,0 0 0 0 0,1 0 0 0 0,-1 0 1 0 0,0 0-1 0 0,10-3 0 0 0,8-4-4496 0 0,0-2-1468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7.027"/>
    </inkml:context>
    <inkml:brush xml:id="br0">
      <inkml:brushProperty name="width" value="0.05" units="cm"/>
      <inkml:brushProperty name="height" value="0.05" units="cm"/>
      <inkml:brushProperty name="color" value="#008C3A"/>
    </inkml:brush>
  </inkml:definitions>
  <inkml:trace contextRef="#ctx0" brushRef="#br0">231 162 5063 0 0,'0'0'390'0'0,"5"-12"1630"0"0,0-2 1150 0 0,5-17 1628 0 0,-10 29-4701 0 0,0 0 0 0 0,1 0 0 0 0,-1-1-1 0 0,0 1 1 0 0,0 0 0 0 0,-1 0 0 0 0,1-1-1 0 0,0 1 1 0 0,-1 0 0 0 0,1 0 0 0 0,-1-1-1 0 0,-1-2 1 0 0,0 1-45 0 0,-1-3 2 0 0,-1-1-1 0 0,0 1 1 0 0,0 0-1 0 0,0 0 1 0 0,-8-8 0 0 0,11 13-49 0 0,-1 1 0 0 0,1-1 0 0 0,-1 1 1 0 0,0-1-1 0 0,1 1 0 0 0,-1 0 1 0 0,0 0-1 0 0,0 0 0 0 0,0 0 0 0 0,0 0 1 0 0,0 1-1 0 0,0-1 0 0 0,0 0 1 0 0,0 1-1 0 0,0 0 0 0 0,-1-1 0 0 0,1 1 1 0 0,0 0-1 0 0,0 0 0 0 0,0 0 1 0 0,0 0-1 0 0,-1 1 0 0 0,1-1 0 0 0,0 0 1 0 0,-3 2-1 0 0,-2 1 8 0 0,1 0 1 0 0,-1 0-1 0 0,1 0 1 0 0,0 1-1 0 0,0 0 0 0 0,1 0 1 0 0,-1 0-1 0 0,1 1 1 0 0,0 0-1 0 0,0 0 1 0 0,0 0-1 0 0,1 1 0 0 0,0 0 1 0 0,-4 6-1 0 0,-4 10 98 0 0,0 0 0 0 0,-13 39-1 0 0,19-43 90 0 0,0 0 0 0 0,-5 30 0 0 0,10-42-130 0 0,0 0-1 0 0,1 1 0 0 0,-1-1 1 0 0,1 0-1 0 0,0 1 0 0 0,1-1 1 0 0,0 0-1 0 0,0 0 0 0 0,0 0 1 0 0,1 0-1 0 0,3 10 0 0 0,-5-15-59 0 0,1 1-1 0 0,0 0 1 0 0,0-1-1 0 0,0 0 1 0 0,0 1-1 0 0,0-1 1 0 0,0 1 0 0 0,0-1-1 0 0,0 0 1 0 0,1 0-1 0 0,-1 0 1 0 0,0 0-1 0 0,1 0 1 0 0,-1 0-1 0 0,1 0 1 0 0,-1 0 0 0 0,1-1-1 0 0,0 1 1 0 0,-1 0-1 0 0,3 0 1 0 0,-2-1 16 0 0,0 0 1 0 0,1 0 0 0 0,-1 0 0 0 0,1 0-1 0 0,-1 0 1 0 0,1-1 0 0 0,-1 1 0 0 0,1-1-1 0 0,-1 0 1 0 0,0 1 0 0 0,0-1-1 0 0,4-2 1 0 0,3-2 53 0 0,0-1-1 0 0,-1 0 0 0 0,1 0 1 0 0,-1-1-1 0 0,10-11 0 0 0,-11 10-52 0 0,-1 0 0 0 0,1-1 0 0 0,-1 0 0 0 0,-1 0 0 0 0,0 0 0 0 0,0-1 0 0 0,5-15 0 0 0,0-5 123 0 0,6-36 0 0 0,-14 56-135 0 0,-1 8 352 0 0,-1 2-329 0 0,0 0 1 0 0,0-1 0 0 0,0 1-1 0 0,0 0 1 0 0,0 0 0 0 0,0-1-1 0 0,0 1 1 0 0,0 0 0 0 0,0-1-1 0 0,0 1 1 0 0,0 0 0 0 0,0-1-1 0 0,0 1 1 0 0,0 0 0 0 0,1 0-1 0 0,-1-1 1 0 0,0 1 0 0 0,0 0-1 0 0,0 0 1 0 0,0-1 0 0 0,1 1-1 0 0,-1 0 1 0 0,0 0 0 0 0,0-1-1 0 0,1 1 1 0 0,-1 0 0 0 0,0 0-1 0 0,6 11 32 0 0,-1 1 0 0 0,0 0 0 0 0,-1 0 0 0 0,0 0 0 0 0,-1 1 0 0 0,2 24-1 0 0,-1-15-26 0 0,8 29 0 0 0,-10-45-37 0 0,0 0 0 0 0,0 0 1 0 0,1 0-1 0 0,0-1 0 0 0,0 1 0 0 0,0-1 0 0 0,1 1 0 0 0,0-1 0 0 0,5 5 0 0 0,-8-10-32 0 0,-1 1 0 0 0,1-1 0 0 0,0 1 0 0 0,-1-1 0 0 0,1 1 0 0 0,0-1 0 0 0,-1 0 0 0 0,1 1 0 0 0,0-1 0 0 0,0 0 0 0 0,0 0 0 0 0,-1 0 0 0 0,1 1 0 0 0,0-1 0 0 0,0 0 0 0 0,0 0 0 0 0,-1 0 0 0 0,1 0 0 0 0,0-1 0 0 0,0 1 0 0 0,0 0 0 0 0,-1 0 0 0 0,1 0 0 0 0,0-1-1 0 0,0 1 1 0 0,0 0 0 0 0,-1-1 0 0 0,1 1 0 0 0,0 0 0 0 0,-1-1 0 0 0,1 1 0 0 0,0-1 0 0 0,-1 1 0 0 0,1-1 0 0 0,0 0 0 0 0,2-2-199 0 0,-1 1-1 0 0,1-1 1 0 0,-1 0 0 0 0,0 0-1 0 0,4-6 1 0 0,-6 9 180 0 0,14-28-3799 0 0,-8 7-1611 0 0,-3 3 592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7.393"/>
    </inkml:context>
    <inkml:brush xml:id="br0">
      <inkml:brushProperty name="width" value="0.05" units="cm"/>
      <inkml:brushProperty name="height" value="0.05" units="cm"/>
      <inkml:brushProperty name="color" value="#008C3A"/>
    </inkml:brush>
  </inkml:definitions>
  <inkml:trace contextRef="#ctx0" brushRef="#br0">1 118 6447 0 0,'2'-82'563'0'0,"-2"47"7860"0"0,7 93-4841 0 0,-8 223 376 0 0,-2-157-2972 0 0,13 77 146 0 0,17 6-739 0 0,-25-192-387 0 0,-2-14-73 0 0,-2-3-69 0 0,1-1 80 0 0,0 1 0 0 0,0-1-1 0 0,0 0 1 0 0,0 0 0 0 0,0 1 0 0 0,0-4 0 0 0,-2-12-18 0 0,0 1 1 0 0,2-1-1 0 0,0 0 1 0 0,1 0-1 0 0,1 1 1 0 0,1-1 0 0 0,0 0-1 0 0,1 1 1 0 0,10-33-1 0 0,-11 46 75 0 0,0 1 1 0 0,-1-1-1 0 0,1 1 0 0 0,0-1 0 0 0,1 1 1 0 0,-1 0-1 0 0,0 0 0 0 0,1 0 0 0 0,0 0 1 0 0,0 1-1 0 0,0-1 0 0 0,0 1 0 0 0,0-1 0 0 0,0 1 1 0 0,1 0-1 0 0,-1 0 0 0 0,7-2 0 0 0,3-1-70 0 0,1 0 0 0 0,0 1 0 0 0,20-3-1 0 0,-3 5-2587 0 0,-20 2 1241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4.073"/>
    </inkml:context>
    <inkml:brush xml:id="br0">
      <inkml:brushProperty name="width" value="0.05" units="cm"/>
      <inkml:brushProperty name="height" value="0.05" units="cm"/>
      <inkml:brushProperty name="color" value="#004F8B"/>
    </inkml:brush>
  </inkml:definitions>
  <inkml:trace contextRef="#ctx0" brushRef="#br0">1 7 11719 0 0,'0'0'1060'0'0,"1"-6"3855"0"0,1 9-4733 0 0,1 0 1 0 0,0 0-1 0 0,-1 0 1 0 0,0 0-1 0 0,0 1 1 0 0,0-1-1 0 0,0 0 0 0 0,-1 1 1 0 0,1 0-1 0 0,-1-1 1 0 0,0 1-1 0 0,0 0 1 0 0,1 5-1 0 0,0 9 350 0 0,2 27 1 0 0,-5 9 15 0 0,1-50-751 0 0,0-1-1 0 0,-1 0 1 0 0,1 1-1 0 0,-1-1 1 0 0,0 1 0 0 0,0-1-1 0 0,-1 0 1 0 0,1 0-1 0 0,-1 1 1 0 0,1-1-1 0 0,-1 0 1 0 0,-4 5 0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7.739"/>
    </inkml:context>
    <inkml:brush xml:id="br0">
      <inkml:brushProperty name="width" value="0.05" units="cm"/>
      <inkml:brushProperty name="height" value="0.05" units="cm"/>
      <inkml:brushProperty name="color" value="#008C3A"/>
    </inkml:brush>
  </inkml:definitions>
  <inkml:trace contextRef="#ctx0" brushRef="#br0">1 241 8287 0 0,'0'0'4619'0'0,"10"3"-646"0"0,-6-3-3724 0 0,0 0-1 0 0,0 0 1 0 0,0-1-1 0 0,0 1 1 0 0,0-1-1 0 0,0 0 1 0 0,0 0 0 0 0,-1 0-1 0 0,1 0 1 0 0,0-1-1 0 0,0 1 1 0 0,-1-1-1 0 0,5-2 1 0 0,-1-1-93 0 0,1 0 1 0 0,-1 0 0 0 0,0 0 0 0 0,-1-1-1 0 0,8-7 1 0 0,-10 7-129 0 0,0 1 0 0 0,-1-1 0 0 0,1 0 0 0 0,-1 0 0 0 0,-1-1 0 0 0,1 1 0 0 0,-1-1 0 0 0,0 1 0 0 0,0-1 0 0 0,-1 0 0 0 0,0 0 0 0 0,0 0 0 0 0,0 1 0 0 0,-1-1 0 0 0,0 0 0 0 0,-1 0 0 0 0,1 0 0 0 0,-1 0 0 0 0,-1 0 0 0 0,1 1 0 0 0,-1-1 0 0 0,0 0 0 0 0,-1 1 0 0 0,-5-11 0 0 0,1 9-28 0 0,-2 3 0 0 0,7 4 0 0 0,0 1 0 0 0,0-1 1 0 0,0 1-1 0 0,0 0 0 0 0,-1 0 0 0 0,1 0 0 0 0,0 0 0 0 0,0 0 0 0 0,0 0 0 0 0,-1 1 1 0 0,1-1-1 0 0,0 1 0 0 0,0 0 0 0 0,0-1 0 0 0,0 1 0 0 0,0 0 0 0 0,-4 2 0 0 0,3 0-5 0 0,0 0 0 0 0,0-1 0 0 0,0 1 1 0 0,0 0-1 0 0,1 0 0 0 0,-1 0 0 0 0,1 1 0 0 0,0-1 0 0 0,-2 5 0 0 0,-2 5-22 0 0,0 0 0 0 0,2 1 0 0 0,-1 0 1 0 0,-2 19-1 0 0,5-23 17 0 0,0 1 1 0 0,1-1 0 0 0,1 1-1 0 0,-1 0 1 0 0,2 0-1 0 0,-1-1 1 0 0,2 1-1 0 0,-1-1 1 0 0,6 17 0 0 0,-6-22-39 0 0,1-1 0 0 0,-1 0 1 0 0,1 1-1 0 0,1-1 1 0 0,-1 0-1 0 0,1 0 1 0 0,-1 0-1 0 0,1 0 0 0 0,0 0 1 0 0,0-1-1 0 0,1 1 1 0 0,-1-1-1 0 0,1 0 1 0 0,0 0-1 0 0,0 0 0 0 0,0-1 1 0 0,0 1-1 0 0,0-1 1 0 0,0 0-1 0 0,1 0 1 0 0,-1-1-1 0 0,1 1 0 0 0,6 1 1 0 0,-1-2-553 0 0,-1 0 0 0 0,1 0 0 0 0,11-1 0 0 0,13-3-4231 0 0,-2-3-937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8.183"/>
    </inkml:context>
    <inkml:brush xml:id="br0">
      <inkml:brushProperty name="width" value="0.05" units="cm"/>
      <inkml:brushProperty name="height" value="0.05" units="cm"/>
      <inkml:brushProperty name="color" value="#008C3A"/>
    </inkml:brush>
  </inkml:definitions>
  <inkml:trace contextRef="#ctx0" brushRef="#br0">420 152 11831 0 0,'0'0'540'0'0,"0"-2"-5"0"0,1-1-372 0 0,-3-15-113 0 0,-1 8 656 0 0,0 1-1 0 0,0-1 1 0 0,-1 1-1 0 0,0 0 1 0 0,0 0 0 0 0,-1 1-1 0 0,0-1 1 0 0,-1 1-1 0 0,0 0 1 0 0,0 0-1 0 0,-8-7 1 0 0,12 13-735 0 0,0 1 0 0 0,0-1 0 0 0,0 1-1 0 0,0-1 1 0 0,0 1 0 0 0,0 0 0 0 0,0 0 0 0 0,0 0 0 0 0,-1 0 0 0 0,1 0 0 0 0,0 0 0 0 0,-1 1-1 0 0,1-1 1 0 0,-1 1 0 0 0,1 0 0 0 0,0 0 0 0 0,-1-1 0 0 0,1 2 0 0 0,-1-1 0 0 0,1 0 0 0 0,-1 0-1 0 0,1 1 1 0 0,0-1 0 0 0,-1 1 0 0 0,1 0 0 0 0,0 0 0 0 0,-1 0 0 0 0,1 0 0 0 0,0 0 0 0 0,0 0-1 0 0,0 0 1 0 0,-3 3 0 0 0,-1 1-44 0 0,-1 0 0 0 0,1 1 0 0 0,0 0 0 0 0,0 0 0 0 0,1 0 0 0 0,0 0 0 0 0,0 1 0 0 0,-4 7 1 0 0,3-2 29 0 0,0-1 0 0 0,1 1 1 0 0,1 0-1 0 0,0 0 1 0 0,-3 17-1 0 0,6-23 26 0 0,0 0 0 0 0,0 0 0 0 0,1 1 0 0 0,0-1 0 0 0,0 0 0 0 0,0 0 0 0 0,1 1 0 0 0,0-1 0 0 0,0 0 0 0 0,1 0 0 0 0,-1 0 0 0 0,6 11 1 0 0,-7-16-7 0 0,1 0 1 0 0,-1 0 0 0 0,1 1 0 0 0,0-1-1 0 0,-1 0 1 0 0,1 0 0 0 0,0 0 0 0 0,0 0 0 0 0,0 0-1 0 0,0 0 1 0 0,0 0 0 0 0,0 0 0 0 0,0 0-1 0 0,0 0 1 0 0,0-1 0 0 0,1 1 0 0 0,-1 0 0 0 0,0-1-1 0 0,0 1 1 0 0,1-1 0 0 0,-1 0 0 0 0,0 1-1 0 0,3-1 1 0 0,-2 0-13 0 0,0 0 0 0 0,0 0-1 0 0,0-1 1 0 0,0 1 0 0 0,1-1 0 0 0,-1 1-1 0 0,0-1 1 0 0,0 0 0 0 0,0 0 0 0 0,0 0-1 0 0,-1 0 1 0 0,1 0 0 0 0,2-2 0 0 0,4-4-51 0 0,0 0 1 0 0,-1 0 0 0 0,0-1 0 0 0,-1 0-1 0 0,7-10 1 0 0,-7 8 183 0 0,0-1 1 0 0,-1 1-1 0 0,-1-1 0 0 0,0 0 1 0 0,0-1-1 0 0,1-12 1 0 0,-4 22-240 0 0,-1 0 496 0 0,2 3-314 0 0,-1 0 1 0 0,0-1 0 0 0,1 1 0 0 0,-1 0 0 0 0,0-1 0 0 0,0 1 0 0 0,0 0 0 0 0,0 0-1 0 0,0 0 1 0 0,0 0 0 0 0,0 0 0 0 0,0 0 0 0 0,0 1 0 0 0,0-1 0 0 0,-1 0-1 0 0,1 0 1 0 0,0 1 0 0 0,-1-1 0 0 0,2 3 0 0 0,6 29 316 0 0,-7-26-259 0 0,5 31 135 0 0,-2 1-1 0 0,-2 0 1 0 0,-1 0-1 0 0,-7 61 1 0 0,-35 154 1006 0 0,37-233-1096 0 0,-1 1-1 0 0,-2-1 1 0 0,-8 22-1 0 0,13-37-127 0 0,-1-1 1 0 0,0 1-1 0 0,0-1 0 0 0,0 0 0 0 0,0 1 0 0 0,-1-2 1 0 0,0 1-1 0 0,0 0 0 0 0,0-1 0 0 0,0 0 0 0 0,-1 0 0 0 0,0 0 1 0 0,0 0-1 0 0,0-1 0 0 0,0 0 0 0 0,-7 3 0 0 0,8-5-53 0 0,0 0 0 0 0,0 0 0 0 0,0-1 0 0 0,0 0 0 0 0,0 0 0 0 0,0 0 0 0 0,1 0 0 0 0,-1-1 0 0 0,0 1 0 0 0,0-1 0 0 0,0 0 0 0 0,0 0 0 0 0,0-1-1 0 0,-6-2 1 0 0,-1-2-51 0 0,-1 0 0 0 0,1 0-1 0 0,-13-10 1 0 0,12 7 56 0 0,1-1 0 0 0,0 0-1 0 0,1 0 1 0 0,0-1 0 0 0,1 0-1 0 0,0-1 1 0 0,-9-16 0 0 0,15 23 13 0 0,0 0 1 0 0,0-1-1 0 0,1 0 1 0 0,0 1-1 0 0,0-1 0 0 0,1 0 1 0 0,0 0-1 0 0,-1-12 1 0 0,2 15-7 0 0,0-1 0 0 0,0 0 1 0 0,1 0-1 0 0,-1 0 0 0 0,1 1 1 0 0,0-1-1 0 0,0 0 0 0 0,0 1 1 0 0,1-1-1 0 0,-1 1 0 0 0,1-1 1 0 0,0 1-1 0 0,0 0 0 0 0,0 0 1 0 0,4-4-1 0 0,16-17-1086 0 0,38-29 0 0 0,-34 30-3925 0 0,-4 4-1170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08.529"/>
    </inkml:context>
    <inkml:brush xml:id="br0">
      <inkml:brushProperty name="width" value="0.05" units="cm"/>
      <inkml:brushProperty name="height" value="0.05" units="cm"/>
      <inkml:brushProperty name="color" value="#008C3A"/>
    </inkml:brush>
  </inkml:definitions>
  <inkml:trace contextRef="#ctx0" brushRef="#br0">72 0 11519 0 0,'0'0'6647'0'0,"-8"7"-5887"0"0,3-2-664 0 0,0 0 0 0 0,0 1 1 0 0,0 0-1 0 0,1 0 0 0 0,0 0 0 0 0,0 1 0 0 0,1-1 1 0 0,0 1-1 0 0,0 0 0 0 0,-2 8 0 0 0,0-1 99 0 0,2 0 0 0 0,0 0 0 0 0,0 0 0 0 0,0 19 0 0 0,3-28-107 0 0,0-1 1 0 0,0 1-1 0 0,0-1 0 0 0,1 1 1 0 0,-1-1-1 0 0,1 1 0 0 0,0-1 0 0 0,1 1 1 0 0,-1-1-1 0 0,1 0 0 0 0,0 0 1 0 0,0 1-1 0 0,3 4 0 0 0,-3-7-37 0 0,0 0-1 0 0,-1-1 0 0 0,1 1 1 0 0,0 0-1 0 0,0-1 1 0 0,0 1-1 0 0,0-1 1 0 0,0 0-1 0 0,1 1 0 0 0,-1-1 1 0 0,0 0-1 0 0,0-1 1 0 0,1 1-1 0 0,-1 0 0 0 0,1-1 1 0 0,-1 1-1 0 0,1-1 1 0 0,-1 0-1 0 0,1 1 1 0 0,-1-1-1 0 0,1-1 0 0 0,-1 1 1 0 0,1 0-1 0 0,-1 0 1 0 0,0-1-1 0 0,4 0 0 0 0,-1-1-8 0 0,1-1 0 0 0,0 1 0 0 0,-1-1-1 0 0,1 1 1 0 0,-1-1 0 0 0,0-1 0 0 0,0 1-1 0 0,0-1 1 0 0,0 0 0 0 0,-1 0 0 0 0,1-1-1 0 0,-1 1 1 0 0,0-1 0 0 0,6-9-1 0 0,-3 2-15 0 0,0 0-1 0 0,-1 0 1 0 0,0 0-1 0 0,-1-1 1 0 0,6-21-1 0 0,-10 30-24 0 0,0 0 1 0 0,0-1-1 0 0,0 1 0 0 0,-1-1 0 0 0,0 1 0 0 0,1 0 0 0 0,-1-1 1 0 0,-2-7-1 0 0,-2 0 41 0 0,-3 3-31 0 0,4 7-11 0 0,1 1 0 0 0,-1-1 1 0 0,1 1-1 0 0,-1 0 0 0 0,0 0 0 0 0,1 0 0 0 0,-1 0 0 0 0,0 1 0 0 0,0-1 0 0 0,0 1 1 0 0,0 0-1 0 0,0 0 0 0 0,0 0 0 0 0,0 0 0 0 0,1 0 0 0 0,-1 0 0 0 0,0 1 0 0 0,0 0 1 0 0,0-1-1 0 0,-4 3 0 0 0,-26 12-1951 0 0,7 2-4917 0 0,16-7 140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5.255"/>
    </inkml:context>
    <inkml:brush xml:id="br0">
      <inkml:brushProperty name="width" value="0.05" units="cm"/>
      <inkml:brushProperty name="height" value="0.05" units="cm"/>
      <inkml:brushProperty name="color" value="#008C3A"/>
    </inkml:brush>
  </inkml:definitions>
  <inkml:trace contextRef="#ctx0" brushRef="#br0">2 108 1375 0 0,'-1'-18'5200'0'0,"0"-3"6192"0"0,3 35-10840 0 0,3 67 328 0 0,5 36-256 0 0,-10-115-232 0 0,5-22-226 0 0,-2 2-131 0 0,-1-33 1 0 0,-2 35-203 0 0,0-1-1 0 0,2 1 0 0 0,4-24 1 0 0,-5 36 136 0 0,0 0 0 0 0,1-1 1 0 0,-1 1-1 0 0,1 0 0 0 0,0 0 0 0 0,0 0 1 0 0,1 0-1 0 0,-1 0 0 0 0,1 1 0 0 0,0-1 1 0 0,0 1-1 0 0,0 0 0 0 0,0-1 0 0 0,0 1 1 0 0,1 1-1 0 0,0-1 0 0 0,3-2 1 0 0,17-8 77 0 0,28-11 0 0 0,-51 23 13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6.061"/>
    </inkml:context>
    <inkml:brush xml:id="br0">
      <inkml:brushProperty name="width" value="0.05" units="cm"/>
      <inkml:brushProperty name="height" value="0.05" units="cm"/>
      <inkml:brushProperty name="color" value="#008C3A"/>
    </inkml:brush>
  </inkml:definitions>
  <inkml:trace contextRef="#ctx0" brushRef="#br0">1 0 9327 0 0,'0'0'6191'0'0,"1"17"-5231"0"0,-1 3-516 0 0,-1 0-112 0 0,4 34 1 0 0,-2-49-288 0 0,0 0 1 0 0,-1 0-1 0 0,2-1 0 0 0,-1 1 1 0 0,1 0-1 0 0,-1-1 0 0 0,1 0 1 0 0,0 1-1 0 0,1-1 1 0 0,-1 0-1 0 0,1 0 0 0 0,5 6 1 0 0,-7-9-13 0 0,0 0 1 0 0,0 0 0 0 0,0 0 0 0 0,0 0 0 0 0,1 0 0 0 0,-1-1 0 0 0,0 1-1 0 0,0 0 1 0 0,1-1 0 0 0,-1 1 0 0 0,1-1 0 0 0,-1 0 0 0 0,0 1-1 0 0,1-1 1 0 0,-1 0 0 0 0,1 0 0 0 0,-1 0 0 0 0,1 0 0 0 0,-1 0 0 0 0,2 0-1 0 0,1-1 20 0 0,-1 0 0 0 0,0 1 0 0 0,0-2 1 0 0,0 1-1 0 0,0 0 0 0 0,0-1 0 0 0,0 1 0 0 0,5-4 0 0 0,-1-1-10 0 0,0 1 0 0 0,-1-1 0 0 0,0 0 1 0 0,0-1-1 0 0,0 0 0 0 0,5-7 0 0 0,-1-1-9 0 0,-1 0-1 0 0,-1-1 0 0 0,0 0 1 0 0,9-28-1 0 0,-17 43-78 0 0,-2 2-130 0 0,0 1 158 0 0,-1 1 0 0 0,1-1 0 0 0,0 0 0 0 0,0 0-1 0 0,0 1 1 0 0,0 0 0 0 0,0-1 0 0 0,1 1 0 0 0,-3 4 0 0 0,3-5-15 0 0,-7 14 17 0 0,0-1 0 0 0,1 2 0 0 0,1-1 0 0 0,-4 20 0 0 0,-13 70 28 0 0,17-61 247 0 0,1-1 1 0 0,2 70-1 0 0,17 90 785 0 0,-10-121-509 0 0,-5-78-622 0 0,-5-10-1817 0 0,0 0 764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7.414"/>
    </inkml:context>
    <inkml:brush xml:id="br0">
      <inkml:brushProperty name="width" value="0.05" units="cm"/>
      <inkml:brushProperty name="height" value="0.05" units="cm"/>
      <inkml:brushProperty name="color" value="#008C3A"/>
    </inkml:brush>
  </inkml:definitions>
  <inkml:trace contextRef="#ctx0" brushRef="#br0">273 181 13127 0 0,'0'0'598'0'0,"1"-2"-9"0"0,2-4-286 0 0,0 0 0 0 0,-1 0-1 0 0,0-1 1 0 0,0 1 0 0 0,0-1 0 0 0,-1 1 0 0 0,0-1 0 0 0,-1 1 0 0 0,1-1-1 0 0,-1 0 1 0 0,0 1 0 0 0,-1-1 0 0 0,0 0 0 0 0,-2-11 0 0 0,2 15-300 0 0,0-1 0 0 0,0 1 0 0 0,0-1 0 0 0,0 1 0 0 0,-1-1 0 0 0,0 1 0 0 0,1 0 0 0 0,-1 0 0 0 0,0 0 0 0 0,0 0 0 0 0,-1 0 0 0 0,1 0 0 0 0,-1 0 0 0 0,1 1 0 0 0,-1-1 0 0 0,0 1 0 0 0,0 0 0 0 0,0 0 0 0 0,0 0 0 0 0,0 0 0 0 0,-1 1 0 0 0,1-1 0 0 0,0 1 0 0 0,-1 0 0 0 0,1 0 0 0 0,-1 0 1 0 0,0 0-1 0 0,-4 0 0 0 0,2 1-44 0 0,1 0 1 0 0,0 1-1 0 0,-1 0 1 0 0,1 0 0 0 0,0 1-1 0 0,-1-1 1 0 0,1 1 0 0 0,0 0-1 0 0,0 0 1 0 0,1 1 0 0 0,-1-1-1 0 0,0 1 1 0 0,1 0 0 0 0,-1 1-1 0 0,1-1 1 0 0,-7 8 0 0 0,-3 4-46 0 0,1 0 1 0 0,1 1 0 0 0,-13 20 0 0 0,16-21 69 0 0,1-1 0 0 0,0 1 0 0 0,1 1-1 0 0,-9 26 1 0 0,14-37 29 0 0,1 0-1 0 0,0 1 1 0 0,0-1 0 0 0,1 1-1 0 0,0-1 1 0 0,0 1 0 0 0,0-1-1 0 0,1 7 1 0 0,0-9 16 0 0,-1 0 0 0 0,1 0 0 0 0,0 0 0 0 0,0-1 0 0 0,0 1 0 0 0,1 0 0 0 0,-1-1 0 0 0,1 1 0 0 0,-1 0 0 0 0,1-1 0 0 0,0 0 0 0 0,0 1 0 0 0,0-1 0 0 0,0 0 0 0 0,5 3 0 0 0,-4-3 1 0 0,-1-1 1 0 0,1 0-1 0 0,-1 0 0 0 0,1 0 1 0 0,-1 0-1 0 0,1 0 0 0 0,0-1 0 0 0,0 1 1 0 0,-1-1-1 0 0,1 1 0 0 0,0-1 1 0 0,0 0-1 0 0,0 0 0 0 0,-1-1 0 0 0,1 1 1 0 0,0-1-1 0 0,0 1 0 0 0,-1-1 1 0 0,1 0-1 0 0,0 0 0 0 0,3-2 0 0 0,2 0 37 0 0,0-1-1 0 0,0-1 0 0 0,-1 1 1 0 0,0-1-1 0 0,12-10 0 0 0,-8 4-27 0 0,-1 0-1 0 0,0 0 1 0 0,-1-1-1 0 0,15-23 1 0 0,23-57 212 0 0,-27 49 145 0 0,-6 21 243 0 0,-3 41-378 0 0,-8-6-208 0 0,-1 0 0 0 0,0 0 0 0 0,-1 1 0 0 0,0 22-1 0 0,-1-16 0 0 0,3 27-1 0 0,-2-42-27 0 0,0 1 0 0 0,0 0 0 0 0,1 0 0 0 0,0-1 1 0 0,0 1-1 0 0,0-1 0 0 0,1 0 0 0 0,6 10 0 0 0,-9-14-16 0 0,1 0 0 0 0,0 1 0 0 0,0-1 0 0 0,0 0 0 0 0,0 0 0 0 0,0 0 0 0 0,0 0 0 0 0,0 0 0 0 0,0-1 0 0 0,0 1 0 0 0,1 0 0 0 0,-1 0 0 0 0,0-1 0 0 0,0 1 0 0 0,1-1 1 0 0,-1 1-1 0 0,0-1 0 0 0,1 1 0 0 0,-1-1 0 0 0,1 0 0 0 0,-1 0 0 0 0,2 1 0 0 0,0-2-31 0 0,-1 1 1 0 0,0-1-1 0 0,0 1 1 0 0,0-1-1 0 0,1 0 1 0 0,-1 0 0 0 0,0 0-1 0 0,0 0 1 0 0,0 0-1 0 0,-1 0 1 0 0,1-1-1 0 0,3-2 1 0 0,1-2-247 0 0,0 0 0 0 0,-1 0 0 0 0,0 0 0 0 0,0-1 1 0 0,-1 0-1 0 0,7-13 0 0 0,-3-2-783 0 0,11-41-1 0 0,-15 47 851 0 0,0 0 0 0 0,1 0-1 0 0,1 1 1 0 0,13-28 0 0 0,-18 42 1569 0 0,1 2-1289 0 0,-1-1 0 0 0,0 2 1 0 0,0-1-1 0 0,1 0 1 0 0,-1 0-1 0 0,0 0 1 0 0,0 0-1 0 0,0 1 0 0 0,0-1 1 0 0,0 0-1 0 0,-1 1 1 0 0,1-1-1 0 0,0 1 0 0 0,-1-1 1 0 0,1 1-1 0 0,-1-1 1 0 0,1 1-1 0 0,-1 0 1 0 0,1 2-1 0 0,0 33 658 0 0,-1-28-534 0 0,-6 73 962 0 0,0-3-340 0 0,6-76-764 0 0,1 0-60 0 0,-1-2-60 0 0,2-2 33 0 0,1-1 1 0 0,-1 0-1 0 0,0 1 0 0 0,-1-1 1 0 0,1 0-1 0 0,0 0 0 0 0,0 0 1 0 0,-1 0-1 0 0,1 0 0 0 0,-1-1 1 0 0,2-3-1 0 0,11-24-67 0 0,10-33 0 0 0,-1 6 2250 0 0,-15 72-1381 0 0,-2 34-306 0 0,-5-37-361 0 0,0-1-1 0 0,1 0 1 0 0,0 0 0 0 0,5 14-1 0 0,-6-21-261 0 0,1 0 0 0 0,0-1 0 0 0,0 1 0 0 0,0-1 0 0 0,0 0-1 0 0,0 0 1 0 0,1 1 0 0 0,-1-1 0 0 0,1-1 0 0 0,0 1 0 0 0,0 0-1 0 0,0-1 1 0 0,1 1 0 0 0,-1-1 0 0 0,0 0 0 0 0,6 2-1 0 0,1 0-5607 0 0,1-1-1813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7.919"/>
    </inkml:context>
    <inkml:brush xml:id="br0">
      <inkml:brushProperty name="width" value="0.05" units="cm"/>
      <inkml:brushProperty name="height" value="0.05" units="cm"/>
      <inkml:brushProperty name="color" value="#008C3A"/>
    </inkml:brush>
  </inkml:definitions>
  <inkml:trace contextRef="#ctx0" brushRef="#br0">162 397 8751 0 0,'0'0'3415'0'0,"12"-18"3753"0"0,-12 13-7123 0 0,0 0 0 0 0,0 0 1 0 0,-1 1-1 0 0,0-1 0 0 0,1 0 0 0 0,-2 1 1 0 0,1-1-1 0 0,0 1 0 0 0,-1-1 1 0 0,0 1-1 0 0,0 0 0 0 0,0 0 0 0 0,-1 0 1 0 0,1 0-1 0 0,-1 0 0 0 0,0 0 0 0 0,0 1 1 0 0,-1-1-1 0 0,-6-5 0 0 0,8 8-56 0 0,1 0 0 0 0,-1 1 0 0 0,1-1-1 0 0,-1 1 1 0 0,1-1 0 0 0,-1 1 0 0 0,1 0-1 0 0,-1 0 1 0 0,0 0 0 0 0,1 0 0 0 0,-1 0 0 0 0,0 0-1 0 0,1 0 1 0 0,-1 0 0 0 0,1 0 0 0 0,-1 1 0 0 0,1-1-1 0 0,-1 1 1 0 0,0-1 0 0 0,1 1 0 0 0,0 0-1 0 0,-1-1 1 0 0,1 1 0 0 0,-1 0 0 0 0,1 0 0 0 0,0 0-1 0 0,0 0 1 0 0,-3 2 0 0 0,-1 3-6 0 0,0-1-1 0 0,-1 1 1 0 0,2 0 0 0 0,-7 10-1 0 0,3-2 81 0 0,0 1 0 0 0,1 1 0 0 0,1-1 0 0 0,0 1 0 0 0,1 0 0 0 0,1 0 0 0 0,1 1-1 0 0,0-1 1 0 0,1 1 0 0 0,0 24 0 0 0,2-37-23 0 0,0 0 0 0 0,1 0-1 0 0,0 0 1 0 0,-1 0-1 0 0,2 0 1 0 0,-1 0 0 0 0,0-1-1 0 0,1 1 1 0 0,4 7 0 0 0,-6-10-26 0 0,1 0 1 0 0,-1-1 0 0 0,1 1-1 0 0,0 0 1 0 0,0 0 0 0 0,-1 0-1 0 0,1 0 1 0 0,0-1 0 0 0,0 1-1 0 0,0 0 1 0 0,0-1 0 0 0,0 1-1 0 0,0-1 1 0 0,0 1 0 0 0,0-1-1 0 0,0 1 1 0 0,0-1-1 0 0,0 0 1 0 0,0 0 0 0 0,0 1-1 0 0,1-1 1 0 0,-1 0 0 0 0,0 0-1 0 0,0 0 1 0 0,0 0 0 0 0,0 0-1 0 0,0 0 1 0 0,0-1 0 0 0,1 1-1 0 0,-1 0 1 0 0,0 0 0 0 0,0-1-1 0 0,0 1 1 0 0,0-1 0 0 0,0 1-1 0 0,0-1 1 0 0,0 1 0 0 0,1-2-1 0 0,7-5 13 0 0,-1 0 0 0 0,0 0 0 0 0,0-1 0 0 0,-1 0 0 0 0,0 0 0 0 0,0-1 0 0 0,-1 0 0 0 0,0 0 0 0 0,-1 0 0 0 0,0-1 0 0 0,8-20 0 0 0,0-8-114 0 0,14-74 0 0 0,-22 87 75 0 0,16-80-189 0 0,19-79-194 0 0,-40 183 363 0 0,-1 10 96 0 0,-22 334 3139 0 0,24-322-2962 0 0,0 0 0 0 0,2-1 0 0 0,7 34-1 0 0,-8-47-284 0 0,0 0 0 0 0,0 0 0 0 0,1-1 0 0 0,0 1-1 0 0,0 0 1 0 0,1-1 0 0 0,-1 0 0 0 0,1 0 0 0 0,1 0-1 0 0,-1 0 1 0 0,1 0 0 0 0,0-1 0 0 0,11 9-1 0 0,2-5-753 0 0,3-3-53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8.848"/>
    </inkml:context>
    <inkml:brush xml:id="br0">
      <inkml:brushProperty name="width" value="0.05" units="cm"/>
      <inkml:brushProperty name="height" value="0.05" units="cm"/>
      <inkml:brushProperty name="color" value="#008C3A"/>
    </inkml:brush>
  </inkml:definitions>
  <inkml:trace contextRef="#ctx0" brushRef="#br0">5 21 6447 0 0,'-2'-5'374'0'0,"0"-11"8651"0"0,3 18-8342 0 0,5 12-270 0 0,-1 0 1 0 0,0 0-1 0 0,-1 0 1 0 0,0 1-1 0 0,2 27 1 0 0,1 80 397 0 0,-5-50-273 0 0,1-37-352 0 0,-1-14-126 0 0,0-1 0 0 0,-2 0 0 0 0,0 1 0 0 0,-1-1 0 0 0,-7 36 0 0 0,7-55-263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9.235"/>
    </inkml:context>
    <inkml:brush xml:id="br0">
      <inkml:brushProperty name="width" value="0.05" units="cm"/>
      <inkml:brushProperty name="height" value="0.05" units="cm"/>
      <inkml:brushProperty name="color" value="#008C3A"/>
    </inkml:brush>
  </inkml:definitions>
  <inkml:trace contextRef="#ctx0" brushRef="#br0">0 155 5063 0 0,'0'-2'232'0'0,"2"-3"-18"0"0,0 0-1 0 0,0 1 0 0 0,1-1 1 0 0,-1 0-1 0 0,1 1 1 0 0,0-1-1 0 0,0 1 0 0 0,1 0 1 0 0,-1 0-1 0 0,1 0 0 0 0,0 1 1 0 0,0-1-1 0 0,0 1 0 0 0,0 0 1 0 0,1 0-1 0 0,-1 1 0 0 0,1-1 1 0 0,8-3-1 0 0,10-3 1686 0 0,1 1 1 0 0,40-8-1 0 0,-50 12-2107 0 0,7-1 672 0 0,114-23 2210 0 0,-112 25-2053 0 0,0 1 0 0 0,0 0 1 0 0,43 4-1 0 0,-62-2-576 0 0,-1 0 1 0 0,0 1-1 0 0,0 0 0 0 0,1-1 1 0 0,-1 1-1 0 0,0 0 0 0 0,0 0 1 0 0,0 1-1 0 0,0-1 1 0 0,0 1-1 0 0,3 1 0 0 0,-5-2-33 0 0,0 1-1 0 0,0-1 0 0 0,0 0 0 0 0,0 0 0 0 0,0 1 1 0 0,0-1-1 0 0,0 1 0 0 0,0-1 0 0 0,-1 1 1 0 0,1-1-1 0 0,-1 1 0 0 0,1-1 0 0 0,-1 1 1 0 0,0-1-1 0 0,1 1 0 0 0,-1 0 0 0 0,0-1 1 0 0,0 1-1 0 0,0 0 0 0 0,0-1 0 0 0,0 1 0 0 0,0-1 1 0 0,-1 1-1 0 0,0 3 0 0 0,-2 6 3 0 0,-1-1 0 0 0,0 1 0 0 0,0-1 0 0 0,-1 0 0 0 0,-1 0 0 0 0,0 0-1 0 0,-10 13 1 0 0,-59 62-2 0 0,43-50-90 0 0,13-14 39 0 0,-69 71-745 0 0,86-91 69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9.608"/>
    </inkml:context>
    <inkml:brush xml:id="br0">
      <inkml:brushProperty name="width" value="0.05" units="cm"/>
      <inkml:brushProperty name="height" value="0.05" units="cm"/>
      <inkml:brushProperty name="color" value="#008C3A"/>
    </inkml:brush>
  </inkml:definitions>
  <inkml:trace contextRef="#ctx0" brushRef="#br0">0 1 1375 0 0,'1'2'7132'0'0,"4"23"-1716"0"0,2 32-1 0 0,-4 71-3727 0 0,0-17-1275 0 0,-3-101-413 0 0,0-3-64 0 0,0-6-261 0 0,1-28-2831 0 0,-2 14 1045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4.461"/>
    </inkml:context>
    <inkml:brush xml:id="br0">
      <inkml:brushProperty name="width" value="0.05" units="cm"/>
      <inkml:brushProperty name="height" value="0.05" units="cm"/>
      <inkml:brushProperty name="color" value="#004F8B"/>
    </inkml:brush>
  </inkml:definitions>
  <inkml:trace contextRef="#ctx0" brushRef="#br0">1 20 15231 0 0,'0'0'1379'0'0,"2"-1"-1136"0"0,7-3 155 0 0,0 1 0 0 0,1 0 1 0 0,-1 0-1 0 0,1 1 1 0 0,0 1-1 0 0,-1-1 1 0 0,17 1-1 0 0,-3 2 377 0 0,1 1 1 0 0,26 5-1 0 0,-31-4-530 0 0,0 1 0 0 0,0 1 0 0 0,-1 0 0 0 0,35 16 0 0 0,-48-19-228 0 0,-1 1 1 0 0,0-1 0 0 0,1 1 0 0 0,-1 1-1 0 0,0-1 1 0 0,0 0 0 0 0,-1 1 0 0 0,1 0-1 0 0,-1 0 1 0 0,4 5 0 0 0,-5-5 0 0 0,0-1 0 0 0,-1 1 0 0 0,1-1 0 0 0,-1 1-1 0 0,0 0 1 0 0,0 0 0 0 0,0 0 0 0 0,-1-1 0 0 0,1 1 0 0 0,-1 0 0 0 0,0 0 0 0 0,0 0 0 0 0,0 0 0 0 0,-1 0 0 0 0,0 5-1 0 0,-2 1 5 0 0,0 0-1 0 0,-1 1 1 0 0,0-1-1 0 0,0-1 0 0 0,-1 1 1 0 0,0-1-1 0 0,-1 1 0 0 0,0-1 1 0 0,-1-1-1 0 0,0 0 0 0 0,-8 8 1 0 0,2-2 15 0 0,-1-2 0 0 0,0 0 0 0 0,-1-1 0 0 0,0 0 0 0 0,-28 14 0 0 0,33-20-37 0 0,-1 0 0 0 0,1-1 0 0 0,-1-1 0 0 0,0 1 0 0 0,-1-2 0 0 0,1 1 0 0 0,0-2 0 0 0,-1 0 0 0 0,-16 0 0 0 0,10-3-40 0 0,16 1-21 0 0,0 1-98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19.994"/>
    </inkml:context>
    <inkml:brush xml:id="br0">
      <inkml:brushProperty name="width" value="0.05" units="cm"/>
      <inkml:brushProperty name="height" value="0.05" units="cm"/>
      <inkml:brushProperty name="color" value="#008C3A"/>
    </inkml:brush>
  </inkml:definitions>
  <inkml:trace contextRef="#ctx0" brushRef="#br0">1 72 10247 0 0,'0'0'927'0'0,"1"-1"-760"0"0,16-8 550 0 0,0 0 1 0 0,1 1-1 0 0,-1 0 1 0 0,1 2 0 0 0,1 0-1 0 0,27-5 1 0 0,4-2 329 0 0,-49 13-633 0 0,0 0-345 0 0,0 0 0 0 0,-1 0 0 0 0,1 0 0 0 0,-1 0 0 0 0,1 0 1 0 0,0 0-1 0 0,-1 0 0 0 0,1 0 0 0 0,0 0 0 0 0,-1 1 1 0 0,1-1-1 0 0,-1 0 0 0 0,1 0 0 0 0,0 1 0 0 0,-1-1 0 0 0,1 0 1 0 0,0 1-1 0 0,1 4-28 0 0,-1-1 1 0 0,0 1-1 0 0,0-1 1 0 0,0 1-1 0 0,0-1 0 0 0,-1 1 1 0 0,0-1-1 0 0,0 1 1 0 0,0 0-1 0 0,-1 6 0 0 0,-2 7 33 0 0,-8 25-1 0 0,-1 4 108 0 0,10-35-64 0 0,1 1 1 0 0,-1 22 0 0 0,2-31-50 0 0,1 1 0 0 0,-1-1 0 0 0,1 0 0 0 0,-1 1 0 0 0,1-1 0 0 0,1 0 1 0 0,-1 0-1 0 0,1 0 0 0 0,-1 0 0 0 0,1 0 0 0 0,5 7 0 0 0,-6-10-45 0 0,0 0 0 0 0,1 0 0 0 0,-1 1-1 0 0,1-1 1 0 0,-1 0 0 0 0,1 0 0 0 0,0-1-1 0 0,-1 1 1 0 0,1 0 0 0 0,0 0 0 0 0,0-1-1 0 0,0 1 1 0 0,-1-1 0 0 0,1 0 0 0 0,0 0 0 0 0,0 1-1 0 0,0-1 1 0 0,0 0 0 0 0,0 0 0 0 0,-1-1-1 0 0,1 1 1 0 0,0 0 0 0 0,0-1 0 0 0,0 1 0 0 0,0-1-1 0 0,-1 1 1 0 0,1-1 0 0 0,2-1 0 0 0,7-3 39 0 0,0 0 1 0 0,-1-1 0 0 0,11-7-1 0 0,-19 12-52 0 0,6-5 3 0 0,0 0 0 0 0,-1 0 0 0 0,1-1 0 0 0,-1 1 0 0 0,-1-2 0 0 0,1 1 0 0 0,-1-1 0 0 0,-1 0 0 0 0,1 0 0 0 0,4-11 0 0 0,-8 15-5 0 0,0 0-1 0 0,0 0 1 0 0,-1-1-1 0 0,1 1 1 0 0,-1-1-1 0 0,0 1 1 0 0,0-1 0 0 0,-1 0-1 0 0,1 1 1 0 0,-1-1-1 0 0,0 0 1 0 0,0 1-1 0 0,0-1 1 0 0,-1 0-1 0 0,0 1 1 0 0,0-1 0 0 0,0 1-1 0 0,0-1 1 0 0,-1 1-1 0 0,0 0 1 0 0,0-1-1 0 0,0 1 1 0 0,-4-5-1 0 0,4 7-2 0 0,0-1 0 0 0,0 1 0 0 0,0 0-1 0 0,0 0 1 0 0,0 0 0 0 0,-1 0-1 0 0,1 0 1 0 0,-1 1 0 0 0,1-1 0 0 0,-1 1-1 0 0,0 0 1 0 0,1 0 0 0 0,-1 0-1 0 0,0 0 1 0 0,0 0 0 0 0,0 0-1 0 0,0 1 1 0 0,0-1 0 0 0,0 1 0 0 0,0 0-1 0 0,0 0 1 0 0,0 0 0 0 0,0 0-1 0 0,0 1 1 0 0,0-1 0 0 0,-6 3 0 0 0,4-2-92 0 0,0 1 1 0 0,-1 0 0 0 0,1 1-1 0 0,0-1 1 0 0,0 1 0 0 0,0 0-1 0 0,0 0 1 0 0,0 1 0 0 0,1-1-1 0 0,-1 1 1 0 0,1 0 0 0 0,0 0-1 0 0,-4 6 1 0 0,1 2-1414 0 0,1-1-436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0.559"/>
    </inkml:context>
    <inkml:brush xml:id="br0">
      <inkml:brushProperty name="width" value="0.05" units="cm"/>
      <inkml:brushProperty name="height" value="0.05" units="cm"/>
      <inkml:brushProperty name="color" value="#008C3A"/>
    </inkml:brush>
  </inkml:definitions>
  <inkml:trace contextRef="#ctx0" brushRef="#br0">226 294 13823 0 0,'-2'-1'1062'0'0,"0"-1"-975"0"0,0 1 1 0 0,-1-1-1 0 0,1 0 0 0 0,-1 1 1 0 0,0 0-1 0 0,1-1 1 0 0,-1 1-1 0 0,0 0 1 0 0,0 0-1 0 0,0 1 1 0 0,0-1-1 0 0,0 0 1 0 0,0 1-1 0 0,0 0 0 0 0,0 0 1 0 0,0 0-1 0 0,0 0 1 0 0,0 0-1 0 0,0 1 1 0 0,1-1-1 0 0,-1 1 1 0 0,0 0-1 0 0,0 0 1 0 0,0 0-1 0 0,0 0 1 0 0,1 0-1 0 0,-1 1 0 0 0,0-1 1 0 0,-4 4-1 0 0,-2 3-124 0 0,-1-1 0 0 0,1 1-1 0 0,1 1 1 0 0,-1 0 0 0 0,-8 13 0 0 0,6-9 135 0 0,2 1 0 0 0,0 0 0 0 0,0 1 1 0 0,1 0-1 0 0,-8 23 0 0 0,13-31 52 0 0,1 0 1 0 0,0 0-1 0 0,1 1 0 0 0,0-1 0 0 0,0 0 1 0 0,0 1-1 0 0,1-1 0 0 0,0 0 0 0 0,0 1 0 0 0,1-1 1 0 0,0 0-1 0 0,1 1 0 0 0,-1-1 0 0 0,1 0 1 0 0,3 7-1 0 0,-3-11-121 0 0,-1 0 0 0 0,0 0 0 0 0,1-1 0 0 0,-1 1 0 0 0,1-1 0 0 0,0 1 0 0 0,0-1-1 0 0,0 0 1 0 0,0 1 0 0 0,0-1 0 0 0,0 0 0 0 0,1-1 0 0 0,-1 1 0 0 0,1 0 0 0 0,0-1 0 0 0,-1 1 0 0 0,1-1 0 0 0,0 0 0 0 0,0 0 0 0 0,-1 0 0 0 0,1 0 0 0 0,0 0 0 0 0,0-1 0 0 0,0 1 0 0 0,0-1 0 0 0,3 0 0 0 0,0 0 13 0 0,-1 0 1 0 0,0-1 0 0 0,0 0 0 0 0,0 0 0 0 0,0 0 0 0 0,0-1 0 0 0,0 0 0 0 0,-1 0 0 0 0,1 0 0 0 0,0 0 0 0 0,-1-1-1 0 0,0 1 1 0 0,1-1 0 0 0,5-6 0 0 0,-1 0-139 0 0,0 0 1 0 0,0 0-1 0 0,-1-1 0 0 0,-1 0 1 0 0,0 0-1 0 0,0-1 0 0 0,9-20 1 0 0,-10 16-45 0 0,0-1 1 0 0,-2 0 0 0 0,0 0-1 0 0,0-1 1 0 0,1-22 0 0 0,12-200-133 0 0,-8 95 95 0 0,-9 163 970 0 0,-4 74 128 0 0,-5-30-525 0 0,-9 83 487 0 0,16-111-447 0 0,1-1-1 0 0,4 43 0 0 0,-2-62-353 0 0,2-1-1 0 0,0 0 1 0 0,0 0-1 0 0,1 0 0 0 0,9 18 1 0 0,-10-25-55 0 0,0-1 0 0 0,1 1 0 0 0,-1-1 0 0 0,2 0 0 0 0,-1 0-1 0 0,0 0 1 0 0,1-1 0 0 0,0 0 0 0 0,1 0 0 0 0,-1 0 0 0 0,1 0 0 0 0,9 5 0 0 0,-13-9-36 0 0,0 0 1 0 0,1 0-1 0 0,-1 0 0 0 0,0 0 0 0 0,1-1 1 0 0,-1 1-1 0 0,1-1 0 0 0,-1 0 0 0 0,0 1 1 0 0,1-1-1 0 0,-1 0 0 0 0,1 0 0 0 0,-1 0 1 0 0,1-1-1 0 0,3 0 0 0 0,-2 0-31 0 0,0-1 0 0 0,1 1 0 0 0,-1-1 0 0 0,0 0 0 0 0,0-1 0 0 0,0 1 0 0 0,7-6 0 0 0,-5 2-31 0 0,1 0-1 0 0,-1-1 0 0 0,0 0 1 0 0,0 0-1 0 0,0 0 0 0 0,-1 0 1 0 0,8-17-1 0 0,-5 4-140 0 0,-2 0-1 0 0,0 0 1 0 0,-1-1 0 0 0,-1 0 0 0 0,3-33 0 0 0,-4 26 153 0 0,-3 26 409 0 0,-7 96 129 0 0,7-64-383 0 0,0-11 25 0 0,1 0 0 0 0,4 30 0 0 0,-4-44-102 0 0,0-1 0 0 0,0 1 0 0 0,0-1 0 0 0,1 1 0 0 0,0-1 0 0 0,0 0 0 0 0,0 1 0 0 0,0-1 0 0 0,1 0 0 0 0,-1 0 0 0 0,1-1 0 0 0,0 1 0 0 0,0-1 0 0 0,1 1 0 0 0,6 4 0 0 0,-9-7-17 0 0,1 0 1 0 0,-1 0 0 0 0,1 0-1 0 0,0 0 1 0 0,-1-1-1 0 0,1 1 1 0 0,0 0 0 0 0,0-1-1 0 0,0 0 1 0 0,-1 1-1 0 0,1-1 1 0 0,0 0 0 0 0,0 0-1 0 0,0 0 1 0 0,0 0-1 0 0,0 0 1 0 0,-1 0 0 0 0,5-2-1 0 0,-3 1-7 0 0,1 0 1 0 0,0-1-1 0 0,-1 0 0 0 0,1 0 0 0 0,-1 0 1 0 0,0 0-1 0 0,1 0 0 0 0,3-5 0 0 0,0 1-41 0 0,-1-1 0 0 0,-1 1 0 0 0,0-1 0 0 0,0 0 0 0 0,0 0-1 0 0,-1-1 1 0 0,7-14 0 0 0,-5-5 18 0 0,0-1 1 0 0,-2 1-1 0 0,0-46 0 0 0,-4 65-13 0 0,-3 52 172 0 0,-1 61 101 0 0,5-95-224 0 0,-1 1 0 0 0,2 0-1 0 0,-1 0 1 0 0,2 0-1 0 0,-1-1 1 0 0,1 1 0 0 0,6 11-1 0 0,-8-19-152 0 0,1 0 1 0 0,0 0-1 0 0,-1 0 0 0 0,1-1 1 0 0,0 1-1 0 0,0-1 0 0 0,0 1 0 0 0,1-1 1 0 0,-1 0-1 0 0,5 3 0 0 0,3 0-1527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1.139"/>
    </inkml:context>
    <inkml:brush xml:id="br0">
      <inkml:brushProperty name="width" value="0.05" units="cm"/>
      <inkml:brushProperty name="height" value="0.05" units="cm"/>
      <inkml:brushProperty name="color" value="#008C3A"/>
    </inkml:brush>
  </inkml:definitions>
  <inkml:trace contextRef="#ctx0" brushRef="#br0">145 505 3679 0 0,'0'0'167'0'0,"-1"-2"-7"0"0,-11-11 5011 0 0,3 2 4050 0 0,7 3-8726 0 0,-6 2-6 0 0,8 5-488 0 0,-1 1 0 0 0,1-1 0 0 0,-1 1 0 0 0,1-1 0 0 0,-1 1 0 0 0,1 0 0 0 0,-1-1-1 0 0,1 1 1 0 0,-1 0 0 0 0,0-1 0 0 0,1 1 0 0 0,-1 0 0 0 0,1 0 0 0 0,-1 0 0 0 0,0-1 0 0 0,1 1 0 0 0,-1 0 0 0 0,1 0 0 0 0,-1 0 0 0 0,0 0 0 0 0,1 0 0 0 0,-1 0 0 0 0,0 0 0 0 0,1 1 0 0 0,-1-1 0 0 0,0 0 0 0 0,1 0-1 0 0,-1 0 1 0 0,1 1 0 0 0,-2-1 0 0 0,1 1-5 0 0,-4 1 4 0 0,0-1-1 0 0,1 1 1 0 0,-1 1 0 0 0,0-1-1 0 0,1 1 1 0 0,0-1 0 0 0,0 1-1 0 0,0 0 1 0 0,0 1 0 0 0,0-1-1 0 0,1 1 1 0 0,-1 0 0 0 0,1 0-1 0 0,0 0 1 0 0,0 0-1 0 0,0 0 1 0 0,1 1 0 0 0,-1-1-1 0 0,1 1 1 0 0,0-1 0 0 0,-1 6-1 0 0,0-1 164 0 0,0 0 0 0 0,1 1 0 0 0,0-1 0 0 0,1 0 0 0 0,0 1 0 0 0,0-1 0 0 0,1 1-1 0 0,0-1 1 0 0,0 1 0 0 0,3 13 0 0 0,-2-21-118 0 0,-1 1-1 0 0,1-1 0 0 0,0 1 1 0 0,0-1-1 0 0,0 1 1 0 0,0-1-1 0 0,0 1 1 0 0,0-1-1 0 0,1 0 1 0 0,-1 0-1 0 0,1 0 0 0 0,0 0 1 0 0,0 0-1 0 0,-1 0 1 0 0,1 0-1 0 0,0 0 1 0 0,1-1-1 0 0,-1 1 0 0 0,3 1 1 0 0,-1-1-26 0 0,-1-1 1 0 0,1 0 0 0 0,0 0-1 0 0,-1-1 1 0 0,1 1 0 0 0,0-1-1 0 0,0 1 1 0 0,-1-1-1 0 0,1 0 1 0 0,0 0 0 0 0,0-1-1 0 0,4 0 1 0 0,2-2-54 0 0,-1 1 1 0 0,1-1 0 0 0,-1-1 0 0 0,0 0-1 0 0,0 0 1 0 0,-1 0 0 0 0,1-1-1 0 0,-1-1 1 0 0,13-10 0 0 0,-11 6-347 0 0,0-1 1 0 0,-1-1 0 0 0,0 0-1 0 0,-1 0 1 0 0,0-1 0 0 0,-1 0-1 0 0,0 0 1 0 0,-1 0 0 0 0,-1-1-1 0 0,0 0 1 0 0,-1 0-1 0 0,0-1 1 0 0,1-15 0 0 0,2-23-834 0 0,-3-1 1 0 0,-3-66 0 0 0,-1 77 1145 0 0,-1-27 230 0 0,1-15 774 0 0,1 49 3830 0 0,-11 132-3493 0 0,-12 157 926 0 0,18 0-298 0 0,6-206-1610 0 0,10 48 0 0 0,-12-103-439 0 0,0-1-1 0 0,1 1 1 0 0,0 0 0 0 0,3-13 0 0 0,0 1-228 0 0,-3 10 296 0 0,1 1 1 0 0,0-1-1 0 0,1 1 0 0 0,-1 0 0 0 0,2 0 0 0 0,0 0 0 0 0,8-16 1 0 0,-9 22 72 0 0,-1-1 0 0 0,1 1 0 0 0,0 0 0 0 0,0 0 0 0 0,0 0 1 0 0,0 0-1 0 0,1 0 0 0 0,-1 1 0 0 0,1 0 0 0 0,-1-1 0 0 0,1 1 0 0 0,0 1 1 0 0,0-1-1 0 0,0 0 0 0 0,0 1 0 0 0,0 0 0 0 0,0 0 0 0 0,0 0 1 0 0,0 0-1 0 0,6 1 0 0 0,34 2-1563 0 0,-33-1 11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1.761"/>
    </inkml:context>
    <inkml:brush xml:id="br0">
      <inkml:brushProperty name="width" value="0.05" units="cm"/>
      <inkml:brushProperty name="height" value="0.05" units="cm"/>
      <inkml:brushProperty name="color" value="#008C3A"/>
    </inkml:brush>
  </inkml:definitions>
  <inkml:trace contextRef="#ctx0" brushRef="#br0">0 1 12727 0 0,'0'0'1476'0'0,"3"7"27"0"0,0 11-484 0 0,0 0 1 0 0,0 0-1 0 0,-1 31 0 0 0,-9 58 374 0 0,3-47-817 0 0,1 43-11 0 0,3-59-2931 0 0,0-27 320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2.161"/>
    </inkml:context>
    <inkml:brush xml:id="br0">
      <inkml:brushProperty name="width" value="0.05" units="cm"/>
      <inkml:brushProperty name="height" value="0.05" units="cm"/>
      <inkml:brushProperty name="color" value="#008C3A"/>
    </inkml:brush>
  </inkml:definitions>
  <inkml:trace contextRef="#ctx0" brushRef="#br0">0 155 6447 0 0,'0'0'298'0'0,"11"-13"100"0"0,-5 9 337 0 0,-1 0 1 0 0,1 0-1 0 0,0 0 0 0 0,0 0 0 0 0,1 1 0 0 0,-1 0 0 0 0,1 0 0 0 0,-1 1 0 0 0,8-2 0 0 0,14-6 1440 0 0,117-39 2580 0 0,-98 35-3709 0 0,-14 4-818 0 0,1 2 1 0 0,0 1 0 0 0,39-2-1 0 0,-55 9-1269 0 0,-3 3-391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2.513"/>
    </inkml:context>
    <inkml:brush xml:id="br0">
      <inkml:brushProperty name="width" value="0.05" units="cm"/>
      <inkml:brushProperty name="height" value="0.05" units="cm"/>
      <inkml:brushProperty name="color" value="#008C3A"/>
    </inkml:brush>
  </inkml:definitions>
  <inkml:trace contextRef="#ctx0" brushRef="#br0">224 220 2759 0 0,'4'-20'775'0'0,"0"0"0"0"0,2-26-1 0 0,-4-12 11025 0 0,-2 54-11664 0 0,0 0 1 0 0,-1 0-1 0 0,1 0 0 0 0,-1 0 1 0 0,0 0-1 0 0,0-1 0 0 0,0 1 1 0 0,0 1-1 0 0,-1-1 0 0 0,0 0 1 0 0,0 0-1 0 0,0 1 0 0 0,-2-4 1 0 0,2 5-113 0 0,1 1 0 0 0,0-1 0 0 0,-1 1 0 0 0,1 0 0 0 0,-1-1 0 0 0,1 1 1 0 0,-1 0-1 0 0,0 0 0 0 0,1 0 0 0 0,-1 0 0 0 0,0 1 0 0 0,0-1 1 0 0,0 0-1 0 0,0 1 0 0 0,0-1 0 0 0,1 1 0 0 0,-1 0 0 0 0,0 0 1 0 0,0 0-1 0 0,0 0 0 0 0,0 0 0 0 0,0 0 0 0 0,0 0 0 0 0,0 0 0 0 0,0 1 1 0 0,0-1-1 0 0,0 1 0 0 0,0-1 0 0 0,-2 3 0 0 0,-3 0-32 0 0,0 1-1 0 0,0 0 0 0 0,0 0 1 0 0,0 1-1 0 0,1 0 1 0 0,0 0-1 0 0,0 0 0 0 0,1 1 1 0 0,-6 7-1 0 0,-1 2-22 0 0,1 0 0 0 0,-15 30 0 0 0,16-27 230 0 0,1 1 0 0 0,-12 36 0 0 0,19-49-149 0 0,0 0-1 0 0,1 1 0 0 0,0-1 1 0 0,0 1-1 0 0,0-1 1 0 0,1 1-1 0 0,0 0 1 0 0,1-1-1 0 0,-1 1 0 0 0,1-1 1 0 0,0 1-1 0 0,1-1 1 0 0,2 7-1 0 0,-4-11-24 0 0,1 0-1 0 0,0 0 1 0 0,0 0 0 0 0,0-1-1 0 0,0 1 1 0 0,0-1-1 0 0,0 1 1 0 0,1-1-1 0 0,-1 1 1 0 0,0-1 0 0 0,1 1-1 0 0,-1-1 1 0 0,1 0-1 0 0,-1 0 1 0 0,1 0-1 0 0,0 0 1 0 0,0 0 0 0 0,-1 0-1 0 0,3 0 1 0 0,-1 0-1 0 0,1 0-1 0 0,-1-1 1 0 0,1 1 0 0 0,-1-1-1 0 0,1 0 1 0 0,-1 0 0 0 0,0 0 0 0 0,1-1-1 0 0,-1 1 1 0 0,5-2 0 0 0,0 0 1 0 0,0-1 1 0 0,-1 0 0 0 0,1 0 0 0 0,0 0-1 0 0,-1-1 1 0 0,1-1 0 0 0,-1 1-1 0 0,7-7 1 0 0,-5 3-7 0 0,0-1 0 0 0,0 0 0 0 0,-1 0 0 0 0,0-1 0 0 0,-1-1 0 0 0,0 1 0 0 0,-1-1-1 0 0,0 0 1 0 0,0 0 0 0 0,-1-1 0 0 0,-1 0 0 0 0,0 0 0 0 0,4-21 0 0 0,-2 9 36 0 0,-3 14 23 0 0,0 1-1 0 0,-1-1 1 0 0,1-19 0 0 0,2 109 631 0 0,-6-60-765 0 0,0 2 304 0 0,1-1 0 0 0,4 43 0 0 0,-3-59-375 0 0,0 0 0 0 0,0 0 1 0 0,0 0-1 0 0,0-1 0 0 0,1 1 1 0 0,0 0-1 0 0,0-1 0 0 0,0 0 0 0 0,1 1 1 0 0,-1-1-1 0 0,1 0 0 0 0,0 0 1 0 0,0 0-1 0 0,0-1 0 0 0,1 1 1 0 0,-1-1-1 0 0,1 0 0 0 0,7 6 1 0 0,2-4-5080 0 0,1-2-1628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3.037"/>
    </inkml:context>
    <inkml:brush xml:id="br0">
      <inkml:brushProperty name="width" value="0.05" units="cm"/>
      <inkml:brushProperty name="height" value="0.05" units="cm"/>
      <inkml:brushProperty name="color" value="#008C3A"/>
    </inkml:brush>
  </inkml:definitions>
  <inkml:trace contextRef="#ctx0" brushRef="#br0">510 145 7831 0 0,'0'0'603'0'0,"0"-2"-396"0"0,0-5 122 0 0,1 0 1581 0 0,-1 0 1 0 0,1 0-1 0 0,1 0 1 0 0,3-13-1 0 0,-3 16-1777 0 0,-1 0-1 0 0,0 0 1 0 0,0 0 0 0 0,0 0-1 0 0,0 0 1 0 0,-1 0-1 0 0,0 0 1 0 0,1 0 0 0 0,-1 0-1 0 0,-1 0 1 0 0,1 0-1 0 0,-1 0 1 0 0,1 0 0 0 0,-3-5-1 0 0,2 7-137 0 0,1 1-1 0 0,-1 0 1 0 0,0-1-1 0 0,0 1 1 0 0,1 0-1 0 0,-1 0 1 0 0,0-1-1 0 0,0 1 1 0 0,-1 0 0 0 0,1 0-1 0 0,0 0 1 0 0,0 0-1 0 0,0 1 1 0 0,-1-1-1 0 0,1 0 1 0 0,0 0-1 0 0,-1 1 1 0 0,1-1-1 0 0,-1 1 1 0 0,1-1-1 0 0,0 1 1 0 0,-1 0 0 0 0,1-1-1 0 0,-1 1 1 0 0,1 0-1 0 0,-1 0 1 0 0,0 0-1 0 0,1 0 1 0 0,-1 0-1 0 0,1 0 1 0 0,-1 1-1 0 0,-1 0 1 0 0,2-1-5 0 0,-5 1-21 0 0,0 1 0 0 0,1 0 0 0 0,-1 0 1 0 0,1 1-1 0 0,-1-1 0 0 0,1 1 0 0 0,0 0 1 0 0,0 1-1 0 0,0-1 0 0 0,-5 6 1 0 0,1-1 5 0 0,1 0 0 0 0,0 1 1 0 0,0 0-1 0 0,-8 13 0 0 0,9-10 22 0 0,0 0 0 0 0,0 1-1 0 0,-6 19 1 0 0,11-26 3 0 0,0 1 0 0 0,0-1 0 0 0,1 1 1 0 0,-1-1-1 0 0,2 1 0 0 0,-1 0 0 0 0,1 0 0 0 0,0-1 0 0 0,1 10 0 0 0,-1-14 2 0 0,0 0 1 0 0,1-1-1 0 0,-1 1 0 0 0,0 0 1 0 0,1-1-1 0 0,-1 1 0 0 0,1-1 0 0 0,0 1 1 0 0,0 0-1 0 0,-1-1 0 0 0,1 1 0 0 0,0-1 1 0 0,0 0-1 0 0,0 1 0 0 0,0-1 1 0 0,1 0-1 0 0,-1 0 0 0 0,0 1 0 0 0,0-1 1 0 0,1 0-1 0 0,2 1 0 0 0,-2-1 5 0 0,0-1 0 0 0,0 1 0 0 0,0-1 0 0 0,0 0 0 0 0,0 0-1 0 0,0 1 1 0 0,0-1 0 0 0,1-1 0 0 0,-1 1 0 0 0,0 0 0 0 0,0 0 0 0 0,0-1 0 0 0,0 1-1 0 0,0-1 1 0 0,2-1 0 0 0,2-1 8 0 0,0 1-1 0 0,0-2 1 0 0,-1 1-1 0 0,1-1 1 0 0,-1 1-1 0 0,0-2 1 0 0,0 1 0 0 0,0 0-1 0 0,-1-1 1 0 0,6-7-1 0 0,-3-1-14 0 0,-1 1 0 0 0,-1-1 0 0 0,0 0 0 0 0,-1 0 0 0 0,0-1 0 0 0,3-20 0 0 0,1-4-14 0 0,-8 36-56 0 0,0 4-258 0 0,-7 79 695 0 0,4 101 0 0 0,3-174-282 0 0,3 39 473 0 0,-3 0 0 0 0,-1 1 1 0 0,-10 59-1 0 0,9-94-488 0 0,-1 0-1 0 0,0 0 1 0 0,-1 0 0 0 0,-1 0 0 0 0,0-1 0 0 0,-1 1 0 0 0,0-1-1 0 0,0 0 1 0 0,-2-1 0 0 0,1 0 0 0 0,-2 0 0 0 0,1-1-1 0 0,-1 0 1 0 0,-1 0 0 0 0,0-1 0 0 0,-13 10 0 0 0,12-12-91 0 0,0-1 0 0 0,0 0 0 0 0,-1 0 0 0 0,0-1 0 0 0,0-1 1 0 0,0 0-1 0 0,0-1 0 0 0,-1 0 0 0 0,1-1 0 0 0,-1 0 0 0 0,-24 0 0 0 0,4-3 277 0 0,1-2 0 0 0,-1-1-1 0 0,-42-10 1 0 0,73 13 233 0 0,12 0-4383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5.093"/>
    </inkml:context>
    <inkml:brush xml:id="br0">
      <inkml:brushProperty name="width" value="0.05" units="cm"/>
      <inkml:brushProperty name="height" value="0.05" units="cm"/>
      <inkml:brushProperty name="color" value="#008C3A"/>
    </inkml:brush>
  </inkml:definitions>
  <inkml:trace contextRef="#ctx0" brushRef="#br0">4 14 5063 0 0,'0'0'232'0'0,"-4"-14"11486"0"0,15 47-9597 0 0,4 72 15 0 0,-14-88-2772 0 0,-1 0-1 0 0,-1 19 1 0 0,0-25-414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5.485"/>
    </inkml:context>
    <inkml:brush xml:id="br0">
      <inkml:brushProperty name="width" value="0.05" units="cm"/>
      <inkml:brushProperty name="height" value="0.05" units="cm"/>
      <inkml:brushProperty name="color" value="#008C3A"/>
    </inkml:brush>
  </inkml:definitions>
  <inkml:trace contextRef="#ctx0" brushRef="#br0">1 7 10591 0 0,'0'0'2200'0'0,"5"-4"-952"0"0,2 2 32 0 0,0 1 0 0 0,-1 2-672 0 0,3 2-432 0 0,-3 0-4784 0 0,1 1-960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5.889"/>
    </inkml:context>
    <inkml:brush xml:id="br0">
      <inkml:brushProperty name="width" value="0.05" units="cm"/>
      <inkml:brushProperty name="height" value="0.05" units="cm"/>
      <inkml:brushProperty name="color" value="#008C3A"/>
    </inkml:brush>
  </inkml:definitions>
  <inkml:trace contextRef="#ctx0" brushRef="#br0">5 513 10591 0 0,'0'0'819'0'0,"-1"10"-283"0"0,-1 7 1106 0 0,2 0 1 0 0,0-1-1 0 0,5 30 0 0 0,0 20-291 0 0,-16 93-602 0 0,12-145-765 0 0,-1-13-69 0 0,10-15-1198 0 0,-3-5 585 0 0,0 0-1 0 0,6-34 1 0 0,7-19 572 0 0,-18 66 325 0 0,0-1 0 0 0,0 1 0 0 0,1 0 0 0 0,0 0 0 0 0,1 0-1 0 0,-1 0 1 0 0,1 1 0 0 0,0 0 0 0 0,8-9 0 0 0,-11 14-137 0 0,0-1-1 0 0,0 0 1 0 0,0 1-1 0 0,0-1 0 0 0,1 1 1 0 0,-1-1-1 0 0,0 1 1 0 0,0 0-1 0 0,1-1 1 0 0,-1 1-1 0 0,0 0 0 0 0,1 0 1 0 0,-1 0-1 0 0,0 0 1 0 0,0 0-1 0 0,1 0 1 0 0,-1 0-1 0 0,0 1 0 0 0,1-1 1 0 0,-1 0-1 0 0,0 1 1 0 0,0-1-1 0 0,1 1 1 0 0,-1-1-1 0 0,0 1 0 0 0,0 0 1 0 0,0-1-1 0 0,0 1 1 0 0,0 0-1 0 0,2 2 1 0 0,1 0 16 0 0,0 0 0 0 0,0 1 1 0 0,-1 0-1 0 0,1 0 1 0 0,-1 0-1 0 0,3 5 1 0 0,5 11 449 0 0,14 41 0 0 0,-16-36-820 0 0,15 25 0 0 0,-20-42-1152 0 0,1 0 0 0 0,0 0 0 0 0,12 12 0 0 0,-5-8-5498 0 0</inkml:trace>
  <inkml:trace contextRef="#ctx0" brushRef="#br0" timeOffset="1">917 9 11519 0 0,'-2'-8'1458'0'0,"2"77"2976"0"0,0 66-292 0 0,-5 184-2291 0 0,12-96-1179 0 0,-1-112-1298 0 0,-6-90-512 0 0,-3-9-5356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4.878"/>
    </inkml:context>
    <inkml:brush xml:id="br0">
      <inkml:brushProperty name="width" value="0.05" units="cm"/>
      <inkml:brushProperty name="height" value="0.05" units="cm"/>
      <inkml:brushProperty name="color" value="#004F8B"/>
    </inkml:brush>
  </inkml:definitions>
  <inkml:trace contextRef="#ctx0" brushRef="#br0">44 1 1375 0 0,'0'0'15991'0'0,"-12"16"-14591"0"0,3 16-984 0 0,2 1 1 0 0,-4 45 0 0 0,10-69-314 0 0,-1 1 78 0 0,1 1 0 0 0,1 0 0 0 0,0-1 0 0 0,0 1 0 0 0,3 11 0 0 0,-3-19-139 0 0,1 0 1 0 0,-1-1-1 0 0,1 1 0 0 0,0 0 0 0 0,0-1 1 0 0,0 1-1 0 0,0-1 0 0 0,0 0 0 0 0,0 1 1 0 0,1-1-1 0 0,-1 0 0 0 0,1 0 0 0 0,0 1 0 0 0,-1-1 1 0 0,1-1-1 0 0,0 1 0 0 0,0 0 0 0 0,0 0 1 0 0,1-1-1 0 0,-1 1 0 0 0,0-1 0 0 0,0 0 0 0 0,1 1 1 0 0,-1-1-1 0 0,4 1 0 0 0,7 0 18 0 0,-1 0 1 0 0,0 0-1 0 0,1-2 0 0 0,0 1 1 0 0,-1-1-1 0 0,1-1 0 0 0,15-3 0 0 0,-8 0-117 0 0,0-1 1 0 0,0 0-1 0 0,31-14 0 0 0,-36 10-973 0 0,-8 2-5001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6.427"/>
    </inkml:context>
    <inkml:brush xml:id="br0">
      <inkml:brushProperty name="width" value="0.05" units="cm"/>
      <inkml:brushProperty name="height" value="0.05" units="cm"/>
      <inkml:brushProperty name="color" value="#008C3A"/>
    </inkml:brush>
  </inkml:definitions>
  <inkml:trace contextRef="#ctx0" brushRef="#br0">1 550 9671 0 0,'0'0'748'0'0,"1"1"-285"0"0,8 3 408 0 0,-1 0 0 0 0,1 0 0 0 0,0-1 0 0 0,0 0 0 0 0,0-1 0 0 0,16 3 1 0 0,-10-3-467 0 0,-1-2 0 0 0,1 1 0 0 0,28-4 0 0 0,-24 0-353 0 0,0 0 1 0 0,0-2-1 0 0,0 0 1 0 0,-1-1-1 0 0,0-1 1 0 0,33-17-1 0 0,-41 18-331 0 0,0-1 0 0 0,0 0 0 0 0,0 0 0 0 0,-1-1 0 0 0,0 0 0 0 0,-1-1 0 0 0,0 0 0 0 0,0 0 0 0 0,-1 0 0 0 0,0-1 0 0 0,-1 0 0 0 0,0-1 1 0 0,0 0-1 0 0,-1 1 0 0 0,-1-2 0 0 0,5-16 0 0 0,-1 0-897 0 0,-2 0 0 0 0,0 0 0 0 0,-2-1 0 0 0,0-29 1 0 0,-4-29 1199 0 0,-8 3 4771 0 0,8 74-1894 0 0,4 14-179 0 0,3 14-1495 0 0,-3 16-774 0 0,-1 0 1 0 0,-1 0-1 0 0,-2 0 0 0 0,-6 49 1 0 0,2-22-17 0 0,-27 217 1688 0 0,16-165-1395 0 0,11-84-636 0 0,2-1-1 0 0,2 55 1 0 0,-1-83-95 0 0,1 1 0 0 0,0-1 0 0 0,0 1-1 0 0,0-1 1 0 0,0 0 0 0 0,0 1 0 0 0,0-1 0 0 0,0 1-1 0 0,0-1 1 0 0,0 0 0 0 0,0 1 0 0 0,0-1 0 0 0,0 1-1 0 0,1-1 1 0 0,-1 0 0 0 0,0 1 0 0 0,0-1 0 0 0,0 1 0 0 0,0-1-1 0 0,1 0 1 0 0,-1 1 0 0 0,0-1 0 0 0,0 0 0 0 0,1 1-1 0 0,-1-1 1 0 0,0 0 0 0 0,1 0 0 0 0,-1 1 0 0 0,0-1-1 0 0,1 0 1 0 0,-1 0 0 0 0,0 0 0 0 0,1 1 0 0 0,-1-1-1 0 0,1 0 1 0 0,-1 0 0 0 0,5-3-44 0 0,-2 2 5 0 0,-1-1-1 0 0,1 0 1 0 0,-1-1 0 0 0,1 1 0 0 0,-1 0 0 0 0,0-1 0 0 0,0 1 0 0 0,0-1 0 0 0,0 1-1 0 0,-1-1 1 0 0,3-4 0 0 0,14-38-221 0 0,-10 23 189 0 0,-2 9 54 0 0,30-65-52 0 0,-32 69 108 0 0,1 1 0 0 0,1-1 0 0 0,0 1 0 0 0,0 1 0 0 0,0-1 0 0 0,12-9-1 0 0,-17 16-23 0 0,-1 1 0 0 0,1-1 0 0 0,0 1 0 0 0,0 0 0 0 0,0-1 0 0 0,0 1 0 0 0,0 0 0 0 0,0-1 0 0 0,0 1 0 0 0,0 0 0 0 0,0 0 0 0 0,0 0 0 0 0,0 0 0 0 0,0 0 0 0 0,0 0-1 0 0,0 0 1 0 0,0 0 0 0 0,0 1 0 0 0,-1-1 0 0 0,1 0 0 0 0,0 0 0 0 0,0 1 0 0 0,0-1 0 0 0,0 1 0 0 0,0-1 0 0 0,0 1 0 0 0,0-1 0 0 0,-1 1 0 0 0,1-1 0 0 0,0 1 0 0 0,0 0-1 0 0,-1-1 1 0 0,1 1 0 0 0,-1 0 0 0 0,2 1 0 0 0,1 2 10 0 0,1 0 0 0 0,-1 0-1 0 0,0 1 1 0 0,4 8-1 0 0,15 45-328 0 0,-15-40 728 0 0,0 1 0 0 0,17 32 0 0 0,-20-45-825 0 0,0-1 1 0 0,-1 0 0 0 0,2 0-1 0 0,-1 0 1 0 0,6 4 0 0 0,-6-6-446 0 0,0 0 0 0 0,0 0 1 0 0,0 0-1 0 0,0-1 0 0 0,1 0 0 0 0,-1 0 1 0 0,8 3-1 0 0,4-1-6708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6.784"/>
    </inkml:context>
    <inkml:brush xml:id="br0">
      <inkml:brushProperty name="width" value="0.05" units="cm"/>
      <inkml:brushProperty name="height" value="0.05" units="cm"/>
      <inkml:brushProperty name="color" value="#008C3A"/>
    </inkml:brush>
  </inkml:definitions>
  <inkml:trace contextRef="#ctx0" brushRef="#br0">0 169 10591 0 0,'0'0'9366'0'0,"2"0"-8929"0"0,4-1-326 0 0,-1 0 0 0 0,1 0 0 0 0,-1 0 0 0 0,0-1 0 0 0,1 0 0 0 0,-1 0 0 0 0,0 0-1 0 0,0-1 1 0 0,0 0 0 0 0,-1 0 0 0 0,1 0 0 0 0,-1 0 0 0 0,7-6 0 0 0,1-2 18 0 0,0-1 0 0 0,-1 0 0 0 0,14-19 0 0 0,-16 18-86 0 0,-4 8-28 0 0,-1-1 0 0 0,0 0-1 0 0,0 0 1 0 0,-1-1 0 0 0,0 1 0 0 0,3-10 0 0 0,-5 15-79 0 0,-20 16-323 0 0,16-11 396 0 0,0 0 0 0 0,1 0 0 0 0,-1 0 0 0 0,1 0 0 0 0,0 1-1 0 0,0-1 1 0 0,0 1 0 0 0,0 0 0 0 0,1-1 0 0 0,0 1 0 0 0,0 0 0 0 0,0 0 0 0 0,1 0 0 0 0,0 0-1 0 0,-1 0 1 0 0,2 0 0 0 0,-1-1 0 0 0,1 1 0 0 0,-1 0 0 0 0,1 0 0 0 0,1 0 0 0 0,-1 0-1 0 0,1-1 1 0 0,3 7 0 0 0,-2-4 64 0 0,0-1 0 0 0,0 0 0 0 0,1 0 0 0 0,0 0 1 0 0,0 0-1 0 0,1-1 0 0 0,0 0 0 0 0,0 0 0 0 0,0 0 0 0 0,0 0 0 0 0,1-1 0 0 0,0 0 0 0 0,0 0 0 0 0,0-1 0 0 0,0 0 0 0 0,9 4 0 0 0,-4-4-338 0 0,-1 0 1 0 0,0-1-1 0 0,1 0 0 0 0,-1-1 1 0 0,20 0-1 0 0,-18-2-7619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8.700"/>
    </inkml:context>
    <inkml:brush xml:id="br0">
      <inkml:brushProperty name="width" value="0.05" units="cm"/>
      <inkml:brushProperty name="height" value="0.05" units="cm"/>
      <inkml:brushProperty name="color" value="#008C3A"/>
    </inkml:brush>
  </inkml:definitions>
  <inkml:trace contextRef="#ctx0" brushRef="#br0">241 93 9871 0 0,'0'0'455'0'0,"0"-2"-12"0"0,1-4-98 0 0,0 0 0 0 0,0 0 0 0 0,5-11 0 0 0,-5 14 0 0 0,0 1 0 0 0,-1-1 0 0 0,1 1 0 0 0,-1-1 1 0 0,1 1-1 0 0,-1-1 0 0 0,0-2 0 0 0,0 3 479 0 0,-15-15 751 0 0,9 14-1481 0 0,0 1 1 0 0,-1 0-1 0 0,1 0 1 0 0,-1 1 0 0 0,1 0-1 0 0,-1 0 1 0 0,1 0-1 0 0,-1 1 1 0 0,0 0-1 0 0,1 0 1 0 0,-14 2 0 0 0,6 1-156 0 0,0 0 1 0 0,0 1 0 0 0,1 1-1 0 0,-23 9 1 0 0,31-11 20 0 0,1-1 0 0 0,-1 1 0 0 0,1 0 0 0 0,0 0 0 0 0,0 0 0 0 0,0 0 0 0 0,0 1 0 0 0,1 0 0 0 0,-1 0 0 0 0,1 0 0 0 0,0 0 0 0 0,-5 9 0 0 0,8-12 38 0 0,-1 1 0 0 0,1 0 1 0 0,0-1-1 0 0,0 1 0 0 0,0 0 0 0 0,0 0 1 0 0,0-1-1 0 0,0 1 0 0 0,0 0 0 0 0,0 0 1 0 0,1-1-1 0 0,-1 1 0 0 0,0 0 0 0 0,1-1 1 0 0,0 1-1 0 0,-1-1 0 0 0,1 1 1 0 0,0 0-1 0 0,0-1 0 0 0,0 0 0 0 0,2 3 1 0 0,2 2 68 0 0,-1-1 1 0 0,1 0 0 0 0,10 8 0 0 0,51 32 473 0 0,-48-34-239 0 0,-1 0 1 0 0,0 2-1 0 0,20 17 1 0 0,-36-29-274 0 0,0 0 1 0 0,0 0-1 0 0,0-1 1 0 0,-1 1-1 0 0,1 0 1 0 0,0 0-1 0 0,-1 0 0 0 0,1 0 1 0 0,-1 0-1 0 0,1 0 1 0 0,-1 0-1 0 0,1 0 1 0 0,-1 0-1 0 0,1 0 1 0 0,-1 0-1 0 0,0 0 1 0 0,0 0-1 0 0,0 0 0 0 0,0 0 1 0 0,1 0-1 0 0,-1 1 1 0 0,-1-1-1 0 0,1 0 1 0 0,0 0-1 0 0,0 2 1 0 0,-1-2 2 0 0,0 1 0 0 0,0-1 0 0 0,0 0 0 0 0,0 1 0 0 0,0-1 0 0 0,-1 0 0 0 0,1 0 0 0 0,0 1 0 0 0,-1-1 0 0 0,1 0 0 0 0,0 0 0 0 0,-1 0 0 0 0,1-1 0 0 0,-1 1 0 0 0,0 0 0 0 0,-2 0 1 0 0,-29 10 191 0 0,0-3 1 0 0,-37 6 0 0 0,64-13-225 0 0,0 0-289 0 0,-8 1 366 0 0,4-1-3787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9.199"/>
    </inkml:context>
    <inkml:brush xml:id="br0">
      <inkml:brushProperty name="width" value="0.05" units="cm"/>
      <inkml:brushProperty name="height" value="0.05" units="cm"/>
      <inkml:brushProperty name="color" value="#008C3A"/>
    </inkml:brush>
  </inkml:definitions>
  <inkml:trace contextRef="#ctx0" brushRef="#br0">327 73 7367 0 0,'-2'-1'568'0'0,"-19"-14"-59"0"0,11 9 1480 0 0,1-1 0 0 0,0 0 0 0 0,-16-16 1 0 0,24 22-1700 0 0,-3-2 74 0 0,2 2-320 0 0,0 0 0 0 0,0 0-1 0 0,0 0 1 0 0,0 0 0 0 0,0 0-1 0 0,0 0 1 0 0,0 0 0 0 0,0 1 0 0 0,-1-1-1 0 0,1 1 1 0 0,0-1 0 0 0,0 1-1 0 0,-1 0 1 0 0,1 0 0 0 0,0 0 0 0 0,0 0-1 0 0,0 1 1 0 0,-1-1 0 0 0,1 1-1 0 0,0-1 1 0 0,0 1 0 0 0,-4 1 0 0 0,-2 2-43 0 0,0 0 0 0 0,0 1 1 0 0,1 0-1 0 0,-1 1 1 0 0,1 0-1 0 0,0 0 0 0 0,-12 13 1 0 0,-38 56 0 0 0,40-51 6 0 0,17-24-7 0 0,-8 11 60 0 0,1-1 1 0 0,0 2-1 0 0,1-1 0 0 0,-8 18 0 0 0,13-27-34 0 0,0 0-1 0 0,1 1 1 0 0,-1-1 0 0 0,1 0-1 0 0,-1 1 1 0 0,1-1-1 0 0,0 0 1 0 0,0 1-1 0 0,0-1 1 0 0,0 1-1 0 0,0-1 1 0 0,1 0 0 0 0,0 5-1 0 0,0-5 3 0 0,0-1-1 0 0,0 1 1 0 0,0-1 0 0 0,0 1-1 0 0,0-1 1 0 0,1 0 0 0 0,-1 0-1 0 0,0 1 1 0 0,1-1-1 0 0,-1 0 1 0 0,0 0 0 0 0,1 0-1 0 0,-1 0 1 0 0,1 0 0 0 0,0-1-1 0 0,-1 1 1 0 0,1 0 0 0 0,0-1-1 0 0,-1 1 1 0 0,1-1 0 0 0,3 1-1 0 0,-1-1 10 0 0,0 0-1 0 0,0 0 0 0 0,0 0 1 0 0,0 0-1 0 0,0-1 0 0 0,0 1 1 0 0,0-1-1 0 0,0 0 0 0 0,0-1 1 0 0,-1 1-1 0 0,1 0 0 0 0,0-1 1 0 0,0 0-1 0 0,-1 0 0 0 0,5-3 1 0 0,1-2-2 0 0,0 1 1 0 0,-1-1 0 0 0,0-1 0 0 0,11-12 0 0 0,-10 9-23 0 0,-1-1 1 0 0,-1 1 0 0 0,0-2 0 0 0,0 1 0 0 0,-1-1-1 0 0,8-24 1 0 0,-6 14 31 0 0,-5 16 13 0 0,-2 5 275 0 0,0 4-203 0 0,2 4-11 0 0,0 0 0 0 0,0 1 1 0 0,0-1-1 0 0,-1 1 0 0 0,0 0 0 0 0,-1 0 0 0 0,0 0 1 0 0,0-1-1 0 0,0 11 0 0 0,0-7 20 0 0,0 0 0 0 0,1 1 0 0 0,0-1 0 0 0,5 12 0 0 0,-5-16-104 0 0,1 0 0 0 0,0 0 0 0 0,0 0 0 0 0,1 0 0 0 0,-1-1 0 0 0,1 1 0 0 0,0-1 0 0 0,1 0-1 0 0,6 5 1 0 0,-8-7-239 0 0,1 0-1 0 0,-1-1 0 0 0,1 0 1 0 0,0 0-1 0 0,0 0 0 0 0,0 0 1 0 0,0-1-1 0 0,0 1 0 0 0,0-1 1 0 0,0 0-1 0 0,1-1 0 0 0,-1 1 1 0 0,0-1-1 0 0,1 1 0 0 0,4-2 1 0 0,7 0-1399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29.749"/>
    </inkml:context>
    <inkml:brush xml:id="br0">
      <inkml:brushProperty name="width" value="0.05" units="cm"/>
      <inkml:brushProperty name="height" value="0.05" units="cm"/>
      <inkml:brushProperty name="color" value="#008C3A"/>
    </inkml:brush>
  </inkml:definitions>
  <inkml:trace contextRef="#ctx0" brushRef="#br0">1 0 10335 0 0,'0'0'935'0'0,"5"15"-592"0"0,0-1 756 0 0,-1 1 0 0 0,0-1 0 0 0,-1 1 0 0 0,-1 0 0 0 0,1 16 1 0 0,-4 76 1875 0 0,0-87-2463 0 0,1-9-238 0 0,0 0-1 0 0,3 15 1 0 0,2 20-82 0 0,13-57-710 0 0,-13 4 462 0 0,-1-1-1 0 0,0 1 1 0 0,0-1 0 0 0,-1 0 0 0 0,0 0-1 0 0,0-1 1 0 0,-1 1 0 0 0,2-16-1 0 0,4-9-43 0 0,-2 12 100 0 0,1 1 0 0 0,11-24 0 0 0,-18 43 5 0 0,1 0 0 0 0,-1 0 0 0 0,1 0 1 0 0,-1 0-1 0 0,1 0 0 0 0,0 0 0 0 0,-1 0 0 0 0,1 0 0 0 0,0 0 0 0 0,0 0 0 0 0,0 0 0 0 0,0 0 0 0 0,1-1 1 0 0,-1 2-2 0 0,-1 0 1 0 0,0 0 0 0 0,1 0 0 0 0,-1 0 0 0 0,0 0 0 0 0,0 0 0 0 0,1 0 0 0 0,-1 0 0 0 0,0 0 0 0 0,0 0 0 0 0,1 1 0 0 0,-1-1 0 0 0,0 0 0 0 0,0 0 0 0 0,1 0 0 0 0,-1 0 0 0 0,0 0 0 0 0,0 0 0 0 0,1 1-1 0 0,-1-1 1 0 0,0 0 0 0 0,0 0 0 0 0,0 0 0 0 0,1 1 0 0 0,-1-1 0 0 0,0 0 0 0 0,0 0 0 0 0,0 0 0 0 0,0 1 0 0 0,0-1 0 0 0,1 0 0 0 0,-1 1 0 0 0,5 20 293 0 0,-5-11-185 0 0,0 0 0 0 0,-1 1 0 0 0,0-1 0 0 0,-1 0 0 0 0,-5 19-1 0 0,4-17-31 0 0,0 0 1 0 0,0 0-1 0 0,0 21 0 0 0,2-25-45 0 0,2 17 68 0 0,2-16-91 0 0,4-4-13 0 0,-6-5 0 0 0,1-1 0 0 0,-1 1 0 0 0,1 0 0 0 0,-1-1 0 0 0,1 1 0 0 0,-1-1 0 0 0,1 1 0 0 0,-1-1 0 0 0,1 1 0 0 0,-1-1 0 0 0,0 0 0 0 0,0 0 0 0 0,1 0 0 0 0,-1 0 0 0 0,0 0 0 0 0,0 0 0 0 0,0 0 0 0 0,0 0 0 0 0,0 0 0 0 0,0-1 0 0 0,0 1 0 0 0,0 0 0 0 0,-1-1 0 0 0,2-1 0 0 0,2-6 0 0 0,0 0 0 0 0,5-14 0 0 0,-7 15 0 0 0,11-32 29 0 0,-10 29 6 0 0,0 0 0 0 0,0 0 1 0 0,2 0-1 0 0,-1 0 0 0 0,1 1 1 0 0,1 0-1 0 0,0 0 0 0 0,7-9 1 0 0,-13 18-28 0 0,1 0 1 0 0,-1 1 0 0 0,1-1-1 0 0,0 0 1 0 0,-1 1 0 0 0,1-1-1 0 0,-1 1 1 0 0,1-1 0 0 0,0 1-1 0 0,-1-1 1 0 0,1 1-1 0 0,0 0 1 0 0,-1-1 0 0 0,1 1-1 0 0,0 0 1 0 0,0-1 0 0 0,-1 1-1 0 0,1 0 1 0 0,0 0 0 0 0,0 0-1 0 0,0 0 1 0 0,-1 0-1 0 0,1 0 1 0 0,0 0 0 0 0,0 0-1 0 0,0 0 1 0 0,-1 0 0 0 0,1 0-1 0 0,0 0 1 0 0,0 1-1 0 0,0-1 1 0 0,-1 0 0 0 0,1 1-1 0 0,0-1 1 0 0,-1 0 0 0 0,1 1-1 0 0,0-1 1 0 0,-1 1 0 0 0,1-1-1 0 0,0 1 1 0 0,-1-1-1 0 0,1 1 1 0 0,-1 0 0 0 0,1-1-1 0 0,-1 1 1 0 0,1 0 0 0 0,0 0-1 0 0,1 3 34 0 0,0 0 0 0 0,0 0 0 0 0,0-1 0 0 0,0 1 0 0 0,0 0-1 0 0,-1 0 1 0 0,1 5 0 0 0,1 5-94 0 0,1 7 266 0 0,0 0-1 0 0,2 0 1 0 0,8 22 0 0 0,-12-38-379 0 0,0 0 0 0 0,1 0 0 0 0,0 0 0 0 0,-1 0 0 0 0,1-1 0 0 0,1 1 0 0 0,-1-1 0 0 0,1 0 0 0 0,0 0 0 0 0,0 0 0 0 0,0 0 0 0 0,0-1 0 0 0,1 0 0 0 0,-1 1 0 0 0,1-2 0 0 0,0 1 0 0 0,7 3 0 0 0,0-4-2456 0 0,-2 0-4663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30.150"/>
    </inkml:context>
    <inkml:brush xml:id="br0">
      <inkml:brushProperty name="width" value="0.05" units="cm"/>
      <inkml:brushProperty name="height" value="0.05" units="cm"/>
      <inkml:brushProperty name="color" value="#008C3A"/>
    </inkml:brush>
  </inkml:definitions>
  <inkml:trace contextRef="#ctx0" brushRef="#br0">0 163 3223 0 0,'0'0'13766'0'0,"12"-7"-12277"0"0,-3 2-1365 0 0,0 0 0 0 0,0 0 1 0 0,-1-1-1 0 0,0 0 0 0 0,0 0 0 0 0,0-1 1 0 0,-1 0-1 0 0,0 0 0 0 0,0-1 0 0 0,-1 0 1 0 0,0 0-1 0 0,0-1 0 0 0,-1 0 0 0 0,0 1 1 0 0,4-12-1 0 0,-4 1-73 0 0,-6 15-49 0 0,1 4-1 0 0,0 0 0 0 0,0-1 0 0 0,0 1 0 0 0,0 0 0 0 0,0-1 0 0 0,0 1 0 0 0,0 0 0 0 0,0-1 1 0 0,0 1-1 0 0,0 0 0 0 0,0-1 0 0 0,0 1 0 0 0,0 0 0 0 0,-1 0 0 0 0,1-1 0 0 0,0 1 0 0 0,0 0 0 0 0,0-1 0 0 0,0 1 0 0 0,-1 0 0 0 0,1 0 0 0 0,0-1 0 0 0,0 1 0 0 0,-1 0 0 0 0,1 0 0 0 0,0 0 0 0 0,0-1 0 0 0,-1 1 0 0 0,1 0 0 0 0,0 0 0 0 0,-1 0 0 0 0,1 0 0 0 0,0 0 0 0 0,0-1 0 0 0,-1 1 0 0 0,1 0 0 0 0,0 0 1 0 0,-1 0-1 0 0,1 0 0 0 0,0 0 0 0 0,-1 0 0 0 0,1 0 0 0 0,0 0 0 0 0,-1 0 0 0 0,1 0 0 0 0,0 0 0 0 0,-1 1 0 0 0,1-1 0 0 0,0 0 0 0 0,-1 0 0 0 0,1 0 0 0 0,0 0 0 0 0,0 0 0 0 0,-1 1 0 0 0,1-1 0 0 0,0 0 0 0 0,-1 1 0 0 0,-4 1 30 0 0,0 0-1 0 0,1 1 1 0 0,-1 0-1 0 0,1 0 1 0 0,-1 1-1 0 0,1-1 1 0 0,0 1-1 0 0,0 0 1 0 0,1 0-1 0 0,-1 0 1 0 0,1 0 0 0 0,0 1-1 0 0,0 0 1 0 0,-3 6-1 0 0,1-2 112 0 0,1 0 1 0 0,1 0-1 0 0,-1 1 0 0 0,1-1 0 0 0,1 1 1 0 0,0-1-1 0 0,-1 12 0 0 0,2-16-75 0 0,1 0 0 0 0,0 0 0 0 0,0 0 0 0 0,1 0 0 0 0,-1 0-1 0 0,1 0 1 0 0,0 0 0 0 0,1 0 0 0 0,-1 0 0 0 0,1-1 0 0 0,0 1 0 0 0,0-1 0 0 0,0 1 0 0 0,5 6 0 0 0,-2-6-24 0 0,-1 0 1 0 0,0-1-1 0 0,1 1 1 0 0,0-1 0 0 0,0 0-1 0 0,0 0 1 0 0,1-1 0 0 0,-1 1-1 0 0,1-1 1 0 0,6 2-1 0 0,7 2-140 0 0,-1-1-1 0 0,1-2 0 0 0,0 1 0 0 0,0-2 0 0 0,1-1 1 0 0,28 0-1 0 0,-14-2-682 0 0,1-2-47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49.081"/>
    </inkml:context>
    <inkml:brush xml:id="br0">
      <inkml:brushProperty name="width" value="0.05" units="cm"/>
      <inkml:brushProperty name="height" value="0.05" units="cm"/>
      <inkml:brushProperty name="color" value="#008C3A"/>
    </inkml:brush>
  </inkml:definitions>
  <inkml:trace contextRef="#ctx0" brushRef="#br0">191 188 10279 0 0,'0'0'927'0'0,"4"-17"-742"0"0,8-34 4745 0 0,-8 39-3785 0 0,-1-1 0 0 0,2-15-1 0 0,-4 24-1017 0 0,-1 0-1 0 0,0 0 0 0 0,0 0 1 0 0,0 0-1 0 0,-1 0 0 0 0,1 0 1 0 0,-1 0-1 0 0,0 1 0 0 0,0-1 1 0 0,0 0-1 0 0,-3-5 0 0 0,2 6-54 0 0,1 2-69 0 0,-1 0 1 0 0,1 0-1 0 0,0 0 0 0 0,0 0 1 0 0,-1 0-1 0 0,1 0 0 0 0,-1 0 1 0 0,1 1-1 0 0,0-1 0 0 0,-1 0 1 0 0,1 1-1 0 0,-1-1 0 0 0,0 1 1 0 0,1 0-1 0 0,-1-1 0 0 0,1 1 1 0 0,-1 0-1 0 0,0 0 0 0 0,1 0 1 0 0,-1 0-1 0 0,0 0 0 0 0,1 1 1 0 0,-4 0-1 0 0,2 0-6 0 0,1 0 1 0 0,-1 0-1 0 0,0 0 0 0 0,0 1 1 0 0,1-1-1 0 0,-1 1 0 0 0,1 0 1 0 0,-4 3-1 0 0,-7 8-66 0 0,1 0 1 0 0,1 1-1 0 0,0 1 0 0 0,1-1 1 0 0,1 2-1 0 0,0-1 0 0 0,1 1 1 0 0,-11 31-1 0 0,9-16 52 0 0,2 1-1 0 0,0-1 1 0 0,-5 65-1 0 0,12-83 47 0 0,1 1 0 0 0,0-1 1 0 0,1 1-1 0 0,0-1 0 0 0,1 1 0 0 0,0-1 0 0 0,1 0 0 0 0,9 23 0 0 0,-9-29 9 0 0,0-1-1 0 0,0 1 0 0 0,0-1 1 0 0,1 0-1 0 0,0 0 0 0 0,1 0 0 0 0,-1-1 1 0 0,1 1-1 0 0,0-1 0 0 0,1 0 1 0 0,-1-1-1 0 0,1 1 0 0 0,0-1 0 0 0,0 0 1 0 0,0-1-1 0 0,0 1 0 0 0,14 4 1 0 0,-14-7-23 0 0,0 1 1 0 0,0-1 0 0 0,0-1-1 0 0,1 1 1 0 0,-1-1 0 0 0,0 0-1 0 0,1 0 1 0 0,-1-1 0 0 0,0 0 0 0 0,1 0-1 0 0,9-4 1 0 0,-5 2-172 0 0,-1-1 0 0 0,0 0 0 0 0,0-1 0 0 0,0 0 0 0 0,15-10 0 0 0,-4-5-1791 0 0,-10 7 940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49.520"/>
    </inkml:context>
    <inkml:brush xml:id="br0">
      <inkml:brushProperty name="width" value="0.05" units="cm"/>
      <inkml:brushProperty name="height" value="0.05" units="cm"/>
      <inkml:brushProperty name="color" value="#008C3A"/>
    </inkml:brush>
  </inkml:definitions>
  <inkml:trace contextRef="#ctx0" brushRef="#br0">28 58 9215 0 0,'0'0'707'0'0,"-9"16"606"0"0,5-5-458 0 0,1 1-1 0 0,-1 0 0 0 0,2 0 0 0 0,0 0 0 0 0,-1 22 1 0 0,2-20-632 0 0,1 0-1 0 0,1 0 1 0 0,1 0 0 0 0,0 0 0 0 0,0 0 0 0 0,1-1 0 0 0,1 1 0 0 0,8 20 0 0 0,-10-31-163 0 0,0 0-1 0 0,-1 1 1 0 0,1-1 0 0 0,0 0-1 0 0,1 0 1 0 0,-1 0-1 0 0,1 0 1 0 0,-1-1 0 0 0,1 1-1 0 0,0 0 1 0 0,0-1-1 0 0,0 0 1 0 0,0 0-1 0 0,0 0 1 0 0,0 0 0 0 0,1 0-1 0 0,-1-1 1 0 0,1 0-1 0 0,-1 1 1 0 0,1-1 0 0 0,0 0-1 0 0,-1-1 1 0 0,1 1-1 0 0,0-1 1 0 0,-1 0-1 0 0,1 1 1 0 0,7-2 0 0 0,-3 0 6 0 0,-1-1 1 0 0,0 1-1 0 0,0-1 0 0 0,0-1 1 0 0,0 1-1 0 0,0-1 1 0 0,-1-1-1 0 0,1 1 1 0 0,-1-1-1 0 0,0 0 1 0 0,0 0-1 0 0,0-1 0 0 0,6-6 1 0 0,-3 2 5 0 0,0-1 1 0 0,-1-1 0 0 0,0 1-1 0 0,0-1 1 0 0,-2-1 0 0 0,1 1-1 0 0,-1-1 1 0 0,-1 0-1 0 0,6-18 1 0 0,-9 22-24 0 0,0-1-1 0 0,0 1 1 0 0,-1 0-1 0 0,0-1 1 0 0,0 0 0 0 0,-1 1-1 0 0,0-1 1 0 0,-1 1 0 0 0,0-1-1 0 0,0 1 1 0 0,0-1-1 0 0,-1 1 1 0 0,-1 0 0 0 0,0 0-1 0 0,-4-10 1 0 0,6 15-31 0 0,0 1 0 0 0,-1-1 0 0 0,0 0 0 0 0,1 1 0 0 0,-1-1 0 0 0,0 1 0 0 0,0 0 0 0 0,0-1 0 0 0,-1 1 0 0 0,1 0 0 0 0,0 0 0 0 0,-1 0 0 0 0,0 1 0 0 0,1-1 0 0 0,-1 1 0 0 0,0-1 0 0 0,0 1 0 0 0,0 0 0 0 0,0 0 0 0 0,0 0 0 0 0,0 1 0 0 0,0-1 0 0 0,0 1 0 0 0,0-1 0 0 0,0 1 0 0 0,0 0 0 0 0,0 0 0 0 0,0 0 0 0 0,0 1 0 0 0,0-1 0 0 0,-6 2 0 0 0,2 1-14 0 0,-1-1 0 0 0,1 1 0 0 0,0 0 0 0 0,-1 1 0 0 0,1 0 0 0 0,1 0 0 0 0,-1 1 0 0 0,1-1 0 0 0,-1 1 0 0 0,2 1 0 0 0,-8 6 0 0 0,3 0-178 0 0,0 1-1 0 0,1 0 1 0 0,0 0 0 0 0,-7 17 0 0 0,11-20-616 0 0,1 0 1 0 0,-5 16-1 0 0,8-18-523 0 0,-1-1-1 0 0,1 1 0 0 0,0-1 1 0 0,1 11-1 0 0,2 3-4437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49.981"/>
    </inkml:context>
    <inkml:brush xml:id="br0">
      <inkml:brushProperty name="width" value="0.05" units="cm"/>
      <inkml:brushProperty name="height" value="0.05" units="cm"/>
      <inkml:brushProperty name="color" value="#008C3A"/>
    </inkml:brush>
  </inkml:definitions>
  <inkml:trace contextRef="#ctx0" brushRef="#br0">3 219 11975 0 0,'0'0'1083'0'0,"-2"-11"76"0"0,3 5-534 0 0,0 0 0 0 0,0 0 0 0 0,1 1 0 0 0,0-1 0 0 0,0 1 0 0 0,1 0 0 0 0,-1-1 0 0 0,1 1 0 0 0,7-8 0 0 0,9-21 234 0 0,-15 24-769 0 0,-1 0-1 0 0,0 0 1 0 0,0 0-1 0 0,-1-1 1 0 0,-1 1 0 0 0,0-1-1 0 0,0-20 1 0 0,-2 24 252 0 0,-2 12 591 0 0,-2 13-324 0 0,-3 188 471 0 0,5-182-988 0 0,-9 130 396 0 0,12-121-417 0 0,0 0-1 0 0,9 54 1 0 0,-6-71-79 0 0,14 66-72 0 0,-16-80-372 0 0,-1-18-4752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0.385"/>
    </inkml:context>
    <inkml:brush xml:id="br0">
      <inkml:brushProperty name="width" value="0.05" units="cm"/>
      <inkml:brushProperty name="height" value="0.05" units="cm"/>
      <inkml:brushProperty name="color" value="#008C3A"/>
    </inkml:brush>
  </inkml:definitions>
  <inkml:trace contextRef="#ctx0" brushRef="#br0">1 52 13127 0 0,'0'-1'598'0'0,"3"-5"-296"0"0,1 0 1 0 0,-1 0-1 0 0,1 1 1 0 0,0-1-1 0 0,1 1 0 0 0,8-8 1374 0 0,-13 13-1556 0 0,0-1 0 0 0,1 1 0 0 0,-1 0 0 0 0,0 0 0 0 0,0-1 0 0 0,1 1 0 0 0,-1 0 0 0 0,0 0 0 0 0,0 0 0 0 0,1-1 0 0 0,-1 1 0 0 0,0 0 0 0 0,1 0 0 0 0,-1 0 0 0 0,1 0 0 0 0,-1 0 0 0 0,0-1 0 0 0,1 1 0 0 0,-1 0 0 0 0,0 0 0 0 0,1 0 0 0 0,-1 0 0 0 0,0 0 0 0 0,1 0 0 0 0,0 0 0 0 0,0 6 38 0 0,0 0 0 0 0,-1 0 1 0 0,0 0-1 0 0,1 0 0 0 0,-2 1 0 0 0,1-1 0 0 0,-1 0 0 0 0,0-1 1 0 0,-2 11-1 0 0,-2 7 220 0 0,-20 235 2146 0 0,25-220-2474 0 0,1-1 1 0 0,2 0-1 0 0,1 0 1 0 0,18 71-1 0 0,-21-107-605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2.777"/>
    </inkml:context>
    <inkml:brush xml:id="br0">
      <inkml:brushProperty name="width" value="0.05" units="cm"/>
      <inkml:brushProperty name="height" value="0.05" units="cm"/>
      <inkml:brushProperty name="color" value="#E71224"/>
    </inkml:brush>
  </inkml:definitions>
  <inkml:trace contextRef="#ctx0" brushRef="#br0">1 18 7367 0 0,'0'0'894'0'0,"11"-18"4051"0"0,-11 18-4871 0 0,1 0 0 0 0,0 0 0 0 0,-1 0 0 0 0,1 0 0 0 0,-1 0 0 0 0,1 0 0 0 0,0 1-1 0 0,-1-1 1 0 0,1 0 0 0 0,-1 0 0 0 0,1 0 0 0 0,0 0 0 0 0,-1 1 0 0 0,1-1 0 0 0,-1 0 0 0 0,1 1 0 0 0,-1-1 0 0 0,1 0 0 0 0,-1 1 0 0 0,1-1 0 0 0,-1 1 0 0 0,1-1-1 0 0,-1 1 1 0 0,1 0 0 0 0,7 17 735 0 0,-2 23-117 0 0,-4 39 198 0 0,-12 117 0 0 0,7-176-828 0 0,0 1 1 0 0,-7 20-1 0 0,5-35-436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5.296"/>
    </inkml:context>
    <inkml:brush xml:id="br0">
      <inkml:brushProperty name="width" value="0.05" units="cm"/>
      <inkml:brushProperty name="height" value="0.05" units="cm"/>
      <inkml:brushProperty name="color" value="#004F8B"/>
    </inkml:brush>
  </inkml:definitions>
  <inkml:trace contextRef="#ctx0" brushRef="#br0">0 216 14279 0 0,'0'0'1298'0'0,"10"-2"-829"0"0,78-10 6575 0 0,-18 4-5773 0 0,-55 6-1697 0 0,-2-1 0 0 0,1-1 1 0 0,0 0-1 0 0,-1-1 0 0 0,20-9 0 0 0,-15 1-3134 0 0,-14 7 1529 0 0</inkml:trace>
  <inkml:trace contextRef="#ctx0" brushRef="#br0" timeOffset="1">47 65 5527 0 0,'-6'-2'3454'0'0,"6"-2"-571"0"0,16-4 1302 0 0,30-6-1210 0 0,-42 13-3044 0 0,35-9 787 0 0,1 3 0 0 0,51-3 0 0 0,-17 4-2211 0 0,-55 5 495 0 0,1 0-5749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0.798"/>
    </inkml:context>
    <inkml:brush xml:id="br0">
      <inkml:brushProperty name="width" value="0.05" units="cm"/>
      <inkml:brushProperty name="height" value="0.05" units="cm"/>
      <inkml:brushProperty name="color" value="#008C3A"/>
    </inkml:brush>
  </inkml:definitions>
  <inkml:trace contextRef="#ctx0" brushRef="#br0">0 234 14047 0 0,'0'0'1276'0'0,"2"-1"-1049"0"0,21-11 640 0 0,0-1-267 0 0,0 0 1 0 0,-1-1 0 0 0,23-19-1 0 0,-41 29-588 0 0,0 0 0 0 0,-1 0 1 0 0,0-1-1 0 0,0 1 0 0 0,0-1 0 0 0,0 0 0 0 0,-1 1 0 0 0,0-1 0 0 0,0 0 0 0 0,0 0 0 0 0,0-1 0 0 0,-1 1 1 0 0,0 0-1 0 0,0-1 0 0 0,0 1 0 0 0,-1 0 0 0 0,0-1 0 0 0,0 1 0 0 0,0-1 0 0 0,-1 1 0 0 0,0 0 1 0 0,0-1-1 0 0,0 1 0 0 0,-2-6 0 0 0,2 10-9 0 0,1 1 0 0 0,0-1 0 0 0,0 0 0 0 0,-1 1 0 0 0,1-1 0 0 0,-1 1 0 0 0,1-1 0 0 0,0 1 0 0 0,-1-1 0 0 0,1 1 0 0 0,-1-1-1 0 0,1 1 1 0 0,-1-1 0 0 0,1 1 0 0 0,-1-1 0 0 0,0 1 0 0 0,-2-2 0 0 0,-7-3 8 0 0,7 5-8 0 0,0 0 0 0 0,0-1 0 0 0,0 1 0 0 0,0 0 1 0 0,0 1-1 0 0,0-1 0 0 0,0 0 0 0 0,-1 1 0 0 0,1 0 0 0 0,0 0 0 0 0,1 0 0 0 0,-1 0 1 0 0,0 0-1 0 0,0 0 0 0 0,-3 3 0 0 0,2-1-2 0 0,-1 1 0 0 0,1-1 0 0 0,-1 1 0 0 0,1 0 0 0 0,0 1 0 0 0,1-1 0 0 0,-6 8 0 0 0,0 3-2 0 0,1 0 0 0 0,1 1 0 0 0,0-1 0 0 0,-6 27 0 0 0,10-32 51 0 0,0 0 1 0 0,1 0-1 0 0,0 0 0 0 0,1 1 0 0 0,1-1 1 0 0,-1 0-1 0 0,2 1 0 0 0,-1-1 0 0 0,3 13 0 0 0,-2-19-33 0 0,0 1-1 0 0,0-1 0 0 0,1 0 0 0 0,-1 0 1 0 0,1 0-1 0 0,0 0 0 0 0,0 0 0 0 0,0-1 1 0 0,1 1-1 0 0,-1-1 0 0 0,1 1 0 0 0,0-1 0 0 0,0 0 1 0 0,0 0-1 0 0,1 0 0 0 0,-1 0 0 0 0,0-1 1 0 0,1 1-1 0 0,0-1 0 0 0,0 0 0 0 0,0 0 0 0 0,0 0 1 0 0,0-1-1 0 0,6 3 0 0 0,-3-3-195 0 0,0 1 0 0 0,0-1 0 0 0,0 0 1 0 0,0-1-1 0 0,0 1 0 0 0,0-2 0 0 0,1 1 0 0 0,-1-1 0 0 0,0 0 0 0 0,8-2 0 0 0,6-4-857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1.197"/>
    </inkml:context>
    <inkml:brush xml:id="br0">
      <inkml:brushProperty name="width" value="0.05" units="cm"/>
      <inkml:brushProperty name="height" value="0.05" units="cm"/>
      <inkml:brushProperty name="color" value="#008C3A"/>
    </inkml:brush>
  </inkml:definitions>
  <inkml:trace contextRef="#ctx0" brushRef="#br0">128 379 3223 0 0,'0'0'143'0'0,"-2"-2"-3"0"0,1 1 514 0 0,0-1 0 0 0,-1 1 0 0 0,1-1 0 0 0,-1 1-1 0 0,1 0 1 0 0,-1 0 0 0 0,0 0 0 0 0,0 0 0 0 0,0 0 0 0 0,1 0 0 0 0,-1 0 0 0 0,0 1-1 0 0,0-1 1 0 0,0 0 0 0 0,0 1 0 0 0,0 0 0 0 0,-3-1 0 0 0,4 2-417 0 0,-1-1 0 0 0,0 0 0 0 0,0 1 0 0 0,1-1 0 0 0,-1 1 0 0 0,0-1 0 0 0,1 1 1 0 0,-1 0-1 0 0,0 0 0 0 0,1 0 0 0 0,-1 0 0 0 0,1 0 0 0 0,-1 0 0 0 0,1 0 0 0 0,-2 2 0 0 0,-2 3-187 0 0,1 0-1 0 0,-1 0 1 0 0,1 0-1 0 0,1 1 0 0 0,-1-1 1 0 0,-3 12-1 0 0,0-1 35 0 0,1 0-1 0 0,1 1 0 0 0,1 0 1 0 0,0 0-1 0 0,1 0 1 0 0,0 28-1 0 0,3-37-20 0 0,0 0-1 0 0,1 0 0 0 0,1 0 1 0 0,-1 1-1 0 0,1-2 0 0 0,5 14 1 0 0,-5-16-23 0 0,1-1 0 0 0,-1 0 1 0 0,1 0-1 0 0,0 0 0 0 0,0-1 1 0 0,1 1-1 0 0,-1-1 0 0 0,1 1 0 0 0,0-1 1 0 0,0-1-1 0 0,7 6 0 0 0,-8-7-38 0 0,1 0 0 0 0,0 0 0 0 0,0 0 0 0 0,0-1 1 0 0,0 1-1 0 0,0-1 0 0 0,0 0 0 0 0,1 0 0 0 0,-1 0 0 0 0,0-1 0 0 0,1 0 0 0 0,-1 0 0 0 0,0 0 0 0 0,1 0 0 0 0,-1 0 0 0 0,0-1 0 0 0,0 0 1 0 0,1 0-1 0 0,-1 0 0 0 0,0-1 0 0 0,0 1 0 0 0,5-3 0 0 0,6-4-193 0 0,-1 0 1 0 0,0 0-1 0 0,0-1 0 0 0,18-17 1 0 0,-24 19-168 0 0,0-1 1 0 0,0-1 0 0 0,-1 1-1 0 0,0-1 1 0 0,0-1-1 0 0,-1 1 1 0 0,0-1 0 0 0,-1 0-1 0 0,0 0 1 0 0,-1-1-1 0 0,0 1 1 0 0,4-18 0 0 0,-1-11-1589 0 0,-1 0 0 0 0,2-51 0 0 0,-5 41-69 0 0,12-164-1519 0 0,-14 167 6867 0 0,0 0 3702 0 0,-3 90-4321 0 0,-11 62 1 0 0,2-30-1668 0 0,-4 125 1000 0 0,15-175-1804 0 0,1 0 1 0 0,1-1-1 0 0,2 1 0 0 0,0 0 0 0 0,14 42 0 0 0,-15-58-797 0 0,1-1 1 0 0,10 15-1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1.581"/>
    </inkml:context>
    <inkml:brush xml:id="br0">
      <inkml:brushProperty name="width" value="0.05" units="cm"/>
      <inkml:brushProperty name="height" value="0.05" units="cm"/>
      <inkml:brushProperty name="color" value="#008C3A"/>
    </inkml:brush>
  </inkml:definitions>
  <inkml:trace contextRef="#ctx0" brushRef="#br0">1 346 2759 0 0,'1'-1'207'0'0,"8"-6"1464"0"0,1 0-1 0 0,0 1 1 0 0,0 0-1 0 0,0 1 1 0 0,1 0-1 0 0,-1 0 1 0 0,16-3-1 0 0,15-8-930 0 0,105-51 1604 0 0,-144 66-2228 0 0,-1 0 0 0 0,0 1 1 0 0,1-1-1 0 0,-1 1 0 0 0,0-1 1 0 0,1 1-1 0 0,-1-1 0 0 0,0 1 0 0 0,1 0 1 0 0,-1 0-1 0 0,1-1 0 0 0,-1 1 1 0 0,0 0-1 0 0,1 0 0 0 0,-1 1 0 0 0,1-1 1 0 0,-1 0-1 0 0,0 0 0 0 0,1 1 1 0 0,-1-1-1 0 0,2 1 0 0 0,-2 0-52 0 0,0 1-1 0 0,0-1 0 0 0,0 0 1 0 0,0 0-1 0 0,-1 1 0 0 0,1-1 1 0 0,0 0-1 0 0,-1 1 1 0 0,1-1-1 0 0,-1 1 0 0 0,1-1 1 0 0,-1 1-1 0 0,0-1 1 0 0,1 1-1 0 0,-1-1 0 0 0,0 1 1 0 0,0-1-1 0 0,0 1 0 0 0,0-1 1 0 0,-1 2-1 0 0,-1 17 470 0 0,-6 28-1 0 0,5-30-327 0 0,0-1-1 0 0,-1 27 1 0 0,4-37-257 0 0,0 1 0 0 0,1 0 0 0 0,-1 0 0 0 0,2-1 0 0 0,-1 1 1 0 0,1-1-1 0 0,0 1 0 0 0,1-1 0 0 0,4 11 0 0 0,-6-17-680 0 0</inkml:trace>
  <inkml:trace contextRef="#ctx0" brushRef="#br0" timeOffset="1">415 0 13359 0 0,'0'0'3576'0'0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1.964"/>
    </inkml:context>
    <inkml:brush xml:id="br0">
      <inkml:brushProperty name="width" value="0.05" units="cm"/>
      <inkml:brushProperty name="height" value="0.05" units="cm"/>
      <inkml:brushProperty name="color" value="#008C3A"/>
    </inkml:brush>
  </inkml:definitions>
  <inkml:trace contextRef="#ctx0" brushRef="#br0">53 33 7831 0 0,'-5'4'218'0'0,"0"1"0"0"0,1 0-1 0 0,0-1 1 0 0,0 2-1 0 0,-5 8 1 0 0,5-7 542 0 0,1 0 0 0 0,0 0 0 0 0,1 0-1 0 0,0 0 1 0 0,0 0 0 0 0,0 1 0 0 0,-1 12 0 0 0,3-10 139 0 0,0-1 0 0 0,0 1 1 0 0,1-1-1 0 0,0 1 0 0 0,4 16 0 0 0,-2-16-876 0 0,0-1-1 0 0,1 0 0 0 0,4 9 1 0 0,-5-13 21 0 0,-1 0 0 0 0,1-1 1 0 0,0 0-1 0 0,0 1 1 0 0,1-1-1 0 0,-1 0 0 0 0,1-1 1 0 0,0 1-1 0 0,0-1 1 0 0,0 1-1 0 0,1-1 1 0 0,-1 0-1 0 0,1-1 0 0 0,-1 1 1 0 0,1-1-1 0 0,0 0 1 0 0,0 0-1 0 0,0 0 1 0 0,0-1-1 0 0,1 0 0 0 0,-1 0 1 0 0,0 0-1 0 0,0-1 1 0 0,1 0-1 0 0,-1 0 0 0 0,10-1 1 0 0,-8 0-18 0 0,0 0 0 0 0,-1-1 0 0 0,1 0 1 0 0,-1 0-1 0 0,0 0 0 0 0,0-1 0 0 0,0 0 0 0 0,0 0 1 0 0,0 0-1 0 0,0-1 0 0 0,-1 0 0 0 0,0 0 0 0 0,0-1 0 0 0,0 1 1 0 0,0-1-1 0 0,-1 0 0 0 0,0 0 0 0 0,0-1 0 0 0,0 1 0 0 0,0-1 1 0 0,2-6-1 0 0,0-2 85 0 0,-1-1 0 0 0,0 1 0 0 0,-2-1 0 0 0,1 0-1 0 0,1-22 1 0 0,-4 27-72 0 0,0 0 0 0 0,-1 0 1 0 0,0 0-1 0 0,-1 0 0 0 0,0 0 0 0 0,-1 0 0 0 0,0 0 0 0 0,0 0 0 0 0,-5-11 0 0 0,-2 7 16 0 0,5 13-56 0 0,3 0 9 0 0,-1 1-6 0 0,0-1 0 0 0,0 0 0 0 0,1 1 0 0 0,-1-1 0 0 0,0 1 0 0 0,0 0 0 0 0,0-1 0 0 0,0 1 0 0 0,0 0 0 0 0,0 0 0 0 0,1 0 0 0 0,-1 0 0 0 0,0 1 0 0 0,0-1 0 0 0,-3 1 0 0 0,-28 11-104 0 0,29-10 86 0 0,-11 6-861 0 0,1 0-1 0 0,0 1 1 0 0,0 0-1 0 0,-12 12 1 0 0,9-7-6198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2.401"/>
    </inkml:context>
    <inkml:brush xml:id="br0">
      <inkml:brushProperty name="width" value="0.05" units="cm"/>
      <inkml:brushProperty name="height" value="0.05" units="cm"/>
      <inkml:brushProperty name="color" value="#008C3A"/>
    </inkml:brush>
  </inkml:definitions>
  <inkml:trace contextRef="#ctx0" brushRef="#br0">1 1 16151 0 0,'0'0'1462'0'0,"1"2"-1089"0"0,3 4-33 0 0,-1 0 1 0 0,0 0-1 0 0,0 0 0 0 0,0 1 0 0 0,-1 0 1 0 0,0-1-1 0 0,0 1 0 0 0,-1 0 1 0 0,1 0-1 0 0,-1 8 0 0 0,0 13-22 0 0,-3 36 0 0 0,0-11 88 0 0,3-20-227 0 0,-1-14-111 0 0,0 1-1 0 0,-5 37 0 0 0,5-55-137 0 0,0-5-169 0 0,5-21-85 0 0,1 1 1 0 0,15-40-1 0 0,-15 50 340 0 0,0 0-1 0 0,0 0 1 0 0,2 1-1 0 0,-1-1 1 0 0,2 2-1 0 0,10-13 1 0 0,-17 21 35 0 0,0 1 1 0 0,0 0 0 0 0,0 1 0 0 0,0-1 0 0 0,0 0 0 0 0,0 1 0 0 0,1-1 0 0 0,-1 1 0 0 0,1-1 0 0 0,-1 1 0 0 0,1 0 0 0 0,-1 0 0 0 0,1 0 0 0 0,0 1 0 0 0,0-1 0 0 0,-1 1 0 0 0,1-1 0 0 0,4 1 0 0 0,-4 0 29 0 0,-1 1 0 0 0,1-1 0 0 0,-1 1 0 0 0,1 0 0 0 0,-1 0-1 0 0,1 0 1 0 0,-1 0 0 0 0,0 0 0 0 0,0 1 0 0 0,0-1 0 0 0,0 0 0 0 0,0 1 0 0 0,0 0 0 0 0,0-1 0 0 0,0 1 0 0 0,0 0-1 0 0,-1 0 1 0 0,1 0 0 0 0,-1 0 0 0 0,2 4 0 0 0,5 10 292 0 0,0 0-1 0 0,10 33 1 0 0,-11-27-58 0 0,14 28 1 0 0,-18-44-338 0 0,0 0 0 0 0,0 0 0 0 0,1-1 1 0 0,0 1-1 0 0,0-1 0 0 0,1 0 0 0 0,0 0 0 0 0,0-1 1 0 0,5 5-1 0 0,4-1-549 0 0,3-1-33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3.781"/>
    </inkml:context>
    <inkml:brush xml:id="br0">
      <inkml:brushProperty name="width" value="0.05" units="cm"/>
      <inkml:brushProperty name="height" value="0.05" units="cm"/>
      <inkml:brushProperty name="color" value="#008C3A"/>
    </inkml:brush>
  </inkml:definitions>
  <inkml:trace contextRef="#ctx0" brushRef="#br0">1 0 4607 0 0,'0'0'8235'0'0,"21"6"-2815"0"0,-20-6-5134 0 0,0 0-1 0 0,1 0 1 0 0,-1 1 0 0 0,0-1-1 0 0,0 0 1 0 0,0 1 0 0 0,0-1 0 0 0,1 0-1 0 0,-1 1 1 0 0,0 0 0 0 0,0-1-1 0 0,0 1 1 0 0,0 0 0 0 0,0-1-1 0 0,0 1 1 0 0,0 0 0 0 0,0 0 0 0 0,-1 0-1 0 0,2 1 1 0 0,-1 0-223 0 0,-1 0-1 0 0,1 0 1 0 0,-1 0 0 0 0,0 0 0 0 0,0 0-1 0 0,0 0 1 0 0,0 0 0 0 0,0 0-1 0 0,-1 0 1 0 0,1 0 0 0 0,0 0-1 0 0,-2 3 1 0 0,-13 39-979 0 0,4-18 336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9.479"/>
    </inkml:context>
    <inkml:brush xml:id="br0">
      <inkml:brushProperty name="width" value="0.05" units="cm"/>
      <inkml:brushProperty name="height" value="0.05" units="cm"/>
      <inkml:brushProperty name="color" value="#F6630D"/>
    </inkml:brush>
  </inkml:definitions>
  <inkml:trace contextRef="#ctx0" brushRef="#br0">12 92 3679 0 0,'-11'-63'1119'0'0,"10"49"3041"0"0,1 0 3953 0 0,12 30-6649 0 0,-4 6-1172 0 0,-1 1 0 0 0,-1 0 0 0 0,-1 0-1 0 0,-2 1 1 0 0,2 27 0 0 0,-3-28-132 0 0,8 299 748 0 0,-10-157-815 0 0,-2-98 82 0 0,0-13-3676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0:59.880"/>
    </inkml:context>
    <inkml:brush xml:id="br0">
      <inkml:brushProperty name="width" value="0.05" units="cm"/>
      <inkml:brushProperty name="height" value="0.05" units="cm"/>
      <inkml:brushProperty name="color" value="#F6630D"/>
    </inkml:brush>
  </inkml:definitions>
  <inkml:trace contextRef="#ctx0" brushRef="#br0">1 111 6911 0 0,'0'0'623'0'0,"1"-2"-514"0"0,1-2 183 0 0,1-1-1 0 0,0 1 1 0 0,1 1-1 0 0,-1-1 0 0 0,1 0 1 0 0,-1 1-1 0 0,1-1 1 0 0,0 1-1 0 0,1 0 0 0 0,-1 1 1 0 0,9-5-1 0 0,9-3 1931 0 0,28-10 1 0 0,-32 14-2146 0 0,-2 0 472 0 0,0 1-1 0 0,1 1 1 0 0,0 0-1 0 0,0 1 1 0 0,0 1-1 0 0,1 0 1 0 0,-1 2 0 0 0,23 1-1 0 0,-37-1-475 0 0,1 1 0 0 0,-1-1 0 0 0,0 1 1 0 0,0 0-1 0 0,0 0 0 0 0,0 0 0 0 0,-1 0 0 0 0,1 0 0 0 0,0 1 0 0 0,0-1 0 0 0,-1 1 0 0 0,1 0 0 0 0,-1 0 0 0 0,1 0 0 0 0,2 3 1 0 0,-3-3-55 0 0,-1 0 0 0 0,0 0 0 0 0,0 0 0 0 0,0 0 1 0 0,-1 0-1 0 0,1 1 0 0 0,0-1 0 0 0,-1 0 0 0 0,1 0 1 0 0,-1 1-1 0 0,0-1 0 0 0,0 0 0 0 0,0 0 0 0 0,0 1 1 0 0,0-1-1 0 0,0 0 0 0 0,-1 0 0 0 0,1 1 1 0 0,-1-1-1 0 0,0 0 0 0 0,-1 4 0 0 0,-3 7 3 0 0,-1-1 0 0 0,0 0 1 0 0,-1 0-1 0 0,-1-1 0 0 0,-13 17 0 0 0,-50 49-52 0 0,21-26-561 0 0,6-7-1297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0.270"/>
    </inkml:context>
    <inkml:brush xml:id="br0">
      <inkml:brushProperty name="width" value="0.05" units="cm"/>
      <inkml:brushProperty name="height" value="0.05" units="cm"/>
      <inkml:brushProperty name="color" value="#F6630D"/>
    </inkml:brush>
  </inkml:definitions>
  <inkml:trace contextRef="#ctx0" brushRef="#br0">256 107 5527 0 0,'-1'-2'423'0'0,"-1"-16"-308"0"0,1 8 3906 0 0,-1-1 0 0 0,-6-18 0 0 0,0 10-3127 0 0,6 16-742 0 0,-4-3-20 0 0,5 5-129 0 0,1 1 0 0 0,-1-1 0 0 0,1 0 0 0 0,-1 1 0 0 0,1-1 1 0 0,-1 1-1 0 0,0-1 0 0 0,1 1 0 0 0,-1-1 0 0 0,0 1 0 0 0,1-1 0 0 0,-1 1 0 0 0,0 0 1 0 0,1-1-1 0 0,-1 1 0 0 0,0 0 0 0 0,0 0 0 0 0,1 0 0 0 0,-1-1 0 0 0,0 1 0 0 0,0 0 1 0 0,1 0-1 0 0,-3 0 0 0 0,1 1-1 0 0,-3-2-4 0 0,0 1 0 0 0,-1 0 0 0 0,1 0 0 0 0,0 1 0 0 0,0-1 0 0 0,0 1 0 0 0,0 0 0 0 0,0 1 0 0 0,0-1 0 0 0,0 1 0 0 0,1 0 0 0 0,-1 0 0 0 0,1 1 0 0 0,-1-1 0 0 0,1 1 0 0 0,0 0 0 0 0,-8 7 0 0 0,1-1-4 0 0,1 1 0 0 0,0 1 0 0 0,0 0 0 0 0,1 0 0 0 0,-8 15 0 0 0,9-13 27 0 0,0 0 1 0 0,2 0-1 0 0,-10 24 0 0 0,15-33-15 0 0,-1 1 0 0 0,1-1-1 0 0,0 0 1 0 0,1 0 0 0 0,-1 0 0 0 0,1 1-1 0 0,-1-1 1 0 0,1 0 0 0 0,0 0-1 0 0,1 1 1 0 0,-1-1 0 0 0,1 0 0 0 0,0 0-1 0 0,0 0 1 0 0,0 1 0 0 0,1-1-1 0 0,2 6 1 0 0,-3-9 4 0 0,0 1-1 0 0,0-1 0 0 0,0 0 0 0 0,0 0 1 0 0,0 0-1 0 0,0 0 0 0 0,0 0 1 0 0,0 0-1 0 0,1 0 0 0 0,-1 0 1 0 0,0 0-1 0 0,0-1 0 0 0,1 1 0 0 0,-1 0 1 0 0,1-1-1 0 0,-1 1 0 0 0,1-1 1 0 0,-1 0-1 0 0,3 1 0 0 0,-1-1 6 0 0,1 0 1 0 0,-1 0-1 0 0,0 0 0 0 0,1-1 0 0 0,-1 1 0 0 0,1-1 1 0 0,-1 0-1 0 0,5-1 0 0 0,-1-1-6 0 0,0 0-1 0 0,0-1 0 0 0,0 0 1 0 0,0 0-1 0 0,-1 0 1 0 0,1-1-1 0 0,5-5 1 0 0,-4 1 6 0 0,0 0 0 0 0,-1 0-1 0 0,0 0 1 0 0,-1-1 0 0 0,0 0 0 0 0,-1 0 0 0 0,0 0 0 0 0,0-1 0 0 0,-1 0 0 0 0,0 0-1 0 0,-1 0 1 0 0,2-13 0 0 0,-4 21 31 0 0,0 0-1 0 0,0 0 1 0 0,0 0-1 0 0,0 0 1 0 0,1 0-1 0 0,-1 0 1 0 0,4-3-1 0 0,-5 5 51 0 0,9-1 299 0 0,-7 4-346 0 0,0 0 0 0 0,0 0 0 0 0,0 1 1 0 0,0-1-1 0 0,-1 0 0 0 0,1 1 0 0 0,-1-1 0 0 0,0 1 1 0 0,0 0-1 0 0,0-1 0 0 0,0 1 0 0 0,0 0 0 0 0,0 0 0 0 0,-1 0 1 0 0,1 0-1 0 0,-1 3 0 0 0,1 9 275 0 0,-3 29 1 0 0,0-21-65 0 0,2-3-122 0 0,3 37-1 0 0,-3-51-117 0 0,2 1 0 0 0,-1-1 0 0 0,0 0 1 0 0,1 0-1 0 0,0 0 0 0 0,1 0 0 0 0,0 0 0 0 0,-1 0 0 0 0,7 8 0 0 0,-8-13-72 0 0,0 1 0 0 0,1-1 0 0 0,-1 0 0 0 0,0 0 0 0 0,0 1 0 0 0,1-1 0 0 0,-1 0 0 0 0,1-1 0 0 0,-1 1-1 0 0,1 0 1 0 0,-1 0 0 0 0,1-1 0 0 0,0 1 0 0 0,-1 0 0 0 0,1-1 0 0 0,0 0 0 0 0,0 1 0 0 0,-1-1 0 0 0,1 0 0 0 0,0 0 0 0 0,-1 0 0 0 0,1 0 0 0 0,0 0 0 0 0,0-1 0 0 0,-1 1-1 0 0,1 0 1 0 0,0-1 0 0 0,-1 1 0 0 0,3-2 0 0 0,1 0-218 0 0,0 0 0 0 0,0-1 0 0 0,0 1 0 0 0,-1-1 0 0 0,0 0 0 0 0,1-1 0 0 0,-1 1 0 0 0,4-5 0 0 0,3-5-1482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0.656"/>
    </inkml:context>
    <inkml:brush xml:id="br0">
      <inkml:brushProperty name="width" value="0.05" units="cm"/>
      <inkml:brushProperty name="height" value="0.05" units="cm"/>
      <inkml:brushProperty name="color" value="#F6630D"/>
    </inkml:brush>
  </inkml:definitions>
  <inkml:trace contextRef="#ctx0" brushRef="#br0">14 1 1839 0 0,'-1'2'9270'0'0,"-2"10"-5030"0"0,3 1-3166 0 0,0 1 0 0 0,1-1 0 0 0,5 22 1 0 0,0 9 129 0 0,-3-18-760 0 0,-1-7-38 0 0,-1 0-1 0 0,-2 33 1 0 0,1-44-423 0 0,-1-7-161 0 0,-2-1-35 0 0,2 0 148 0 0,1 0-1 0 0,-1 1 0 0 0,0-1 1 0 0,1 0-1 0 0,-1 0 0 0 0,0 0 1 0 0,1-1-1 0 0,-1 1 0 0 0,0 0 1 0 0,1 0-1 0 0,-1 0 0 0 0,1 0 1 0 0,-1 0-1 0 0,0-1 0 0 0,1 1 1 0 0,-1 0-1 0 0,1-1 0 0 0,-1 1 1 0 0,1 0-1 0 0,-1-1 0 0 0,1 1 0 0 0,-1-1 1 0 0,1 1-1 0 0,-1 0 0 0 0,1-1 1 0 0,0 1-1 0 0,-1-1 0 0 0,1 0 1 0 0,0 1-1 0 0,-1-1 0 0 0,1 1 1 0 0,0-1-1 0 0,0 1 0 0 0,0-1 1 0 0,-1 0-1 0 0,1 1 0 0 0,0-1 1 0 0,0-1-1 0 0,-2-6-177 0 0,1 1 0 0 0,0-1 1 0 0,0 0-1 0 0,0-1 0 0 0,1 1 1 0 0,0 0-1 0 0,1 0 0 0 0,0 0 0 0 0,0 0 1 0 0,5-13-1 0 0,-3 11 364 0 0,0-1 0 0 0,1 2 0 0 0,0-1 0 0 0,1 0 0 0 0,0 1 0 0 0,1 0 0 0 0,11-15 1 0 0,-14 20 76 0 0,1 0-1 0 0,0 0 1 0 0,0 1 0 0 0,1-1 0 0 0,-1 1 0 0 0,1 0 0 0 0,-1 0 0 0 0,1 1 0 0 0,0-1 0 0 0,0 1 0 0 0,0 0 0 0 0,0 1 0 0 0,11-3 0 0 0,23 0-5917 0 0,-29 4-687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5.683"/>
    </inkml:context>
    <inkml:brush xml:id="br0">
      <inkml:brushProperty name="width" value="0.05" units="cm"/>
      <inkml:brushProperty name="height" value="0.05" units="cm"/>
      <inkml:brushProperty name="color" value="#004F8B"/>
    </inkml:brush>
  </inkml:definitions>
  <inkml:trace contextRef="#ctx0" brushRef="#br0">262 51 12927 0 0,'0'0'6502'0'0,"7"15"-4296"0"0,-4-5-1751 0 0,-1 0 0 0 0,-1 0-1 0 0,0 1 1 0 0,0-1 0 0 0,0 0-1 0 0,-3 17 1 0 0,-12 64 469 0 0,6-49-580 0 0,8-38-319 0 0,-3 10 52 0 0,1 1 0 0 0,0 21 0 0 0,2-35-175 0 0,-1-12-5019 0 0</inkml:trace>
  <inkml:trace contextRef="#ctx0" brushRef="#br0" timeOffset="1">0 66 919 0 0,'7'-5'747'0'0,"17"-9"9740"0"0,6 6-4290 0 0,33 2-2034 0 0,-40 5-3929 0 0,121-13 1786 0 0,-19 2-1997 0 0,-44 7-4400 0 0,-63 4 2635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1.082"/>
    </inkml:context>
    <inkml:brush xml:id="br0">
      <inkml:brushProperty name="width" value="0.05" units="cm"/>
      <inkml:brushProperty name="height" value="0.05" units="cm"/>
      <inkml:brushProperty name="color" value="#F6630D"/>
    </inkml:brush>
  </inkml:definitions>
  <inkml:trace contextRef="#ctx0" brushRef="#br0">18 3 4607 0 0,'0'0'354'0'0,"-2"0"-233"0"0,-7-2 2758 0 0,6 13 4061 0 0,-1 1-4170 0 0,4 10-986 0 0,6 40-1 0 0,0-2-911 0 0,-12 184 1623 0 0,1 11-1361 0 0,5-247-1280 0 0,1 2-22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1.442"/>
    </inkml:context>
    <inkml:brush xml:id="br0">
      <inkml:brushProperty name="width" value="0.05" units="cm"/>
      <inkml:brushProperty name="height" value="0.05" units="cm"/>
      <inkml:brushProperty name="color" value="#F6630D"/>
    </inkml:brush>
  </inkml:definitions>
  <inkml:trace contextRef="#ctx0" brushRef="#br0">0 358 4143 0 0,'2'-1'5063'0'0,"49"-25"2440"0"0,34-4-4969 0 0,-33 12-1090 0 0,-47 16-1269 0 0,0 0-1 0 0,0 0 1 0 0,0 1-1 0 0,0-1 0 0 0,1 1 1 0 0,-1 0-1 0 0,0 1 1 0 0,1-1-1 0 0,-1 1 1 0 0,0 0-1 0 0,6 1 0 0 0,-9-1-146 0 0,-1 1-1 0 0,1 0 0 0 0,-1 0 0 0 0,1 0 0 0 0,-1 0 0 0 0,0-1 0 0 0,1 2 0 0 0,-1-1 0 0 0,0 0 0 0 0,0 0 1 0 0,0 0-1 0 0,0 0 0 0 0,0 1 0 0 0,0-1 0 0 0,0 1 0 0 0,-1-1 0 0 0,1 0 0 0 0,0 1 0 0 0,-1-1 0 0 0,1 1 0 0 0,-1 0 1 0 0,1 1-1 0 0,1 4 50 0 0,-1 1 0 0 0,0-1 0 0 0,0 10 0 0 0,-1-15-49 0 0,-3 162 1231 0 0,3-162-1339 0 0</inkml:trace>
  <inkml:trace contextRef="#ctx0" brushRef="#br0" timeOffset="1">310 6 13359 0 0,'0'0'1424'0'0,"-8"-5"1816"0"0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1.833"/>
    </inkml:context>
    <inkml:brush xml:id="br0">
      <inkml:brushProperty name="width" value="0.05" units="cm"/>
      <inkml:brushProperty name="height" value="0.05" units="cm"/>
      <inkml:brushProperty name="color" value="#F6630D"/>
    </inkml:brush>
  </inkml:definitions>
  <inkml:trace contextRef="#ctx0" brushRef="#br0">171 1 10591 0 0,'-2'0'819'0'0,"0"2"-649"0"0,-1-1-1 0 0,1 0 1 0 0,-1 1 0 0 0,1-1 0 0 0,0 1-1 0 0,0 0 1 0 0,0 0 0 0 0,0 0 0 0 0,0 0-1 0 0,0 0 1 0 0,0 0 0 0 0,1 1-1 0 0,-1-1 1 0 0,1 1 0 0 0,-1-1 0 0 0,1 1-1 0 0,0-1 1 0 0,0 1 0 0 0,0 0 0 0 0,0-1-1 0 0,0 6 1 0 0,-1 7 991 0 0,0-1 0 0 0,1 1 0 0 0,2 16 0 0 0,-1-15-1171 0 0,-14 220 3107 0 0,7-154-2581 0 0,6 26 349 0 0,1-59-1816 0 0,-1 1-4201 0 0,-12-55 1077 0 0,0-1 1996 0 0</inkml:trace>
  <inkml:trace contextRef="#ctx0" brushRef="#br0" timeOffset="1">0 521 5983 0 0,'0'0'464'0'0,"2"-2"-305"0"0,2-2 853 0 0,1 0-1 0 0,0-1 0 0 0,1 1 1 0 0,-1 1-1 0 0,1-1 1 0 0,-1 1-1 0 0,12-5 1 0 0,47-15 2694 0 0,-58 21-3772 0 0,6-1 428 0 0,1 0 0 0 0,-1 1 0 0 0,1 0-1 0 0,0 1 1 0 0,0 0 0 0 0,26 2 0 0 0,-37 0-297 0 0,1-1 0 0 0,0 1 0 0 0,-1 0 0 0 0,1 0 0 0 0,0 0 0 0 0,-1 0 0 0 0,0 0 0 0 0,1 0-1 0 0,-1 0 1 0 0,0 1 0 0 0,1-1 0 0 0,-1 1 0 0 0,0 0 0 0 0,0 0 0 0 0,0 0 0 0 0,-1 0 0 0 0,1 0 0 0 0,0 0 0 0 0,-1 0 0 0 0,1 1 0 0 0,-1-1-1 0 0,0 0 1 0 0,0 1 0 0 0,0-1 0 0 0,0 1 0 0 0,0 0 0 0 0,1 3 0 0 0,0 8 54 0 0,0 0 0 0 0,0 0 0 0 0,-2 0 0 0 0,0 17 0 0 0,0-3 164 0 0,1 2-23 0 0,-1-9-155 0 0,1-1 0 0 0,1 1 0 0 0,7 31 0 0 0,-6-41-147 0 0,0-10 12 0 0,-2 0 10 0 0,-1 0-308 0 0,9-8-2892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2.230"/>
    </inkml:context>
    <inkml:brush xml:id="br0">
      <inkml:brushProperty name="width" value="0.05" units="cm"/>
      <inkml:brushProperty name="height" value="0.05" units="cm"/>
      <inkml:brushProperty name="color" value="#F6630D"/>
    </inkml:brush>
  </inkml:definitions>
  <inkml:trace contextRef="#ctx0" brushRef="#br0">1 0 14167 0 0,'0'0'1840'0'0,"9"10"-1688"0"0,-1-2-4440 0 0,1-2-896 0 0</inkml:trace>
  <inkml:trace contextRef="#ctx0" brushRef="#br0" timeOffset="1">85 215 7367 0 0,'-3'2'318'0'0,"0"-1"0"0"0,0 1 0 0 0,1-1 0 0 0,-1 1 0 0 0,0 0 0 0 0,1 0 0 0 0,-1 1 0 0 0,1-1 0 0 0,0 0 0 0 0,-1 1 0 0 0,1-1 0 0 0,0 1 0 0 0,1 0 0 0 0,-1-1 0 0 0,0 1 0 0 0,1 0 0 0 0,0 0 0 0 0,-2 4 0 0 0,2-2 199 0 0,0-1-1 0 0,0 1 1 0 0,0 0-1 0 0,1 0 1 0 0,0-1-1 0 0,0 1 1 0 0,0 0-1 0 0,0 0 1 0 0,1-1-1 0 0,0 1 1 0 0,2 8-1 0 0,-1-8-195 0 0,-1-1 1 0 0,1 0-1 0 0,0 1 0 0 0,0-1 0 0 0,0 0 0 0 0,1 0 1 0 0,0 0-1 0 0,-1-1 0 0 0,1 1 0 0 0,1-1 0 0 0,-1 1 0 0 0,5 2 1 0 0,-6-4-324 0 0,1 0 1 0 0,0 0-1 0 0,0-1 1 0 0,0 1 0 0 0,0-1-1 0 0,0 0 1 0 0,0 0 0 0 0,0 0-1 0 0,0 0 1 0 0,0-1-1 0 0,1 1 1 0 0,-1-1 0 0 0,0 0-1 0 0,0 1 1 0 0,1-2 0 0 0,-1 1-1 0 0,0 0 1 0 0,5-2-1 0 0,-1 0 9 0 0,1-1-1 0 0,-1 1 1 0 0,0-2-1 0 0,0 1 1 0 0,-1-1-1 0 0,1 0 0 0 0,-1 0 1 0 0,0-1-1 0 0,0 0 1 0 0,0 0-1 0 0,-1-1 1 0 0,0 1-1 0 0,0-1 1 0 0,0 0-1 0 0,-1 0 0 0 0,0-1 1 0 0,0 1-1 0 0,0-1 1 0 0,-1 0-1 0 0,0 0 1 0 0,0 0-1 0 0,-1-1 0 0 0,0 1 1 0 0,0-1-1 0 0,-1 1 1 0 0,0-1-1 0 0,0 1 1 0 0,-1-1-1 0 0,0 0 0 0 0,0 1 1 0 0,-1-1-1 0 0,0 0 1 0 0,-2-8-1 0 0,2 12-26 0 0,-1 0-1 0 0,1 0 1 0 0,-1 1 0 0 0,0-1 0 0 0,0 1-1 0 0,0-1 1 0 0,0 1 0 0 0,-1 0-1 0 0,0 0 1 0 0,1 0 0 0 0,-1 0-1 0 0,0 0 1 0 0,0 1 0 0 0,0-1-1 0 0,-1 1 1 0 0,1 0 0 0 0,-1 0-1 0 0,1 0 1 0 0,-1 0 0 0 0,0 1-1 0 0,0-1 1 0 0,1 1 0 0 0,-1 0-1 0 0,-6-1 1 0 0,6 2-9 0 0,-1-1 1 0 0,1 1-1 0 0,0 0 0 0 0,-1 0 1 0 0,1 0-1 0 0,0 1 0 0 0,-1-1 1 0 0,1 1-1 0 0,0 0 0 0 0,-1 0 0 0 0,1 1 1 0 0,0-1-1 0 0,0 1 0 0 0,0 0 1 0 0,0 0-1 0 0,1 0 0 0 0,-1 0 1 0 0,0 1-1 0 0,1 0 0 0 0,0 0 1 0 0,-1 0-1 0 0,-2 3 0 0 0,-1 4-1118 0 0,0 0 1 0 0,1 1-1 0 0,-11 22 1 0 0,11-20-5580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2.629"/>
    </inkml:context>
    <inkml:brush xml:id="br0">
      <inkml:brushProperty name="width" value="0.05" units="cm"/>
      <inkml:brushProperty name="height" value="0.05" units="cm"/>
      <inkml:brushProperty name="color" value="#F6630D"/>
    </inkml:brush>
  </inkml:definitions>
  <inkml:trace contextRef="#ctx0" brushRef="#br0">3 1 11975 0 0,'0'0'2587'0'0,"0"1"-1134"0"0,1 70 3366 0 0,-2 74-3590 0 0,-1-67-1605 0 0,5-102 123 0 0,2 0 0 0 0,1 0-1 0 0,1 1 1 0 0,1 0 0 0 0,1 0-1 0 0,1 1 1 0 0,1 0 0 0 0,14-21-1 0 0,-23 40 310 0 0,0 0-1 0 0,0 0 0 0 0,1 1 1 0 0,-1-1-1 0 0,1 0 0 0 0,-1 1 1 0 0,1 0-1 0 0,0-1 0 0 0,6-2 1 0 0,-8 5-17 0 0,-1 0 0 0 0,1 0 0 0 0,-1 0 1 0 0,1 0-1 0 0,0 0 0 0 0,-1 0 1 0 0,1 0-1 0 0,-1 0 0 0 0,1 0 0 0 0,-1 0 1 0 0,1 1-1 0 0,0-1 0 0 0,-1 0 1 0 0,1 0-1 0 0,-1 1 0 0 0,1-1 0 0 0,-1 0 1 0 0,1 1-1 0 0,-1-1 0 0 0,0 0 1 0 0,1 1-1 0 0,-1-1 0 0 0,1 1 0 0 0,-1-1 1 0 0,0 1-1 0 0,1-1 0 0 0,-1 1 1 0 0,10 14 546 0 0,-5-1-329 0 0,0-1 0 0 0,-1 1 0 0 0,0 0-1 0 0,-1 0 1 0 0,-1 0 0 0 0,2 24 0 0 0,1 8 77 0 0,-2-29 63 0 0,8 32-1 0 0,3-19-1429 0 0,-11-26-26 0 0,0 0-1 0 0,0 0 1 0 0,0 0 0 0 0,0-1-1 0 0,4 4 1 0 0,4 1-6325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3.062"/>
    </inkml:context>
    <inkml:brush xml:id="br0">
      <inkml:brushProperty name="width" value="0.05" units="cm"/>
      <inkml:brushProperty name="height" value="0.05" units="cm"/>
      <inkml:brushProperty name="color" value="#F6630D"/>
    </inkml:brush>
  </inkml:definitions>
  <inkml:trace contextRef="#ctx0" brushRef="#br0">0 211 2303 0 0,'0'0'13170'0'0,"2"-1"-11858"0"0,10-2-1112 0 0,0-1 1 0 0,0-1-1 0 0,0 0 0 0 0,0 0 1 0 0,-1-1-1 0 0,0-1 1 0 0,0 0-1 0 0,-1 0 1 0 0,0-1-1 0 0,0-1 1 0 0,-1 1-1 0 0,0-2 1 0 0,-1 1-1 0 0,1-1 1 0 0,-2 0-1 0 0,10-16 1 0 0,-15 21-94 0 0,1-1 1 0 0,-1 1-1 0 0,0-1 1 0 0,0 0-1 0 0,-1 0 1 0 0,0 0-1 0 0,1-9 1 0 0,-2 14-105 0 0,0 1 1 0 0,0-1 0 0 0,0 0 0 0 0,0 1 0 0 0,0-1 0 0 0,-1 0 0 0 0,1 1 0 0 0,0-1 0 0 0,0 0 0 0 0,-1 1 0 0 0,1-1 0 0 0,0 0 0 0 0,-1 1 0 0 0,1-1 0 0 0,-1 1 0 0 0,1-1 0 0 0,0 1 0 0 0,-1-1 0 0 0,1 1 0 0 0,-1-1 0 0 0,0 1 0 0 0,1 0 0 0 0,-1-1 0 0 0,1 1 0 0 0,-1 0 0 0 0,0-1 0 0 0,1 1 0 0 0,-1 0 0 0 0,1 0 0 0 0,-1 0 0 0 0,0-1 0 0 0,0 1 0 0 0,1 0 0 0 0,-1 0 0 0 0,0 0 0 0 0,1 0 0 0 0,-1 0 0 0 0,0 0 0 0 0,1 0 0 0 0,-1 0 0 0 0,0 1 0 0 0,1-1 0 0 0,-2 1 0 0 0,-1-1-6 0 0,-1 1 1 0 0,1 0-1 0 0,0 0 1 0 0,0 0-1 0 0,0 0 0 0 0,0 1 1 0 0,-6 3-1 0 0,1 3-3 0 0,0-1 1 0 0,0 2-1 0 0,0-1 0 0 0,1 1 1 0 0,1 1-1 0 0,-1-1 0 0 0,1 1 1 0 0,1 0-1 0 0,-8 19 0 0 0,8-15 133 0 0,1 0 0 0 0,0 0 0 0 0,0 0 0 0 0,2 0 0 0 0,-1 1 0 0 0,2-1 0 0 0,0 19 0 0 0,1-27-38 0 0,1 0 0 0 0,-1 0 0 0 0,1 0 0 0 0,0 1-1 0 0,1-1 1 0 0,0-1 0 0 0,0 1 0 0 0,0 0 0 0 0,0 0-1 0 0,7 9 1 0 0,-7-12-91 0 0,-1-1 0 0 0,1 0 0 0 0,0 0 0 0 0,0 1 0 0 0,1-1 0 0 0,-1-1 0 0 0,0 1 0 0 0,1 0 0 0 0,-1-1 0 0 0,1 1 0 0 0,-1-1 0 0 0,1 0-1 0 0,0 0 1 0 0,0 0 0 0 0,-1 0 0 0 0,1 0 0 0 0,0 0 0 0 0,0-1 0 0 0,0 0 0 0 0,0 1 0 0 0,0-1 0 0 0,0 0 0 0 0,0 0 0 0 0,4-1 0 0 0,51-12-3736 0 0,-42 8-3385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3.479"/>
    </inkml:context>
    <inkml:brush xml:id="br0">
      <inkml:brushProperty name="width" value="0.05" units="cm"/>
      <inkml:brushProperty name="height" value="0.05" units="cm"/>
      <inkml:brushProperty name="color" value="#F6630D"/>
    </inkml:brush>
  </inkml:definitions>
  <inkml:trace contextRef="#ctx0" brushRef="#br0">224 391 12175 0 0,'0'0'1106'0'0,"-2"-13"-70"0"0,1 10-704 0 0,-1 0 1 0 0,1 0-1 0 0,0 0 1 0 0,-1 0-1 0 0,0 0 1 0 0,0 0 0 0 0,0 0-1 0 0,0 1 1 0 0,0-1-1 0 0,0 1 1 0 0,-3-3-1 0 0,3 4-328 0 0,-1-1 0 0 0,1 1 0 0 0,0 0 0 0 0,0 0 0 0 0,0 0 0 0 0,-1 0 0 0 0,1 1 0 0 0,0-1 0 0 0,-1 1 0 0 0,1-1 0 0 0,-1 1 0 0 0,1 0 0 0 0,-1 0 0 0 0,1 0 0 0 0,0 0 0 0 0,-4 1 0 0 0,2 0 3 0 0,1-1-1 0 0,-1 1 0 0 0,0 1 1 0 0,1-1-1 0 0,-1 1 1 0 0,1-1-1 0 0,-1 1 1 0 0,1 0-1 0 0,0 0 0 0 0,-1 1 1 0 0,1-1-1 0 0,0 1 1 0 0,1-1-1 0 0,-5 6 0 0 0,-3 4 8 0 0,1 1 0 0 0,-11 18-1 0 0,10-13-3 0 0,1-3 74 0 0,0 0 0 0 0,2 1 0 0 0,-7 18 0 0 0,11-26 12 0 0,1 1-1 0 0,-1-1 1 0 0,2 0 0 0 0,-1 1-1 0 0,1-1 1 0 0,1 1 0 0 0,-1-1 0 0 0,2 13-1 0 0,-1-19-72 0 0,0 0-1 0 0,1 0 1 0 0,-1 0-1 0 0,0-1 1 0 0,1 1-1 0 0,-1 0 1 0 0,1 0-1 0 0,0 0 1 0 0,0 0-1 0 0,0 0 1 0 0,0-1-1 0 0,0 1 1 0 0,0 0-1 0 0,0-1 1 0 0,0 1-1 0 0,1-1 1 0 0,-1 1-1 0 0,0-1 1 0 0,1 0 0 0 0,-1 0-1 0 0,1 1 1 0 0,0-1-1 0 0,-1 0 1 0 0,1 0-1 0 0,0-1 1 0 0,0 1-1 0 0,0 0 1 0 0,-1-1-1 0 0,1 1 1 0 0,0-1-1 0 0,0 1 1 0 0,3-1-1 0 0,-2 0-16 0 0,1 0 1 0 0,0 0-1 0 0,0-1 0 0 0,-1 0 0 0 0,1 1 0 0 0,0-1 0 0 0,-1-1 1 0 0,1 1-1 0 0,-1 0 0 0 0,1-1 0 0 0,-1 0 0 0 0,0 0 1 0 0,0 0-1 0 0,1 0 0 0 0,-1 0 0 0 0,2-3 0 0 0,7-7-93 0 0,-1-1 1 0 0,-1 0-1 0 0,0 0 0 0 0,-1-1 1 0 0,0 0-1 0 0,-1 0 0 0 0,-1-1 0 0 0,0 0 1 0 0,-1-1-1 0 0,4-16 0 0 0,4-22-550 0 0,9-92 0 0 0,-12 71 504 0 0,-6 39-26 0 0,15-106-193 0 0,-19 140 1792 0 0,-3 27-669 0 0,-10 43 119 0 0,-14 111 1063 0 0,25-154-1659 0 0,0 0-1 0 0,1-1 1 0 0,2 1 0 0 0,0 0-1 0 0,8 29 1 0 0,-8-45-215 0 0,1 0 0 0 0,0 0 1 0 0,1-1-1 0 0,-1 1 0 0 0,2-1 0 0 0,-1 1 0 0 0,1-2 0 0 0,1 1 1 0 0,-1 0-1 0 0,1-1 0 0 0,10 10 0 0 0,-11-13-165 0 0,0 0-1 0 0,0 0 1 0 0,0-1-1 0 0,1 1 1 0 0,-1-1 0 0 0,1 0-1 0 0,0-1 1 0 0,-1 1-1 0 0,1-1 1 0 0,0 0 0 0 0,1-1-1 0 0,-1 1 1 0 0,0-1-1 0 0,0-1 1 0 0,1 1 0 0 0,-1-1-1 0 0,13-1 1 0 0,4-2-765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4.296"/>
    </inkml:context>
    <inkml:brush xml:id="br0">
      <inkml:brushProperty name="width" value="0.05" units="cm"/>
      <inkml:brushProperty name="height" value="0.05" units="cm"/>
      <inkml:brushProperty name="color" value="#F6630D"/>
    </inkml:brush>
  </inkml:definitions>
  <inkml:trace contextRef="#ctx0" brushRef="#br0">6 44 9215 0 0,'0'-2'707'0'0,"-5"-40"5697"0"0,6 44-6205 0 0,2 4-62 0 0,0 1 0 0 0,-1 0 0 0 0,1 0 0 0 0,-1 0 1 0 0,-1 0-1 0 0,2 13 0 0 0,2 50 684 0 0,-4-36-456 0 0,2 129 1021 0 0,-2-71-845 0 0,15 110 0 0 0,0-221-501 0 0,17-47-477 0 0,2-4-35 0 0,-31 63 436 0 0,1 1 0 0 0,0-1 1 0 0,0 1-1 0 0,0-1 0 0 0,1 2 0 0 0,0-1 0 0 0,7-5 0 0 0,-9 8 27 0 0,0 1 0 0 0,0 0 0 0 0,0 0-1 0 0,1 0 1 0 0,-1 0 0 0 0,0 1 0 0 0,1 0 0 0 0,-1 0 0 0 0,10-1-1 0 0,-11 2 41 0 0,0-1-1 0 0,0 1 0 0 0,0 0 0 0 0,0 0 1 0 0,0 1-1 0 0,0-1 0 0 0,0 1 0 0 0,0-1 1 0 0,0 1-1 0 0,-1 0 0 0 0,1 0 0 0 0,0 0 0 0 0,0 1 1 0 0,-1-1-1 0 0,4 3 0 0 0,-5-2 24 0 0,0 0-1 0 0,0 0 0 0 0,0 0 1 0 0,-1 1-1 0 0,1-1 0 0 0,-1 0 1 0 0,1 0-1 0 0,-1 1 0 0 0,0-1 1 0 0,0 0-1 0 0,0 1 0 0 0,0-1 1 0 0,0 0-1 0 0,-1 3 0 0 0,-1 0 29 0 0,1-1 0 0 0,-1 1 0 0 0,0-1 0 0 0,0 1 0 0 0,0-1 0 0 0,-1 0 0 0 0,1 0 0 0 0,-1 0 0 0 0,0 0 0 0 0,-5 5-1 0 0,-36 33 433 0 0,31-31-533 0 0,-1 0-1 0 0,0-1 1 0 0,-1 0 0 0 0,0-2 0 0 0,-1 1 0 0 0,1-2 0 0 0,-34 11-1 0 0,47-17-614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4.746"/>
    </inkml:context>
    <inkml:brush xml:id="br0">
      <inkml:brushProperty name="width" value="0.05" units="cm"/>
      <inkml:brushProperty name="height" value="0.05" units="cm"/>
      <inkml:brushProperty name="color" value="#F6630D"/>
    </inkml:brush>
  </inkml:definitions>
  <inkml:trace contextRef="#ctx0" brushRef="#br0">50 57 15695 0 0,'0'0'719'0'0,"-2"1"-20"0"0,-1 2-578 0 0,-1 0 0 0 0,0 0 0 0 0,1 0 0 0 0,0 0 0 0 0,0 1 0 0 0,0 0 0 0 0,0-1 0 0 0,0 1 0 0 0,1 0 0 0 0,0 0 0 0 0,0 1 0 0 0,0-1 0 0 0,0 0 0 0 0,1 1 0 0 0,-1-1 0 0 0,1 1 0 0 0,0 0 0 0 0,0 6 0 0 0,0-1 156 0 0,0 0 1 0 0,1 0-1 0 0,0 0 0 0 0,0 0 0 0 0,1 0 0 0 0,0 0 1 0 0,6 18-1 0 0,-7-26-265 0 0,1 1 1 0 0,-1-1-1 0 0,1 0 0 0 0,0 0 1 0 0,0 1-1 0 0,0-1 1 0 0,1 0-1 0 0,-1 0 0 0 0,0 0 1 0 0,1 0-1 0 0,-1 0 1 0 0,1-1-1 0 0,-1 1 0 0 0,1 0 1 0 0,0-1-1 0 0,0 1 0 0 0,0-1 1 0 0,0 0-1 0 0,0 1 1 0 0,0-1-1 0 0,0 0 0 0 0,1 0 1 0 0,-1 0-1 0 0,0-1 1 0 0,0 1-1 0 0,1 0 0 0 0,-1-1 1 0 0,1 0-1 0 0,-1 0 0 0 0,0 1 1 0 0,1-1-1 0 0,4-1 1 0 0,-1 0-6 0 0,1-1 0 0 0,-1 0 1 0 0,1 0-1 0 0,-1 0 0 0 0,0-1 1 0 0,0 0-1 0 0,0 0 0 0 0,0 0 1 0 0,0-1-1 0 0,8-7 0 0 0,-2 1-23 0 0,-1 1 0 0 0,-1-2 0 0 0,1 0 0 0 0,-2 0 0 0 0,1-1 0 0 0,-2 0-1 0 0,0 0 1 0 0,0-1 0 0 0,-1 0 0 0 0,-1-1 0 0 0,10-27 0 0 0,-12 28-63 0 0,-1 5-30 0 0,0-1 1 0 0,0 0-1 0 0,-1 0 0 0 0,-1 0 1 0 0,2-10-1 0 0,-21 36 49 0 0,11-3 144 0 0,0 1 1 0 0,1-1-1 0 0,1 1 0 0 0,-4 16 0 0 0,4-15 24 0 0,-34 135 817 0 0,16-62-272 0 0,20-77-535 0 0,-35 159 1154 0 0,35-152-1225 0 0,2-1 0 0 0,0 1 0 0 0,0 0 0 0 0,2-1-1 0 0,0 1 1 0 0,1-1 0 0 0,7 25 0 0 0,-2-22-1975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5.144"/>
    </inkml:context>
    <inkml:brush xml:id="br0">
      <inkml:brushProperty name="width" value="0.05" units="cm"/>
      <inkml:brushProperty name="height" value="0.05" units="cm"/>
      <inkml:brushProperty name="color" value="#F6630D"/>
    </inkml:brush>
  </inkml:definitions>
  <inkml:trace contextRef="#ctx0" brushRef="#br0">15 1 4143 0 0,'0'0'4880'0'0,"1"12"-2384"0"0,-1 1 8 0 0,0 2-1560 0 0,-2 0-312 0 0,0 1-64 0 0,0-3-16 0 0,-1 2-376 0 0,0-1-80 0 0,2-2-8 0 0,-2-1-8 0 0,5-1-1192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6.064"/>
    </inkml:context>
    <inkml:brush xml:id="br0">
      <inkml:brushProperty name="width" value="0.05" units="cm"/>
      <inkml:brushProperty name="height" value="0.05" units="cm"/>
      <inkml:brushProperty name="color" value="#004F8B"/>
    </inkml:brush>
  </inkml:definitions>
  <inkml:trace contextRef="#ctx0" brushRef="#br0">119 48 11519 0 0,'0'0'887'0'0,"-7"15"2306"0"0,-12 31 1426 0 0,-2 29-2646 0 0,8-23-1106 0 0,-45 114 569 0 0,58-165-1558 0 0,0-10-768 0 0,1-11 109 0 0,1 0 0 0 0,0-1 0 0 0,2 1-1 0 0,5-20 1 0 0,32-76-54 0 0,-34 98 843 0 0,1 0 1 0 0,1 1 0 0 0,18-26 0 0 0,-24 38 122 0 0,1 0 1 0 0,0 0 0 0 0,0 1 0 0 0,0-1 0 0 0,1 1 0 0 0,-1 0 0 0 0,1 0 0 0 0,0 1 0 0 0,0 0-1 0 0,1-1 1 0 0,-1 2 0 0 0,0-1 0 0 0,1 1 0 0 0,0 0 0 0 0,11-3 0 0 0,-15 5-42 0 0,1-1 0 0 0,0 1 0 0 0,0 0 0 0 0,-1 1 0 0 0,1-1 0 0 0,0 0 0 0 0,0 1 0 0 0,-1 0 0 0 0,1-1 0 0 0,0 1 1 0 0,-1 0-1 0 0,1 0 0 0 0,-1 1 0 0 0,1-1 0 0 0,-1 1 0 0 0,1-1 0 0 0,-1 1 0 0 0,0-1 0 0 0,0 1 0 0 0,0 0 0 0 0,0 0 0 0 0,0 0 0 0 0,0 1 0 0 0,-1-1 0 0 0,3 3 1 0 0,3 8 328 0 0,1 1 1 0 0,-1-1 0 0 0,7 24-1 0 0,-1-6 134 0 0,14 29 243 0 0,21 43-111 0 0,-39-85-659 0 0,1-1 0 0 0,1 0 0 0 0,20 23 0 0 0,-24-29-2638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5.518"/>
    </inkml:context>
    <inkml:brush xml:id="br0">
      <inkml:brushProperty name="width" value="0.05" units="cm"/>
      <inkml:brushProperty name="height" value="0.05" units="cm"/>
      <inkml:brushProperty name="color" value="#F6630D"/>
    </inkml:brush>
  </inkml:definitions>
  <inkml:trace contextRef="#ctx0" brushRef="#br0">62 1 1375 0 0,'0'0'136'0'0,"-8"9"-136"0"0,0 2 0 0 0,2 1 2888 0 0,-1 2 568 0 0,0 1 104 0 0,0-1 24 0 0,2 2-2696 0 0,0-1-544 0 0,1 1-112 0 0,1-1-16 0 0,2 0-352 0 0,1-3-72 0 0,2 0-16 0 0,1-1-6240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5.917"/>
    </inkml:context>
    <inkml:brush xml:id="br0">
      <inkml:brushProperty name="width" value="0.05" units="cm"/>
      <inkml:brushProperty name="height" value="0.05" units="cm"/>
      <inkml:brushProperty name="color" value="#F6630D"/>
    </inkml:brush>
  </inkml:definitions>
  <inkml:trace contextRef="#ctx0" brushRef="#br0">180 38 8751 0 0,'0'0'2222'0'0,"0"2"-780"0"0,3 4-682 0 0,-1 1 0 0 0,0-1-1 0 0,0 1 1 0 0,0-1 0 0 0,-1 1-1 0 0,0 0 1 0 0,0 13 0 0 0,-5 53 1234 0 0,1-49-1250 0 0,1 10 38 0 0,-4 80 1194 0 0,7-97-1817 0 0,0 1 1 0 0,2-1-1 0 0,0 1 0 0 0,9 31 1 0 0,-11-48-227 0 0</inkml:trace>
  <inkml:trace contextRef="#ctx0" brushRef="#br0" timeOffset="1">1 68 5983 0 0,'0'0'464'0'0,"-1"-13"7948"0"0,4 11-8006 0 0,0-1-1 0 0,0 1 1 0 0,0 0 0 0 0,0-1-1 0 0,0 1 1 0 0,0 0-1 0 0,1 1 1 0 0,-1-1 0 0 0,1 1-1 0 0,-1-1 1 0 0,1 1-1 0 0,5-1 1 0 0,8-1 501 0 0,27-2 0 0 0,-23 4-428 0 0,147-11 1910 0 0,-104 9-3819 0 0,-1-1-4564 0 0,-48 2-1477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6.463"/>
    </inkml:context>
    <inkml:brush xml:id="br0">
      <inkml:brushProperty name="width" value="0.05" units="cm"/>
      <inkml:brushProperty name="height" value="0.05" units="cm"/>
      <inkml:brushProperty name="color" value="#F6630D"/>
    </inkml:brush>
  </inkml:definitions>
  <inkml:trace contextRef="#ctx0" brushRef="#br0">31 5 7367 0 0,'-1'-2'5340'0'0,"1"2"-5036"0"0,-1 0 1 0 0,1-1-1 0 0,-1 1 1 0 0,1 0-1 0 0,0 0 1 0 0,-1-1-1 0 0,1 1 1 0 0,-1 0-1 0 0,1 0 1 0 0,-1 0-1 0 0,1 0 1 0 0,0 0-1 0 0,-1 0 1 0 0,1-1-1 0 0,-1 1 1 0 0,0 0-1 0 0,-2 5-170 0 0,0-1 0 0 0,1 1-1 0 0,0 0 1 0 0,0-1-1 0 0,0 1 1 0 0,0 0 0 0 0,1 0-1 0 0,0 0 1 0 0,0 0 0 0 0,0 0-1 0 0,0 1 1 0 0,1 6 0 0 0,0 9 367 0 0,5 37 0 0 0,-4-51-386 0 0,1 1 0 0 0,0-1 0 0 0,0 1 1 0 0,4 9-1 0 0,-4-14-76 0 0,-1 0 0 0 0,1 0 1 0 0,-1 0-1 0 0,1 0 1 0 0,0 0-1 0 0,0-1 1 0 0,0 1-1 0 0,1 0 0 0 0,-1-1 1 0 0,0 0-1 0 0,1 1 1 0 0,3 1-1 0 0,-6-4-33 0 0,1 1-1 0 0,-1-1 1 0 0,1 1-1 0 0,0-1 1 0 0,-1 0-1 0 0,1 1 1 0 0,-1-1-1 0 0,1 0 1 0 0,0 0-1 0 0,-1 1 1 0 0,1-1-1 0 0,0 0 1 0 0,-1 0 0 0 0,1 0-1 0 0,0 0 1 0 0,-1 0-1 0 0,1 0 1 0 0,0 0-1 0 0,-1 0 1 0 0,1 0-1 0 0,0 0 1 0 0,-1 0-1 0 0,1 0 1 0 0,-1-1-1 0 0,1 1 1 0 0,1-1-1 0 0,0 1 14 0 0,2-1-13 0 0,0 0 0 0 0,0 0 0 0 0,0-1-1 0 0,0 1 1 0 0,0-1 0 0 0,0 0 0 0 0,0 0 0 0 0,-1 0-1 0 0,1-1 1 0 0,-1 1 0 0 0,1-1 0 0 0,4-5 0 0 0,-3 3-40 0 0,-1 0 0 0 0,0-1 1 0 0,0 0-1 0 0,0 0 0 0 0,-1 0 1 0 0,1-1-1 0 0,1-6 1 0 0,0-2-69 0 0,0 0 1 0 0,-2 0-1 0 0,0 0 1 0 0,0 0-1 0 0,-2-1 1 0 0,1-17-1 0 0,-2 31 38 0 0,-8 8 90 0 0,5-2 9 0 0,0-1 1 0 0,0 1 0 0 0,0 0 0 0 0,1 0 0 0 0,0 0 0 0 0,0 1 0 0 0,0-1 0 0 0,-3 9 0 0 0,-7 41 183 0 0,7-26-24 0 0,-14 73 1032 0 0,4 0 1 0 0,-2 155-1 0 0,14-216-1229 0 0,2-26-164 0 0,-1 0-1 0 0,2 0 1 0 0,0 0 0 0 0,1 0-1 0 0,0 0 1 0 0,1 0-1 0 0,6 21 1 0 0,-8-35-188 0 0,0 1-1 0 0,1 0 1 0 0,-1 0-1 0 0,0-1 1 0 0,1 1-1 0 0,-1 0 1 0 0,1-1 0 0 0,-1 1-1 0 0,1 0 1 0 0,0-1-1 0 0,-1 1 1 0 0,1-1-1 0 0,0 1 1 0 0,-1-1-1 0 0,1 1 1 0 0,0-1-1 0 0,0 1 1 0 0,0-1 0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6.844"/>
    </inkml:context>
    <inkml:brush xml:id="br0">
      <inkml:brushProperty name="width" value="0.05" units="cm"/>
      <inkml:brushProperty name="height" value="0.05" units="cm"/>
      <inkml:brushProperty name="color" value="#F6630D"/>
    </inkml:brush>
  </inkml:definitions>
  <inkml:trace contextRef="#ctx0" brushRef="#br0">28 8 6911 0 0,'6'-8'11374'0'0,"-4"12"-11187"0"0,-1 1 1 0 0,1-1-1 0 0,-1 0 1 0 0,0 1-1 0 0,0-1 1 0 0,-1 1-1 0 0,0-1 1 0 0,0 6-1 0 0,-3 42 504 0 0,1-26-281 0 0,-15 158 1663 0 0,0 6-379 0 0,14-133-1124 0 0,7 77 0 0 0,2-103-516 0 0,-5-29-121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7.266"/>
    </inkml:context>
    <inkml:brush xml:id="br0">
      <inkml:brushProperty name="width" value="0.05" units="cm"/>
      <inkml:brushProperty name="height" value="0.05" units="cm"/>
      <inkml:brushProperty name="color" value="#F6630D"/>
    </inkml:brush>
  </inkml:definitions>
  <inkml:trace contextRef="#ctx0" brushRef="#br0">1 51 10591 0 0,'0'0'488'0'0,"5"-8"158"0"0,-2 5-415 0 0,0 0 0 0 0,0 0 0 0 0,0 1 0 0 0,0-1 0 0 0,1 1 0 0 0,-1 0 0 0 0,1 0 1 0 0,-1 0-1 0 0,1 0 0 0 0,0 1 0 0 0,-1-1 0 0 0,9-1 0 0 0,5 0 2414 0 0,28-3 0 0 0,-36 5-2654 0 0,6-1 756 0 0,1 1 0 0 0,18 2-1 0 0,-30-1-607 0 0,0 0 0 0 0,0 1 0 0 0,0-1 0 0 0,-1 1 0 0 0,1 0 0 0 0,0 0 0 0 0,0 0 0 0 0,-1 0 0 0 0,1 1 0 0 0,-1 0 0 0 0,1-1 0 0 0,-1 1 0 0 0,0 1 0 0 0,5 3 0 0 0,-7-4-102 0 0,1-1-1 0 0,-1 1 1 0 0,0 0-1 0 0,-1 0 1 0 0,1 0 0 0 0,0 0-1 0 0,0 0 1 0 0,-1 1-1 0 0,1-1 1 0 0,-1 0 0 0 0,0 0-1 0 0,0 0 1 0 0,0 0-1 0 0,0 1 1 0 0,0-1 0 0 0,0 0-1 0 0,0 0 1 0 0,-1 0-1 0 0,1 0 1 0 0,-1 0-1 0 0,0 0 1 0 0,1 0 0 0 0,-1 0-1 0 0,0 0 1 0 0,0 0-1 0 0,-2 2 1 0 0,-3 7 36 0 0,0-1 0 0 0,-1 0 0 0 0,-10 11 0 0 0,-9 11-350 0 0,-2-1-1 0 0,-1-2 1 0 0,-1 0 0 0 0,-40 27-1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7.681"/>
    </inkml:context>
    <inkml:brush xml:id="br0">
      <inkml:brushProperty name="width" value="0.05" units="cm"/>
      <inkml:brushProperty name="height" value="0.05" units="cm"/>
      <inkml:brushProperty name="color" value="#F6630D"/>
    </inkml:brush>
  </inkml:definitions>
  <inkml:trace contextRef="#ctx0" brushRef="#br0">1 119 5063 0 0,'2'-1'2790'0'0,"15"-4"1133"0"0,0 0 1 0 0,20-2-1 0 0,-21 4-3164 0 0,0 0-1 0 0,27-10 0 0 0,-37 11-739 0 0,-1-1-1 0 0,1 0 0 0 0,-1 0 1 0 0,0 0-1 0 0,0 0 1 0 0,0-1-1 0 0,-1 0 1 0 0,1 0-1 0 0,-1 0 0 0 0,0-1 1 0 0,5-6-1 0 0,-3 1-18 0 0,-1-6-164 0 0,-5 16 148 0 0,0 0 0 0 0,0-1 0 0 0,0 1-1 0 0,0 0 1 0 0,0-1 0 0 0,0 1 0 0 0,0 0 0 0 0,0-1-1 0 0,-1 1 1 0 0,1 0 0 0 0,0 0 0 0 0,0-1 0 0 0,0 1-1 0 0,0 0 1 0 0,-1 0 0 0 0,1-1 0 0 0,0 1 0 0 0,0 0-1 0 0,-1 0 1 0 0,1-1 0 0 0,0 1 0 0 0,0 0 0 0 0,-1 0-1 0 0,1 0 1 0 0,-1 0 0 0 0,-15 0-475 0 0,15 0 519 0 0,-3 2-34 0 0,0-1-1 0 0,0 1 1 0 0,0 0-1 0 0,0 0 0 0 0,0 0 1 0 0,0 1-1 0 0,0-1 1 0 0,1 1-1 0 0,-1 0 1 0 0,1 0-1 0 0,0 0 1 0 0,0 1-1 0 0,0-1 1 0 0,0 1-1 0 0,1 0 0 0 0,-1-1 1 0 0,1 1-1 0 0,0 0 1 0 0,-1 5-1 0 0,-1-1 108 0 0,1 1 0 0 0,0 0 0 0 0,0-1-1 0 0,1 1 1 0 0,0 0 0 0 0,1 1 0 0 0,0-1-1 0 0,0 13 1 0 0,2-18-35 0 0,-1 0 0 0 0,0 0-1 0 0,1 0 1 0 0,0 0 0 0 0,0 0 0 0 0,0 0-1 0 0,0-1 1 0 0,0 1 0 0 0,1 0 0 0 0,0 0-1 0 0,0-1 1 0 0,0 1 0 0 0,0-1 0 0 0,0 0-1 0 0,1 1 1 0 0,0-1 0 0 0,4 4 0 0 0,-4-5-43 0 0,0 0 0 0 0,0 0 0 0 0,0 0 1 0 0,0-1-1 0 0,1 1 0 0 0,-1-1 0 0 0,0 0 1 0 0,1 0-1 0 0,-1 0 0 0 0,0-1 0 0 0,1 1 1 0 0,-1-1-1 0 0,1 0 0 0 0,-1 0 1 0 0,1 0-1 0 0,-1 0 0 0 0,1-1 0 0 0,-1 1 1 0 0,1-1-1 0 0,5-2 0 0 0,-2 1-474 0 0,0 0-1 0 0,0-1 1 0 0,-1 0-1 0 0,8-5 1 0 0,-1 0-844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08.080"/>
    </inkml:context>
    <inkml:brush xml:id="br0">
      <inkml:brushProperty name="width" value="0.05" units="cm"/>
      <inkml:brushProperty name="height" value="0.05" units="cm"/>
      <inkml:brushProperty name="color" value="#F6630D"/>
    </inkml:brush>
  </inkml:definitions>
  <inkml:trace contextRef="#ctx0" brushRef="#br0">100 0 4143 0 0,'0'0'408'0'0,"-6"9"-408"0"0,0 1 0 0 0,-1 2 0 0 0,-1 3 0 0 0,-3 3 2800 0 0,0-1 520 0 0,1 2 104 0 0,0 0 16 0 0,5-2-2536 0 0,-2-2-504 0 0,2 0-104 0 0,-1-2-16 0 0,2-1-824 0 0,2-1-168 0 0,0-1-32 0 0</inkml:trace>
  <inkml:trace contextRef="#ctx0" brushRef="#br0" timeOffset="1">101 72 13823 0 0,'0'0'1224'0'0,"-9"8"-976"0"0,1 3-248 0 0,1-1 0 0 0,1 1 1048 0 0,2 0 160 0 0,0 1 32 0 0,0-1 8 0 0,2 1-728 0 0,-2-1-136 0 0,2-1-32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88"/>
    </inkml:context>
    <inkml:brush xml:id="br0">
      <inkml:brushProperty name="width" value="0.05" units="cm"/>
      <inkml:brushProperty name="height" value="0.05" units="cm"/>
      <inkml:brushProperty name="color" value="#AB008B"/>
    </inkml:brush>
  </inkml:definitions>
  <inkml:trace contextRef="#ctx0" brushRef="#br0">169 151 7631 0 0,'-2'0'348'0'0,"-8"4"-250"0"0,1 1-1 0 0,0 0 0 0 0,0 0 0 0 0,0 1 0 0 0,1 0 0 0 0,0 0 1 0 0,0 1-1 0 0,0 0 0 0 0,-7 9 0 0 0,-57 76-141 0 0,72-91 32 0 0,-1 0-148 0 0,3-2-296 0 0,11-5 452 0 0,0 0-1 0 0,0-2 0 0 0,0 1 0 0 0,17-15 0 0 0,2-1 13 0 0,142-92 3 0 0,-110 73 722 0 0,-62 41 269 0 0,-6 15-216 0 0,-1-4-589 0 0,1 1 0 0 0,-2-1-1 0 0,1 0 1 0 0,-1-1-1 0 0,-12 15 1 0 0,-40 38 128 0 0,44-48-312 0 0,0-1 0 0 0,1 2 0 0 0,1 0 0 0 0,0 0 0 0 0,-14 26 0 0 0,18-21 68 0 0,8-19-73 0 0,1-1 0 0 0,-1 1 0 0 0,1-1 0 0 0,-1 1-1 0 0,1-1 1 0 0,0 0 0 0 0,-1 1 0 0 0,1-1 0 0 0,0 0-1 0 0,-1 0 1 0 0,1 1 0 0 0,0-1 0 0 0,-1 0 0 0 0,1 0-1 0 0,0 0 1 0 0,1 0 0 0 0,-2 0-3 0 0,6 1 5 0 0,-1-1 0 0 0,1 0 0 0 0,0-1 1 0 0,-1 1-1 0 0,1-1 0 0 0,0 0 0 0 0,-1 0 0 0 0,11-5 1 0 0,43-20-72 0 0,-51 21 55 0 0,215-101-1414 0 0,-153 76 587 0 0,91-23-1 0 0,-145 48 734 0 0,-7 2 54 0 0,0 0 0 0 0,1 1 0 0 0,-1 0 0 0 0,0 1 0 0 0,14-1 0 0 0,-23 2 54 0 0,0 0-1 0 0,0 0 1 0 0,0 0-1 0 0,1 0 1 0 0,-1 0-1 0 0,0 0 1 0 0,0 0-1 0 0,0 0 1 0 0,1 0-1 0 0,-1 0 1 0 0,0 0-1 0 0,0 0 0 0 0,0 0 1 0 0,0 0-1 0 0,1 0 1 0 0,-1 0-1 0 0,0 0 1 0 0,0 1-1 0 0,0-1 1 0 0,0 0-1 0 0,0 0 1 0 0,1 0-1 0 0,-1 0 1 0 0,0 0-1 0 0,0 0 1 0 0,0 1-1 0 0,0-1 0 0 0,0 0 1 0 0,0 0-1 0 0,0 0 1 0 0,0 0-1 0 0,0 1 1 0 0,1-1-1 0 0,-1 0 1 0 0,0 0-1 0 0,0 0 1 0 0,0 0-1 0 0,0 1 1 0 0,0-1-1 0 0,0 0 1 0 0,-5 9 161 0 0,-10 8 68 0 0,15-17-230 0 0,-24 21 387 0 0,0-1-1 0 0,-2-1 1 0 0,-46 25-1 0 0,-21 16 113 0 0,82-53-441 0 0,3-2 30 0 0,1 1-1 0 0,0 0 1 0 0,-1 0-1 0 0,2 0 1 0 0,-11 13-1 0 0,16-17 98 0 0,11-2 0 0 0,0-2-215 0 0,-1-1-1 0 0,1 0 1 0 0,-1-1-1 0 0,1 0 1 0 0,-1 0-1 0 0,8-6 1 0 0,4-1-47 0 0,217-109-1432 0 0,-199 99 1176 0 0,-8 4 167 0 0,1 1-1 0 0,46-16 1 0 0,-77 31 200 0 0,1 1 1 0 0,-1-1-1 0 0,0 1 0 0 0,1-1 0 0 0,-1 1 0 0 0,0 0 0 0 0,1 0 0 0 0,-1 0 1 0 0,1-1-1 0 0,-1 1 0 0 0,0 1 0 0 0,1-1 0 0 0,1 0 0 0 0,-3 0-14 0 0,0 1-1 0 0,0-1 1 0 0,0 0 0 0 0,0 1-1 0 0,0-1 1 0 0,1 0 0 0 0,-1 0-1 0 0,0 1 1 0 0,0-1-1 0 0,0 0 1 0 0,0 1 0 0 0,0-1-1 0 0,0 0 1 0 0,0 1 0 0 0,0-1-1 0 0,0 0 1 0 0,0 0-1 0 0,0 1 1 0 0,0-1 0 0 0,-1 0-1 0 0,1 1 1 0 0,0-1 0 0 0,0 0-1 0 0,0 0 1 0 0,0 1-1 0 0,0-1 1 0 0,-1 0 0 0 0,1 0-1 0 0,0 1 1 0 0,0-1 0 0 0,0 0-1 0 0,-1 0 1 0 0,1 1-1 0 0,0-1 1 0 0,-30 29 1071 0 0,28-27-1148 0 0,-84 67 1247 0 0,46-39-1082 0 0,-50 49 0 0 0,101-77-62 0 0,-2-4-59 0 0,0 0 0 0 0,0 0 0 0 0,-1 0 0 0 0,1-1-1 0 0,-1-1 1 0 0,1 1 0 0 0,-1-1 0 0 0,8-6 0 0 0,17-7-40 0 0,351-147-1799 0 0,-267 115 1659 0 0,-115 48 896 0 0,-4 2-614 0 0,-1-1 1 0 0,1 1 0 0 0,0 0 0 0 0,-1 0 0 0 0,1 0-1 0 0,0 1 1 0 0,0-1 0 0 0,0 0 0 0 0,0 1 0 0 0,-2 1-1 0 0,-6 4 142 0 0,-39 20 463 0 0,35-21-628 0 0,1 1 1 0 0,0 0-1 0 0,0 1 1 0 0,0 1-1 0 0,-12 11 1 0 0,24-19-8 0 0,2 0-54 0 0,1 0-1 0 0,0 0 0 0 0,0 0 0 0 0,0-1 1 0 0,-1 1-1 0 0,1-1 0 0 0,0 1 1 0 0,0-1-1 0 0,0 0 0 0 0,0 0 0 0 0,0 0 1 0 0,2 0-1 0 0,9 0-27 0 0,0-1 0 0 0,0-1 0 0 0,0 0 0 0 0,-1-1 0 0 0,23-8 0 0 0,62-31-214 0 0,-22 8-57 0 0,112-34-665 0 0,-264 110 2428 0 0,17-10-1027 0 0,2 2 1 0 0,1 3 0 0 0,-66 55-1 0 0,117-86-361 0 0,5-5 0 0 0,2 0 0 0 0,3 0-82 0 0,0 1 0 0 0,0-2 0 0 0,0 1 1 0 0,1 0-1 0 0,-1-1 0 0 0,0 0 0 0 0,0 0 0 0 0,0 0 0 0 0,0 0 0 0 0,0-1 0 0 0,1 1 0 0 0,-1-1 0 0 0,6-2 0 0 0,8-3-117 0 0,29-14-1 0 0,-27 10-4 0 0,311-132-1374 0 0,-301 129 1456 0 0,31-19-1 0 0,-60 31 178 0 0,-4 2-49 0 0,-38 5 172 0 0,2 3 0 0 0,-50 17 0 0 0,63-17-126 0 0,0 1 0 0 0,1 1 0 0 0,1 2 0 0 0,-33 22 0 0 0,54-33-93 0 0,1-1-12 0 0,0 0 0 0 0,0 0 0 0 0,1 0 1 0 0,-1 0-1 0 0,0 1 0 0 0,1-1 0 0 0,-1 1 0 0 0,1-1 0 0 0,-2 3 0 0 0,4-2-25 0 0,1-1 0 0 0,-1 0-1 0 0,1 0 1 0 0,-1 0 0 0 0,1-1 0 0 0,0 1-1 0 0,-1 0 1 0 0,1-1 0 0 0,0 1-1 0 0,0-1 1 0 0,-1 1 0 0 0,1-1 0 0 0,3 1-1 0 0,5-1-36 0 0,-1 0 0 0 0,1 0 0 0 0,0-1 0 0 0,-1 0 0 0 0,14-4 0 0 0,48-15-264 0 0,-47 12 208 0 0,238-83-1826 0 0,-213 71 1567 0 0,0 3-1 0 0,82-18 1 0 0,-128 34 1432 0 0,-17 8 36 0 0,-13 7-197 0 0,-39 26 0 0 0,57-33-852 0 0,0 0-1 0 0,0 0 1 0 0,0 1-1 0 0,1 0 0 0 0,1 0 1 0 0,-1 1-1 0 0,-8 13 1 0 0,11-11-51 0 0,5-2 38 0 0,1-7-66 0 0,0-1 1 0 0,0 0-1 0 0,0 1 0 0 0,0-1 1 0 0,1 0-1 0 0,-1 0 0 0 0,0 0 0 0 0,0 0 1 0 0,1 0-1 0 0,-1 0 0 0 0,1 0 0 0 0,-1 0 1 0 0,1-1-1 0 0,-1 1 0 0 0,1-1 0 0 0,0 1 1 0 0,-1-1-1 0 0,1 1 0 0 0,0-1 0 0 0,-1 0 1 0 0,1 0-1 0 0,0 0 0 0 0,-1 0 0 0 0,4 0 1 0 0,4-1-99 0 0,1 0 1 0 0,16-4 0 0 0,-25 5 96 0 0,87-23-1037 0 0,135-55 0 0 0,-180 59 775 0 0,-27 11 222 0 0,0 1 0 0 0,34-9 0 0 0,-48 15 1103 0 0,-8 10-327 0 0,-24 37 412 0 0,28-36-1069 0 0,2-8-72 0 0,0-1-4 0 0,0 0 0 0 0,0-1 0 0 0,0 1 0 0 0,0 0 0 0 0,0 0 0 0 0,1-1 0 0 0,-1 1 0 0 0,0 0 0 0 0,0-1 0 0 0,0 1 0 0 0,1 0 0 0 0,-1 0 0 0 0,0-1 0 0 0,1 1 0 0 0,-1-1 0 0 0,0 1 0 0 0,1 0 0 0 0,-1-1 0 0 0,1 1 0 0 0,-1-1 0 0 0,1 1 0 0 0,-1-1 0 0 0,1 1 0 0 0,-1-1 0 0 0,1 1 0 0 0,0-1 0 0 0,-1 0 0 0 0,1 1 0 0 0,-1-1 0 0 0,1 0 0 0 0,0 0 0 0 0,0 1 0 0 0,-1-1 0 0 0,1 0 0 0 0,0 0 0 0 0,-1 0 0 0 0,1 0 0 0 0,0 0 0 0 0,1 0 0 0 0,0 0 0 0 0,5 1-2 0 0,1-1-1 0 0,-1 0 0 0 0,1 0 1 0 0,-1 0-1 0 0,1-1 1 0 0,9-2-1 0 0,47-15-61 0 0,-37 10 22 0 0,3-1-17 0 0,4-1-79 0 0,43-7 1 0 0,-91 36 563 0 0,-34 27-97 0 0,-37 39 1106 0 0,47-40-3080 0 0,5 4-3354 0 0,29-41-1329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89"/>
    </inkml:context>
    <inkml:brush xml:id="br0">
      <inkml:brushProperty name="width" value="0.05" units="cm"/>
      <inkml:brushProperty name="height" value="0.05" units="cm"/>
      <inkml:brushProperty name="color" value="#AB008B"/>
    </inkml:brush>
  </inkml:definitions>
  <inkml:trace contextRef="#ctx0" brushRef="#br0">92 167 4607 0 0,'0'0'354'0'0,"0"-2"-233"0"0,5-10-492 0 0,4-5 4462 0 0,1 0 6298 0 0,-11 27-9927 0 0,-5 26 97 0 0,-22 70 1 0 0,12-49-278 0 0,-9 19 62 0 0,17-52-270 0 0,0 0 0 0 0,1 0 0 0 0,1 0 0 0 0,2 1 0 0 0,-3 31 0 0 0,9-56-72 0 0,-1 0 0 0 0,1 0 0 0 0,-1-1 0 0 0,0 1 0 0 0,1 0 0 0 0,-1-1-1 0 0,0 1 1 0 0,1-1 0 0 0,-1 0 0 0 0,0 1 0 0 0,1-1 0 0 0,0-1 0 0 0,3-2-66 0 0,-1 0 0 0 0,0-1 1 0 0,0 0-1 0 0,0 1 0 0 0,0-1 0 0 0,-1-1 0 0 0,1 1 0 0 0,3-10 0 0 0,18-49-256 0 0,-22 54 275 0 0,44-164-235 0 0,3-10 216 0 0,-46 172 64 0 0,0 0 0 0 0,0 1 0 0 0,12-22 0 0 0,-2 16 10 0 0,-6 14 62 0 0,-5 3-47 0 0,-2 0-8 0 0,0 0-1 0 0,0 0 1 0 0,0 0 0 0 0,0 0 0 0 0,0 0 0 0 0,0 0-1 0 0,-1 1 1 0 0,1-1 0 0 0,0 0 0 0 0,0 1 0 0 0,0-1-1 0 0,0 0 1 0 0,-1 1 0 0 0,1-1 0 0 0,0 1 0 0 0,-1-1-1 0 0,1 1 1 0 0,0-1 0 0 0,-1 1 0 0 0,1 0 0 0 0,0-1-1 0 0,-1 1 1 0 0,1 0 0 0 0,-1 0 0 0 0,1-1 0 0 0,-1 1-1 0 0,1 1 1 0 0,10 24 212 0 0,-10-24-176 0 0,7 25 395 0 0,8 52-1 0 0,1 2 38 0 0,-11-57-383 0 0,4 17 134 0 0,2 0-1 0 0,2-1 0 0 0,33 68 1 0 0,-38-92-244 0 0,-8-14-95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0"/>
    </inkml:context>
    <inkml:brush xml:id="br0">
      <inkml:brushProperty name="width" value="0.05" units="cm"/>
      <inkml:brushProperty name="height" value="0.05" units="cm"/>
      <inkml:brushProperty name="color" value="#AB008B"/>
    </inkml:brush>
  </inkml:definitions>
  <inkml:trace contextRef="#ctx0" brushRef="#br0">0 66 11055 0 0,'0'0'852'0'0,"2"-1"-560"0"0,10-6 796 0 0,0 2 0 0 0,1-1 0 0 0,0 2-1 0 0,-1 0 1 0 0,2 0 0 0 0,18-2-1 0 0,-30 5-1070 0 0,198-23 954 0 0,-184 22-1506 0 0,-1 0-1076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6.439"/>
    </inkml:context>
    <inkml:brush xml:id="br0">
      <inkml:brushProperty name="width" value="0.05" units="cm"/>
      <inkml:brushProperty name="height" value="0.05" units="cm"/>
      <inkml:brushProperty name="color" value="#004F8B"/>
    </inkml:brush>
  </inkml:definitions>
  <inkml:trace contextRef="#ctx0" brushRef="#br0">0 224 5983 0 0,'0'0'542'0'0,"2"0"-446"0"0,96-9 12431 0 0,2 4-7476 0 0,-20 2-5655 0 0,93-15 0 0 0,-143 13-564 0 0</inkml:trace>
  <inkml:trace contextRef="#ctx0" brushRef="#br0" timeOffset="1">639 1 4143 0 0,'0'0'17172'0'0,"-3"18"-14963"0"0,1 61-565 0 0,-1 23-782 0 0,-1-74-698 0 0,2-11-125 0 0,0 1 1 0 0,1-1-1 0 0,1 0 1 0 0,2 20-1 0 0,0-31-326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1"/>
    </inkml:context>
    <inkml:brush xml:id="br0">
      <inkml:brushProperty name="width" value="0.05" units="cm"/>
      <inkml:brushProperty name="height" value="0.05" units="cm"/>
      <inkml:brushProperty name="color" value="#AB008B"/>
    </inkml:brush>
  </inkml:definitions>
  <inkml:trace contextRef="#ctx0" brushRef="#br0">9 25 8431 0 0,'-8'-1'8655'0'0,"29"0"-8142"0"0,1-2 1 0 0,22-4-1 0 0,-22 3-276 0 0,0 1-1 0 0,25-1 0 0 0,-29 4-133 0 0,-12-1-90 0 0,1 1 0 0 0,0 0 0 0 0,-1 0 0 0 0,1 1 1 0 0,0 0-1 0 0,12 3 0 0 0,-17-2 30 0 0,-1-1-43 0 0,0 0 0 0 0,0 1 0 0 0,0-1 1 0 0,0 0-1 0 0,-1 1 0 0 0,1-1 1 0 0,0 1-1 0 0,-1-1 0 0 0,0 0 1 0 0,1 1-1 0 0,-1-1 0 0 0,0 1 0 0 0,1 0 1 0 0,-1-1-1 0 0,0 1 0 0 0,0-1 1 0 0,0 1-1 0 0,-1-1 0 0 0,1 1 1 0 0,0-1-1 0 0,-1 1 0 0 0,1-1 1 0 0,0 1-1 0 0,-1-1 0 0 0,0 0 0 0 0,1 1 1 0 0,-1-1-1 0 0,0 0 0 0 0,0 1 1 0 0,0-1-1 0 0,-2 2 0 0 0,0 3 1 0 0,-8 10-1 0 0,-2 0 0 0 0,0-1 0 0 0,0-1 0 0 0,-30 26 0 0 0,19-19 0 0 0,3-2 0 0 0,-2 1 0 0 0,2 1 0 0 0,-33 40 0 0 0,50-54 0 0 0,4-7 0 0 0,0 1 0 0 0,0-1 0 0 0,0 1 0 0 0,0-1 0 0 0,0 1 0 0 0,0 0 0 0 0,0-1 0 0 0,0 1 0 0 0,0-1 0 0 0,1 1 0 0 0,-1-1 0 0 0,0 1 0 0 0,0-1 0 0 0,1 1 0 0 0,-1-1 0 0 0,0 1 0 0 0,0-1 0 0 0,1 1 0 0 0,-1-1 0 0 0,0 1 0 0 0,1-1 0 0 0,-1 1 0 0 0,1-1 0 0 0,-1 0 0 0 0,1 1 0 0 0,-1-1 0 0 0,1 0 0 0 0,-1 1 0 0 0,1-1 0 0 0,-1 0 0 0 0,1 0 0 0 0,-1 1 0 0 0,1-1 0 0 0,-1 0 0 0 0,1 0 0 0 0,0 0 0 0 0,0 0 0 0 0,-1 0 0 0 0,5 2 34 0 0,1-1-1 0 0,0-1 1 0 0,-1 1 0 0 0,1-1-1 0 0,5 0 1 0 0,19 2 224 0 0,54 16 581 0 0,41 6-1258 0 0,-123-24 23 0 0,10 0-1313 0 0,-4-3-4312 0 0,0-1 683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2"/>
    </inkml:context>
    <inkml:brush xml:id="br0">
      <inkml:brushProperty name="width" value="0.05" units="cm"/>
      <inkml:brushProperty name="height" value="0.05" units="cm"/>
      <inkml:brushProperty name="color" value="#AB008B"/>
    </inkml:brush>
  </inkml:definitions>
  <inkml:trace contextRef="#ctx0" brushRef="#br0">8 135 1839 0 0,'-7'-46'1923'0'0,"8"16"14050"0"0,2 43-15533 0 0,-1 7-152 0 0,-2-1 0 0 0,-1 29 1 0 0,0 8 86 0 0,1-27-151 0 0,0-9-41 0 0,0-1 0 0 0,4 21 1 0 0,-3-35-155 0 0,0-1 1 0 0,0 1 0 0 0,0-1-1 0 0,0 1 1 0 0,1-1-1 0 0,0 0 1 0 0,0 0-1 0 0,0 0 1 0 0,0 0 0 0 0,1 0-1 0 0,-1 0 1 0 0,1 0-1 0 0,0-1 1 0 0,4 4-1 0 0,-5-5-14 0 0,0-1 0 0 0,0 1-1 0 0,0 0 1 0 0,1-1-1 0 0,-1 0 1 0 0,0 0 0 0 0,1 0-1 0 0,0 0 1 0 0,-1 0 0 0 0,1 0-1 0 0,-1 0 1 0 0,1-1-1 0 0,0 0 1 0 0,0 1 0 0 0,-1-1-1 0 0,1 0 1 0 0,3 0-1 0 0,-1-1 13 0 0,-1 0-1 0 0,1 0 1 0 0,-1-1-1 0 0,1 1 1 0 0,-1-1-1 0 0,0 0 0 0 0,1 0 1 0 0,-1-1-1 0 0,5-3 1 0 0,0-1 13 0 0,0 0 0 0 0,0-1-1 0 0,-1-1 1 0 0,0 1 0 0 0,0-1 0 0 0,-1-1 0 0 0,8-12 0 0 0,-7 7-5 0 0,0-1 1 0 0,-1-1-1 0 0,-1 1 0 0 0,0-1 1 0 0,5-33-1 0 0,-6 16 28 0 0,-1 1-1 0 0,-1-40 1 0 0,-3 61-63 0 0,-4-7-6024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3"/>
    </inkml:context>
    <inkml:brush xml:id="br0">
      <inkml:brushProperty name="width" value="0.05" units="cm"/>
      <inkml:brushProperty name="height" value="0.05" units="cm"/>
      <inkml:brushProperty name="color" value="#AB008B"/>
    </inkml:brush>
  </inkml:definitions>
  <inkml:trace contextRef="#ctx0" brushRef="#br0">0 1 11399 0 0,'0'0'1032'0'0,"0"1"-845"0"0,8 49 1960 0 0,3 38 646 0 0,-9-25-1603 0 0,-1-25-593 0 0,7 47 1 0 0,-6-77-466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4"/>
    </inkml:context>
    <inkml:brush xml:id="br0">
      <inkml:brushProperty name="width" value="0.05" units="cm"/>
      <inkml:brushProperty name="height" value="0.05" units="cm"/>
      <inkml:brushProperty name="color" value="#AB008B"/>
    </inkml:brush>
  </inkml:definitions>
  <inkml:trace contextRef="#ctx0" brushRef="#br0">0 158 6911 0 0,'0'-2'528'0'0,"1"-3"-129"0"0,0 1 0 0 0,0-1-1 0 0,0 0 1 0 0,1 0-1 0 0,0 1 1 0 0,0-1 0 0 0,0 1-1 0 0,0-1 1 0 0,0 1-1 0 0,1 0 1 0 0,0 0 0 0 0,6-7-1 0 0,-3 5 65 0 0,1 0-1 0 0,0 0 0 0 0,0 1 1 0 0,0 0-1 0 0,1 0 0 0 0,12-5 1 0 0,3 0 202 0 0,0 2 0 0 0,0 0 0 0 0,1 2 0 0 0,32-5 0 0 0,-43 9-287 0 0,0 1 0 0 0,13 0 0 0 0,-21 1-275 0 0,-1 0 1 0 0,0 0-1 0 0,1 1 1 0 0,-1 0-1 0 0,0-1 1 0 0,0 2-1 0 0,0-1 0 0 0,1 0 1 0 0,5 4-1 0 0,-9-4-92 0 0,-1-1 1 0 0,1 1-1 0 0,-1-1 0 0 0,0 1 1 0 0,1-1-1 0 0,-1 1 0 0 0,0 0 0 0 0,0-1 1 0 0,1 1-1 0 0,-1-1 0 0 0,0 1 0 0 0,0 0 1 0 0,0-1-1 0 0,0 1 0 0 0,0 0 1 0 0,0-1-1 0 0,0 1 0 0 0,0 0 0 0 0,0-1 1 0 0,0 1-1 0 0,0-1 0 0 0,0 1 1 0 0,0 0-1 0 0,-1-1 0 0 0,1 2 0 0 0,-6 13 23 0 0,-3-3-18 0 0,-1 0-1 0 0,0 0 1 0 0,0-1 0 0 0,-1-1-1 0 0,-1 0 1 0 0,-24 17 0 0 0,-15 13 11 0 0,19-13-191 0 0,-57 36 0 0 0,85-61 156 0 0,3-1-152 0 0,6 0-515 0 0,-1 0 601 0 0,1 0-1 0 0,0 1 0 0 0,0-1 0 0 0,-1 1 0 0 0,9 5 1 0 0,2 0-27 0 0,21 9 435 0 0,-1 3-1 0 0,-1 1 0 0 0,45 34 1 0 0,-58-40-286 0 0,-14-9-62 0 0,1 0 0 0 0,-1-1 1 0 0,15 6-1 0 0,9-3-3506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5"/>
    </inkml:context>
    <inkml:brush xml:id="br0">
      <inkml:brushProperty name="width" value="0.05" units="cm"/>
      <inkml:brushProperty name="height" value="0.05" units="cm"/>
      <inkml:brushProperty name="color" value="#AB008B"/>
    </inkml:brush>
  </inkml:definitions>
  <inkml:trace contextRef="#ctx0" brushRef="#br0">35 1 6447 0 0,'0'0'499'0'0,"-1"2"-92"0"0,-2 4 626 0 0,0 1 0 0 0,1 0 1 0 0,-1 0-1 0 0,1 0 1 0 0,-2 13-1 0 0,-2 41 828 0 0,4-27-1828 0 0,-1-14-151 0 0,0 6 474 0 0,1 0 0 0 0,2 31 1 0 0,0-51-164 0 0,1 1 0 0 0,-1-1 0 0 0,1 1 0 0 0,1-1 0 0 0,-1 0 0 0 0,1 0 0 0 0,0 0 0 0 0,1 0 0 0 0,-1 0 0 0 0,1 0 1 0 0,0-1-1 0 0,1 1 0 0 0,0-1 0 0 0,5 7 0 0 0,-6-9-155 0 0,1-1 1 0 0,-1 1-1 0 0,0-1 1 0 0,1 0-1 0 0,-1 0 0 0 0,1 0 1 0 0,0-1-1 0 0,0 1 1 0 0,-1-1-1 0 0,1 0 0 0 0,0 0 1 0 0,0 0-1 0 0,0-1 1 0 0,0 1-1 0 0,1-1 0 0 0,-1 0 1 0 0,0 0-1 0 0,8-2 1 0 0,6-1 74 0 0,1-1 1 0 0,33-12-1 0 0,-17 5 26 0 0,46-14-321 0 0,-48 13-5921 0 0</inkml:trace>
  <inkml:trace contextRef="#ctx0" brushRef="#br0" timeOffset="1">6 258 17279 0 0,'0'0'794'0'0,"1"-2"-22"0"0,8-3-637 0 0,0-1 1 0 0,0 2 0 0 0,0-1 0 0 0,1 1 0 0 0,-1 1 0 0 0,1-1 0 0 0,0 2 0 0 0,19-4 0 0 0,14-4 241 0 0,-37 8-531 0 0,7-2 209 0 0,0 0-1 0 0,22-10 1 0 0,-32 12-379 0 0,-1 1 0 0 0,1 0 0 0 0,0-1 0 0 0,-1 0 0 0 0,0 0 0 0 0,1 0 1 0 0,-1 0-1 0 0,0 0 0 0 0,0 0 0 0 0,0 0 0 0 0,0-1 0 0 0,0 1 0 0 0,0-1 0 0 0,-1 1 0 0 0,0-1 0 0 0,1 0 0 0 0,-1 1 1 0 0,2-6-1 0 0,-3-3-1674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7"/>
    </inkml:context>
    <inkml:brush xml:id="br0">
      <inkml:brushProperty name="width" value="0.05" units="cm"/>
      <inkml:brushProperty name="height" value="0.05" units="cm"/>
      <inkml:brushProperty name="color" value="#AB008B"/>
    </inkml:brush>
  </inkml:definitions>
  <inkml:trace contextRef="#ctx0" brushRef="#br0">1 42 14455 0 0,'0'0'1307'0'0,"2"-1"-1072"0"0,10-5 270 0 0,0 0 1 0 0,0 1-1 0 0,1 1 1 0 0,0 0 0 0 0,0 1-1 0 0,0 0 1 0 0,15-1-1 0 0,95 1 1190 0 0,-84 3-2344 0 0,-26 0-4429 0 0,-2-3-1796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8"/>
    </inkml:context>
    <inkml:brush xml:id="br0">
      <inkml:brushProperty name="width" value="0.05" units="cm"/>
      <inkml:brushProperty name="height" value="0.05" units="cm"/>
      <inkml:brushProperty name="color" value="#AB008B"/>
    </inkml:brush>
  </inkml:definitions>
  <inkml:trace contextRef="#ctx0" brushRef="#br0">7 18 12119 0 0,'0'0'555'0'0,"0"-1"-12"0"0,-1-5-235 0 0,1 4 305 0 0,2-7 4076 0 0,0 15-4553 0 0,0-1 1 0 0,-1 1-1 0 0,1 0 0 0 0,-1-1 0 0 0,0 1 0 0 0,-1 0 1 0 0,1 8-1 0 0,-6 46 592 0 0,2-25-328 0 0,-1 11-14 0 0,1-21-252 0 0,1 0 0 0 0,1-1 0 0 0,2 1 0 0 0,5 41 0 0 0,-6-65-285 0 0,1-21-9176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099"/>
    </inkml:context>
    <inkml:brush xml:id="br0">
      <inkml:brushProperty name="width" value="0.05" units="cm"/>
      <inkml:brushProperty name="height" value="0.05" units="cm"/>
      <inkml:brushProperty name="color" value="#AB008B"/>
    </inkml:brush>
  </inkml:definitions>
  <inkml:trace contextRef="#ctx0" brushRef="#br0">30 106 9215 0 0,'0'0'707'0'0,"9"-5"-228"0"0,1 0 1465 0 0,0 0 0 0 0,16-4 0 0 0,47-8 1464 0 0,7-2-2095 0 0,-33 5-1043 0 0,9-4-928 0 0,-21 4-6042 0 0</inkml:trace>
  <inkml:trace contextRef="#ctx0" brushRef="#br0" timeOffset="1">0 273 11055 0 0,'0'0'852'0'0,"2"-1"-560"0"0,12-6 540 0 0,0 0-1 0 0,0 2 1 0 0,1-1-1 0 0,-1 2 1 0 0,1 0-1 0 0,16-2 0 0 0,99-6 240 0 0,-55 6-1275 0 0,-68 5 174 0 0,22-2-5315 0 0,-14 0-471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1"/>
    </inkml:context>
    <inkml:brush xml:id="br0">
      <inkml:brushProperty name="width" value="0.05" units="cm"/>
      <inkml:brushProperty name="height" value="0.05" units="cm"/>
      <inkml:brushProperty name="color" value="#AB008B"/>
    </inkml:brush>
  </inkml:definitions>
  <inkml:trace contextRef="#ctx0" brushRef="#br0">17 101 919 0 0,'0'0'16054'0'0,"-4"9"-15278"0"0,1-1-521 0 0,0 0 1 0 0,1 0-1 0 0,1 0 1 0 0,-1 0-1 0 0,1 0 1 0 0,1 16-1 0 0,0-8 115 0 0,1-1 0 0 0,6 27 0 0 0,-6-37-300 0 0,0 0-1 0 0,0 0 1 0 0,1 0-1 0 0,0-1 1 0 0,0 1-1 0 0,0-1 1 0 0,1 1-1 0 0,0-1 1 0 0,0 0-1 0 0,0 0 1 0 0,0 0-1 0 0,0 0 1 0 0,1-1-1 0 0,0 1 1 0 0,-1-1-1 0 0,1 0 1 0 0,5 3-1 0 0,-6-5-42 0 0,0 1 0 0 0,1-1 0 0 0,-1 1-1 0 0,0-1 1 0 0,1 0 0 0 0,-1-1 0 0 0,1 1-1 0 0,-1 0 1 0 0,1-1 0 0 0,-1 0 0 0 0,1 0-1 0 0,-1 0 1 0 0,1 0 0 0 0,-1-1 0 0 0,1 1-1 0 0,-1-1 1 0 0,1 0 0 0 0,-1 0 0 0 0,0 0-1 0 0,1-1 1 0 0,-1 1 0 0 0,0-1 0 0 0,0 1-1 0 0,5-5 1 0 0,0-1-7 0 0,1 0 0 0 0,-2-1 0 0 0,1 0 0 0 0,-1 0 1 0 0,0-1-1 0 0,-1 0 0 0 0,0 0 0 0 0,0 0 0 0 0,-1-1 0 0 0,-1 0 0 0 0,1 0 0 0 0,-2 0 0 0 0,1-1 0 0 0,-1 1 0 0 0,-1-1 0 0 0,2-13 0 0 0,-3 11 12 0 0,0 0-1 0 0,-2 0 0 0 0,1 0 0 0 0,-1 0 0 0 0,-1 0 0 0 0,0 0 0 0 0,-1 1 0 0 0,-8-21 0 0 0,8 23-20 0 0,-1 2-50 0 0,4 7-158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2"/>
    </inkml:context>
    <inkml:brush xml:id="br0">
      <inkml:brushProperty name="width" value="0.05" units="cm"/>
      <inkml:brushProperty name="height" value="0.05" units="cm"/>
      <inkml:brushProperty name="color" value="#AB008B"/>
    </inkml:brush>
  </inkml:definitions>
  <inkml:trace contextRef="#ctx0" brushRef="#br0">56 0 12895 0 0,'0'0'3238'0'0,"0"2"-2220"0"0,-4 30 580 0 0,-3 35-657 0 0,-17 68 0 0 0,23-131-877 0 0,-1 2-105 0 0,1-4-247 0 0,-8-7-3071 0 0,2-3 799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6.848"/>
    </inkml:context>
    <inkml:brush xml:id="br0">
      <inkml:brushProperty name="width" value="0.05" units="cm"/>
      <inkml:brushProperty name="height" value="0.05" units="cm"/>
      <inkml:brushProperty name="color" value="#004F8B"/>
    </inkml:brush>
  </inkml:definitions>
  <inkml:trace contextRef="#ctx0" brushRef="#br0">2 29 12439 0 0,'0'0'1328'0'0,"-2"-8"528"0"0,6 1 320 0 0,3 2 72 0 0,1 1 16 0 0,3 1-1536 0 0,1 2-312 0 0,1 1-56 0 0,1 1-8 0 0,1 2-1048 0 0,-2 1-200 0 0,1 1-48 0 0</inkml:trace>
  <inkml:trace contextRef="#ctx0" brushRef="#br0" timeOffset="1">319 139 10591 0 0,'0'0'2918'0'0,"0"18"3031"0"0,5 378 320 0 0,-5-394-6257 0 0,0-1 0 0 0,0 0 0 0 0,0 1 0 0 0,0-1 1 0 0,0 0-1 0 0,0 1 0 0 0,1-1 0 0 0,-1 1 0 0 0,0-1 0 0 0,1 0 0 0 0,-1 1 0 0 0,1-1 0 0 0,-1 0 0 0 0,1 0 0 0 0,0 1 0 0 0,-1-1 0 0 0,1 0 1 0 0,0 0-1 0 0,0 0 0 0 0,0 0 0 0 0,0 0 0 0 0,0 0 0 0 0,0 0 0 0 0,2 1 0 0 0,0-1 11 0 0,0 0-1 0 0,1 0 1 0 0,-1 0 0 0 0,0-1-1 0 0,1 1 1 0 0,-1-1-1 0 0,1 0 1 0 0,-1 0-1 0 0,5-1 1 0 0,96-11-247 0 0,-75 7-142 0 0,1 1 0 0 0,59 0-1 0 0,-78 4-1030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3"/>
    </inkml:context>
    <inkml:brush xml:id="br0">
      <inkml:brushProperty name="width" value="0.05" units="cm"/>
      <inkml:brushProperty name="height" value="0.05" units="cm"/>
      <inkml:brushProperty name="color" value="#AB008B"/>
    </inkml:brush>
  </inkml:definitions>
  <inkml:trace contextRef="#ctx0" brushRef="#br0">0 53 11343 0 0,'0'0'1031'0'0,"16"4"790"0"0,-6 2-1280 0 0,0 0-1 0 0,-1 0 1 0 0,0 1 0 0 0,0 0-1 0 0,0 1 1 0 0,-1 0-1 0 0,0 0 1 0 0,-1 0 0 0 0,8 13-1 0 0,-4-7 52 0 0,2 0-1 0 0,16 16 0 0 0,-14-18-77 0 0,28 19 0 0 0,-37-28-429 0 0,1 1 1 0 0,-1-1-1 0 0,1 0 1 0 0,0 0 0 0 0,0-1-1 0 0,0 0 1 0 0,11 2-1 0 0,-16-5-61 0 0,-1 1 1 0 0,0-1-1 0 0,0 1 0 0 0,1-1 0 0 0,-1 1 0 0 0,0-1 1 0 0,0 0-1 0 0,0 1 0 0 0,0-1 0 0 0,0 0 0 0 0,0 0 1 0 0,0 0-1 0 0,0 0 0 0 0,0 0 0 0 0,0 0 0 0 0,0 0 1 0 0,-1 0-1 0 0,1 0 0 0 0,0-2 0 0 0,2-1-4 0 0,-1 3 5 0 0,2-3-6 0 0,0-11 97 0 0,-2-13-36 0 0,0 0 0 0 0,-3-34 0 0 0,0 32-153 0 0,4-45-1 0 0,-2 74 16 0 0,3 9-6825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4"/>
    </inkml:context>
    <inkml:brush xml:id="br0">
      <inkml:brushProperty name="width" value="0.05" units="cm"/>
      <inkml:brushProperty name="height" value="0.05" units="cm"/>
      <inkml:brushProperty name="color" value="#AB008B"/>
    </inkml:brush>
  </inkml:definitions>
  <inkml:trace contextRef="#ctx0" brushRef="#br0">189 37 14167 0 0,'-7'-12'1511'0'0,"7"10"-1484"0"0,-1 1 0 0 0,1-1 0 0 0,-1 1 0 0 0,0-1 0 0 0,0 1 0 0 0,0 0 0 0 0,0 0 0 0 0,0-1 0 0 0,0 1 0 0 0,0 0 0 0 0,0 0 1 0 0,-1 0-1 0 0,1 0 0 0 0,0 0 0 0 0,-1 0 0 0 0,1 1 0 0 0,0-1 0 0 0,-1 0 0 0 0,1 1 0 0 0,-1-1 0 0 0,1 1 0 0 0,-1-1 0 0 0,1 1 0 0 0,-1 0 0 0 0,0 0 0 0 0,1 0 0 0 0,-1 0 0 0 0,1 0 0 0 0,-1 0 0 0 0,1 0 0 0 0,-1 0 0 0 0,0 0 1 0 0,-1 1-1 0 0,-2 1 99 0 0,0 0-1 0 0,0 1 1 0 0,0-1 0 0 0,0 1 0 0 0,0 0 0 0 0,-6 5 0 0 0,2-1 52 0 0,1 1-1 0 0,0 0 0 0 0,1 0 1 0 0,0 0-1 0 0,0 1 1 0 0,0 0-1 0 0,1 0 0 0 0,1 1 1 0 0,0 0-1 0 0,-6 15 1 0 0,8-17-33 0 0,0 0 1 0 0,1 1 0 0 0,-1-1 0 0 0,2 1 0 0 0,-1 0 0 0 0,1 0 0 0 0,1 0 0 0 0,0-1 0 0 0,0 1 0 0 0,1 0 0 0 0,0 0 0 0 0,0 0 0 0 0,4 12 0 0 0,-4-18-115 0 0,0 0-1 0 0,0 0 1 0 0,1 0 0 0 0,-1 0-1 0 0,1 0 1 0 0,0 0 0 0 0,0-1-1 0 0,0 1 1 0 0,0-1 0 0 0,0 1 0 0 0,1-1-1 0 0,-1 0 1 0 0,1 0 0 0 0,-1 0-1 0 0,5 2 1 0 0,-3-1 9 0 0,1-1-1 0 0,0-1 1 0 0,-1 1-1 0 0,1-1 1 0 0,0 1 0 0 0,0-2-1 0 0,0 1 1 0 0,-1 0-1 0 0,9-1 1 0 0,-3 0-188 0 0,0-1 0 0 0,0 0 0 0 0,-1-1 0 0 0,1 0 0 0 0,0-1 0 0 0,-1 1 1 0 0,1-2-1 0 0,-1 0 0 0 0,14-7 0 0 0,-13 5-773 0 0,0-2-1 0 0,-1 1 1 0 0,10-10 0 0 0,-5 3-1349 0 0</inkml:trace>
  <inkml:trace contextRef="#ctx0" brushRef="#br0" timeOffset="1">329 43 7367 0 0,'0'0'6699'0'0,"-1"2"-4760"0"0,-1 19-267 0 0,0-8-858 0 0,1 0-1 0 0,0 24 1 0 0,2 47 644 0 0,-2-61-962 0 0,1 0 0 0 0,1 0-1 0 0,8 45 1 0 0,-8-66-511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6"/>
    </inkml:context>
    <inkml:brush xml:id="br0">
      <inkml:brushProperty name="width" value="0.05" units="cm"/>
      <inkml:brushProperty name="height" value="0.05" units="cm"/>
      <inkml:brushProperty name="color" value="#AB008B"/>
    </inkml:brush>
  </inkml:definitions>
  <inkml:trace contextRef="#ctx0" brushRef="#br0">0 194 6911 0 0,'0'0'623'0'0,"1"-1"-514"0"0,2-3 477 0 0,1 1 0 0 0,-1-1-1 0 0,1 1 1 0 0,-1 0-1 0 0,1 0 1 0 0,0 1-1 0 0,0-1 1 0 0,0 1-1 0 0,0 0 1 0 0,1 0 0 0 0,-1 0-1 0 0,1 1 1 0 0,-1-1-1 0 0,7 0 1 0 0,11-2 1545 0 0,40-2 0 0 0,-34 4-2670 0 0,0-1 780 0 0,104-3 689 0 0,-131 7-895 0 0,-1 0 0 0 0,1 0 0 0 0,0 0 0 0 0,0 0 0 0 0,-1 0 0 0 0,1 1 0 0 0,-1-1 0 0 0,1 0 0 0 0,-1 0 0 0 0,1 1 1 0 0,-1-1-1 0 0,0 0 0 0 0,0 1 0 0 0,1 2 0 0 0,-1-4 5 0 0,0 10 230 0 0,0-1 0 0 0,0 1-1 0 0,-1 0 1 0 0,0-1 0 0 0,0 0 0 0 0,-5 14-1 0 0,-1 14 455 0 0,6-31-662 0 0,-3 23 103 0 0,2 1-1 0 0,1 37 1 0 0,1-66-912 0 0</inkml:trace>
  <inkml:trace contextRef="#ctx0" brushRef="#br0" timeOffset="1">358 30 6911 0 0,'0'0'672'0'0,"2"-12"-600"0"0,4 3-72 0 0,5 3 2040 0 0,-1 4 392 0 0,1 2 72 0 0,0 0-8104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8"/>
    </inkml:context>
    <inkml:brush xml:id="br0">
      <inkml:brushProperty name="width" value="0.05" units="cm"/>
      <inkml:brushProperty name="height" value="0.05" units="cm"/>
      <inkml:brushProperty name="color" value="#AB008B"/>
    </inkml:brush>
  </inkml:definitions>
  <inkml:trace contextRef="#ctx0" brushRef="#br0">133 33 14047 0 0,'0'0'646'0'0,"-2"0"-16"0"0,-3 3-513 0 0,0-1 0 0 0,0 1 0 0 0,1 0 0 0 0,-1 0 0 0 0,1 0 0 0 0,-1 1 0 0 0,1-1 0 0 0,0 1 0 0 0,1 0 0 0 0,-1 1 0 0 0,1-1 0 0 0,-5 7 0 0 0,-3 8 893 0 0,-16 37 1 0 0,20-39-827 0 0,1-5 452 0 0,1 1 1 0 0,-7 24-1 0 0,11-34-525 0 0,1 1-1 0 0,-1-1 0 0 0,0 0 0 0 0,1 0 0 0 0,0 0 1 0 0,0 0-1 0 0,0 0 0 0 0,0 1 0 0 0,0-1 0 0 0,1 0 1 0 0,0 0-1 0 0,-1 0 0 0 0,1 0 0 0 0,0 0 0 0 0,0 0 0 0 0,1 0 1 0 0,2 6-1 0 0,-2-8-71 0 0,-1 0 1 0 0,0 0-1 0 0,1-1 1 0 0,-1 1 0 0 0,1 0-1 0 0,0 0 1 0 0,-1-1-1 0 0,1 1 1 0 0,-1-1-1 0 0,3 1 1 0 0,2 1 54 0 0,0-1-42 0 0,-1 1 0 0 0,0-1 0 0 0,1 0 1 0 0,0-1-1 0 0,-1 1 0 0 0,1-1 0 0 0,-1 0 0 0 0,1-1 0 0 0,-1 1 0 0 0,1-1 0 0 0,-1 0 0 0 0,1 0 0 0 0,-1-1 0 0 0,0 0 1 0 0,1 0-1 0 0,-1 0 0 0 0,7-4 0 0 0,3-3 15 0 0,-1 0 0 0 0,0-1 0 0 0,0 0 0 0 0,18-18 0 0 0,-26 21-47 0 0,0 0-1 0 0,0 0 0 0 0,0-1 0 0 0,-1 0 1 0 0,0 0-1 0 0,0 0 0 0 0,-1 0 0 0 0,0-1 1 0 0,-1 0-1 0 0,0 0 0 0 0,3-12 0 0 0,-5 16-11 0 0,0 0-1 0 0,0 0 0 0 0,0 0 0 0 0,-1 0 1 0 0,0 0-1 0 0,0 1 0 0 0,-1-1 1 0 0,1 0-1 0 0,-1 0 0 0 0,0 0 1 0 0,0 0-1 0 0,0 0 0 0 0,-1 0 0 0 0,0 1 1 0 0,0-1-1 0 0,0 1 0 0 0,-1-1 1 0 0,1 1-1 0 0,-1 0 0 0 0,0 0 1 0 0,0 0-1 0 0,-7-6 0 0 0,7 8-6 0 0,1 1 0 0 0,-1-1-1 0 0,1 1 1 0 0,-1 0 0 0 0,1 0 0 0 0,-1 1 0 0 0,1-1-1 0 0,-1 0 1 0 0,0 1 0 0 0,0 0 0 0 0,1-1 0 0 0,-1 1-1 0 0,0 0 1 0 0,0 0 0 0 0,1 1 0 0 0,-1-1 0 0 0,0 1-1 0 0,1-1 1 0 0,-1 1 0 0 0,0 0 0 0 0,1 0 0 0 0,-5 2-1 0 0,-6 3-74 0 0,-1 0-1 0 0,-20 15 1 0 0,33-21 63 0 0,-10 7-1073 0 0,0 1 1 0 0,1 1-1 0 0,-16 15 1 0 0,9-6-6495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09"/>
    </inkml:context>
    <inkml:brush xml:id="br0">
      <inkml:brushProperty name="width" value="0.05" units="cm"/>
      <inkml:brushProperty name="height" value="0.05" units="cm"/>
      <inkml:brushProperty name="color" value="#AB008B"/>
    </inkml:brush>
  </inkml:definitions>
  <inkml:trace contextRef="#ctx0" brushRef="#br0">22 98 1839 0 0,'1'2'11876'0'0,"2"1"-11129"0"0,-1 1 0 0 0,1 0 1 0 0,-1-1-1 0 0,0 1 0 0 0,0 0 0 0 0,0 0 0 0 0,-1 0 0 0 0,3 9 0 0 0,-3-5-355 0 0,1 1 0 0 0,-1 0 1 0 0,-1 17-1 0 0,-2-4-463 0 0,0 0 0 0 0,-10 36 0 0 0,12-58 71 0 0,-4 16 44 0 0,-11 30-1 0 0,14-44-312 0 0,-7-22-4735 0 0,7 12 4682 0 0,0 0 1 0 0,0-1 0 0 0,0 1 0 0 0,1-1 0 0 0,1 1 0 0 0,-1-1 0 0 0,1 1-1 0 0,1-1 1 0 0,0 1 0 0 0,0 0 0 0 0,0-1 0 0 0,1 1 0 0 0,0 0-1 0 0,6-9 1 0 0,-9 16 443 0 0,1 0 0 0 0,0 0 0 0 0,-1 0 0 0 0,1 0 0 0 0,0 0-1 0 0,0 1 1 0 0,0-1 0 0 0,-1 0 0 0 0,1 0 0 0 0,0 1 0 0 0,0-1-1 0 0,0 0 1 0 0,0 1 0 0 0,0-1 0 0 0,0 1 0 0 0,1-1 0 0 0,-1 1 0 0 0,0 0-1 0 0,0-1 1 0 0,0 1 0 0 0,0 0 0 0 0,0 0 0 0 0,1 0 0 0 0,-1 0-1 0 0,0 0 1 0 0,0 0 0 0 0,0 0 0 0 0,0 0 0 0 0,1 0 0 0 0,-1 1-1 0 0,0-1 1 0 0,0 0 0 0 0,0 1 0 0 0,0-1 0 0 0,0 1 0 0 0,0-1 0 0 0,0 1-1 0 0,0 0 1 0 0,2 1 0 0 0,4 3 280 0 0,0 1 0 0 0,-1 0 0 0 0,1 1 0 0 0,7 9 0 0 0,-1 0 386 0 0,2-1-229 0 0,1-1 0 0 0,0 0-1 0 0,1-1 1 0 0,0 0-1 0 0,34 17 1 0 0,-39-24-290 0 0,0-1 1 0 0,25 7-1 0 0,-36-12-250 0 0,-1-1 0 0 0,1 1 0 0 0,0 0 0 0 0,-1 0 0 0 0,1-1 0 0 0,-1 1 0 0 0,1 0 1 0 0,-1-1-1 0 0,1 1 0 0 0,0 0 0 0 0,-1-1 0 0 0,1 1 0 0 0,-1-1 0 0 0,0 1 0 0 0,1-1 0 0 0,-1 1 0 0 0,1-1 0 0 0,-1 0 0 0 0,0 1 0 0 0,1-1 0 0 0,-1 1 0 0 0,0-2 0 0 0,7-13 247 0 0,-5 1-184 0 0,-1 0 1 0 0,-1 0-1 0 0,0-1 0 0 0,-1 1 0 0 0,0 0 1 0 0,-5-19-1 0 0,1-9 45 0 0,-5-92 303 0 0,9 76-7125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10"/>
    </inkml:context>
    <inkml:brush xml:id="br0">
      <inkml:brushProperty name="width" value="0.05" units="cm"/>
      <inkml:brushProperty name="height" value="0.05" units="cm"/>
      <inkml:brushProperty name="color" value="#AB008B"/>
    </inkml:brush>
  </inkml:definitions>
  <inkml:trace contextRef="#ctx0" brushRef="#br0">618 145 5983 0 0,'-55'-9'895'0'0,"-74"-2"-1"0"0,6 11-3067 0 0,-89 21 4987 0 0,187-17-2564 0 0,-47 0 558 0 0,71-4-56 0 0,2-1-524 0 0,9-3 124 0 0,0-1 0 0 0,0 1-1 0 0,0 1 1 0 0,1-1-1 0 0,16-1 1 0 0,61-6 691 0 0,-54 8-738 0 0,1836-105 3109 0 0,-830 103-1370 0 0,-932 7-3414 0 0,-91-1 636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11"/>
    </inkml:context>
    <inkml:brush xml:id="br0">
      <inkml:brushProperty name="width" value="0.05" units="cm"/>
      <inkml:brushProperty name="height" value="0.05" units="cm"/>
      <inkml:brushProperty name="color" value="#AB008B"/>
    </inkml:brush>
  </inkml:definitions>
  <inkml:trace contextRef="#ctx0" brushRef="#br0">95 16 3679 0 0,'-3'-6'-51'0'0,"-1"-3"7539"0"0,9 23-3275 0 0,-3-4-5888 0 0,1 38 2253 0 0,-2 0 0 0 0,-8 78 0 0 0,3-75-285 0 0,-32 384 1872 0 0,-13 232 602 0 0,46-591-2353 0 0,3-1 0 0 0,17 127 0 0 0,-17-197-369 0 0,1-1 0 0 0,1 1 0 0 0,-1 0 0 0 0,1-1 0 0 0,-1 1 0 0 0,1-1 0 0 0,0 0 0 0 0,5 7-1 0 0,-7-10-39 0 0,1 0-1 0 0,0 0 1 0 0,0 0-1 0 0,0 0 1 0 0,0 0-1 0 0,0 0 0 0 0,0 0 1 0 0,0-1-1 0 0,0 1 1 0 0,1 0-1 0 0,-1 0 1 0 0,0-1-1 0 0,0 1 0 0 0,1-1 1 0 0,-1 1-1 0 0,0-1 1 0 0,1 0-1 0 0,-1 1 0 0 0,0-1 1 0 0,1 0-1 0 0,-1 0 1 0 0,0 0-1 0 0,1 0 1 0 0,-1 0-1 0 0,0 0 0 0 0,1-1 1 0 0,-1 1-1 0 0,0 0 1 0 0,1-1-1 0 0,-1 1 1 0 0,0-1-1 0 0,1 1 0 0 0,1-2 1 0 0,-1 1-179 0 0,0-1 0 0 0,1 0-1 0 0,-1 1 1 0 0,0-1 0 0 0,0 0 0 0 0,0 0 0 0 0,0-1 0 0 0,-1 1 0 0 0,3-3 0 0 0,-4 5 130 0 0,11-16-1054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12"/>
    </inkml:context>
    <inkml:brush xml:id="br0">
      <inkml:brushProperty name="width" value="0.05" units="cm"/>
      <inkml:brushProperty name="height" value="0.05" units="cm"/>
      <inkml:brushProperty name="color" value="#AB008B"/>
    </inkml:brush>
  </inkml:definitions>
  <inkml:trace contextRef="#ctx0" brushRef="#br0">1 103 8751 0 0,'0'0'794'0'0,"1"0"-652"0"0,136 10 2972 0 0,73-14-2927 0 0,-144 2 88 0 0,394-24 540 0 0,-213 9-230 0 0,-82 7-61 0 0,916-34 2032 0 0,-269 35-1177 0 0,-666 9-2606 0 0,-123 0-5173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13"/>
    </inkml:context>
    <inkml:brush xml:id="br0">
      <inkml:brushProperty name="width" value="0.05" units="cm"/>
      <inkml:brushProperty name="height" value="0.05" units="cm"/>
      <inkml:brushProperty name="color" value="#AB008B"/>
    </inkml:brush>
  </inkml:definitions>
  <inkml:trace contextRef="#ctx0" brushRef="#br0">52 83 1839 0 0,'-1'-10'236'0'0,"0"-6"645"0"0,1-30 2061 0 0,2 35 4406 0 0,2 27-7140 0 0,-1 0 0 0 0,-1 1 1 0 0,-1-1-1 0 0,0 0 0 0 0,-1 1 0 0 0,-2 18 1 0 0,1-9 8 0 0,-26 516 2029 0 0,-5 179-462 0 0,34-493-1394 0 0,2-178-301 0 0,2 0-1 0 0,18 75 1 0 0,-23-123-67 0 0,14 45-278 0 0,-14-44 193 0 0,0-1 0 0 0,0 1 0 0 0,0-1 0 0 0,1 0 0 0 0,-1 1 0 0 0,0-1 0 0 0,1 0 0 0 0,0 0 0 0 0,0 0 0 0 0,-1 0 1 0 0,1 0-1 0 0,0 0 0 0 0,0-1 0 0 0,1 1 0 0 0,1 1 0 0 0,12-3-424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14"/>
    </inkml:context>
    <inkml:brush xml:id="br0">
      <inkml:brushProperty name="width" value="0.05" units="cm"/>
      <inkml:brushProperty name="height" value="0.05" units="cm"/>
      <inkml:brushProperty name="color" value="#AB008B"/>
    </inkml:brush>
  </inkml:definitions>
  <inkml:trace contextRef="#ctx0" brushRef="#br0">313 0 8287 0 0,'-78'155'1686'0'0,"15"-25"38"0"0,31-73-1137 0 0,-7 14-345 0 0,-55 136 1 0 0,93-204-296 0 0,0 0 0 0 0,0 0 0 0 0,0 0 1 0 0,0 0-1 0 0,1 0 0 0 0,-1 0 0 0 0,1 0 0 0 0,0 0 1 0 0,0 1-1 0 0,0-1 0 0 0,1 6 0 0 0,10-15-833 0 0,21-26-1146 0 0,-12 8-1410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7.948"/>
    </inkml:context>
    <inkml:brush xml:id="br0">
      <inkml:brushProperty name="width" value="0.05" units="cm"/>
      <inkml:brushProperty name="height" value="0.05" units="cm"/>
      <inkml:brushProperty name="color" value="#004F8B"/>
    </inkml:brush>
  </inkml:definitions>
  <inkml:trace contextRef="#ctx0" brushRef="#br0">1 27 8031 0 0,'0'0'727'0'0,"5"-21"3337"0"0,-5 20-4005 0 0,1 1 1 0 0,0-1 0 0 0,-1 1-1 0 0,1-1 1 0 0,0 1-1 0 0,-1 0 1 0 0,1-1-1 0 0,0 1 1 0 0,-1 0-1 0 0,1-1 1 0 0,0 1-1 0 0,-1 0 1 0 0,1 0-1 0 0,0 0 1 0 0,0 0-1 0 0,-1 0 1 0 0,1 0-1 0 0,0 0 1 0 0,0 0-1 0 0,-1 0 1 0 0,1 0-1 0 0,0 0 1 0 0,0 0-1 0 0,-1 0 1 0 0,1 0 0 0 0,0 1-1 0 0,1 0 1 0 0,-1 0 24 0 0,1 0 0 0 0,-1 0 0 0 0,1 1 0 0 0,-1-1 0 0 0,0 0 0 0 0,0 1 0 0 0,0-1 0 0 0,1 1 0 0 0,-1 0 0 0 0,1 3 0 0 0,2 3 149 0 0,-1 1-1 0 0,-1 0 1 0 0,4 15-1 0 0,5 59 1000 0 0,-1 112-1 0 0,-8-122-890 0 0,30 562 775 0 0,-23-536-1081 0 0,6 205 229 0 0,-15-288-377 0 0,-2 0-1 0 0,0 1 1 0 0,0-1 0 0 0,-10 29-1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22.115"/>
    </inkml:context>
    <inkml:brush xml:id="br0">
      <inkml:brushProperty name="width" value="0.05" units="cm"/>
      <inkml:brushProperty name="height" value="0.05" units="cm"/>
      <inkml:brushProperty name="color" value="#AB008B"/>
    </inkml:brush>
  </inkml:definitions>
  <inkml:trace contextRef="#ctx0" brushRef="#br0">197 69 919 0 0,'6'-8'27'0'0,"1"-1"35"0"0,1-1 1 0 0,1 2-1 0 0,-1-1 1 0 0,1 1-1 0 0,13-9 1670 0 0,-20 26 2873 0 0,-8 6-2858 0 0,6-14-1324 0 0,-25 51 1583 0 0,-48 73 0 0 0,73-125-2001 0 0,-43 66 429 0 0,15-25-209 0 0,2 2 0 0 0,-38 83 0 0 0,64-125-213 0 0,-1 0 0 0 0,1 1 0 0 0,-1-1 0 0 0,1 0 0 0 0,0 0 0 0 0,0 0 0 0 0,-1 0-1 0 0,1 1 1 0 0,0-1 0 0 0,0 0 0 0 0,0 0 0 0 0,0 1 0 0 0,1 0 0 0 0,-1-1-7 0 0,0-1 1 0 0,0 0-1 0 0,0 1 0 0 0,0-1 0 0 0,1 0 1 0 0,-1 0-1 0 0,0 0 0 0 0,0 1 1 0 0,1-1-1 0 0,-1 0 0 0 0,0 0 1 0 0,0 0-1 0 0,1 1 0 0 0,-1-1 0 0 0,0 0 1 0 0,0 0-1 0 0,1 0 0 0 0,-1 0 1 0 0,0 0-1 0 0,1 0 0 0 0,-1 0 1 0 0,0 0-1 0 0,1 0 0 0 0,-1 1 0 0 0,0-1 1 0 0,1-1-1 0 0,-1 1 0 0 0,0 0 1 0 0,0 0-1 0 0,1 0 0 0 0,-1 0 1 0 0,4-1 3 0 0,-1 0 1 0 0,0 0-1 0 0,0 0 1 0 0,0-1 0 0 0,0 0-1 0 0,-1 1 1 0 0,1-1-1 0 0,3-2 1 0 0,43-40-276 0 0,64-73 0 0 0,-70 69 337 0 0,78-66-1 0 0,-99 99 430 0 0,-30 40 292 0 0,-23 27-98 0 0,-55 73 0 0 0,7-13-58 0 0,21-23-646 0 0,57-87-46 0 0,18-15-1363 0 0,-13 10 1074 0 0,1 0 0 0 0,-1 0 0 0 0,0 0 0 0 0,9-4 0 0 0,-5 4-773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37.295"/>
    </inkml:context>
    <inkml:brush xml:id="br0">
      <inkml:brushProperty name="width" value="0.05" units="cm"/>
      <inkml:brushProperty name="height" value="0.05" units="cm"/>
      <inkml:brushProperty name="color" value="#AB008B"/>
    </inkml:brush>
  </inkml:definitions>
  <inkml:trace contextRef="#ctx0" brushRef="#br0">669 1 10767 0 0,'0'0'1546'0'0,"1"0"-1420"0"0,0 1 1 0 0,0 0 0 0 0,0 0 0 0 0,-1 0 0 0 0,1-1-1 0 0,0 1 1 0 0,-1 0 0 0 0,1 0 0 0 0,-1 0-1 0 0,0 1 1 0 0,0 0 0 0 0,4 21 118 0 0,-2 1 0 0 0,-1-1 0 0 0,-1 1 0 0 0,-5 36-1 0 0,3-36-127 0 0,-38 253 1227 0 0,-23-3-24 0 0,-35 39-168 0 0,-20-7-547 0 0,78-204-507 0 0,12-37-44 0 0,-1-1-1 0 0,-5-3 1 0 0,-61 90 0 0 0,62-103-178 0 0,-63 83-2082 0 0,95-130 1841 0 0,18-20-3339 0 0,-9 10 3145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38.219"/>
    </inkml:context>
    <inkml:brush xml:id="br0">
      <inkml:brushProperty name="width" value="0.05" units="cm"/>
      <inkml:brushProperty name="height" value="0.05" units="cm"/>
      <inkml:brushProperty name="color" value="#AB008B"/>
    </inkml:brush>
  </inkml:definitions>
  <inkml:trace contextRef="#ctx0" brushRef="#br0">140 1 4143 0 0,'0'0'11928'0'0,"-4"7"-10868"0"0,-1 2-544 0 0,-18 29 584 0 0,-30 37 0 0 0,-1-2-942 0 0,53-72-28 0 0,2 0-110 0 0,1-1 0 0 0,-1 0 0 0 0,-1 1 0 0 0,2-1 0 0 0,-1 0 0 0 0,0 0-1 0 0,0 0 1 0 0,1 0 0 0 0,-1 0 0 0 0,0 0 0 0 0,0 0 0 0 0,2-1 0 0 0,14-5 184 0 0,-1-1 0 0 0,-1-1-1 0 0,25-16 1 0 0,21-10 218 0 0,-43 24-254 0 0,-14 8-112 0 0,0 0 0 0 0,0-1 1 0 0,0 1-1 0 0,1 1 0 0 0,-2-1 1 0 0,2 1-1 0 0,-1-1 0 0 0,1 1 1 0 0,-1 0-1 0 0,1 1 1 0 0,-1 0-1 0 0,1 0 0 0 0,-1 0 1 0 0,2 0-1 0 0,-2 0 0 0 0,5 1 0 0 0,-7-1-118 0 0,-6 0-2852 0 0,2 0 2676 0 0,0 0 1 0 0,0 1-1 0 0,0-1 1 0 0,0 0-1 0 0,1 1 0 0 0,-1 0 1 0 0,0-1-1 0 0,0 1 1 0 0,-1 1-1 0 0,-14 2-1593 0 0,10-3 1639 0 0,6-1 133 0 0,-1 1 0 0 0,0-1 0 0 0,1 0 0 0 0,-1 1 0 0 0,1-1 0 0 0,0 1 0 0 0,-1 0 0 0 0,1-1 0 0 0,-1 1 0 0 0,1-1 0 0 0,0 1 0 0 0,0 0 0 0 0,0 0 0 0 0,-2 2 0 0 0,-18 11 237 0 0,20-13-57 0 0,1-1 0 0 0,-1 1 0 0 0,0-1 0 0 0,1 1-1 0 0,-1-1 1 0 0,0 1 0 0 0,1-1 0 0 0,-1 0 0 0 0,0 1 0 0 0,0-1 0 0 0,1 0 0 0 0,0 0 0 0 0,-1 0 0 0 0,0 0-1 0 0,0 0 1 0 0,-1 0 0 0 0,2 0-13 0 0,0 0-1 0 0,0 0 1 0 0,0-1-1 0 0,0 1 1 0 0,0 0 0 0 0,-1 0-1 0 0,1-1 1 0 0,0 1-1 0 0,0 0 1 0 0,0-1-1 0 0,0 1 1 0 0,0 0-1 0 0,0-1 1 0 0,0 1 0 0 0,0 0-1 0 0,0-1 1 0 0,0 1-1 0 0,0 0 1 0 0,0-1-1 0 0,1 1 1 0 0,-1 0 0 0 0,0-1-1 0 0,0 1 1 0 0,0 0-1 0 0,0-1 1 0 0,0 1-1 0 0,1 0 1 0 0,20-36 1326 0 0,-4 16-1342 0 0,-16 18 112 0 0,-2 3-156 0 0,-55 34-1826 0 0,55-34 892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38.602"/>
    </inkml:context>
    <inkml:brush xml:id="br0">
      <inkml:brushProperty name="width" value="0.05" units="cm"/>
      <inkml:brushProperty name="height" value="0.05" units="cm"/>
      <inkml:brushProperty name="color" value="#AB008B"/>
    </inkml:brush>
  </inkml:definitions>
  <inkml:trace contextRef="#ctx0" brushRef="#br0">21 5 2759 0 0,'0'0'126'0'0,"-14"-1"13432"0"0,13 2-13229 0 0,-3 9 1742 0 0,4-7-2098 0 0,-1 0 1 0 0,1-1 0 0 0,-1 2-1 0 0,1-1 1 0 0,0-1-1 0 0,0 1 1 0 0,1 2-1 0 0,-1-3 106 0 0,1 0-21 0 0,-1 0 0 0 0,0 0 0 0 0,1-2 0 0 0,-1 2 0 0 0,1 0 0 0 0,-1 0 0 0 0,0-1 0 0 0,1 0 1 0 0,0 1-1 0 0,0-1 0 0 0,0 1 0 0 0,0-1 0 0 0,2 2 0 0 0,-2-3-41 0 0,-1 1 0 0 0,2-1 0 0 0,-1 0-1 0 0,0 0 1 0 0,0 1 0 0 0,1-1 0 0 0,-1 0-1 0 0,-1 0 1 0 0,1 0 0 0 0,1 0 0 0 0,-1 0-1 0 0,0-1 1 0 0,0 1 0 0 0,1 0 0 0 0,-1 0 0 0 0,-1-1-1 0 0,1 1 1 0 0,0 0 0 0 0,0 0 0 0 0,1-1-1 0 0,-1 0 1 0 0,0 1 0 0 0,0-1 0 0 0,-1 0-1 0 0,1 0 1 0 0,0 0 0 0 0,0 1 0 0 0,-1-1 0 0 0,3-1-1 0 0,0-2 15 0 0,8-10 70 0 0,-7 9-60 0 0,-2 1 0 0 0,2-1 0 0 0,0 1 0 0 0,0 0 0 0 0,0 0 0 0 0,0 0 0 0 0,7-3 1065 0 0,-25 21-437 0 0,5-6-506 0 0,1 0 0 0 0,-9 6-1 0 0,-26 23 189 0 0,42-37-399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40.949"/>
    </inkml:context>
    <inkml:brush xml:id="br0">
      <inkml:brushProperty name="width" value="0.05" units="cm"/>
      <inkml:brushProperty name="height" value="0.05" units="cm"/>
      <inkml:brushProperty name="color" value="#AB008B"/>
    </inkml:brush>
  </inkml:definitions>
  <inkml:trace contextRef="#ctx0" brushRef="#br0">0 6 6479 0 0,'0'0'4528'0'0,"18"-5"-3957"0"0,-4 5-293 0 0,0 0 1 0 0,0 1 0 0 0,-1 0-1 0 0,18 4 1 0 0,-14-2-75 0 0,126 18 1324 0 0,284 51 2 0 0,378 148-1366 0 0,-319-31-70 0 0,-363-137-11 0 0,71 37 550 0 0,60 23 349 0 0,-217-94-2854 0 0,-31-15-14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41.876"/>
    </inkml:context>
    <inkml:brush xml:id="br0">
      <inkml:brushProperty name="width" value="0.05" units="cm"/>
      <inkml:brushProperty name="height" value="0.05" units="cm"/>
      <inkml:brushProperty name="color" value="#AB008B"/>
    </inkml:brush>
  </inkml:definitions>
  <inkml:trace contextRef="#ctx0" brushRef="#br0">219 86 7167 0 0,'0'0'652'0'0,"-4"-8"-528"0"0,-12-14 2134 0 0,6 8 19 0 0,6 5-520 0 0,-1 1 1 0 0,-11-17 4816 0 0,19 47-6094 0 0,-1-17-414 0 0,0 0 0 0 0,0 0 0 0 0,0-1 1 0 0,1 1-1 0 0,0 0 0 0 0,0-1 0 0 0,0 1 0 0 0,1-1 0 0 0,0 0 0 0 0,-1 0 0 0 0,6 3 0 0 0,1 2 67 0 0,1-1 0 0 0,0 0 0 0 0,16 8 0 0 0,12 6-233 0 0,-57-14 262 0 0,6-5-145 0 0,0-1 0 0 0,0 0 0 0 0,-1 0 0 0 0,1-1 0 0 0,-14-1 0 0 0,-64-8 1 0 0,-19-1-34 0 0,135 19-555 0 0,-23-9 467 0 0,1-1 1 0 0,-1 1-1 0 0,1-1 0 0 0,0 0 1 0 0,-1-1-1 0 0,1 1 0 0 0,-1 0 0 0 0,1-1 1 0 0,-1 0-1 0 0,1 0 0 0 0,-1 0 0 0 0,0 0 1 0 0,1-1-1 0 0,-1 1 0 0 0,0-1 1 0 0,0 0-1 0 0,0 0 0 0 0,0 0 0 0 0,0 0 1 0 0,0-1-1 0 0,-1 1 0 0 0,1-1 1 0 0,3-4-1 0 0,-5 6 329 0 0,-1 0-137 0 0,0 0 6 0 0,0 0 1 0 0,0 0-1 0 0,-1 0 0 0 0,1 0 0 0 0,0 0 0 0 0,0 0 1 0 0,-1 0-1 0 0,1 0 0 0 0,0 0 0 0 0,-1 0 1 0 0,1 1-1 0 0,-1-1 0 0 0,1 0 0 0 0,-1 0 0 0 0,1 0 1 0 0,-1 1-1 0 0,-1-2 0 0 0,1 0 5 0 0,-15-3-23 0 0,11 4-46 0 0,1 0-6 0 0,3 1 110 0 0,26-6 50 0 0,-11 1-104 0 0,22 0 206 0 0,-20 5-6939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6.849"/>
    </inkml:context>
    <inkml:brush xml:id="br0">
      <inkml:brushProperty name="width" value="0.05" units="cm"/>
      <inkml:brushProperty name="height" value="0.05" units="cm"/>
      <inkml:brushProperty name="color" value="#004F8B"/>
    </inkml:brush>
  </inkml:definitions>
  <inkml:trace contextRef="#ctx0" brushRef="#br0">150 186 8751 0 0,'0'0'1074'0'0,"2"-12"2108"0"0,3 2-1829 0 0,0 0 1 0 0,1 0-1 0 0,9-13 0 0 0,-7 12-531 0 0,13-23-1 0 0,-18 23-729 0 0,-2 1-17 0 0,0 8-72 0 0,-1 1 0 0 0,0-1 0 0 0,0 1 0 0 0,-1-1 0 0 0,1 1 0 0 0,0-1 0 0 0,0 1 0 0 0,-1-1 0 0 0,1 1 0 0 0,-1 0 0 0 0,1-1 0 0 0,-1 1 0 0 0,0 0 0 0 0,1-1 0 0 0,-1 1 0 0 0,0 0 0 0 0,0 0 0 0 0,0 0 0 0 0,-2-2 0 0 0,0 0 2 0 0,2 1-26 0 0,0 0-1 0 0,-1 0 1 0 0,1 1 0 0 0,-1-1-1 0 0,1 1 1 0 0,-1-1-1 0 0,0 1 1 0 0,0 0 0 0 0,0 0-1 0 0,0-1 1 0 0,0 1 0 0 0,0 1-1 0 0,0-1 1 0 0,0 0-1 0 0,0 0 1 0 0,0 1 0 0 0,0-1-1 0 0,0 1 1 0 0,-1 0-1 0 0,1-1 1 0 0,0 1 0 0 0,0 0-1 0 0,0 0 1 0 0,-1 1 0 0 0,1-1-1 0 0,0 0 1 0 0,0 1-1 0 0,0-1 1 0 0,0 1 0 0 0,-1 0-1 0 0,1 0 1 0 0,-2 1-1 0 0,-3 2-40 0 0,0 1 0 0 0,0 0-1 0 0,1 0 1 0 0,-1 0-1 0 0,1 1 1 0 0,-6 7 0 0 0,9-10 43 0 0,-4 6-3 0 0,0 0 1 0 0,1 0-1 0 0,0 0 1 0 0,0 1-1 0 0,1 0 1 0 0,0 0-1 0 0,1 0 0 0 0,-5 15 1 0 0,2 2-19 0 0,1-1-1 0 0,-3 35 1 0 0,8-49 36 0 0,0 0 0 0 0,0 0 1 0 0,1 0-1 0 0,1 0 0 0 0,0-1 0 0 0,0 1 0 0 0,2 0 0 0 0,-1 0 0 0 0,1-1 0 0 0,1 0 0 0 0,7 16 1 0 0,-9-23 24 0 0,1-1 1 0 0,0 1-1 0 0,0-1 1 0 0,0 0-1 0 0,0 1 1 0 0,0-1 0 0 0,1-1-1 0 0,0 1 1 0 0,-1 0-1 0 0,1-1 1 0 0,0 0 0 0 0,0 0-1 0 0,0 0 1 0 0,1-1-1 0 0,-1 1 1 0 0,0-1-1 0 0,1 0 1 0 0,-1 0 0 0 0,0 0-1 0 0,1-1 1 0 0,-1 1-1 0 0,9-2 1 0 0,2 1-150 0 0,0-1-1 0 0,0-1 1 0 0,0 0 0 0 0,-1-1 0 0 0,23-8-1 0 0,-24 6-4373 0 0,-1 0-1520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7.381"/>
    </inkml:context>
    <inkml:brush xml:id="br0">
      <inkml:brushProperty name="width" value="0.05" units="cm"/>
      <inkml:brushProperty name="height" value="0.05" units="cm"/>
      <inkml:brushProperty name="color" value="#004F8B"/>
    </inkml:brush>
  </inkml:definitions>
  <inkml:trace contextRef="#ctx0" brushRef="#br0">41 8 10335 0 0,'0'0'4852'0'0,"1"2"-4410"0"0,1 2-304 0 0,0 0 1 0 0,0 0-1 0 0,0 1 1 0 0,0-1 0 0 0,-1 1-1 0 0,0 0 1 0 0,0-1-1 0 0,0 1 1 0 0,0 0 0 0 0,-1 5-1 0 0,-1 56 581 0 0,0-40-468 0 0,1 16 18 0 0,-3-1-1 0 0,-1 1 1 0 0,-2-1-1 0 0,-16 54 1 0 0,17-84-226 0 0,-2 8-159 0 0,0-60-910 0 0,7-5 740 0 0,2 0 1 0 0,2 0-1 0 0,2 0 0 0 0,2 1 0 0 0,24-79 1 0 0,-31 121 347 0 0,0 0 1 0 0,0 1-1 0 0,0-1 1 0 0,0 0-1 0 0,1 0 1 0 0,-1 0-1 0 0,1 1 1 0 0,0-1-1 0 0,0 1 1 0 0,0-1-1 0 0,0 1 1 0 0,0 0-1 0 0,0 0 1 0 0,1 0-1 0 0,-1 0 1 0 0,1 0-1 0 0,-1 0 1 0 0,1 1-1 0 0,0-1 1 0 0,0 1-1 0 0,0 0 1 0 0,0 0-1 0 0,0 0 1 0 0,0 0-1 0 0,0 0 1 0 0,5 0-1 0 0,-3 1 51 0 0,1 0 0 0 0,-1 1 0 0 0,0-1-1 0 0,1 1 1 0 0,-1 0 0 0 0,0 0 0 0 0,1 1 0 0 0,-1 0 0 0 0,0 0-1 0 0,0 0 1 0 0,-1 0 0 0 0,1 1 0 0 0,0 0 0 0 0,7 5 0 0 0,-3 1 13 0 0,-1-1 1 0 0,1 1 0 0 0,-2 0-1 0 0,1 1 1 0 0,-1 0 0 0 0,-1 0-1 0 0,0 0 1 0 0,0 1 0 0 0,-1 0 0 0 0,-1 0-1 0 0,1 0 1 0 0,-2 1 0 0 0,4 18-1 0 0,-1 1-39 0 0,-1 1-1 0 0,-2 0 0 0 0,-3 62 0 0 0,-5-50-350 0 0,4-40-231 0 0,0-1-1 0 0,-1 1 0 0 0,1 0 0 0 0,-1 0 0 0 0,-2 4 1 0 0,-4 0-6411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7.810"/>
    </inkml:context>
    <inkml:brush xml:id="br0">
      <inkml:brushProperty name="width" value="0.05" units="cm"/>
      <inkml:brushProperty name="height" value="0.05" units="cm"/>
      <inkml:brushProperty name="color" value="#004F8B"/>
    </inkml:brush>
  </inkml:definitions>
  <inkml:trace contextRef="#ctx0" brushRef="#br0">0 53 12439 0 0,'0'0'1216'0'0,"8"-7"-1088"0"0,3 1-128 0 0,4-1 0 0 0,1 2 0 0 0,4 2 1184 0 0,0-1 216 0 0,2-1 40 0 0,-1 0 0 0 0,2 1-880 0 0,0 2-176 0 0,1-1-40 0 0,2 2-8 0 0,-3 1-912 0 0,-3 0-176 0 0,0 1-40 0 0,-1 0-6792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8.218"/>
    </inkml:context>
    <inkml:brush xml:id="br0">
      <inkml:brushProperty name="width" value="0.05" units="cm"/>
      <inkml:brushProperty name="height" value="0.05" units="cm"/>
      <inkml:brushProperty name="color" value="#004F8B"/>
    </inkml:brush>
  </inkml:definitions>
  <inkml:trace contextRef="#ctx0" brushRef="#br0">224 66 14999 0 0,'0'0'2156'0'0,"0"2"-1573"0"0,-1 6-326 0 0,0 0 0 0 0,1 1 0 0 0,0-1 0 0 0,1 0 0 0 0,-1 0 0 0 0,2 1 0 0 0,2 9 0 0 0,2 24 180 0 0,-1 11-32 0 0,-2-27-351 0 0,-1 0-1 0 0,-2 51 1 0 0,-2-67-251 0 0</inkml:trace>
  <inkml:trace contextRef="#ctx0" brushRef="#br0" timeOffset="1">1 61 9215 0 0,'0'0'707'0'0,"2"-1"-464"0"0,16-7 1366 0 0,0 1 1 0 0,1 0 0 0 0,31-5 0 0 0,62-7 912 0 0,-93 16-2645 0 0,0 1 0 0 0,-1 1 0 0 0,1 1-1 0 0,0 0 1 0 0,32 6 0 0 0,-39-3-1345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29.424"/>
    </inkml:context>
    <inkml:brush xml:id="br0">
      <inkml:brushProperty name="width" value="0.05" units="cm"/>
      <inkml:brushProperty name="height" value="0.05" units="cm"/>
      <inkml:brushProperty name="color" value="#004F8B"/>
    </inkml:brush>
  </inkml:definitions>
  <inkml:trace contextRef="#ctx0" brushRef="#br0">1 7 8087 0 0,'0'0'734'0'0,"13"-2"-566"0"0,114-3 1442 0 0,192 18 1 0 0,-249-8-1704 0 0,584 3-81 0 0,-441-14 310 0 0,561-6 2222 0 0,-659 13-1780 0 0,363 7 1140 0 0,84 11-1268 0 0,-175-12-213 0 0,-268-7-172 0 0,634-13 1464 0 0,-645 6-1249 0 0,100 1-157 0 0,-200 7-518 0 0,-7-1-20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8.596"/>
    </inkml:context>
    <inkml:brush xml:id="br0">
      <inkml:brushProperty name="width" value="0.05" units="cm"/>
      <inkml:brushProperty name="height" value="0.05" units="cm"/>
      <inkml:brushProperty name="color" value="#004F8B"/>
    </inkml:brush>
  </inkml:definitions>
  <inkml:trace contextRef="#ctx0" brushRef="#br0">27 0 10135 0 0,'0'0'2002'0'0,"0"10"94"0"0,1 4-1219 0 0,0 1 0 0 0,1-1 0 0 0,5 15 0 0 0,-4-16-697 0 0,-1 1 1 0 0,1-1 0 0 0,-1 27-1 0 0,-5-5 12 0 0,-11 52 1 0 0,3-24-159 0 0,11-60 9 0 0,1 5-33 0 0,-1-7-10 0 0,0 0 0 0 0,0-1 0 0 0,0 1 0 0 0,0 0 0 0 0,0 0 0 0 0,0 0 0 0 0,1 0 0 0 0,-1 0 0 0 0,0-1 0 0 0,1 1 0 0 0,-1 0 0 0 0,0 0 0 0 0,1 0 0 0 0,-1-1 0 0 0,1 1 0 0 0,-1 0 0 0 0,1-1 0 0 0,0 1 0 0 0,-1 0 0 0 0,1-1 0 0 0,0 1 0 0 0,-1-1 0 0 0,1 1 0 0 0,0-1 0 0 0,0 1 0 0 0,-1-1 0 0 0,1 0 0 0 0,0 1 0 0 0,0-1 0 0 0,1 0 0 0 0,0 1 0 0 0,9 4 86 0 0,-1-1-1 0 0,1-1 0 0 0,1 1 1 0 0,-1-2-1 0 0,0 0 0 0 0,1 0 1 0 0,12 0-1 0 0,5-1 98 0 0,48-6-1 0 0,-59 3-232 0 0,-1-1-1 0 0,22-6 1 0 0,-9-2-2509 0 0,-22 7-3731 0 0</inkml:trace>
  <inkml:trace contextRef="#ctx0" brushRef="#br0" timeOffset="1">0 234 15231 0 0,'0'0'696'0'0,"7"-8"230"0"0,3-1-612 0 0,1 1 1 0 0,0-1-1 0 0,1 2 1 0 0,0 0-1 0 0,0 0 1 0 0,1 1-1 0 0,17-6 1 0 0,-3 1-110 0 0,37-15 146 0 0,-37 17-6041 0 0,-17 6-426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8.997"/>
    </inkml:context>
    <inkml:brush xml:id="br0">
      <inkml:brushProperty name="width" value="0.05" units="cm"/>
      <inkml:brushProperty name="height" value="0.05" units="cm"/>
      <inkml:brushProperty name="color" value="#004F8B"/>
    </inkml:brush>
  </inkml:definitions>
  <inkml:trace contextRef="#ctx0" brushRef="#br0">1 122 13967 0 0,'0'0'1262'0'0,"7"-6"-1012"0"0,10-5 124 0 0,0 0-1 0 0,0 1 1 0 0,1 1-1 0 0,0 0 1 0 0,35-10-1 0 0,99-16 405 0 0,-132 30-666 0 0,-1 1-1200 0 0,-6 2-2980 0 0,0 2-1707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9.391"/>
    </inkml:context>
    <inkml:brush xml:id="br0">
      <inkml:brushProperty name="width" value="0.05" units="cm"/>
      <inkml:brushProperty name="height" value="0.05" units="cm"/>
      <inkml:brushProperty name="color" value="#004F8B"/>
    </inkml:brush>
  </inkml:definitions>
  <inkml:trace contextRef="#ctx0" brushRef="#br0">212 9 10999 0 0,'0'0'994'0'0,"1"-9"5756"0"0,-8 11-6729 0 0,1-1 0 0 0,-1 1 0 0 0,1 1 0 0 0,0-1 0 0 0,0 1 1 0 0,0 0-1 0 0,0 0 0 0 0,0 1 0 0 0,1 0 0 0 0,0 0 0 0 0,-9 8 0 0 0,-3 4 1 0 0,1 2 1 0 0,-14 18-1 0 0,20-23-20 0 0,1 0 0 0 0,1 0-1 0 0,0 1 1 0 0,1 0 0 0 0,1 0-1 0 0,-7 22 1 0 0,11-30 4 0 0,0-1-1 0 0,1 1 1 0 0,0 0-1 0 0,0 0 1 0 0,0 0 0 0 0,0 0-1 0 0,1 0 1 0 0,0 0-1 0 0,1 0 1 0 0,-1 0 0 0 0,1 0-1 0 0,0 0 1 0 0,1 0 0 0 0,-1 0-1 0 0,1-1 1 0 0,0 1-1 0 0,1 0 1 0 0,0-1 0 0 0,5 9-1 0 0,-5-10 26 0 0,1-1-1 0 0,-1 1 1 0 0,1-1 0 0 0,0 0-1 0 0,0 0 1 0 0,0-1 0 0 0,1 1-1 0 0,-1-1 1 0 0,0 0 0 0 0,1 0-1 0 0,0 0 1 0 0,0 0 0 0 0,-1-1-1 0 0,1 0 1 0 0,0 0-1 0 0,0 0 1 0 0,0-1 0 0 0,9 0-1 0 0,0 0 77 0 0,0-1 0 0 0,0 0 0 0 0,0-2-1 0 0,0 1 1 0 0,19-7 0 0 0,7-6 102 0 0,-37 13-503 0 0,-1 1 0 0 0,1 0 0 0 0,0-1 1 0 0,-1 0-1 0 0,1 1 0 0 0,-1-1 0 0 0,0 0 0 0 0,1 0 0 0 0,-1-1 0 0 0,0 1 0 0 0,3-5 1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59.829"/>
    </inkml:context>
    <inkml:brush xml:id="br0">
      <inkml:brushProperty name="width" value="0.05" units="cm"/>
      <inkml:brushProperty name="height" value="0.05" units="cm"/>
      <inkml:brushProperty name="color" value="#004F8B"/>
    </inkml:brush>
  </inkml:definitions>
  <inkml:trace contextRef="#ctx0" brushRef="#br0">0 73 10135 0 0,'0'0'778'0'0,"2"0"-369"0"0,36-10 2550 0 0,41-16 0 0 0,-19 5-2208 0 0,-53 20-702 0 0,-4 1-41 0 0,0-1 1 0 0,0 1 0 0 0,0-1-1 0 0,0 0 1 0 0,-1 0 0 0 0,1-1-1 0 0,0 1 1 0 0,-1 0 0 0 0,1-1 0 0 0,2-2-1 0 0,-2 3 24 0 0,-5 5 42 0 0,-7 5 85 0 0,8-8-136 0 0,-3 5 42 0 0,1 0-1 0 0,0 1 0 0 0,0-1 0 0 0,0 1 1 0 0,1 0-1 0 0,0 0 0 0 0,0 0 0 0 0,1 0 1 0 0,-1 0-1 0 0,2 0 0 0 0,-1 0 1 0 0,1 0-1 0 0,1 8 0 0 0,0 4 155 0 0,1-1 0 0 0,1 0 0 0 0,10 33 0 0 0,-2-30-1304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0.202"/>
    </inkml:context>
    <inkml:brush xml:id="br0">
      <inkml:brushProperty name="width" value="0.05" units="cm"/>
      <inkml:brushProperty name="height" value="0.05" units="cm"/>
      <inkml:brushProperty name="color" value="#004F8B"/>
    </inkml:brush>
  </inkml:definitions>
  <inkml:trace contextRef="#ctx0" brushRef="#br0">185 23 10591 0 0,'-1'-1'819'0'0,"0"0"-549"0"0,-1 0-1 0 0,0 0 1 0 0,1 0-1 0 0,-1 0 1 0 0,0 1-1 0 0,1-1 1 0 0,-1 0-1 0 0,0 1 1 0 0,0-1-1 0 0,1 1 1 0 0,-1 0-1 0 0,0 0 1 0 0,0 0-1 0 0,0 0 1 0 0,0 0-1 0 0,1 0 1 0 0,-3 0-1 0 0,1 1-153 0 0,1 0 0 0 0,0 0 0 0 0,-1 0 0 0 0,1 0 0 0 0,0 0 0 0 0,0 0 0 0 0,0 1 0 0 0,0-1 0 0 0,0 1 0 0 0,0-1 0 0 0,-2 3 0 0 0,-1 2-95 0 0,0 0-1 0 0,1 1 1 0 0,-1-1-1 0 0,1 1 1 0 0,-6 14 0 0 0,1-1 26 0 0,-3 6 271 0 0,1 0 0 0 0,-7 30 1 0 0,16-50-221 0 0,0 1 0 0 0,1 0 0 0 0,0 0 0 0 0,0 0 0 0 0,1 0 0 0 0,0 0 1 0 0,0 0-1 0 0,0 0 0 0 0,1 0 0 0 0,0 0 0 0 0,0-1 0 0 0,1 1 0 0 0,4 12 1 0 0,-4-16-79 0 0,-1-1 1 0 0,0 1-1 0 0,1 0 1 0 0,-1-1 0 0 0,1 1-1 0 0,0-1 1 0 0,0 0 0 0 0,0 0-1 0 0,0 1 1 0 0,0-1 0 0 0,1-1-1 0 0,-1 1 1 0 0,1 0 0 0 0,-1 0-1 0 0,1-1 1 0 0,0 0 0 0 0,-1 1-1 0 0,1-1 1 0 0,4 1 0 0 0,-3-1 7 0 0,1-1 0 0 0,-1 1 1 0 0,0-1-1 0 0,1 0 1 0 0,-1-1-1 0 0,1 1 1 0 0,-1-1-1 0 0,0 0 0 0 0,1 0 1 0 0,-1 0-1 0 0,0 0 1 0 0,5-3-1 0 0,1 0 26 0 0,-1-1 0 0 0,1-1 0 0 0,-1 0 0 0 0,0 0 0 0 0,0-1 0 0 0,-1 0 0 0 0,0 0 0 0 0,0-1 0 0 0,-1 0 0 0 0,8-10 0 0 0,-10 10-25 0 0,1-1 1 0 0,-1 0-1 0 0,-1 0 1 0 0,0-1 0 0 0,0 1-1 0 0,0-1 1 0 0,-2 0 0 0 0,1 0-1 0 0,-1 0 1 0 0,0 0 0 0 0,-1 0-1 0 0,-1 0 1 0 0,1-1 0 0 0,-2 1-1 0 0,1 0 1 0 0,-1 0 0 0 0,-1-1-1 0 0,0 1 1 0 0,0 0-1 0 0,-7-15 1 0 0,8 22-23 0 0,0 0-1 0 0,-1 0 0 0 0,0 0 1 0 0,0 0-1 0 0,0 0 0 0 0,0 0 1 0 0,0 1-1 0 0,0-1 1 0 0,-1 1-1 0 0,1-1 0 0 0,-1 1 1 0 0,0 0-1 0 0,1 0 0 0 0,-1 0 1 0 0,0 1-1 0 0,0-1 1 0 0,-1 1-1 0 0,1-1 0 0 0,0 1 1 0 0,0 0-1 0 0,-1 0 0 0 0,1 0 1 0 0,0 1-1 0 0,-1-1 1 0 0,1 1-1 0 0,-1 0 0 0 0,1 0 1 0 0,-1 0-1 0 0,1 1 0 0 0,0-1 1 0 0,-6 2-1 0 0,0 0-38 0 0,0 1-1 0 0,0-1 0 0 0,1 2 1 0 0,0-1-1 0 0,-1 1 1 0 0,1 1-1 0 0,0-1 0 0 0,1 1 1 0 0,-1 1-1 0 0,-12 11 1 0 0,8-5-102 0 0,1 0 1 0 0,0 0 0 0 0,1 1 0 0 0,-14 24 0 0 0,22-34-96 0 0,0 0 1 0 0,0 1-1 0 0,1-1 0 0 0,-1 1 0 0 0,1-1 1 0 0,0 1-1 0 0,0-1 0 0 0,0 1 0 0 0,0 0 1 0 0,1-1-1 0 0,0 1 0 0 0,-1 0 1 0 0,1 0-1 0 0,1-1 0 0 0,-1 1 0 0 0,1 0 1 0 0,-1-1-1 0 0,1 1 0 0 0,0 0 0 0 0,0-1 1 0 0,0 1-1 0 0,1-1 0 0 0,-1 1 0 0 0,1-1 1 0 0,0 0-1 0 0,3 5 0 0 0,4 1-5463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0.614"/>
    </inkml:context>
    <inkml:brush xml:id="br0">
      <inkml:brushProperty name="width" value="0.05" units="cm"/>
      <inkml:brushProperty name="height" value="0.05" units="cm"/>
      <inkml:brushProperty name="color" value="#004F8B"/>
    </inkml:brush>
  </inkml:definitions>
  <inkml:trace contextRef="#ctx0" brushRef="#br0">14 0 9215 0 0,'0'0'8816'0'0,"-3"9"-7184"0"0,0 3-1311 0 0,0 0 0 0 0,1 0 0 0 0,1 0 0 0 0,0 0 0 0 0,1 1-1 0 0,2 16 1 0 0,-2 16 169 0 0,3 49 631 0 0,0-30-6107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0.998"/>
    </inkml:context>
    <inkml:brush xml:id="br0">
      <inkml:brushProperty name="width" value="0.05" units="cm"/>
      <inkml:brushProperty name="height" value="0.05" units="cm"/>
      <inkml:brushProperty name="color" value="#004F8B"/>
    </inkml:brush>
  </inkml:definitions>
  <inkml:trace contextRef="#ctx0" brushRef="#br0">1 108 919 0 0,'3'-5'361'0'0,"1"0"-1"0"0,0 0 1 0 0,0 1-1 0 0,1-1 1 0 0,7-5-1 0 0,-3 4 1328 0 0,0 0 0 0 0,1 1 0 0 0,-1 0 0 0 0,20-7 0 0 0,-6 4 2079 0 0,28-5-1 0 0,-5 4-3216 0 0,-40 8-901 0 0,14-3 1264 0 0,33-1 0 0 0,-45 5-763 0 0,-1 0 0 0 0,1 1 0 0 0,-1-1 0 0 0,1 1 0 0 0,-1 1-1 0 0,1 0 1 0 0,11 4 0 0 0,-18-6-137 0 0,1 1 1 0 0,-1 0-1 0 0,1-1 0 0 0,-1 1 1 0 0,0 0-1 0 0,1 0 0 0 0,-1 0 0 0 0,0 0 1 0 0,0 0-1 0 0,0 0 0 0 0,0 0 0 0 0,0 0 1 0 0,0 1-1 0 0,0-1 0 0 0,0 0 1 0 0,0 1-1 0 0,-1-1 0 0 0,1 0 0 0 0,0 1 1 0 0,0 2-1 0 0,-1-1 5 0 0,0 0-1 0 0,1-1 1 0 0,-2 1 0 0 0,1 0-1 0 0,0-1 1 0 0,0 1 0 0 0,-1-1-1 0 0,1 1 1 0 0,-1 0 0 0 0,0-1-1 0 0,-1 4 1 0 0,-3 4 12 0 0,0-1 0 0 0,-1 0 0 0 0,1 0 1 0 0,-2 0-1 0 0,-7 8 0 0 0,-6 3-87 0 0,0-1-1 0 0,-1-1 1 0 0,-1-1 0 0 0,0 0-1 0 0,-1-2 1 0 0,-1-1 0 0 0,-33 15-1 0 0,42-25-161 0 0,19-11-163 0 0,-2 6 358 0 0,0-1 0 0 0,1 0 0 0 0,-1 1 0 0 0,0-1 0 0 0,1 1 0 0 0,0-1-1 0 0,-1 1 1 0 0,1 0 0 0 0,-1 0 0 0 0,5 0 0 0 0,-2 1 56 0 0,0 0 0 0 0,0 0-1 0 0,-1 1 1 0 0,1 0 0 0 0,0 0 0 0 0,0 0 0 0 0,0 0 0 0 0,-1 1 0 0 0,6 2-1 0 0,40 24 401 0 0,-14-7-113 0 0,47 16 247 0 0,-72-33-547 0 0,0-1 0 0 0,0-1-1 0 0,0 1 1 0 0,1-2 0 0 0,20 2 0 0 0,4-5-2775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1.410"/>
    </inkml:context>
    <inkml:brush xml:id="br0">
      <inkml:brushProperty name="width" value="0.05" units="cm"/>
      <inkml:brushProperty name="height" value="0.05" units="cm"/>
      <inkml:brushProperty name="color" value="#004F8B"/>
    </inkml:brush>
  </inkml:definitions>
  <inkml:trace contextRef="#ctx0" brushRef="#br0">1 29 15287 0 0,'0'0'2884'0'0,"15"8"-1160"0"0,-9-3-1580 0 0,-1-1 1 0 0,1 1-1 0 0,-1-1 0 0 0,0 1 0 0 0,0 1 0 0 0,0-1 0 0 0,-1 1 1 0 0,0 0-1 0 0,0 0 0 0 0,0 0 0 0 0,4 12 0 0 0,14 22 18 0 0,-22-40-157 0 0,1 0 1 0 0,-1 1-1 0 0,0-1 0 0 0,0 0 0 0 0,1 1 0 0 0,-1-1 1 0 0,0 0-1 0 0,1 0 0 0 0,-1 1 0 0 0,0-1 1 0 0,1 0-1 0 0,-1 0 0 0 0,0 1 0 0 0,1-1 0 0 0,-1 0 1 0 0,0 0-1 0 0,1 0 0 0 0,-1 0 0 0 0,0 0 0 0 0,1 0 1 0 0,-1 0-1 0 0,1 0 0 0 0,-1 0 0 0 0,0 0 1 0 0,1 0-1 0 0,-1 0 0 0 0,1 0 0 0 0,-1 0 0 0 0,0 0 1 0 0,1 0-1 0 0,-1 0 0 0 0,1-1 0 0 0,14-9 51 0 0,9-18-8 0 0,-4-1-45 0 0,44-58 42 0 0,-63 86-122 0 0</inkml:trace>
  <inkml:trace contextRef="#ctx0" brushRef="#br0" timeOffset="1">104 165 3679 0 0,'0'0'167'0'0,"0"1"-7"0"0,-12 22 9777 0 0,9 0-5052 0 0,3-12-4272 0 0,1-1 0 0 0,4 17 0 0 0,-1-1 251 0 0,-3-20-869 0 0,0 10-338 0 0,1 29 1 0 0,-3-34-724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35.486"/>
    </inkml:context>
    <inkml:brush xml:id="br0">
      <inkml:brushProperty name="width" value="0.05" units="cm"/>
      <inkml:brushProperty name="height" value="0.05" units="cm"/>
      <inkml:brushProperty name="color" value="#004F8B"/>
    </inkml:brush>
  </inkml:definitions>
  <inkml:trace contextRef="#ctx0" brushRef="#br0">0 0 6447 0 0,'0'0'5663'0'0,"1"2"-5055"0"0,5 15-61 0 0,-2 1 1 0 0,0-1-1 0 0,-1 1 1 0 0,2 34-1 0 0,-5 77 284 0 0,-1-107-632 0 0,-9 508 2547 0 0,24-401-3388 0 0,-14-127-512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36.447"/>
    </inkml:context>
    <inkml:brush xml:id="br0">
      <inkml:brushProperty name="width" value="0.05" units="cm"/>
      <inkml:brushProperty name="height" value="0.05" units="cm"/>
      <inkml:brushProperty name="color" value="#004F8B"/>
    </inkml:brush>
  </inkml:definitions>
  <inkml:trace contextRef="#ctx0" brushRef="#br0">1 69 5527 0 0,'0'0'498'0'0,"1"0"-406"0"0,32-7 2376 0 0,33-3 0 0 0,89-1-1573 0 0,-65 7-421 0 0,388-25 1360 0 0,2 22-212 0 0,431 28 179 0 0,2 24-507 0 0,-802-37-1233 0 0,-99-7-62 0 0,141 11 89 0 0,-116-7-44 0 0,-1 2 1 0 0,40 12 0 0 0,-44-7-384 0 0,-21-5-2228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30.964"/>
    </inkml:context>
    <inkml:brush xml:id="br0">
      <inkml:brushProperty name="width" value="0.05" units="cm"/>
      <inkml:brushProperty name="height" value="0.05" units="cm"/>
      <inkml:brushProperty name="color" value="#004F8B"/>
    </inkml:brush>
  </inkml:definitions>
  <inkml:trace contextRef="#ctx0" brushRef="#br0">1 4 2303 0 0,'0'0'102'0'0,"11"-4"5096"0"0,-10 5-5100 0 0,0-1-1 0 0,0 1 0 0 0,1-1 1 0 0,-1 1-1 0 0,0 0 0 0 0,0-1 1 0 0,0 1-1 0 0,0 0 0 0 0,0 0 1 0 0,0 0-1 0 0,0 0 0 0 0,0 0 1 0 0,-1 0-1 0 0,1 0 0 0 0,0 0 1 0 0,0 0-1 0 0,-1 0 0 0 0,1 0 1 0 0,-1 0-1 0 0,1 0 0 0 0,-1 1 0 0 0,1-1 1 0 0,-1 0-1 0 0,0 0 0 0 0,0 1 1 0 0,1-1-1 0 0,-1 0 0 0 0,0 2 1 0 0,1 8 179 0 0,-1-1-1 0 0,0 16 1 0 0,-1-18 34 0 0,-2 55 958 0 0,1 74 662 0 0,2-122-1823 0 0,1 0 0 0 0,-2 0-1 0 0,0 0 1 0 0,-5 24 0 0 0,6-37-191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36.984"/>
    </inkml:context>
    <inkml:brush xml:id="br0">
      <inkml:brushProperty name="width" value="0.05" units="cm"/>
      <inkml:brushProperty name="height" value="0.05" units="cm"/>
      <inkml:brushProperty name="color" value="#004F8B"/>
    </inkml:brush>
  </inkml:definitions>
  <inkml:trace contextRef="#ctx0" brushRef="#br0">68 11 5527 0 0,'0'0'423'0'0,"0"-2"-278"0"0,1-7 5750 0 0,1 20-4976 0 0,-3 25-252 0 0,0 1-1 0 0,-3-1 1 0 0,-7 37 0 0 0,1-12-116 0 0,-28 282 1620 0 0,32-232-1694 0 0,10 122 1 0 0,21-61-69 0 0,-12-100-114 0 0,-12-71-229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37.873"/>
    </inkml:context>
    <inkml:brush xml:id="br0">
      <inkml:brushProperty name="width" value="0.05" units="cm"/>
      <inkml:brushProperty name="height" value="0.05" units="cm"/>
      <inkml:brushProperty name="color" value="#004F8B"/>
    </inkml:brush>
  </inkml:definitions>
  <inkml:trace contextRef="#ctx0" brushRef="#br0">20 0 1839 0 0,'-1'0'134'0'0,"-17"2"6879"0"0,23 1-3725 0 0,24 3-2124 0 0,89-3 639 0 0,42 2-881 0 0,959 30 2018 0 0,-904-37-2563 0 0,293 0 330 0 0,317 56 191 0 0,-333-25-1064 0 0,-491-29-30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2.508"/>
    </inkml:context>
    <inkml:brush xml:id="br0">
      <inkml:brushProperty name="width" value="0.05" units="cm"/>
      <inkml:brushProperty name="height" value="0.05" units="cm"/>
      <inkml:brushProperty name="color" value="#004F8B"/>
    </inkml:brush>
  </inkml:definitions>
  <inkml:trace contextRef="#ctx0" brushRef="#br0">21 8 2759 0 0,'0'0'10102'0'0,"2"-8"-4468"0"0,0 13-5505 0 0,0-1 0 0 0,0 1 0 0 0,-1 0 0 0 0,1 0-1 0 0,-1-1 1 0 0,-1 1 0 0 0,1 0 0 0 0,0 0 0 0 0,-1 5 0 0 0,-4 52 696 0 0,2-35-508 0 0,2 78 516 0 0,1-15-626 0 0,-1-88-330 0 0,-20-17-8805 0 0,11 4 3332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2.937"/>
    </inkml:context>
    <inkml:brush xml:id="br0">
      <inkml:brushProperty name="width" value="0.05" units="cm"/>
      <inkml:brushProperty name="height" value="0.05" units="cm"/>
      <inkml:brushProperty name="color" value="#004F8B"/>
    </inkml:brush>
  </inkml:definitions>
  <inkml:trace contextRef="#ctx0" brushRef="#br0">0 80 12031 0 0,'0'0'1091'0'0,"2"-1"-899"0"0,11-5 406 0 0,-1 1 1 0 0,1 0-1 0 0,0 1 1 0 0,1 1-1 0 0,-1 0 1 0 0,20-2-1 0 0,17-5 721 0 0,-1-1-935 0 0,0 1-1 0 0,0 3 1 0 0,63-2 0 0 0,-101 9-5335 0 0,-1 1-1672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3.357"/>
    </inkml:context>
    <inkml:brush xml:id="br0">
      <inkml:brushProperty name="width" value="0.05" units="cm"/>
      <inkml:brushProperty name="height" value="0.05" units="cm"/>
      <inkml:brushProperty name="color" value="#004F8B"/>
    </inkml:brush>
  </inkml:definitions>
  <inkml:trace contextRef="#ctx0" brushRef="#br0">139 60 7367 0 0,'0'0'568'0'0,"-1"1"-373"0"0,-2 1 407 0 0,0 0 0 0 0,0 0-1 0 0,0 1 1 0 0,0-1 0 0 0,1 1 0 0 0,-1 0-1 0 0,1 0 1 0 0,0 0 0 0 0,0 0 0 0 0,0 0-1 0 0,0 0 1 0 0,0 0 0 0 0,1 1 0 0 0,-3 6 0 0 0,-2 8 422 0 0,-5 32 0 0 0,7-31-642 0 0,-8 35-54 0 0,-3-1 0 0 0,-36 85 0 0 0,50-137-388 0 0,8-24-988 0 0,35-141-1702 0 0,-27 98 2525 0 0,35-96 0 0 0,-48 159 314 0 0,-1 0-1 0 0,1 0 1 0 0,0 0-1 0 0,-1 1 1 0 0,1-1-1 0 0,1 1 1 0 0,3-5-1 0 0,-5 6 508 0 0,1 1-477 0 0,0 0 0 0 0,0 1 0 0 0,0-1 0 0 0,0 1 0 0 0,-1-1 0 0 0,1 1 0 0 0,0 0 0 0 0,-1 0-1 0 0,3 1 1 0 0,-3-2-92 0 0,3 4 101 0 0,0 1 0 0 0,0-1 0 0 0,0 1 0 0 0,0 0 0 0 0,-1 0 0 0 0,0 0 0 0 0,0 0 0 0 0,0 1 0 0 0,-1-1 0 0 0,4 11 0 0 0,1 9 339 0 0,5 28 1 0 0,-10-43-347 0 0,9 50 566 0 0,-5-23-157 0 0,2 0 0 0 0,17 52 0 0 0,-12-45-560 0 0,-12-42-524 0 0,-12 0-3891 0 0,-1-2 2261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3.756"/>
    </inkml:context>
    <inkml:brush xml:id="br0">
      <inkml:brushProperty name="width" value="0.05" units="cm"/>
      <inkml:brushProperty name="height" value="0.05" units="cm"/>
      <inkml:brushProperty name="color" value="#004F8B"/>
    </inkml:brush>
  </inkml:definitions>
  <inkml:trace contextRef="#ctx0" brushRef="#br0">1 54 14111 0 0,'0'0'646'0'0,"10"-3"211"0"0,37-9 675 0 0,2 1-1 0 0,-1 3 1 0 0,70-3 0 0 0,45 4-2926 0 0,-144 6-450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4.114"/>
    </inkml:context>
    <inkml:brush xml:id="br0">
      <inkml:brushProperty name="width" value="0.05" units="cm"/>
      <inkml:brushProperty name="height" value="0.05" units="cm"/>
      <inkml:brushProperty name="color" value="#004F8B"/>
    </inkml:brush>
  </inkml:definitions>
  <inkml:trace contextRef="#ctx0" brushRef="#br0">350 76 11975 0 0,'0'0'923'0'0,"-1"-2"-602"0"0,-11-59 6693 0 0,11 59-6233 0 0,-6-2-472 0 0,7 4-302 0 0,0-1 1 0 0,-1 1-1 0 0,1-1 1 0 0,-1 1-1 0 0,1-1 1 0 0,0 1-1 0 0,-1 0 1 0 0,1-1-1 0 0,-1 1 1 0 0,0 0-1 0 0,1-1 1 0 0,-1 1-1 0 0,1 0 1 0 0,-1 0-1 0 0,1-1 1 0 0,-1 1-1 0 0,0 0 1 0 0,1 0-1 0 0,-1 0 1 0 0,1 0-1 0 0,-1 0 1 0 0,-1 0-1 0 0,-5 1 6 0 0,-1 1 0 0 0,1-1 0 0 0,-1 2 0 0 0,1-1 0 0 0,-14 7 0 0 0,-36 23-222 0 0,44-24 132 0 0,-3 2 9 0 0,0 1 0 0 0,0 1 0 0 0,1 0 0 0 0,1 1 0 0 0,0 1 0 0 0,1 0 0 0 0,0 1 0 0 0,-16 25 0 0 0,24-32 88 0 0,-1 0 0 0 0,2 1 0 0 0,-1 0 0 0 0,1 0 0 0 0,1 0 0 0 0,0 0 0 0 0,0 1 0 0 0,0-1 0 0 0,1 1 0 0 0,1 0 0 0 0,0-1 0 0 0,0 1 0 0 0,1 0 0 0 0,0 0 0 0 0,1 0 0 0 0,0 0 0 0 0,0-1 0 0 0,5 16 0 0 0,-4-20 1 0 0,0 0 1 0 0,0 0-1 0 0,0 0 0 0 0,1-1 0 0 0,-1 1 0 0 0,1 0 1 0 0,0-1-1 0 0,1 0 0 0 0,-1 0 0 0 0,1 0 1 0 0,0 0-1 0 0,0-1 0 0 0,0 1 0 0 0,0-1 0 0 0,1 0 1 0 0,-1 0-1 0 0,1-1 0 0 0,0 1 0 0 0,-1-1 0 0 0,1 0 1 0 0,0 0-1 0 0,1-1 0 0 0,-1 1 0 0 0,8 0 1 0 0,-5-1 0 0 0,0-1 1 0 0,1 0 0 0 0,-1 0-1 0 0,0 0 1 0 0,0-1 0 0 0,1-1-1 0 0,-1 1 1 0 0,0-1 0 0 0,0-1-1 0 0,-1 0 1 0 0,1 0 0 0 0,0 0-1 0 0,-1-1 1 0 0,0 0 0 0 0,8-6-1 0 0,-4 3-395 0 0,-1-1-1 0 0,0 0 0 0 0,0-1 0 0 0,12-15 0 0 0,-15 13-1386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04.541"/>
    </inkml:context>
    <inkml:brush xml:id="br0">
      <inkml:brushProperty name="width" value="0.05" units="cm"/>
      <inkml:brushProperty name="height" value="0.05" units="cm"/>
      <inkml:brushProperty name="color" value="#004F8B"/>
    </inkml:brush>
  </inkml:definitions>
  <inkml:trace contextRef="#ctx0" brushRef="#br0">0 77 1839 0 0,'0'0'14619'0'0,"2"0"-13822"0"0,20-4-70 0 0,0 0 1 0 0,-1-2-1 0 0,1 0 0 0 0,-1-2 0 0 0,0 0 1 0 0,36-21-1 0 0,-47 23-645 0 0,-2 1 6 0 0,-7 5 307 0 0,-2 1-322 0 0,-3 4-31 0 0,1 0-1 0 0,0 0 0 0 0,-1 0 0 0 0,2 1 0 0 0,-1-1 0 0 0,0 1 0 0 0,1 0 0 0 0,0-1 0 0 0,1 1 0 0 0,-1 0 0 0 0,1 0 0 0 0,0 1 0 0 0,1-1 0 0 0,0 7 0 0 0,1 3 241 0 0,0 0-1 0 0,2 0 1 0 0,7 27-1 0 0,-7-32-145 0 0,13 40-1586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39.346"/>
    </inkml:context>
    <inkml:brush xml:id="br0">
      <inkml:brushProperty name="width" value="0.05" units="cm"/>
      <inkml:brushProperty name="height" value="0.05" units="cm"/>
      <inkml:brushProperty name="color" value="#004F8B"/>
    </inkml:brush>
  </inkml:definitions>
  <inkml:trace contextRef="#ctx0" brushRef="#br0">24 258 1375 0 0,'-12'-104'1997'0'0,"5"-50"11830"0"0,5 482-11980 0 0,0-225-1483 0 0,4 200 620 0 0,-1-295-1072 0 0,0 23-2104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39.944"/>
    </inkml:context>
    <inkml:brush xml:id="br0">
      <inkml:brushProperty name="width" value="0.05" units="cm"/>
      <inkml:brushProperty name="height" value="0.05" units="cm"/>
      <inkml:brushProperty name="color" value="#004F8B"/>
    </inkml:brush>
  </inkml:definitions>
  <inkml:trace contextRef="#ctx0" brushRef="#br0">0 112 1375 0 0,'2'-1'107'0'0,"12"-1"1127"0"0,1 0 0 0 0,18-1 0 0 0,22-2 1893 0 0,46-8-213 0 0,152 0 0 0 0,-52 5-1768 0 0,600-41 1386 0 0,-583 46-1808 0 0,-16 1-210 0 0,-180 1-464 0 0,313-8 289 0 0,0 23-253 0 0,-208 8 5 0 0,-18-1-65 0 0,-48-14-26 0 0,-51-7 0 0 0,-2 3-16 0 0,-7-2-64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31.894"/>
    </inkml:context>
    <inkml:brush xml:id="br0">
      <inkml:brushProperty name="width" value="0.05" units="cm"/>
      <inkml:brushProperty name="height" value="0.05" units="cm"/>
      <inkml:brushProperty name="color" value="#004F8B"/>
    </inkml:brush>
  </inkml:definitions>
  <inkml:trace contextRef="#ctx0" brushRef="#br0">10 1 4143 0 0,'0'0'191'0'0,"-1"0"-11"0"0,1-1-174 0 0,0 1 1 0 0,-1 0-1 0 0,1 0 0 0 0,0 0 1 0 0,-1 0-1 0 0,1 0 0 0 0,0 0 0 0 0,-1 0 1 0 0,1 0-1 0 0,0 0 0 0 0,-1 0 1 0 0,1 0-1 0 0,0 0 0 0 0,-1 0 1 0 0,1 0-1 0 0,0 0 0 0 0,-1 1 0 0 0,1-1 1 0 0,0 0-1 0 0,-1 0 0 0 0,1 0 1 0 0,0 0-1 0 0,0 1 0 0 0,-1-1 0 0 0,1 0 1 0 0,0 0-1 0 0,0 1 0 0 0,-1-1 1 0 0,1 6 5726 0 0,8 4-3873 0 0,-3-6-1703 0 0,-1-1-1 0 0,1 0 1 0 0,0-1 0 0 0,0 1 0 0 0,1-1-1 0 0,-1 0 1 0 0,0 0 0 0 0,8 1 0 0 0,49 7 51 0 0,-38-7-30 0 0,424 34 353 0 0,4-32-474 0 0,-267-4 38 0 0,696-13 30 0 0,1-20 2215 0 0,-868 32-2261 0 0,402-17 1460 0 0,308-9-717 0 0,-67 48-951 0 0,-590-18-784 0 0,-43-4-81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40.379"/>
    </inkml:context>
    <inkml:brush xml:id="br0">
      <inkml:brushProperty name="width" value="0.05" units="cm"/>
      <inkml:brushProperty name="height" value="0.05" units="cm"/>
      <inkml:brushProperty name="color" value="#004F8B"/>
    </inkml:brush>
  </inkml:definitions>
  <inkml:trace contextRef="#ctx0" brushRef="#br0">153 0 5063 0 0,'0'0'3627'0'0,"-9"5"-335"0"0,7-3-3147 0 0,1-1 1 0 0,-1 1-1 0 0,0 0 1 0 0,1 0-1 0 0,-1 0 1 0 0,1 0-1 0 0,0 1 0 0 0,-1-1 1 0 0,1 0-1 0 0,0 0 1 0 0,1 1-1 0 0,-1-1 1 0 0,0 1-1 0 0,1-1 0 0 0,-1 4 1 0 0,-3 10 263 0 0,-11 38 678 0 0,3 1 0 0 0,-9 107 1 0 0,13-91-487 0 0,-14 238 1015 0 0,23-234-1127 0 0,3-1-1 0 0,15 86 1 0 0,-4-86 327 0 0,-15-72-64 0 0,-4-3-875 0 0,0 1 0 0 0,0-1 0 0 0,0 0 0 0 0,0 0 0 0 0,0 0 0 0 0,0-1 0 0 0,1 1-1 0 0,-1-1 1 0 0,-6-4 0 0 0,-14-6-7147 0 0,11 8 907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6:41.028"/>
    </inkml:context>
    <inkml:brush xml:id="br0">
      <inkml:brushProperty name="width" value="0.05" units="cm"/>
      <inkml:brushProperty name="height" value="0.05" units="cm"/>
      <inkml:brushProperty name="color" value="#004F8B"/>
    </inkml:brush>
  </inkml:definitions>
  <inkml:trace contextRef="#ctx0" brushRef="#br0">0 4 8287 0 0,'0'0'1462'0'0,"12"4"450"0"0,15-3-1066 0 0,1-1 0 0 0,34-4 0 0 0,3 0-302 0 0,242 4 1499 0 0,-137 1-1478 0 0,57-1 100 0 0,665 15 1046 0 0,-455 33-996 0 0,-32-2-230 0 0,-394-45-459 0 0,94 7 125 0 0,202-10 0 0 0,-278 0-213 0 0,-9 0-335 0 0,0 0 0 0 0,32-8 0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3"/>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4"/>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5"/>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6"/>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7"/>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75"/>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7"/>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33.074"/>
    </inkml:context>
    <inkml:brush xml:id="br0">
      <inkml:brushProperty name="width" value="0.05" units="cm"/>
      <inkml:brushProperty name="height" value="0.05" units="cm"/>
      <inkml:brushProperty name="color" value="#004F8B"/>
    </inkml:brush>
  </inkml:definitions>
  <inkml:trace contextRef="#ctx0" brushRef="#br0">1 59 919 0 0,'0'-23'80'0'0,"0"22"74"0"0,-1 0 0 0 0,1 0 0 0 0,0 0-1 0 0,0 0 1 0 0,0 0 0 0 0,0 0-1 0 0,0 0 1 0 0,0 0 0 0 0,0 0 0 0 0,1 0-1 0 0,-1 0 1 0 0,0 0 0 0 0,0 0-1 0 0,1 0 1 0 0,-1 0 0 0 0,0 0 0 0 0,1 1-1 0 0,-1-1 1 0 0,1 0 0 0 0,0 0-1 0 0,-1 0 1 0 0,1 1 0 0 0,-1-1-1 0 0,1 0 1 0 0,0 1 0 0 0,1-2 0 0 0,0 1 1079 0 0,-1 0-829 0 0,-1 0-1 0 0,1 0 0 0 0,0 1 0 0 0,-1-1 0 0 0,1 0 1 0 0,0 1-1 0 0,0-1 0 0 0,0 1 0 0 0,-1-1 0 0 0,1 1 0 0 0,0-1 1 0 0,0 1-1 0 0,0 0 0 0 0,0-1 0 0 0,2 1 0 0 0,-2 0-204 0 0,1-1 0 0 0,-1 1 0 0 0,0 1 0 0 0,1-1 0 0 0,-1 0 0 0 0,0 0 0 0 0,1 0 0 0 0,-1 1 0 0 0,0-1 0 0 0,2 1 0 0 0,0 1-148 0 0,-1-1 1 0 0,1 0-1 0 0,-1 1 1 0 0,0-1-1 0 0,0 1 0 0 0,0 0 1 0 0,0 0-1 0 0,0-1 1 0 0,0 1-1 0 0,2 4 1 0 0,3 6 46 0 0,-1 0 1 0 0,-1 1-1 0 0,0 0 1 0 0,0 0 0 0 0,-2 0-1 0 0,1 0 1 0 0,-2 0 0 0 0,2 17-1 0 0,0 111 585 0 0,-4-133-641 0 0,-20 381 1495 0 0,1 77-612 0 0,26-302-234 0 0,7 0 0 0 0,46 206-1 0 0,-52-321-182 0 0,-7-33-272 0 0,2-1-1 0 0,0 0 1 0 0,0 0-1 0 0,11 25 0 0 0,-14-40-278 0 0,0 1 0 0 0,0-1-1 0 0,0 0 1 0 0,0 1-1 0 0,0-1 1 0 0,0 1-1 0 0,0-1 1 0 0,0 1-1 0 0,1-1 1 0 0,-1 0-1 0 0,0 1 1 0 0,0-1-1 0 0,1 1 1 0 0,-1-1-1 0 0,0 0 1 0 0,0 1 0 0 0,1-1-1 0 0,-1 0 1 0 0,0 1-1 0 0,1-1 1 0 0,-1 0-1 0 0,1 0 1 0 0,-1 1-1 0 0,0-1 1 0 0,1 0-1 0 0,-1 0 1 0 0,1 0-1 0 0,-1 0 1 0 0,0 1 0 0 0,1-1-1 0 0,-1 0 1 0 0,1 0-1 0 0,-1 0 1 0 0,1 0-1 0 0,-1 0 1 0 0,1 0-1 0 0,-1 0 1 0 0,0 0-1 0 0,2-1 1 0 0,-1 1-528 0 0,7-2-781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9"/>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10"/>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7"/>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8"/>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219"/>
    </inkml:context>
    <inkml:brush xml:id="br0">
      <inkml:brushProperty name="width" value="0.05" units="cm"/>
      <inkml:brushProperty name="height" value="0.05" units="cm"/>
      <inkml:brushProperty name="color" value="#004F8B"/>
    </inkml:brush>
  </inkml:definitions>
  <inkml:trace contextRef="#ctx0" brushRef="#br0">300 128 5527 0 0,'0'0'423'0'0,"19"-29"7552"0"0,7-8-4823 0 0,-25 35-3007 0 0,9-16 254 0 0,-10 17-385 0 0,1 0 1 0 0,-1-1-1 0 0,0 1 1 0 0,0-1-1 0 0,0 1 1 0 0,1 0-1 0 0,-1-1 1 0 0,-1 1-1 0 0,1-1 1 0 0,0 1-1 0 0,0-1 1 0 0,0 1 0 0 0,-1 0-1 0 0,1-1 1 0 0,-1 1-1 0 0,1 0 1 0 0,-1-1-1 0 0,0 1 1 0 0,1 0-1 0 0,-2-2 1 0 0,0 2 0 0 0,1 0 0 0 0,0-1 1 0 0,-1 1-1 0 0,1 1 0 0 0,-1-1 0 0 0,1 0 0 0 0,-1 0 1 0 0,0 1-1 0 0,1-1 0 0 0,-1 0 0 0 0,1 1 1 0 0,-1 0-1 0 0,0-1 0 0 0,0 1 0 0 0,1 0 1 0 0,-1 0-1 0 0,0 0 0 0 0,-3 0 0 0 0,-10 3-84 0 0,0 0 0 0 0,0 1 0 0 0,0 1 0 0 0,0 0 0 0 0,1 1 0 0 0,0 1 0 0 0,-15 9 0 0 0,20-11 18 0 0,0 1-1 0 0,0 0 1 0 0,0 0-1 0 0,1 1 1 0 0,0 0-1 0 0,1 1 1 0 0,-13 14-1 0 0,17-17 67 0 0,0 0 0 0 0,0 0-1 0 0,0 0 1 0 0,0 0-1 0 0,1 0 1 0 0,-1 0-1 0 0,2 1 1 0 0,-1-1 0 0 0,0 1-1 0 0,1 0 1 0 0,0-1-1 0 0,1 1 1 0 0,-1 0-1 0 0,1 0 1 0 0,1 10 0 0 0,0-7 55 0 0,1 0 0 0 0,1-1 0 0 0,0 1 0 0 0,0 0 0 0 0,0-1 0 0 0,1 0 0 0 0,1 1 0 0 0,6 9 0 0 0,7 7 118 0 0,25 26-1 0 0,-5-6 210 0 0,-31-36-310 0 0,-2-4-2 0 0,0 1 0 0 0,-1 0 0 0 0,1 0 0 0 0,-1 0 0 0 0,0 1-1 0 0,-1-1 1 0 0,0 1 0 0 0,0 0 0 0 0,3 12 0 0 0,-6-17-54 0 0,0 0 0 0 0,0 0 0 0 0,0 0-1 0 0,-1 0 1 0 0,1-1 0 0 0,-1 1 0 0 0,1 0 0 0 0,-1 0-1 0 0,0-1 1 0 0,1 1 0 0 0,-1 0 0 0 0,0-1 0 0 0,-3 4-1 0 0,-14 16 251 0 0,1-7-27 0 0,0-1-1 0 0,-1 0 1 0 0,-1-1-1 0 0,0-1 1 0 0,-37 15-1 0 0,45-21-197 0 0,8-3-44 0 0,-1 0 1 0 0,1 0-1 0 0,-1 0 0 0 0,0-1 1 0 0,0 1-1 0 0,1-1 1 0 0,-1 0-1 0 0,0-1 0 0 0,0 1 1 0 0,0-1-1 0 0,-5 1 0 0 0,8-1-11 0 0,1 0-1 0 0,-1 0 1 0 0,0 0-1 0 0,1 0 0 0 0,-1 0 1 0 0,1 0-1 0 0,-1 0 1 0 0,0 0-1 0 0,1 0 0 0 0,-1 0 1 0 0,0 0-1 0 0,1-1 1 0 0,-1 1-1 0 0,1 0 0 0 0,-1 0 1 0 0,1-1-1 0 0,-1 1 1 0 0,1 0-1 0 0,-1-1 0 0 0,1 1 1 0 0,-1-1-1 0 0,1 1 1 0 0,-1 0-1 0 0,1-1 0 0 0,0 1 1 0 0,-1-1-1 0 0,1 1 1 0 0,-1-2-1 0 0,0 0-1 0 0,-4-7-10 0 0,4 8 5 0 0,1 0 0 0 0,-1 0-1 0 0,1 0 1 0 0,-1 0 0 0 0,1 0-1 0 0,0 0 1 0 0,-1 0-1 0 0,1 0 1 0 0,0 0 0 0 0,0-1-1 0 0,0 1 1 0 0,0 0-1 0 0,0 0 1 0 0,0 0 0 0 0,0 0-1 0 0,0 0 1 0 0,1-2 0 0 0,0-2-110 0 0,6-9-1076 0 0,5 8-2687 0 0,-4 4 2063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817"/>
    </inkml:context>
    <inkml:brush xml:id="br0">
      <inkml:brushProperty name="width" value="0.05" units="cm"/>
      <inkml:brushProperty name="height" value="0.05" units="cm"/>
      <inkml:brushProperty name="color" value="#004F8B"/>
    </inkml:brush>
  </inkml:definitions>
  <inkml:trace contextRef="#ctx0" brushRef="#br0">98 63 10591 0 0,'0'0'819'0'0,"0"-2"-534"0"0,-1-2-935 0 0,-5-8 7107 0 0,4 19-6221 0 0,-41 168 1439 0 0,-1 9 66 0 0,42-164-1538 0 0,2-18-113 0 0,2-15 6 0 0,3-141-96 0 0,-4 135 0 0 0,0-11 0 0 0,2 1 0 0 0,1-1 0 0 0,1 0 0 0 0,12-36 0 0 0,-16 63-6 0 0,0-1-2 0 0,0 1 0 0 0,1-1 0 0 0,-1 1 0 0 0,1-1 0 0 0,0 1-1 0 0,0 0 1 0 0,0 0 0 0 0,0 0 0 0 0,0 0 0 0 0,1 0 0 0 0,-1 0 0 0 0,1 0 0 0 0,0 1 0 0 0,0-1-1 0 0,0 1 1 0 0,0 0 0 0 0,3-2 0 0 0,-5 4 18 0 0,0-1 1 0 0,0 1-1 0 0,0-1 0 0 0,0 1 0 0 0,0 0 0 0 0,0-1 0 0 0,0 1 1 0 0,0 0-1 0 0,0 0 0 0 0,0 0 0 0 0,0 0 0 0 0,0 0 1 0 0,0 0-1 0 0,0 0 0 0 0,0 0 0 0 0,0 0 0 0 0,0 0 1 0 0,0 0-1 0 0,0 1 0 0 0,0-1 0 0 0,0 0 0 0 0,0 1 0 0 0,0-1 1 0 0,0 1-1 0 0,0-1 0 0 0,0 1 0 0 0,-1-1 0 0 0,1 1 1 0 0,0 0-1 0 0,0-1 0 0 0,-1 1 0 0 0,1 0 0 0 0,0 0 1 0 0,-1 0-1 0 0,1-1 0 0 0,-1 1 0 0 0,1 0 0 0 0,0 1 0 0 0,1 1 16 0 0,7 11 323 0 0,-1 1 1 0 0,0 0-1 0 0,10 26 1 0 0,-6-12 61 0 0,21 42 403 0 0,-9-20-441 0 0,21 61 0 0 0,-44-107-388 0 0,0 0 0 0 0,1 0 0 0 0,-2 0 1 0 0,1 0-1 0 0,-1 1 0 0 0,1-1 0 0 0,-2 0 0 0 0,1 0 0 0 0,0 1 0 0 0,-1-1 0 0 0,0 0 0 0 0,0 0 0 0 0,-1 0 1 0 0,-2 8-1 0 0,2-10-571 0 0,0 1 0 0 0,0 0 1 0 0,-1 0-1 0 0,1 0 0 0 0,-1-1 0 0 0,0 0 1 0 0,0 1-1 0 0,0-1 0 0 0,0 0 1 0 0,0 0-1 0 0,-4 2 0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202"/>
    </inkml:context>
    <inkml:brush xml:id="br0">
      <inkml:brushProperty name="width" value="0.05" units="cm"/>
      <inkml:brushProperty name="height" value="0.05" units="cm"/>
      <inkml:brushProperty name="color" value="#004F8B"/>
    </inkml:brush>
  </inkml:definitions>
  <inkml:trace contextRef="#ctx0" brushRef="#br0">0 36 12031 0 0,'0'0'1091'0'0,"2"-1"-899"0"0,26-4 781 0 0,-1 1 0 0 0,56 0 0 0 0,-49 3 222 0 0,57-8 0 0 0,-47 1-6323 0 0,-33 5-672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575"/>
    </inkml:context>
    <inkml:brush xml:id="br0">
      <inkml:brushProperty name="width" value="0.05" units="cm"/>
      <inkml:brushProperty name="height" value="0.05" units="cm"/>
      <inkml:brushProperty name="color" value="#004F8B"/>
    </inkml:brush>
  </inkml:definitions>
  <inkml:trace contextRef="#ctx0" brushRef="#br0">16 0 7367 0 0,'0'0'7879'0'0,"-2"14"-6951"0"0,-2 96 1233 0 0,0-66-1409 0 0,-1 61 626 0 0,5-91-1265 0 0,1 0-1 0 0,1-1 1 0 0,0 1-1 0 0,1-1 1 0 0,0 0-1 0 0,7 15 1 0 0,-10-26-105 0 0,1-1 0 0 0,0 1 1 0 0,-1-1-1 0 0,1 0 0 0 0,0 1 1 0 0,0-1-1 0 0,-1 0 1 0 0,1 0-1 0 0,0 1 0 0 0,1-1 1 0 0,-1 0-1 0 0,0 0 0 0 0,0 0 1 0 0,0 0-1 0 0,1 0 1 0 0,-1-1-1 0 0,0 1 0 0 0,1 0 1 0 0,-1-1-1 0 0,0 1 0 0 0,3 0 1 0 0,-1 0-6 0 0,1-1 0 0 0,-1 0 0 0 0,0 0 1 0 0,1 0-1 0 0,-1 0 0 0 0,0-1 0 0 0,4 0 0 0 0,3 0 14 0 0,5-2-160 0 0,-1 1-1 0 0,1-2 1 0 0,-1 0 0 0 0,26-11-1 0 0,9-3-2691 0 0,-36 14 771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998"/>
    </inkml:context>
    <inkml:brush xml:id="br0">
      <inkml:brushProperty name="width" value="0.05" units="cm"/>
      <inkml:brushProperty name="height" value="0.05" units="cm"/>
      <inkml:brushProperty name="color" value="#004F8B"/>
    </inkml:brush>
  </inkml:definitions>
  <inkml:trace contextRef="#ctx0" brushRef="#br0">16 1 8751 0 0,'0'0'7279'0'0,"10"11"-6524"0"0,-9-6-599 0 0,0 0 1 0 0,0-1 0 0 0,0 1-1 0 0,0 0 1 0 0,-1 0 0 0 0,0 0-1 0 0,0 0 1 0 0,0 0 0 0 0,-1 6-1 0 0,-12 48 752 0 0,5-28-568 0 0,5-17-126 0 0,1 0 0 0 0,0 1 0 0 0,1-1 0 0 0,0 1 1 0 0,3 24-1 0 0,-2-35-191 0 0,0-1 0 0 0,1 1 0 0 0,0 0 0 0 0,0 0 0 0 0,0-1 0 0 0,0 1 1 0 0,1-1-1 0 0,-1 1 0 0 0,1-1 0 0 0,0 0 0 0 0,0 1 0 0 0,0-1 0 0 0,0 0 1 0 0,1 0-1 0 0,-1 0 0 0 0,1-1 0 0 0,0 1 0 0 0,-1-1 0 0 0,1 1 0 0 0,0-1 1 0 0,1 0-1 0 0,-1 0 0 0 0,0 0 0 0 0,1-1 0 0 0,-1 1 0 0 0,7 1 1 0 0,2 0 37 0 0,1-1 1 0 0,-1-1 0 0 0,0 0 0 0 0,0 0 0 0 0,0-2 0 0 0,1 1-1 0 0,19-5 1 0 0,28-10-892 0 0,-7-7-3558 0 0,-44 17-1854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3.187"/>
    </inkml:context>
    <inkml:brush xml:id="br0">
      <inkml:brushProperty name="width" value="0.05" units="cm"/>
      <inkml:brushProperty name="height" value="0.05" units="cm"/>
      <inkml:brushProperty name="color" value="#E71224"/>
    </inkml:brush>
  </inkml:definitions>
  <inkml:trace contextRef="#ctx0" brushRef="#br0">0 87 5527 0 0,'0'-2'423'0'0,"2"-4"-125"0"0,-1 1 0 0 0,1-1-1 0 0,-1 1 1 0 0,1-1 0 0 0,8-9 4684 0 0,-10 14-4893 0 0,0 1 1 0 0,0 0-1 0 0,0 0 1 0 0,0-1-1 0 0,0 1 1 0 0,0 0-1 0 0,1 0 1 0 0,-1 0-1 0 0,0-1 0 0 0,0 1 1 0 0,0 0-1 0 0,0 0 1 0 0,1 0-1 0 0,-1-1 1 0 0,0 1-1 0 0,0 0 1 0 0,0 0-1 0 0,1 0 1 0 0,-1 0-1 0 0,0 0 1 0 0,0 0-1 0 0,0 0 0 0 0,1-1 1 0 0,-1 1-1 0 0,0 0 1 0 0,0 0-1 0 0,1 0 1 0 0,-1 0-1 0 0,2 0-14 0 0,-1 0 0 0 0,1 0 0 0 0,-1 0 0 0 0,1 1 0 0 0,-1-1 0 0 0,1 0 0 0 0,-1 1 0 0 0,0-1 0 0 0,1 1 0 0 0,-1-1 0 0 0,1 1 0 0 0,-1 0 0 0 0,0 0 0 0 0,0-1 0 0 0,1 1 0 0 0,-1 0 0 0 0,0 0 0 0 0,0 0 0 0 0,0 0 0 0 0,0 0 0 0 0,0 1 0 0 0,0-1 0 0 0,0 0 0 0 0,0 0 0 0 0,-1 1 0 0 0,1-1 0 0 0,0 0 0 0 0,-1 1 0 0 0,1-1 0 0 0,-1 2 0 0 0,4 8 38 0 0,-1 0 0 0 0,0 0 0 0 0,1 12 0 0 0,-2-10 46 0 0,0 1-106 0 0,1 0 0 0 0,1 0 0 0 0,0 0 0 0 0,1 0 0 0 0,0-1 0 0 0,1 1 0 0 0,14 21 0 0 0,-19-33-50 0 0,1 0 0 0 0,-1 0-1 0 0,1 0 1 0 0,-1 0 0 0 0,1-1-1 0 0,0 1 1 0 0,0-1 0 0 0,0 1-1 0 0,0-1 1 0 0,0 0-1 0 0,0 0 1 0 0,1 0 0 0 0,-1 0-1 0 0,0 0 1 0 0,1 0 0 0 0,-1-1-1 0 0,0 1 1 0 0,1-1 0 0 0,-1 1-1 0 0,1-1 1 0 0,-1 0 0 0 0,3 0-1 0 0,-2-1-10 0 0,0 1-1 0 0,0-1 0 0 0,-1 0 1 0 0,1 0-1 0 0,0 0 0 0 0,-1 0 1 0 0,1 0-1 0 0,0-1 0 0 0,-1 1 0 0 0,0-1 1 0 0,1 0-1 0 0,-1 0 0 0 0,0 0 1 0 0,0 0-1 0 0,0 0 0 0 0,0 0 1 0 0,0 0-1 0 0,2-4 0 0 0,11-20 253 0 0,-1-1 0 0 0,10-28-1 0 0,-15 32-514 0 0,1 1 0 0 0,1 0 0 0 0,1 1 0 0 0,16-23 0 0 0,-26 42 295 0 0,-1 0 0 0 0,0 1 0 0 0,1-1 0 0 0,-1 1 0 0 0,1-1 1 0 0,-1 1-1 0 0,1 0 0 0 0,0 0 0 0 0,0 0 0 0 0,2-2 0 0 0,-3 3 5 0 0,-1 0 0 0 0,1 0 0 0 0,0 0 0 0 0,-1-1 0 0 0,1 1 0 0 0,0 0 0 0 0,-1 0 0 0 0,1 0 0 0 0,0 0 0 0 0,-1 0 0 0 0,1 0 0 0 0,0 0 0 0 0,-1 1 0 0 0,1-1 0 0 0,0 0 0 0 0,-1 0 0 0 0,1 0 0 0 0,-1 1 0 0 0,1-1 0 0 0,0 0 0 0 0,0 1 0 0 0,1 1 12 0 0,-1 0 0 0 0,1-1 0 0 0,-1 1 0 0 0,0 0 0 0 0,0 0 0 0 0,0 0 1 0 0,0 0-1 0 0,0 0 0 0 0,0 0 0 0 0,0 1 0 0 0,-1-1 0 0 0,1 0 0 0 0,-1 0 0 0 0,0 0 0 0 0,1 1 0 0 0,-1 3 1 0 0,0 47 303 0 0,-9 71 0 0 0,4-83-86 0 0,2 1 0 0 0,2 0 0 0 0,6 58 0 0 0,-3-87-225 0 0,0-1-1 0 0,1-1 0 0 0,5 13 1 0 0,-6-19-52 0 0,0 0 0 0 0,0 0 1 0 0,0 0-1 0 0,1 0 1 0 0,0-1-1 0 0,0 1 0 0 0,0-1 1 0 0,1 0-1 0 0,4 4 1 0 0,1-2-982 0 0,1-3-3884 0 0,0-1-1585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3.865"/>
    </inkml:context>
    <inkml:brush xml:id="br0">
      <inkml:brushProperty name="width" value="0.05" units="cm"/>
      <inkml:brushProperty name="height" value="0.05" units="cm"/>
      <inkml:brushProperty name="color" value="#004F8B"/>
    </inkml:brush>
  </inkml:definitions>
  <inkml:trace contextRef="#ctx0" brushRef="#br0">0 28 6335 0 0,'0'-15'670'0'0,"5"2"7820"0"0,2 32-6600 0 0,1 29-1509 0 0,-10 115 1605 0 0,-1-2-760 0 0,8-135-1185 0 0,-5-25-101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380"/>
    </inkml:context>
    <inkml:brush xml:id="br0">
      <inkml:brushProperty name="width" value="0.05" units="cm"/>
      <inkml:brushProperty name="height" value="0.05" units="cm"/>
      <inkml:brushProperty name="color" value="#004F8B"/>
    </inkml:brush>
  </inkml:definitions>
  <inkml:trace contextRef="#ctx0" brushRef="#br0">35 243 17047 0 0,'0'0'1776'0'0,"16"-7"-1310"0"0,1 2 152 0 0,1 0 1 0 0,-1 2-1 0 0,24-3 1 0 0,22-4-588 0 0,-26-2-3800 0 0,-27 7-2873 0 0</inkml:trace>
  <inkml:trace contextRef="#ctx0" brushRef="#br0" timeOffset="1">5 95 14623 0 0,'-4'-8'1566'0'0,"4"7"-1545"0"0,0 0 1 0 0,0 0 0 0 0,0 0-1 0 0,0 0 1 0 0,0 0 0 0 0,0 1 0 0 0,0-1-1 0 0,0 0 1 0 0,1 0 0 0 0,-1 0-1 0 0,0 0 1 0 0,0 0 0 0 0,1 0 0 0 0,-1 1-1 0 0,1-1 1 0 0,-1 0 0 0 0,1 0-1 0 0,-1 1 1 0 0,1-1 0 0 0,-1 0 0 0 0,1 1-1 0 0,0-1 1 0 0,-1 0 0 0 0,1 1-1 0 0,0-1 1 0 0,0 0 0 0 0,21-9 926 0 0,-20 9-814 0 0,45-12 151 0 0,0 1 1 0 0,1 3 0 0 0,60-4 0 0 0,-80 9-937 0 0,-6 2-5883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754"/>
    </inkml:context>
    <inkml:brush xml:id="br0">
      <inkml:brushProperty name="width" value="0.05" units="cm"/>
      <inkml:brushProperty name="height" value="0.05" units="cm"/>
      <inkml:brushProperty name="color" value="#004F8B"/>
    </inkml:brush>
  </inkml:definitions>
  <inkml:trace contextRef="#ctx0" brushRef="#br0">213 102 8287 0 0,'0'0'756'0'0,"8"-12"-393"0"0,14-18 4909 0 0,-17 24-4757 0 0,0 0 1 0 0,-1-1-1 0 0,0 1 1 0 0,6-12-1 0 0,-10 17-147 0 0,-12-10-21 0 0,7 10-283 0 0,-1 0 0 0 0,1 0 0 0 0,-1 0 0 0 0,0 1 0 0 0,1 0 0 0 0,-1 0 0 0 0,1 0 0 0 0,-1 1 0 0 0,1-1 0 0 0,-1 1 0 0 0,1 1 0 0 0,-1-1-1 0 0,1 1 1 0 0,0 0 0 0 0,-6 3 0 0 0,1 0 86 0 0,0 0 0 0 0,0 0-1 0 0,1 1 1 0 0,0 0-1 0 0,0 1 1 0 0,-13 13 0 0 0,20-18-99 0 0,0-1 1 0 0,1 1 0 0 0,-1 0 0 0 0,1 0 0 0 0,0 0 0 0 0,0 0 0 0 0,0 0 0 0 0,0 0 0 0 0,0 0 0 0 0,0 1 0 0 0,0-1-1 0 0,1 0 1 0 0,-1 0 0 0 0,1 1 0 0 0,0-1 0 0 0,-1 0 0 0 0,1 1 0 0 0,0 2 0 0 0,1-2-1 0 0,0 1 0 0 0,0-1 0 0 0,0 1-1 0 0,0-1 1 0 0,0 1 0 0 0,1-1 0 0 0,-1 1 0 0 0,1-1 0 0 0,0 0 0 0 0,4 4 0 0 0,4 6 32 0 0,2-2 1 0 0,-1 1-1 0 0,1-2 0 0 0,16 12 0 0 0,-21-17-56 0 0,19 13 52 0 0,-16-12-47 0 0,-1 1-1 0 0,0-1 1 0 0,-1 1 0 0 0,0 1 0 0 0,0-1-1 0 0,10 14 1 0 0,-17-20-22 0 0,-1 0 1 0 0,1-1-1 0 0,-1 1 0 0 0,1 0 1 0 0,-1 0-1 0 0,1-1 0 0 0,-1 1 0 0 0,0 0 1 0 0,0 0-1 0 0,1 0 0 0 0,-1-1 1 0 0,0 1-1 0 0,0 0 0 0 0,0 0 0 0 0,0 0 1 0 0,0 0-1 0 0,0-1 0 0 0,0 1 1 0 0,0 0-1 0 0,0 0 0 0 0,0 0 0 0 0,-1 0 1 0 0,1-1-1 0 0,0 1 0 0 0,-1 1 0 0 0,0 0 29 0 0,-1-1-1 0 0,1 0 0 0 0,0 1 0 0 0,0-1 0 0 0,-1 0 0 0 0,1 0 0 0 0,-1 0 0 0 0,1 0 0 0 0,-1 0 1 0 0,1 0-1 0 0,-4 1 0 0 0,-3 1 184 0 0,0-1-1 0 0,-1 0 1 0 0,-17 3 0 0 0,9-4-20 0 0,0 0 0 0 0,0 0 0 0 0,0-2 1 0 0,-18-2-1 0 0,27 2-297 0 0,0-1 1 0 0,0 0-1 0 0,0 0 1 0 0,0 0-1 0 0,0-1 0 0 0,1-1 1 0 0,-1 1-1 0 0,1-1 1 0 0,0 0-1 0 0,-9-7 1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600"/>
    </inkml:context>
    <inkml:brush xml:id="br0">
      <inkml:brushProperty name="width" value="0.05" units="cm"/>
      <inkml:brushProperty name="height" value="0.05" units="cm"/>
      <inkml:brushProperty name="color" value="#004F8B"/>
    </inkml:brush>
  </inkml:definitions>
  <inkml:trace contextRef="#ctx0" brushRef="#br0">114 50 7831 0 0,'0'0'603'0'0,"-17"4"282"0"0,12-1-623 0 0,1 0 0 0 0,0 0-1 0 0,-1 1 1 0 0,2-1-1 0 0,-1 1 1 0 0,0 0 0 0 0,1 0-1 0 0,0 0 1 0 0,0 0-1 0 0,0 1 1 0 0,0-1 0 0 0,1 1-1 0 0,-3 6 1 0 0,-3 10 210 0 0,-10 36 0 0 0,17-53-372 0 0,-4 13 413 0 0,1 0 1 0 0,0 1-1 0 0,2-1 1 0 0,0 1-1 0 0,1 0 0 0 0,1 24 1 0 0,0-38-416 0 0,1 1 1 0 0,0-1-1 0 0,-1 1 1 0 0,1 0-1 0 0,1-1 1 0 0,-1 0-1 0 0,1 1 1 0 0,0-1-1 0 0,0 0 1 0 0,0 0 0 0 0,0 0-1 0 0,1 0 1 0 0,-1 0-1 0 0,1 0 1 0 0,0-1-1 0 0,0 1 1 0 0,1-1-1 0 0,-1 0 1 0 0,1 0-1 0 0,0 0 1 0 0,-1-1-1 0 0,1 1 1 0 0,0-1-1 0 0,1 0 1 0 0,-1 0-1 0 0,0 0 1 0 0,0-1-1 0 0,1 1 1 0 0,5 0-1 0 0,-1-1-31 0 0,1 0-1 0 0,-1 0 0 0 0,1-1 1 0 0,0 0-1 0 0,-1-1 1 0 0,1 0-1 0 0,-1-1 0 0 0,0 0 1 0 0,1 0-1 0 0,-1-1 1 0 0,0 0-1 0 0,12-6 0 0 0,-6 2-23 0 0,0-1-1 0 0,0-1 1 0 0,-1-1-1 0 0,0 0 0 0 0,-1 0 1 0 0,13-14-1 0 0,-18 15-12 0 0,0 0 1 0 0,-1 0-1 0 0,-1-1 0 0 0,1 0 1 0 0,-1 0-1 0 0,-1-1 0 0 0,0 1 1 0 0,-1-1-1 0 0,0 0 0 0 0,0-1 0 0 0,-1 1 1 0 0,-1-1-1 0 0,0 1 0 0 0,0-1 1 0 0,-1 0-1 0 0,-1 0 0 0 0,0 1 0 0 0,-1-1 1 0 0,0 0-1 0 0,0 0 0 0 0,-1 1 1 0 0,-1-1-1 0 0,0 1 0 0 0,-10-22 0 0 0,12 29-22 0 0,-1 1-1 0 0,0 0 1 0 0,0 0-1 0 0,0 0 1 0 0,0 0-1 0 0,-1 0 1 0 0,1 1-1 0 0,-1-1 1 0 0,0 0-1 0 0,1 1 1 0 0,-1 0-1 0 0,0 0 1 0 0,-1 0-1 0 0,1 0 1 0 0,-6-2-1 0 0,4 2 1 0 0,0 1 0 0 0,0 0 0 0 0,0 0 1 0 0,0 1-1 0 0,0-1 0 0 0,0 1 0 0 0,0 0 0 0 0,-1 0 0 0 0,1 1 0 0 0,-6 0 0 0 0,-3 3-106 0 0,-1 0 0 0 0,1 1 0 0 0,0 1 0 0 0,0 0 0 0 0,0 1 0 0 0,-21 14 0 0 0,22-12-608 0 0,1 0-1 0 0,1 1 1 0 0,0 0-1 0 0,0 1 1 0 0,-15 20 0 0 0,13-15-904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978"/>
    </inkml:context>
    <inkml:brush xml:id="br0">
      <inkml:brushProperty name="width" value="0.05" units="cm"/>
      <inkml:brushProperty name="height" value="0.05" units="cm"/>
      <inkml:brushProperty name="color" value="#004F8B"/>
    </inkml:brush>
  </inkml:definitions>
  <inkml:trace contextRef="#ctx0" brushRef="#br0">80 0 7831 0 0,'0'0'7188'0'0,"0"2"-6153"0"0,-2 21-43 0 0,-1-1 0 0 0,-1 0 0 0 0,-1 0 0 0 0,-15 41 0 0 0,0 3-144 0 0,14-41-705 0 0,-2 10 898 0 0,5-25-2538 0 0,-2-23-7277 0 0,2 1 3222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379"/>
    </inkml:context>
    <inkml:brush xml:id="br0">
      <inkml:brushProperty name="width" value="0.05" units="cm"/>
      <inkml:brushProperty name="height" value="0.05" units="cm"/>
      <inkml:brushProperty name="color" value="#004F8B"/>
    </inkml:brush>
  </inkml:definitions>
  <inkml:trace contextRef="#ctx0" brushRef="#br0">5 140 3223 0 0,'-1'-2'240'0'0,"-3"-22"524"0"0,4 21-275 0 0,1 1 0 0 0,-1 0-1 0 0,1-1 1 0 0,-1 1 0 0 0,1-1-1 0 0,0 1 1 0 0,0 0 0 0 0,0-1-1 0 0,0 1 1 0 0,0 0 0 0 0,1 0-1 0 0,-1 0 1 0 0,1 0 0 0 0,-1 0-1 0 0,1 0 1 0 0,0 1 0 0 0,0-1-1 0 0,0 0 1 0 0,0 1 0 0 0,0-1-1 0 0,3-1 1 0 0,11-6 245 0 0,1-1 1 0 0,0 2-1 0 0,0 0 0 0 0,1 1 0 0 0,23-6 1 0 0,-28 10-349 0 0,1 0 1 0 0,-1 1 0 0 0,0 0 0 0 0,0 1-1 0 0,1 1 1 0 0,-1 0 0 0 0,0 1 0 0 0,18 3-1 0 0,-29-4-343 0 0,0 0-1 0 0,0 1 1 0 0,0-1-1 0 0,0 1 1 0 0,0-1-1 0 0,0 1 1 0 0,0 0-1 0 0,0 0 0 0 0,0 0 1 0 0,-1 0-1 0 0,1 0 1 0 0,0 0-1 0 0,0 0 1 0 0,-1 0-1 0 0,1 1 0 0 0,-1-1 1 0 0,1 1-1 0 0,-1-1 1 0 0,0 1-1 0 0,0 0 1 0 0,0-1-1 0 0,0 1 0 0 0,0 0 1 0 0,0 0-1 0 0,0 0 1 0 0,0 0-1 0 0,-1 0 1 0 0,1 0-1 0 0,-1 0 1 0 0,1 4-1 0 0,-1-2-24 0 0,0 0-1 0 0,-1 0 1 0 0,0 0-1 0 0,0-1 1 0 0,0 1 0 0 0,0 0-1 0 0,0 0 1 0 0,-1 0 0 0 0,0-1-1 0 0,0 1 1 0 0,0-1 0 0 0,0 1-1 0 0,0-1 1 0 0,-6 6-1 0 0,-2 2-28 0 0,0 0-1 0 0,-1-1 0 0 0,-1-1 1 0 0,0 1-1 0 0,0-2 0 0 0,-1 0 0 0 0,0 0 1 0 0,0-1-1 0 0,-1-1 0 0 0,0 0 1 0 0,0-1-1 0 0,0 0 0 0 0,-25 3 0 0 0,38-7-85 0 0,21-1-991 0 0,-10 1 1100 0 0,1 0 0 0 0,-1 1 0 0 0,1 0 0 0 0,-1 0 0 0 0,0 1 0 0 0,0 1 0 0 0,18 8 0 0 0,-15-4 187 0 0,1 1-1 0 0,-1 0 1 0 0,0 1 0 0 0,16 16-1 0 0,-12-8-201 0 0,-6-7 307 0 0,22 19 0 0 0,-31-28-470 0 0,1 0 0 0 0,-1 0 1 0 0,1-1-1 0 0,0 1 0 0 0,0 0 0 0 0,0-1 0 0 0,0 0 1 0 0,0 0-1 0 0,1 0 0 0 0,-1 0 0 0 0,0 0 0 0 0,0-1 0 0 0,1 1 1 0 0,3-1-1 0 0,3-1-1137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753"/>
    </inkml:context>
    <inkml:brush xml:id="br0">
      <inkml:brushProperty name="width" value="0.05" units="cm"/>
      <inkml:brushProperty name="height" value="0.05" units="cm"/>
      <inkml:brushProperty name="color" value="#004F8B"/>
    </inkml:brush>
  </inkml:definitions>
  <inkml:trace contextRef="#ctx0" brushRef="#br0">2 1 4143 0 0,'0'0'11774'0'0,"14"11"-8965"0"0,-12-6-2634 0 0,1 0 1 0 0,0 0-1 0 0,-1 0 0 0 0,0 0 0 0 0,0 0 1 0 0,-1 0-1 0 0,0 1 0 0 0,0-1 1 0 0,0 1-1 0 0,0-1 0 0 0,-1 10 1 0 0,0 8 330 0 0,-5 32-1 0 0,4-47-329 0 0,-27 175 1335 0 0,28-182-2136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105"/>
    </inkml:context>
    <inkml:brush xml:id="br0">
      <inkml:brushProperty name="width" value="0.05" units="cm"/>
      <inkml:brushProperty name="height" value="0.05" units="cm"/>
      <inkml:brushProperty name="color" value="#004F8B"/>
    </inkml:brush>
  </inkml:definitions>
  <inkml:trace contextRef="#ctx0" brushRef="#br0">21 25 9215 0 0,'0'0'707'0'0,"11"-9"-223"0"0,-8 6 15 0 0,1 1 1 0 0,0 0-1 0 0,0 1 1 0 0,0-1-1 0 0,0 1 1 0 0,0 0-1 0 0,0 0 1 0 0,1 0-1 0 0,-1 0 1 0 0,0 1-1 0 0,0-1 1 0 0,1 1-1 0 0,3 0 0 0 0,11 2 1186 0 0,28 4 0 0 0,-45-6-1579 0 0,10 3 324 0 0,14 1 253 0 0,-1 1 0 0 0,45 15 0 0 0,-64-18-657 0 0,0 0 0 0 0,-1 1-1 0 0,1 0 1 0 0,-1 0 0 0 0,0 0-1 0 0,0 0 1 0 0,0 1 0 0 0,0 0-1 0 0,0 0 1 0 0,-1 0 0 0 0,0 1-1 0 0,0 0 1 0 0,0-1 0 0 0,0 1-1 0 0,-1 1 1 0 0,0-1-1 0 0,4 9 1 0 0,-6-10 4 0 0,0 1 0 0 0,0-1 0 0 0,-1 1 0 0 0,0-1 0 0 0,1 1 0 0 0,-2 0 0 0 0,1-1 0 0 0,-1 1 0 0 0,1-1 0 0 0,-1 1 0 0 0,0-1 0 0 0,-1 1 0 0 0,1-1 0 0 0,-1 0 0 0 0,0 0 0 0 0,0 1 0 0 0,-5 5 0 0 0,-3 7 140 0 0,-1-2-1 0 0,-23 26 0 0 0,17-22-83 0 0,-1-1 1 0 0,-1-1-1 0 0,0-1 0 0 0,-1-1 0 0 0,-26 16 0 0 0,40-28-80 0 0,0 0 0 0 0,0-1 0 0 0,0 0 0 0 0,0 0 0 0 0,0 0 0 0 0,0-1 0 0 0,0 0 0 0 0,-1 0 0 0 0,1 0 0 0 0,0-1 0 0 0,-1 0 0 0 0,-6-1-1 0 0,8 0-32 0 0,0 1-1 0 0,0-1 1 0 0,1 0-1 0 0,-1-1 0 0 0,0 1 1 0 0,0-1-1 0 0,1 0 0 0 0,-1 0 1 0 0,1-1-1 0 0,0 1 0 0 0,0-1 1 0 0,0 0-1 0 0,0 0 0 0 0,0 0 1 0 0,-5-6-1 0 0,8 8-79 0 0,1 1 75 0 0,-1 0-1 0 0,1 0 0 0 0,0 0 0 0 0,0-1 0 0 0,-1 1 0 0 0,1 0 0 0 0,0 0 1 0 0,0 0-1 0 0,-1 0 0 0 0,1 0 0 0 0,0-1 0 0 0,0 1 0 0 0,0 0 0 0 0,-1 0 1 0 0,1 0-1 0 0,0 0 0 0 0,0-1 0 0 0,0 1 0 0 0,-1 0 0 0 0,1 0 0 0 0,0-1 1 0 0,0 1-1 0 0,0 0 0 0 0,0 0 0 0 0,0-1 0 0 0,0 1 0 0 0,0 0 0 0 0,0 0 1 0 0,0-1-1 0 0,-1 1 0 0 0,1 0 0 0 0,0-1 0 0 0,0 1 0 0 0,0 0 0 0 0,1 0 0 0 0,-1-1 1 0 0,0 1-1 0 0,0 0 0 0 0,0-1 0 0 0,0 1 0 0 0,0 0 0 0 0,0 0 0 0 0,0-1 1 0 0,0 1-1 0 0,0 0 0 0 0,1 0 0 0 0,-1-1 0 0 0,0 1 0 0 0,0 0 0 0 0,1 0 1 0 0,6-13-7156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505"/>
    </inkml:context>
    <inkml:brush xml:id="br0">
      <inkml:brushProperty name="width" value="0.05" units="cm"/>
      <inkml:brushProperty name="height" value="0.05" units="cm"/>
      <inkml:brushProperty name="color" value="#004F8B"/>
    </inkml:brush>
  </inkml:definitions>
  <inkml:trace contextRef="#ctx0" brushRef="#br0">66 0 8751 0 0,'0'0'4410'0'0,"-4"18"-1969"0"0,-5 11-1664 0 0,1 1 1 0 0,1 0-1 0 0,-3 40 1 0 0,-5 23 861 0 0,10-72-1116 0 0,-1 31 1 0 0,5-46-454 0 0,1-1 1 0 0,0 1 0 0 0,0 0-1 0 0,1 0 1 0 0,-1 0 0 0 0,1 0-1 0 0,1 0 1 0 0,-1-1 0 0 0,1 1-1 0 0,3 6 1 0 0,-5-11-65 0 0,1 0 0 0 0,0 1 1 0 0,0-1-1 0 0,0 0 0 0 0,0 0 0 0 0,0 0 0 0 0,1 0 0 0 0,-1 0 1 0 0,0 0-1 0 0,0-1 0 0 0,1 1 0 0 0,-1 0 0 0 0,0-1 0 0 0,1 1 1 0 0,-1-1-1 0 0,1 1 0 0 0,-1-1 0 0 0,0 0 0 0 0,1 1 0 0 0,-1-1 1 0 0,1 0-1 0 0,2 0 0 0 0,-2 0-4 0 0,27 0-11 0 0,0-2-1 0 0,0-1 1 0 0,-1-1 0 0 0,39-10-1 0 0,-49 10 4 0 0,45-15-196 0 0,-42 11-2075 0 0,-1-1-3287 0 0,-11 5-580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882"/>
    </inkml:context>
    <inkml:brush xml:id="br0">
      <inkml:brushProperty name="width" value="0.05" units="cm"/>
      <inkml:brushProperty name="height" value="0.05" units="cm"/>
      <inkml:brushProperty name="color" value="#004F8B"/>
    </inkml:brush>
  </inkml:definitions>
  <inkml:trace contextRef="#ctx0" brushRef="#br0">18 269 14743 0 0,'0'0'1335'0'0,"7"-16"-936"0"0,-2 12 31 0 0,0 0 1 0 0,0 1 0 0 0,1 0 0 0 0,-1 0 0 0 0,1 1 0 0 0,-1-1 0 0 0,1 1-1 0 0,10-2 1 0 0,55-8 349 0 0,-43 8-488 0 0,18-5-143 0 0,85-28 1 0 0,-127 36-323 0 0,0-1 215 0 0</inkml:trace>
  <inkml:trace contextRef="#ctx0" brushRef="#br0" timeOffset="1">5 106 6911 0 0,'-4'-15'736'0'0,"4"13"-493"0"0,0 0-1 0 0,0 0 1 0 0,0 0 0 0 0,1-1-1 0 0,-1 1 1 0 0,1 0-1 0 0,-1 0 1 0 0,1 0-1 0 0,0 0 1 0 0,0 0-1 0 0,0 0 1 0 0,0 0-1 0 0,0 1 1 0 0,0-1-1 0 0,0 0 1 0 0,1 0 0 0 0,-1 1-1 0 0,0-1 1 0 0,1 1-1 0 0,2-3 1 0 0,1 0 326 0 0,1 0 1 0 0,-1 0-1 0 0,1 0 1 0 0,0 1-1 0 0,8-4 1 0 0,-2 2-93 0 0,1 1 0 0 0,-1 0 0 0 0,1 1 1 0 0,0 0-1 0 0,0 2 0 0 0,1-1 0 0 0,20 1 0 0 0,6 3-26 0 0,46 9 0 0 0,-10-1-3697 0 0,-62-9 1686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251"/>
    </inkml:context>
    <inkml:brush xml:id="br0">
      <inkml:brushProperty name="width" value="0.05" units="cm"/>
      <inkml:brushProperty name="height" value="0.05" units="cm"/>
      <inkml:brushProperty name="color" value="#004F8B"/>
    </inkml:brush>
  </inkml:definitions>
  <inkml:trace contextRef="#ctx0" brushRef="#br0">0 10 919 0 0,'0'0'10822'0'0,"19"-10"-6972"0"0,-18 11-3700 0 0,1 1 0 0 0,0-1 0 0 0,-1 1 0 0 0,1-1 0 0 0,-1 1-1 0 0,0 0 1 0 0,1 0 0 0 0,-1-1 0 0 0,0 1 0 0 0,0 0 0 0 0,0 0-1 0 0,0 0 1 0 0,0 0 0 0 0,-1 0 0 0 0,1 0 0 0 0,-1 1 0 0 0,1-1 0 0 0,-1 0-1 0 0,0 0 1 0 0,0 0 0 0 0,0 4 0 0 0,0 9 398 0 0,0 0 1 0 0,-4 15-1 0 0,3-14-171 0 0,-4 29 903 0 0,1-22-933 0 0,2 1 1 0 0,1-1-1 0 0,0 1 0 0 0,2-1 1 0 0,4 24-1 0 0,-5-45-385 0 0,0-13-5791 0 0,-1-10 3868 0 0,-6 0-14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213"/>
    </inkml:context>
    <inkml:brush xml:id="br0">
      <inkml:brushProperty name="width" value="0.05" units="cm"/>
      <inkml:brushProperty name="height" value="0.05" units="cm"/>
      <inkml:brushProperty name="color" value="#004F8B"/>
    </inkml:brush>
  </inkml:definitions>
  <inkml:trace contextRef="#ctx0" brushRef="#br0">1 128 9671 0 0,'0'0'440'0'0,"5"-6"151"0"0,5-2-92 0 0,-1 0-1 0 0,1 1 1 0 0,1 0 0 0 0,-1 0 0 0 0,1 1-1 0 0,0 1 1 0 0,1 0 0 0 0,12-4-1 0 0,6-4 970 0 0,-2 1-254 0 0,44-12 1 0 0,-63 21-1011 0 0,1 1 1 0 0,1 0-1 0 0,-1 0 0 0 0,0 1 1 0 0,0 1-1 0 0,0 0 0 0 0,1 0 1 0 0,12 2-1 0 0,-21-2-174 0 0,0 1 0 0 0,-1-1 0 0 0,1 0 0 0 0,0 1 0 0 0,-1-1 1 0 0,1 1-1 0 0,-1-1 0 0 0,1 1 0 0 0,-1 0 0 0 0,1-1 0 0 0,-1 1 0 0 0,1 0 0 0 0,-1 0 0 0 0,0 0 1 0 0,0 0-1 0 0,1 1 0 0 0,-1-1 0 0 0,0 0 0 0 0,0 0 0 0 0,0 1 0 0 0,0-1 0 0 0,0 0 0 0 0,-1 1 1 0 0,1-1-1 0 0,0 1 0 0 0,0 2 0 0 0,-1-1 14 0 0,0 1 0 0 0,0-1 1 0 0,0 0-1 0 0,0 0 0 0 0,-1 1 0 0 0,0-1 0 0 0,1 0 1 0 0,-1 0-1 0 0,0 0 0 0 0,-1 0 0 0 0,1 0 0 0 0,0 0 1 0 0,-3 3-1 0 0,-18 28 144 0 0,-1-2 0 0 0,-52 55 0 0 0,24-30-670 0 0,50-55 28 0 0,-5 5 480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675"/>
    </inkml:context>
    <inkml:brush xml:id="br0">
      <inkml:brushProperty name="width" value="0.05" units="cm"/>
      <inkml:brushProperty name="height" value="0.05" units="cm"/>
      <inkml:brushProperty name="color" value="#004F8B"/>
    </inkml:brush>
  </inkml:definitions>
  <inkml:trace contextRef="#ctx0" brushRef="#br0">0 107 12239 0 0,'9'-13'1299'0'0,"-3"7"-1138"0"0,0 1 0 0 0,0 0 0 0 0,0 0 0 0 0,1 1 0 0 0,0 0 0 0 0,0 0 0 0 0,0 1 0 0 0,14-5 0 0 0,66-16 1902 0 0,-84 23-2058 0 0,3 0 52 0 0,101-19 2198 0 0,-96 18-1862 0 0,0 1-1 0 0,0 1 1 0 0,1 0 0 0 0,-1 1-1 0 0,0 0 1 0 0,0 0 0 0 0,19 6-1 0 0,-29-7-374 0 0,0 0 0 0 0,0 0-1 0 0,0 1 1 0 0,0-1 0 0 0,0 0-1 0 0,0 1 1 0 0,0-1-1 0 0,-1 1 1 0 0,1-1 0 0 0,0 1-1 0 0,0-1 1 0 0,0 1-1 0 0,0 0 1 0 0,-1-1 0 0 0,1 1-1 0 0,0 0 1 0 0,-1 0 0 0 0,1-1-1 0 0,0 1 1 0 0,-1 0-1 0 0,1 0 1 0 0,-1 0 0 0 0,0 0-1 0 0,1 0 1 0 0,-1 0-1 0 0,0 0 1 0 0,1 0 0 0 0,-1 0-1 0 0,0 0 1 0 0,0 0-1 0 0,0 0 1 0 0,0 0 0 0 0,0 0-1 0 0,0 0 1 0 0,0 0 0 0 0,0 0-1 0 0,0 0 1 0 0,0 0-1 0 0,-1 0 1 0 0,1 0 0 0 0,0 0-1 0 0,-1 0 1 0 0,1 0-1 0 0,-1 0 1 0 0,1 0 0 0 0,-1-1-1 0 0,1 1 1 0 0,-1 0 0 0 0,0 0-1 0 0,0 0 1 0 0,-4 5 16 0 0,1-1 0 0 0,-1 0 1 0 0,0 0-1 0 0,0 0 0 0 0,0-1 1 0 0,-7 5-1 0 0,-164 94 33 0 0,161-95-62 0 0,4 2-76 0 0,11-10 66 0 0,0 0 1 0 0,0 0-1 0 0,0 1 0 0 0,0-1 0 0 0,0 0 0 0 0,0 0 0 0 0,0 0 0 0 0,0 1 0 0 0,0-1 0 0 0,0 0 0 0 0,0 0 0 0 0,0 1 0 0 0,0-1 0 0 0,0 0 0 0 0,0 0 0 0 0,0 0 0 0 0,0 1 0 0 0,0-1 0 0 0,0 0 0 0 0,1 0 0 0 0,-1 0 1 0 0,0 1-1 0 0,0-1 0 0 0,0 0 0 0 0,0 0 0 0 0,0 0 0 0 0,0 0 0 0 0,1 1 0 0 0,-1-1 0 0 0,0 0 0 0 0,0 0 0 0 0,1 0 0 0 0,24 8-307 0 0,-18-6 290 0 0,28 8 334 0 0,-1 3-1 0 0,0 0 0 0 0,-1 2 1 0 0,46 29-1 0 0,-13-8-235 0 0,-54-30-721 0 0,0-2-39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3.865"/>
    </inkml:context>
    <inkml:brush xml:id="br0">
      <inkml:brushProperty name="width" value="0.05" units="cm"/>
      <inkml:brushProperty name="height" value="0.05" units="cm"/>
      <inkml:brushProperty name="color" value="#004F8B"/>
    </inkml:brush>
  </inkml:definitions>
  <inkml:trace contextRef="#ctx0" brushRef="#br0">0 28 6335 0 0,'0'-15'670'0'0,"5"2"7820"0"0,2 32-6600 0 0,1 29-1509 0 0,-10 115 1605 0 0,-1-2-760 0 0,8-135-1185 0 0,-5-25-101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213"/>
    </inkml:context>
    <inkml:brush xml:id="br0">
      <inkml:brushProperty name="width" value="0.05" units="cm"/>
      <inkml:brushProperty name="height" value="0.05" units="cm"/>
      <inkml:brushProperty name="color" value="#004F8B"/>
    </inkml:brush>
  </inkml:definitions>
  <inkml:trace contextRef="#ctx0" brushRef="#br0">1 128 9671 0 0,'0'0'440'0'0,"5"-6"151"0"0,5-2-92 0 0,-1 0-1 0 0,1 1 1 0 0,1 0 0 0 0,-1 0 0 0 0,1 1-1 0 0,0 1 1 0 0,1 0 0 0 0,12-4-1 0 0,6-4 970 0 0,-2 1-254 0 0,44-12 1 0 0,-63 21-1011 0 0,1 1 1 0 0,1 0-1 0 0,-1 0 0 0 0,0 1 1 0 0,0 1-1 0 0,0 0 0 0 0,1 0 1 0 0,12 2-1 0 0,-21-2-174 0 0,0 1 0 0 0,-1-1 0 0 0,1 0 0 0 0,0 1 0 0 0,-1-1 1 0 0,1 1-1 0 0,-1-1 0 0 0,1 1 0 0 0,-1 0 0 0 0,1-1 0 0 0,-1 1 0 0 0,1 0 0 0 0,-1 0 0 0 0,0 0 1 0 0,0 0-1 0 0,1 1 0 0 0,-1-1 0 0 0,0 0 0 0 0,0 0 0 0 0,0 1 0 0 0,0-1 0 0 0,0 0 0 0 0,-1 1 1 0 0,1-1-1 0 0,0 1 0 0 0,0 2 0 0 0,-1-1 14 0 0,0 1 0 0 0,0-1 1 0 0,0 0-1 0 0,0 0 0 0 0,-1 1 0 0 0,0-1 0 0 0,1 0 1 0 0,-1 0-1 0 0,0 0 0 0 0,-1 0 0 0 0,1 0 0 0 0,0 0 1 0 0,-3 3-1 0 0,-18 28 144 0 0,-1-2 0 0 0,-52 55 0 0 0,24-30-670 0 0,50-55 28 0 0,-5 5 480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562"/>
    </inkml:context>
    <inkml:brush xml:id="br0">
      <inkml:brushProperty name="width" value="0.05" units="cm"/>
      <inkml:brushProperty name="height" value="0.05" units="cm"/>
      <inkml:brushProperty name="color" value="#004F8B"/>
    </inkml:brush>
  </inkml:definitions>
  <inkml:trace contextRef="#ctx0" brushRef="#br0">22 0 14911 0 0,'0'0'3171'0'0,"-1"2"-2324"0"0,-8 155 3532 0 0,0-59-3716 0 0,6-46-3880 0 0,6-66-8706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949"/>
    </inkml:context>
    <inkml:brush xml:id="br0">
      <inkml:brushProperty name="width" value="0.05" units="cm"/>
      <inkml:brushProperty name="height" value="0.05" units="cm"/>
      <inkml:brushProperty name="color" value="#004F8B"/>
    </inkml:brush>
  </inkml:definitions>
  <inkml:trace contextRef="#ctx0" brushRef="#br0">1 109 4607 0 0,'0'0'354'0'0,"4"-8"-220"0"0,-1 4 596 0 0,1 0-1 0 0,-1 0 1 0 0,1 1-1 0 0,-1 0 0 0 0,1-1 1 0 0,0 1-1 0 0,0 1 1 0 0,1-1-1 0 0,7-3 0 0 0,48-17 4423 0 0,-29 12-4664 0 0,-18 5-22 0 0,1 1 0 0 0,0 0 0 0 0,0 1 0 0 0,1 1 0 0 0,-1 0 0 0 0,1 1 0 0 0,-1 0 0 0 0,20 1 0 0 0,-33 1-447 0 0,0 0-1 0 0,0 0 0 0 0,0 0 1 0 0,0 0-1 0 0,0 1 0 0 0,0-1 1 0 0,0 0-1 0 0,0 1 0 0 0,0-1 1 0 0,0 0-1 0 0,0 1 1 0 0,0-1-1 0 0,0 1 0 0 0,0-1 1 0 0,0 1-1 0 0,-1 0 0 0 0,1-1 1 0 0,0 1-1 0 0,0 0 0 0 0,-1-1 1 0 0,1 1-1 0 0,0 0 1 0 0,-1 0-1 0 0,1 0 0 0 0,-1 0 1 0 0,1 1-1 0 0,-1 0-1 0 0,1-1 0 0 0,-1 1 0 0 0,0 0 0 0 0,0 0 1 0 0,0 0-1 0 0,0 0 0 0 0,0 0 0 0 0,-1 0 0 0 0,1-1 0 0 0,-1 1 0 0 0,1 0 1 0 0,-1 0-1 0 0,0 2 0 0 0,-3 4 0 0 0,-1 0 1 0 0,1 0 0 0 0,-1 0-1 0 0,-11 12 1 0 0,-19 17-167 0 0,-2-3 1 0 0,-1-1-1 0 0,-2-2 0 0 0,-44 27 0 0 0,83-57 61 0 0,25-4-701 0 0,-13 2 849 0 0,-1 0 0 0 0,1 1 0 0 0,-1 0 0 0 0,1 1 0 0 0,0 0 0 0 0,-1 1 0 0 0,1 0 0 0 0,-1 1 0 0 0,0 0 1 0 0,0 0-1 0 0,0 1 0 0 0,0 0 0 0 0,-1 1 0 0 0,1 0 0 0 0,-1 0 0 0 0,0 1 0 0 0,-1 1 0 0 0,15 13 0 0 0,-1 1 88 0 0,-16-13-468 0 0,1-1 0 0 0,0-1 0 0 0,10 8 0 0 0,-9-10-1108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331"/>
    </inkml:context>
    <inkml:brush xml:id="br0">
      <inkml:brushProperty name="width" value="0.05" units="cm"/>
      <inkml:brushProperty name="height" value="0.05" units="cm"/>
      <inkml:brushProperty name="color" value="#004F8B"/>
    </inkml:brush>
  </inkml:definitions>
  <inkml:trace contextRef="#ctx0" brushRef="#br0">85 19 3223 0 0,'-2'-1'240'0'0,"1"1"825"0"0,-1-1-1 0 0,1 1 1 0 0,-1-1 0 0 0,0 1-1 0 0,1 0 1 0 0,-1-1-1 0 0,0 1 1 0 0,1 0-1 0 0,-1 0 1 0 0,0 0-1 0 0,-3 1 1 0 0,4-1-765 0 0,0 1 0 0 0,-1-1 0 0 0,1 1 0 0 0,0 0 0 0 0,-1-1 0 0 0,1 1 0 0 0,0 0 0 0 0,0 0 1 0 0,0-1-1 0 0,0 1 0 0 0,-2 2 0 0 0,0 0-582 0 0,1 1 0 0 0,0 0-1 0 0,-1 0 1 0 0,1 0 0 0 0,0 0 0 0 0,-2 7 0 0 0,1-3 1401 0 0,-1 4-935 0 0,0 0-1 0 0,0 1 1 0 0,1 0-1 0 0,1 0 1 0 0,0 0 0 0 0,0 21-1 0 0,1-26-41 0 0,1 1 0 0 0,1-1 0 0 0,0 0 0 0 0,0 0 0 0 0,1 0 0 0 0,-1 1 0 0 0,2-1 0 0 0,-1-1 0 0 0,1 1 0 0 0,1 0 0 0 0,6 11 0 0 0,-9-17-105 0 0,1 1 0 0 0,0-1 0 0 0,-1 0 0 0 0,1 0 0 0 0,0 0 0 0 0,0 0 0 0 0,1 0 0 0 0,-1-1 0 0 0,0 1-1 0 0,0-1 1 0 0,1 1 0 0 0,-1-1 0 0 0,1 0 0 0 0,-1 0 0 0 0,1 0 0 0 0,-1 0 0 0 0,1 0 0 0 0,0-1 0 0 0,0 1-1 0 0,-1-1 1 0 0,1 0 0 0 0,0 0 0 0 0,0 0 0 0 0,3 0 0 0 0,-2-1-12 0 0,0 0-1 0 0,0 0 1 0 0,0 0-1 0 0,0-1 1 0 0,-1 1 0 0 0,1-1-1 0 0,-1 0 1 0 0,1 0 0 0 0,-1 0-1 0 0,0-1 1 0 0,1 1 0 0 0,-1-1-1 0 0,0 1 1 0 0,-1-1 0 0 0,1 0-1 0 0,2-4 1 0 0,3-4-7 0 0,0-1 0 0 0,-1 0 0 0 0,-1 0 0 0 0,0-1 0 0 0,0 0 0 0 0,4-17 0 0 0,-7 20-19 0 0,-1 0 0 0 0,0 0 0 0 0,-1 0 0 0 0,0 0 1 0 0,-1 0-1 0 0,0 0 0 0 0,0 0 0 0 0,-1 0 0 0 0,-3-16 0 0 0,3 23 4 0 0,0 0 0 0 0,0 0-1 0 0,0 1 1 0 0,0-1 0 0 0,0 0-1 0 0,0 0 1 0 0,-1 0 0 0 0,0 1-1 0 0,1-1 1 0 0,-1 1 0 0 0,0-1-1 0 0,0 1 1 0 0,0 0 0 0 0,-1 0-1 0 0,1 0 1 0 0,-1 0 0 0 0,1 0-1 0 0,-1 0 1 0 0,-4-2 0 0 0,3 3 51 0 0,0-1-1 0 0,0 1 1 0 0,-1 0 0 0 0,1 0 0 0 0,-1 1 0 0 0,1-1 0 0 0,0 1 0 0 0,-1 0 0 0 0,1 0 0 0 0,-1 0 0 0 0,1 1-1 0 0,-8 1 1 0 0,6 0-64 0 0,-1 0 1 0 0,1 0-1 0 0,-1 0 0 0 0,1 1 0 0 0,0 0 0 0 0,0 1 0 0 0,0-1 0 0 0,-7 6 0 0 0,10-6-168 0 0,-1 0 0 0 0,1 0 0 0 0,0 0 0 0 0,0 1 0 0 0,0-1 0 0 0,0 1 0 0 0,1-1 0 0 0,-1 1 0 0 0,1 0 0 0 0,0 0 0 0 0,0 0 0 0 0,-2 8 0 0 0,3-2-5187 0 0,2 0-1709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708"/>
    </inkml:context>
    <inkml:brush xml:id="br0">
      <inkml:brushProperty name="width" value="0.05" units="cm"/>
      <inkml:brushProperty name="height" value="0.05" units="cm"/>
      <inkml:brushProperty name="color" value="#004F8B"/>
    </inkml:brush>
  </inkml:definitions>
  <inkml:trace contextRef="#ctx0" brushRef="#br0">41 1 15751 0 0,'0'0'1424'0'0,"-2"0"-1172"0"0,1 0-183 0 0,-1 1-1 0 0,1-1 0 0 0,0 1 1 0 0,-1-1-1 0 0,1 1 0 0 0,0 0 1 0 0,0 0-1 0 0,0-1 0 0 0,-1 1 1 0 0,1 0-1 0 0,0 0 0 0 0,0 0 1 0 0,0 0-1 0 0,0 0 0 0 0,1 0 1 0 0,-1 0-1 0 0,0 1 0 0 0,0-1 1 0 0,1 0-1 0 0,-1 0 0 0 0,0 3 0 0 0,0-1 127 0 0,0 1-1 0 0,0-1 0 0 0,1 1 1 0 0,0 0-1 0 0,0 6 0 0 0,-1-1 20 0 0,-8 144 1666 0 0,8-145-1832 0 0,1-3-19 0 0,-1 1 0 0 0,1 0 0 0 0,0 0-1 0 0,0-1 1 0 0,1 1 0 0 0,-1 0 0 0 0,1-1-1 0 0,1 1 1 0 0,2 9 0 0 0,-3-14-544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094"/>
    </inkml:context>
    <inkml:brush xml:id="br0">
      <inkml:brushProperty name="width" value="0.05" units="cm"/>
      <inkml:brushProperty name="height" value="0.05" units="cm"/>
      <inkml:brushProperty name="color" value="#004F8B"/>
    </inkml:brush>
  </inkml:definitions>
  <inkml:trace contextRef="#ctx0" brushRef="#br0">1 36 11519 0 0,'0'0'1355'0'0,"2"-1"-476"0"0,8-5-231 0 0,1 1 1 0 0,-1 1 0 0 0,1 0 0 0 0,1 0-1 0 0,-1 1 1 0 0,0 0 0 0 0,1 1 0 0 0,-1 0-1 0 0,24 1 1 0 0,-3 1 138 0 0,1 2 0 0 0,45 8-1 0 0,-71-9-702 0 0,-1 0-1 0 0,0 1 1 0 0,0-1-1 0 0,0 1 1 0 0,-1 0-1 0 0,1 1 1 0 0,0-1-1 0 0,-1 1 1 0 0,6 4-1 0 0,-9-5-49 0 0,0 0 0 0 0,0-1 0 0 0,0 2 0 0 0,0-1 0 0 0,0 0 0 0 0,-1 0 0 0 0,1 0 0 0 0,-1 1 0 0 0,0-1 0 0 0,0 1 0 0 0,0-1 0 0 0,0 1 0 0 0,0-1 0 0 0,0 1 0 0 0,-1 0 0 0 0,1-1 0 0 0,-1 1 0 0 0,1 0 0 0 0,-1 0 0 0 0,0-1 0 0 0,0 1 0 0 0,-2 5-1 0 0,1 4 84 0 0,-2-1 0 0 0,0 0-1 0 0,0 0 1 0 0,-1 0 0 0 0,-1 0-1 0 0,1-1 1 0 0,-2 1 0 0 0,1-1-1 0 0,-2-1 1 0 0,1 1 0 0 0,-1-1-1 0 0,-10 10 1 0 0,4-5-97 0 0,0-2-1 0 0,-1 1 1 0 0,0-2 0 0 0,-1 0 0 0 0,-1-1 0 0 0,1 0-1 0 0,-19 7 1 0 0,28-15-65 0 0,1 1 0 0 0,-1-1 0 0 0,1 0 0 0 0,-1-1 0 0 0,0 0 0 0 0,-12 2 0 0 0,16-3-7 0 0,0 0 1 0 0,-1 0 0 0 0,1 0 0 0 0,-1-1-1 0 0,1 1 1 0 0,0-1 0 0 0,0 1-1 0 0,-1-1 1 0 0,1 0 0 0 0,0 0-1 0 0,0 0 1 0 0,0 0 0 0 0,0 0 0 0 0,0 0-1 0 0,0 0 1 0 0,0-1 0 0 0,0 1-1 0 0,0-1 1 0 0,-2-2 0 0 0,3 2-31 0 0,0 1 0 0 0,1 0 0 0 0,-1-1 0 0 0,1 1 1 0 0,-1-1-1 0 0,1 1 0 0 0,0-1 0 0 0,-1 1 0 0 0,1-1 0 0 0,0 1 1 0 0,0-1-1 0 0,0 1 0 0 0,0-1 0 0 0,0 1 0 0 0,0-1 0 0 0,0 1 0 0 0,1-1 1 0 0,0-2-1 0 0,-1 3-102 0 0,1 1 1 0 0,-1-1-1 0 0,1 0 0 0 0,-1 1 1 0 0,0-1-1 0 0,1 0 1 0 0,-1 1-1 0 0,1-1 1 0 0,0 0-1 0 0,-1 1 0 0 0,1-1 1 0 0,-1 1-1 0 0,1-1 1 0 0,0 1-1 0 0,-1-1 0 0 0,2 1 1 0 0,6-4-1252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458"/>
    </inkml:context>
    <inkml:brush xml:id="br0">
      <inkml:brushProperty name="width" value="0.05" units="cm"/>
      <inkml:brushProperty name="height" value="0.05" units="cm"/>
      <inkml:brushProperty name="color" value="#004F8B"/>
    </inkml:brush>
  </inkml:definitions>
  <inkml:trace contextRef="#ctx0" brushRef="#br0">1 66 13503 0 0,'0'0'5292'0'0,"8"6"-4728"0"0,-5-3-483 0 0,1 0 0 0 0,-1 1-1 0 0,0-1 1 0 0,0 1-1 0 0,0 0 1 0 0,0 0 0 0 0,-1 0-1 0 0,0 0 1 0 0,0 0 0 0 0,0 0-1 0 0,0 1 1 0 0,0-1 0 0 0,-1 1-1 0 0,0-1 1 0 0,0 1 0 0 0,0 0-1 0 0,0 8 1 0 0,-1 5 156 0 0,-1 0 0 0 0,-1-1 0 0 0,-6 27 0 0 0,-1 20 171 0 0,9-59-384 0 0,0 1 0 0 0,0-1 0 0 0,0 0 0 0 0,1 1 0 0 0,0-1-1 0 0,0 0 1 0 0,0 0 0 0 0,0 0 0 0 0,4 8 0 0 0,-4-11-19 0 0,0-1 0 0 0,0 0 1 0 0,0 1-1 0 0,0-1 0 0 0,0 0 1 0 0,0 1-1 0 0,0-1 0 0 0,1 0 1 0 0,-1 0-1 0 0,0 0 0 0 0,1 0 0 0 0,-1 0 1 0 0,1 0-1 0 0,-1 0 0 0 0,1-1 1 0 0,-1 1-1 0 0,1 0 0 0 0,-1-1 0 0 0,1 1 1 0 0,0-1-1 0 0,-1 0 0 0 0,1 0 1 0 0,0 0-1 0 0,-1 1 0 0 0,1-1 1 0 0,0-1-1 0 0,0 1 0 0 0,-1 0 0 0 0,1 0 1 0 0,0-1-1 0 0,-1 1 0 0 0,1-1 1 0 0,2 0-1 0 0,6-3 28 0 0,0-1-1 0 0,-1 0 1 0 0,1 0 0 0 0,-1-1 0 0 0,0 0-1 0 0,-1-1 1 0 0,1 0 0 0 0,-1 0 0 0 0,-1-1-1 0 0,1 1 1 0 0,-1-2 0 0 0,-1 1 0 0 0,8-13-1 0 0,-11 16 6 0 0,-1-1 0 0 0,1 1 0 0 0,-1-1-1 0 0,-1 0 1 0 0,1 1 0 0 0,-1-1 0 0 0,0 0-1 0 0,0 0 1 0 0,0 0 0 0 0,-1 0 0 0 0,0-8-1 0 0,-3-7 351 0 0,-8-40-1 0 0,7 44-185 0 0,0 0 1 0 0,-1-34-1 0 0,4 44-165 0 0,0-1 0 0 0,8-19-44 0 0,-7 25-93 0 0,2 3-1150 0 0,-1 0 1041 0 0,0-1 0 0 0,0 1-1 0 0,0 0 1 0 0,0-1 0 0 0,0 1-1 0 0,0 0 1 0 0,0 0 0 0 0,-1-1 0 0 0,1 1-1 0 0,0 0 1 0 0,0 0 0 0 0,-1 0-1 0 0,1 0 1 0 0,0 1 0 0 0,3 9-1577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827"/>
    </inkml:context>
    <inkml:brush xml:id="br0">
      <inkml:brushProperty name="width" value="0.05" units="cm"/>
      <inkml:brushProperty name="height" value="0.05" units="cm"/>
      <inkml:brushProperty name="color" value="#004F8B"/>
    </inkml:brush>
  </inkml:definitions>
  <inkml:trace contextRef="#ctx0" brushRef="#br0">188 57 6447 0 0,'0'0'499'0'0,"2"-11"1745"0"0,2-31 8420 0 0,-6 41-10656 0 0,1 0-1 0 0,-1 1 1 0 0,1 0 0 0 0,-1-1-1 0 0,1 1 1 0 0,-1 0 0 0 0,1 0-1 0 0,-1-1 1 0 0,1 1 0 0 0,-1 0-1 0 0,1 1 1 0 0,-3-1 0 0 0,-2 2 12 0 0,0 0 0 0 0,0 0 0 0 0,0 1 1 0 0,0-1-1 0 0,0 2 0 0 0,1-1 0 0 0,-1 0 0 0 0,-7 7 0 0 0,-3 4 214 0 0,-18 19-1 0 0,28-25-125 0 0,-1 0 0 0 0,1 0 0 0 0,0 1 0 0 0,1 0 0 0 0,0 0 0 0 0,0 0 1 0 0,1 1-1 0 0,1-1 0 0 0,-1 1 0 0 0,-1 11 0 0 0,3-14-21 0 0,1 0 1 0 0,0 0-1 0 0,0 0 1 0 0,0 0 0 0 0,1 0-1 0 0,0 0 1 0 0,1 0-1 0 0,0 0 1 0 0,0 0-1 0 0,0 0 1 0 0,1 0-1 0 0,0 0 1 0 0,0 0-1 0 0,1-1 1 0 0,5 10-1 0 0,-6-13-63 0 0,0 0-1 0 0,0 0 1 0 0,1 0-1 0 0,-1 0 0 0 0,1 0 1 0 0,0-1-1 0 0,0 0 1 0 0,0 1-1 0 0,0-1 1 0 0,1 0-1 0 0,-1 0 1 0 0,0 0-1 0 0,1-1 1 0 0,-1 0-1 0 0,1 1 0 0 0,0-1 1 0 0,-1 0-1 0 0,1 0 1 0 0,0-1-1 0 0,0 1 1 0 0,4-1-1 0 0,-1 0-31 0 0,0 0 0 0 0,1-1 0 0 0,-1 0 0 0 0,0 0 0 0 0,0-1-1 0 0,0 1 1 0 0,0-1 0 0 0,0-1 0 0 0,-1 0 0 0 0,10-4 0 0 0,3-4-1937 0 0,27-20-1 0 0,-28 15-5302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562"/>
    </inkml:context>
    <inkml:brush xml:id="br0">
      <inkml:brushProperty name="width" value="0.05" units="cm"/>
      <inkml:brushProperty name="height" value="0.05" units="cm"/>
      <inkml:brushProperty name="color" value="#004F8B"/>
    </inkml:brush>
  </inkml:definitions>
  <inkml:trace contextRef="#ctx0" brushRef="#br0">22 0 14911 0 0,'0'0'3171'0'0,"-1"2"-2324"0"0,-8 155 3532 0 0,0-59-3716 0 0,6-46-3880 0 0,6-66-8706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7.219"/>
    </inkml:context>
    <inkml:brush xml:id="br0">
      <inkml:brushProperty name="width" value="0.05" units="cm"/>
      <inkml:brushProperty name="height" value="0.05" units="cm"/>
      <inkml:brushProperty name="color" value="#004F8B"/>
    </inkml:brush>
  </inkml:definitions>
  <inkml:trace contextRef="#ctx0" brushRef="#br0">175 89 14599 0 0,'0'0'1320'0'0,"0"11"-433"0"0,-7 96 3813 0 0,3-71-3055 0 0,3 71 0 0 0,1-100-1493 0 0</inkml:trace>
  <inkml:trace contextRef="#ctx0" brushRef="#br0" timeOffset="1">0 92 14279 0 0,'0'0'1103'0'0,"2"-1"-596"0"0,11-7 441 0 0,1 1 1 0 0,0 0 0 0 0,0 2 0 0 0,26-8-1 0 0,64-9 785 0 0,-29 8-955 0 0,-46 4-1169 0 0,-19 5-258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214"/>
    </inkml:context>
    <inkml:brush xml:id="br0">
      <inkml:brushProperty name="width" value="0.025" units="cm"/>
      <inkml:brushProperty name="height" value="0.025" units="cm"/>
      <inkml:brushProperty name="color" value="#F6630D"/>
    </inkml:brush>
  </inkml:definitions>
  <inkml:trace contextRef="#ctx0" brushRef="#br0">125 149 8287 0 0,'0'0'639'0'0,"-5"-19"996"0"0,3-28 3961 0 0,2 37-5369 0 0,0 0-1 0 0,-1 0 1 0 0,-2-17-1 0 0,2 26-212 0 0,1-1 0 0 0,0 1 0 0 0,-1-1 0 0 0,1 1-1 0 0,-1-1 1 0 0,1 1 0 0 0,-1-1 0 0 0,0 1 0 0 0,0 0 0 0 0,0-1-1 0 0,0 1 1 0 0,0 0 0 0 0,0 0 0 0 0,0 0 0 0 0,-2-2-1 0 0,2 2 12 0 0,0 1-1 0 0,0-1 0 0 0,0 1 1 0 0,1 0-1 0 0,-1 0 1 0 0,0-1-1 0 0,0 1 0 0 0,0 0 1 0 0,0 0-1 0 0,0 0 0 0 0,0 0 1 0 0,0 0-1 0 0,0 0 0 0 0,1 0 1 0 0,-1 0-1 0 0,0 1 0 0 0,0-1 1 0 0,0 0-1 0 0,-1 1 0 0 0,-1 0 41 0 0,0 1-1 0 0,1-1 0 0 0,-1 1 1 0 0,1 0-1 0 0,-1 0 0 0 0,1 0 1 0 0,-1 0-1 0 0,1 1 0 0 0,0-1 1 0 0,-3 5-1 0 0,-2 5-73 0 0,1 0-1 0 0,1 1 1 0 0,0-1-1 0 0,1 1 1 0 0,0 0-1 0 0,-3 16 1 0 0,2 5-19 0 0,-2 41 0 0 0,6-58 127 0 0,1 0 1 0 0,1 0 0 0 0,0 0 0 0 0,1 0 0 0 0,0 0 0 0 0,2 0 0 0 0,0 0-1 0 0,11 27 1 0 0,-14-41-78 0 0,1-1-1 0 0,-1 1 1 0 0,0 0 0 0 0,1-1-1 0 0,0 1 1 0 0,0-1-1 0 0,-1 0 1 0 0,1 0-1 0 0,1 0 1 0 0,-1 0 0 0 0,0 0-1 0 0,0 0 1 0 0,1 0-1 0 0,-1-1 1 0 0,1 1-1 0 0,0-1 1 0 0,-1 1 0 0 0,1-1-1 0 0,0 0 1 0 0,0 0-1 0 0,-1-1 1 0 0,1 1 0 0 0,0-1-1 0 0,0 1 1 0 0,0-1-1 0 0,0 0 1 0 0,0 0-1 0 0,4 0 1 0 0,1-1-183 0 0,0-1 1 0 0,-1 0-1 0 0,1 0 1 0 0,0 0-1 0 0,-1-1 1 0 0,0 0-1 0 0,0-1 0 0 0,0 0 1 0 0,10-6-1 0 0,-2-1-1219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670"/>
    </inkml:context>
    <inkml:brush xml:id="br0">
      <inkml:brushProperty name="width" value="0.025" units="cm"/>
      <inkml:brushProperty name="height" value="0.025" units="cm"/>
      <inkml:brushProperty name="color" value="#F6630D"/>
    </inkml:brush>
  </inkml:definitions>
  <inkml:trace contextRef="#ctx0" brushRef="#br0">0 1 11455 0 0,'0'0'5295'0'0,"2"7"-4558"0"0,3 12-119 0 0,-1 0 1 0 0,-1 0-1 0 0,-1 0 0 0 0,0 21 0 0 0,-1-21-412 0 0,0-1 0 0 0,1 1 0 0 0,1-1-1 0 0,9 29 1 0 0,-12-46-203 0 0,0 1 0 0 0,1-1 1 0 0,-1 0-1 0 0,1 0 0 0 0,-1 0 0 0 0,1 0 0 0 0,0 0 0 0 0,-1 0 0 0 0,1 0 0 0 0,0 0 1 0 0,0 0-1 0 0,0 0 0 0 0,0 0 0 0 0,0-1 0 0 0,0 1 0 0 0,0 0 0 0 0,0 0 0 0 0,0-1 1 0 0,0 1-1 0 0,0-1 0 0 0,0 1 0 0 0,0-1 0 0 0,0 0 0 0 0,1 1 0 0 0,-1-1 0 0 0,0 0 1 0 0,0 0-1 0 0,3 0 0 0 0,1-1-1 0 0,0-1 0 0 0,0 0 0 0 0,0 0 1 0 0,0-1-1 0 0,0 0 0 0 0,-1 1 0 0 0,1-2 0 0 0,-1 1 0 0 0,1 0 0 0 0,-1-1 1 0 0,0 0-1 0 0,-1 0 0 0 0,1 0 0 0 0,-1 0 0 0 0,6-9 0 0 0,-2 1 2 0 0,-1 0-1 0 0,1-1 0 0 0,-2 0 0 0 0,0 0 0 0 0,4-14 0 0 0,0-21 31 0 0,2-12 8 0 0,-11 59 282 0 0,-1 15 17 0 0,0-1-1 0 0,-4 17 1 0 0,-3 24 530 0 0,8-45-770 0 0,-1 9 148 0 0,1 1 0 0 0,1-1 1 0 0,3 24-1 0 0,-3-37-203 0 0,0 0 1 0 0,1 0 0 0 0,-1 0 0 0 0,1-1-1 0 0,0 1 1 0 0,1 0 0 0 0,2 4-1 0 0,-3-6-38 0 0,-1-1-1 0 0,1 0 0 0 0,0 0 0 0 0,0 0 0 0 0,0 0 1 0 0,0-1-1 0 0,0 1 0 0 0,0-1 0 0 0,0 1 0 0 0,0-1 0 0 0,1 0 1 0 0,-1 1-1 0 0,1-1 0 0 0,4 1 0 0 0,-5-2-82 0 0,1 1 1 0 0,1-1-1 0 0,-1 0 0 0 0,0 0 1 0 0,0 0-1 0 0,0 0 0 0 0,0 0 0 0 0,0-1 1 0 0,0 0-1 0 0,-1 1 0 0 0,1-1 1 0 0,0 0-1 0 0,4-2 0 0 0,19-12-3420 0 0,-15 7-4260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071"/>
    </inkml:context>
    <inkml:brush xml:id="br0">
      <inkml:brushProperty name="width" value="0.025" units="cm"/>
      <inkml:brushProperty name="height" value="0.025" units="cm"/>
      <inkml:brushProperty name="color" value="#F6630D"/>
    </inkml:brush>
  </inkml:definitions>
  <inkml:trace contextRef="#ctx0" brushRef="#br0">95 36 2759 0 0,'0'0'2984'0'0,"1"-13"7400"0"0,0-1-7236 0 0,-1 13-2481 0 0,0 0-663 0 0,0 1 0 0 0,-1-1 0 0 0,1 1 0 0 0,0 0-1 0 0,-1-1 1 0 0,1 1 0 0 0,0-1 0 0 0,-1 1 0 0 0,1 0 0 0 0,-1-1 0 0 0,1 1 0 0 0,-1 0 0 0 0,1-1 0 0 0,-1 1 0 0 0,1 0-1 0 0,-1 0 1 0 0,1-1 0 0 0,-1 1 0 0 0,1 0 0 0 0,-1 0 0 0 0,0 0 0 0 0,1 0 0 0 0,-1 0 0 0 0,1 0 0 0 0,-2 0 0 0 0,-15-1 55 0 0,14 1-45 0 0,0 0 0 0 0,1 1 1 0 0,-1-1-1 0 0,0 1 0 0 0,0 0 0 0 0,0 0 0 0 0,0 0 0 0 0,0 0 0 0 0,1 0 1 0 0,-1 1-1 0 0,0-1 0 0 0,1 1 0 0 0,-1 0 0 0 0,1-1 0 0 0,0 1 0 0 0,0 0 1 0 0,-1 0-1 0 0,1 1 0 0 0,1-1 0 0 0,-1 0 0 0 0,0 1 0 0 0,0-1 0 0 0,1 1 1 0 0,0 0-1 0 0,-1-1 0 0 0,1 1 0 0 0,0 0 0 0 0,-1 6 0 0 0,1-5 9 0 0,1 0 0 0 0,-1 0 1 0 0,1 0-1 0 0,0 0 0 0 0,0 0 0 0 0,1 0 0 0 0,-1 1 0 0 0,1-1 0 0 0,0 0 1 0 0,0 0-1 0 0,0 0 0 0 0,0 0 0 0 0,1-1 0 0 0,0 1 0 0 0,0 0 0 0 0,0-1 1 0 0,0 1-1 0 0,0-1 0 0 0,1 1 0 0 0,4 3 0 0 0,64 66 1313 0 0,-71-73-1306 0 0,1 1 0 0 0,-1-1-1 0 0,0 1 1 0 0,1-1 0 0 0,-1 0 0 0 0,0 1-1 0 0,0-1 1 0 0,0 1 0 0 0,1-1-1 0 0,-1 0 1 0 0,0 1 0 0 0,0-1 0 0 0,0 1-1 0 0,0-1 1 0 0,0 1 0 0 0,0-1 0 0 0,0 1-1 0 0,0-1 1 0 0,0 1 0 0 0,0-1 0 0 0,0 1-1 0 0,0-1 1 0 0,0 0 0 0 0,0 1-1 0 0,0-1 1 0 0,0 1 0 0 0,-1-1 0 0 0,1 1-1 0 0,0-1 1 0 0,0 1 0 0 0,-1-1 0 0 0,1 0-1 0 0,0 1 1 0 0,0-1 0 0 0,-1 0 0 0 0,1 1-1 0 0,0-1 1 0 0,-1 0 0 0 0,1 1-1 0 0,-1-1 1 0 0,1 0 0 0 0,0 0 0 0 0,-1 1-1 0 0,1-1 1 0 0,-1 0 0 0 0,1 0 0 0 0,-1 0-1 0 0,-22 8 373 0 0,17-7-345 0 0,4-1-46 0 0,0 1 1 0 0,-1-1-1 0 0,1 0 0 0 0,-1 0 1 0 0,1 0-1 0 0,-1 0 0 0 0,1 0 1 0 0,0-1-1 0 0,-1 1 0 0 0,1-1 1 0 0,0 0-1 0 0,-1 0 0 0 0,1 1 1 0 0,-3-3-1 0 0,-9-5-30 0 0,12 7-67 0 0,-2-5-1847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476"/>
    </inkml:context>
    <inkml:brush xml:id="br0">
      <inkml:brushProperty name="width" value="0.025" units="cm"/>
      <inkml:brushProperty name="height" value="0.025" units="cm"/>
      <inkml:brushProperty name="color" value="#F6630D"/>
    </inkml:brush>
  </inkml:definitions>
  <inkml:trace contextRef="#ctx0" brushRef="#br0">3 59 7367 0 0,'-1'-12'472'0'0,"1"9"-312"0"0,-1 0 0 0 0,1 0-1 0 0,0 0 1 0 0,0 0 0 0 0,0-1 0 0 0,0 1 0 0 0,0 0 0 0 0,1 0-1 0 0,-1 0 1 0 0,1 0 0 0 0,0 0 0 0 0,3-6 7596 0 0,14 16-6143 0 0,-15-3-1465 0 0,-1-1 0 0 0,1 1 1 0 0,-1-1-1 0 0,0 1 0 0 0,0 0 0 0 0,0 0 0 0 0,-1 0 1 0 0,1 0-1 0 0,-1 0 0 0 0,0 0 0 0 0,0 7 0 0 0,4 47 1024 0 0,-5-55-1105 0 0,-3 146 1314 0 0,1-94-518 0 0,1-1-1 0 0,11 88 0 0 0,-5-121-2197 0 0,1 12-2258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858"/>
    </inkml:context>
    <inkml:brush xml:id="br0">
      <inkml:brushProperty name="width" value="0.025" units="cm"/>
      <inkml:brushProperty name="height" value="0.025" units="cm"/>
      <inkml:brushProperty name="color" value="#F6630D"/>
    </inkml:brush>
  </inkml:definitions>
  <inkml:trace contextRef="#ctx0" brushRef="#br0">1 108 8287 0 0,'0'0'756'0'0,"14"-8"820"0"0,29-12 4688 0 0,-31 16-5897 0 0,0 0-1 0 0,0 0 0 0 0,1 2 0 0 0,-1-1 0 0 0,1 2 0 0 0,-1-1 0 0 0,17 2 1 0 0,-27 0-323 0 0,0 0 1 0 0,0 0 0 0 0,-1 1 0 0 0,1-1-1 0 0,0 1 1 0 0,0-1 0 0 0,0 1 0 0 0,-1 0 0 0 0,1-1-1 0 0,0 1 1 0 0,-1 0 0 0 0,1 0 0 0 0,-1 0-1 0 0,1 1 1 0 0,-1-1 0 0 0,1 0 0 0 0,-1 0 0 0 0,0 1-1 0 0,0-1 1 0 0,0 1 0 0 0,0-1 0 0 0,0 1-1 0 0,0-1 1 0 0,0 1 0 0 0,0 0 0 0 0,0 0 0 0 0,-1-1-1 0 0,2 5 1 0 0,0 4 19 0 0,-1 0-1 0 0,0 0 1 0 0,0 0-1 0 0,-2 15 1 0 0,2 10 29 0 0,-1-32-83 0 0,1 9 100 0 0,1 0-1 0 0,0 0 1 0 0,0-1-1 0 0,9 23 1 0 0,-11-32-88 0 0,1 0 1 0 0,0 0-1 0 0,0 0 1 0 0,0-1-1 0 0,0 1 1 0 0,0 0-1 0 0,0 0 1 0 0,1-1-1 0 0,-1 1 1 0 0,1 0-1 0 0,-1-1 1 0 0,1 0-1 0 0,-1 1 1 0 0,1-1-1 0 0,0 0 1 0 0,0 0-1 0 0,-1 0 1 0 0,1 0-1 0 0,0 0 1 0 0,0 0-1 0 0,0 0 1 0 0,0-1-1 0 0,0 1 1 0 0,0-1-1 0 0,1 1 1 0 0,-1-1-1 0 0,0 0 1 0 0,0 0-1 0 0,0 0 1 0 0,0 0-1 0 0,0 0 1 0 0,0-1-1 0 0,0 1 1 0 0,0-1-1 0 0,0 1 1 0 0,3-2-1 0 0,1 0 29 0 0,0-1-1 0 0,-1 0 0 0 0,0 0 0 0 0,1-1 0 0 0,-1 0 1 0 0,0 0-1 0 0,-1 0 0 0 0,1 0 0 0 0,-1-1 0 0 0,0 1 1 0 0,0-1-1 0 0,0 0 0 0 0,0-1 0 0 0,-1 1 0 0 0,0-1 1 0 0,0 1-1 0 0,-1-1 0 0 0,3-9 0 0 0,-1 3-5 0 0,0 0 1 0 0,-1 0-1 0 0,-1-1 0 0 0,0 1 1 0 0,0-1-1 0 0,-1 1 0 0 0,-1-1 1 0 0,-2-16-1 0 0,2 24-30 0 0,-1 0 1 0 0,1 1-1 0 0,-1-1 0 0 0,-1 1 1 0 0,1 0-1 0 0,-1-1 0 0 0,1 1 1 0 0,-1 0-1 0 0,0 0 1 0 0,-1 0-1 0 0,1 0 0 0 0,-1 0 1 0 0,-5-5-1 0 0,5 6 7 0 0,0 1-1 0 0,0-1 1 0 0,0 1 0 0 0,0 0-1 0 0,-1 1 1 0 0,1-1 0 0 0,0 1-1 0 0,-1-1 1 0 0,0 1 0 0 0,1 0-1 0 0,-1 0 1 0 0,0 0 0 0 0,1 1-1 0 0,-1-1 1 0 0,0 1 0 0 0,0 0-1 0 0,-4 1 1 0 0,-3-1 10 0 0,1 2 0 0 0,-1-1 0 0 0,1 1 0 0 0,-1 1 0 0 0,1 0 0 0 0,0 1 0 0 0,0-1 0 0 0,1 2 0 0 0,-1 0 1 0 0,-15 10-1 0 0,19-11-359 0 0,0 1 1 0 0,0 0-1 0 0,1 0 1 0 0,-1 1 0 0 0,1-1-1 0 0,-7 12 1 0 0,8-12-538 0 0,1 1 0 0 0,1-1 0 0 0,-1 1 1 0 0,1-1-1 0 0,0 1 0 0 0,0 0 0 0 0,1-1 0 0 0,0 1 0 0 0,-1 8 1 0 0,2 2-5335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412"/>
    </inkml:context>
    <inkml:brush xml:id="br0">
      <inkml:brushProperty name="width" value="0.025" units="cm"/>
      <inkml:brushProperty name="height" value="0.025" units="cm"/>
      <inkml:brushProperty name="color" value="#F6630D"/>
    </inkml:brush>
  </inkml:definitions>
  <inkml:trace contextRef="#ctx0" brushRef="#br0">23 0 15199 0 0,'0'0'1379'0'0,"0"2"-1019"0"0,5 17 635 0 0,-2 1 0 0 0,-1-1 0 0 0,0 1 0 0 0,-1 23 0 0 0,-3-18-735 0 0,0-1-1 0 0,-1 1 1 0 0,-2-1 0 0 0,0 0-1 0 0,-13 35 1 0 0,17-58-93 0 0,2-14-209 0 0,4-21-57 0 0,0 1-1 0 0,2 0 0 0 0,1 0 1 0 0,14-34-1 0 0,-20 64 136 0 0,-1 0 0 0 0,0 0 0 0 0,1 0 0 0 0,-1 0 0 0 0,1 0 0 0 0,0 0 0 0 0,0 1 1 0 0,0-1-1 0 0,0 1 0 0 0,1-1 0 0 0,-1 1 0 0 0,0 0 0 0 0,1 0 0 0 0,5-4 0 0 0,-7 6-3 0 0,0 0-1 0 0,0-1 0 0 0,0 1 1 0 0,0 0-1 0 0,0 0 0 0 0,0-1 1 0 0,1 1-1 0 0,-1 0 0 0 0,0 0 1 0 0,0 0-1 0 0,0 0 1 0 0,0 0-1 0 0,0 1 0 0 0,0-1 1 0 0,0 0-1 0 0,0 0 0 0 0,0 1 1 0 0,0-1-1 0 0,0 1 0 0 0,0-1 1 0 0,0 1-1 0 0,0-1 1 0 0,0 1-1 0 0,0 0 0 0 0,0-1 1 0 0,-1 1-1 0 0,1 0 0 0 0,0 0 1 0 0,0-1-1 0 0,-1 1 0 0 0,1 0 1 0 0,1 2-1 0 0,1 1 90 0 0,0 1-1 0 0,0 0 1 0 0,0 0 0 0 0,2 8-1 0 0,1 5 114 0 0,-1 0 0 0 0,0 1 0 0 0,-2 0-1 0 0,2 25 1 0 0,3 23-144 0 0,-8-66-97 0 0,0-1-1 0 0,0 0 0 0 0,1 1 0 0 0,-1-1 0 0 0,0 0 0 0 0,0 0 1 0 0,0 1-1 0 0,0-1 0 0 0,0 0 0 0 0,1 1 0 0 0,-1-1 0 0 0,0 0 1 0 0,0 0-1 0 0,1 1 0 0 0,-1-1 0 0 0,0 0 0 0 0,0 0 0 0 0,1 0 1 0 0,-1 1-1 0 0,0-1 0 0 0,0 0 0 0 0,1 0 0 0 0,-1 0 1 0 0,0 0-1 0 0,1 0 0 0 0,-1 0 0 0 0,0 0 0 0 0,1 0 0 0 0,-1 1 1 0 0,0-1-1 0 0,1 0 0 0 0,-1 0 0 0 0,0 0 0 0 0,1-1 0 0 0,-1 1 1 0 0,0 0-1 0 0,1 0 0 0 0,-1 0 0 0 0,0 0 0 0 0,1 0 0 0 0,-1 0 1 0 0,0 0-1 0 0,0 0 0 0 0,1-1 0 0 0,-1 1 0 0 0,0 0 0 0 0,1 0 1 0 0,-1 0-1 0 0,0-1 0 0 0,1 1 0 0 0,12-10-358 0 0,-8 2 301 0 0,0 1 1 0 0,-1 0-1 0 0,0-1 0 0 0,0 0 0 0 0,-1 0 0 0 0,0 0 1 0 0,0 0-1 0 0,-1-1 0 0 0,2-14 0 0 0,-2 13 56 0 0,-1 1 1 0 0,2-1-1 0 0,0 1 0 0 0,0 0 0 0 0,0 0 1 0 0,1 0-1 0 0,8-12 0 0 0,-5 13 19 0 0,0 3 42 0 0,-6 5-47 0 0,0 0 1 0 0,0-1-1 0 0,-1 1 0 0 0,1 0 1 0 0,0 0-1 0 0,0 0 0 0 0,0 0 1 0 0,-1 0-1 0 0,1 0 0 0 0,0 0 1 0 0,0 0-1 0 0,0 0 1 0 0,0 1-1 0 0,-1-1 0 0 0,1 0 1 0 0,0 0-1 0 0,0 1 0 0 0,-1-1 1 0 0,1 0-1 0 0,0 1 0 0 0,-1-1 1 0 0,1 1-1 0 0,0-1 0 0 0,-1 1 1 0 0,1 0-1 0 0,0 0 0 0 0,13 17 71 0 0,-11-10-25 0 0,0 1 1 0 0,-1 0-1 0 0,0 0 0 0 0,-1 0 0 0 0,0 0 0 0 0,0 0 1 0 0,-1 13-1 0 0,0-8 10 0 0,1 1 1 0 0,3 15-1 0 0,-3-25-87 0 0,0-1 0 0 0,0 0 0 0 0,0 0 0 0 0,1 0 0 0 0,-1 0 0 0 0,1-1-1 0 0,0 1 1 0 0,0 0 0 0 0,1-1 0 0 0,-1 1 0 0 0,6 4 0 0 0,0-1-1212 0 0,2-3-390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983"/>
    </inkml:context>
    <inkml:brush xml:id="br0">
      <inkml:brushProperty name="width" value="0.025" units="cm"/>
      <inkml:brushProperty name="height" value="0.025" units="cm"/>
      <inkml:brushProperty name="color" value="#F6630D"/>
    </inkml:brush>
  </inkml:definitions>
  <inkml:trace contextRef="#ctx0" brushRef="#br0">14 205 8751 0 0,'0'0'3115'0'0,"2"-1"-671"0"0,29-38 3133 0 0,-18 23-5245 0 0,-1 0 1 0 0,15-23-1 0 0,-24 34-272 0 0,-1 0-1 0 0,1 0 1 0 0,-1-1 0 0 0,0 1-1 0 0,-1 0 1 0 0,1-1 0 0 0,-1 1-1 0 0,0-1 1 0 0,0 1 0 0 0,-1-1-1 0 0,1 0 1 0 0,-1 1 0 0 0,-1-7-1 0 0,1 10 181 0 0,0 2-210 0 0,-1-1-1 0 0,1 1 1 0 0,0-1 0 0 0,0 1-1 0 0,0-1 1 0 0,0 1 0 0 0,-1-1-1 0 0,1 1 1 0 0,0-1 0 0 0,0 1-1 0 0,-1 0 1 0 0,1-1 0 0 0,0 1-1 0 0,-1 0 1 0 0,1-1-1 0 0,0 1 1 0 0,-1 0 0 0 0,1-1-1 0 0,-1 1 1 0 0,1 0 0 0 0,-1 0-1 0 0,1-1 1 0 0,0 1 0 0 0,-1 0-1 0 0,1 0 1 0 0,-1 0 0 0 0,1 0-1 0 0,-1-1 1 0 0,1 1 0 0 0,-1 0-1 0 0,1 0 1 0 0,-1 0-1 0 0,0 0 1 0 0,-17 3 345 0 0,15-1-358 0 0,-1 0 1 0 0,0 1 0 0 0,1 0-1 0 0,-1 0 1 0 0,1 0 0 0 0,0 0-1 0 0,0 0 1 0 0,0 1 0 0 0,1-1-1 0 0,-1 1 1 0 0,1 0 0 0 0,-3 4-1 0 0,-3 10-35 0 0,-9 24 0 0 0,13-31 34 0 0,0-1-20 0 0,1 1-1 0 0,1-1 1 0 0,0 1 0 0 0,0-1-1 0 0,1 1 1 0 0,0 0 0 0 0,1 11-1 0 0,0-18 1 0 0,1 0 0 0 0,-1 0-1 0 0,1 0 1 0 0,0 0 0 0 0,0 0 0 0 0,0-1-1 0 0,1 1 1 0 0,-1 0 0 0 0,1-1-1 0 0,2 4 1 0 0,-3-5-1 0 0,1 0-1 0 0,-1 0 0 0 0,1-1 1 0 0,-1 1-1 0 0,1-1 1 0 0,0 1-1 0 0,0-1 1 0 0,0 0-1 0 0,0 1 0 0 0,0-1 1 0 0,0 0-1 0 0,0 0 1 0 0,0 0-1 0 0,0-1 0 0 0,0 1 1 0 0,1 0-1 0 0,-1-1 1 0 0,4 1-1 0 0,-1-1-38 0 0,0 0 0 0 0,1-1 0 0 0,-1 0 0 0 0,0 1 0 0 0,1-1 0 0 0,-1-1 0 0 0,0 1 0 0 0,0-1-1 0 0,0 0 1 0 0,8-5 0 0 0,-6 4-105 0 0,0-2 0 0 0,0 1 0 0 0,0-1 0 0 0,-1 0 0 0 0,1 0 0 0 0,7-9 0 0 0,-9 6 74 0 0,0 1 0 0 0,0-1 0 0 0,-1-1-1 0 0,0 1 1 0 0,0 0 0 0 0,-1-1 0 0 0,0 0 0 0 0,0 0 0 0 0,-1 0-1 0 0,-1 0 1 0 0,1 0 0 0 0,-2 0 0 0 0,1-1 0 0 0,-1 1-1 0 0,0 0 1 0 0,-1 0 0 0 0,-3-16 0 0 0,4 23 1753 0 0,-2 5-1564 0 0,0 0 0 0 0,0 0-1 0 0,0 0 1 0 0,1 0-1 0 0,0 0 1 0 0,-1 0-1 0 0,1 0 1 0 0,0 0 0 0 0,0 4-1 0 0,-5 31 285 0 0,5-20-104 0 0,1 0 1 0 0,1 1 0 0 0,6 27-1 0 0,-4-26 57 0 0,-3-19-184 0 0,-9-18-253 0 0,3 8 56 0 0,2 1 23 0 0,0-1 0 0 0,1 0 0 0 0,0 0 1 0 0,1 0-1 0 0,-1 0 0 0 0,2 0 0 0 0,-1 0 0 0 0,1-1 1 0 0,1 1-1 0 0,0-14 0 0 0,1 10 7 0 0,-1 13 0 0 0,0-1 0 0 0,0 1 0 0 0,0 0 0 0 0,0-1 0 0 0,0 1 0 0 0,0-1 0 0 0,0 1 0 0 0,0-1 0 0 0,1 1 0 0 0,-1 0 0 0 0,0-1 0 0 0,0 1 0 0 0,0 0 0 0 0,0-1 0 0 0,1 1 0 0 0,-1-1 0 0 0,0 1 0 0 0,0 0 0 0 0,1-1 0 0 0,-1 1 0 0 0,1-1 0 0 0,7-8 0 0 0,-6 7-16 0 0,0 0-1 0 0,0 0 1 0 0,0 0 0 0 0,0 0-1 0 0,0 1 1 0 0,1-1-1 0 0,-1 1 1 0 0,1 0 0 0 0,-1-1-1 0 0,1 1 1 0 0,-1 0-1 0 0,1 1 1 0 0,0-1 0 0 0,2 0-1 0 0,42-4-5589 0 0,-37 5 1898 0 0,3 0-3044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352"/>
    </inkml:context>
    <inkml:brush xml:id="br0">
      <inkml:brushProperty name="width" value="0.025" units="cm"/>
      <inkml:brushProperty name="height" value="0.025" units="cm"/>
      <inkml:brushProperty name="color" value="#F6630D"/>
    </inkml:brush>
  </inkml:definitions>
  <inkml:trace contextRef="#ctx0" brushRef="#br0">10 9 3679 0 0,'-7'-8'14947'0'0,"6"20"-13360"0"0,4 85 743 0 0,-1-6-967 0 0,0-67-1131 0 0,-1 5 392 0 0,-2-23-1508 0 0,-2-10-1531 0 0,-3-7 751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719"/>
    </inkml:context>
    <inkml:brush xml:id="br0">
      <inkml:brushProperty name="width" value="0.025" units="cm"/>
      <inkml:brushProperty name="height" value="0.025" units="cm"/>
      <inkml:brushProperty name="color" value="#F6630D"/>
    </inkml:brush>
  </inkml:definitions>
  <inkml:trace contextRef="#ctx0" brushRef="#br0">0 84 2303 0 0,'0'0'102'0'0,"1"-2"-1"0"0,0 0 820 0 0,0-1-1 0 0,0 1 0 0 0,1 0 1 0 0,-1-1-1 0 0,1 1 1 0 0,-1 0-1 0 0,1 0 1 0 0,0 0-1 0 0,0 0 1 0 0,3-1-1 0 0,-1-1 334 0 0,1 1 0 0 0,1-1-1 0 0,-1 2 1 0 0,6-4 0 0 0,5 0-252 0 0,0 1 0 0 0,23-5 0 0 0,-4 4-251 0 0,0 1 1 0 0,0 1 0 0 0,68 3-1 0 0,-100 1-724 0 0,1 0 1 0 0,-1 1-1 0 0,1-1 0 0 0,-1 1 0 0 0,0 0 0 0 0,1 0 0 0 0,-1 0 0 0 0,0 1 0 0 0,4 1 0 0 0,6 10-1918 0 0,-12-11 1318 0 0,0-1-1 0 0,-1 0 1 0 0,1 1 0 0 0,-1-1-1 0 0,1 1 1 0 0,-1-1 0 0 0,0 1 0 0 0,0-1-1 0 0,1 1 1 0 0,-1-1 0 0 0,0 3 0 0 0,-2 8-6513 0 0</inkml:trace>
  <inkml:trace contextRef="#ctx0" brushRef="#br0" timeOffset="1">74 507 3223 0 0,'0'0'143'0'0,"10"0"3336"0"0,27-9 5853 0 0,18-8-4969 0 0,14-4-3257 0 0,-58 18-1020 0 0,85-18 1830 0 0,-82 19-2225 0 0,0 1 0 0 0,0 0 0 0 0,1 1 0 0 0,24 3 0 0 0,-38-3-763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949"/>
    </inkml:context>
    <inkml:brush xml:id="br0">
      <inkml:brushProperty name="width" value="0.05" units="cm"/>
      <inkml:brushProperty name="height" value="0.05" units="cm"/>
      <inkml:brushProperty name="color" value="#004F8B"/>
    </inkml:brush>
  </inkml:definitions>
  <inkml:trace contextRef="#ctx0" brushRef="#br0">1 109 4607 0 0,'0'0'354'0'0,"4"-8"-220"0"0,-1 4 596 0 0,1 0-1 0 0,-1 0 1 0 0,1 1-1 0 0,-1 0 0 0 0,1-1 1 0 0,0 1-1 0 0,0 1 1 0 0,1-1-1 0 0,7-3 0 0 0,48-17 4423 0 0,-29 12-4664 0 0,-18 5-22 0 0,1 1 0 0 0,0 0 0 0 0,0 1 0 0 0,1 1 0 0 0,-1 0 0 0 0,1 1 0 0 0,-1 0 0 0 0,20 1 0 0 0,-33 1-447 0 0,0 0-1 0 0,0 0 0 0 0,0 0 1 0 0,0 0-1 0 0,0 1 0 0 0,0-1 1 0 0,0 0-1 0 0,0 1 0 0 0,0-1 1 0 0,0 0-1 0 0,0 1 1 0 0,0-1-1 0 0,0 1 0 0 0,0-1 1 0 0,0 1-1 0 0,-1 0 0 0 0,1-1 1 0 0,0 1-1 0 0,0 0 0 0 0,-1-1 1 0 0,1 1-1 0 0,0 0 1 0 0,-1 0-1 0 0,1 0 0 0 0,-1 0 1 0 0,1 1-1 0 0,-1 0-1 0 0,1-1 0 0 0,-1 1 0 0 0,0 0 0 0 0,0 0 1 0 0,0 0-1 0 0,0 0 0 0 0,0 0 0 0 0,-1 0 0 0 0,1-1 0 0 0,-1 1 0 0 0,1 0 1 0 0,-1 0-1 0 0,0 2 0 0 0,-3 4 0 0 0,-1 0 1 0 0,1 0 0 0 0,-1 0-1 0 0,-11 12 1 0 0,-19 17-167 0 0,-2-3 1 0 0,-1-1-1 0 0,-2-2 0 0 0,-44 27 0 0 0,83-57 61 0 0,25-4-701 0 0,-13 2 849 0 0,-1 0 0 0 0,1 1 0 0 0,-1 0 0 0 0,1 1 0 0 0,0 0 0 0 0,-1 1 0 0 0,1 0 0 0 0,-1 1 0 0 0,0 0 1 0 0,0 0-1 0 0,0 1 0 0 0,0 0 0 0 0,-1 1 0 0 0,1 0 0 0 0,-1 0 0 0 0,0 1 0 0 0,-1 1 0 0 0,15 13 0 0 0,-1 1 88 0 0,-16-13-468 0 0,1-1 0 0 0,0-1 0 0 0,10 8 0 0 0,-9-10-1108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1.091"/>
    </inkml:context>
    <inkml:brush xml:id="br0">
      <inkml:brushProperty name="width" value="0.025" units="cm"/>
      <inkml:brushProperty name="height" value="0.025" units="cm"/>
      <inkml:brushProperty name="color" value="#F6630D"/>
    </inkml:brush>
  </inkml:definitions>
  <inkml:trace contextRef="#ctx0" brushRef="#br0">266 480 10591 0 0,'0'0'819'0'0,"1"-14"1286"0"0,-7-29 5728 0 0,4 33-7668 0 0,0 1-1 0 0,-1-1 0 0 0,0 1 1 0 0,-8-18-1 0 0,10 25-160 0 0,0-1 0 0 0,-1 1 0 0 0,1-1 0 0 0,-1 1-1 0 0,1-1 1 0 0,-1 1 0 0 0,0 0 0 0 0,0 0 0 0 0,0 0 0 0 0,0 0 0 0 0,0 0 0 0 0,-4-2 0 0 0,0 0 10 0 0,4 2 23 0 0,-1 0 0 0 0,1 0 0 0 0,-1 0 0 0 0,1 0 0 0 0,-1 1 0 0 0,0-1 0 0 0,0 1 0 0 0,0-1 0 0 0,0 1 0 0 0,0 0 0 0 0,0 0 0 0 0,0 1 0 0 0,0-1 1 0 0,0 1-1 0 0,0-1 0 0 0,-1 1 0 0 0,1 0 0 0 0,0 0 0 0 0,0 0 0 0 0,0 1 0 0 0,-1-1 0 0 0,1 1 0 0 0,0 0 0 0 0,0 0 0 0 0,0 0 0 0 0,0 0 0 0 0,0 0 0 0 0,0 0 0 0 0,1 1 0 0 0,-1 0 0 0 0,0 0 0 0 0,1-1 0 0 0,-5 5 0 0 0,-1 2-32 0 0,0 0 0 0 0,0 1 0 0 0,1-1 1 0 0,0 1-1 0 0,1 1 0 0 0,0 0 0 0 0,-9 18 0 0 0,7-10 10 0 0,0 0 0 0 0,2 1 0 0 0,-8 33 0 0 0,13-46 31 0 0,0 0 0 0 0,0 0 0 0 0,0 0-1 0 0,1 0 1 0 0,0 0 0 0 0,0 0 0 0 0,1 0 0 0 0,0 0 0 0 0,0 0 0 0 0,0 0 0 0 0,0 0 0 0 0,1 0 0 0 0,0 0-1 0 0,0-1 1 0 0,1 1 0 0 0,4 7 0 0 0,-6-12-29 0 0,0 1 1 0 0,0-1-1 0 0,1 0 1 0 0,-1 1-1 0 0,0-1 0 0 0,0 0 1 0 0,1 0-1 0 0,-1 0 0 0 0,1 0 1 0 0,-1 0-1 0 0,1 0 0 0 0,-1 0 1 0 0,1-1-1 0 0,0 1 0 0 0,-1 0 1 0 0,1-1-1 0 0,0 0 1 0 0,0 1-1 0 0,-1-1 0 0 0,3 0 1 0 0,-1 0-10 0 0,0 0 1 0 0,0-1-1 0 0,0 1 1 0 0,0-1-1 0 0,0 0 1 0 0,0 0 0 0 0,0 0-1 0 0,0 0 1 0 0,-1 0-1 0 0,6-4 1 0 0,0 0-11 0 0,0-1 0 0 0,0-1 1 0 0,-1 1-1 0 0,0-1 0 0 0,12-16 0 0 0,-10 10-37 0 0,0-1-1 0 0,-2 1 0 0 0,0-1 1 0 0,0-1-1 0 0,-1 0 1 0 0,-1 0-1 0 0,-1 0 1 0 0,0 0-1 0 0,-1-1 0 0 0,2-24 1 0 0,-2-15-87 0 0,-7-94 0 0 0,-1 33-48 0 0,7 87 152 0 0,-1 19 142 0 0,-1 1 0 0 0,0-18 0 0 0,11 54 251 0 0,-8-9-214 0 0,-1 1 1 0 0,-1-1-1 0 0,-1 1 1 0 0,0-1-1 0 0,-6 33 0 0 0,1-5 139 0 0,-4 51 251 0 0,-4 54 189 0 0,12-122-590 0 0,2-1 0 0 0,1 0 0 0 0,6 37 0 0 0,-6-57-134 0 0,0 0 0 0 0,0-1 1 0 0,1 1-1 0 0,4 7 0 0 0,-6-12-114 0 0,0-1 0 0 0,1 1 0 0 0,-1-1 0 0 0,1 1 0 0 0,0-1 0 0 0,0 0-1 0 0,0 1 1 0 0,0-1 0 0 0,0 0 0 0 0,0 0 0 0 0,1-1 0 0 0,-1 1 0 0 0,5 2 0 0 0,7 0-725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537"/>
    </inkml:context>
    <inkml:brush xml:id="br0">
      <inkml:brushProperty name="width" value="0.025" units="cm"/>
      <inkml:brushProperty name="height" value="0.025" units="cm"/>
      <inkml:brushProperty name="color" value="#F6630D"/>
    </inkml:brush>
  </inkml:definitions>
  <inkml:trace contextRef="#ctx0" brushRef="#br0">2 16 10135 0 0,'-1'-7'1050'0'0,"0"-1"5069"0"0,4 14-4842 0 0,1 17-1243 0 0,-3 164 1320 0 0,-1-18-356 0 0,0-160-1216 0 0,0-8-921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934"/>
    </inkml:context>
    <inkml:brush xml:id="br0">
      <inkml:brushProperty name="width" value="0.025" units="cm"/>
      <inkml:brushProperty name="height" value="0.025" units="cm"/>
      <inkml:brushProperty name="color" value="#F6630D"/>
    </inkml:brush>
  </inkml:definitions>
  <inkml:trace contextRef="#ctx0" brushRef="#br0">1 103 9215 0 0,'6'-15'976'0'0,"-2"10"-691"0"0,0 1 0 0 0,0-1 0 0 0,1 1 0 0 0,0 0 0 0 0,0 1 0 0 0,0-1-1 0 0,0 1 1 0 0,0 0 0 0 0,10-3 0 0 0,53-18 4555 0 0,-59 21-4775 0 0,10-2 320 0 0,1 0 0 0 0,-1 1 0 0 0,1 2 0 0 0,0 0 1 0 0,0 1-1 0 0,0 1 0 0 0,1 0 0 0 0,-1 2 1 0 0,0 0-1 0 0,-1 2 0 0 0,21 5 0 0 0,-37-8-366 0 0,-1-1-1 0 0,1 1 1 0 0,-1 0 0 0 0,0 0 0 0 0,1 0-1 0 0,-1 0 1 0 0,0 1 0 0 0,0-1-1 0 0,0 1 1 0 0,0-1 0 0 0,0 1-1 0 0,0 0 1 0 0,-1-1 0 0 0,1 1-1 0 0,0 0 1 0 0,-1 0 0 0 0,0 0-1 0 0,2 4 1 0 0,-2-4-10 0 0,-1-1 0 0 0,1 1-1 0 0,-1 0 1 0 0,0 0 0 0 0,0 0 0 0 0,0 0 0 0 0,0 0 0 0 0,0 0 0 0 0,0 0-1 0 0,-1 0 1 0 0,1 0 0 0 0,0 0 0 0 0,-1-1 0 0 0,0 1 0 0 0,1 0 0 0 0,-1 0-1 0 0,0 0 1 0 0,0-1 0 0 0,0 1 0 0 0,0 0 0 0 0,0-1 0 0 0,-1 1-1 0 0,1-1 1 0 0,-2 2 0 0 0,-26 25-148 0 0,-1-2 0 0 0,-1-1 0 0 0,-2-1 0 0 0,-37 20 0 0 0,34-26-2256 0 0,34-18 1147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617"/>
    </inkml:context>
    <inkml:brush xml:id="br0">
      <inkml:brushProperty name="width" value="0.025" units="cm"/>
      <inkml:brushProperty name="height" value="0.025" units="cm"/>
      <inkml:brushProperty name="color" value="#F6630D"/>
    </inkml:brush>
  </inkml:definitions>
  <inkml:trace contextRef="#ctx0" brushRef="#br0">0 9 4143 0 0,'0'0'319'0'0,"0"-2"-210"0"0,0-4 11334 0 0,8 66-8035 0 0,-1-2-2573 0 0,-4-42-747 0 0,0 1 0 0 0,-1-1 1 0 0,-1 1-1 0 0,-1 0 0 0 0,-1-1 1 0 0,-4 34-1 0 0,3-48-72 0 0,1 3-2554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981"/>
    </inkml:context>
    <inkml:brush xml:id="br0">
      <inkml:brushProperty name="width" value="0.025" units="cm"/>
      <inkml:brushProperty name="height" value="0.025" units="cm"/>
      <inkml:brushProperty name="color" value="#F6630D"/>
    </inkml:brush>
  </inkml:definitions>
  <inkml:trace contextRef="#ctx0" brushRef="#br0">0 112 10135 0 0,'0'0'778'0'0,"10"-13"72"0"0,0 4-354 0 0,1 1-1 0 0,0 0 0 0 0,0 1 0 0 0,1 0 0 0 0,0 0 1 0 0,0 1-1 0 0,15-4 0 0 0,-2-1-189 0 0,-17 6-89 0 0,1 2 0 0 0,0-1 0 0 0,-1 1 0 0 0,2 0 0 0 0,-1 1 0 0 0,0 0 0 0 0,12-1 0 0 0,-21 3-181 0 0,1 0-1 0 0,-1 0 1 0 0,1 1-1 0 0,0-1 1 0 0,-1 0-1 0 0,1 0 1 0 0,-1 1-1 0 0,1-1 1 0 0,0 0-1 0 0,-1 1 0 0 0,1-1 1 0 0,-1 1-1 0 0,1-1 1 0 0,-1 0-1 0 0,0 1 1 0 0,1-1-1 0 0,-1 1 1 0 0,1 0-1 0 0,-1-1 1 0 0,0 1-1 0 0,0-1 1 0 0,1 1-1 0 0,-1-1 1 0 0,0 1-1 0 0,0 0 1 0 0,1-1-1 0 0,-1 2 1 0 0,2 17 482 0 0,-5-3 135 0 0,-8 30 0 0 0,7-28-326 0 0,-6 29 0 0 0,8-29-283 0 0,1 28-1 0 0,1-41-44 0 0,1 0 1 0 0,-1 0-1 0 0,1 0 1 0 0,0 0-1 0 0,0 0 0 0 0,0 0 1 0 0,1 0-1 0 0,0 0 0 0 0,0-1 1 0 0,4 8-1 0 0,-5-10 9 0 0,0-1 0 0 0,0 1 0 0 0,1-1-1 0 0,-1 0 1 0 0,0 0 0 0 0,1 0 0 0 0,-1 0 0 0 0,1 0 0 0 0,-1 0-1 0 0,1 0 1 0 0,-1 0 0 0 0,1 0 0 0 0,0-1 0 0 0,-1 1 0 0 0,1-1-1 0 0,0 1 1 0 0,2-1 0 0 0,-1 1 9 0 0,1-1 1 0 0,0 0-1 0 0,0 0 0 0 0,-1-1 0 0 0,1 1 0 0 0,0-1 1 0 0,6-2-1 0 0,-1 0 31 0 0,-1 0 0 0 0,-1 0 0 0 0,1-1 1 0 0,0-1-1 0 0,-1 1 0 0 0,11-10 0 0 0,-10 7-40 0 0,0 0-1 0 0,-1-1 1 0 0,0 0-1 0 0,0-1 1 0 0,-1 0 0 0 0,0 0-1 0 0,0 0 1 0 0,-1-1-1 0 0,6-17 1 0 0,-8 21 5 0 0,-2 0 0 0 0,1 0 0 0 0,-1 0 0 0 0,1 0 1 0 0,-2-1-1 0 0,1 1 0 0 0,-1 0 0 0 0,0-1 0 0 0,0 1 0 0 0,-1 0 0 0 0,0-1 1 0 0,0 1-1 0 0,0 0 0 0 0,-1 0 0 0 0,0 0 0 0 0,0 0 0 0 0,0 0 0 0 0,-4-6 0 0 0,5 11-1 0 0,0-1 0 0 0,0 0-1 0 0,-1 0 1 0 0,1 0-1 0 0,-1 1 1 0 0,1-1-1 0 0,-1 1 1 0 0,1-1-1 0 0,-1 1 1 0 0,0-1-1 0 0,0 1 1 0 0,0 0-1 0 0,0 0 1 0 0,0 0-1 0 0,0 0 1 0 0,0 0-1 0 0,0 1 1 0 0,0-1-1 0 0,-4 0 1 0 0,2 1 23 0 0,0-1 0 0 0,0 2 0 0 0,0-1 0 0 0,-1 0 0 0 0,1 1 0 0 0,0 0 0 0 0,0 0 0 0 0,0 0 0 0 0,0 0 0 0 0,-3 2 0 0 0,-3 2-196 0 0,1 0 1 0 0,0 0-1 0 0,0 0 0 0 0,1 1 0 0 0,0 1 0 0 0,0 0 1 0 0,-11 10-1 0 0,9-4-1100 0 0,1-1-61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3.885"/>
    </inkml:context>
    <inkml:brush xml:id="br0">
      <inkml:brushProperty name="width" value="0.025" units="cm"/>
      <inkml:brushProperty name="height" value="0.025" units="cm"/>
      <inkml:brushProperty name="color" value="#F6630D"/>
    </inkml:brush>
  </inkml:definitions>
  <inkml:trace contextRef="#ctx0" brushRef="#br0">153 310 9671 0 0,'0'0'748'0'0,"-9"-8"1298"0"0,8 7-1861 0 0,0 0-137 0 0,0 0 0 0 0,0 0-1 0 0,0 0 1 0 0,-1 0-1 0 0,1 0 1 0 0,0 0 0 0 0,0 0-1 0 0,-1 1 1 0 0,1-1-1 0 0,0 0 1 0 0,-1 1-1 0 0,1-1 1 0 0,-1 1 0 0 0,1-1-1 0 0,-1 1 1 0 0,1 0-1 0 0,-1 0 1 0 0,1-1 0 0 0,-1 1-1 0 0,1 0 1 0 0,-1 0-1 0 0,1 1 1 0 0,-1-1 0 0 0,1 0-1 0 0,-1 0 1 0 0,-1 1-1 0 0,-2 2 79 0 0,-1 0 0 0 0,1 1 0 0 0,-1-1 0 0 0,1 1 0 0 0,0 0 0 0 0,0 1 0 0 0,1-1 0 0 0,-1 1 0 0 0,1 0 0 0 0,0 0 0 0 0,1 0 0 0 0,-1 0 0 0 0,1 1 0 0 0,0-1 0 0 0,-4 10 0 0 0,1 0 379 0 0,0 1-1 0 0,2 0 1 0 0,-1 0-1 0 0,-3 30 1 0 0,8-41-413 0 0,-1 0 1 0 0,1 0-1 0 0,0 0 1 0 0,0-1-1 0 0,1 1 1 0 0,-1 0-1 0 0,1 0 0 0 0,0-1 1 0 0,1 1-1 0 0,-1 0 1 0 0,4 7-1 0 0,-5-12-62 0 0,1 1 0 0 0,-1 0 0 0 0,1-1 0 0 0,-1 1 0 0 0,1-1 1 0 0,-1 1-1 0 0,1-1 0 0 0,0 1 0 0 0,-1-1 0 0 0,1 0 0 0 0,0 1 0 0 0,-1-1 0 0 0,1 0 0 0 0,0 1 0 0 0,-1-1 0 0 0,1 0 0 0 0,0 0 0 0 0,0 0 0 0 0,-1 0 0 0 0,1 0 0 0 0,0 0 0 0 0,-1 0 0 0 0,1 0 0 0 0,0 0 0 0 0,0 0 1 0 0,-1 0-1 0 0,1 0 0 0 0,0 0 0 0 0,0 0 0 0 0,-1-1 0 0 0,1 1 0 0 0,0 0 0 0 0,0-1 0 0 0,21-12 167 0 0,-10 2-189 0 0,-1 0-1 0 0,0 0 1 0 0,0-1-1 0 0,-2 0 1 0 0,1-1 0 0 0,-2 0-1 0 0,0-1 1 0 0,0 0 0 0 0,-1 0-1 0 0,-1 0 1 0 0,0-1 0 0 0,3-15-1 0 0,-1 0-49 0 0,-1 0-1 0 0,-2 0 0 0 0,-1 0 0 0 0,-1-1 0 0 0,-2-36 1 0 0,-1 41 8 0 0,0 13 53 0 0,0 0-1 0 0,-1 1 1 0 0,0-1-1 0 0,-1 1 1 0 0,-1-1-1 0 0,-5-16 1 0 0,8 28-4 0 0,0 1 0 0 0,0 0 0 0 0,0 0 0 0 0,0 0 0 0 0,0 0 0 0 0,0 0 0 0 0,0 0 0 0 0,0 0 1 0 0,0-1-1 0 0,0 1 0 0 0,0 0 0 0 0,0 0 0 0 0,0 0 0 0 0,0 0 0 0 0,0 0 0 0 0,0 0 1 0 0,0 0-1 0 0,0-1 0 0 0,0 1 0 0 0,0 0 0 0 0,0 0 0 0 0,0 0 0 0 0,0 0 0 0 0,0 0 0 0 0,0 0 1 0 0,-1 0-1 0 0,1 0 0 0 0,0 0 0 0 0,0 0 0 0 0,0-1 0 0 0,0 1 0 0 0,0 0 0 0 0,0 0 0 0 0,0 0 1 0 0,0 0-1 0 0,-1 0 0 0 0,1 0 0 0 0,0 0 0 0 0,0 0 0 0 0,0 0 0 0 0,0 0 0 0 0,0 0 1 0 0,0 0-1 0 0,0 0 0 0 0,-1 0 0 0 0,1 0 0 0 0,0 0 0 0 0,0 0 0 0 0,0 0 0 0 0,0 0 0 0 0,0 0 1 0 0,0 0-1 0 0,0 0 0 0 0,-1 0 0 0 0,1 0 0 0 0,0 1 0 0 0,0-1 0 0 0,0 0 0 0 0,0 0 1 0 0,0 0-1 0 0,0 0 0 0 0,-5 11 240 0 0,-2 16-184 0 0,-8 165 700 0 0,14-175-671 0 0,0 14 275 0 0,1 1 0 0 0,6 42-1 0 0,-3-57-267 0 0,0 0-1 0 0,2 0 0 0 0,-1-1 0 0 0,2 0 1 0 0,0 0-1 0 0,9 16 0 0 0,-14-30-100 0 0,1 1-1 0 0,-1-1 1 0 0,0 0-1 0 0,1 0 1 0 0,-1 0 0 0 0,1 0-1 0 0,0 0 1 0 0,0 0-1 0 0,0 0 1 0 0,0-1-1 0 0,0 1 1 0 0,0-1 0 0 0,0 1-1 0 0,0-1 1 0 0,0 0-1 0 0,1 0 1 0 0,-1 0-1 0 0,1 0 1 0 0,-1 0 0 0 0,1 0-1 0 0,-1-1 1 0 0,3 1-1 0 0,-2-1-7 0 0,-1 0 0 0 0,1-1-1 0 0,-1 1 1 0 0,1-1 0 0 0,-1 1-1 0 0,0-1 1 0 0,1 0 0 0 0,-1 0-1 0 0,0 0 1 0 0,0 0 0 0 0,1 0-1 0 0,-1-1 1 0 0,0 1 0 0 0,0-1-1 0 0,0 1 1 0 0,-1-1-1 0 0,1 0 1 0 0,0 1 0 0 0,-1-1-1 0 0,1 0 1 0 0,-1 0 0 0 0,1 0-1 0 0,0-3 1 0 0,4-6-124 0 0,-1 0-1 0 0,0-1 1 0 0,0 0-1 0 0,4-17 1 0 0,7-53-766 0 0,-10 48 497 0 0,-4 18 204 0 0,5-21-83 0 0,-4 29 286 0 0,-2 6 256 0 0,-1 3-257 0 0,1-1 1 0 0,0 1-1 0 0,-1-1 0 0 0,1 0 1 0 0,-1 1-1 0 0,1-1 0 0 0,-1 1 1 0 0,1 0-1 0 0,-1-1 0 0 0,0 1 1 0 0,1-1-1 0 0,-1 1 0 0 0,0 0 1 0 0,1-1-1 0 0,-1 1 0 0 0,0 0 0 0 0,0-1 1 0 0,1 1-1 0 0,-1 1 0 0 0,4 14 142 0 0,-2 6 166 0 0,0 27 1 0 0,-2-25-88 0 0,4 27 0 0 0,-3-44-197 0 0,0 0-1 0 0,1-1 1 0 0,0 1-1 0 0,0 0 0 0 0,0-1 1 0 0,1 0-1 0 0,0 1 1 0 0,5 7-1 0 0,-6-12-25 0 0,-1 0-1 0 0,0 0 1 0 0,0 0-1 0 0,1-1 1 0 0,-1 1-1 0 0,1-1 1 0 0,0 1-1 0 0,-1-1 1 0 0,1 1 0 0 0,0-1-1 0 0,0 0 1 0 0,0 0-1 0 0,0 0 1 0 0,0 0-1 0 0,0 0 1 0 0,0-1-1 0 0,0 1 1 0 0,0 0-1 0 0,0-1 1 0 0,3 1-1 0 0,-2-2-1 0 0,0 1 0 0 0,0 0 0 0 0,-1-1 0 0 0,1 1 0 0 0,0-1 0 0 0,0 0 0 0 0,0 0 0 0 0,0 0 0 0 0,-1 0 0 0 0,1-1 0 0 0,-1 1 0 0 0,1-1 0 0 0,3-2 0 0 0,0-1-4 0 0,-1 0 0 0 0,1 0 1 0 0,0-1-1 0 0,-1 0 0 0 0,0 0 0 0 0,-1 0 0 0 0,0-1 1 0 0,1 0-1 0 0,-2 1 0 0 0,6-13 0 0 0,-6 8-24 0 0,0-1 0 0 0,0 1 0 0 0,-1 0 0 0 0,0-1 0 0 0,-1 1 0 0 0,-1-1 0 0 0,0 0 0 0 0,0 1 0 0 0,-1-1 0 0 0,0 0 0 0 0,-5-13 0 0 0,4 17 21 0 0,-3 37 159 0 0,2-8-25 0 0,1 0-1 0 0,0 0 1 0 0,2 0 0 0 0,1 0-1 0 0,0 0 1 0 0,8 35 0 0 0,-9-54-127 0 0,0-1-6 0 0,0 0-1 0 0,0-1 0 0 0,0 1 0 0 0,0 0 0 0 0,0 0 1 0 0,1-1-1 0 0,-1 1 0 0 0,0 0 0 0 0,0 0 1 0 0,1-1-1 0 0,-1 1 0 0 0,0 0 0 0 0,1-1 1 0 0,-1 1-1 0 0,1 0 0 0 0,-1-1 0 0 0,1 1 0 0 0,-1-1 1 0 0,1 1-1 0 0,-1-1 0 0 0,1 1 0 0 0,0-1 1 0 0,-1 1-1 0 0,2 0 0 0 0,-1 0-194 0 0,1 0 0 0 0,-1 0 0 0 0,1 0 0 0 0,0 0 0 0 0,-1 0 0 0 0,1 0 0 0 0,0 0-1 0 0,-1-1 1 0 0,1 1 0 0 0,0-1 0 0 0,0 1 0 0 0,0-1 0 0 0,-1 0 0 0 0,1 1 0 0 0,0-1 0 0 0,0 0 0 0 0,0 0 0 0 0,0 0 0 0 0,0-1-1 0 0,-1 1 1 0 0,1 0 0 0 0,2-1 0 0 0,7-4-7598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275"/>
    </inkml:context>
    <inkml:brush xml:id="br0">
      <inkml:brushProperty name="width" value="0.025" units="cm"/>
      <inkml:brushProperty name="height" value="0.025" units="cm"/>
      <inkml:brushProperty name="color" value="#F6630D"/>
    </inkml:brush>
  </inkml:definitions>
  <inkml:trace contextRef="#ctx0" brushRef="#br0">197 36 5983 0 0,'-7'-8'542'0'0,"5"5"11"0"0,0 1 1 0 0,0 0-1 0 0,-1 0 0 0 0,1 0 1 0 0,-1 0-1 0 0,1 0 1 0 0,-1 0-1 0 0,1 0 1 0 0,-1 1-1 0 0,0-1 1 0 0,0 1-1 0 0,0 0 0 0 0,0 0 1 0 0,0 0-1 0 0,0 0 1 0 0,-5 0-1 0 0,4 1-329 0 0,1 0 0 0 0,0 1-1 0 0,0-1 1 0 0,0 1 0 0 0,1 0-1 0 0,-1 0 1 0 0,0 0 0 0 0,0 0-1 0 0,0 0 1 0 0,0 0 0 0 0,1 1-1 0 0,-1-1 1 0 0,1 1 0 0 0,-3 2-1 0 0,-3 3-90 0 0,0 1 0 0 0,1 0 0 0 0,0 0 0 0 0,1 1 0 0 0,0 0 0 0 0,0 0-1 0 0,-7 15 1 0 0,7-11 114 0 0,0 1-1 0 0,1 0 0 0 0,1-1 0 0 0,-5 26 1 0 0,8-34-171 0 0,0-1 1 0 0,0 1 0 0 0,1-1-1 0 0,0 1 1 0 0,0 0-1 0 0,0-1 1 0 0,1 1-1 0 0,-1-1 1 0 0,1 1 0 0 0,0 0-1 0 0,1-1 1 0 0,-1 0-1 0 0,1 1 1 0 0,0-1 0 0 0,0 0-1 0 0,0 0 1 0 0,0 0-1 0 0,6 7 1 0 0,-7-10-57 0 0,1 1-1 0 0,0-1 1 0 0,0 0 0 0 0,-1 1 0 0 0,1-1 0 0 0,0 0 0 0 0,0 0-1 0 0,0 0 1 0 0,1 0 0 0 0,-1-1 0 0 0,0 1 0 0 0,0-1-1 0 0,0 1 1 0 0,0-1 0 0 0,1 0 0 0 0,-1 1 0 0 0,0-1 0 0 0,0 0-1 0 0,1-1 1 0 0,-1 1 0 0 0,0 0 0 0 0,0-1 0 0 0,0 1-1 0 0,4-2 1 0 0,5-2-6 0 0,-1 0 0 0 0,1-1 1 0 0,15-10-1 0 0,-12 7-165 0 0,49-30-1376 0 0,-26 8-2418 0 0,-21 14-2759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683"/>
    </inkml:context>
    <inkml:brush xml:id="br0">
      <inkml:brushProperty name="width" value="0.025" units="cm"/>
      <inkml:brushProperty name="height" value="0.025" units="cm"/>
      <inkml:brushProperty name="color" value="#F6630D"/>
    </inkml:brush>
  </inkml:definitions>
  <inkml:trace contextRef="#ctx0" brushRef="#br0">52 0 13071 0 0,'0'0'1186'0'0,"-2"1"-841"0"0,0 1-136 0 0,0 1 0 0 0,0-1 0 0 0,1 0 0 0 0,-1 0 0 0 0,0 1-1 0 0,1-1 1 0 0,-1 1 0 0 0,1-1 0 0 0,0 1 0 0 0,0 0 0 0 0,0-1 0 0 0,0 1 0 0 0,1 0 0 0 0,-2 3 0 0 0,-3 46 1449 0 0,4-43-1471 0 0,0 131 2193 0 0,1-31-910 0 0,-3-46-610 0 0,-1 52 858 0 0,5-95-1418 0 0,0-1 1 0 0,1 0-1 0 0,9 36 1 0 0,-8-48-270 0 0,-3-6-10 0 0,-1-4-855 0 0,1 0 665 0 0,-1 0 1 0 0,0 0-1 0 0,0 0 1 0 0,0 0-1 0 0,-4-4 0 0 0,-1-7-256 0 0,2 4 263 0 0,1-1-1 0 0,0 0 0 0 0,1 0 0 0 0,0 0 1 0 0,1 0-1 0 0,0 0 0 0 0,1 0 0 0 0,2-21 0 0 0,-2 27 164 0 0,1 0 0 0 0,0 1 0 0 0,0-1 0 0 0,1 1 0 0 0,-1-1 0 0 0,1 1 0 0 0,0-1 0 0 0,0 1 0 0 0,1 0 0 0 0,-1 0 0 0 0,1 0 0 0 0,0 0 0 0 0,0 1-1 0 0,0-1 1 0 0,0 1 0 0 0,1-1 0 0 0,0 1 0 0 0,-1 0 0 0 0,1 1 0 0 0,0-1 0 0 0,0 1 0 0 0,1-1 0 0 0,4-1 0 0 0,-4 2-20 0 0,-2 1-14 0 0,1 0 0 0 0,-1-1-1 0 0,0 1 1 0 0,1 1 0 0 0,-1-1 0 0 0,1 0 0 0 0,-1 1 0 0 0,1 0 0 0 0,0 0 0 0 0,-1 0 0 0 0,1 0-1 0 0,-1 1 1 0 0,7 0 0 0 0,2 3-2863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042"/>
    </inkml:context>
    <inkml:brush xml:id="br0">
      <inkml:brushProperty name="width" value="0.025" units="cm"/>
      <inkml:brushProperty name="height" value="0.025" units="cm"/>
      <inkml:brushProperty name="color" value="#F6630D"/>
    </inkml:brush>
  </inkml:definitions>
  <inkml:trace contextRef="#ctx0" brushRef="#br0">193 82 17967 0 0,'0'0'1632'0'0,"-4"9"-1312"0"0,1 1 32 0 0,1-1-1 0 0,0 1 1 0 0,1-1 0 0 0,0 1-1 0 0,0-1 1 0 0,1 1 0 0 0,1 12-1 0 0,-1 20 363 0 0,-15 127 871 0 0,14-161-1658 0 0,1-7-582 0 0,-2-3-2109 0 0,-3-9-2658 0 0,0-1-1536 0 0</inkml:trace>
  <inkml:trace contextRef="#ctx0" brushRef="#br0" timeOffset="1">1 35 3679 0 0,'1'-1'6979'0'0,"7"-3"-4617"0"0,-1 1 0 0 0,0-1 1 0 0,11-2-1 0 0,26-3 702 0 0,47 2-1644 0 0,-21 7-767 0 0,-38 0-4031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421"/>
    </inkml:context>
    <inkml:brush xml:id="br0">
      <inkml:brushProperty name="width" value="0.025" units="cm"/>
      <inkml:brushProperty name="height" value="0.025" units="cm"/>
      <inkml:brushProperty name="color" value="#F6630D"/>
    </inkml:brush>
  </inkml:definitions>
  <inkml:trace contextRef="#ctx0" brushRef="#br0">0 80 11519 0 0,'0'0'887'0'0,"2"0"-583"0"0,39-17 3963 0 0,45-11 1 0 0,-54 19-3270 0 0,1 2-1 0 0,36-3 1 0 0,-19 8-650 0 0,-32 2-1287 0 0,31-3-1 0 0,-33 0-960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331"/>
    </inkml:context>
    <inkml:brush xml:id="br0">
      <inkml:brushProperty name="width" value="0.05" units="cm"/>
      <inkml:brushProperty name="height" value="0.05" units="cm"/>
      <inkml:brushProperty name="color" value="#004F8B"/>
    </inkml:brush>
  </inkml:definitions>
  <inkml:trace contextRef="#ctx0" brushRef="#br0">85 19 3223 0 0,'-2'-1'240'0'0,"1"1"825"0"0,-1-1-1 0 0,1 1 1 0 0,-1-1 0 0 0,0 1-1 0 0,1 0 1 0 0,-1-1-1 0 0,0 1 1 0 0,1 0-1 0 0,-1 0 1 0 0,0 0-1 0 0,-3 1 1 0 0,4-1-765 0 0,0 1 0 0 0,-1-1 0 0 0,1 1 0 0 0,0 0 0 0 0,-1-1 0 0 0,1 1 0 0 0,0 0 0 0 0,0 0 1 0 0,0-1-1 0 0,0 1 0 0 0,-2 2 0 0 0,0 0-582 0 0,1 1 0 0 0,0 0-1 0 0,-1 0 1 0 0,1 0 0 0 0,0 0 0 0 0,-2 7 0 0 0,1-3 1401 0 0,-1 4-935 0 0,0 0-1 0 0,0 1 1 0 0,1 0-1 0 0,1 0 1 0 0,0 0 0 0 0,0 21-1 0 0,1-26-41 0 0,1 1 0 0 0,1-1 0 0 0,0 0 0 0 0,0 0 0 0 0,1 0 0 0 0,-1 1 0 0 0,2-1 0 0 0,-1-1 0 0 0,1 1 0 0 0,1 0 0 0 0,6 11 0 0 0,-9-17-105 0 0,1 1 0 0 0,0-1 0 0 0,-1 0 0 0 0,1 0 0 0 0,0 0 0 0 0,0 0 0 0 0,1 0 0 0 0,-1-1 0 0 0,0 1-1 0 0,0-1 1 0 0,1 1 0 0 0,-1-1 0 0 0,1 0 0 0 0,-1 0 0 0 0,1 0 0 0 0,-1 0 0 0 0,1 0 0 0 0,0-1 0 0 0,0 1-1 0 0,-1-1 1 0 0,1 0 0 0 0,0 0 0 0 0,0 0 0 0 0,3 0 0 0 0,-2-1-12 0 0,0 0-1 0 0,0 0 1 0 0,0 0-1 0 0,0-1 1 0 0,-1 1 0 0 0,1-1-1 0 0,-1 0 1 0 0,1 0 0 0 0,-1 0-1 0 0,0-1 1 0 0,1 1 0 0 0,-1-1-1 0 0,0 1 1 0 0,-1-1 0 0 0,1 0-1 0 0,2-4 1 0 0,3-4-7 0 0,0-1 0 0 0,-1 0 0 0 0,-1 0 0 0 0,0-1 0 0 0,0 0 0 0 0,4-17 0 0 0,-7 20-19 0 0,-1 0 0 0 0,0 0 0 0 0,-1 0 0 0 0,0 0 1 0 0,-1 0-1 0 0,0 0 0 0 0,0 0 0 0 0,-1 0 0 0 0,-3-16 0 0 0,3 23 4 0 0,0 0 0 0 0,0 0-1 0 0,0 1 1 0 0,0-1 0 0 0,0 0-1 0 0,0 0 1 0 0,-1 0 0 0 0,0 1-1 0 0,1-1 1 0 0,-1 1 0 0 0,0-1-1 0 0,0 1 1 0 0,0 0 0 0 0,-1 0-1 0 0,1 0 1 0 0,-1 0 0 0 0,1 0-1 0 0,-1 0 1 0 0,-4-2 0 0 0,3 3 51 0 0,0-1-1 0 0,0 1 1 0 0,-1 0 0 0 0,1 0 0 0 0,-1 1 0 0 0,1-1 0 0 0,0 1 0 0 0,-1 0 0 0 0,1 0 0 0 0,-1 0 0 0 0,1 1-1 0 0,-8 1 1 0 0,6 0-64 0 0,-1 0 1 0 0,1 0-1 0 0,-1 0 0 0 0,1 1 0 0 0,0 0 0 0 0,0 1 0 0 0,0-1 0 0 0,-7 6 0 0 0,10-6-168 0 0,-1 0 0 0 0,1 0 0 0 0,0 0 0 0 0,0 1 0 0 0,0-1 0 0 0,0 1 0 0 0,1-1 0 0 0,-1 1 0 0 0,1 0 0 0 0,0 0 0 0 0,0 0 0 0 0,-2 8 0 0 0,3-2-5187 0 0,2 0-1709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809"/>
    </inkml:context>
    <inkml:brush xml:id="br0">
      <inkml:brushProperty name="width" value="0.025" units="cm"/>
      <inkml:brushProperty name="height" value="0.025" units="cm"/>
      <inkml:brushProperty name="color" value="#F6630D"/>
    </inkml:brush>
  </inkml:definitions>
  <inkml:trace contextRef="#ctx0" brushRef="#br0">261 478 8751 0 0,'4'-10'794'0'0,"2"-7"591"0"0,8-29 0 0 0,-13 40-659 0 0,0-1 0 0 0,0 0 1 0 0,0 1-1 0 0,-1-1 1 0 0,0 0-1 0 0,0 0 0 0 0,-2-10 1 0 0,2 15-636 0 0,0 0 0 0 0,-1 0-1 0 0,0 0 1 0 0,1 1 0 0 0,-1-1 0 0 0,0 0 0 0 0,0 0-1 0 0,0 1 1 0 0,0-1 0 0 0,0 0 0 0 0,0 1 0 0 0,0-1 0 0 0,0 1-1 0 0,-1 0 1 0 0,1-1 0 0 0,-1 1 0 0 0,1 0 0 0 0,-1 0-1 0 0,-2-1 1 0 0,2 0-3 0 0,-1 1-1 0 0,1 1 1 0 0,-1-1-1 0 0,0 0 1 0 0,0 1-1 0 0,0 0 1 0 0,1-1-1 0 0,-1 1 1 0 0,0 0-1 0 0,0 0 1 0 0,-5 1-1 0 0,-1 1 111 0 0,0 1-1 0 0,1-1 1 0 0,-1 2-1 0 0,0-1 1 0 0,1 1 0 0 0,-16 9-1 0 0,10-2-89 0 0,1-1-1 0 0,0 2 1 0 0,1 0-1 0 0,0 1 1 0 0,0 0-1 0 0,2 0 1 0 0,-1 1 0 0 0,2 1-1 0 0,0-1 1 0 0,1 2-1 0 0,-12 28 1 0 0,19-40-55 0 0,0 1 1 0 0,-1 0-1 0 0,2-1 0 0 0,-1 1 1 0 0,0 0-1 0 0,1-1 1 0 0,0 1-1 0 0,0 0 1 0 0,0 0-1 0 0,1-1 0 0 0,0 1 1 0 0,0 0-1 0 0,3 8 1 0 0,-4-11-31 0 0,1 0-1 0 0,0 0 1 0 0,0-1 0 0 0,0 1 0 0 0,0 0 0 0 0,0-1 0 0 0,0 1 0 0 0,1-1 0 0 0,-1 1 0 0 0,0-1 0 0 0,1 1 0 0 0,-1-1 0 0 0,1 0 0 0 0,0 0 0 0 0,-1 0 0 0 0,1 0-1 0 0,0 0 1 0 0,-1 0 0 0 0,1 0 0 0 0,0-1 0 0 0,0 1 0 0 0,0-1 0 0 0,0 1 0 0 0,0-1 0 0 0,0 0 0 0 0,0 1 0 0 0,0-1 0 0 0,0 0 0 0 0,0 0 0 0 0,0-1-1 0 0,0 1 1 0 0,0 0 0 0 0,0-1 0 0 0,0 1 0 0 0,1-2 0 0 0,6-1-2 0 0,0 0-1 0 0,-1-1 1 0 0,0 0-1 0 0,0 0 1 0 0,0-1 0 0 0,0 0-1 0 0,-1 0 1 0 0,0-1-1 0 0,0 0 1 0 0,0-1 0 0 0,-1 1-1 0 0,0-1 1 0 0,0 0-1 0 0,7-12 1 0 0,-5 5-20 0 0,0 0-1 0 0,-1-1 1 0 0,0 0 0 0 0,-1 0 0 0 0,-1 0-1 0 0,0-1 1 0 0,3-21 0 0 0,-1-25 48 0 0,0-68 1 0 0,-5 67-41 0 0,11-66 0 0 0,-11 123 11 0 0,1 7-7 0 0,1 6 7 0 0,-1 2 20 0 0,-1 0 0 0 0,0 1 0 0 0,0-1-1 0 0,-1 1 1 0 0,1 15 0 0 0,-5 52 289 0 0,0-38-165 0 0,1 8 16 0 0,0 105 677 0 0,3-133-692 0 0,1 1-1 0 0,0-1 0 0 0,2 0 0 0 0,0 0 1 0 0,12 30-1 0 0,-13-42-107 0 0,0 0 0 0 0,0-1 0 0 0,1 0 0 0 0,0 0 0 0 0,8 10 0 0 0,-11-14-125 0 0,1-1 1 0 0,-1 1-1 0 0,1 0 1 0 0,0-1-1 0 0,0 1 1 0 0,-1-1-1 0 0,1 0 1 0 0,0 1-1 0 0,0-1 1 0 0,0 0 0 0 0,0 0-1 0 0,0 0 1 0 0,1-1-1 0 0,-1 1 1 0 0,0 0-1 0 0,0-1 1 0 0,0 1-1 0 0,1-1 1 0 0,-1 0-1 0 0,0 0 1 0 0,4 0-1 0 0,5-3-741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29.591"/>
    </inkml:context>
    <inkml:brush xml:id="br0">
      <inkml:brushProperty name="width" value="0.05" units="cm"/>
      <inkml:brushProperty name="height" value="0.05" units="cm"/>
      <inkml:brushProperty name="color" value="#E71224"/>
    </inkml:brush>
  </inkml:definitions>
  <inkml:trace contextRef="#ctx0" brushRef="#br0">211 149 5527 0 0,'0'0'498'0'0,"-4"-8"350"0"0,1 5 2230 0 0,2 1-2912 0 0,0 1 1 0 0,-1 0-1 0 0,1 0 0 0 0,0 0 0 0 0,-1-1 0 0 0,1 1 0 0 0,-1 1 0 0 0,1-1 0 0 0,-1 0 0 0 0,1 0 0 0 0,-1 0 0 0 0,0 1 0 0 0,1-1 0 0 0,-1 1 1 0 0,0 0-1 0 0,0-1 0 0 0,1 1 0 0 0,-1 0 0 0 0,0 0 0 0 0,-2 0 0 0 0,0 1-12 0 0,-1-1 0 0 0,1 1 0 0 0,0 0-1 0 0,0 1 1 0 0,0-1 0 0 0,1 1 0 0 0,-1 0 0 0 0,-6 3 0 0 0,1 1 30 0 0,1 1 1 0 0,-1-1 0 0 0,1 1 0 0 0,1 0 0 0 0,-1 1 0 0 0,-10 15 0 0 0,9-9-80 0 0,1 0 0 0 0,1 1 0 0 0,0 0 0 0 0,1 0 0 0 0,1 0 0 0 0,0 1 0 0 0,1 0 0 0 0,1 0 0 0 0,1 0 0 0 0,0 0 0 0 0,0 1 0 0 0,2-1 0 0 0,0 0 0 0 0,1 1 0 0 0,4 17 0 0 0,-5-31-83 0 0,1 0 0 0 0,-1-1 0 0 0,1 1 0 0 0,0 0 0 0 0,0 0 0 0 0,1 0 0 0 0,-1-1 0 0 0,1 1 0 0 0,-1 0 0 0 0,1-1 0 0 0,0 0 0 0 0,0 1 1 0 0,0-1-1 0 0,0 0 0 0 0,0 0 0 0 0,0 0 0 0 0,0 0 0 0 0,1 0 0 0 0,-1-1 0 0 0,1 1 0 0 0,0-1 0 0 0,-1 1 0 0 0,1-1 0 0 0,0 0 0 0 0,0 0 0 0 0,0 0 0 0 0,0-1 0 0 0,0 1 0 0 0,0-1 0 0 0,0 1 0 0 0,0-1 0 0 0,0 0 0 0 0,0 0 1 0 0,6-1-1 0 0,0-1 66 0 0,1 0 1 0 0,0 0-1 0 0,0-1 1 0 0,-1 0-1 0 0,1 0 1 0 0,-1-1 0 0 0,0-1-1 0 0,0 1 1 0 0,11-9-1 0 0,1-4 15 0 0,-1 0 0 0 0,-1-2-1 0 0,-1 0 1 0 0,0-1 0 0 0,-2-1-1 0 0,25-39 1 0 0,-31 44-40 0 0,-1-1 0 0 0,-1 0 0 0 0,0-1 1 0 0,-1 0-1 0 0,8-34 0 0 0,-13 44-18 0 0,0 0-1 0 0,-1 0 1 0 0,0 0-1 0 0,-1 0 1 0 0,0 0 0 0 0,0-1-1 0 0,0 1 1 0 0,-1 0-1 0 0,-1 0 1 0 0,1 0 0 0 0,-1 0-1 0 0,-1 0 1 0 0,1 1-1 0 0,-1-1 1 0 0,-1 1 0 0 0,-5-10-1 0 0,7 14-30 0 0,1 1-1 0 0,-1 0 1 0 0,0-1-1 0 0,0 1 1 0 0,0 0-1 0 0,-1 0 1 0 0,1 0-1 0 0,-1 1 0 0 0,1-1 1 0 0,-1 0-1 0 0,1 1 1 0 0,-1 0-1 0 0,0 0 1 0 0,0-1-1 0 0,1 1 1 0 0,-1 1-1 0 0,0-1 1 0 0,0 0-1 0 0,0 1 1 0 0,0 0-1 0 0,0-1 1 0 0,0 1-1 0 0,-6 1 1 0 0,3 0-72 0 0,0 0 0 0 0,0 0 0 0 0,0 1 0 0 0,0 0 0 0 0,0 0 0 0 0,0 1 0 0 0,1-1 1 0 0,-1 1-1 0 0,1 0 0 0 0,-8 7 0 0 0,2-2-198 0 0,-6 4-1015 0 0,2 1 0 0 0,-20 20 0 0 0,18-12-4971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0.615"/>
    </inkml:context>
    <inkml:brush xml:id="br0">
      <inkml:brushProperty name="width" value="0.05" units="cm"/>
      <inkml:brushProperty name="height" value="0.05" units="cm"/>
      <inkml:brushProperty name="color" value="#E71224"/>
    </inkml:brush>
  </inkml:definitions>
  <inkml:trace contextRef="#ctx0" brushRef="#br0">87 1 10767 0 0,'0'0'2848'0'0,"1"1"-2268"0"0,1 1-477 0 0,-1 1 0 0 0,1-1 0 0 0,-1 0 0 0 0,1 1 0 0 0,-1-1 0 0 0,0 1-1 0 0,0 0 1 0 0,-1-1 0 0 0,1 1 0 0 0,0 0 0 0 0,-1 0 0 0 0,1 0 0 0 0,-1-1 0 0 0,0 1-1 0 0,-1 5 1 0 0,-6 49 621 0 0,4-37-466 0 0,-59 326 1846 0 0,34-241-2185 0 0,28-103-62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005"/>
    </inkml:context>
    <inkml:brush xml:id="br0">
      <inkml:brushProperty name="width" value="0.05" units="cm"/>
      <inkml:brushProperty name="height" value="0.05" units="cm"/>
      <inkml:brushProperty name="color" value="#E71224"/>
    </inkml:brush>
  </inkml:definitions>
  <inkml:trace contextRef="#ctx0" brushRef="#br0">0 138 7831 0 0,'1'-2'603'0'0,"-1"-1"-524"0"0,1 1 1 0 0,0-1-1 0 0,0 0 0 0 0,0 1 0 0 0,1-1 1 0 0,-1 0-1 0 0,1 1 0 0 0,-1-1 0 0 0,1 1 1 0 0,0 0-1 0 0,0 0 0 0 0,0 0 0 0 0,0 0 1 0 0,0 0-1 0 0,1 0 0 0 0,3-2 0 0 0,-1 0 238 0 0,13-8 397 0 0,0 1-1 0 0,1 1 1 0 0,0 1 0 0 0,1 0 0 0 0,0 2-1 0 0,39-10 1 0 0,-58 17-698 0 0,18-5 658 0 0,32-4 0 0 0,-46 9-550 0 0,-1-1 0 0 0,1 1-1 0 0,0 0 1 0 0,-1 1 0 0 0,1-1-1 0 0,-1 1 1 0 0,1 0 0 0 0,-1 0-1 0 0,1 0 1 0 0,-1 0 0 0 0,0 1-1 0 0,1 0 1 0 0,4 3 0 0 0,-7-4-90 0 0,0 1-1 0 0,-1-1 1 0 0,1 1 0 0 0,-1 0 0 0 0,0 0 0 0 0,0 0-1 0 0,1 0 1 0 0,-1 0 0 0 0,0 0 0 0 0,-1 0 0 0 0,1 0-1 0 0,0 0 1 0 0,-1 0 0 0 0,1 0 0 0 0,-1 0 0 0 0,1 1-1 0 0,-1-1 1 0 0,0 0 0 0 0,0 0 0 0 0,0 1 0 0 0,0-1-1 0 0,-1 0 1 0 0,1 0 0 0 0,-1 0 0 0 0,0 4 0 0 0,-2 5 28 0 0,-1-1 1 0 0,1 1 0 0 0,-10 16-1 0 0,-15 29-122 0 0,-45 65-1 0 0,33-61-822 0 0,25-35-4751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379"/>
    </inkml:context>
    <inkml:brush xml:id="br0">
      <inkml:brushProperty name="width" value="0.05" units="cm"/>
      <inkml:brushProperty name="height" value="0.05" units="cm"/>
      <inkml:brushProperty name="color" value="#E71224"/>
    </inkml:brush>
  </inkml:definitions>
  <inkml:trace contextRef="#ctx0" brushRef="#br0">82 1 10591 0 0,'0'0'5627'0'0,"0"2"-4171"0"0,-9 32-513 0 0,1 1 1 0 0,-4 51 0 0 0,6-40-678 0 0,-20 167 2 0 0,20-197-109 0 0,1 5-3152 0 0,-5-27-805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810"/>
    </inkml:context>
    <inkml:brush xml:id="br0">
      <inkml:brushProperty name="width" value="0.05" units="cm"/>
      <inkml:brushProperty name="height" value="0.05" units="cm"/>
      <inkml:brushProperty name="color" value="#E71224"/>
    </inkml:brush>
  </inkml:definitions>
  <inkml:trace contextRef="#ctx0" brushRef="#br0">0 181 5983 0 0,'0'-2'464'0'0,"0"0"-140"0"0,0 0-1 0 0,0 1 0 0 0,1-1 0 0 0,-1 0 1 0 0,0 0-1 0 0,1 0 0 0 0,0 1 0 0 0,-1-1 1 0 0,1 0-1 0 0,0 1 0 0 0,-1-1 1 0 0,1 1-1 0 0,0-1 0 0 0,0 1 0 0 0,1-1 1 0 0,-1 1-1 0 0,0 0 0 0 0,0-1 0 0 0,3-1 1 0 0,-1 1 224 0 0,1-1 0 0 0,0 1 1 0 0,0 0-1 0 0,1 0 1 0 0,3-2-1 0 0,-6 4-630 0 0,18-7 909 0 0,-1 1 1 0 0,1 1-1 0 0,-1 0 1 0 0,38-2-1 0 0,-30 6-613 0 0,1 1 0 0 0,-1 1 1 0 0,1 1-1 0 0,-1 2 0 0 0,41 10 0 0 0,-65-13-214 0 0,1 0 0 0 0,-1 0 0 0 0,1 0 0 0 0,-1 1 0 0 0,0 0 0 0 0,1-1 0 0 0,-1 1 0 0 0,4 3 0 0 0,-6-4-2 0 0,-1-1 1 0 0,1 1-1 0 0,0 0 0 0 0,0-1 1 0 0,0 1-1 0 0,0 0 0 0 0,-1 0 1 0 0,1 0-1 0 0,0 0 0 0 0,-1-1 1 0 0,1 1-1 0 0,-1 0 0 0 0,1 0 1 0 0,-1 0-1 0 0,1 0 0 0 0,-1 0 0 0 0,0 0 1 0 0,0 0-1 0 0,1 1 0 0 0,-1-1 1 0 0,0 0-1 0 0,0 0 0 0 0,0 2 1 0 0,0 0-19 0 0,0 5 7 0 0,0 0 0 0 0,0 0 0 0 0,-1 0 0 0 0,0 0 0 0 0,-1-1 0 0 0,0 1 0 0 0,0 0 0 0 0,-4 9 0 0 0,-5 20 105 0 0,-22 168 59 0 0,20-157-2793 0 0</inkml:trace>
  <inkml:trace contextRef="#ctx0" brushRef="#br0" timeOffset="0.08">449 10 14279 0 0,'-14'-7'1528'0'0,"5"4"1456"0"0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162"/>
    </inkml:context>
    <inkml:brush xml:id="br0">
      <inkml:brushProperty name="width" value="0.05" units="cm"/>
      <inkml:brushProperty name="height" value="0.05" units="cm"/>
      <inkml:brushProperty name="color" value="#E71224"/>
    </inkml:brush>
  </inkml:definitions>
  <inkml:trace contextRef="#ctx0" brushRef="#br0">31 13 4607 0 0,'0'0'354'0'0,"6"-13"8033"0"0,-5 17-5354 0 0,0 15-1264 0 0,-3 24-1568 0 0,-8 81 1102 0 0,-6 108-367 0 0,12-194-643 0 0,1-5-1073 0 0,3-11-4000 0 0,-2-36 723 0 0,0 0 1870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551"/>
    </inkml:context>
    <inkml:brush xml:id="br0">
      <inkml:brushProperty name="width" value="0.05" units="cm"/>
      <inkml:brushProperty name="height" value="0.05" units="cm"/>
      <inkml:brushProperty name="color" value="#E71224"/>
    </inkml:brush>
  </inkml:definitions>
  <inkml:trace contextRef="#ctx0" brushRef="#br0">0 211 8431 0 0,'1'-15'590'0'0,"-1"2"-485"0"0,1-1 0 0 0,1 1 0 0 0,0 0 0 0 0,4-13 0 0 0,-5 21 512 0 0,1 0 0 0 0,0 0 1 0 0,1 0-1 0 0,3-6 1 0 0,-5 10-463 0 0,-1 0 0 0 0,1 0 0 0 0,0 1 1 0 0,-1-1-1 0 0,1 0 0 0 0,0 0 0 0 0,-1 1 0 0 0,1-1 1 0 0,0 0-1 0 0,0 1 0 0 0,0-1 0 0 0,0 1 0 0 0,0-1 1 0 0,-1 1-1 0 0,1-1 0 0 0,0 1 0 0 0,0 0 1 0 0,0-1-1 0 0,0 1 0 0 0,0 0 0 0 0,0 0 0 0 0,0 0 1 0 0,2 0-1 0 0,-1 0-22 0 0,0 0 0 0 0,0 1 1 0 0,0-1-1 0 0,0 1 0 0 0,0 0 0 0 0,0 0 0 0 0,-1 0 1 0 0,1 0-1 0 0,0 0 0 0 0,0 0 0 0 0,1 2 0 0 0,3 1 90 0 0,-1 1 0 0 0,-1 0 0 0 0,1 0 0 0 0,-1 0 0 0 0,0 1 0 0 0,4 6 0 0 0,-2 1 266 0 0,0 1 0 0 0,6 21 0 0 0,-8-21-343 0 0,0 0 0 0 0,1-1 0 0 0,9 15 1 0 0,-13-26-145 0 0,3 6 8 0 0,1 0-1 0 0,0 0 1 0 0,1 0 0 0 0,0-1 0 0 0,8 9 0 0 0,-12-14-9 0 0,0-1-1 0 0,0 1 1 0 0,0-1 0 0 0,-1 0 0 0 0,1 0 0 0 0,0 0 0 0 0,0 0 0 0 0,1 0 0 0 0,-1 0 0 0 0,0 0 0 0 0,0-1 0 0 0,0 1-1 0 0,1-1 1 0 0,-1 0 0 0 0,0 0 0 0 0,0 1 0 0 0,1-1 0 0 0,-1-1 0 0 0,0 1 0 0 0,0 0 0 0 0,1 0 0 0 0,-1-1 0 0 0,0 0 0 0 0,0 1-1 0 0,0-1 1 0 0,0 0 0 0 0,3-2 0 0 0,3-1-9 0 0,-1-1-1 0 0,0 0 1 0 0,0 0-1 0 0,0-1 1 0 0,-1 0-1 0 0,0 0 1 0 0,10-13-1 0 0,-3 0-25 0 0,20-35 0 0 0,-3-10 32 0 0,-25 50 4 0 0,1-1 0 0 0,0 1 0 0 0,2 0-1 0 0,-1 1 1 0 0,2 0 0 0 0,17-22 0 0 0,-19 28 41 0 0,-6 7-42 0 0,-1 0 1 0 0,0-1-1 0 0,0 1 1 0 0,1 0 0 0 0,-1 0-1 0 0,0-1 1 0 0,1 1 0 0 0,-1 0-1 0 0,0 0 1 0 0,1-1 0 0 0,-1 1-1 0 0,0 0 1 0 0,1 0 0 0 0,-1 0-1 0 0,0 0 1 0 0,1 0 0 0 0,-1-1-1 0 0,0 1 1 0 0,1 0 0 0 0,-1 0-1 0 0,1 0 1 0 0,-1 0 0 0 0,0 0-1 0 0,1 0 1 0 0,-1 0 0 0 0,0 0-1 0 0,1 1 1 0 0,-1-1-1 0 0,1 0 1 0 0,-1 0 0 0 0,0 0-1 0 0,1 1 1 0 0,2 3 35 0 0,-1 1-1 0 0,0-1-1 0 0,-1 1 1 0 0,1 0-1 0 0,-1-1 1 0 0,0 1-1 0 0,0 0 0 0 0,0 0 1 0 0,-1 7-1 0 0,-1 42 299 0 0,0-36-220 0 0,-5 75 283 0 0,2-29 92 0 0,3 85 0 0 0,2-137-537 0 0,0 9-202 0 0,1-1 0 0 0,0 0 0 0 0,1 1 0 0 0,2-2 0 0 0,0 1 0 0 0,8 20 1 0 0,-10-34-1273 0 0</inkml:trace>
  <inkml:trace contextRef="#ctx0" brushRef="#br0" timeOffset="1">678 130 14743 0 0,'0'0'1136'0'0,"0"2"-746"0"0,-16 183 4720 0 0,1-13-5711 0 0,13-153-1487 0 0,1-8-2105 0 0,0 2-2057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929"/>
    </inkml:context>
    <inkml:brush xml:id="br0">
      <inkml:brushProperty name="width" value="0.05" units="cm"/>
      <inkml:brushProperty name="height" value="0.05" units="cm"/>
      <inkml:brushProperty name="color" value="#E71224"/>
    </inkml:brush>
  </inkml:definitions>
  <inkml:trace contextRef="#ctx0" brushRef="#br0">0 14 13359 0 0,'0'0'1424'0'0,"4"-9"-216"0"0,8 5-792 0 0,-1 4-1104 0 0,0 0-216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3.310"/>
    </inkml:context>
    <inkml:brush xml:id="br0">
      <inkml:brushProperty name="width" value="0.05" units="cm"/>
      <inkml:brushProperty name="height" value="0.05" units="cm"/>
      <inkml:brushProperty name="color" value="#E71224"/>
    </inkml:brush>
  </inkml:definitions>
  <inkml:trace contextRef="#ctx0" brushRef="#br0">1 57 11143 0 0,'0'0'1008'0'0,"1"-1"-717"0"0,7-5 178 0 0,0 1 0 0 0,0 0 0 0 0,0 1 1 0 0,1 0-1 0 0,0 0 0 0 0,0 1 0 0 0,0 0 0 0 0,17-3 0 0 0,4 1 221 0 0,45-3-1 0 0,-64 8-554 0 0,-1-2 20 0 0,1 2 1 0 0,0 0 0 0 0,-1 0-1 0 0,1 1 1 0 0,18 3-1 0 0,-27-3-136 0 0,-1-1 0 0 0,1 1 0 0 0,0-1 0 0 0,-1 1 0 0 0,1 0 0 0 0,-1 0 0 0 0,1 0 1 0 0,-1 0-1 0 0,1 0 0 0 0,-1 0 0 0 0,0 0 0 0 0,1 1 0 0 0,-1-1 0 0 0,0 0 0 0 0,0 1 0 0 0,2 2 0 0 0,-2-2-15 0 0,-1 1 0 0 0,1-1 0 0 0,0 0 1 0 0,-1 1-1 0 0,0-1 0 0 0,0 0 0 0 0,0 1 0 0 0,0-1 0 0 0,0 0 1 0 0,0 1-1 0 0,0-1 0 0 0,-1 0 0 0 0,1 1 0 0 0,-1-1 1 0 0,0 0-1 0 0,-1 3 0 0 0,-5 12 4 0 0,-1-1 1 0 0,-1 0-1 0 0,-1-1 1 0 0,0 0-1 0 0,-22 23 0 0 0,1 1-5 0 0,-8 13-17 0 0,8-13-27 0 0,-51 85 0 0 0,76-114 59 0 0,3-5 18 0 0,1 0 0 0 0,-1-1-1 0 0,1 1 1 0 0,0 0 0 0 0,0 0 0 0 0,0 0 0 0 0,1 1 0 0 0,0-1-1 0 0,-1 7 1 0 0,2-11-20 0 0,0 0 1 0 0,0 0-1 0 0,1-1 0 0 0,-1 1 0 0 0,1 0 0 0 0,-1 0 0 0 0,0 0 1 0 0,1 0-1 0 0,-1-1 0 0 0,1 1 0 0 0,0 0 0 0 0,-1 0 1 0 0,1-1-1 0 0,0 1 0 0 0,-1 0 0 0 0,1-1 0 0 0,0 1 1 0 0,0-1-1 0 0,-1 1 0 0 0,3 0 0 0 0,15 7 164 0 0,-5-5-46 0 0,1-1 1 0 0,-1-1-1 0 0,1 0 0 0 0,-1-1 1 0 0,1 0-1 0 0,-1-1 0 0 0,24-5 0 0 0,10 1 23 0 0,64-10-209 0 0,-86 11-756 0 0,-13 2-411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708"/>
    </inkml:context>
    <inkml:brush xml:id="br0">
      <inkml:brushProperty name="width" value="0.05" units="cm"/>
      <inkml:brushProperty name="height" value="0.05" units="cm"/>
      <inkml:brushProperty name="color" value="#004F8B"/>
    </inkml:brush>
  </inkml:definitions>
  <inkml:trace contextRef="#ctx0" brushRef="#br0">41 1 15751 0 0,'0'0'1424'0'0,"-2"0"-1172"0"0,1 0-183 0 0,-1 1-1 0 0,1-1 0 0 0,0 1 1 0 0,-1-1-1 0 0,1 1 0 0 0,0 0 1 0 0,0 0-1 0 0,0-1 0 0 0,-1 1 1 0 0,1 0-1 0 0,0 0 0 0 0,0 0 1 0 0,0 0-1 0 0,0 0 0 0 0,1 0 1 0 0,-1 0-1 0 0,0 1 0 0 0,0-1 1 0 0,1 0-1 0 0,-1 0 0 0 0,0 3 0 0 0,0-1 127 0 0,0 1-1 0 0,0-1 0 0 0,1 1 1 0 0,0 0-1 0 0,0 6 0 0 0,-1-1 20 0 0,-8 144 1666 0 0,8-145-1832 0 0,1-3-19 0 0,-1 1 0 0 0,1 0 0 0 0,0 0-1 0 0,0-1 1 0 0,1 1 0 0 0,-1 0 0 0 0,1-1-1 0 0,1 1 1 0 0,2 9 0 0 0,-3-14-544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064"/>
    </inkml:context>
    <inkml:brush xml:id="br0">
      <inkml:brushProperty name="width" value="0.05" units="cm"/>
      <inkml:brushProperty name="height" value="0.05" units="cm"/>
      <inkml:brushProperty name="color" value="#E71224"/>
    </inkml:brush>
  </inkml:definitions>
  <inkml:trace contextRef="#ctx0" brushRef="#br0">26 205 8287 0 0,'0'-2'639'0'0,"-1"-4"-507"0"0,1 0 0 0 0,0-1 0 0 0,0 1 0 0 0,2-6 0 0 0,-2 8 282 0 0,1 1 0 0 0,0 0-1 0 0,0-1 1 0 0,0 1 0 0 0,0 0-1 0 0,1-1 1 0 0,-1 1 0 0 0,1 0-1 0 0,0 0 1 0 0,0 0 0 0 0,0 0-1 0 0,0 1 1 0 0,0-1 0 0 0,4-3-1 0 0,-5 6-363 0 0,-1-1 0 0 0,1 0 0 0 0,0 1 0 0 0,-1 0-1 0 0,1-1 1 0 0,0 1 0 0 0,0-1 0 0 0,-1 1 0 0 0,1 0 0 0 0,0-1 0 0 0,0 1-1 0 0,0 0 1 0 0,-1 0 0 0 0,1 0 0 0 0,0 0 0 0 0,0 0 0 0 0,0 0 0 0 0,0 0-1 0 0,-1 0 1 0 0,1 0 0 0 0,0 0 0 0 0,0 0 0 0 0,0 0 0 0 0,0 1-1 0 0,-1-1 1 0 0,1 0 0 0 0,0 1 0 0 0,0-1 0 0 0,-1 0 0 0 0,1 1 0 0 0,0-1-1 0 0,-1 1 1 0 0,1-1 0 0 0,0 1 0 0 0,-1 0 0 0 0,1-1 0 0 0,-1 1-1 0 0,1 0 1 0 0,-1-1 0 0 0,1 1 0 0 0,-1 0 0 0 0,1-1 0 0 0,-1 1 0 0 0,0 0-1 0 0,1 0 1 0 0,-1 1 0 0 0,2 2 44 0 0,0 1 0 0 0,0 0 0 0 0,0-1 0 0 0,-1 1-1 0 0,0 0 1 0 0,1 7 0 0 0,0 15 133 0 0,-2 0 1 0 0,-1 0-1 0 0,0 1 0 0 0,-3-1 0 0 0,0 0 0 0 0,-1-1 1 0 0,-2 1-1 0 0,0-1 0 0 0,-14 30 0 0 0,18-51-229 0 0,2-2-6 0 0,-1 1 0 0 0,1-1 0 0 0,-1 0 0 0 0,0 0 0 0 0,0 0 0 0 0,-1 0 0 0 0,1 0 0 0 0,-1 0 0 0 0,1 0 0 0 0,-1-1 0 0 0,0 1 0 0 0,-6 3 0 0 0,8-5-94 0 0,0-3-402 0 0,-1-3 446 0 0,1 0 0 0 0,-1 0 0 0 0,1 0 0 0 0,0 0 0 0 0,1 0 0 0 0,-1-1 0 0 0,1 1 0 0 0,0 0 0 0 0,0 0-1 0 0,0 0 1 0 0,3-8 0 0 0,1-12 5 0 0,10-24 0 0 0,-12 42 40 0 0,8-28 32 0 0,3 1 0 0 0,0-1 1 0 0,22-36-1 0 0,-25 54 66 0 0,1 0 0 0 0,0 1-1 0 0,1 0 1 0 0,0 1 0 0 0,1 0 0 0 0,1 1 0 0 0,26-20 0 0 0,-32 28 15 0 0,-1 1 0 0 0,1 0 0 0 0,0 1 0 0 0,1 0 1 0 0,-1 0-1 0 0,1 1 0 0 0,-1 0 0 0 0,10-1 0 0 0,-14 3-57 0 0,-1 0 0 0 0,1 1 1 0 0,-1-1-1 0 0,1 1 0 0 0,-1 0 1 0 0,1 0-1 0 0,-1 1 0 0 0,1-1 1 0 0,-1 1-1 0 0,1-1 0 0 0,-1 1 1 0 0,1 0-1 0 0,-1 1 0 0 0,0-1 0 0 0,1 0 1 0 0,-1 1-1 0 0,0 0 0 0 0,0 0 1 0 0,0 0-1 0 0,0 0 0 0 0,-1 0 1 0 0,1 1-1 0 0,2 2 0 0 0,0 2 37 0 0,0 0-1 0 0,-1 0 1 0 0,1 0-1 0 0,-2 1 1 0 0,1 0 0 0 0,-1 0-1 0 0,0 0 1 0 0,-1 0-1 0 0,3 13 1 0 0,0 11 130 0 0,0 38 1 0 0,-4-50-116 0 0,2 29-12 0 0,-2 0 0 0 0,-2 0 0 0 0,-11 76 0 0 0,10-119-503 0 0,1 0-1 0 0,-1-1 0 0 0,1 1 1 0 0,-6 9-1 0 0,-2-2-5705 0 0,1-6-617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449"/>
    </inkml:context>
    <inkml:brush xml:id="br0">
      <inkml:brushProperty name="width" value="0.05" units="cm"/>
      <inkml:brushProperty name="height" value="0.05" units="cm"/>
      <inkml:brushProperty name="color" value="#E71224"/>
    </inkml:brush>
  </inkml:definitions>
  <inkml:trace contextRef="#ctx0" brushRef="#br0">1 151 13359 0 0,'7'-7'1384'0'0,"-2"4"-1217"0"0,1 0-1 0 0,-1 0 1 0 0,0 0-1 0 0,1 1 1 0 0,-1-1-1 0 0,1 2 0 0 0,6-3 1 0 0,45-6 2241 0 0,-39 7-2101 0 0,79-10 1190 0 0,-48 8-1767 0 0,84-21 0 0 0,-104 18-438 0 0</inkml:trace>
  <inkml:trace contextRef="#ctx0" brushRef="#br0" timeOffset="1">591 0 3679 0 0,'0'0'284'0'0,"-1"2"-186"0"0,-4 6 1302 0 0,1-1 0 0 0,0 1 1 0 0,0 1-1 0 0,1-1 0 0 0,0 0 0 0 0,1 1 1 0 0,-1-1-1 0 0,-1 16 0 0 0,4 20-114 0 0,6 16-82 0 0,15 61 0 0 0,-19-113-1874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814"/>
    </inkml:context>
    <inkml:brush xml:id="br0">
      <inkml:brushProperty name="width" value="0.05" units="cm"/>
      <inkml:brushProperty name="height" value="0.05" units="cm"/>
      <inkml:brushProperty name="color" value="#E71224"/>
    </inkml:brush>
  </inkml:definitions>
  <inkml:trace contextRef="#ctx0" brushRef="#br0">1 116 17159 0 0,'0'0'1680'0'0,"10"0"-1496"0"0,2 0-184 0 0,3 0 0 0 0,4 2 0 0 0,3-1 192 0 0,3 0 8 0 0,5 2 0 0 0,1-2 0 0 0,2 2-72 0 0,1-2-24 0 0,-2 1 0 0 0,2-1 0 0 0,1-1-792 0 0,0-1-160 0 0,1-2-32 0 0</inkml:trace>
  <inkml:trace contextRef="#ctx0" brushRef="#br0" timeOffset="1">596 131 10135 0 0,'-5'8'1050'0'0,"0"4"-235"0"0,1 0 1 0 0,1 0-1 0 0,0 1 1 0 0,0-1 0 0 0,1 1-1 0 0,1 0 1 0 0,0 17-1 0 0,-1 1-361 0 0,-12 87 868 0 0,-3 62 656 0 0,17-153-2928 0 0</inkml:trace>
  <inkml:trace contextRef="#ctx0" brushRef="#br0" timeOffset="2">662 1 5983 0 0,'0'0'640'0'0,"12"2"-640"0"0,0 4 272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185"/>
    </inkml:context>
    <inkml:brush xml:id="br0">
      <inkml:brushProperty name="width" value="0.05" units="cm"/>
      <inkml:brushProperty name="height" value="0.05" units="cm"/>
      <inkml:brushProperty name="color" value="#E71224"/>
    </inkml:brush>
  </inkml:definitions>
  <inkml:trace contextRef="#ctx0" brushRef="#br0">174 35 8287 0 0,'-11'5'369'0'0,"1"0"0"0"0,0 1 0 0 0,1 1 0 0 0,-1-1 0 0 0,1 2 0 0 0,1-1 0 0 0,-1 1 0 0 0,1 0-1 0 0,-13 19 1 0 0,12-13 401 0 0,0-1 0 0 0,2 2 0 0 0,0-1 0 0 0,0 1 0 0 0,1 0 0 0 0,-6 26 0 0 0,9-27-537 0 0,0-1-1 0 0,1 1 1 0 0,0 0 0 0 0,1 1-1 0 0,0-1 1 0 0,2 15 0 0 0,-1-25-162 0 0,1 0 1 0 0,-1-1-1 0 0,1 1 1 0 0,0 0-1 0 0,0-1 1 0 0,0 1-1 0 0,0-1 1 0 0,1 1-1 0 0,-1-1 1 0 0,1 1 0 0 0,0-1-1 0 0,0 0 1 0 0,0 0-1 0 0,1 0 1 0 0,-1 0-1 0 0,1 0 1 0 0,0-1-1 0 0,-1 1 1 0 0,1-1-1 0 0,0 1 1 0 0,0-1 0 0 0,1 0-1 0 0,-1 0 1 0 0,0-1-1 0 0,1 1 1 0 0,-1-1-1 0 0,6 2 1 0 0,0-1 22 0 0,-1-1 1 0 0,1-1 0 0 0,-1 1-1 0 0,1-1 1 0 0,-1-1-1 0 0,1 1 1 0 0,-1-1-1 0 0,0-1 1 0 0,1 0-1 0 0,-1 0 1 0 0,0-1 0 0 0,0 0-1 0 0,12-6 1 0 0,-1 0 35 0 0,0-2 1 0 0,-1 0 0 0 0,0-2-1 0 0,18-15 1 0 0,-25 18-78 0 0,0 0-1 0 0,-1-1 1 0 0,0 0-1 0 0,-1-1 1 0 0,-1 0-1 0 0,1-1 1 0 0,-2 1-1 0 0,8-19 1 0 0,-10 20-11 0 0,-1 0 1 0 0,0-1 0 0 0,-1 1 0 0 0,0-1 0 0 0,-1 0 0 0 0,0 0 0 0 0,-1 1 0 0 0,0-1-1 0 0,-1 0 1 0 0,-2-21 0 0 0,1 29-30 0 0,1-1 0 0 0,-1 1 0 0 0,0 0-1 0 0,0 0 1 0 0,-1 0 0 0 0,1 0 0 0 0,-1 0 0 0 0,0 0 0 0 0,0 1 0 0 0,0-1-1 0 0,-1 0 1 0 0,1 1 0 0 0,-1 0 0 0 0,-5-6 0 0 0,5 7-23 0 0,0 0-1 0 0,0 0 1 0 0,-1 0 0 0 0,1 0 0 0 0,0 1 0 0 0,-1 0-1 0 0,1-1 1 0 0,-1 1 0 0 0,1 0 0 0 0,-1 1 0 0 0,0-1 0 0 0,1 1-1 0 0,-1-1 1 0 0,0 1 0 0 0,1 0 0 0 0,-1 1 0 0 0,-4-1-1 0 0,-4 3-299 0 0,-1 0-1 0 0,1 1 1 0 0,0 0-1 0 0,0 0 1 0 0,0 1-1 0 0,1 1 1 0 0,0 0-1 0 0,0 1 1 0 0,0 0-1 0 0,1 0 0 0 0,-18 18 1 0 0,2 0-1029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531"/>
    </inkml:context>
    <inkml:brush xml:id="br0">
      <inkml:brushProperty name="width" value="0.05" units="cm"/>
      <inkml:brushProperty name="height" value="0.05" units="cm"/>
      <inkml:brushProperty name="color" value="#E71224"/>
    </inkml:brush>
  </inkml:definitions>
  <inkml:trace contextRef="#ctx0" brushRef="#br0">160 38 6911 0 0,'2'-4'198'0'0,"-1"-2"-65"0"0,-11-21 8987 0 0,10 27-8823 0 0,-1 0 0 0 0,1 0 0 0 0,0 0 0 0 0,-1 0 0 0 0,1 0 0 0 0,0 0 0 0 0,-1 0 0 0 0,1 0 0 0 0,-1 0 0 0 0,0 0-102 0 0,0 1 1 0 0,0 0-1 0 0,0 0 0 0 0,0-1 0 0 0,1 1 1 0 0,-1 0-1 0 0,0 0 0 0 0,0 0 0 0 0,1 0 1 0 0,-1 0-1 0 0,0 2 0 0 0,-14 33-603 0 0,-53 186 516 0 0,51-167-49 0 0,-20 107 0 0 0,36-161-74 0 0,1 0 0 0 0,0 0 1 0 0,0-1-1 0 0,-1 1 1 0 0,1 0-1 0 0,0 0 1 0 0,0 0-1 0 0,0 0 1 0 0,0 0-1 0 0,0 0 1 0 0,0 0-1 0 0,1 0 1 0 0,-1-1-1 0 0,0 1 1 0 0,1 1-1 0 0,6-7-226 0 0,6-16-308 0 0,5-25-1676 0 0,-12 28 627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884"/>
    </inkml:context>
    <inkml:brush xml:id="br0">
      <inkml:brushProperty name="width" value="0.05" units="cm"/>
      <inkml:brushProperty name="height" value="0.05" units="cm"/>
      <inkml:brushProperty name="color" value="#E71224"/>
    </inkml:brush>
  </inkml:definitions>
  <inkml:trace contextRef="#ctx0" brushRef="#br0">1 197 12239 0 0,'0'0'1106'0'0,"1"-1"-792"0"0,2 1-155 0 0,-1 0 1 0 0,1 0-1 0 0,-1-1 0 0 0,1 1 0 0 0,-1 1 1 0 0,1-1-1 0 0,-1 0 0 0 0,1 1 0 0 0,-1-1 0 0 0,0 1 1 0 0,1 0-1 0 0,-1-1 0 0 0,0 1 0 0 0,1 0 0 0 0,-1 1 1 0 0,0-1-1 0 0,0 0 0 0 0,0 1 0 0 0,0-1 0 0 0,0 1 1 0 0,0-1-1 0 0,-1 1 0 0 0,1 0 0 0 0,1 2 0 0 0,6 7 191 0 0,-2 0 0 0 0,1 0 0 0 0,7 17 0 0 0,-7-14-75 0 0,47 110 909 0 0,0-1-603 0 0,-50-113-531 0 0,2 3 52 0 0,0 0 1 0 0,1-1 0 0 0,0 0 0 0 0,18 20 0 0 0,-25-31 77 0 0,17-10 380 0 0,-13 5-478 0 0,-1-1 1 0 0,0 0-1 0 0,0 0 0 0 0,0 0 0 0 0,-1 0 0 0 0,1-1 1 0 0,2-6-1 0 0,16-42 124 0 0,20-81-94 0 0,9-21-17 0 0,-41 130-89 0 0,2 1 1 0 0,0 0-1 0 0,30-43 0 0 0,-33 55-37 0 0,-4 4-34 0 0,1 1 0 0 0,1-1 0 0 0,-1 1 1 0 0,2 0-1 0 0,-1 1 0 0 0,1 0 1 0 0,10-7-1 0 0,-17 13-111 0 0,0 0 1 0 0,0 0-1 0 0,1 1 1 0 0,-1-1-1 0 0,1 1 1 0 0,-1-1-1 0 0,0 1 1 0 0,1 0-1 0 0,-1-1 1 0 0,1 1-1 0 0,-1 0 1 0 0,1 0-1 0 0,1 0 1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7.446"/>
    </inkml:context>
    <inkml:brush xml:id="br0">
      <inkml:brushProperty name="width" value="0.05" units="cm"/>
      <inkml:brushProperty name="height" value="0.05" units="cm"/>
      <inkml:brushProperty name="color" value="#E71224"/>
    </inkml:brush>
  </inkml:definitions>
  <inkml:trace contextRef="#ctx0" brushRef="#br0">95 1 13415 0 0,'0'0'1216'0'0,"1"2"-1000"0"0,0 25 458 0 0,-1 0 0 0 0,-1 1 0 0 0,-9 47 0 0 0,6-44-427 0 0,-61 416 1346 0 0,49-344-1537 0 0,15-96 312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7.812"/>
    </inkml:context>
    <inkml:brush xml:id="br0">
      <inkml:brushProperty name="width" value="0.05" units="cm"/>
      <inkml:brushProperty name="height" value="0.05" units="cm"/>
      <inkml:brushProperty name="color" value="#E71224"/>
    </inkml:brush>
  </inkml:definitions>
  <inkml:trace contextRef="#ctx0" brushRef="#br0">20 1 9671 0 0,'0'0'875'0'0,"10"0"-512"0"0,-9 1-212 0 0,1-1 0 0 0,-1 1 0 0 0,0 0 0 0 0,0 0 0 0 0,0-1 0 0 0,0 1 0 0 0,0 0 0 0 0,0 0 0 0 0,0 0 0 0 0,0 0 1 0 0,0 0-1 0 0,-1 0 0 0 0,1 0 0 0 0,0 1 0 0 0,-1-1 0 0 0,1 0 0 0 0,0 0 0 0 0,-1 1 0 0 0,0-1 0 0 0,1 0 0 0 0,-1 0 0 0 0,0 1 0 0 0,1 2 0 0 0,2 36 1847 0 0,-3-35-1815 0 0,-2 51 1309 0 0,-17 110-1 0 0,5-65-767 0 0,12-79-617 0 0,-12 143 1110 0 0,13-141-1326 0 0,2-1 0 0 0,0 1 0 0 0,2-1 0 0 0,10 44 0 0 0,-13-65-793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8.196"/>
    </inkml:context>
    <inkml:brush xml:id="br0">
      <inkml:brushProperty name="width" value="0.05" units="cm"/>
      <inkml:brushProperty name="height" value="0.05" units="cm"/>
      <inkml:brushProperty name="color" value="#E71224"/>
    </inkml:brush>
  </inkml:definitions>
  <inkml:trace contextRef="#ctx0" brushRef="#br0">0 195 11055 0 0,'0'0'506'0'0,"2"-1"-10"0"0,10-6-434 0 0,0 1 0 0 0,15-5 0 0 0,15-8 1500 0 0,53-22 3322 0 0,55-8-2308 0 0,-102 34-2202 0 0,69-18-263 0 0,-68 20-7122 0 0</inkml:trace>
  <inkml:trace contextRef="#ctx0" brushRef="#br0" timeOffset="1">113 289 9671 0 0,'0'0'1202'0'0,"8"5"1196"0"0,-6-4-2130 0 0,0-1 0 0 0,0 0 0 0 0,1 1 0 0 0,-1-1 0 0 0,0 0 0 0 0,0 0 0 0 0,0 0 0 0 0,0 0 0 0 0,0 0 0 0 0,0 0 0 0 0,0-1 0 0 0,0 1 0 0 0,3-2 0 0 0,31-11 1211 0 0,-19 6-640 0 0,63-22 743 0 0,33-11-297 0 0,-37 19-7334 0 0,-59 17-895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40.400"/>
    </inkml:context>
    <inkml:brush xml:id="br0">
      <inkml:brushProperty name="width" value="0.05" units="cm"/>
      <inkml:brushProperty name="height" value="0.05" units="cm"/>
      <inkml:brushProperty name="color" value="#E71224"/>
    </inkml:brush>
  </inkml:definitions>
  <inkml:trace contextRef="#ctx0" brushRef="#br0">43 10 2303 0 0,'-1'0'167'0'0,"-13"-2"-1714"0"0,1 1 6086 0 0,5 3 1613 0 0,1 1-3348 0 0,9-2-2797 0 0,0 0 0 0 0,0 0 0 0 0,0 1 0 0 0,0-1 0 0 0,0 0 0 0 0,0-1-1 0 0,0 1 1 0 0,1 0 0 0 0,1 0 0 0 0,13 2-7 0 0,0-1 0 0 0,0 0 0 0 0,1-1 0 0 0,25-2 0 0 0,-5 0 0 0 0,299-7 166 0 0,-194 4-92 0 0,107 3 158 0 0,-56 1-88 0 0,259 2 171 0 0,-197 0-124 0 0,649-9 367 0 0,-382-1-399 0 0,-200 5-8 0 0,1170 5 2016 0 0,-1146 2-1564 0 0,287 9-81 0 0,37 1-92 0 0,3-16-1752 0 0,-623 2 255 0 0,-5 1-48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094"/>
    </inkml:context>
    <inkml:brush xml:id="br0">
      <inkml:brushProperty name="width" value="0.05" units="cm"/>
      <inkml:brushProperty name="height" value="0.05" units="cm"/>
      <inkml:brushProperty name="color" value="#004F8B"/>
    </inkml:brush>
  </inkml:definitions>
  <inkml:trace contextRef="#ctx0" brushRef="#br0">1 36 11519 0 0,'0'0'1355'0'0,"2"-1"-476"0"0,8-5-231 0 0,1 1 1 0 0,-1 1 0 0 0,1 0 0 0 0,1 0-1 0 0,-1 1 1 0 0,0 0 0 0 0,1 1 0 0 0,-1 0-1 0 0,24 1 1 0 0,-3 1 138 0 0,1 2 0 0 0,45 8-1 0 0,-71-9-702 0 0,-1 0-1 0 0,0 1 1 0 0,0-1-1 0 0,0 1 1 0 0,-1 0-1 0 0,1 1 1 0 0,0-1-1 0 0,-1 1 1 0 0,6 4-1 0 0,-9-5-49 0 0,0 0 0 0 0,0-1 0 0 0,0 2 0 0 0,0-1 0 0 0,0 0 0 0 0,-1 0 0 0 0,1 0 0 0 0,-1 1 0 0 0,0-1 0 0 0,0 1 0 0 0,0-1 0 0 0,0 1 0 0 0,0-1 0 0 0,0 1 0 0 0,-1 0 0 0 0,1-1 0 0 0,-1 1 0 0 0,1 0 0 0 0,-1 0 0 0 0,0-1 0 0 0,0 1 0 0 0,-2 5-1 0 0,1 4 84 0 0,-2-1 0 0 0,0 0-1 0 0,0 0 1 0 0,-1 0 0 0 0,-1 0-1 0 0,1-1 1 0 0,-2 1 0 0 0,1-1-1 0 0,-2-1 1 0 0,1 1 0 0 0,-1-1-1 0 0,-10 10 1 0 0,4-5-97 0 0,0-2-1 0 0,-1 1 1 0 0,0-2 0 0 0,-1 0 0 0 0,-1-1 0 0 0,1 0-1 0 0,-19 7 1 0 0,28-15-65 0 0,1 1 0 0 0,-1-1 0 0 0,1 0 0 0 0,-1-1 0 0 0,0 0 0 0 0,-12 2 0 0 0,16-3-7 0 0,0 0 1 0 0,-1 0 0 0 0,1 0 0 0 0,-1-1-1 0 0,1 1 1 0 0,0-1 0 0 0,0 1-1 0 0,-1-1 1 0 0,1 0 0 0 0,0 0-1 0 0,0 0 1 0 0,0 0 0 0 0,0 0 0 0 0,0 0-1 0 0,0 0 1 0 0,0-1 0 0 0,0 1-1 0 0,0-1 1 0 0,-2-2 0 0 0,3 2-31 0 0,0 1 0 0 0,1 0 0 0 0,-1-1 0 0 0,1 1 1 0 0,-1-1-1 0 0,1 1 0 0 0,0-1 0 0 0,-1 1 0 0 0,1-1 0 0 0,0 1 1 0 0,0-1-1 0 0,0 1 0 0 0,0-1 0 0 0,0 1 0 0 0,0-1 0 0 0,0 1 0 0 0,1-1 1 0 0,0-2-1 0 0,-1 3-102 0 0,1 1 1 0 0,-1-1-1 0 0,1 0 0 0 0,-1 1 1 0 0,0-1-1 0 0,1 0 1 0 0,-1 1-1 0 0,1-1 1 0 0,0 0-1 0 0,-1 1 0 0 0,1-1 1 0 0,-1 1-1 0 0,1-1 1 0 0,0 1-1 0 0,-1-1 0 0 0,2 1 1 0 0,6-4-1252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8.942"/>
    </inkml:context>
    <inkml:brush xml:id="br0">
      <inkml:brushProperty name="width" value="0.05" units="cm"/>
      <inkml:brushProperty name="height" value="0.05" units="cm"/>
      <inkml:brushProperty name="color" value="#004F8B"/>
    </inkml:brush>
  </inkml:definitions>
  <inkml:trace contextRef="#ctx0" brushRef="#br0">297 86 9583 0 0,'0'0'1938'0'0,"0"-11"1764"0"0,1 9-3558 0 0,0-1 0 0 0,-1 1 0 0 0,1 0 0 0 0,-1-1 0 0 0,0 1 0 0 0,1-1 0 0 0,-1 1 0 0 0,0-1-1 0 0,0 1 1 0 0,-1-1 0 0 0,1 1 0 0 0,0-1 0 0 0,-1 1 0 0 0,0 0 0 0 0,1-1 0 0 0,-1 1 0 0 0,0 0 0 0 0,0-1-1 0 0,-1 1 1 0 0,-1-3 0 0 0,1 3-142 0 0,0 0 0 0 0,0 0 0 0 0,0 0 0 0 0,-1 0 0 0 0,1 1 0 0 0,-1-1-1 0 0,0 1 1 0 0,1 0 0 0 0,-1-1 0 0 0,0 1 0 0 0,0 0 0 0 0,1 1 0 0 0,-1-1 0 0 0,0 0 0 0 0,0 1-1 0 0,0 0 1 0 0,-4-1 0 0 0,-2 2-2 0 0,0 0 0 0 0,0 0 0 0 0,0 0 0 0 0,1 1 0 0 0,-1 0 0 0 0,1 1 0 0 0,-1 0 0 0 0,1 1 0 0 0,0-1 0 0 0,0 1 0 0 0,1 1 0 0 0,-1 0 0 0 0,1 0 0 0 0,0 0 0 0 0,0 1 0 0 0,-11 12 0 0 0,15-15 0 0 0,1-3 0 0 0,1 1 0 0 0,0 0 0 0 0,1 0 0 0 0,-1 0 0 0 0,0 0 0 0 0,0 0 0 0 0,0 1 0 0 0,1-1 0 0 0,-1 0 0 0 0,0 0 0 0 0,1 0 0 0 0,-1 1 0 0 0,1-1 0 0 0,-1 0 0 0 0,1 0 0 0 0,0 1 0 0 0,0-1 0 0 0,0 0 0 0 0,-1 2 0 0 0,1 0-6 0 0,0 1-1 0 0,-1-1 0 0 0,1 1 1 0 0,0-1-1 0 0,1 0 0 0 0,-1 1 1 0 0,1-1-1 0 0,-1 0 0 0 0,1 1 1 0 0,0-1-1 0 0,0 0 0 0 0,0 0 1 0 0,1 0-1 0 0,-1 0 0 0 0,1 0 1 0 0,0 0-1 0 0,0 0 0 0 0,0 0 1 0 0,4 3-1 0 0,3 4 7 0 0,2 0 0 0 0,-1-2 1 0 0,19 13-1 0 0,-4-4 84 0 0,-12-7 16 0 0,-9-8-54 0 0,0 1-1 0 0,-1 0 1 0 0,1-1 0 0 0,-1 1-1 0 0,1 1 1 0 0,-1-1 0 0 0,0 0-1 0 0,0 1 1 0 0,0-1 0 0 0,-1 1 0 0 0,4 6-1 0 0,-6-9 26 0 0,0 0-55 0 0,-1 0 0 0 0,1 1 0 0 0,0-1 0 0 0,-1 0 0 0 0,1 0 0 0 0,-1 1 0 0 0,0-1 0 0 0,1 0 0 0 0,-1 0 0 0 0,0 0 0 0 0,0 0 1 0 0,1 0-1 0 0,-1 0 0 0 0,0 0 0 0 0,0 0 0 0 0,0 0 0 0 0,0-1 0 0 0,-3 2 0 0 0,-23 13 238 0 0,22-12-172 0 0,-9 4 12 0 0,0 0 0 0 0,0-1 0 0 0,-1 0-1 0 0,1-2 1 0 0,-1 1 0 0 0,0-2 0 0 0,-1 0-1 0 0,-27 2 1 0 0,32-6-46 0 0,10 1-27 0 0,0 0 0 0 0,0 0 0 0 0,0 0 0 0 0,0 0 0 0 0,1 0 0 0 0,-1 0-1 0 0,0 0 1 0 0,0 0 0 0 0,0-1 0 0 0,0 1 0 0 0,0 0 0 0 0,0-1 0 0 0,1 1 0 0 0,-1-1 0 0 0,0 1-1 0 0,0-1 1 0 0,-1 0 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9.450"/>
    </inkml:context>
    <inkml:brush xml:id="br0">
      <inkml:brushProperty name="width" value="0.05" units="cm"/>
      <inkml:brushProperty name="height" value="0.05" units="cm"/>
      <inkml:brushProperty name="color" value="#004F8B"/>
    </inkml:brush>
  </inkml:definitions>
  <inkml:trace contextRef="#ctx0" brushRef="#br0">53 32 7367 0 0,'0'0'6128'0'0,"1"2"-5645"0"0,1 6-206 0 0,1 0 1 0 0,-1 0-1 0 0,-1 1 0 0 0,0-1 1 0 0,0 0-1 0 0,-1 1 1 0 0,0 12-1 0 0,-10 64 1302 0 0,7-67-1302 0 0,2-10-208 0 0,0 0 0 0 0,-1-1 1 0 0,0 1-1 0 0,0-1 0 0 0,-1 1 1 0 0,0-1-1 0 0,0 0 0 0 0,-1 0 1 0 0,0 0-1 0 0,0 0 0 0 0,-6 6 1 0 0,10-13-70 0 0,0 0 1 0 0,-1 0-1 0 0,1 0 0 0 0,0 0 1 0 0,-1 0-1 0 0,1-1 1 0 0,0 1-1 0 0,-1 0 1 0 0,1 0-1 0 0,0 0 1 0 0,0-1-1 0 0,-1 1 1 0 0,1 0-1 0 0,0 0 1 0 0,0-1-1 0 0,-1 1 1 0 0,1 0-1 0 0,0-1 1 0 0,0 1-1 0 0,0 0 1 0 0,0 0-1 0 0,-1-1 1 0 0,1 1-1 0 0,0 0 1 0 0,0-1-1 0 0,0 1 1 0 0,0 0-1 0 0,0-1 1 0 0,0 1-1 0 0,0-1 1 0 0,0 1-1 0 0,0-1 0 0 0,-4-14-79 0 0,4 15 87 0 0,-1-11-106 0 0,1-1 1 0 0,0 1-1 0 0,1-1 1 0 0,0 1-1 0 0,4-19 1 0 0,20-56-237 0 0,-10 37 223 0 0,-14 43 102 0 0,0 2 24 0 0,0 0 0 0 0,0 0 1 0 0,1 1-1 0 0,-1-1 1 0 0,1 1-1 0 0,0-1 0 0 0,0 1 1 0 0,0 0-1 0 0,0-1 1 0 0,0 1-1 0 0,1 0 0 0 0,3-3 1 0 0,-5 5 369 0 0,33-7 766 0 0,-32 8-1092 0 0,0 0 0 0 0,0 1 0 0 0,0-1 0 0 0,0 1 0 0 0,0-1 0 0 0,0 1 0 0 0,0 0 0 0 0,0 0 0 0 0,0 0 0 0 0,-1 0 0 0 0,1 0 0 0 0,0 0 0 0 0,0 0 0 0 0,-1 0 0 0 0,1 1-1 0 0,2 2 1 0 0,-2 0 5 0 0,1-1-1 0 0,-1 0 1 0 0,0 1-1 0 0,0 0 1 0 0,0-1-1 0 0,-1 1 0 0 0,1 0 1 0 0,0 4-1 0 0,1 7 142 0 0,-1-1 0 0 0,0 1 0 0 0,-1 25 0 0 0,-1-11-162 0 0,-2 0 0 0 0,-1 0 0 0 0,-1 0 0 0 0,-8 29 0 0 0,6-47-1441 0 0,-4 0-6296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9.845"/>
    </inkml:context>
    <inkml:brush xml:id="br0">
      <inkml:brushProperty name="width" value="0.05" units="cm"/>
      <inkml:brushProperty name="height" value="0.05" units="cm"/>
      <inkml:brushProperty name="color" value="#004F8B"/>
    </inkml:brush>
  </inkml:definitions>
  <inkml:trace contextRef="#ctx0" brushRef="#br0">1 71 7831 0 0,'0'0'706'0'0,"8"-9"791"0"0,-1 5-614 0 0,-1 0 0 0 0,1 0 0 0 0,0 1 0 0 0,0 0 0 0 0,0 1 0 0 0,9-2 0 0 0,50-10 265 0 0,-32 8-562 0 0,-1 2-555 0 0,-22 3-1317 0 0,0-1 0 0 0,16-4 0 0 0,-19 2-3981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0.220"/>
    </inkml:context>
    <inkml:brush xml:id="br0">
      <inkml:brushProperty name="width" value="0.05" units="cm"/>
      <inkml:brushProperty name="height" value="0.05" units="cm"/>
      <inkml:brushProperty name="color" value="#004F8B"/>
    </inkml:brush>
  </inkml:definitions>
  <inkml:trace contextRef="#ctx0" brushRef="#br0">0 0 5527 0 0,'0'0'9239'0'0,"1"2"-8516"0"0,2 3-565 0 0,-1-1 0 0 0,0 1 0 0 0,0 0 0 0 0,0-1 0 0 0,0 1 0 0 0,-1 0 0 0 0,0 0 0 0 0,0 0 0 0 0,-1 0 0 0 0,1 0 0 0 0,-1 6 0 0 0,-1 10 199 0 0,-4 31 0 0 0,-1 10 279 0 0,6-45-382 0 0,-1-11-150 0 0,0 0 0 0 0,1 0 1 0 0,0 0-1 0 0,1 0 0 0 0,-1 0 1 0 0,1 0-1 0 0,0-1 0 0 0,1 1 1 0 0,-1 0-1 0 0,1-1 0 0 0,4 9 1 0 0,-5-13-88 0 0,0 1 1 0 0,0-1 0 0 0,0 0 0 0 0,1 0 0 0 0,-1 0 0 0 0,0 0 0 0 0,1 0-1 0 0,-1 0 1 0 0,0 0 0 0 0,1-1 0 0 0,-1 1 0 0 0,1-1 0 0 0,-1 1 0 0 0,1-1 0 0 0,-1 1-1 0 0,1-1 1 0 0,0 0 0 0 0,-1 1 0 0 0,1-1 0 0 0,2 0 0 0 0,31-5 272 0 0,-32 5-263 0 0,88-24 355 0 0,-43 17-541 0 0,-34 6-1395 0 0,-7 0 583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0.590"/>
    </inkml:context>
    <inkml:brush xml:id="br0">
      <inkml:brushProperty name="width" value="0.05" units="cm"/>
      <inkml:brushProperty name="height" value="0.05" units="cm"/>
      <inkml:brushProperty name="color" value="#004F8B"/>
    </inkml:brush>
  </inkml:definitions>
  <inkml:trace contextRef="#ctx0" brushRef="#br0">99 7 8751 0 0,'-6'-6'8840'0'0,"2"17"-8607"0"0,1 0 1 0 0,1 0-1 0 0,0 1 0 0 0,-1 20 1 0 0,4 49 829 0 0,0-64-857 0 0,3 41 325 0 0,-4-53-503 0 0,1 0-1 0 0,0 0 0 0 0,1 0 0 0 0,-1 0 0 0 0,1 0 1 0 0,0 0-1 0 0,0-1 0 0 0,4 7 0 0 0,-6-10-26 0 0,1 0-1 0 0,-1-1 1 0 0,1 1-1 0 0,0 0 1 0 0,-1 0 0 0 0,1 0-1 0 0,0-1 1 0 0,0 1-1 0 0,0 0 1 0 0,-1-1-1 0 0,1 1 1 0 0,0-1-1 0 0,0 1 1 0 0,0-1 0 0 0,0 0-1 0 0,0 1 1 0 0,0-1-1 0 0,0 0 1 0 0,0 1-1 0 0,0-1 1 0 0,0 0 0 0 0,3 0-1 0 0,-2 0-1 0 0,4 1 1 0 0,-1-1 0 0 0,0 1 0 0 0,1-1 0 0 0,-1 0 0 0 0,0-1 0 0 0,1 1 0 0 0,-1-1 0 0 0,0 0 0 0 0,9-3 0 0 0,5-3 0 0 0,23-11 0 0 0,-8 3 0 0 0,-19 9-355 0 0,20-9-1844 0 0</inkml:trace>
  <inkml:trace contextRef="#ctx0" brushRef="#br0" timeOffset="1">0 209 6447 0 0,'0'0'586'0'0,"9"-13"4162"0"0,-2 7-4127 0 0,0 2 1 0 0,0-1-1 0 0,1 1 1 0 0,-1 0 0 0 0,1 0-1 0 0,0 1 1 0 0,0 0-1 0 0,13-3 1 0 0,17-7 626 0 0,-24 8-2134 0 0,-1-1-1 0 0,0 0 0 0 0,0-1 1 0 0,-1 0-1 0 0,22-18 0 0 0,-25 18-4833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1.002"/>
    </inkml:context>
    <inkml:brush xml:id="br0">
      <inkml:brushProperty name="width" value="0.05" units="cm"/>
      <inkml:brushProperty name="height" value="0.05" units="cm"/>
      <inkml:brushProperty name="color" value="#004F8B"/>
    </inkml:brush>
  </inkml:definitions>
  <inkml:trace contextRef="#ctx0" brushRef="#br0">0 66 13127 0 0,'0'0'1187'0'0,"9"-4"-851"0"0,24-7 534 0 0,1 0 0 0 0,0 3 1 0 0,51-7-1 0 0,-40 7-1452 0 0,-19 4-3642 0 0,-2 0-1494 0 0</inkml:trace>
  <inkml:trace contextRef="#ctx0" brushRef="#br0" timeOffset="1">504 1 6447 0 0,'0'0'3848'0'0,"-8"3"358"0"0,-1-1-3840 0 0,0 0 0 0 0,1 1 1 0 0,-1 0-1 0 0,1 1 0 0 0,-1 0 1 0 0,1 1-1 0 0,-8 5 0 0 0,3-1-159 0 0,0 0 0 0 0,1 2-1 0 0,-15 14 1 0 0,23-21-119 0 0,1 0 1 0 0,-1 0-1 0 0,1 0 0 0 0,0 0 1 0 0,1 1-1 0 0,-1-1 0 0 0,1 1 1 0 0,-1 0-1 0 0,2 0 0 0 0,-1 0 1 0 0,0 0-1 0 0,0 7 0 0 0,1-9-33 0 0,1 0-1 0 0,0 0 0 0 0,0 0 0 0 0,1 0 1 0 0,-1 0-1 0 0,0 0 0 0 0,1 0 0 0 0,0 0 1 0 0,0 0-1 0 0,0 0 0 0 0,0-1 0 0 0,0 1 1 0 0,1 0-1 0 0,-1-1 0 0 0,1 1 0 0 0,-1-1 1 0 0,1 1-1 0 0,0-1 0 0 0,0 0 0 0 0,0 1 1 0 0,1-1-1 0 0,-1-1 0 0 0,3 3 1 0 0,34 20 514 0 0,-30-20-419 0 0,-1 0 0 0 0,-1 1 0 0 0,1 0 0 0 0,10 9 0 0 0,-17-13 78 0 0,-1 0-209 0 0,0-1-1 0 0,0 1 0 0 0,0 0 0 0 0,0-1 1 0 0,-1 1-1 0 0,1 0 0 0 0,0-1 0 0 0,0 1 1 0 0,-1 0-1 0 0,1-1 0 0 0,0 1 0 0 0,-1 0 1 0 0,1-1-1 0 0,-1 1 0 0 0,1-1 0 0 0,-1 1 1 0 0,1-1-1 0 0,-1 1 0 0 0,1-1 0 0 0,-1 1 1 0 0,1-1-1 0 0,-1 0 0 0 0,1 1 0 0 0,-2-1 0 0 0,-18 10 159 0 0,18-8-147 0 0,-16 5 12 0 0,-1-1 1 0 0,-28 6-1 0 0,28-7-186 0 0,17-5-134 0 0,-5 3-240 0 0,-2 4-4357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1.871"/>
    </inkml:context>
    <inkml:brush xml:id="br0">
      <inkml:brushProperty name="width" value="0.05" units="cm"/>
      <inkml:brushProperty name="height" value="0.05" units="cm"/>
      <inkml:brushProperty name="color" value="#004F8B"/>
    </inkml:brush>
  </inkml:definitions>
  <inkml:trace contextRef="#ctx0" brushRef="#br0">40 77 3679 0 0,'0'0'11903'0'0,"-14"-2"-10094"0"0,12 3-1760 0 0,1 0 0 0 0,-1 1 0 0 0,0-1-1 0 0,1 1 1 0 0,-1-1 0 0 0,1 1 0 0 0,0-1 0 0 0,-1 1 0 0 0,1 0-1 0 0,0-1 1 0 0,0 1 0 0 0,0 0 0 0 0,0 0 0 0 0,0 0-1 0 0,0 0 1 0 0,1 0 0 0 0,-1 0 0 0 0,1 0 0 0 0,-1 0-1 0 0,1 4 1 0 0,-1 4 153 0 0,0 0 0 0 0,1 18 0 0 0,0-20-99 0 0,1-1 1 0 0,0 0-1 0 0,0 0 0 0 0,1 0 0 0 0,0 0 1 0 0,0 0-1 0 0,1-1 0 0 0,0 1 1 0 0,0 0-1 0 0,0-1 0 0 0,8 11 1 0 0,-9-15-60 0 0,0 1 0 0 0,0-1 0 0 0,0 0 1 0 0,0 0-1 0 0,1 0 0 0 0,-1-1 0 0 0,0 1 1 0 0,1 0-1 0 0,-1-1 0 0 0,1 0 1 0 0,0 1-1 0 0,-1-1 0 0 0,1 0 0 0 0,0 0 1 0 0,0-1-1 0 0,0 1 0 0 0,0 0 0 0 0,0-1 1 0 0,0 0-1 0 0,0 0 0 0 0,0 0 0 0 0,0 0 1 0 0,0 0-1 0 0,-1-1 0 0 0,1 1 1 0 0,0-1-1 0 0,0 0 0 0 0,0 0 0 0 0,0 0 1 0 0,4-2-1 0 0,2-2-18 0 0,0 0 1 0 0,-1 0 0 0 0,0-1-1 0 0,0 0 1 0 0,0 0 0 0 0,-1 0-1 0 0,0-1 1 0 0,0-1-1 0 0,-1 1 1 0 0,0-1 0 0 0,0 0-1 0 0,-1 0 1 0 0,5-10 0 0 0,-7 12-11 0 0,0-1 0 0 0,0 0 0 0 0,0 0 0 0 0,-1 1 0 0 0,0-1 0 0 0,0-1 0 0 0,-1 1 0 0 0,0 0 0 0 0,0 0 0 0 0,-1-1 0 0 0,1 1 0 0 0,-2 0 0 0 0,1 0 0 0 0,-1-1 0 0 0,0 1 0 0 0,-1 0 0 0 0,0 0 0 0 0,-3-9 0 0 0,5 15-28 0 0,-1-1-1 0 0,0 0 1 0 0,0 0 0 0 0,0 1-1 0 0,0-1 1 0 0,0 0 0 0 0,0 1-1 0 0,-1-1 1 0 0,1 1 0 0 0,0 0-1 0 0,-1-1 1 0 0,1 1 0 0 0,-1 0-1 0 0,1 0 1 0 0,-1 0 0 0 0,0 0-1 0 0,1 0 1 0 0,-1 0-1 0 0,0 0 1 0 0,-3 0 0 0 0,2 1-39 0 0,0-1 0 0 0,0 1 1 0 0,0 0-1 0 0,0 0 0 0 0,-1 0 1 0 0,1 1-1 0 0,0-1 0 0 0,0 1 1 0 0,0 0-1 0 0,0 0 0 0 0,-5 2 1 0 0,-1 1-127 0 0,0 1 0 0 0,0 0 0 0 0,1 1 0 0 0,-1 0 0 0 0,1 0 0 0 0,-13 14 0 0 0,16-15-697 0 0,1 1 0 0 0,0-1 0 0 0,0 1 0 0 0,-4 8 0 0 0,3-5-5034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233"/>
    </inkml:context>
    <inkml:brush xml:id="br0">
      <inkml:brushProperty name="width" value="0.05" units="cm"/>
      <inkml:brushProperty name="height" value="0.05" units="cm"/>
      <inkml:brushProperty name="color" value="#004F8B"/>
    </inkml:brush>
  </inkml:definitions>
  <inkml:trace contextRef="#ctx0" brushRef="#br0">50 1 1839 0 0,'0'0'13607'0'0,"-1"10"-12660"0"0,-33 201 2715 0 0,20-103-4379 0 0,13-107-631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601"/>
    </inkml:context>
    <inkml:brush xml:id="br0">
      <inkml:brushProperty name="width" value="0.05" units="cm"/>
      <inkml:brushProperty name="height" value="0.05" units="cm"/>
      <inkml:brushProperty name="color" value="#004F8B"/>
    </inkml:brush>
  </inkml:definitions>
  <inkml:trace contextRef="#ctx0" brushRef="#br0">33 20 7367 0 0,'16'-5'1111'0'0,"0"1"-1"0"0,0 1 0 0 0,1 0 1 0 0,20-1-1 0 0,-26 4-311 0 0,-1 0 0 0 0,1 0 0 0 0,-1 1 0 0 0,1 1 0 0 0,0 0 0 0 0,-1 0 0 0 0,18 6 0 0 0,-27-7-758 0 0,1-1-1 0 0,-1 1 0 0 0,1 0 1 0 0,-1-1-1 0 0,1 1 1 0 0,-1 0-1 0 0,1 0 0 0 0,-1 0 1 0 0,0 0-1 0 0,0 0 1 0 0,1 0-1 0 0,-1 0 0 0 0,0 1 1 0 0,0-1-1 0 0,0 0 1 0 0,0 1-1 0 0,0-1 0 0 0,-1 1 1 0 0,1-1-1 0 0,1 3 1 0 0,-2-2-28 0 0,0-1 1 0 0,0 1 0 0 0,0 0 0 0 0,0 0 0 0 0,0-1 0 0 0,-1 1-1 0 0,1 0 1 0 0,0 0 0 0 0,-1-1 0 0 0,1 1 0 0 0,-1 0-1 0 0,0-1 1 0 0,1 1 0 0 0,-1 0 0 0 0,-2 2 0 0 0,-3 4-25 0 0,-1 0 0 0 0,1 0 0 0 0,-2-1 0 0 0,1 0 0 0 0,-9 6 0 0 0,11-8-45 0 0,-89 65-702 0 0,82-61 519 0 0,-1-2-1 0 0,0 0 0 0 0,-1 0 1 0 0,0-1-1 0 0,-24 7 0 0 0,37-13 32 0 0,21 2 698 0 0,4 4-44 0 0,-1 1 1 0 0,1 1 0 0 0,-2 1 0 0 0,1 2 0 0 0,31 18 0 0 0,23 12-6399 0 0,-69-38-523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986"/>
    </inkml:context>
    <inkml:brush xml:id="br0">
      <inkml:brushProperty name="width" value="0.05" units="cm"/>
      <inkml:brushProperty name="height" value="0.05" units="cm"/>
      <inkml:brushProperty name="color" value="#004F8B"/>
    </inkml:brush>
  </inkml:definitions>
  <inkml:trace contextRef="#ctx0" brushRef="#br0">140 48 14743 0 0,'0'17'1568'0'0,"7"146"4261"0"0,-6-135-5695 0 0,0-21-256 0 0,0 0 0 0 0,-1-1 0 0 0,0 1 0 0 0,0 0-1 0 0,0 0 1 0 0,-1 0 0 0 0,0 0 0 0 0,-1-1 0 0 0,-2 8 0 0 0</inkml:trace>
  <inkml:trace contextRef="#ctx0" brushRef="#br0" timeOffset="1">0 9 4143 0 0,'0'0'319'0'0,"15"-4"188"0"0,32 0 8801 0 0,1 6-4715 0 0,-19 2-3267 0 0,0 1-1 0 0,53 16 1 0 0,-76-19-1240 0 0,1 0-1 0 0,-1 0 1 0 0,0 1 0 0 0,0 0-1 0 0,0 0 1 0 0,-1 1 0 0 0,1-1-1 0 0,-1 1 1 0 0,0 0-1 0 0,6 6 1 0 0,-9-7-67 0 0,0-1 0 0 0,0 1-1 0 0,0 0 1 0 0,-1 0 0 0 0,1 0 0 0 0,-1 0-1 0 0,1 0 1 0 0,-1 1 0 0 0,0-1 0 0 0,0 0 0 0 0,0 1-1 0 0,-1-1 1 0 0,1 1 0 0 0,-1-1 0 0 0,0 0-1 0 0,0 1 1 0 0,0-1 0 0 0,-1 1 0 0 0,1-1-1 0 0,-2 7 1 0 0,-1 0 5 0 0,-1-1 1 0 0,1 1-1 0 0,-2-1 0 0 0,1 0 1 0 0,-1 0-1 0 0,-1-1 0 0 0,1 1 1 0 0,-2-1-1 0 0,-13 14 0 0 0,-2 0-100 0 0,-48 36 0 0 0,62-53-53 0 0,0-1 0 0 0,0 0 0 0 0,0 0 0 0 0,0 0 0 0 0,-1-1 0 0 0,1-1 0 0 0,-15 4 0 0 0,22-6-13 0 0,0 0 1 0 0,0 0-1 0 0,0 0 1 0 0,0 0-1 0 0,1-1 1 0 0,-1 1-1 0 0,0 0 1 0 0,0 0-1 0 0,0-1 1 0 0,0 1-1 0 0,1 0 1 0 0,-1-1-1 0 0,0 1 1 0 0,0-1-1 0 0,1 1 0 0 0,-1-1 1 0 0,0 1-1 0 0,1-1 1 0 0,-1 1-1 0 0,0-1 1 0 0,1 0-1 0 0,-1 1 1 0 0,1-1-1 0 0,-1 0 1 0 0,1 0-1 0 0,-1 1 1 0 0,1-1-1 0 0,0 0 1 0 0,-1 0-1 0 0,1 0 1 0 0,0 1-1 0 0,0-1 1 0 0,0 0-1 0 0,-1 0 1 0 0,1 0-1 0 0,0 0 1 0 0,0 0-1 0 0,0 0 0 0 0,0 1 1 0 0,1-1-1 0 0,-1-1 1 0 0,1-10-1902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458"/>
    </inkml:context>
    <inkml:brush xml:id="br0">
      <inkml:brushProperty name="width" value="0.05" units="cm"/>
      <inkml:brushProperty name="height" value="0.05" units="cm"/>
      <inkml:brushProperty name="color" value="#004F8B"/>
    </inkml:brush>
  </inkml:definitions>
  <inkml:trace contextRef="#ctx0" brushRef="#br0">1 66 13503 0 0,'0'0'5292'0'0,"8"6"-4728"0"0,-5-3-483 0 0,1 0 0 0 0,-1 1-1 0 0,0-1 1 0 0,0 1-1 0 0,0 0 1 0 0,0 0 0 0 0,-1 0-1 0 0,0 0 1 0 0,0 0 0 0 0,0 0-1 0 0,0 1 1 0 0,0-1 0 0 0,-1 1-1 0 0,0-1 1 0 0,0 1 0 0 0,0 0-1 0 0,0 8 1 0 0,-1 5 156 0 0,-1 0 0 0 0,-1-1 0 0 0,-6 27 0 0 0,-1 20 171 0 0,9-59-384 0 0,0 1 0 0 0,0-1 0 0 0,0 0 0 0 0,1 1 0 0 0,0-1-1 0 0,0 0 1 0 0,0 0 0 0 0,0 0 0 0 0,4 8 0 0 0,-4-11-19 0 0,0-1 0 0 0,0 0 1 0 0,0 1-1 0 0,0-1 0 0 0,0 0 1 0 0,0 1-1 0 0,0-1 0 0 0,1 0 1 0 0,-1 0-1 0 0,0 0 0 0 0,1 0 0 0 0,-1 0 1 0 0,1 0-1 0 0,-1 0 0 0 0,1-1 1 0 0,-1 1-1 0 0,1 0 0 0 0,-1-1 0 0 0,1 1 1 0 0,0-1-1 0 0,-1 0 0 0 0,1 0 1 0 0,0 0-1 0 0,-1 1 0 0 0,1-1 1 0 0,0-1-1 0 0,0 1 0 0 0,-1 0 0 0 0,1 0 1 0 0,0-1-1 0 0,-1 1 0 0 0,1-1 1 0 0,2 0-1 0 0,6-3 28 0 0,0-1-1 0 0,-1 0 1 0 0,1 0 0 0 0,-1-1 0 0 0,0 0-1 0 0,-1-1 1 0 0,1 0 0 0 0,-1 0 0 0 0,-1-1-1 0 0,1 1 1 0 0,-1-2 0 0 0,-1 1 0 0 0,8-13-1 0 0,-11 16 6 0 0,-1-1 0 0 0,1 1 0 0 0,-1-1-1 0 0,-1 0 1 0 0,1 1 0 0 0,-1-1 0 0 0,0 0-1 0 0,0 0 1 0 0,0 0 0 0 0,-1 0 0 0 0,0-8-1 0 0,-3-7 351 0 0,-8-40-1 0 0,7 44-185 0 0,0 0 1 0 0,-1-34-1 0 0,4 44-165 0 0,0-1 0 0 0,8-19-44 0 0,-7 25-93 0 0,2 3-1150 0 0,-1 0 1041 0 0,0-1 0 0 0,0 1-1 0 0,0 0 1 0 0,0-1 0 0 0,0 1-1 0 0,0 0 1 0 0,0 0 0 0 0,-1-1 0 0 0,1 1-1 0 0,0 0 1 0 0,0 0 0 0 0,-1 0-1 0 0,1 0 1 0 0,0 1 0 0 0,3 9-1577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3.403"/>
    </inkml:context>
    <inkml:brush xml:id="br0">
      <inkml:brushProperty name="width" value="0.05" units="cm"/>
      <inkml:brushProperty name="height" value="0.05" units="cm"/>
      <inkml:brushProperty name="color" value="#004F8B"/>
    </inkml:brush>
  </inkml:definitions>
  <inkml:trace contextRef="#ctx0" brushRef="#br0">95 0 1375 0 0,'0'1'4554'0'0,"-4"8"-1950"0"0,-11 33 5621 0 0,2 0-5701 0 0,-26 72-3068 0 0,37-109 573 0 0,-2 3 144 0 0,1 0-1 0 0,0-1 1 0 0,0 1 0 0 0,1 1 0 0 0,0-1 0 0 0,0 0 0 0 0,1 0 0 0 0,0 1 0 0 0,1-1 0 0 0,0 14 0 0 0,0-20-145 0 0,1-1 1 0 0,-1 0 0 0 0,1 0 0 0 0,-1 1 0 0 0,1-1 0 0 0,-1 0 0 0 0,1 0 0 0 0,0 0 0 0 0,0 0 0 0 0,0 0 0 0 0,0 0 0 0 0,0 0-1 0 0,0 0 1 0 0,0 0 0 0 0,0 0 0 0 0,0 0 0 0 0,0 0 0 0 0,0-1 0 0 0,0 1 0 0 0,1-1 0 0 0,-1 1 0 0 0,0-1 0 0 0,3 1 0 0 0,32 5 243 0 0,-30-5-188 0 0,16-1 54 0 0,-1 0-1 0 0,1-1 1 0 0,-1-2-1 0 0,0 0 1 0 0,0-1-1 0 0,36-12 1 0 0,-41 11-200 0 0,0-1 1 0 0,0 0 0 0 0,20-12-1 0 0,-35 17-111 0 0,5-9-2560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3.827"/>
    </inkml:context>
    <inkml:brush xml:id="br0">
      <inkml:brushProperty name="width" value="0.05" units="cm"/>
      <inkml:brushProperty name="height" value="0.05" units="cm"/>
      <inkml:brushProperty name="color" value="#004F8B"/>
    </inkml:brush>
  </inkml:definitions>
  <inkml:trace contextRef="#ctx0" brushRef="#br0">0 213 6447 0 0,'0'0'499'0'0,"7"-6"1537"0"0,-2 2-1085 0 0,-1 1 1 0 0,1 0-1 0 0,0 0 1 0 0,0 0-1 0 0,0 0 1 0 0,0 1-1 0 0,7-2 0 0 0,42-10 1209 0 0,-21 6-1052 0 0,-32 8-1082 0 0,17-6 762 0 0,34-13 0 0 0,-49 18-928 0 0,1-1 1 0 0,0 0-1 0 0,-1 0 0 0 0,1 0 0 0 0,-1 0 0 0 0,1-1 0 0 0,-1 1 1 0 0,0-1-1 0 0,0 0 0 0 0,0 0 0 0 0,-1 0 0 0 0,1 0 0 0 0,-1 0 1 0 0,0-1-1 0 0,3-5 0 0 0,-2 0-1063 0 0</inkml:trace>
  <inkml:trace contextRef="#ctx0" brushRef="#br0" timeOffset="1">112 18 5983 0 0,'0'0'640'0'0,"9"-2"-640"0"0,2-2 1432 0 0,1 0 264 0 0,2 0 48 0 0,-5 1-6168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154"/>
    </inkml:context>
    <inkml:brush xml:id="br0">
      <inkml:brushProperty name="width" value="0.05" units="cm"/>
      <inkml:brushProperty name="height" value="0.05" units="cm"/>
      <inkml:brushProperty name="color" value="#004F8B"/>
    </inkml:brush>
  </inkml:definitions>
  <inkml:trace contextRef="#ctx0" brushRef="#br0">0 15 11087 0 0,'0'0'1002'0'0,"2"-1"-669"0"0,6-2 326 0 0,-1 1 0 0 0,0 0 0 0 0,1 0 1 0 0,0 0-1 0 0,-1 1 0 0 0,1 0 0 0 0,10 0 0 0 0,58 6 1535 0 0,-54-2-1944 0 0,0-1-1 0 0,26-2 1 0 0,0-6-2175 0 0,-33 4 795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520"/>
    </inkml:context>
    <inkml:brush xml:id="br0">
      <inkml:brushProperty name="width" value="0.05" units="cm"/>
      <inkml:brushProperty name="height" value="0.05" units="cm"/>
      <inkml:brushProperty name="color" value="#004F8B"/>
    </inkml:brush>
  </inkml:definitions>
  <inkml:trace contextRef="#ctx0" brushRef="#br0">48 1 15751 0 0,'-1'1'720'0'0,"-3"6"-534"0"0,1 0 0 0 0,0 0 0 0 0,1 0 0 0 0,-1 1-1 0 0,1-1 1 0 0,-1 15 0 0 0,-1 49 1529 0 0,0-5-615 0 0,-5 17-345 0 0,0 0-4004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881"/>
    </inkml:context>
    <inkml:brush xml:id="br0">
      <inkml:brushProperty name="width" value="0.05" units="cm"/>
      <inkml:brushProperty name="height" value="0.05" units="cm"/>
      <inkml:brushProperty name="color" value="#004F8B"/>
    </inkml:brush>
  </inkml:definitions>
  <inkml:trace contextRef="#ctx0" brushRef="#br0">1 70 1839 0 0,'1'-1'134'0'0,"3"-5"75"0"0,0 1 0 0 0,1 1 0 0 0,9-9 1 0 0,-9 8 1388 0 0,1 2 1 0 0,0-1 0 0 0,0 0-1 0 0,1 1 1 0 0,-1 0-1 0 0,13-3 1 0 0,9-1 174 0 0,-17 5-1253 0 0,0 0 1 0 0,1 1 0 0 0,-1 1 0 0 0,0-1 0 0 0,1 2-1 0 0,-1 0 1 0 0,0 0 0 0 0,0 1 0 0 0,1 0 0 0 0,-1 1 0 0 0,-1 0-1 0 0,20 9 1 0 0,-29-11-499 0 0,-1-1 1 0 0,1 1-1 0 0,0-1 0 0 0,-1 1 1 0 0,1 0-1 0 0,-1-1 0 0 0,1 1 1 0 0,-1 0-1 0 0,1 0 0 0 0,-1 0 1 0 0,1-1-1 0 0,-1 1 0 0 0,0 0 1 0 0,1 0-1 0 0,-1 0 0 0 0,0 0 1 0 0,0-1-1 0 0,0 1 0 0 0,0 0 1 0 0,0 0-1 0 0,0 0 0 0 0,0 0 1 0 0,0 0-1 0 0,0 0 0 0 0,0 0 1 0 0,0 0-1 0 0,0-1 0 0 0,-1 1 0 0 0,1 0 1 0 0,0 0-1 0 0,-1 0 0 0 0,1 0 1 0 0,0-1-1 0 0,-1 1 0 0 0,0 1 1 0 0,-1 2-3 0 0,-1 0-1 0 0,1-1 1 0 0,-1 1 0 0 0,1-1 0 0 0,-5 5 0 0 0,-21 15-424 0 0,-1-1 0 0 0,-1-2 0 0 0,-45 24 0 0 0,32-25-69 0 0,9-5 362 0 0,35-13 140 0 0,0 0-1 0 0,0 0 1 0 0,-1 0 0 0 0,1-1-1 0 0,0 1 1 0 0,0 0 0 0 0,0 0 0 0 0,0-1-1 0 0,0 1 1 0 0,0 0 0 0 0,1-1-1 0 0,0 1 1 0 0,28 9 512 0 0,1-2 1 0 0,33 4-1 0 0,28 8-13 0 0,21 10-1641 0 0,-103-27-502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5.483"/>
    </inkml:context>
    <inkml:brush xml:id="br0">
      <inkml:brushProperty name="width" value="0.05" units="cm"/>
      <inkml:brushProperty name="height" value="0.05" units="cm"/>
      <inkml:brushProperty name="color" value="#004F8B"/>
    </inkml:brush>
  </inkml:definitions>
  <inkml:trace contextRef="#ctx0" brushRef="#br0">0 36 4143 0 0,'0'0'191'0'0,"2"-13"26"0"0,-1 11 369 0 0,0 0 0 0 0,0 0-1 0 0,0 0 1 0 0,0 0-1 0 0,1 0 1 0 0,-1 1-1 0 0,0-1 1 0 0,1 0 0 0 0,0 1-1 0 0,4-4 2105 0 0,-5 5-2413 0 0,0 0 0 0 0,1 0 1 0 0,-1 1-1 0 0,0-1 0 0 0,1 0 1 0 0,-1 0-1 0 0,0 1 0 0 0,1-1 1 0 0,-1 1-1 0 0,0-1 0 0 0,0 1 1 0 0,2 1-1 0 0,-1 0-130 0 0,-1 0 0 0 0,0 0 0 0 0,0 0 0 0 0,0 1 0 0 0,0-1 0 0 0,0 0 0 0 0,0 1 0 0 0,0-1 0 0 0,-1 1 0 0 0,1-1 0 0 0,-1 5 0 0 0,1 32 779 0 0,-2-24-544 0 0,1 17-56 0 0,-2 0 1 0 0,-2 0-1 0 0,0-1 0 0 0,-10 33 1 0 0,11-57-145 0 0,0-1-1290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5.866"/>
    </inkml:context>
    <inkml:brush xml:id="br0">
      <inkml:brushProperty name="width" value="0.05" units="cm"/>
      <inkml:brushProperty name="height" value="0.05" units="cm"/>
      <inkml:brushProperty name="color" value="#004F8B"/>
    </inkml:brush>
  </inkml:definitions>
  <inkml:trace contextRef="#ctx0" brushRef="#br0">0 21 13127 0 0,'9'-4'1187'0'0,"7"0"-666"0"0,0 0-1 0 0,1 1 1 0 0,-1 0 0 0 0,1 1-1 0 0,-1 2 1 0 0,21 0-1 0 0,-12 2 540 0 0,-1 0 0 0 0,1 2 0 0 0,37 11 0 0 0,-56-13-972 0 0,0 0 0 0 0,0 0-1 0 0,0 1 1 0 0,0 0 0 0 0,0 0 0 0 0,-1 0 0 0 0,1 1 0 0 0,-1 0 0 0 0,0 0 0 0 0,0 0-1 0 0,8 11 1 0 0,-10-12-70 0 0,-1 0 0 0 0,0 0 0 0 0,0 1-1 0 0,0-1 1 0 0,-1 1 0 0 0,1-1 0 0 0,-1 1-1 0 0,0 0 1 0 0,0-1 0 0 0,0 1 0 0 0,0 0-1 0 0,-1 0 1 0 0,1 0 0 0 0,-1 0 0 0 0,0 0 0 0 0,0-1-1 0 0,-1 1 1 0 0,1 0 0 0 0,-1 0 0 0 0,0 0-1 0 0,-1 4 1 0 0,-3 3 0 0 0,0 1-1 0 0,0-1 1 0 0,-1 0-1 0 0,0 0 1 0 0,-1-1 0 0 0,0 0-1 0 0,-1 0 1 0 0,0-1-1 0 0,-1 0 1 0 0,0 0-1 0 0,0-1 1 0 0,-17 12 0 0 0,16-13-39 0 0,-1-1 0 0 0,1 1 0 0 0,-1-2 0 0 0,0 0 0 0 0,-1 0 0 0 0,1-1 0 0 0,-1 0 0 0 0,0-1 0 0 0,0 0 0 0 0,0-1 0 0 0,0-1 0 0 0,-22 1 0 0 0,29-2-105 0 0,0-1-1 0 0,0 0 1 0 0,0 0 0 0 0,0 0-1 0 0,0 0 1 0 0,0-1 0 0 0,-7-2-1 0 0,11 3-270 0 0,-2-5-386 0 0,2 2-2023 0 0,4-4-3973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6.263"/>
    </inkml:context>
    <inkml:brush xml:id="br0">
      <inkml:brushProperty name="width" value="0.05" units="cm"/>
      <inkml:brushProperty name="height" value="0.05" units="cm"/>
      <inkml:brushProperty name="color" value="#004F8B"/>
    </inkml:brush>
  </inkml:definitions>
  <inkml:trace contextRef="#ctx0" brushRef="#br0">54 0 7831 0 0,'0'0'603'0'0,"0"2"-146"0"0,-9 46 6695 0 0,2 2-5097 0 0,-8 46-1642 0 0,7-65-189 0 0,5-22-42 0 0,0 0 0 0 0,1 1-1 0 0,0 0 1 0 0,0-1 0 0 0,1 1-1 0 0,0 19 1 0 0,1-26-146 0 0,1-1 0 0 0,-1 0 0 0 0,1 0 0 0 0,-1 0 0 0 0,1 0 0 0 0,0 0 0 0 0,0 0 0 0 0,0 0-1 0 0,0 0 1 0 0,0 0 0 0 0,0 0 0 0 0,1 0 0 0 0,-1-1 0 0 0,0 1 0 0 0,1-1 0 0 0,0 1 0 0 0,-1-1 0 0 0,1 1 0 0 0,0-1 0 0 0,0 0-1 0 0,-1 0 1 0 0,1 0 0 0 0,0 0 0 0 0,0 0 0 0 0,0 0 0 0 0,1-1 0 0 0,-1 1 0 0 0,0 0 0 0 0,0-1 0 0 0,0 0 0 0 0,0 0-1 0 0,1 1 1 0 0,1-2 0 0 0,9 1 79 0 0,0-1 0 0 0,-1 0 0 0 0,1-1-1 0 0,18-6 1 0 0,-17 5-17 0 0,1 0-84 0 0,0-1 0 0 0,0-1 0 0 0,0 0 0 0 0,20-11 0 0 0,-33 15-238 0 0,3-5-1865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6.662"/>
    </inkml:context>
    <inkml:brush xml:id="br0">
      <inkml:brushProperty name="width" value="0.05" units="cm"/>
      <inkml:brushProperty name="height" value="0.05" units="cm"/>
      <inkml:brushProperty name="color" value="#004F8B"/>
    </inkml:brush>
  </inkml:definitions>
  <inkml:trace contextRef="#ctx0" brushRef="#br0">50 186 1839 0 0,'1'-1'5170'0'0,"7"-3"-2228"0"0,33-11 6833 0 0,2 6-7324 0 0,-30 6-2491 0 0,-1 1 0 0 0,1-1 0 0 0,0-1 1 0 0,-1 0-1 0 0,15-8 0 0 0,-23 10-147 0 0,1-1 0 0 0,0 0 0 0 0,-1 0 1 0 0,0-1-1 0 0,0 1 0 0 0,0-1 0 0 0,0 0 0 0 0,4-6 1 0 0,-2-1-1488 0 0</inkml:trace>
  <inkml:trace contextRef="#ctx0" brushRef="#br0" timeOffset="1">0 37 2303 0 0,'0'0'102'0'0,"10"-2"556"0"0,26-4 8087 0 0,0 1-3310 0 0,8 0-2328 0 0,22 0-3002 0 0,42-6-2342 0 0,-86 8 1090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033"/>
    </inkml:context>
    <inkml:brush xml:id="br0">
      <inkml:brushProperty name="width" value="0.05" units="cm"/>
      <inkml:brushProperty name="height" value="0.05" units="cm"/>
      <inkml:brushProperty name="color" value="#004F8B"/>
    </inkml:brush>
  </inkml:definitions>
  <inkml:trace contextRef="#ctx0" brushRef="#br0">218 39 13391 0 0,'0'0'1210'0'0,"0"1"-878"0"0,-3 8 458 0 0,1 0 1 0 0,1 0 0 0 0,0 0-1 0 0,-1 16 1 0 0,-1 14 213 0 0,0-14-335 0 0,-2-1 0 0 0,-1 1 0 0 0,-9 23 0 0 0,11-37-424 0 0,0-1-54 0 0,0 1 0 0 0,0 0-1 0 0,1 0 1 0 0,1 1 0 0 0,0-1 0 0 0,1 0 0 0 0,-1 16 0 0 0,2-25-169 0 0</inkml:trace>
  <inkml:trace contextRef="#ctx0" brushRef="#br0" timeOffset="1">1 34 15519 0 0,'0'0'1408'0'0,"2"0"-1162"0"0,19-5 415 0 0,0 1 0 0 0,0 1 0 0 0,0 0 0 0 0,38 2 0 0 0,16-2-97 0 0,10-7-2025 0 0,-66 6-369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827"/>
    </inkml:context>
    <inkml:brush xml:id="br0">
      <inkml:brushProperty name="width" value="0.05" units="cm"/>
      <inkml:brushProperty name="height" value="0.05" units="cm"/>
      <inkml:brushProperty name="color" value="#004F8B"/>
    </inkml:brush>
  </inkml:definitions>
  <inkml:trace contextRef="#ctx0" brushRef="#br0">188 57 6447 0 0,'0'0'499'0'0,"2"-11"1745"0"0,2-31 8420 0 0,-6 41-10656 0 0,1 0-1 0 0,-1 1 1 0 0,1 0 0 0 0,-1-1-1 0 0,1 1 1 0 0,-1 0 0 0 0,1 0-1 0 0,-1-1 1 0 0,1 1 0 0 0,-1 0-1 0 0,1 1 1 0 0,-3-1 0 0 0,-2 2 12 0 0,0 0 0 0 0,0 0 0 0 0,0 1 1 0 0,0-1-1 0 0,0 2 0 0 0,1-1 0 0 0,-1 0 0 0 0,-7 7 0 0 0,-3 4 214 0 0,-18 19-1 0 0,28-25-125 0 0,-1 0 0 0 0,1 0 0 0 0,0 1 0 0 0,1 0 0 0 0,0 0 0 0 0,0 0 1 0 0,1 1-1 0 0,1-1 0 0 0,-1 1 0 0 0,-1 11 0 0 0,3-14-21 0 0,1 0 1 0 0,0 0-1 0 0,0 0 1 0 0,0 0 0 0 0,1 0-1 0 0,0 0 1 0 0,1 0-1 0 0,0 0 1 0 0,0 0-1 0 0,0 0 1 0 0,1 0-1 0 0,0 0 1 0 0,0 0-1 0 0,1-1 1 0 0,5 10-1 0 0,-6-13-63 0 0,0 0-1 0 0,0 0 1 0 0,1 0-1 0 0,-1 0 0 0 0,1 0 1 0 0,0-1-1 0 0,0 0 1 0 0,0 1-1 0 0,0-1 1 0 0,1 0-1 0 0,-1 0 1 0 0,0 0-1 0 0,1-1 1 0 0,-1 0-1 0 0,1 1 0 0 0,0-1 1 0 0,-1 0-1 0 0,1 0 1 0 0,0-1-1 0 0,0 1 1 0 0,4-1-1 0 0,-1 0-31 0 0,0 0 0 0 0,1-1 0 0 0,-1 0 0 0 0,0 0 0 0 0,0-1-1 0 0,0 1 1 0 0,0-1 0 0 0,0-1 0 0 0,-1 0 0 0 0,10-4 0 0 0,3-4-1937 0 0,27-20-1 0 0,-28 15-5302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400"/>
    </inkml:context>
    <inkml:brush xml:id="br0">
      <inkml:brushProperty name="width" value="0.05" units="cm"/>
      <inkml:brushProperty name="height" value="0.05" units="cm"/>
      <inkml:brushProperty name="color" value="#004F8B"/>
    </inkml:brush>
  </inkml:definitions>
  <inkml:trace contextRef="#ctx0" brushRef="#br0">117 8 13591 0 0,'0'0'622'0'0,"-1"1"-13"0"0,-4 7-359 0 0,0 0 1 0 0,1 0-1 0 0,0 1 0 0 0,0-1 0 0 0,1 1 1 0 0,-4 14-1 0 0,-7 60 2765 0 0,2-10-1983 0 0,7-52-759 0 0,2-7-98 0 0,0-1 0 0 0,0 1 0 0 0,-2-1 0 0 0,0 0 0 0 0,0 0 0 0 0,-1-1 0 0 0,-10 16 0 0 0,15-27-282 0 0,-1-13-856 0 0,1 0 412 0 0,-1 0 0 0 0,2 0 0 0 0,-1 0 0 0 0,2 0 0 0 0,0-1 0 0 0,3-15 0 0 0,24-85-141 0 0,-25 103 578 0 0,0-1 217 0 0,1 1 1 0 0,0-1-1 0 0,0 1 1 0 0,1 0-1 0 0,0 0 1 0 0,1 1-1 0 0,0-1 1 0 0,1 1-1 0 0,0 1 1 0 0,0-1-1 0 0,1 1 1 0 0,-1 1-1 0 0,17-13 1 0 0,-22 20 8 0 0,1-1 0 0 0,-1 1 0 0 0,0-1 1 0 0,1 1-1 0 0,-1 0 0 0 0,0 0 0 0 0,1 0 0 0 0,-1 1 0 0 0,0-1 1 0 0,1 0-1 0 0,-1 1 0 0 0,0 0 0 0 0,5 1 0 0 0,-6-2-29 0 0,2 2 64 0 0,1-1 0 0 0,-1 1 0 0 0,0 0 0 0 0,0 0 0 0 0,0 0 0 0 0,0 0 1 0 0,0 0-1 0 0,-1 1 0 0 0,1-1 0 0 0,-1 1 0 0 0,1 0 0 0 0,-1-1 0 0 0,0 1 0 0 0,0 0 0 0 0,0 1 0 0 0,0-1 0 0 0,-1 0 0 0 0,2 5 0 0 0,3 8 566 0 0,-1-1 0 0 0,4 30 1 0 0,-4-24-256 0 0,1 11 125 0 0,0-3-243 0 0,1-1 1 0 0,0 0-1 0 0,19 42 0 0 0,-24-66-584 0 0,5 12 593 0 0,-1-10-3575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815"/>
    </inkml:context>
    <inkml:brush xml:id="br0">
      <inkml:brushProperty name="width" value="0.05" units="cm"/>
      <inkml:brushProperty name="height" value="0.05" units="cm"/>
      <inkml:brushProperty name="color" value="#004F8B"/>
    </inkml:brush>
  </inkml:definitions>
  <inkml:trace contextRef="#ctx0" brushRef="#br0">0 331 17191 0 0,'0'0'1558'0'0,"10"2"-1126"0"0,14 2 660 0 0,1-2 1 0 0,0-1-1 0 0,-1 0 1 0 0,34-5-1 0 0,100-20-530 0 0,-125 18-773 0 0,11-5-2456 0 0,-23 5 1075 0 0</inkml:trace>
  <inkml:trace contextRef="#ctx0" brushRef="#br0" timeOffset="1">560 110 4607 0 0,'0'0'12192'0'0,"-2"9"-9348"0"0,-26 167 3685 0 0,20-60-6274 0 0</inkml:trace>
  <inkml:trace contextRef="#ctx0" brushRef="#br0" timeOffset="2">554 6 6911 0 0,'0'0'12648'0'0,"12"-3"-11928"0"0,-1 1-488 0 0,1 2-96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8.223"/>
    </inkml:context>
    <inkml:brush xml:id="br0">
      <inkml:brushProperty name="width" value="0.05" units="cm"/>
      <inkml:brushProperty name="height" value="0.05" units="cm"/>
      <inkml:brushProperty name="color" value="#004F8B"/>
    </inkml:brush>
  </inkml:definitions>
  <inkml:trace contextRef="#ctx0" brushRef="#br0">54 0 10591 0 0,'0'0'7215'0'0,"1"22"-6254"0"0,-1-2-857 0 0,-1-1-1 0 0,-1 1 1 0 0,0 0-1 0 0,-2-1 1 0 0,0 0 0 0 0,-10 26-1 0 0,-8 40 1418 0 0,20-73-1196 0 0,1 0-1 0 0,0 0 0 0 0,0 0 1 0 0,1 1-1 0 0,2 13 0 0 0,-2-23-297 0 0,0-1 0 0 0,0 0 1 0 0,1 0-1 0 0,-1 0 0 0 0,1 0 0 0 0,-1 0 0 0 0,1 0 0 0 0,0 0 0 0 0,0 0 1 0 0,0 0-1 0 0,0 0 0 0 0,0 0 0 0 0,0 0 0 0 0,1-1 0 0 0,-1 1 1 0 0,1 0-1 0 0,-1-1 0 0 0,1 1 0 0 0,-1-1 0 0 0,1 0 0 0 0,0 1 0 0 0,0-1 1 0 0,0 0-1 0 0,0 0 0 0 0,-1 0 0 0 0,1 0 0 0 0,1-1 0 0 0,-1 1 0 0 0,0 0 1 0 0,0-1-1 0 0,4 1 0 0 0,4-1 20 0 0,0 0 0 0 0,0-1 0 0 0,0 0 0 0 0,0 0 0 0 0,15-5 0 0 0,-6 3 5 0 0,148-25 17 0 0,-153 26-455 0 0,10-1-5932 0 0,-9 2-1218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4.560"/>
    </inkml:context>
    <inkml:brush xml:id="br0">
      <inkml:brushProperty name="width" value="0.05" units="cm"/>
      <inkml:brushProperty name="height" value="0.05" units="cm"/>
      <inkml:brushProperty name="color" value="#004F8B"/>
    </inkml:brush>
  </inkml:definitions>
  <inkml:trace contextRef="#ctx0" brushRef="#br0">178 171 5983 0 0,'0'0'3224'0'0,"0"-10"550"0"0,1 1-2946 0 0,0 0 1 0 0,1 1 0 0 0,0-1 0 0 0,4-10-1 0 0,1-5 714 0 0,-6 20-1447 0 0,-1 1 0 0 0,1 0 0 0 0,0 0 0 0 0,-1 0 0 0 0,0 0 0 0 0,0-1 0 0 0,0 1 0 0 0,0 0 0 0 0,-1 0 0 0 0,1-1 0 0 0,-1 1 0 0 0,0 0 0 0 0,0 0 0 0 0,0 0 0 0 0,0 0 0 0 0,0 0 0 0 0,-1 0 0 0 0,1 0 0 0 0,-1 1 0 0 0,0-1 0 0 0,0 0 0 0 0,-3-2 0 0 0,4 4-100 0 0,0 0-1 0 0,0 0 1 0 0,-1 0-1 0 0,1 0 0 0 0,0 0 1 0 0,-1 1-1 0 0,1-1 1 0 0,-1 1-1 0 0,1-1 1 0 0,-1 1-1 0 0,1-1 1 0 0,-1 1-1 0 0,1 0 1 0 0,-1 0-1 0 0,1 0 1 0 0,-1 0-1 0 0,1 0 0 0 0,-1 0 1 0 0,1 0-1 0 0,-1 0 1 0 0,1 0-1 0 0,-1 1 1 0 0,1-1-1 0 0,-1 1 1 0 0,1-1-1 0 0,-1 1 1 0 0,1 0-1 0 0,0-1 0 0 0,-1 1 1 0 0,1 0-1 0 0,0 0 1 0 0,-2 2-1 0 0,0-2-13 0 0,-2 4-36 0 0,-1-1 0 0 0,1 1 0 0 0,0 0 1 0 0,0 0-1 0 0,1 0 0 0 0,-1 0 0 0 0,1 1 1 0 0,1 0-1 0 0,-1 0 0 0 0,-4 9 0 0 0,-2 10-10 0 0,-10 34 0 0 0,17-51 56 0 0,-7 25 22 0 0,1 0-1 0 0,2 1 1 0 0,1 0 0 0 0,-1 37-1 0 0,6-57 50 0 0,1 0-1 0 0,0 0 1 0 0,1 0-1 0 0,1-1 1 0 0,0 1-1 0 0,1-1 1 0 0,0 1-1 0 0,1-1 1 0 0,1 0-1 0 0,0 0 1 0 0,1-1-1 0 0,0 1 1 0 0,8 11-1 0 0,-12-21-46 0 0,0-1 0 0 0,0 1 1 0 0,0-1-1 0 0,1 0 0 0 0,-1 0 0 0 0,0 0 0 0 0,1 0 0 0 0,-1 0 0 0 0,1 0 1 0 0,0-1-1 0 0,0 1 0 0 0,0-1 0 0 0,0 0 0 0 0,0 0 0 0 0,0 0 0 0 0,0 0 1 0 0,0 0-1 0 0,0-1 0 0 0,0 0 0 0 0,0 1 0 0 0,0-1 0 0 0,0 0 0 0 0,1 0 1 0 0,-1-1-1 0 0,0 1 0 0 0,0-1 0 0 0,3 0 0 0 0,8-3 71 0 0,-1-1-1 0 0,-1 0 0 0 0,1-1 1 0 0,20-12-1 0 0,-26 14-80 0 0,4-2-143 0 0,25-18-1232 0 0,-29 19 550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171"/>
    </inkml:context>
    <inkml:brush xml:id="br0">
      <inkml:brushProperty name="width" value="0.05" units="cm"/>
      <inkml:brushProperty name="height" value="0.05" units="cm"/>
      <inkml:brushProperty name="color" value="#004F8B"/>
    </inkml:brush>
  </inkml:definitions>
  <inkml:trace contextRef="#ctx0" brushRef="#br0">33 25 6911 0 0,'0'0'315'0'0,"-1"-1"-7"0"0,-9-14 9501 0 0,10 17-9725 0 0,-6 14 123 0 0,2 0 0 0 0,0 0 0 0 0,1 1 0 0 0,1-1 0 0 0,-1 23 0 0 0,3-13 20 0 0,1-1 0 0 0,8 49 0 0 0,-8-69-198 0 0,1 0 1 0 0,-1 0-1 0 0,1-1 0 0 0,-1 1 1 0 0,2 0-1 0 0,-1-1 0 0 0,0 1 1 0 0,1-1-1 0 0,0 0 0 0 0,0 0 1 0 0,0 0-1 0 0,0 0 0 0 0,6 4 1 0 0,-7-6-2 0 0,0 0 0 0 0,1 0 0 0 0,-1-1 0 0 0,1 1-1 0 0,-1-1 1 0 0,1 1 0 0 0,0-1 0 0 0,0 0 0 0 0,-1 0 0 0 0,1-1 0 0 0,0 1 0 0 0,0 0 0 0 0,0-1 0 0 0,0 0 0 0 0,0 0 0 0 0,0 0 0 0 0,0 0 0 0 0,0 0 0 0 0,0 0-1 0 0,-1-1 1 0 0,1 0 0 0 0,0 1 0 0 0,5-3 0 0 0,-1 0 13 0 0,0 0-1 0 0,-1-1 1 0 0,1 0 0 0 0,-1 0-1 0 0,0 0 1 0 0,0-1 0 0 0,0 0-1 0 0,-1 0 1 0 0,9-10-1 0 0,-7 6-21 0 0,0-1-1 0 0,-1 0 1 0 0,0-1-1 0 0,0 1 1 0 0,5-17-1 0 0,0-7-22 0 0,-2 0-1 0 0,10-71 1 0 0,-19 105 4 0 0,4-29 14 0 0,-4 27 228 0 0,1 16-50 0 0,-2 1-61 0 0,-1 0 1 0 0,-5 22-1 0 0,0 7 99 0 0,2-14-81 0 0,2-10 20 0 0,1 1-1 0 0,0 41 1 0 0,2-57-158 0 0,0 0 0 0 0,1 0-1 0 0,0 0 1 0 0,0 0 0 0 0,0 0-1 0 0,1 0 1 0 0,-1 0 0 0 0,1 0 0 0 0,1-1-1 0 0,-1 1 1 0 0,0-1 0 0 0,1 1 0 0 0,0-1-1 0 0,0 0 1 0 0,0 0 0 0 0,1 0-1 0 0,4 4 1 0 0,-6-7-146 0 0,0 1-1 0 0,0-1 1 0 0,-1 0 0 0 0,1 0-1 0 0,0 0 1 0 0,0 0-1 0 0,1 0 1 0 0,-1 0 0 0 0,0 0-1 0 0,0-1 1 0 0,0 1-1 0 0,1-1 1 0 0,-1 1 0 0 0,0-1-1 0 0,0 0 1 0 0,1 0-1 0 0,-1 0 1 0 0,0 0 0 0 0,1-1-1 0 0,-1 1 1 0 0,2-1 0 0 0,8-4-7087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588"/>
    </inkml:context>
    <inkml:brush xml:id="br0">
      <inkml:brushProperty name="width" value="0.05" units="cm"/>
      <inkml:brushProperty name="height" value="0.05" units="cm"/>
      <inkml:brushProperty name="color" value="#004F8B"/>
    </inkml:brush>
  </inkml:definitions>
  <inkml:trace contextRef="#ctx0" brushRef="#br0">151 18 14279 0 0,'0'0'1298'0'0,"4"-11"1766"0"0,-4 11-3036 0 0,0 0 1 0 0,1 0-1 0 0,-1 0 1 0 0,0-1 0 0 0,0 1-1 0 0,0 0 1 0 0,0 0 0 0 0,0 0-1 0 0,0 0 1 0 0,0-1 0 0 0,0 1-1 0 0,0 0 1 0 0,0 0 0 0 0,0 0-1 0 0,0-1 1 0 0,0 1-1 0 0,0 0 1 0 0,0 0 0 0 0,0 0-1 0 0,0 0 1 0 0,0-1 0 0 0,0 1-1 0 0,0 0 1 0 0,0 0 0 0 0,0 0-1 0 0,0-1 1 0 0,0 1-1 0 0,0 0 1 0 0,-1 0 0 0 0,1 0-1 0 0,0 0 1 0 0,0 0 0 0 0,0-1-1 0 0,0 1 1 0 0,0 0 0 0 0,-1 0-1 0 0,1 0 1 0 0,0 0 0 0 0,0 0-1 0 0,0 0 1 0 0,0 0-1 0 0,-1-1 1 0 0,1 1 0 0 0,0 0-1 0 0,0 0 1 0 0,0 0 0 0 0,0 0-1 0 0,-1 0 1 0 0,1 0 0 0 0,0 0-1 0 0,0 0 1 0 0,0 0-1 0 0,-1 0 1 0 0,1 0 0 0 0,-18 5-71 0 0,-20 14-617 0 0,27-12 617 0 0,0 1 0 0 0,1 0 1 0 0,0 1-1 0 0,0 0 0 0 0,-14 17 0 0 0,22-24 65 0 0,0 1 0 0 0,0-1 0 0 0,0 1 0 0 0,1 0-1 0 0,-1 0 1 0 0,1 0 0 0 0,0-1 0 0 0,0 1 0 0 0,0 1 0 0 0,0-1 0 0 0,0 0 0 0 0,1 0 0 0 0,-1 0 0 0 0,1 0 0 0 0,0 1 0 0 0,0-1-1 0 0,0 0 1 0 0,0 0 0 0 0,1 0 0 0 0,-1 0 0 0 0,1 1 0 0 0,0-1 0 0 0,0 0 0 0 0,0 0 0 0 0,0 0 0 0 0,0 0 0 0 0,1-1 0 0 0,3 7 0 0 0,2 0 24 0 0,1-1 0 0 0,0 1 1 0 0,1-1-1 0 0,0-1 1 0 0,0 0-1 0 0,1 0 1 0 0,17 10-1 0 0,-14-10 78 0 0,0 2 0 0 0,-1-1-1 0 0,16 15 1 0 0,-27-22-115 0 0,-1 0-1 0 0,1 0 1 0 0,-1 0 0 0 0,1-1-1 0 0,-1 1 1 0 0,1 0-1 0 0,-1 0 1 0 0,0 0 0 0 0,1 0-1 0 0,-1 0 1 0 0,0 0 0 0 0,0 0-1 0 0,0 0 1 0 0,0 0-1 0 0,0 0 1 0 0,0-1 0 0 0,0 1-1 0 0,0 0 1 0 0,0 0-1 0 0,0 0 1 0 0,0 0 0 0 0,-1 0-1 0 0,1 0 1 0 0,0 0 0 0 0,-1 0-1 0 0,1 0 1 0 0,0-1-1 0 0,-1 1 1 0 0,-1 2 0 0 0,1-1 35 0 0,-1 1 1 0 0,0 0 0 0 0,-1-1-1 0 0,1 1 1 0 0,0-1 0 0 0,-5 4-1 0 0,7-6-42 0 0,-14 10 89 0 0,0-1 1 0 0,0 0-1 0 0,0-1 1 0 0,-1 0 0 0 0,-1-1-1 0 0,-22 6 1 0 0,29-10-160 0 0,7-3-13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969"/>
    </inkml:context>
    <inkml:brush xml:id="br0">
      <inkml:brushProperty name="width" value="0.05" units="cm"/>
      <inkml:brushProperty name="height" value="0.05" units="cm"/>
      <inkml:brushProperty name="color" value="#004F8B"/>
    </inkml:brush>
  </inkml:definitions>
  <inkml:trace contextRef="#ctx0" brushRef="#br0">39 79 5527 0 0,'-6'-33'349'0'0,"1"6"447"0"0,0 9 11617 0 0,7 21-12299 0 0,0 0 0 0 0,-1 0 0 0 0,1 0 0 0 0,-1 0 0 0 0,2 7 0 0 0,0 4 104 0 0,-1-1 1 0 0,0 1-1 0 0,-1 0 0 0 0,-1 24 1 0 0,-10 57 668 0 0,5-51-550 0 0,-5 40 243 0 0,-5 53 85 0 0,14-108-568 0 0,1-1 1 0 0,6 52 0 0 0,-2-59-2655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6.326"/>
    </inkml:context>
    <inkml:brush xml:id="br0">
      <inkml:brushProperty name="width" value="0.05" units="cm"/>
      <inkml:brushProperty name="height" value="0.05" units="cm"/>
      <inkml:brushProperty name="color" value="#004F8B"/>
    </inkml:brush>
  </inkml:definitions>
  <inkml:trace contextRef="#ctx0" brushRef="#br0">0 122 8287 0 0,'9'-4'9648'0'0,"47"-16"-8004"0"0,97-31-960 0 0,-122 42-614 0 0,-15 5 12 0 0,31-12 1 0 0,-47 36 148 0 0,-7 31 159 0 0,3-25-214 0 0,-2 41 0 0 0,6-59-162 0 0,0 0 1 0 0,1 0 0 0 0,0 0 0 0 0,1 0-1 0 0,-1 0 1 0 0,1 0 0 0 0,1 0-1 0 0,-1 0 1 0 0,6 9 0 0 0,-7-15-11 0 0,0 0-1 0 0,0-1 1 0 0,0 1 0 0 0,0 0-1 0 0,0-1 1 0 0,0 1 0 0 0,1-1-1 0 0,-1 1 1 0 0,0-1 0 0 0,1 0-1 0 0,-1 1 1 0 0,1-1 0 0 0,0 0-1 0 0,-1 0 1 0 0,1 0 0 0 0,0 0 0 0 0,0-1-1 0 0,0 1 1 0 0,-1 0 0 0 0,4 0-1 0 0,-2-1 10 0 0,-1 0-1 0 0,1 0 1 0 0,0 0-1 0 0,-1 0 1 0 0,1-1-1 0 0,-1 1 0 0 0,1-1 1 0 0,-1 0-1 0 0,1 0 1 0 0,-1 0-1 0 0,1 0 1 0 0,-1 0-1 0 0,4-2 1 0 0,1-2 16 0 0,-1 0 1 0 0,1 0-1 0 0,-1 0 1 0 0,0-1-1 0 0,-1 0 1 0 0,1 0-1 0 0,-1-1 1 0 0,8-12-1 0 0,-8 8-4 0 0,1 0-1 0 0,-2 0 1 0 0,1 0-1 0 0,-2-1 1 0 0,0 1-1 0 0,3-17 1 0 0,-5 20 12 0 0,0 0 0 0 0,-1-1 0 0 0,0 1 0 0 0,0 0 0 0 0,-1 0 0 0 0,0-1 0 0 0,0 1 0 0 0,-1 0 0 0 0,0 0 0 0 0,-4-9 0 0 0,5 15 13 0 0,1 0 0 0 0,-1 0 1 0 0,0 1-1 0 0,0-1 0 0 0,0 0 0 0 0,0 1 1 0 0,0-1-1 0 0,-1 1 0 0 0,1-1 0 0 0,0 1 1 0 0,-1 0-1 0 0,1 0 0 0 0,-1 0 0 0 0,1-1 1 0 0,-1 1-1 0 0,0 1 0 0 0,1-1 0 0 0,-1 0 1 0 0,0 0-1 0 0,0 1 0 0 0,1-1 0 0 0,-1 1 1 0 0,0-1-1 0 0,0 1 0 0 0,0 0 1 0 0,0-1-1 0 0,0 1 0 0 0,0 0 0 0 0,0 1 1 0 0,0-1-1 0 0,1 0 0 0 0,-1 0 0 0 0,0 1 1 0 0,0-1-1 0 0,0 1 0 0 0,-1 0 0 0 0,-3 1-243 0 0,0 1 1 0 0,1-1-1 0 0,0 1 0 0 0,-1 0 0 0 0,-8 7 0 0 0,-7 9-5540 0 0,10-6-1863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244"/>
    </inkml:context>
    <inkml:brush xml:id="br0">
      <inkml:brushProperty name="width" value="0.05" units="cm"/>
      <inkml:brushProperty name="height" value="0.05" units="cm"/>
      <inkml:brushProperty name="color" value="#004F8B"/>
    </inkml:brush>
  </inkml:definitions>
  <inkml:trace contextRef="#ctx0" brushRef="#br0">0 1 3679 0 0,'0'0'12223'0'0,"3"9"-11192"0"0,0 13-427 0 0,-1 1 0 0 0,-1 0 0 0 0,-3 29 0 0 0,1-4-292 0 0,0-25-208 0 0,3 41 64 0 0,-2-56-156 0 0,1-1 0 0 0,1 0 0 0 0,-1 1 0 0 0,1-1 1 0 0,0 0-1 0 0,5 10 0 0 0,-7-17-11 0 0,0 0 1 0 0,0 1-1 0 0,0-1 1 0 0,1 0-1 0 0,-1 1 0 0 0,0-1 1 0 0,0 0-1 0 0,0 1 1 0 0,0-1-1 0 0,1 0 1 0 0,-1 0-1 0 0,0 1 0 0 0,0-1 1 0 0,1 0-1 0 0,-1 0 1 0 0,0 1-1 0 0,0-1 0 0 0,1 0 1 0 0,-1 0-1 0 0,0 0 1 0 0,1 0-1 0 0,-1 1 1 0 0,0-1-1 0 0,1 0 0 0 0,-1 0 1 0 0,0 0-1 0 0,1 0 1 0 0,-1 0-1 0 0,0 0 1 0 0,1 0-1 0 0,-1 0 0 0 0,0 0 1 0 0,1 0-1 0 0,-1 0 1 0 0,0 0-1 0 0,1 0 0 0 0,-1 0 1 0 0,0 0-1 0 0,1 0 1 0 0,-1 0-1 0 0,0-1 1 0 0,0 1-1 0 0,1 0 0 0 0,-1 0 1 0 0,0 0-1 0 0,1 0 1 0 0,-1-1-1 0 0,8-9 56 0 0,-8 10-57 0 0,6-11 3 0 0,-1 0 0 0 0,-1-1 0 0 0,0 1 0 0 0,0-1 0 0 0,1-15 0 0 0,3-4-10 0 0,-5 17 2 0 0,4-11-17 0 0,15-42 0 0 0,-18 60 19 0 0,-1 0 1 0 0,1 0-1 0 0,0 0 1 0 0,1 0-1 0 0,-1 1 1 0 0,1-1-1 0 0,1 1 0 0 0,-1 0 1 0 0,12-9-1 0 0,-15 14 20 0 0,-1 0-1 0 0,0 0 1 0 0,0 0 0 0 0,0 0-1 0 0,1 1 1 0 0,-1-1-1 0 0,0 0 1 0 0,1 1 0 0 0,-1-1-1 0 0,0 1 1 0 0,1 0-1 0 0,-1-1 1 0 0,1 1 0 0 0,-1 0-1 0 0,1 0 1 0 0,-1 0-1 0 0,1 0 1 0 0,-1 0 0 0 0,1 0-1 0 0,-1 0 1 0 0,3 1-1 0 0,-2 0 39 0 0,0 0-1 0 0,0 0 1 0 0,-1 0-1 0 0,1 0 1 0 0,0 0-1 0 0,-1 1 1 0 0,0-1-1 0 0,1 1 0 0 0,-1-1 1 0 0,0 1-1 0 0,1-1 1 0 0,-1 1-1 0 0,0 0 1 0 0,1 2-1 0 0,1 3 134 0 0,0 0 0 0 0,0 1-1 0 0,-1 0 1 0 0,1-1 0 0 0,-2 1-1 0 0,2 15 1 0 0,0 28 272 0 0,-2-15-236 0 0,9 51-1 0 0,-6-65-210 0 0,-1-14-13 0 0,-3-8 1 0 0,0 1 1 0 0,1-1-1 0 0,-1 0 0 0 0,0 1 1 0 0,0-1-1 0 0,1 0 0 0 0,-1 0 1 0 0,0 1-1 0 0,1-1 0 0 0,-1 0 1 0 0,0 1-1 0 0,1-1 0 0 0,-1 0 1 0 0,0 0-1 0 0,1 0 0 0 0,-1 0 1 0 0,1 1-1 0 0,-1-1 0 0 0,0 0 0 0 0,1 0 1 0 0,-1 0-1 0 0,1 0 0 0 0,-1 0 1 0 0,0 0-1 0 0,1 0 0 0 0,-1 0 1 0 0,1 0-1 0 0,-1 0 0 0 0,0 0 1 0 0,1 0-1 0 0,-1 0 0 0 0,1 0 1 0 0,-1-1-1 0 0,0 1 0 0 0,1 0 1 0 0,-1 0-1 0 0,1 0 0 0 0,-1 0 0 0 0,0-1 1 0 0,1 1-1 0 0,-1 0 0 0 0,0-1 1 0 0,1 1-1 0 0,-1 0 0 0 0,0 0 1 0 0,0-1-1 0 0,1 1 0 0 0,-1-1 1 0 0,0 1-3 0 0,5-5-9 0 0,-1-1 1 0 0,0 1-1 0 0,0-1 0 0 0,0 0 0 0 0,-1 0 0 0 0,4-9 1 0 0,14-44-121 0 0,-8 20 67 0 0,-9 30 42 0 0,-1-1-2 0 0,1 0 0 0 0,0 1 0 0 0,1 0 0 0 0,0 0 0 0 0,7-10 0 0 0,-12 18 24 0 0,1 1 0 0 0,-1 0-1 0 0,0-1 1 0 0,0 1 0 0 0,1 0 0 0 0,-1-1-1 0 0,0 1 1 0 0,1 0 0 0 0,-1 0 0 0 0,0-1-1 0 0,1 1 1 0 0,-1 0 0 0 0,1 0 0 0 0,-1-1-1 0 0,0 1 1 0 0,1 0 0 0 0,-1 0 0 0 0,1 0-1 0 0,-1 0 1 0 0,0 0 0 0 0,1 0 0 0 0,-1 0-1 0 0,1 0 1 0 0,-1 0 0 0 0,1 0 0 0 0,-1 0-1 0 0,0 0 1 0 0,1 0 0 0 0,-1 0 0 0 0,1 0-1 0 0,-1 0 1 0 0,0 0 0 0 0,1 0 0 0 0,-1 1-1 0 0,1-1 1 0 0,-1 0 0 0 0,0 0 0 0 0,1 1-1 0 0,-1-1 1 0 0,0 0 0 0 0,1 0 0 0 0,-1 1-1 0 0,0-1 1 0 0,0 0 0 0 0,1 1 0 0 0,-1-1-1 0 0,0 0 1 0 0,0 1 0 0 0,1-1 0 0 0,-1 1-1 0 0,0-1 1 0 0,0 0 0 0 0,0 1 0 0 0,0-1-1 0 0,0 1 1 0 0,1 0 0 0 0,-1-1 0 0 0,3 10 94 0 0,0-1 1 0 0,0 1-1 0 0,-1 0 0 0 0,2 17 0 0 0,5 22 30 0 0,-6-40-36 0 0,1 1-1 0 0,-1-1 0 0 0,1 0 0 0 0,1 0 0 0 0,9 14 0 0 0,-12-19-265 0 0,1-1 0 0 0,0 0 0 0 0,0 0 0 0 0,0 0-1 0 0,0-1 1 0 0,0 1 0 0 0,5 2 0 0 0,-6-4-344 0 0,0 1 0 0 0,1-1-1 0 0,-1 0 1 0 0,1-1 0 0 0,-1 1 0 0 0,1 0 0 0 0,-1-1-1 0 0,1 1 1 0 0,-1-1 0 0 0,1 0 0 0 0,-1 0 0 0 0,5 0 0 0 0,7-2-6425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613"/>
    </inkml:context>
    <inkml:brush xml:id="br0">
      <inkml:brushProperty name="width" value="0.05" units="cm"/>
      <inkml:brushProperty name="height" value="0.05" units="cm"/>
      <inkml:brushProperty name="color" value="#004F8B"/>
    </inkml:brush>
  </inkml:definitions>
  <inkml:trace contextRef="#ctx0" brushRef="#br0">0 219 11519 0 0,'0'0'887'0'0,"18"-4"1238"0"0,1-8-1553 0 0,0-1 0 0 0,-1 0 0 0 0,0-2 0 0 0,-2 0 0 0 0,17-19 0 0 0,-24 24-536 0 0,0-1-1 0 0,12-18 1 0 0,-18 24-11 0 0,-1 1 1 0 0,1-1-1 0 0,-1 0 1 0 0,0 1 0 0 0,0-1-1 0 0,-1 0 1 0 0,0 0-1 0 0,0 0 1 0 0,0 0 0 0 0,0-7-1 0 0,-2 11-7 0 0,0 1-1 0 0,0 0 0 0 0,-1-1 1 0 0,1 1-1 0 0,0 0 0 0 0,-1 0 1 0 0,1 0-1 0 0,0 0 0 0 0,-1 0 1 0 0,1 0-1 0 0,0 0 0 0 0,-3 1 1 0 0,-1 1 26 0 0,0 0 0 0 0,0 0 0 0 0,0 0 0 0 0,1 1 0 0 0,-1 0-1 0 0,0 0 1 0 0,1 0 0 0 0,0 0 0 0 0,0 1 0 0 0,0 0 0 0 0,0 0 0 0 0,0 0 0 0 0,1 0 0 0 0,0 0 0 0 0,0 1 0 0 0,0-1 0 0 0,0 1 0 0 0,1 0 0 0 0,0 0 0 0 0,-3 8 0 0 0,1-1 13 0 0,1 0-1 0 0,0 0 1 0 0,0 0-1 0 0,2 0 1 0 0,-1 1-1 0 0,2-1 1 0 0,-1 0-1 0 0,3 13 1 0 0,-2-20-50 0 0,0-1 0 0 0,1 1 1 0 0,0-1-1 0 0,0 1 1 0 0,0-1-1 0 0,0 0 1 0 0,1 1-1 0 0,0-1 0 0 0,0 0 1 0 0,0 0-1 0 0,0 0 1 0 0,0 0-1 0 0,1 0 1 0 0,0-1-1 0 0,0 1 0 0 0,0-1 1 0 0,0 0-1 0 0,1 0 1 0 0,-1 0-1 0 0,1 0 1 0 0,-1-1-1 0 0,1 1 1 0 0,0-1-1 0 0,0 0 0 0 0,0 0 1 0 0,1 0-1 0 0,-1-1 1 0 0,0 1-1 0 0,1-1 1 0 0,-1 0-1 0 0,1 0 0 0 0,-1-1 1 0 0,1 1-1 0 0,-1-1 1 0 0,1 0-1 0 0,-1 0 1 0 0,1-1-1 0 0,-1 0 0 0 0,7-1 1 0 0,-2 0-428 0 0,0 0-1 0 0,-1-1 1 0 0,0 0 0 0 0,0-1-1 0 0,0 0 1 0 0,0 0 0 0 0,11-8-1 0 0,-4 0-5803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7.219"/>
    </inkml:context>
    <inkml:brush xml:id="br0">
      <inkml:brushProperty name="width" value="0.05" units="cm"/>
      <inkml:brushProperty name="height" value="0.05" units="cm"/>
      <inkml:brushProperty name="color" value="#004F8B"/>
    </inkml:brush>
  </inkml:definitions>
  <inkml:trace contextRef="#ctx0" brushRef="#br0">175 89 14599 0 0,'0'0'1320'0'0,"0"11"-433"0"0,-7 96 3813 0 0,3-71-3055 0 0,3 71 0 0 0,1-100-1493 0 0</inkml:trace>
  <inkml:trace contextRef="#ctx0" brushRef="#br0" timeOffset="1">0 92 14279 0 0,'0'0'1103'0'0,"2"-1"-596"0"0,11-7 441 0 0,1 1 1 0 0,0 0 0 0 0,0 2 0 0 0,26-8-1 0 0,64-9 785 0 0,-29 8-955 0 0,-46 4-1169 0 0,-19 5-258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993"/>
    </inkml:context>
    <inkml:brush xml:id="br0">
      <inkml:brushProperty name="width" value="0.05" units="cm"/>
      <inkml:brushProperty name="height" value="0.05" units="cm"/>
      <inkml:brushProperty name="color" value="#004F8B"/>
    </inkml:brush>
  </inkml:definitions>
  <inkml:trace contextRef="#ctx0" brushRef="#br0">51 4 3223 0 0,'-1'2'240'0'0,"-2"2"302"0"0,0 1-1 0 0,1 0 0 0 0,0 0 0 0 0,0 0 0 0 0,0 0 0 0 0,1 0 1 0 0,0 0-1 0 0,0 0 0 0 0,0 0 0 0 0,0 11 0 0 0,1 7 3735 0 0,3 29 0 0 0,0 0-3575 0 0,-9 6 629 0 0,-9-83-1835 0 0,11 15 577 0 0,1 0 0 0 0,1-1 0 0 0,-1 0 0 0 0,2 1 0 0 0,0-1 0 0 0,0 0 0 0 0,0 0 0 0 0,2 0 1 0 0,-1 0-1 0 0,1 1 0 0 0,1-1 0 0 0,0 0 0 0 0,1 1 0 0 0,0-1 0 0 0,0 1 0 0 0,7-15 0 0 0,-8 22 8 0 0,0 0-1 0 0,0 1 1 0 0,0-1-1 0 0,0 1 1 0 0,1 0-1 0 0,-1 0 1 0 0,0 0 0 0 0,1 0-1 0 0,0 0 1 0 0,-1 0-1 0 0,1 1 1 0 0,0-1-1 0 0,0 1 1 0 0,0 0-1 0 0,0 0 1 0 0,0 0-1 0 0,0 0 1 0 0,0 0 0 0 0,1 1-1 0 0,3-1 1 0 0,7 0-387 0 0,0 1 0 0 0,1 1 1 0 0,17 2-1 0 0,-19-1-662 0 0,-1-1-210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8.407"/>
    </inkml:context>
    <inkml:brush xml:id="br0">
      <inkml:brushProperty name="width" value="0.05" units="cm"/>
      <inkml:brushProperty name="height" value="0.05" units="cm"/>
      <inkml:brushProperty name="color" value="#004F8B"/>
    </inkml:brush>
  </inkml:definitions>
  <inkml:trace contextRef="#ctx0" brushRef="#br0">225 1 7367 0 0,'1'1'8132'0'0,"2"3"-7848"0"0,0 0-1 0 0,0 1 1 0 0,0-1-1 0 0,-1 1 1 0 0,0-1-1 0 0,0 1 0 0 0,0 0 1 0 0,-1 0-1 0 0,1 0 1 0 0,-1 0-1 0 0,0 0 1 0 0,0 8-1 0 0,1 12 327 0 0,-2 30 0 0 0,0-49-504 0 0,-1 30 285 0 0,1 133 358 0 0,0-167-864 0 0,0-1 0 0 0,0 1 0 0 0,0 0 0 0 0,0 0 0 0 0,0 0 0 0 0,0-1 0 0 0,-1 1 0 0 0,1 0 0 0 0,-1 0-1 0 0,1 0 1 0 0,-1-1 0 0 0,1 1 0 0 0,-1 0 0 0 0,0-1 0 0 0,0 1 0 0 0,0-1 0 0 0,-2 3 0 0 0</inkml:trace>
  <inkml:trace contextRef="#ctx0" brushRef="#br0" timeOffset="1">0 138 11519 0 0,'0'0'1040'0'0,"2"-1"-853"0"0,33-12 2392 0 0,1 2-1 0 0,58-10 1 0 0,79-1-30 0 0,-171 21-2590 0 0,-1 1 0 0 0,1 0 0 0 0,0 0 0 0 0,-1 0 0 0 0,1 0 0 0 0,0 1 0 0 0,0-1 0 0 0,-1 0 0 0 0,1 1 0 0 0,0-1 0 0 0,-1 1 0 0 0,1-1-1 0 0,-1 1 1 0 0,1 0 0 0 0,0 0 0 0 0,1 2 0 0 0,-2-3-450 0 0,0 1-1 0 0,0 0 0 0 0,0 1 1 0 0,0-1-1 0 0,0 0 0 0 0,-1 0 1 0 0,1 0-1 0 0,0 0 0 0 0,-1 1 1 0 0,1-1-1 0 0,-1 0 0 0 0,1 0 1 0 0,-1 3-1 0 0,2 8-6167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8.822"/>
    </inkml:context>
    <inkml:brush xml:id="br0">
      <inkml:brushProperty name="width" value="0.05" units="cm"/>
      <inkml:brushProperty name="height" value="0.05" units="cm"/>
      <inkml:brushProperty name="color" value="#004F8B"/>
    </inkml:brush>
  </inkml:definitions>
  <inkml:trace contextRef="#ctx0" brushRef="#br0">0 138 11863 0 0,'0'0'1075'0'0,"1"-2"-883"0"0,9-7 332 0 0,0 1 1 0 0,1 0 0 0 0,0 0-1 0 0,22-11 1 0 0,-2 4 420 0 0,1 1 1 0 0,0 2 0 0 0,1 1-1 0 0,0 1 1 0 0,1 2 0 0 0,42-4-1 0 0,-65 11-1268 0 0,0 1-1 0 0,0 0 1 0 0,16 2-1 0 0,-25-2-1171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9.196"/>
    </inkml:context>
    <inkml:brush xml:id="br0">
      <inkml:brushProperty name="width" value="0.05" units="cm"/>
      <inkml:brushProperty name="height" value="0.05" units="cm"/>
      <inkml:brushProperty name="color" value="#004F8B"/>
    </inkml:brush>
  </inkml:definitions>
  <inkml:trace contextRef="#ctx0" brushRef="#br0">220 509 11519 0 0,'0'0'6075'0'0,"2"-11"-3046"0"0,-3 7-2964 0 0,0 0-1 0 0,0-1 1 0 0,-1 1-1 0 0,0 0 1 0 0,0 0 0 0 0,0 0-1 0 0,0 1 1 0 0,0-1-1 0 0,-6-5 1 0 0,1 0-46 0 0,-1 0 1 0 0,-14-12-1 0 0,20 20-19 0 0,0 0 0 0 0,0 0 0 0 0,0-1 0 0 0,0 1 0 0 0,0 0 0 0 0,0 1 0 0 0,0-1 0 0 0,0 0 0 0 0,0 1 0 0 0,-1-1 0 0 0,1 1 0 0 0,0 0 0 0 0,0-1 0 0 0,-1 1 0 0 0,1 0 0 0 0,0 0 0 0 0,-1 1 0 0 0,1-1 0 0 0,0 0 0 0 0,0 1 0 0 0,0-1 0 0 0,-1 1 0 0 0,1 0 0 0 0,0 0 0 0 0,0 0 0 0 0,0 0 0 0 0,0 0 0 0 0,-2 2 0 0 0,-1 0 0 0 0,1 0 0 0 0,0 1 0 0 0,-1-1 0 0 0,1 1 0 0 0,0 0 0 0 0,1 0 0 0 0,-1 1 0 0 0,1-1 0 0 0,0 1 0 0 0,-4 8 0 0 0,5-10 2 0 0,-10 24-7 0 0,-15 45 1 0 0,24-63 13 0 0,1-1-1 0 0,0 2 0 0 0,1-1 1 0 0,0 0-1 0 0,0 0 1 0 0,1 0-1 0 0,0 0 1 0 0,0 1-1 0 0,4 13 1 0 0,-3-18 24 0 0,-1-3-26 0 0,0-1 0 0 0,0 1-1 0 0,1-1 1 0 0,-1 1 0 0 0,1-1 0 0 0,-1 1-1 0 0,1-1 1 0 0,0 1 0 0 0,-1-1-1 0 0,1 1 1 0 0,0-1 0 0 0,0 0 0 0 0,0 0-1 0 0,0 1 1 0 0,0-1 0 0 0,0 0-1 0 0,0 0 1 0 0,2 1 0 0 0,-1-1 0 0 0,-1 0 1 0 0,1 0 0 0 0,-1 0-1 0 0,0-1 1 0 0,1 1 0 0 0,-1 0-1 0 0,1-1 1 0 0,0 0 0 0 0,-1 1-1 0 0,1-1 1 0 0,-1 0 0 0 0,1 0-1 0 0,-1 1 1 0 0,1-1-1 0 0,0-1 1 0 0,-1 1 0 0 0,1 0-1 0 0,0 0 1 0 0,-1 0 0 0 0,1-1-1 0 0,-1 1 1 0 0,1-1 0 0 0,-1 0-1 0 0,1 1 1 0 0,-1-1-1 0 0,1 0 1 0 0,-1 0 0 0 0,0 0-1 0 0,2-1 1 0 0,4-3 23 0 0,0 0-1 0 0,-1 0 1 0 0,1-1 0 0 0,5-7 0 0 0,1-2-30 0 0,-1 0 1 0 0,-1-1-1 0 0,-1-1 1 0 0,0 0-1 0 0,-1 0 1 0 0,9-25-1 0 0,32-115 10 0 0,24-206-99 0 0,-73 353 88 0 0,-18 44 132 0 0,1 5 134 0 0,1 1-1 0 0,3 1 1 0 0,1 0 0 0 0,2 0 0 0 0,2 1 0 0 0,1 0 0 0 0,3 0-1 0 0,1 0 1 0 0,2 1 0 0 0,7 51 0 0 0,-4-79-33 0 0,-1 0 1 0 0,2-1-1 0 0,0 1 1 0 0,8 17-1 0 0,-9-26-416 0 0,0 1 0 0 0,1-1 0 0 0,0 0 1 0 0,8 9-1 0 0,-10-12-478 0 0,1 0-1 0 0,0 0 1 0 0,0 0 0 0 0,0-1-1 0 0,1 0 1 0 0,-1 1 0 0 0,1-1-1 0 0,-1-1 1 0 0,5 3 0 0 0,11 1-7318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1.282"/>
    </inkml:context>
    <inkml:brush xml:id="br0">
      <inkml:brushProperty name="width" value="0.025" units="cm"/>
      <inkml:brushProperty name="height" value="0.025" units="cm"/>
      <inkml:brushProperty name="color" value="#004F8B"/>
    </inkml:brush>
  </inkml:definitions>
  <inkml:trace contextRef="#ctx0" brushRef="#br0">34 178 3423 0 0,'-28'-148'4171'0'0,"24"125"-2803"0"0,3 22-1019 0 0,0-4 3929 0 0,6 23-3931 0 0,-2 1 0 0 0,0 0 0 0 0,-1 0 0 0 0,-1 0 0 0 0,-2 33 0 0 0,0-12-35 0 0,1 144 672 0 0,7 474 194 0 0,51 0 812 0 0,-52-621-1748 0 0,1 1-155 0 0,3 72 0 0 0,-13-87-2307 0 0,0-16-4432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2.584"/>
    </inkml:context>
    <inkml:brush xml:id="br0">
      <inkml:brushProperty name="width" value="0.025" units="cm"/>
      <inkml:brushProperty name="height" value="0.025" units="cm"/>
      <inkml:brushProperty name="color" value="#004F8B"/>
    </inkml:brush>
  </inkml:definitions>
  <inkml:trace contextRef="#ctx0" brushRef="#br0">29 0 3679 0 0,'0'0'9600'0'0,"-1"9"-8982"0"0,-25 220 1992 0 0,25-223-2592 0 0,1 0 1 0 0,0 1-1 0 0,0-1 0 0 0,1 0 0 0 0,0 0 1 0 0,0 0-1 0 0,0 0 0 0 0,4 8 0 0 0,-5-12 27 0 0,1 0-1 0 0,0 0 1 0 0,0 0-1 0 0,0-1 1 0 0,0 1-1 0 0,0 0 0 0 0,0-1 1 0 0,1 1-1 0 0,-1-1 1 0 0,0 1-1 0 0,1-1 1 0 0,-1 0-1 0 0,1 1 1 0 0,0-1-1 0 0,-1 0 1 0 0,1 0-1 0 0,0 0 1 0 0,0 0-1 0 0,0-1 0 0 0,-1 1 1 0 0,1 0-1 0 0,0-1 1 0 0,0 1-1 0 0,0-1 1 0 0,0 0-1 0 0,0 0 1 0 0,0 0-1 0 0,4 0 1 0 0,16 0 594 0 0,24 1 1 0 0,9 1-609 0 0,-54-2-284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2.989"/>
    </inkml:context>
    <inkml:brush xml:id="br0">
      <inkml:brushProperty name="width" value="0.025" units="cm"/>
      <inkml:brushProperty name="height" value="0.025" units="cm"/>
      <inkml:brushProperty name="color" value="#004F8B"/>
    </inkml:brush>
  </inkml:definitions>
  <inkml:trace contextRef="#ctx0" brushRef="#br0">0 120 1839 0 0,'0'0'590'0'0,"13"-13"7815"0"0,-7 9-7056 0 0,0 0 0 0 0,0 1 0 0 0,11-5 0 0 0,43-11 1196 0 0,-41 14-2073 0 0,24-9 0 0 0,-35 10-468 0 0,-3 3-87 0 0,0-1-1 0 0,0 0 1 0 0,0-1 0 0 0,0 1-1 0 0,0-1 1 0 0,-1 0 0 0 0,1 0-1 0 0,-1 0 1 0 0,0-1-1 0 0,0 1 1 0 0,0-1 0 0 0,6-8-1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3.398"/>
    </inkml:context>
    <inkml:brush xml:id="br0">
      <inkml:brushProperty name="width" value="0.025" units="cm"/>
      <inkml:brushProperty name="height" value="0.025" units="cm"/>
      <inkml:brushProperty name="color" value="#004F8B"/>
    </inkml:brush>
  </inkml:definitions>
  <inkml:trace contextRef="#ctx0" brushRef="#br0">1 57 3223 0 0,'0'0'14403'0'0,"17"-3"-12216"0"0,20-3-1295 0 0,1-2 0 0 0,39-14-1 0 0,-65 17-1454 0 0,21-5 1392 0 0,-13 7-8653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3.787"/>
    </inkml:context>
    <inkml:brush xml:id="br0">
      <inkml:brushProperty name="width" value="0.025" units="cm"/>
      <inkml:brushProperty name="height" value="0.025" units="cm"/>
      <inkml:brushProperty name="color" value="#004F8B"/>
    </inkml:brush>
  </inkml:definitions>
  <inkml:trace contextRef="#ctx0" brushRef="#br0">1 53 8375 0 0,'1'-17'896'0'0,"2"-14"-146"0"0,-1 26 8258 0 0,0 11-9482 0 0,3 16 1028 0 0,-1 1 0 0 0,-2 0 0 0 0,0 0 0 0 0,-1 0 0 0 0,-3 32 0 0 0,1-2-458 0 0,-1-14-136 0 0,2-38-173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175"/>
    </inkml:context>
    <inkml:brush xml:id="br0">
      <inkml:brushProperty name="width" value="0.025" units="cm"/>
      <inkml:brushProperty name="height" value="0.025" units="cm"/>
      <inkml:brushProperty name="color" value="#004F8B"/>
    </inkml:brush>
  </inkml:definitions>
  <inkml:trace contextRef="#ctx0" brushRef="#br0">0 49 1839 0 0,'0'0'10603'0'0,"21"-21"-6446"0"0,-20 21-3658 0 0,17 2 1922 0 0,-15 2-2230 0 0,0 1 0 0 0,0-1 0 0 0,0 1 0 0 0,0-1 0 0 0,-1 1 0 0 0,0 0 0 0 0,0 0 0 0 0,0 0 0 0 0,-1 0 0 0 0,2 11-1 0 0,8 22-14 0 0,-10-37-173 0 0,-1 0 0 0 0,0-1-1 0 0,0 1 1 0 0,1 0 0 0 0,-1 0 0 0 0,0-1-1 0 0,1 1 1 0 0,-1-1 0 0 0,0 1 0 0 0,1 0-1 0 0,-1-1 1 0 0,1 1 0 0 0,-1-1 0 0 0,1 1-1 0 0,-1-1 1 0 0,1 1 0 0 0,0-1 0 0 0,-1 1-1 0 0,1-1 1 0 0,0 0 0 0 0,-1 1 0 0 0,1-1-1 0 0,0 0 1 0 0,-1 0 0 0 0,1 1 0 0 0,0-1-1 0 0,0 0 1 0 0,-1 0 0 0 0,1 0 0 0 0,0 0-1 0 0,0 0 1 0 0,-1 0 0 0 0,1 0 0 0 0,0 0-1 0 0,0 0 1 0 0,-1 0 0 0 0,1-1 0 0 0,0 1-1 0 0,-1 0 1 0 0,1 0 0 0 0,0-1 0 0 0,-1 1-1 0 0,1 0 1 0 0,0-1 0 0 0,0 0 0 0 0,-1 1 0 0 0,4-3-3 0 0,0 1 1 0 0,0-1-1 0 0,0 0 1 0 0,-1 0 0 0 0,1 0-1 0 0,-1-1 1 0 0,0 1 0 0 0,0-1-1 0 0,0 0 1 0 0,-1 0 0 0 0,1 0-1 0 0,-1 0 1 0 0,0 0 0 0 0,0-1-1 0 0,2-7 1 0 0,18-32-1 0 0,-18 37 0 0 0,0 2 0 0 0,0-1 0 0 0,0 1 0 0 0,1 0 0 0 0,0 1 11 0 0,-5 4-3 0 0,0 0 1 0 0,1 0-1 0 0,-1 0 1 0 0,1 0-1 0 0,-1 0 1 0 0,0 1-1 0 0,1-1 1 0 0,-1 0-1 0 0,0 0 1 0 0,1 0-1 0 0,-1 0 1 0 0,0 0-1 0 0,1 1 1 0 0,-1-1-1 0 0,0 0 1 0 0,1 0-1 0 0,-1 1 1 0 0,0-1-1 0 0,1 0 1 0 0,-1 0-1 0 0,0 1 0 0 0,0-1 1 0 0,0 0-1 0 0,1 1 1 0 0,-1-1-1 0 0,0 0 1 0 0,0 1-1 0 0,0-1 1 0 0,0 1-1 0 0,1-1 1 0 0,-1 0-1 0 0,0 1 1 0 0,0-1-1 0 0,0 0 1 0 0,0 1-1 0 0,0-1 1 0 0,0 1-1 0 0,3 16 286 0 0,-2 3 69 0 0,-2 1 1 0 0,-3 25 0 0 0,-1 21 133 0 0,6-43-457 0 0,5 39 1 0 0,-6-61-465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3.560"/>
    </inkml:context>
    <inkml:brush xml:id="br0">
      <inkml:brushProperty name="width" value="0.05" units="cm"/>
      <inkml:brushProperty name="height" value="0.05" units="cm"/>
      <inkml:brushProperty name="color" value="#E71224"/>
    </inkml:brush>
  </inkml:definitions>
  <inkml:trace contextRef="#ctx0" brushRef="#br0">63 212 5983 0 0,'0'0'464'0'0,"-11"1"3298"0"0,10 0-3469 0 0,-1 0 1 0 0,0 0 0 0 0,1 0-1 0 0,0 1 1 0 0,-1-1 0 0 0,1 0 0 0 0,0 1-1 0 0,-1-1 1 0 0,1 1 0 0 0,0-1-1 0 0,0 1 1 0 0,0-1 0 0 0,0 1 0 0 0,0 0-1 0 0,0 2 1 0 0,-1 1-115 0 0,1-1 1 0 0,0 1-1 0 0,0 0 0 0 0,1-1 1 0 0,-1 11-1 0 0,1-4-74 0 0,1 1 1 0 0,1-1-1 0 0,0 1 1 0 0,5 17-1 0 0,-5-23 8 0 0,0 0 0 0 0,0 1 0 0 0,1-1 0 0 0,0-1 0 0 0,0 1 0 0 0,1 0 0 0 0,-1-1-1 0 0,1 1 1 0 0,0-1 0 0 0,1 0 0 0 0,5 5 0 0 0,-7-8-39 0 0,1 1 0 0 0,-1-1 0 0 0,1 0-1 0 0,-1-1 1 0 0,1 1 0 0 0,-1 0 0 0 0,1-1 0 0 0,0 0 0 0 0,0 0 0 0 0,0 0-1 0 0,0-1 1 0 0,0 1 0 0 0,0-1 0 0 0,0 0 0 0 0,0 0 0 0 0,0 0 0 0 0,0 0-1 0 0,0-1 1 0 0,7-1 0 0 0,-4-1 22 0 0,1 0 0 0 0,-1 0 0 0 0,0 0 0 0 0,0-1 0 0 0,0 1 0 0 0,0-2 0 0 0,-1 1 0 0 0,0-1 0 0 0,0 0 0 0 0,0 0 0 0 0,0-1 0 0 0,-1 0 0 0 0,0 0 0 0 0,0 0 0 0 0,6-12 0 0 0,-2 2-9 0 0,0 1 1 0 0,-2-2-1 0 0,0 1 0 0 0,-1-1 1 0 0,8-33-1 0 0,-9 29-89 0 0,-2 0-1 0 0,2-40 0 0 0,-5 55-11 0 0,0 1 1 0 0,0-1-1 0 0,0 0 0 0 0,-1 1 0 0 0,0-1 0 0 0,0 1 0 0 0,-1-1 0 0 0,1 1 0 0 0,-1 0 0 0 0,0-1 0 0 0,-1 1 0 0 0,1 0 0 0 0,-1 0 0 0 0,0 1 0 0 0,0-1 0 0 0,-5-5 0 0 0,4 7 33 0 0,1 0 1 0 0,-1 1-1 0 0,0-1 0 0 0,0 1 1 0 0,-1 0-1 0 0,1 0 1 0 0,0 0-1 0 0,-1 1 0 0 0,1 0 1 0 0,-1-1-1 0 0,0 1 1 0 0,1 1-1 0 0,-1-1 0 0 0,0 1 1 0 0,1 0-1 0 0,-1 0 1 0 0,0 0-1 0 0,1 1 1 0 0,-1-1-1 0 0,-5 3 0 0 0,-5 0-33 0 0,0 1 0 0 0,1 1-1 0 0,-1 1 1 0 0,-25 13 0 0 0,31-13-331 0 0,0 1 1 0 0,0 0-1 0 0,1 0 0 0 0,-1 0 1 0 0,2 1-1 0 0,-1 0 1 0 0,1 1-1 0 0,0 0 0 0 0,1 0 1 0 0,-8 15-1 0 0,-1 2-1303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8.482"/>
    </inkml:context>
    <inkml:brush xml:id="br0">
      <inkml:brushProperty name="width" value="0.05" units="cm"/>
      <inkml:brushProperty name="height" value="0.05" units="cm"/>
      <inkml:brushProperty name="color" value="#004F8B"/>
    </inkml:brush>
  </inkml:definitions>
  <inkml:trace contextRef="#ctx0" brushRef="#br0">278 157 3679 0 0,'0'0'284'0'0,"7"-17"2384"0"0,11-22 8142 0 0,-15 32-10185 0 0,-1 0 1 0 0,0 0 0 0 0,0-1 0 0 0,0-8 0 0 0,-1 14-628 0 0,-1 0-1 0 0,0 0 1 0 0,0 0 0 0 0,0 0-1 0 0,0 0 1 0 0,0 0 0 0 0,0 0-1 0 0,0 0 1 0 0,0 1-1 0 0,-1-1 1 0 0,1 0 0 0 0,-1 0-1 0 0,0 0 1 0 0,0 0 0 0 0,1 0-1 0 0,-1 1 1 0 0,0-1 0 0 0,0 0-1 0 0,-1 1 1 0 0,1-1 0 0 0,0 1-1 0 0,0-1 1 0 0,-1 1 0 0 0,1 0-1 0 0,-1-1 1 0 0,1 1-1 0 0,-1 0 1 0 0,0 0 0 0 0,1 0-1 0 0,-1 0 1 0 0,0 0 0 0 0,0 1-1 0 0,0-1 1 0 0,1 0 0 0 0,-1 1-1 0 0,0-1 1 0 0,0 1 0 0 0,0 0-1 0 0,0 0 1 0 0,0 0 0 0 0,-3 0-1 0 0,-2 0 0 0 0,0 1 0 0 0,0-1-1 0 0,0 2 1 0 0,0-1 0 0 0,0 1-1 0 0,0 0 1 0 0,0 0 0 0 0,1 1-1 0 0,-1 0 1 0 0,-6 4 0 0 0,-1 1-44 0 0,0 1 1 0 0,0 1 0 0 0,-15 14 0 0 0,17-13 83 0 0,0 2 0 0 0,1-1 0 0 0,0 2-1 0 0,1-1 1 0 0,1 1 0 0 0,0 1 0 0 0,-13 30 0 0 0,19-36 35 0 0,-1 0 0 0 0,2 0 0 0 0,0 0 0 0 0,0 0 0 0 0,0 0 0 0 0,1 1 1 0 0,0 9-1 0 0,2-13-6 0 0,-1-1 0 0 0,1 1 0 0 0,0-1-1 0 0,0 1 1 0 0,0-1 0 0 0,1 1 0 0 0,0-1 0 0 0,0 0 0 0 0,0 1 0 0 0,1-1 0 0 0,-1 0 0 0 0,6 6 0 0 0,-4-6-41 0 0,0-1 0 0 0,0 0 0 0 0,0 0 0 0 0,1-1 0 0 0,-1 1 0 0 0,1-1 0 0 0,0 0 0 0 0,0 0 0 0 0,0-1 0 0 0,0 1-1 0 0,0-1 1 0 0,1 0 0 0 0,-1-1 0 0 0,1 1 0 0 0,0-1 0 0 0,-1 0 0 0 0,1 0 0 0 0,8-1 0 0 0,4 0-142 0 0,-1 0-1 0 0,1-2 1 0 0,-1 0-1 0 0,31-8 1 0 0,-32 5-731 0 0,0 0 1 0 0,26-13-1 0 0,-9 1-6188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560"/>
    </inkml:context>
    <inkml:brush xml:id="br0">
      <inkml:brushProperty name="width" value="0.025" units="cm"/>
      <inkml:brushProperty name="height" value="0.025" units="cm"/>
      <inkml:brushProperty name="color" value="#004F8B"/>
    </inkml:brush>
  </inkml:definitions>
  <inkml:trace contextRef="#ctx0" brushRef="#br0">1 1 10135 0 0,'0'0'6256'0'0,"4"9"-3744"0"0,-1 1-2175 0 0,0 1 0 0 0,-1-1 0 0 0,0 1-1 0 0,-1-1 1 0 0,0 16 0 0 0,-4 54 489 0 0,1-63-545 0 0,1 0-119 0 0,-1 10-40 0 0,-7 34-1 0 0,9-60-798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939"/>
    </inkml:context>
    <inkml:brush xml:id="br0">
      <inkml:brushProperty name="width" value="0.025" units="cm"/>
      <inkml:brushProperty name="height" value="0.025" units="cm"/>
      <inkml:brushProperty name="color" value="#004F8B"/>
    </inkml:brush>
  </inkml:definitions>
  <inkml:trace contextRef="#ctx0" brushRef="#br0">1 79 13415 0 0,'0'0'2188'0'0,"16"-15"731"0"0,-2 6-2593 0 0,1 0-1 0 0,1 2 1 0 0,-1 0 0 0 0,1 0-1 0 0,27-6 1 0 0,-28 8-165 0 0,-9 4-69 0 0,0-1 0 0 0,0 1 1 0 0,0 0-1 0 0,1 0 1 0 0,9 1-1 0 0,-21 21 148 0 0,1-12-218 0 0,0-1 0 0 0,-2 1 0 0 0,1-1 0 0 0,-1-1-1 0 0,0 1 1 0 0,0-1 0 0 0,-12 10 0 0 0,-10 14-93 0 0,22-25 53 0 0,1 1-1 0 0,0 0 0 0 0,1 0 1 0 0,0 0-1 0 0,0 1 0 0 0,-3 8 1 0 0,6-15 17 0 0,0 1 1 0 0,1 0-1 0 0,-1 0 1 0 0,1 0 0 0 0,0 0-1 0 0,-1 0 1 0 0,1 0-1 0 0,0 0 1 0 0,0 0-1 0 0,0-1 1 0 0,0 1 0 0 0,1 0-1 0 0,-1 0 1 0 0,1 0-1 0 0,-1 0 1 0 0,1 0 0 0 0,-1 0-1 0 0,1-1 1 0 0,0 1-1 0 0,0 0 1 0 0,0 0-1 0 0,0-1 1 0 0,0 1 0 0 0,0-1-1 0 0,0 1 1 0 0,1-1-1 0 0,-1 1 1 0 0,1-1-1 0 0,-1 0 1 0 0,1 0 0 0 0,2 2-1 0 0,11 6 113 0 0,25 9 0 0 0,-10-4 465 0 0,-29-13-535 0 0,0-1 0 0 0,0 1 0 0 0,0-1-1 0 0,-1 1 1 0 0,1-1 0 0 0,0 1 0 0 0,0 0-1 0 0,-1 0 1 0 0,1-1 0 0 0,-1 1 0 0 0,1 0-1 0 0,-1 0 1 0 0,1 0 0 0 0,-1 0-1 0 0,1-1 1 0 0,-1 1 0 0 0,0 0 0 0 0,1 0-1 0 0,-1 0 1 0 0,0 0 0 0 0,0 0 0 0 0,0 0-1 0 0,1 0 1 0 0,-1 0 0 0 0,0 0-1 0 0,-1 0 1 0 0,1 0 0 0 0,0 0 0 0 0,0 0-1 0 0,0 0 1 0 0,0 0 0 0 0,-1 0 0 0 0,1 0-1 0 0,-1 0 1 0 0,1-1 0 0 0,0 1 0 0 0,-1 0-1 0 0,1 0 1 0 0,-1 0 0 0 0,-1 1-1 0 0,-1 2 39 0 0,0 1-1 0 0,0-1 0 0 0,-1 0 1 0 0,1 0-1 0 0,-6 5 0 0 0,7-7-64 0 0,0-1 1 0 0,0 1-1 0 0,0 0 0 0 0,0-1 1 0 0,-1 1-1 0 0,1-1 0 0 0,0 0 1 0 0,-1 0-1 0 0,1 0 0 0 0,-1 0 0 0 0,1 0 1 0 0,-1 0-1 0 0,-4 0 0 0 0,0-2-39 0 0,1 1 0 0 0,-1-2 0 0 0,1 1-1 0 0,0-1 1 0 0,-1 0 0 0 0,1 0-1 0 0,-7-3 1 0 0,-1 4-757 0 0,9 3-3359 0 0,-1 0-3051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5.428"/>
    </inkml:context>
    <inkml:brush xml:id="br0">
      <inkml:brushProperty name="width" value="0.025" units="cm"/>
      <inkml:brushProperty name="height" value="0.025" units="cm"/>
      <inkml:brushProperty name="color" value="#004F8B"/>
    </inkml:brush>
  </inkml:definitions>
  <inkml:trace contextRef="#ctx0" brushRef="#br0">39 1 7831 0 0,'0'0'8219'0'0,"1"21"-6084"0"0,-4-2-1942 0 0,0 0 0 0 0,-10 29 0 0 0,8-32 40 0 0,1-1-1 0 0,0 1 1 0 0,1-1 0 0 0,-1 27-1 0 0,4-37-133 0 0,0-3-65 0 0,-1-1 1 0 0,1 1-1 0 0,0-1 0 0 0,0 0 1 0 0,1 1-1 0 0,-1-1 0 0 0,0 0 1 0 0,0 1-1 0 0,1-1 1 0 0,-1 0-1 0 0,1 1 0 0 0,-1-1 1 0 0,1 0-1 0 0,-1 0 0 0 0,1 1 1 0 0,0-1-1 0 0,0 0 1 0 0,-1 0-1 0 0,1 0 0 0 0,0 0 1 0 0,0 0-1 0 0,0 0 0 0 0,0 0 1 0 0,0 0-1 0 0,1-1 0 0 0,0 2 1 0 0,2 0 8 0 0,-1 0 0 0 0,1-1-1 0 0,0 1 1 0 0,-1-1 0 0 0,1 1 0 0 0,0-1 0 0 0,0 0 0 0 0,0-1 0 0 0,0 1 0 0 0,0-1-1 0 0,0 1 1 0 0,0-1 0 0 0,0-1 0 0 0,0 1 0 0 0,0 0 0 0 0,0-1 0 0 0,0 0-1 0 0,0 0 1 0 0,0 0 0 0 0,6-3 0 0 0,1 0-115 0 0,0-1 0 0 0,1-1 1 0 0,-2 0-1 0 0,1 0 0 0 0,13-12 0 0 0,-23 17-314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5.845"/>
    </inkml:context>
    <inkml:brush xml:id="br0">
      <inkml:brushProperty name="width" value="0.025" units="cm"/>
      <inkml:brushProperty name="height" value="0.025" units="cm"/>
      <inkml:brushProperty name="color" value="#004F8B"/>
    </inkml:brush>
  </inkml:definitions>
  <inkml:trace contextRef="#ctx0" brushRef="#br0">1 228 12895 0 0,'0'0'998'0'0,"10"-15"406"0"0,-2 7-817 0 0,1 0 0 0 0,0 1 0 0 0,0 0 0 0 0,1 1 0 0 0,0 0 0 0 0,0 0 0 0 0,1 1 0 0 0,11-4 0 0 0,21-11-232 0 0,-40 19-792 0 0,6-4 891 0 0</inkml:trace>
  <inkml:trace contextRef="#ctx0" brushRef="#br0" timeOffset="1">2 77 3223 0 0,'0'0'6948'0'0,"4"-2"-32"0"0,9-4-5312 0 0,15-8-58 0 0,54-19-1 0 0,-52 22-1347 0 0,-25 10-406 0 0,21-8 543 0 0,-9 8-3680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6.220"/>
    </inkml:context>
    <inkml:brush xml:id="br0">
      <inkml:brushProperty name="width" value="0.025" units="cm"/>
      <inkml:brushProperty name="height" value="0.025" units="cm"/>
      <inkml:brushProperty name="color" value="#004F8B"/>
    </inkml:brush>
  </inkml:definitions>
  <inkml:trace contextRef="#ctx0" brushRef="#br0">19 0 6911 0 0,'0'0'11408'0'0,"9"18"-8768"0"0,-8-8-2390 0 0,0-1-1 0 0,-1 0 0 0 0,0 1 1 0 0,0-1-1 0 0,-1 0 0 0 0,-1 1 1 0 0,-4 16-1 0 0,1-2-35 0 0,-11 71-242 0 0,16-94-577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6.632"/>
    </inkml:context>
    <inkml:brush xml:id="br0">
      <inkml:brushProperty name="width" value="0.025" units="cm"/>
      <inkml:brushProperty name="height" value="0.025" units="cm"/>
      <inkml:brushProperty name="color" value="#004F8B"/>
    </inkml:brush>
  </inkml:definitions>
  <inkml:trace contextRef="#ctx0" brushRef="#br0">38 26 1375 0 0,'3'-4'11757'0'0,"5"-5"-7770"0"0,-2 6-3515 0 0,-1 1 0 0 0,0 0 0 0 0,1 1 0 0 0,0-1 0 0 0,-1 1 0 0 0,1 0-1 0 0,0 1 1 0 0,7-1 0 0 0,49 4 1238 0 0,-57-3-1547 0 0,2 1-45 0 0,0-1 1 0 0,1 2-1 0 0,-1-1 0 0 0,0 1 0 0 0,0 0 0 0 0,0 1 0 0 0,0-1 1 0 0,0 1-1 0 0,6 5 0 0 0,-10-7-103 0 0,-1 1 0 0 0,0-1 0 0 0,0 1-1 0 0,1 0 1 0 0,-1 0 0 0 0,0 0 0 0 0,-1 0 0 0 0,1 1 0 0 0,0-1-1 0 0,-1 0 1 0 0,1 1 0 0 0,-1-1 0 0 0,1 1 0 0 0,-1-1 0 0 0,0 1 0 0 0,0 0-1 0 0,-1-1 1 0 0,1 1 0 0 0,0 0 0 0 0,-1 0 0 0 0,0 0 0 0 0,0 0-1 0 0,0-1 1 0 0,0 1 0 0 0,0 0 0 0 0,-1 4 0 0 0,-1 1-8 0 0,0 1 1 0 0,-1-1-1 0 0,0 0 1 0 0,-1 0-1 0 0,0 0 1 0 0,0-1-1 0 0,0 1 1 0 0,-1-1-1 0 0,0 0 0 0 0,-1 0 1 0 0,0-1-1 0 0,0 1 1 0 0,0-1-1 0 0,0-1 1 0 0,-9 7-1 0 0,-1-1-70 0 0,1-1 0 0 0,-2 0 0 0 0,1-2-1 0 0,-1 1 1 0 0,-35 10 0 0 0,38-15-27 0 0,-1-1-1 0 0,-22 3 1 0 0,35-5 15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0.751"/>
    </inkml:context>
    <inkml:brush xml:id="br0">
      <inkml:brushProperty name="width" value="0.05" units="cm"/>
      <inkml:brushProperty name="height" value="0.05" units="cm"/>
      <inkml:brushProperty name="color" value="#004F8B"/>
    </inkml:brush>
  </inkml:definitions>
  <inkml:trace contextRef="#ctx0" brushRef="#br0">50 22 3223 0 0,'3'-8'1163'0'0,"4"-5"9042"0"0,-13 19-9325 0 0,0 11-673 0 0,0-1 0 0 0,2 1 0 0 0,0 1 0 0 0,1-1-1 0 0,0 0 1 0 0,1 21 0 0 0,-1-7 19 0 0,-19 582 868 0 0,22-522-1032 0 0,49 1144 176 0 0,-20-681 327 0 0,-39 1 201 0 0,-16-298-359 0 0,-3 26 235 0 0,28-257-523 0 0,2 31 0 0 0,0-48-85 0 0,0 0-1 0 0,1-1 1 0 0,-1 1 0 0 0,2-1-1 0 0,-1 1 1 0 0,1-1-1 0 0,6 11 1 0 0,-9-17-27 0 0,1-1 0 0 0,0 1 0 0 0,0 0 0 0 0,1-1 0 0 0,-1 1 1 0 0,0-1-1 0 0,1 1 0 0 0,2 1 0 0 0,-4-2-6 0 0,0-1 1 0 0,1 0-1 0 0,-1 1 0 0 0,0-1 1 0 0,1 0-1 0 0,-1 0 1 0 0,0 1-1 0 0,1-1 0 0 0,-1 0 1 0 0,0 0-1 0 0,1 1 0 0 0,-1-1 1 0 0,0 0-1 0 0,1 0 1 0 0,-1 0-1 0 0,1 0 0 0 0,-1 0 1 0 0,1 1-1 0 0,-1-1 0 0 0,0 0 1 0 0,1 0-1 0 0,-1 0 1 0 0,1 0-1 0 0,-1 0 0 0 0,0 0 1 0 0,1-1-1 0 0,-1 1 1 0 0,1 0-1 0 0,-1 0 0 0 0,1 0 1 0 0,-1 0-1 0 0,0 0 0 0 0,1-1 1 0 0,-1 1-1 0 0,1 0 1 0 0,0-1 1 0 0,0 1-2 0 0,0 0 0 0 0,0-1 0 0 0,-1 1 0 0 0,1 0 0 0 0,0-1 0 0 0,0 1-1 0 0,0-1 1 0 0,0 1 0 0 0,-1-1 0 0 0,1 1 0 0 0,0-1 0 0 0,0 1 0 0 0,-1-1 0 0 0,1 0 0 0 0,0 1 0 0 0,-1-1-1 0 0,1 0 1 0 0,-1 0 0 0 0,1 0 0 0 0,-1 1 0 0 0,1-1 0 0 0,-1 0 0 0 0,0 0 0 0 0,1 0 0 0 0,-1 0-1 0 0,0-2 1 0 0,1 0-89 0 0,4-9-581 0 0,0-5-246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2.326"/>
    </inkml:context>
    <inkml:brush xml:id="br0">
      <inkml:brushProperty name="width" value="0.05" units="cm"/>
      <inkml:brushProperty name="height" value="0.05" units="cm"/>
      <inkml:brushProperty name="color" value="#004F8B"/>
    </inkml:brush>
  </inkml:definitions>
  <inkml:trace contextRef="#ctx0" brushRef="#br0">57 48 6911 0 0,'-15'-2'732'0'0,"-8"-1"-444"0"0,4 2 4396 0 0,40-6-3908 0 0,16 9-341 0 0,42 7 0 0 0,15 1-302 0 0,281-5 168 0 0,1-17 281 0 0,120-2 234 0 0,1251 28 106 0 0,-21-25 1544 0 0,-1405 5-1828 0 0,755-6 450 0 0,-470-4-1170 0 0,-604 16 76 0 0,59-3-154 0 0,117 8 0 0 0,-152-1-1584 0 0,-16-2-5104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3.786"/>
    </inkml:context>
    <inkml:brush xml:id="br0">
      <inkml:brushProperty name="width" value="0.05" units="cm"/>
      <inkml:brushProperty name="height" value="0.05" units="cm"/>
      <inkml:brushProperty name="color" value="#004F8B"/>
    </inkml:brush>
  </inkml:definitions>
  <inkml:trace contextRef="#ctx0" brushRef="#br0">61 50 7455 0 0,'-2'-7'154'0'0,"2"4"-90"0"0,0 0 0 0 0,-1 1 0 0 0,1-1 0 0 0,0 0 0 0 0,0 0 1 0 0,0 1-1 0 0,1-1 0 0 0,-1 1 0 0 0,2-6 0 0 0,1-2 2755 0 0,8 22-2038 0 0,-8-5-596 0 0,-1 1 0 0 0,0 0 0 0 0,0 0 0 0 0,-1-1 0 0 0,0 1 0 0 0,-1 0 0 0 0,1 0 0 0 0,-3 15 0 0 0,2-7 61 0 0,-23 481 2609 0 0,14-353-2528 0 0,-44 1435 764 0 0,72-1147 490 0 0,-16-412-2887 0 0,1-4-5228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33.777"/>
    </inkml:context>
    <inkml:brush xml:id="br0">
      <inkml:brushProperty name="width" value="0.05" units="cm"/>
      <inkml:brushProperty name="height" value="0.05" units="cm"/>
      <inkml:brushProperty name="color" value="#004F8B"/>
    </inkml:brush>
  </inkml:definitions>
  <inkml:trace contextRef="#ctx0" brushRef="#br0">12 1 2303 0 0,'0'0'7380'0'0,"-2"9"-6986"0"0,-3 36 951 0 0,2 77 0 0 0,2-59-1131 0 0,11 467 425 0 0,25 1-476 0 0,-3-64-40 0 0,27 473 154 0 0,-28-100-188 0 0,-18-348-50 0 0,-13 147 25 0 0,-11-377-28 0 0,-2 37 256 0 0,0-89-164 0 0,10-154 104 0 0,-17 86 0 0 0,17-110-1253 0 0,5-41-4086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8.847"/>
    </inkml:context>
    <inkml:brush xml:id="br0">
      <inkml:brushProperty name="width" value="0.05" units="cm"/>
      <inkml:brushProperty name="height" value="0.05" units="cm"/>
      <inkml:brushProperty name="color" value="#004F8B"/>
    </inkml:brush>
  </inkml:definitions>
  <inkml:trace contextRef="#ctx0" brushRef="#br0">135 45 10135 0 0,'-8'-6'1079'0'0,"-4"1"-958"0"0,9 5 1557 0 0,-8 13 4326 0 0,5 1-5404 0 0,1 0 0 0 0,0 1 1 0 0,1-1-1 0 0,-4 28 0 0 0,2-8-131 0 0,-2-3-120 0 0,-14 34-1 0 0,14-43-164 0 0,0 0 0 0 0,2 0-1 0 0,0 1 1 0 0,-3 27 0 0 0,9-43-209 0 0,0-6-105 0 0,3-9-211 0 0,8-37-1102 0 0,12-93-1 0 0,-13 59 1331 0 0,-7 53 112 0 0,-1 9 117 0 0,1 0 0 0 0,5-22 0 0 0,-7 36-27 0 0,0 0 1 0 0,0 0-1 0 0,0 0 1 0 0,1 0-1 0 0,-1 0 1 0 0,1 0-1 0 0,-1 0 1 0 0,1 0 0 0 0,0 1-1 0 0,0-1 1 0 0,0 1-1 0 0,1-1 1 0 0,-1 1-1 0 0,0 0 1 0 0,1 0-1 0 0,0 0 1 0 0,-1 0 0 0 0,4-1-1 0 0,-3 2-35 0 0,0 0 0 0 0,0 1 0 0 0,-1-1 0 0 0,1 1 0 0 0,0 0 0 0 0,0 0 1 0 0,0 0-1 0 0,0 0 0 0 0,-1 0 0 0 0,1 1 0 0 0,0-1 0 0 0,0 1 0 0 0,0 0 0 0 0,-1 0 0 0 0,1 0 0 0 0,0 0 0 0 0,-1 0 0 0 0,1 1 0 0 0,-1-1 0 0 0,0 1 0 0 0,1-1 0 0 0,-1 1 0 0 0,0 0 0 0 0,0 0 0 0 0,2 2 1 0 0,3 3 98 0 0,-1 0 1 0 0,0 1 0 0 0,0-1 0 0 0,0 1 0 0 0,-1 1 0 0 0,5 10 0 0 0,8 21 299 0 0,-2 1 0 0 0,-1 1 1 0 0,16 82-1 0 0,-29-102-821 0 0,-2-20-827 0 0,-11 2-2058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116"/>
    </inkml:context>
    <inkml:brush xml:id="br0">
      <inkml:brushProperty name="width" value="0.05" units="cm"/>
      <inkml:brushProperty name="height" value="0.05" units="cm"/>
      <inkml:brushProperty name="color" value="#004F8B"/>
    </inkml:brush>
  </inkml:definitions>
  <inkml:trace contextRef="#ctx0" brushRef="#br0">142 126 8751 0 0,'0'0'1166'0'0,"0"-2"39"0"0,5-20 3304 0 0,5-7-2439 0 0,2-5-1326 0 0,-12 31-650 0 0,1 2-74 0 0,-1 0 1 0 0,0-1-1 0 0,1 1 1 0 0,-1 0 0 0 0,0 0-1 0 0,0 0 1 0 0,0 0-1 0 0,0 0 1 0 0,0-1-1 0 0,0 1 1 0 0,0 0-1 0 0,-1 0 1 0 0,1 0 0 0 0,0 0-1 0 0,-1 0 1 0 0,1 0-1 0 0,-1 0 1 0 0,1-1-1 0 0,-2 0 1 0 0,-2-4 44 0 0,3 6-71 0 0,0-1 0 0 0,0 0 0 0 0,-1 1 0 0 0,1-1 0 0 0,0 1 0 0 0,0-1 0 0 0,0 1 0 0 0,-1-1 0 0 0,1 1 0 0 0,0 0 0 0 0,-1 0 0 0 0,1 0 0 0 0,0-1 0 0 0,0 1 0 0 0,-1 0 0 0 0,1 1 0 0 0,0-1 0 0 0,-1 0 0 0 0,1 0 0 0 0,0 1 0 0 0,0-1 0 0 0,-1 0 0 0 0,1 1 0 0 0,0-1 0 0 0,0 1 0 0 0,0 0 0 0 0,-2 0 0 0 0,1 0-95 0 0,-6 4-28 0 0,-1 0-1 0 0,1 1 1 0 0,0 0 0 0 0,1 0-1 0 0,0 1 1 0 0,0 0 0 0 0,0 0-1 0 0,1 1 1 0 0,0 0 0 0 0,0 0-1 0 0,1 0 1 0 0,0 1 0 0 0,0-1-1 0 0,1 1 1 0 0,0 0 0 0 0,1 1-1 0 0,-4 14 1 0 0,3-8 240 0 0,1 0 0 0 0,1 0 0 0 0,0 0 0 0 0,1 1 0 0 0,1-1 0 0 0,1 0-1 0 0,0 1 1 0 0,1-1 0 0 0,7 28 0 0 0,-7-35-20 0 0,1-1 0 0 0,0 0 0 0 0,1 0 0 0 0,0 0 0 0 0,0-1 0 0 0,1 1 0 0 0,0-1-1 0 0,0 0 1 0 0,0 0 0 0 0,12 10 0 0 0,-15-15-41 0 0,1 0 0 0 0,0 0 0 0 0,0-1 1 0 0,0 1-1 0 0,0-1 0 0 0,1 0 0 0 0,-1 1 0 0 0,0-1 0 0 0,0-1 0 0 0,1 1 0 0 0,-1 0 0 0 0,0-1 0 0 0,1 0 0 0 0,-1 0 1 0 0,7 0-1 0 0,21-7-912 0 0,-4-5-4167 0 0,-16 5-754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585"/>
    </inkml:context>
    <inkml:brush xml:id="br0">
      <inkml:brushProperty name="width" value="0.05" units="cm"/>
      <inkml:brushProperty name="height" value="0.05" units="cm"/>
      <inkml:brushProperty name="color" value="#004F8B"/>
    </inkml:brush>
  </inkml:definitions>
  <inkml:trace contextRef="#ctx0" brushRef="#br0">153 95 7831 0 0,'0'0'603'0'0,"2"-19"2965"0"0,-1 17-3510 0 0,-1 0 0 0 0,0 0 1 0 0,0 0-1 0 0,0 0 0 0 0,0 0 0 0 0,-1 0 1 0 0,1 0-1 0 0,0 1 0 0 0,-1-1 0 0 0,1 0 1 0 0,-1 0-1 0 0,0 0 0 0 0,0 1 0 0 0,1-1 1 0 0,-1 0-1 0 0,0 1 0 0 0,0-1 0 0 0,-1 0 1 0 0,1 1-1 0 0,0-1 0 0 0,0 1 0 0 0,-1 0 0 0 0,1 0 1 0 0,-1-1-1 0 0,1 1 0 0 0,-1 0 0 0 0,0 0 1 0 0,1 0-1 0 0,-1 0 0 0 0,-3 0 0 0 0,1-1-56 0 0,0 1-1 0 0,0 0 1 0 0,0-1-1 0 0,0 2 1 0 0,0-1 0 0 0,0 0-1 0 0,0 1 1 0 0,0 0-1 0 0,0 0 1 0 0,-1 0-1 0 0,1 1 1 0 0,0-1-1 0 0,-5 2 1 0 0,5-1 56 0 0,1 1 0 0 0,0-1 0 0 0,-1 0 1 0 0,1 1-1 0 0,0 0 0 0 0,0 0 0 0 0,-1 0 1 0 0,1 0-1 0 0,1 0 0 0 0,-1 1 0 0 0,0-1 1 0 0,1 1-1 0 0,-1 0 0 0 0,1 0 0 0 0,0 0 1 0 0,0 0-1 0 0,0 0 0 0 0,0 0 1 0 0,1 0-1 0 0,-1 1 0 0 0,1-1 0 0 0,0 1 1 0 0,0-1-1 0 0,0 1 0 0 0,0-1 0 0 0,1 1 1 0 0,-1 0-1 0 0,1-1 0 0 0,0 1 0 0 0,0 0 1 0 0,0-1-1 0 0,1 1 0 0 0,-1 0 0 0 0,1-1 1 0 0,1 6-1 0 0,-1-6-21 0 0,0-1 0 0 0,-1 1 1 0 0,1 0-1 0 0,1 0 0 0 0,-1-1 0 0 0,0 1 0 0 0,0 0 1 0 0,1-1-1 0 0,0 0 0 0 0,-1 1 0 0 0,1-1 0 0 0,0 0 1 0 0,0 0-1 0 0,0 0 0 0 0,1 0 0 0 0,-1 0 0 0 0,0 0 1 0 0,1-1-1 0 0,-1 1 0 0 0,1-1 0 0 0,-1 0 0 0 0,1 1 1 0 0,0-1-1 0 0,0 0 0 0 0,3 0 0 0 0,-3-1 19 0 0,1 1 0 0 0,-1-1-1 0 0,1 0 1 0 0,-1-1 0 0 0,1 1 0 0 0,-1-1-1 0 0,1 1 1 0 0,-1-1 0 0 0,0 0-1 0 0,1 0 1 0 0,-1-1 0 0 0,0 1 0 0 0,0-1-1 0 0,0 1 1 0 0,0-1 0 0 0,0 0-1 0 0,0 0 1 0 0,-1 0 0 0 0,1-1 0 0 0,4-4-1 0 0,0 0-16 0 0,-1-1 0 0 0,0 0-1 0 0,0 0 1 0 0,0-1 0 0 0,-1 0 0 0 0,4-9 0 0 0,-7 12-16 0 0,0 0 1 0 0,0 0 0 0 0,0-1 0 0 0,-1 1 0 0 0,0 0 0 0 0,0-1 0 0 0,-1 1 0 0 0,1 0 0 0 0,-1-1 0 0 0,-1 1 0 0 0,-1-12 0 0 0,2 17 676 0 0,-10 19 105 0 0,7-6-722 0 0,0 0 0 0 0,1 0 0 0 0,0 0 0 0 0,1 0 0 0 0,1 0 0 0 0,1 23 1 0 0,-1-31-63 0 0,1 1 1 0 0,-1-1 0 0 0,1 0 0 0 0,0 1 0 0 0,1-1 0 0 0,-1 0 0 0 0,1 0 0 0 0,0 1 0 0 0,0-1 0 0 0,0-1 0 0 0,1 1 0 0 0,-1 0 0 0 0,1 0 0 0 0,4 4-1 0 0,-5-6-111 0 0,-1-1-1 0 0,1 1 0 0 0,0-1 0 0 0,0 1 0 0 0,0-1 0 0 0,0 0 1 0 0,0 0-1 0 0,0 0 0 0 0,0 0 0 0 0,0 0 0 0 0,0 0 0 0 0,0 0 1 0 0,0-1-1 0 0,1 1 0 0 0,-1-1 0 0 0,0 0 0 0 0,1 1 0 0 0,-1-1 1 0 0,0 0-1 0 0,0 0 0 0 0,1-1 0 0 0,-1 1 0 0 0,0 0 0 0 0,1-1 1 0 0,-1 0-1 0 0,0 1 0 0 0,0-1 0 0 0,4-2 0 0 0,5-3-4490 0 0,0-1-1378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971"/>
    </inkml:context>
    <inkml:brush xml:id="br0">
      <inkml:brushProperty name="width" value="0.05" units="cm"/>
      <inkml:brushProperty name="height" value="0.05" units="cm"/>
      <inkml:brushProperty name="color" value="#004F8B"/>
    </inkml:brush>
  </inkml:definitions>
  <inkml:trace contextRef="#ctx0" brushRef="#br0">1 83 6703 0 0,'1'-13'261'0'0,"0"0"-1"0"0,-2-19 1 0 0,4 8 8444 0 0,-3 24-8587 0 0,5 10 1356 0 0,6 17-1106 0 0,-6 21 531 0 0,-1 1 0 0 0,-6 91 0 0 0,0-48-547 0 0,3-39-324 0 0,13 94-1 0 0,-12-143-137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3.606"/>
    </inkml:context>
    <inkml:brush xml:id="br0">
      <inkml:brushProperty name="width" value="0.05" units="cm"/>
      <inkml:brushProperty name="height" value="0.05" units="cm"/>
      <inkml:brushProperty name="color" value="#004F8B"/>
    </inkml:brush>
  </inkml:definitions>
  <inkml:trace contextRef="#ctx0" brushRef="#br0">0 121 11775 0 0,'0'0'1068'0'0,"2"-1"-877"0"0,16-10 756 0 0,1 0 1 0 0,33-13-1 0 0,14-8-28 0 0,8-4-892 0 0,-61 30-138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3.978"/>
    </inkml:context>
    <inkml:brush xml:id="br0">
      <inkml:brushProperty name="width" value="0.05" units="cm"/>
      <inkml:brushProperty name="height" value="0.05" units="cm"/>
      <inkml:brushProperty name="color" value="#004F8B"/>
    </inkml:brush>
  </inkml:definitions>
  <inkml:trace contextRef="#ctx0" brushRef="#br0">1 150 11023 0 0,'0'0'1002'0'0,"0"2"-824"0"0,0-2-154 0 0,0 1-1 0 0,0 0 0 0 0,-1-1 1 0 0,1 1-1 0 0,0 0 0 0 0,0 0 0 0 0,0-1 1 0 0,0 1-1 0 0,0 0 0 0 0,1-1 1 0 0,-1 1-1 0 0,0 0 0 0 0,0-1 1 0 0,0 1-1 0 0,1 0 0 0 0,-1-1 1 0 0,0 1-1 0 0,1 0 0 0 0,-1-1 0 0 0,0 1 1 0 0,1-1-1 0 0,-1 1 0 0 0,1 0 1 0 0,-1-1-1 0 0,1 1 0 0 0,-1-1 1 0 0,1 0-1 0 0,-1 1 0 0 0,1-1 1 0 0,0 1-1 0 0,-1-1 0 0 0,1 0 0 0 0,0 1 1 0 0,1 0 88 0 0,0-1 0 0 0,-1 0 0 0 0,1 1 0 0 0,0-1 0 0 0,0 0 0 0 0,0 1 0 0 0,-1-1 0 0 0,1 0 1 0 0,2-1-1 0 0,2 0-6 0 0,1-1 0 0 0,-1 0 1 0 0,1 0-1 0 0,-1-1 0 0 0,0 1 1 0 0,0-1-1 0 0,0-1 0 0 0,-1 1 1 0 0,1-1-1 0 0,-1 0 0 0 0,0-1 1 0 0,0 1-1 0 0,0-1 0 0 0,0 0 1 0 0,-1 0-1 0 0,0 0 0 0 0,0 0 1 0 0,0-1-1 0 0,-1 0 0 0 0,0 0 1 0 0,0 0-1 0 0,-1 0 0 0 0,1 0 1 0 0,-1-1-1 0 0,0 1 0 0 0,-1-1 1 0 0,0 1-1 0 0,0-1 0 0 0,0 0 1 0 0,-1 1-1 0 0,0-10 0 0 0,0 16-75 0 0,0-1 0 0 0,0 1-1 0 0,-1-1 1 0 0,1 1-1 0 0,0-1 1 0 0,0 1 0 0 0,0-1-1 0 0,-1 1 1 0 0,1-1 0 0 0,0 1-1 0 0,0-1 1 0 0,-1 1 0 0 0,1-1-1 0 0,0 1 1 0 0,-1 0 0 0 0,1-1-1 0 0,-1 1 1 0 0,1 0 0 0 0,0-1-1 0 0,-1 1 1 0 0,1 0 0 0 0,-1-1-1 0 0,1 1 1 0 0,-1 0-1 0 0,1 0 1 0 0,-1 0 0 0 0,1-1-1 0 0,-1 1 1 0 0,1 0 0 0 0,-1 0-1 0 0,1 0 1 0 0,-1 0 0 0 0,0 0-1 0 0,1 0 1 0 0,-1 0 0 0 0,1 0-1 0 0,-1 0 1 0 0,1 0 0 0 0,-1 0-1 0 0,1 1 1 0 0,-1-1 0 0 0,1 0-1 0 0,-1 0 1 0 0,1 0-1 0 0,-1 1 1 0 0,-22 11-1283 0 0,18-8 1207 0 0,1 0 1 0 0,0 1-1 0 0,0-1 1 0 0,0 1-1 0 0,0 0 1 0 0,1 0-1 0 0,-1 1 0 0 0,1-1 1 0 0,1 1-1 0 0,-1-1 1 0 0,1 1-1 0 0,-3 10 1 0 0,3-7 20 0 0,0 1 0 0 0,0 0 0 0 0,1 0 1 0 0,0 0-1 0 0,1 0 0 0 0,0 0 0 0 0,1 10 0 0 0,0-14 8 0 0,0 0 0 0 0,0 0-1 0 0,0-1 1 0 0,1 1 0 0 0,0-1-1 0 0,0 1 1 0 0,0-1-1 0 0,6 10 1 0 0,-6-12-661 0 0,0-1 0 0 0,0 1 1 0 0,0-1-1 0 0,1 0 0 0 0,-1 0 0 0 0,4 3 0 0 0,8 3-4490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4.518"/>
    </inkml:context>
    <inkml:brush xml:id="br0">
      <inkml:brushProperty name="width" value="0.05" units="cm"/>
      <inkml:brushProperty name="height" value="0.05" units="cm"/>
      <inkml:brushProperty name="color" value="#004F8B"/>
    </inkml:brush>
  </inkml:definitions>
  <inkml:trace contextRef="#ctx0" brushRef="#br0">345 33 11199 0 0,'0'0'1016'0'0,"-15"-11"-306"0"0,0 0 438 0 0,13 10-619 0 0,-7-2-88 0 0,5 1-417 0 0,0 1-1 0 0,0 0 1 0 0,0 0-1 0 0,0 0 1 0 0,0 1-1 0 0,0 0 1 0 0,0-1-1 0 0,0 1 1 0 0,0 1-1 0 0,0-1 1 0 0,0 0-1 0 0,0 1 1 0 0,0 0-1 0 0,0 0 1 0 0,-4 2-1 0 0,3-1-16 0 0,-1 1 0 0 0,1 0 0 0 0,0 0 0 0 0,1 0 0 0 0,-1 1 0 0 0,1 0 0 0 0,-1 0 0 0 0,1 0 0 0 0,-6 8 0 0 0,3-2-19 0 0,0 1 1 0 0,0 0 0 0 0,1 0-1 0 0,1 0 1 0 0,0 1 0 0 0,0 0-1 0 0,1 0 1 0 0,1 0 0 0 0,-3 14-1 0 0,5-19 13 0 0,0-1 0 0 0,1 1-1 0 0,0 0 1 0 0,0-1 0 0 0,1 1-1 0 0,-1 0 1 0 0,4 10 0 0 0,-4-15-2 0 0,1-1 1 0 0,-1 0-1 0 0,1 1 1 0 0,-1-1-1 0 0,1 0 1 0 0,0 0-1 0 0,-1 1 1 0 0,1-1-1 0 0,0 0 1 0 0,0 0-1 0 0,0 0 1 0 0,0 0-1 0 0,0 0 1 0 0,0 0-1 0 0,0 0 1 0 0,0 0-1 0 0,2 0 0 0 0,-2 0-2 0 0,1-1 0 0 0,-1 0 0 0 0,1 1 0 0 0,-1-1 0 0 0,1 0 0 0 0,0 0 0 0 0,-1 0 0 0 0,1 0 0 0 0,-1 0 0 0 0,1-1 0 0 0,-1 1 0 0 0,1 0 0 0 0,-1-1 0 0 0,1 1 0 0 0,-1-1 0 0 0,1 1 0 0 0,-1-1 0 0 0,0 0 0 0 0,3-1 0 0 0,4-3 6 0 0,0-1 0 0 0,-1 0 0 0 0,1 0 0 0 0,-1 0 0 0 0,-1-1 0 0 0,1 0 0 0 0,-1-1 0 0 0,0 1 0 0 0,-1-1 0 0 0,0 0 0 0 0,0-1 0 0 0,6-13 0 0 0,0-7 331 0 0,-1 0 0 0 0,10-46-1 0 0,-20 74-308 0 0,0 0 0 0 0,0 1 0 0 0,1-1 0 0 0,-1 0 0 0 0,0 0-1 0 0,0 0 1 0 0,0 1 0 0 0,1-1 0 0 0,-1 0 0 0 0,0 0 0 0 0,1 1 0 0 0,-1-1-1 0 0,1 0 1 0 0,-1 1 0 0 0,1-1 0 0 0,-1 1 0 0 0,2-2 0 0 0,-2 2 2 0 0,0 0 0 0 0,1 1-1 0 0,-1-1 1 0 0,0 0 0 0 0,1 0 0 0 0,-1 0 0 0 0,0 0 0 0 0,1 0 0 0 0,-1 1 0 0 0,0-1 0 0 0,0 0 0 0 0,1 0 0 0 0,-1 1-1 0 0,0-1 1 0 0,0 0 0 0 0,1 0 0 0 0,-1 1 0 0 0,0-1 0 0 0,0 0 0 0 0,0 0 0 0 0,0 1 0 0 0,1-1 0 0 0,-1 0 0 0 0,0 1-1 0 0,0-1 1 0 0,0 1 0 0 0,8 32 467 0 0,2 36 139 0 0,-3 1 0 0 0,-3 0 0 0 0,-10 129 0 0 0,3-171-373 0 0,-1 0-1 0 0,-2 0 0 0 0,-13 41 0 0 0,14-56-216 0 0,0 0 0 0 0,-1-1 0 0 0,-1 1 0 0 0,0-1 0 0 0,0-1 0 0 0,-1 1 0 0 0,0-1 0 0 0,-1-1 0 0 0,-13 12 0 0 0,17-18-39 0 0,0 0 0 0 0,-1 0-1 0 0,0 0 1 0 0,0-1 0 0 0,0 0 0 0 0,0 0 0 0 0,0-1 0 0 0,0 1 0 0 0,-1-1 0 0 0,1-1-1 0 0,-1 1 1 0 0,0-1 0 0 0,1-1 0 0 0,-1 1 0 0 0,0-1 0 0 0,0 0 0 0 0,-7-1 0 0 0,8 0-39 0 0,1 1 1 0 0,-1-1 0 0 0,1-1-1 0 0,-1 1 1 0 0,1-1 0 0 0,0 0-1 0 0,0 0 1 0 0,-1-1 0 0 0,2 1 0 0 0,-1-1-1 0 0,0 0 1 0 0,0 0 0 0 0,1-1-1 0 0,0 1 1 0 0,0-1 0 0 0,0 0-1 0 0,0 0 1 0 0,1-1 0 0 0,-1 1-1 0 0,-4-10 1 0 0,7 12-70 0 0,0 0 0 0 0,0 0 0 0 0,0 0-1 0 0,1 0 1 0 0,-1 0 0 0 0,1-1 0 0 0,0 1 0 0 0,-1 0 0 0 0,1 0-1 0 0,0 0 1 0 0,0-1 0 0 0,1 1 0 0 0,-1 0 0 0 0,0 0-1 0 0,1 0 1 0 0,-1-1 0 0 0,1 1 0 0 0,0 0 0 0 0,0 0 0 0 0,0 0-1 0 0,1-3 1 0 0,5-5-6764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4.919"/>
    </inkml:context>
    <inkml:brush xml:id="br0">
      <inkml:brushProperty name="width" value="0.05" units="cm"/>
      <inkml:brushProperty name="height" value="0.05" units="cm"/>
      <inkml:brushProperty name="color" value="#004F8B"/>
    </inkml:brush>
  </inkml:definitions>
  <inkml:trace contextRef="#ctx0" brushRef="#br0">102 71 6447 0 0,'-2'1'499'0'0,"-12"11"454"0"0,0 1 0 0 0,-20 24 0 0 0,30-32-625 0 0,-1 1-1 0 0,1 0 1 0 0,1 1-1 0 0,-1-1 1 0 0,1 1 0 0 0,1-1-1 0 0,-1 1 1 0 0,1 0-1 0 0,0 0 1 0 0,-2 11 0 0 0,3-8 31 0 0,1-1 1 0 0,-1 1 0 0 0,1-1 0 0 0,1 1-1 0 0,0-1 1 0 0,0 1 0 0 0,3 10 0 0 0,-3-18-284 0 0,-1 1 1 0 0,1-1-1 0 0,0 0 1 0 0,0 0-1 0 0,0 1 0 0 0,0-1 1 0 0,0 0-1 0 0,1 0 1 0 0,-1 0-1 0 0,0 0 1 0 0,1 0-1 0 0,0 0 1 0 0,-1-1-1 0 0,1 1 0 0 0,0-1 1 0 0,0 1-1 0 0,0-1 1 0 0,0 1-1 0 0,0-1 1 0 0,0 0-1 0 0,0 0 1 0 0,1 0-1 0 0,-1 0 0 0 0,0 0 1 0 0,1-1-1 0 0,-1 1 1 0 0,0-1-1 0 0,1 1 1 0 0,-1-1-1 0 0,1 0 1 0 0,-1 0-1 0 0,0 0 0 0 0,4-1 1 0 0,-1 0 56 0 0,0 0 0 0 0,0-1 1 0 0,0 0-1 0 0,0 0 0 0 0,-1 0 0 0 0,1-1 1 0 0,-1 1-1 0 0,1-1 0 0 0,-1 0 1 0 0,0 0-1 0 0,0-1 0 0 0,7-6 0 0 0,0-3 224 0 0,0 0-1 0 0,14-22 0 0 0,-18 24-195 0 0,0-1 0 0 0,-1 0 0 0 0,-1-1-1 0 0,0 1 1 0 0,-1-1 0 0 0,0 0 0 0 0,-1-1 0 0 0,0 1-1 0 0,-1 0 1 0 0,-1-1 0 0 0,0 1 0 0 0,-1-1 0 0 0,0 1-1 0 0,-3-17 1 0 0,3 28-152 0 0,0 0 0 0 0,-1 0 0 0 0,1 0 0 0 0,-1 0 1 0 0,1 0-1 0 0,-1 0 0 0 0,0 1 0 0 0,0-1 0 0 0,0 0 0 0 0,0 0 0 0 0,0 1 0 0 0,0-1 0 0 0,0 0 0 0 0,-1 1 0 0 0,-2-3 0 0 0,2 3 6 0 0,1 0-1 0 0,0 0 0 0 0,-1 1 1 0 0,1-1-1 0 0,-1 1 0 0 0,1-1 1 0 0,-1 1-1 0 0,1-1 0 0 0,-1 1 1 0 0,1 0-1 0 0,-1 0 0 0 0,1 0 1 0 0,-1 0-1 0 0,1 0 0 0 0,-1 0 1 0 0,-2 1-1 0 0,0 0-140 0 0,0 0-1 0 0,0 0 0 0 0,0 1 1 0 0,0 0-1 0 0,1-1 1 0 0,-1 2-1 0 0,0-1 1 0 0,1 0-1 0 0,0 1 1 0 0,-1-1-1 0 0,1 1 1 0 0,0 0-1 0 0,-5 6 0 0 0,-11 22-6854 0 0,11-15 189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5.327"/>
    </inkml:context>
    <inkml:brush xml:id="br0">
      <inkml:brushProperty name="width" value="0.05" units="cm"/>
      <inkml:brushProperty name="height" value="0.05" units="cm"/>
      <inkml:brushProperty name="color" value="#004F8B"/>
    </inkml:brush>
  </inkml:definitions>
  <inkml:trace contextRef="#ctx0" brushRef="#br0">77 19 4607 0 0,'0'0'354'0'0,"-18"-7"6183"0"0,16 7-5983 0 0,1 1 0 0 0,-1-1 0 0 0,1 1 0 0 0,0 0 0 0 0,-1 0 0 0 0,1-1 0 0 0,0 1 0 0 0,-1 0 0 0 0,1 0 0 0 0,0 0 0 0 0,0 1 0 0 0,-2 1 0 0 0,-8 19 2119 0 0,8-11-2840 0 0,1 0 1 0 0,-1 21-1 0 0,1-10 664 0 0,-2 38-449 0 0,4-42 10 0 0,-1-1-1 0 0,-1 0 0 0 0,-3 18 0 0 0,6-43-30 0 0,0 0 0 0 0,-1 1 0 0 0,0-1-1 0 0,0 0 1 0 0,-1 1 0 0 0,-2-13 0 0 0,-1-10-23 0 0,3 20 39 0 0,1-1-1 0 0,0 0 1 0 0,1 0 0 0 0,0 1-1 0 0,0-1 1 0 0,1 0-1 0 0,4-13 1 0 0,-4 19-71 0 0,0 1 0 0 0,0-1 1 0 0,0 1-1 0 0,1-1 0 0 0,-1 1 0 0 0,1 0 0 0 0,0 0 0 0 0,0 0 1 0 0,1 0-1 0 0,-1 1 0 0 0,1-1 0 0 0,0 1 0 0 0,-1 0 0 0 0,2 0 1 0 0,-1 0-1 0 0,0 1 0 0 0,0-1 0 0 0,7-1 0 0 0,7 1-2496 0 0,-9 3-4436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5.793"/>
    </inkml:context>
    <inkml:brush xml:id="br0">
      <inkml:brushProperty name="width" value="0.05" units="cm"/>
      <inkml:brushProperty name="height" value="0.05" units="cm"/>
      <inkml:brushProperty name="color" value="#004F8B"/>
    </inkml:brush>
  </inkml:definitions>
  <inkml:trace contextRef="#ctx0" brushRef="#br0">0 125 10591 0 0,'0'0'5803'0'0,"2"9"-3628"0"0,0-1-2068 0 0,0-1 0 0 0,0 1 0 0 0,1-1 0 0 0,0 0 0 0 0,0 1 0 0 0,1-2 0 0 0,0 1-1 0 0,0 0 1 0 0,1-1 0 0 0,8 10 0 0 0,-11-14-102 0 0,0 0 0 0 0,0 1 0 0 0,1-1 0 0 0,-1 0 0 0 0,1-1 0 0 0,-1 1 0 0 0,1 0 0 0 0,0-1 0 0 0,-1 1 0 0 0,1-1 0 0 0,0 0 0 0 0,0 0 0 0 0,0 0 0 0 0,0-1 0 0 0,0 1 0 0 0,0-1 0 0 0,0 1 0 0 0,0-1 0 0 0,1 0 0 0 0,-1 0 0 0 0,0 0 0 0 0,0-1 0 0 0,0 1 0 0 0,0-1 0 0 0,0 1 0 0 0,0-1 0 0 0,0 0 0 0 0,0-1 0 0 0,4-1 0 0 0,-1-1 28 0 0,0 0 1 0 0,0-1-1 0 0,0 0 0 0 0,0 0 0 0 0,-1 0 1 0 0,0-1-1 0 0,0 0 0 0 0,6-9 0 0 0,29-54 260 0 0,-35 59-271 0 0,1-1 0 0 0,-2 1 0 0 0,1-1 0 0 0,-2 0 0 0 0,1 0 0 0 0,-2 0 0 0 0,4-20 0 0 0,-7 31-12 0 0,1 0-1 0 0,0 1 0 0 0,0-1 1 0 0,0 0-1 0 0,0 0 0 0 0,-1 1 1 0 0,1-1-1 0 0,0 0 0 0 0,0 0 1 0 0,-1 1-1 0 0,1-1 0 0 0,0 0 1 0 0,0 0-1 0 0,-1 0 0 0 0,1 0 1 0 0,0 0-1 0 0,-1 1 0 0 0,1-1 1 0 0,0 0-1 0 0,0 0 1 0 0,-1 0-1 0 0,1 0 0 0 0,0 0 1 0 0,-1 0-1 0 0,1 0 0 0 0,0 0 1 0 0,-1 0-1 0 0,1 0 0 0 0,0 0 1 0 0,-1 0-1 0 0,1 0 0 0 0,0 0 1 0 0,-1 0-1 0 0,1-1 0 0 0,0 1 1 0 0,0 0-1 0 0,-1 0 0 0 0,1 0 1 0 0,0 0-1 0 0,-1-1 1 0 0,1 1-1 0 0,0 0 0 0 0,0 0 1 0 0,-1 0-1 0 0,1-1 0 0 0,0 1 1 0 0,0 0-1 0 0,0 0 0 0 0,0-1 1 0 0,-1 1-1 0 0,1 0 0 0 0,0-1 1 0 0,0 1-1 0 0,0 0 0 0 0,0-1 1 0 0,0 1-1 0 0,0 0 0 0 0,0-1 1 0 0,0 1-1 0 0,0 0 0 0 0,0 0 1 0 0,0-1-1 0 0,0 1 1 0 0,0 0-1 0 0,0-1 0 0 0,0 1 1 0 0,0 0-1 0 0,0-1 0 0 0,-16 19 201 0 0,9-5-139 0 0,0 0 1 0 0,0 1 0 0 0,1 0-1 0 0,1 0 1 0 0,-6 24-1 0 0,-9 79-7 0 0,12-66-52 0 0,5-36-3 0 0,-20 143 178 0 0,20-121-6 0 0,1 0 0 0 0,3 48 0 0 0,0-79-174 0 0,-1 0 0 0 0,1-1 0 0 0,0 1 0 0 0,0-1 1 0 0,0 1-1 0 0,1-1 0 0 0,0 1 0 0 0,0-1 0 0 0,0 0 0 0 0,6 9 0 0 0,-8-14-63 0 0,1 0-1 0 0,-1 1 0 0 0,0-1 0 0 0,1 0 0 0 0,-1 1 1 0 0,1-1-1 0 0,-1 0 0 0 0,1 0 0 0 0,-1 1 0 0 0,1-1 1 0 0,-1 0-1 0 0,1 0 0 0 0,-1 0 0 0 0,1 0 0 0 0,-1 0 0 0 0,1 0 1 0 0,-1 0-1 0 0,1 0 0 0 0,-1 0 0 0 0,1 0 0 0 0,0 0 1 0 0,-1 0-1 0 0,1 0 0 0 0,-1 0 0 0 0,1 0 0 0 0,-1 0 0 0 0,1-1 1 0 0,-1 1-1 0 0,1 0 0 0 0,-1 0 0 0 0,0-1 0 0 0,1 1 1 0 0,-1 0-1 0 0,1-1 0 0 0,-1 1 0 0 0,1 0 0 0 0,-1-1 0 0 0,0 1 1 0 0,1-1-1 0 0,-1 0-24 0 0,10-9-2055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192"/>
    </inkml:context>
    <inkml:brush xml:id="br0">
      <inkml:brushProperty name="width" value="0.05" units="cm"/>
      <inkml:brushProperty name="height" value="0.05" units="cm"/>
      <inkml:brushProperty name="color" value="#004F8B"/>
    </inkml:brush>
  </inkml:definitions>
  <inkml:trace contextRef="#ctx0" brushRef="#br0">134 176 8751 0 0,'0'0'399'0'0,"1"-10"7750"0"0,0 11-7933 0 0,0-1 0 0 0,0 0 0 0 0,-1 1 0 0 0,1-1 0 0 0,0 1 0 0 0,-1-1 0 0 0,1 1 0 0 0,0-1 0 0 0,-1 1 0 0 0,1 0 0 0 0,-1-1 0 0 0,1 1 0 0 0,-1 0 0 0 0,1-1 0 0 0,-1 1 0 0 0,0 0 0 0 0,1 0 0 0 0,-1-1 0 0 0,1 3 0 0 0,4 14 339 0 0,-2 3-136 0 0,-2-1 1 0 0,0 0-1 0 0,-1 0 1 0 0,-4 25-1 0 0,1 35-115 0 0,0-42-406 0 0,1-28-427 0 0,2-7-197 0 0</inkml:trace>
  <inkml:trace contextRef="#ctx0" brushRef="#br0" timeOffset="1">1 55 13759 0 0,'0'0'1247'0'0,"2"-1"-1023"0"0,8-4 305 0 0,0 0-1 0 0,1 1 1 0 0,-1 0 0 0 0,1 1-1 0 0,0 0 1 0 0,12-1 0 0 0,74-6 2815 0 0,-39 6-2573 0 0,-26-1-388 0 0,-23 3-437 0 0,0 0 0 0 0,0 1 0 0 0,-1 0-1 0 0,1 1 1 0 0,0 0 0 0 0,15 2 0 0 0,-16 0-690 0 0,-2 3-51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9.212"/>
    </inkml:context>
    <inkml:brush xml:id="br0">
      <inkml:brushProperty name="width" value="0.05" units="cm"/>
      <inkml:brushProperty name="height" value="0.05" units="cm"/>
      <inkml:brushProperty name="color" value="#004F8B"/>
    </inkml:brush>
  </inkml:definitions>
  <inkml:trace contextRef="#ctx0" brushRef="#br0">0 190 17359 0 0,'0'0'1696'0'0,"9"-2"-1504"0"0,5 1-192 0 0,2 1 0 0 0,3-1 0 0 0,2-1 424 0 0,4 1 56 0 0,3 0 0 0 0,1-2 8 0 0,2 2-296 0 0,2-2-64 0 0,0 0-16 0 0,16-2 0 0 0,-5-1-1328 0 0,-2-2-256 0 0</inkml:trace>
  <inkml:trace contextRef="#ctx0" brushRef="#br0" timeOffset="1">574 0 12895 0 0,'-15'2'1376'0'0,"13"-1"-1185"0"0,-1 0-1 0 0,1 0 1 0 0,0 0-1 0 0,-1 0 1 0 0,1 1-1 0 0,0-1 1 0 0,0 1-1 0 0,0 0 1 0 0,0 0-1 0 0,0 0 1 0 0,0 0-1 0 0,0 0 1 0 0,1 0-1 0 0,-1 0 1 0 0,1 0-1 0 0,0 1 1 0 0,-1-1-1 0 0,1 0 1 0 0,-1 4-1 0 0,-2 6 1377 0 0,0 0 0 0 0,-3 22 0 0 0,5-26-1407 0 0,-6 35 109 0 0,2 0 0 0 0,-1 62-1 0 0,7-103-1569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522"/>
    </inkml:context>
    <inkml:brush xml:id="br0">
      <inkml:brushProperty name="width" value="0.05" units="cm"/>
      <inkml:brushProperty name="height" value="0.05" units="cm"/>
      <inkml:brushProperty name="color" value="#004F8B"/>
    </inkml:brush>
  </inkml:definitions>
  <inkml:trace contextRef="#ctx0" brushRef="#br0">0 61 8287 0 0,'0'0'756'0'0,"2"-1"-622"0"0,7-5 1560 0 0,0 0 1 0 0,0 1-1 0 0,0 0 1 0 0,19-7 0 0 0,-12 7-84 0 0,-1 0 1 0 0,26-3 0 0 0,4 4-1801 0 0,60 1 0 0 0,-104 3 138 0 0,14 0-1974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921"/>
    </inkml:context>
    <inkml:brush xml:id="br0">
      <inkml:brushProperty name="width" value="0.05" units="cm"/>
      <inkml:brushProperty name="height" value="0.05" units="cm"/>
      <inkml:brushProperty name="color" value="#004F8B"/>
    </inkml:brush>
  </inkml:definitions>
  <inkml:trace contextRef="#ctx0" brushRef="#br0">218 331 13359 0 0,'0'0'1027'0'0,"-8"-11"809"0"0,8 10-1896 0 0,0 0 286 0 0,0 0 1 0 0,0 0 0 0 0,0 0-1 0 0,0 0 1 0 0,-1 0-1 0 0,1 0 1 0 0,0 0-1 0 0,-1 1 1 0 0,1-1 0 0 0,-1 0-1 0 0,1 0 1 0 0,-1 0-1 0 0,1 1 1 0 0,-1-1-1 0 0,1 0 1 0 0,-1 0 0 0 0,0 1-1 0 0,0-1 1 0 0,1 0-1 0 0,-1 1 1 0 0,0-1 0 0 0,0 1-1 0 0,0-1 1 0 0,1 1-1 0 0,-1 0 1 0 0,0-1-1 0 0,0 1 1 0 0,0 0 0 0 0,-1-1-1 0 0,-9 0-226 0 0,7 2-1 0 0,-1 0 0 0 0,1 0-1 0 0,0 1 1 0 0,0 0 0 0 0,0-1 0 0 0,0 1-1 0 0,0 1 1 0 0,0-1 0 0 0,0 1-1 0 0,-5 4 1 0 0,-35 35-95 0 0,35-32 67 0 0,-3 3-1 0 0,1-1-1 0 0,1 2 0 0 0,-17 26 0 0 0,24-36 28 0 0,1 0-1 0 0,0 0 0 0 0,0 0 0 0 0,0 1 1 0 0,1-1-1 0 0,-1 0 0 0 0,1 1 1 0 0,0-1-1 0 0,0 1 0 0 0,1-1 1 0 0,-1 1-1 0 0,1-1 0 0 0,0 1 0 0 0,1-1 1 0 0,-1 1-1 0 0,1-1 0 0 0,-1 1 1 0 0,1-1-1 0 0,3 7 0 0 0,-3-9 3 0 0,-1 0 0 0 0,1-1 0 0 0,0 1 0 0 0,0-1 0 0 0,0 1 0 0 0,0-1 0 0 0,0 1 0 0 0,0-1 0 0 0,1 0 0 0 0,-1 1 0 0 0,0-1 0 0 0,1 0 0 0 0,-1 0-1 0 0,1 0 1 0 0,-1 0 0 0 0,1 0 0 0 0,-1-1 0 0 0,1 1 0 0 0,2 0 0 0 0,-1 0 11 0 0,0-1 1 0 0,-1 0-1 0 0,1 0 0 0 0,-1 0 0 0 0,1 0 0 0 0,0 0 0 0 0,-1 0 0 0 0,1-1 1 0 0,-1 0-1 0 0,1 1 0 0 0,4-3 0 0 0,4-2 61 0 0,-1-1-1 0 0,1 0 0 0 0,-1-1 1 0 0,13-11-1 0 0,-22 18-67 0 0,11-12 23 0 0,1 0-1 0 0,-1-1 1 0 0,-1 0-1 0 0,0-1 1 0 0,-1 0-1 0 0,0 0 1 0 0,-2-1-1 0 0,14-31 1 0 0,-7 10-207 0 0,-2-1 1 0 0,15-72-1 0 0,-19 66-292 0 0,-2-1 0 0 0,1-57 1 0 0,-8 98 1074 0 0,-1 4-564 0 0,0 1-1 0 0,0-1 1 0 0,0 0 0 0 0,-1 0-1 0 0,1 0 1 0 0,0 1-1 0 0,1-1 1 0 0,-1 1 0 0 0,0-1-1 0 0,0 1 1 0 0,1-1 0 0 0,-1 1-1 0 0,0 1 1 0 0,-7 21 51 0 0,1 0 0 0 0,1 0 0 0 0,2 0 0 0 0,-4 43 0 0 0,6-22 103 0 0,8 77 0 0 0,-4-102-35 0 0,0 0 0 0 0,2 1 0 0 0,7 22 0 0 0,-9-37-201 0 0,0 0 0 0 0,1 0 0 0 0,-1 0-1 0 0,1-1 1 0 0,0 1 0 0 0,1 0-1 0 0,-1-1 1 0 0,1 0 0 0 0,0 0 0 0 0,0 0-1 0 0,1-1 1 0 0,0 1 0 0 0,0-1-1 0 0,6 4 1 0 0,2-1-948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066"/>
    </inkml:context>
    <inkml:brush xml:id="br0">
      <inkml:brushProperty name="width" value="0.05" units="cm"/>
      <inkml:brushProperty name="height" value="0.05" units="cm"/>
      <inkml:brushProperty name="color" value="#004F8B"/>
    </inkml:brush>
  </inkml:definitions>
  <inkml:trace contextRef="#ctx0" brushRef="#br0">130 221 11719 0 0,'0'0'1060'0'0,"9"-25"1126"0"0,-7 20-1936 0 0,0-1 1 0 0,0 0 0 0 0,0 0-1 0 0,-1 0 1 0 0,0 0 0 0 0,0 0 0 0 0,0 0-1 0 0,-1 0 1 0 0,0 0 0 0 0,0 0-1 0 0,-1 0 1 0 0,-2-12 0 0 0,-2-4 655 0 0,-1 1 1 0 0,-10-25-1 0 0,12 39-906 0 0,0 1-10 0 0,4 6-9 0 0,-1-1 1 0 0,0 1 0 0 0,1-1 0 0 0,-1 1 0 0 0,0 0 0 0 0,1-1-1 0 0,-1 1 1 0 0,0 0 0 0 0,1 0 0 0 0,-1-1 0 0 0,0 1 0 0 0,1 0-1 0 0,-1 0 1 0 0,0 0 0 0 0,0 0 0 0 0,1 0 0 0 0,-1 0 0 0 0,0 0-1 0 0,0 0 1 0 0,1 0 0 0 0,-1 0 0 0 0,0 0 0 0 0,0 1 0 0 0,1-1-1 0 0,-1 0 1 0 0,0 0 0 0 0,1 1 0 0 0,-1-1 0 0 0,0 0 0 0 0,0 2-1 0 0,-18 12-472 0 0,14-7 369 0 0,1-1 0 0 0,-1 1 0 0 0,2 0-1 0 0,-1 0 1 0 0,1 0 0 0 0,0 1 0 0 0,-3 8 0 0 0,-10 57-220 0 0,15-71 332 0 0,-7 40 42 0 0,2 1 1 0 0,0 56 0 0 0,6-80 81 0 0,1-1-1 0 0,0 0 1 0 0,2 0 0 0 0,0 0-1 0 0,1 0 1 0 0,0-1 0 0 0,2 0-1 0 0,9 21 1 0 0,-12-31-66 0 0,1 0 0 0 0,0 0 1 0 0,0-1-1 0 0,0 0 0 0 0,1 0 1 0 0,0 0-1 0 0,7 6 0 0 0,-10-10-50 0 0,1 0 0 0 0,-1 0 0 0 0,0 0 0 0 0,1-1 0 0 0,-1 1 0 0 0,1-1 0 0 0,0 0 0 0 0,-1 0 0 0 0,1 0 0 0 0,0 0 0 0 0,0 0 0 0 0,0 0 0 0 0,0-1 0 0 0,0 1 0 0 0,0-1 0 0 0,0 0 1 0 0,0 0-1 0 0,0 0 0 0 0,0 0 0 0 0,0-1 0 0 0,5 0 0 0 0,32-16-1617 0 0,-25 9-4992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574"/>
    </inkml:context>
    <inkml:brush xml:id="br0">
      <inkml:brushProperty name="width" value="0.05" units="cm"/>
      <inkml:brushProperty name="height" value="0.05" units="cm"/>
      <inkml:brushProperty name="color" value="#004F8B"/>
    </inkml:brush>
  </inkml:definitions>
  <inkml:trace contextRef="#ctx0" brushRef="#br0">300 88 5983 0 0,'0'0'542'0'0,"0"-1"-446"0"0,0-2 557 0 0,0 0 1 0 0,-1 0-1 0 0,1 0 0 0 0,0 0 1 0 0,-1 0-1 0 0,0 0 1 0 0,0 0-1 0 0,0 0 0 0 0,0 0 1 0 0,0 0-1 0 0,-1 1 1 0 0,-2-4-1 0 0,2 3-449 0 0,0 0 1 0 0,-1 0-1 0 0,1 0 1 0 0,-1 1-1 0 0,0 0 0 0 0,0-1 1 0 0,0 1-1 0 0,-6-3 1 0 0,1 1-237 0 0,0 1 0 0 0,0 0 0 0 0,0 1 0 0 0,-1 0 0 0 0,1 0 0 0 0,-1 1 0 0 0,-12-1 0 0 0,15 2 67 0 0,1 0-1 0 0,-1 0 1 0 0,1 0 0 0 0,0 1-1 0 0,-1 0 1 0 0,1 0-1 0 0,0 1 1 0 0,0 0-1 0 0,-1-1 1 0 0,1 2 0 0 0,1-1-1 0 0,-9 5 1 0 0,7-2 0 0 0,-1 0 1 0 0,2 0-1 0 0,-1 0 0 0 0,0 1 1 0 0,1-1-1 0 0,0 2 0 0 0,1-1 1 0 0,-5 7-1 0 0,1 1 0 0 0,1 0 0 0 0,1 1 0 0 0,0 0 1 0 0,1 0-1 0 0,1 0 0 0 0,0 0 0 0 0,1 1 0 0 0,-1 16 0 0 0,3-24 10 0 0,1 1 0 0 0,0-1 0 0 0,0 0 0 0 0,1 1 0 0 0,2 9 0 0 0,-3-15-11 0 0,1-1 1 0 0,-1 0 0 0 0,1 0 0 0 0,0 0-1 0 0,0 0 1 0 0,-1 1 0 0 0,1-1 0 0 0,1 0 0 0 0,-1-1-1 0 0,0 1 1 0 0,0 0 0 0 0,1 0 0 0 0,-1 0-1 0 0,1-1 1 0 0,-1 1 0 0 0,1-1 0 0 0,0 1 0 0 0,0-1-1 0 0,0 0 1 0 0,-1 1 0 0 0,1-1 0 0 0,0 0-1 0 0,5 1 1 0 0,-5-2 15 0 0,1 0 0 0 0,0 0 0 0 0,0 0 0 0 0,0 0 0 0 0,-1-1 0 0 0,1 1 0 0 0,0-1 0 0 0,-1 0-1 0 0,1 0 1 0 0,0 0 0 0 0,-1 0 0 0 0,1 0 0 0 0,-1-1 0 0 0,1 1 0 0 0,-1-1 0 0 0,3-2 0 0 0,5-3 85 0 0,-1-1 0 0 0,12-13 1 0 0,-12 10-100 0 0,0 0 1 0 0,0-1-1 0 0,-1 0 0 0 0,0 0 1 0 0,-1 0-1 0 0,-1-1 1 0 0,6-14-1 0 0,-6 9 86 0 0,-2 1 0 0 0,1-1 0 0 0,-2 0 0 0 0,-1 0 0 0 0,0 0 0 0 0,-1-22 0 0 0,-1 44-73 0 0,0-1 0 0 0,-1 0 1 0 0,0 0-1 0 0,1 0 0 0 0,-1 0 0 0 0,-2 4 0 0 0,-3 16 103 0 0,4-3-2 0 0,2 0 0 0 0,0 0 0 0 0,4 33 0 0 0,-3-46-121 0 0,0 0 1 0 0,1 0-1 0 0,0 0 0 0 0,0 0 1 0 0,0-1-1 0 0,1 1 0 0 0,0 0 1 0 0,0-1-1 0 0,0 0 0 0 0,1 0 1 0 0,0 0-1 0 0,0 0 0 0 0,8 8 1 0 0,-10-12-87 0 0,0-1 1 0 0,0 1-1 0 0,0-1 1 0 0,1 1-1 0 0,-1-1 1 0 0,0 0-1 0 0,1 0 1 0 0,-1 1-1 0 0,0-2 1 0 0,1 1-1 0 0,-1 0 1 0 0,1 0-1 0 0,-1-1 0 0 0,1 0 1 0 0,0 1-1 0 0,-1-1 1 0 0,1 0-1 0 0,-1 0 1 0 0,1 0-1 0 0,-1-1 1 0 0,1 1-1 0 0,0-1 1 0 0,-1 1-1 0 0,1-1 1 0 0,-1 0-1 0 0,0 0 1 0 0,1 0-1 0 0,-1 0 1 0 0,0 0-1 0 0,1-1 1 0 0,-1 1-1 0 0,4-4 1 0 0,6-6-1658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969"/>
    </inkml:context>
    <inkml:brush xml:id="br0">
      <inkml:brushProperty name="width" value="0.05" units="cm"/>
      <inkml:brushProperty name="height" value="0.05" units="cm"/>
      <inkml:brushProperty name="color" value="#004F8B"/>
    </inkml:brush>
  </inkml:definitions>
  <inkml:trace contextRef="#ctx0" brushRef="#br0">3 0 14191 0 0,'0'0'1291'0'0,"-1"2"-1063"0"0,0 20 663 0 0,1-1 0 0 0,0 1-1 0 0,7 39 1 0 0,0 3 106 0 0,-3 52 381 0 0,14 123 816 0 0,5-137-1778 0 0,-22-101-507 0 0,-3-2-560 0 0,1 0 529 0 0,0 0 0 0 0,0-1 0 0 0,0 1 1 0 0,0 0-1 0 0,0-1 0 0 0,0 1 0 0 0,0-1 0 0 0,1 1 1 0 0,-1-1-1 0 0,0 1 0 0 0,1-1 0 0 0,-1 1 0 0 0,1-3 0 0 0,-1 2-51 0 0,-3-11-123 0 0,1-1 0 0 0,1 0 0 0 0,0-1 1 0 0,1 1-1 0 0,0 0 0 0 0,1-1 0 0 0,0 1 1 0 0,2 0-1 0 0,4-23 0 0 0,-4 29 365 0 0,0 1 0 0 0,1 0 0 0 0,0 0 0 0 0,0 0 0 0 0,0 0 0 0 0,1 1 0 0 0,0-1-1 0 0,1 1 1 0 0,-1 0 0 0 0,1 0 0 0 0,0 1 0 0 0,1-1 0 0 0,-1 1 0 0 0,1 0 0 0 0,0 1 0 0 0,0-1 0 0 0,1 1 0 0 0,-1 1-1 0 0,1-1 1 0 0,0 1 0 0 0,9-3 0 0 0,-4 3-177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9.366"/>
    </inkml:context>
    <inkml:brush xml:id="br0">
      <inkml:brushProperty name="width" value="0.05" units="cm"/>
      <inkml:brushProperty name="height" value="0.05" units="cm"/>
      <inkml:brushProperty name="color" value="#004F8B"/>
    </inkml:brush>
  </inkml:definitions>
  <inkml:trace contextRef="#ctx0" brushRef="#br0">0 307 12895 0 0,'0'0'998'0'0,"9"-14"266"0"0,40-33 2559 0 0,15-19-1750 0 0,-55 54-1930 0 0,0 0 0 0 0,-1 0 1 0 0,0 0-1 0 0,6-16 1 0 0,-11 21-130 0 0,0 0 1 0 0,-1 0 0 0 0,0 0-1 0 0,0 0 1 0 0,0-1 0 0 0,-1 1-1 0 0,0-1 1 0 0,0 0 0 0 0,-1-11-1 0 0,-3 7-3 0 0,3 12-11 0 0,0-1 0 0 0,0 1 0 0 0,-1 0 0 0 0,1-1 0 0 0,0 1 0 0 0,0 0 0 0 0,0-1 0 0 0,-1 1 0 0 0,1 0 0 0 0,0-1 0 0 0,0 1 0 0 0,-1 0 0 0 0,1-1 0 0 0,0 1 0 0 0,0 0 0 0 0,-1 0 0 0 0,1-1 0 0 0,-1 1 0 0 0,1 0 0 0 0,0 0 0 0 0,-1 0 0 0 0,1 0 0 0 0,0-1 0 0 0,-1 1 0 0 0,1 0 0 0 0,-1 0 0 0 0,1 0 0 0 0,0 0 0 0 0,-1 0 0 0 0,1 0 0 0 0,-1 0 0 0 0,1 0 0 0 0,0 0 0 0 0,-1 0 0 0 0,1 0 0 0 0,-1 0 0 0 0,1 1 0 0 0,-1-1 0 0 0,-2 0-3 0 0,0 1 0 0 0,0 0-1 0 0,0-1 1 0 0,0 1 0 0 0,0 0 0 0 0,1 1-1 0 0,-1-1 1 0 0,0 0 0 0 0,1 1 0 0 0,-1 0 0 0 0,1-1-1 0 0,-1 1 1 0 0,1 0 0 0 0,0 0 0 0 0,0 0-1 0 0,0 1 1 0 0,0-1 0 0 0,0 0 0 0 0,0 1-1 0 0,-1 3 1 0 0,-4 5-14 0 0,0 1 0 0 0,1 0 0 0 0,-4 14 0 0 0,4-12 12 0 0,1 1-1 0 0,1 0 1 0 0,-4 27 0 0 0,7-36-2 0 0,1 1 1 0 0,0-1-1 0 0,0 0 1 0 0,0 0-1 0 0,0 0 1 0 0,1 1-1 0 0,0-1 1 0 0,0 0 0 0 0,1 0-1 0 0,0 0 1 0 0,0-1-1 0 0,4 8 1 0 0,-5-10-58 0 0,1-1-1 0 0,-1 0 1 0 0,1 0 0 0 0,0 0-1 0 0,0 0 1 0 0,-1 0 0 0 0,1 0 0 0 0,1-1-1 0 0,-1 1 1 0 0,0-1 0 0 0,0 1-1 0 0,4 1 1 0 0,19 4-5684 0 0,-5-5-747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9.727"/>
    </inkml:context>
    <inkml:brush xml:id="br0">
      <inkml:brushProperty name="width" value="0.05" units="cm"/>
      <inkml:brushProperty name="height" value="0.05" units="cm"/>
      <inkml:brushProperty name="color" value="#004F8B"/>
    </inkml:brush>
  </inkml:definitions>
  <inkml:trace contextRef="#ctx0" brushRef="#br0">345 108 15231 0 0,'0'0'696'0'0,"-1"-2"-13"0"0,-8-16-414 0 0,8 15-110 0 0,0 1 0 0 0,0-1 0 0 0,0 1-1 0 0,0-1 1 0 0,1 1 0 0 0,-1-6 0 0 0,0 3 99 0 0,1 0 0 0 0,-1 0 0 0 0,0 1 1 0 0,-1-1-1 0 0,1 0 0 0 0,-1 0 0 0 0,-3-4 1 0 0,-3-7-186 0 0,4 14-75 0 0,2 1 12 0 0,2 1-7 0 0,-1 0 0 0 0,0-1 0 0 0,0 1-1 0 0,0 0 1 0 0,0-1 0 0 0,0 1 0 0 0,0 0 0 0 0,1 0 0 0 0,-1 0 0 0 0,0 0 0 0 0,0 0 0 0 0,0 0 0 0 0,0 0-1 0 0,0 0 1 0 0,0 0 0 0 0,0 0 0 0 0,0 0 0 0 0,0 1 0 0 0,-1 0 0 0 0,-15 7-8 0 0,9-2 5 0 0,1 1 0 0 0,-1 1 0 0 0,2-1 0 0 0,-1 1 0 0 0,1 1 0 0 0,-10 16 0 0 0,3-3-46 0 0,1 0-1 0 0,-13 35 1 0 0,22-50 40 0 0,1 1 0 0 0,0-1 0 0 0,0 1-1 0 0,0 0 1 0 0,1 0 0 0 0,0-1 0 0 0,1 1 0 0 0,0 0 0 0 0,0 0 0 0 0,0 0 0 0 0,1 0 0 0 0,3 9 0 0 0,-4-15 2 0 0,1 1 0 0 0,-1-1 0 0 0,1 0 0 0 0,0 0 0 0 0,0 0 1 0 0,0 0-1 0 0,0 0 0 0 0,1 0 0 0 0,-1 0 0 0 0,0 0 0 0 0,1 0 1 0 0,0 0-1 0 0,-1-1 0 0 0,1 1 0 0 0,0 0 0 0 0,0-1 0 0 0,0 0 1 0 0,0 1-1 0 0,0-1 0 0 0,0 0 0 0 0,0 0 0 0 0,0 0 0 0 0,0-1 1 0 0,1 1-1 0 0,-1 0 0 0 0,0-1 0 0 0,0 1 0 0 0,3-1 0 0 0,-1 0 4 0 0,0 0-1 0 0,-1 0 0 0 0,1-1 0 0 0,-1 0 1 0 0,0 1-1 0 0,1-1 0 0 0,-1 0 0 0 0,1-1 0 0 0,-1 1 1 0 0,0-1-1 0 0,0 1 0 0 0,0-1 0 0 0,0 0 0 0 0,0 0 1 0 0,0 0-1 0 0,-1-1 0 0 0,6-4 0 0 0,-1-2 23 0 0,0 0-1 0 0,-1 0 1 0 0,0-1-1 0 0,0 0 1 0 0,-1 0-1 0 0,-1 0 1 0 0,7-19-1 0 0,-6 9 42 0 0,0 1-1 0 0,-2-1 0 0 0,3-30 1 0 0,-6 41-37 0 0,0 7 306 0 0,1 11-219 0 0,0 0-1 0 0,1 0 1 0 0,4 13-1 0 0,-1-1-14 0 0,12 44 372 0 0,-9-38-28 0 0,6 33 0 0 0,-8-17 5 0 0,-2 0 0 0 0,-1 0 0 0 0,-2 1 1 0 0,-3-1-1 0 0,-8 55 0 0 0,9-90-466 0 0,-1 1 0 0 0,0-1 0 0 0,-1 0 1 0 0,1 1-1 0 0,-2-1 0 0 0,1 0 0 0 0,-1-1 0 0 0,-1 1 0 0 0,1-1 0 0 0,-1 1 0 0 0,0-2 0 0 0,-1 1 0 0 0,0 0 0 0 0,0-1 0 0 0,0 0 0 0 0,-1-1 0 0 0,0 1 0 0 0,0-1 0 0 0,0 0 0 0 0,0-1 0 0 0,-1 0 0 0 0,0 0 0 0 0,0-1 0 0 0,0 0 0 0 0,0 0 0 0 0,-1-1 0 0 0,1 0 0 0 0,-12 2 0 0 0,-4-3-37 0 0,-1-1 0 0 0,0-2 0 0 0,1 0 1 0 0,-1-1-1 0 0,-42-12 0 0 0,49 8 48 0 0,14 1-122 0 0,3 3 5 0 0,1 2-72 0 0,0 0-1 0 0,0 0 1 0 0,0 0-1 0 0,1-1 0 0 0,-1 1 1 0 0,0 0-1 0 0,0 0 1 0 0,1 0-1 0 0,-1 0 1 0 0,1-1-1 0 0,-1 1 0 0 0,1 0 1 0 0,-1 0-1 0 0,1 0 1 0 0,-1 0-1 0 0,1 0 0 0 0,0 0 1 0 0,1-1-1 0 0,-2 2-413 0 0,9-11-6657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116"/>
    </inkml:context>
    <inkml:brush xml:id="br0">
      <inkml:brushProperty name="width" value="0.05" units="cm"/>
      <inkml:brushProperty name="height" value="0.05" units="cm"/>
      <inkml:brushProperty name="color" value="#004F8B"/>
    </inkml:brush>
  </inkml:definitions>
  <inkml:trace contextRef="#ctx0" brushRef="#br0">143 27 8287 0 0,'-2'-1'639'0'0,"0"0"-394"0"0,0 1-1 0 0,0-1 1 0 0,0 0-1 0 0,0 1 1 0 0,0-1-1 0 0,0 1 0 0 0,0 0 1 0 0,0 0-1 0 0,0 0 1 0 0,-1 0-1 0 0,1 0 1 0 0,0 0-1 0 0,0 0 1 0 0,0 1-1 0 0,0-1 1 0 0,0 1-1 0 0,0 0 1 0 0,0-1-1 0 0,0 1 1 0 0,0 0-1 0 0,0 0 1 0 0,0 0-1 0 0,1 0 1 0 0,-1 1-1 0 0,0-1 1 0 0,-1 2-1 0 0,-2 3 223 0 0,0-1-1 0 0,0 1 0 0 0,1 0 1 0 0,0 0-1 0 0,-5 9 0 0 0,7-11-424 0 0,-7 13 277 0 0,1 1-1 0 0,0 0 0 0 0,-8 30 0 0 0,13-37-184 0 0,0 1 0 0 0,1 0 0 0 0,1-1 0 0 0,0 1 0 0 0,0 0 0 0 0,1 0-1 0 0,2 14 1 0 0,-2-23-83 0 0,1 0-1 0 0,-1 0 0 0 0,1 0 1 0 0,0 0-1 0 0,0 0 0 0 0,0 0 1 0 0,0-1-1 0 0,0 1 0 0 0,1 0 1 0 0,-1-1-1 0 0,1 1 0 0 0,0-1 1 0 0,0 1-1 0 0,-1-1 0 0 0,2 0 1 0 0,-1 0-1 0 0,0 0 0 0 0,0 0 1 0 0,6 3-1 0 0,-6-4-1 0 0,1 1 0 0 0,1-1 0 0 0,-1 0 0 0 0,0-1 0 0 0,0 1-1 0 0,0-1 1 0 0,0 1 0 0 0,1-1 0 0 0,-1 0 0 0 0,0 0 0 0 0,0 0 0 0 0,0-1 0 0 0,1 1 0 0 0,-1-1 0 0 0,0 1-1 0 0,0-1 1 0 0,0 0 0 0 0,4-2 0 0 0,2-2 30 0 0,0 1 0 0 0,-1-1-1 0 0,0-1 1 0 0,0 1 0 0 0,0-1-1 0 0,9-11 1 0 0,-1 2 106 0 0,22-32-1 0 0,-32 37-106 0 0,0 1 0 0 0,0-1-1 0 0,-1 0 1 0 0,0-1 0 0 0,-1 1 0 0 0,0-1-1 0 0,2-13 1 0 0,-4 17-7 0 0,-1 0 0 0 0,1-1 0 0 0,-2 1-1 0 0,1 0 1 0 0,-1-1 0 0 0,0 1 0 0 0,-1-1 0 0 0,0 1 0 0 0,0 0-1 0 0,0-1 1 0 0,-5-12 0 0 0,5 17-50 0 0,0 1 0 0 0,0 0 0 0 0,-1-1 0 0 0,1 1 0 0 0,0 0-1 0 0,-1 0 1 0 0,0 0 0 0 0,1 0 0 0 0,-1 0 0 0 0,0 0 0 0 0,0 0 0 0 0,0 0 0 0 0,0 1-1 0 0,0-1 1 0 0,-1 1 0 0 0,1 0 0 0 0,0-1 0 0 0,-1 1 0 0 0,1 0 0 0 0,-1 0 0 0 0,1 1 0 0 0,-1-1-1 0 0,1 0 1 0 0,-1 1 0 0 0,1 0 0 0 0,-1-1 0 0 0,0 1 0 0 0,1 0 0 0 0,-1 1 0 0 0,0-1-1 0 0,1 0 1 0 0,-1 1 0 0 0,1-1 0 0 0,-4 2 0 0 0,0 0-287 0 0,0 0 0 0 0,0 1 0 0 0,0-1 0 0 0,0 1 0 0 0,0 1 0 0 0,0-1 0 0 0,1 1-1 0 0,0 0 1 0 0,0 0 0 0 0,0 0 0 0 0,0 1 0 0 0,-7 9 0 0 0,3 1-5308 0 0,0-1-1644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483"/>
    </inkml:context>
    <inkml:brush xml:id="br0">
      <inkml:brushProperty name="width" value="0.05" units="cm"/>
      <inkml:brushProperty name="height" value="0.05" units="cm"/>
      <inkml:brushProperty name="color" value="#004F8B"/>
    </inkml:brush>
  </inkml:definitions>
  <inkml:trace contextRef="#ctx0" brushRef="#br0">59 74 1375 0 0,'-3'0'47'0'0,"1"0"0"0"0,0 0-1 0 0,0 1 1 0 0,0-1-1 0 0,0 0 1 0 0,0 1-1 0 0,0 0 1 0 0,0-1-1 0 0,-2 2 1 0 0,-11 11 4259 0 0,13-10-2704 0 0,0 1-1 0 0,0 0 1 0 0,0 0 0 0 0,1 0 0 0 0,-1 0 0 0 0,0 5 0 0 0,1-5-496 0 0,-1 5-536 0 0,0 0 1 0 0,1 0-1 0 0,0-1 1 0 0,0 1-1 0 0,1 10 0 0 0,1-8-495 0 0,0-1 0 0 0,0 0 0 0 0,1 0 0 0 0,0 0 0 0 0,1 0-1 0 0,0 0 1 0 0,5 11 0 0 0,-8-20-65 0 0,1-1-1 0 0,-1 0 1 0 0,0 1-1 0 0,0-1 1 0 0,0 1-1 0 0,0-1 1 0 0,0 0-1 0 0,0 1 1 0 0,0-1-1 0 0,1 0 1 0 0,-1 1-1 0 0,0-1 1 0 0,0 0-1 0 0,1 0 0 0 0,-1 1 1 0 0,0-1-1 0 0,0 0 1 0 0,1 0-1 0 0,-1 1 1 0 0,0-1-1 0 0,1 0 1 0 0,-1 0-1 0 0,0 0 1 0 0,1 1-1 0 0,-1-1 1 0 0,0 0-1 0 0,1 0 1 0 0,-1 0-1 0 0,0 0 1 0 0,1 0-1 0 0,-1 0 1 0 0,0 0-1 0 0,1 0 1 0 0,-1 0-1 0 0,0 0 1 0 0,1 0-1 0 0,-1 0 1 0 0,1 0-1 0 0,-1 0 1 0 0,0 0-1 0 0,1 0 1 0 0,-1 0-1 0 0,0-1 1 0 0,1 1-1 0 0,-1 0 1 0 0,0 0-1 0 0,1 0 1 0 0,-1-1-1 0 0,0 1 1 0 0,0 0-1 0 0,1 0 1 0 0,-1 0-1 0 0,0-1 1 0 0,0 1-1 0 0,1 0 1 0 0,-1-1-1 0 0,0 1 1 0 0,0 0-1 0 0,0-1 1 0 0,1 1-1 0 0,-1 0 1 0 0,0-1-1 0 0,1-1 11 0 0,1-1-1 0 0,-1 1 1 0 0,0-1 0 0 0,0 0 0 0 0,0 1-1 0 0,1-6 1 0 0,-1-11 19 0 0,0-1 1 0 0,-1 1-1 0 0,-2-21 0 0 0,1 35-40 0 0,0-6 108 0 0,-1 0 0 0 0,2 0 0 0 0,0-1 0 0 0,0 1-1 0 0,1 0 1 0 0,3-17 0 0 0,0 17-15 0 0,-3 9-89 0 0,-1 0 0 0 0,1 1 0 0 0,0-1 1 0 0,-1 1-1 0 0,1-1 0 0 0,0 1 0 0 0,0-1 0 0 0,0 1 0 0 0,0-1 0 0 0,0 1 0 0 0,1 0 1 0 0,-1 0-1 0 0,0 0 0 0 0,1-1 0 0 0,-1 1 0 0 0,0 0 0 0 0,1 1 0 0 0,-1-1 0 0 0,4-1 1 0 0,1-1-42 0 0,0-1-638 0 0,0 1 0 0 0,0 0 0 0 0,0 1 0 0 0,0-1 0 0 0,1 1-1 0 0,9-2 1 0 0,-5 2-1244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852"/>
    </inkml:context>
    <inkml:brush xml:id="br0">
      <inkml:brushProperty name="width" value="0.05" units="cm"/>
      <inkml:brushProperty name="height" value="0.05" units="cm"/>
      <inkml:brushProperty name="color" value="#004F8B"/>
    </inkml:brush>
  </inkml:definitions>
  <inkml:trace contextRef="#ctx0" brushRef="#br0">32 37 3679 0 0,'0'0'284'0'0,"-1"1"-186"0"0,-2 2 1004 0 0,0 0 0 0 0,0 1-1 0 0,1-1 1 0 0,-1 1 0 0 0,1-1 0 0 0,0 1 0 0 0,-2 4 0 0 0,2-3-354 0 0,1 0 1 0 0,-1 0-1 0 0,1 0 0 0 0,0 0 1 0 0,0 6-1 0 0,1 2-164 0 0,0 0-1 0 0,1-1 1 0 0,4 20 0 0 0,-2-14-143 0 0,-2-7-199 0 0,1 0 0 0 0,1-1 0 0 0,-1 1 0 0 0,9 17 0 0 0,-10-24-183 0 0,1-1-1 0 0,0 1 0 0 0,0-1 0 0 0,0 1 0 0 0,0-1 0 0 0,1 0 0 0 0,-1 0 0 0 0,1 0 1 0 0,0-1-1 0 0,0 1 0 0 0,0 0 0 0 0,0-1 0 0 0,0 0 0 0 0,1 0 0 0 0,-1 0 0 0 0,4 2 1 0 0,-5-4-43 0 0,0 1 1 0 0,0-1 0 0 0,0 0-1 0 0,0 0 1 0 0,0 1 0 0 0,0-1 0 0 0,0 0-1 0 0,0-1 1 0 0,0 1 0 0 0,0 0 0 0 0,0 0-1 0 0,-1-1 1 0 0,1 1 0 0 0,0-1 0 0 0,0 0-1 0 0,0 0 1 0 0,0 0 0 0 0,-1 1 0 0 0,1-1-1 0 0,0-1 1 0 0,1-1 0 0 0,4-2 18 0 0,0-1-1 0 0,-1 0 1 0 0,8-10 0 0 0,-8 9 4 0 0,3-5-34 0 0,1-1 0 0 0,-1 0 0 0 0,-1 0 0 0 0,-1-1 0 0 0,1 0 0 0 0,-2 0 0 0 0,0-1 0 0 0,-1 1-1 0 0,-1-1 1 0 0,0-1 0 0 0,-1 1 0 0 0,3-27 0 0 0,-1-12 75 0 0,-78 619 2808 0 0,72-545-2742 0 0,0 1 0 0 0,1-1 0 0 0,5 35 0 0 0,-3-47-186 0 0,-1-6-167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9.610"/>
    </inkml:context>
    <inkml:brush xml:id="br0">
      <inkml:brushProperty name="width" value="0.05" units="cm"/>
      <inkml:brushProperty name="height" value="0.05" units="cm"/>
      <inkml:brushProperty name="color" value="#004F8B"/>
    </inkml:brush>
  </inkml:definitions>
  <inkml:trace contextRef="#ctx0" brushRef="#br0">0 61 15663 0 0,'14'-9'1668'0'0,"8"-1"-947"0"0,2 2 0 0 0,-1 1 0 0 0,1 0 0 0 0,37-5 0 0 0,-22 8 253 0 0,1 1 1 0 0,41 2-1 0 0,-74 1-917 0 0,1 1-1 0 0,-1 0 1 0 0,1 0 0 0 0,-1 0 0 0 0,1 1-1 0 0,-1 0 1 0 0,0 1 0 0 0,10 4-1 0 0,-14-6-37 0 0,-1 1 0 0 0,0-1 0 0 0,1 1 0 0 0,-1-1 0 0 0,0 1 0 0 0,0 0 0 0 0,0 0 0 0 0,0 0 0 0 0,0 0 0 0 0,0 1 0 0 0,-1-1 0 0 0,1 0 0 0 0,-1 1 0 0 0,0-1 0 0 0,0 1 0 0 0,1-1 0 0 0,-2 1 0 0 0,1 0 0 0 0,0 0 0 0 0,0-1 0 0 0,-1 1 0 0 0,0 0 0 0 0,1 0 0 0 0,-1 0 0 0 0,0 3 0 0 0,-3 14 44 0 0,0 0 0 0 0,-1 0 0 0 0,-1-1 0 0 0,-11 29 0 0 0,10-32-16 0 0,1 0 1 0 0,0 1 0 0 0,1 0-1 0 0,0-1 1 0 0,2 1-1 0 0,-2 31 1 0 0,4-46-48 0 0,0 0-1 0 0,1 0 1 0 0,-1-1-1 0 0,0 1 1 0 0,1 0-1 0 0,-1 0 1 0 0,1 0-1 0 0,-1 0 1 0 0,1 0 0 0 0,0-1-1 0 0,0 1 1 0 0,0 0-1 0 0,0-1 1 0 0,0 1-1 0 0,0-1 1 0 0,0 1-1 0 0,0-1 1 0 0,1 1-1 0 0,-1-1 1 0 0,0 0 0 0 0,1 1-1 0 0,0-1 1 0 0,-1 0-1 0 0,1 0 1 0 0,0 0-1 0 0,-1-1 1 0 0,1 1-1 0 0,0 0 1 0 0,0-1-1 0 0,0 1 1 0 0,-1-1-1 0 0,1 1 1 0 0,0-1 0 0 0,0 0-1 0 0,0 0 1 0 0,3 0-1 0 0,7 0-6 0 0,0-1 1 0 0,0 0-1 0 0,0-1 0 0 0,20-6 0 0 0,-14 3-2 0 0,24-6-634 0 0,-1-2 1 0 0,41-19-1 0 0,-66 23-785 0 0,-4 0-68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1.408"/>
    </inkml:context>
    <inkml:brush xml:id="br0">
      <inkml:brushProperty name="width" value="0.05" units="cm"/>
      <inkml:brushProperty name="height" value="0.05" units="cm"/>
      <inkml:brushProperty name="color" value="#004F8B"/>
    </inkml:brush>
  </inkml:definitions>
  <inkml:trace contextRef="#ctx0" brushRef="#br0">11 76 1839 0 0,'0'0'83'0'0,"-4"-16"10"0"0,0 0 125 0 0,3 12 996 0 0,1 1 0 0 0,-1 0 1 0 0,1 0-1 0 0,0-1 0 0 0,0 1 0 0 0,0 0 1 0 0,0-1-1 0 0,0 1 0 0 0,2-7 1902 0 0,0 6-1565 0 0,4 7-262 0 0,4 9-311 0 0,-7-2-833 0 0,0 1 0 0 0,0-1 0 0 0,-1 1 0 0 0,0 0 0 0 0,-1 0 0 0 0,0 0 0 0 0,-1 16 0 0 0,-11 79 1075 0 0,7-79-1136 0 0,-2 1-1241 0 0,0 17-2022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1.786"/>
    </inkml:context>
    <inkml:brush xml:id="br0">
      <inkml:brushProperty name="width" value="0.05" units="cm"/>
      <inkml:brushProperty name="height" value="0.05" units="cm"/>
      <inkml:brushProperty name="color" value="#004F8B"/>
    </inkml:brush>
  </inkml:definitions>
  <inkml:trace contextRef="#ctx0" brushRef="#br0">0 100 8751 0 0,'0'0'794'0'0,"10"16"848"0"0,16 35 4185 0 0,-2 0-3599 0 0,24 46-453 0 0,-39-80-1488 0 0,24 41 507 0 0,-29-53-741 0 0,-1 0 0 0 0,1 0 0 0 0,0 0 0 0 0,1-1 0 0 0,-1 0 0 0 0,1 0 0 0 0,0 0 0 0 0,6 4 0 0 0,-10-8-46 0 0,-1 0 1 0 0,1 0-1 0 0,-1 0 0 0 0,1 1 0 0 0,-1-1 0 0 0,1 0 1 0 0,-1 0-1 0 0,1-1 0 0 0,-1 1 0 0 0,1 0 0 0 0,0 0 1 0 0,-1 0-1 0 0,1 0 0 0 0,-1 0 0 0 0,1 0 1 0 0,-1-1-1 0 0,1 1 0 0 0,-1 0 0 0 0,1 0 0 0 0,-1-1 1 0 0,0 1-1 0 0,1 0 0 0 0,-1-1 0 0 0,1 1 0 0 0,-1-1 1 0 0,1 0-1 0 0,8-10 94 0 0,-4 2-74 0 0,0-1 1 0 0,-1 1-1 0 0,-1-1 0 0 0,1 0 0 0 0,2-17 0 0 0,6-55 186 0 0,-6 33-157 0 0,-1 13-80 0 0,1-6-101 0 0,1 1-1 0 0,15-46 1 0 0,-20 82-40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2.166"/>
    </inkml:context>
    <inkml:brush xml:id="br0">
      <inkml:brushProperty name="width" value="0.05" units="cm"/>
      <inkml:brushProperty name="height" value="0.05" units="cm"/>
      <inkml:brushProperty name="color" value="#004F8B"/>
    </inkml:brush>
  </inkml:definitions>
  <inkml:trace contextRef="#ctx0" brushRef="#br0">232 160 6447 0 0,'0'-2'499'0'0,"1"-30"634"0"0,1-26 8020 0 0,-6 31-5894 0 0,-7 4-3809 0 0,10 21 571 0 0,0 1 0 0 0,0 0 1 0 0,0 0-1 0 0,0 0 1 0 0,0 0-1 0 0,-1 0 0 0 0,1 0 1 0 0,0 0-1 0 0,-1 0 1 0 0,1 0-1 0 0,-1 1 1 0 0,1-1-1 0 0,-1 0 0 0 0,1 1 1 0 0,-1-1-1 0 0,0 1 1 0 0,1 0-1 0 0,-1 0 0 0 0,1-1 1 0 0,-1 1-1 0 0,0 0 1 0 0,1 0-1 0 0,-1 1 0 0 0,0-1 1 0 0,1 0-1 0 0,-1 0 1 0 0,1 1-1 0 0,-4 0 1 0 0,-1 2 10 0 0,0-1 0 0 0,1 0 1 0 0,-1 1-1 0 0,0 0 1 0 0,1 1-1 0 0,-5 3 1 0 0,-3 4-36 0 0,1 0 0 0 0,1 1 0 0 0,0 0 0 0 0,1 1 0 0 0,0 0 0 0 0,1 1 1 0 0,0 0-1 0 0,1 0 0 0 0,1 1 0 0 0,1 0 0 0 0,0 0 0 0 0,0 1 0 0 0,-3 20 1 0 0,7-30 28 0 0,1 1 0 0 0,1 0 0 0 0,-1 0 1 0 0,1 0-1 0 0,1 11 0 0 0,-1-15-10 0 0,1 0 0 0 0,-1-1-1 0 0,0 1 1 0 0,1-1 0 0 0,0 1 0 0 0,0-1-1 0 0,-1 1 1 0 0,1-1 0 0 0,1 1 0 0 0,-1-1-1 0 0,0 0 1 0 0,1 1 0 0 0,-1-1 0 0 0,1 0 0 0 0,0 0-1 0 0,-1 0 1 0 0,4 3 0 0 0,-2-5 0 0 0,-1 1-1 0 0,0 0 1 0 0,0 0 0 0 0,1-1 0 0 0,-1 1-1 0 0,0-1 1 0 0,1 0 0 0 0,-1 1 0 0 0,0-1-1 0 0,1 0 1 0 0,-1-1 0 0 0,1 1 0 0 0,-1 0-1 0 0,0-1 1 0 0,1 1 0 0 0,-1-1 0 0 0,0 0 0 0 0,0 0-1 0 0,4-1 1 0 0,1-1 20 0 0,-1-1-1 0 0,0 1 1 0 0,1-1 0 0 0,-1 0-1 0 0,6-7 1 0 0,-3 3-13 0 0,-1-1 1 0 0,-1 0-1 0 0,1-1 0 0 0,-2 0 0 0 0,1 0 0 0 0,-1 0 1 0 0,-1-1-1 0 0,0 0 0 0 0,7-21 0 0 0,-1-7-19 0 0,9-61 0 0 0,-17 89 0 0 0,-2 7 21 0 0,0 0 0 0 0,0 0 1 0 0,-1 1-1 0 0,1-1 1 0 0,-1 0-1 0 0,0 0 0 0 0,0-6 1 0 0,10 99 452 0 0,-9-44-404 0 0,-1-21-25 0 0,5 45 1 0 0,-4-63-47 0 0,0 0 0 0 0,1-1 0 0 0,-1 1 0 0 0,1-1 0 0 0,0 1 0 0 0,0-1 0 0 0,1 1 0 0 0,0-1-1 0 0,0 0 1 0 0,0 0 0 0 0,0-1 0 0 0,8 9 0 0 0,-9-11-73 0 0,-1-1 0 0 0,1 0-1 0 0,-1 0 1 0 0,1 0 0 0 0,0 0 0 0 0,-1 0-1 0 0,1 0 1 0 0,0-1 0 0 0,0 1 0 0 0,-1 0-1 0 0,1-1 1 0 0,0 0 0 0 0,0 1-1 0 0,0-1 1 0 0,0 0 0 0 0,0 0 0 0 0,-1 0-1 0 0,1 0 1 0 0,2 0 0 0 0,12-4-741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2.684"/>
    </inkml:context>
    <inkml:brush xml:id="br0">
      <inkml:brushProperty name="width" value="0.05" units="cm"/>
      <inkml:brushProperty name="height" value="0.05" units="cm"/>
      <inkml:brushProperty name="color" value="#004F8B"/>
    </inkml:brush>
  </inkml:definitions>
  <inkml:trace contextRef="#ctx0" brushRef="#br0">43 0 10135 0 0,'-9'42'2508'0'0,"1"0"1"0"0,3 1-1 0 0,-1 46 0 0 0,0 0-1079 0 0,3-57-926 0 0,0-20-303 0 0,2 0-1 0 0,0 0 1 0 0,0 0-1 0 0,1 0 0 0 0,1-1 1 0 0,0 1-1 0 0,0 0 1 0 0,5 15-1 0 0,8-48-156 0 0,-8 7-74 0 0,0-1 1 0 0,-1 0 0 0 0,0 0-1 0 0,3-18 1 0 0,5-63-246 0 0,-10 66 204 0 0,1 1 1 0 0,1-1-1 0 0,12-36 0 0 0,-17 66 72 0 0,1-5 42 0 0,1 0-1 0 0,0 0 0 0 0,0 0 1 0 0,0 1-1 0 0,0-1 1 0 0,1 0-1 0 0,0 1 1 0 0,-1 0-1 0 0,2 0 1 0 0,-1 0-1 0 0,6-6 0 0 0,-8 10-30 0 0,-1-1 0 0 0,1 1 0 0 0,-1 0 0 0 0,1 0 0 0 0,-1 0 0 0 0,1 0 0 0 0,-1-1 0 0 0,1 1 0 0 0,0 0 0 0 0,-1 0 0 0 0,1 0-1 0 0,-1 0 1 0 0,1 0 0 0 0,-1 0 0 0 0,1 0 0 0 0,0 1 0 0 0,-1-1 0 0 0,1 0 0 0 0,-1 0 0 0 0,1 0 0 0 0,-1 0 0 0 0,1 1 0 0 0,-1-1-1 0 0,1 0 1 0 0,-1 1 0 0 0,1-1 0 0 0,-1 0 0 0 0,1 1 0 0 0,-1-1 0 0 0,0 0 0 0 0,1 1 0 0 0,10 14 118 0 0,-8-9-93 0 0,-1-1 1 0 0,-1 1-1 0 0,1-1 0 0 0,-1 1 0 0 0,0 0 0 0 0,0-1 1 0 0,-1 1-1 0 0,0 8 0 0 0,-5 51 253 0 0,2-43-192 0 0,0 3 13 0 0,1-12-48 0 0,0-1-1 0 0,1 1 1 0 0,1-1 0 0 0,0 1-1 0 0,0-1 1 0 0,1 1-1 0 0,1-1 1 0 0,3 16-1 0 0,-4-27-57 0 0,0 1 1 0 0,-1-1-1 0 0,1 0 0 0 0,0 0 0 0 0,0 0 1 0 0,0 1-1 0 0,0-1 0 0 0,0 0 0 0 0,0 0 0 0 0,0-1 1 0 0,0 1-1 0 0,0 0 0 0 0,1 0 0 0 0,-1 0 1 0 0,0-1-1 0 0,2 2 0 0 0,-1-2-4 0 0,0-1 1 0 0,0 1-1 0 0,0 0 0 0 0,1-1 0 0 0,-1 1 1 0 0,0-1-1 0 0,0 0 0 0 0,0 1 0 0 0,0-1 0 0 0,-1 0 1 0 0,1 0-1 0 0,0 0 0 0 0,0-1 0 0 0,-1 1 1 0 0,1 0-1 0 0,0-1 0 0 0,-1 1 0 0 0,1-1 1 0 0,-1 1-1 0 0,0-1 0 0 0,2-3 0 0 0,3-3-19 0 0,0 0-1 0 0,-1-1 0 0 0,4-11 1 0 0,1-5-138 0 0,11-46 1 0 0,-14 44 14 0 0,14-38 1 0 0,-17 58 99 0 0,-3 6 310 0 0,6 26 134 0 0,-1-7-332 0 0,-3 3-42 0 0,0 26-1 0 0,-2-28 63 0 0,0-1-1 0 0,7 31 1 0 0,-7-44-242 0 0,0 0 0 0 0,1 0 0 0 0,-1-1 0 0 0,1 1 0 0 0,1-1 0 0 0,-1 1 0 0 0,0-1 0 0 0,1 0 0 0 0,0 0 0 0 0,0 0 0 0 0,0 0 0 0 0,1 0 0 0 0,-1-1 0 0 0,7 5 0 0 0,-6-7-1068 0 0,7-1-17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3.114"/>
    </inkml:context>
    <inkml:brush xml:id="br0">
      <inkml:brushProperty name="width" value="0.05" units="cm"/>
      <inkml:brushProperty name="height" value="0.05" units="cm"/>
      <inkml:brushProperty name="color" value="#004F8B"/>
    </inkml:brush>
  </inkml:definitions>
  <inkml:trace contextRef="#ctx0" brushRef="#br0">21 195 2759 0 0,'2'-1'15016'0'0,"7"-5"-14464"0"0,0 1 0 0 0,0-2 0 0 0,0 1 0 0 0,-1-1-1 0 0,1-1 1 0 0,-2 1 0 0 0,13-17 0 0 0,-15 18-474 0 0,-1-1 1 0 0,0 0 0 0 0,0 0-1 0 0,-1-1 1 0 0,0 1 0 0 0,0-1-1 0 0,-1 1 1 0 0,0-1 0 0 0,0 0-1 0 0,-1 0 1 0 0,1-11 0 0 0,-3 8-54 0 0,-5 2-25 0 0,4 9-6 0 0,1-1 0 0 0,0 1 0 0 0,-1-1 0 0 0,1 1 0 0 0,-1 0 0 0 0,1-1 0 0 0,0 1 0 0 0,-1 0 1 0 0,1 0-1 0 0,-1 0 0 0 0,1 0 0 0 0,-1 0 0 0 0,1 0 0 0 0,-1 0 0 0 0,1 1 0 0 0,-1-1 0 0 0,1 1 0 0 0,0-1 0 0 0,-1 1 0 0 0,1-1 0 0 0,0 1 0 0 0,-1 0 0 0 0,1-1 0 0 0,0 1 0 0 0,0 0 0 0 0,-1 0 0 0 0,1 0 0 0 0,-1 1 0 0 0,-5 5-69 0 0,0 0-1 0 0,-12 15 0 0 0,17-20 68 0 0,-5 7 105 0 0,1 2 0 0 0,-1-1 0 0 0,2 0 0 0 0,0 1 0 0 0,0 0 1 0 0,1 0-1 0 0,0 1 0 0 0,1-1 0 0 0,0 1 0 0 0,1 0 0 0 0,0-1 0 0 0,1 1 0 0 0,1 0 0 0 0,1 21 0 0 0,-1-29-33 0 0,1 0 0 0 0,0 0 0 0 0,-1-1 0 0 0,2 1-1 0 0,-1 0 1 0 0,0 0 0 0 0,1-1 0 0 0,0 1 0 0 0,0-1 0 0 0,0 1 0 0 0,0-1-1 0 0,0 0 1 0 0,1 0 0 0 0,-1 0 0 0 0,1 0 0 0 0,0 0 0 0 0,0-1 0 0 0,0 1-1 0 0,0-1 1 0 0,1 0 0 0 0,-1 0 0 0 0,0 0 0 0 0,1 0 0 0 0,0 0 0 0 0,-1-1-1 0 0,1 0 1 0 0,0 0 0 0 0,0 0 0 0 0,0 0 0 0 0,0 0 0 0 0,-1-1 0 0 0,1 0-1 0 0,0 0 1 0 0,0 0 0 0 0,0 0 0 0 0,0-1 0 0 0,5 0 0 0 0,8-3-195 0 0,0-1 1 0 0,0 0 0 0 0,0-1-1 0 0,-1-1 1 0 0,0-1 0 0 0,-1 0-1 0 0,21-15 1 0 0,-9 3-1422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3.951"/>
    </inkml:context>
    <inkml:brush xml:id="br0">
      <inkml:brushProperty name="width" value="0.05" units="cm"/>
      <inkml:brushProperty name="height" value="0.05" units="cm"/>
      <inkml:brushProperty name="color" value="#004F8B"/>
    </inkml:brush>
  </inkml:definitions>
  <inkml:trace contextRef="#ctx0" brushRef="#br0">1 19 5983 0 0,'0'-5'-1612'0'0,"0"-8"12160"0"0,4 17-9060 0 0,0 1-1191 0 0,-1 0 1 0 0,-1 1-1 0 0,1-1 0 0 0,-1 1 0 0 0,0 0 0 0 0,-1-1 1 0 0,1 1-1 0 0,-1 0 0 0 0,1 11 0 0 0,-1 56 929 0 0,-1-70-1137 0 0,-1 27 427 0 0,1 20-105 0 0,-3 0 0 0 0,-16 85 0 0 0,17-126-2585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4.334"/>
    </inkml:context>
    <inkml:brush xml:id="br0">
      <inkml:brushProperty name="width" value="0.05" units="cm"/>
      <inkml:brushProperty name="height" value="0.05" units="cm"/>
      <inkml:brushProperty name="color" value="#004F8B"/>
    </inkml:brush>
  </inkml:definitions>
  <inkml:trace contextRef="#ctx0" brushRef="#br0">1 110 10135 0 0,'0'0'1247'0'0,"7"-5"1154"0"0,7 0-1219 0 0,0-1 0 0 0,1 2-1 0 0,-1 0 1 0 0,21-2 0 0 0,29-8 604 0 0,-7-4-1468 0 0,0 3 1 0 0,1 2-1 0 0,85-7 0 0 0,-111 22-2862 0 0,-19 1-4800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4.695"/>
    </inkml:context>
    <inkml:brush xml:id="br0">
      <inkml:brushProperty name="width" value="0.05" units="cm"/>
      <inkml:brushProperty name="height" value="0.05" units="cm"/>
      <inkml:brushProperty name="color" value="#004F8B"/>
    </inkml:brush>
  </inkml:definitions>
  <inkml:trace contextRef="#ctx0" brushRef="#br0">198 200 1375 0 0,'0'0'66'0'0,"0"-9"4"0"0,2-31 2864 0 0,-1 20 2092 0 0,-1-24-1 0 0,0 38-4414 0 0,-1 0 0 0 0,0 1 0 0 0,0-1 0 0 0,0 1 0 0 0,-1-1 0 0 0,0 1 0 0 0,0-1 0 0 0,0 1 0 0 0,-3-5 0 0 0,3 8-590 0 0,1 0-1 0 0,0 0 1 0 0,-1 0 0 0 0,1 0 0 0 0,-1 1-1 0 0,0-1 1 0 0,0 1 0 0 0,0-1 0 0 0,0 1-1 0 0,0-1 1 0 0,0 1 0 0 0,0 0 0 0 0,0 0-1 0 0,0 0 1 0 0,0 0 0 0 0,-1 1 0 0 0,1-1-1 0 0,0 1 1 0 0,-1-1 0 0 0,1 1 0 0 0,0 0-1 0 0,-1-1 1 0 0,1 1 0 0 0,0 1 0 0 0,-1-1-1 0 0,-4 1 1 0 0,3 0-8 0 0,0 0 1 0 0,0 0-1 0 0,0 1 0 0 0,0-1 0 0 0,0 1 0 0 0,0 0 1 0 0,0 0-1 0 0,0 1 0 0 0,1-1 0 0 0,-1 1 1 0 0,1-1-1 0 0,0 1 0 0 0,-6 7 0 0 0,1 2-18 0 0,0 0 0 0 0,0 1 0 0 0,1 0 0 0 0,1 0-1 0 0,0 0 1 0 0,1 1 0 0 0,1 0 0 0 0,0 0 0 0 0,1 0 0 0 0,0 1 0 0 0,1-1-1 0 0,1 1 1 0 0,0 27 0 0 0,1-40 6 0 0,0 0-1 0 0,1 1 1 0 0,-1-1-1 0 0,0 0 1 0 0,1 0-1 0 0,-1 0 1 0 0,1 1 0 0 0,0-1-1 0 0,0 0 1 0 0,0 0-1 0 0,2 3 1 0 0,-3-4 6 0 0,1 0 0 0 0,0 0 1 0 0,0-1-1 0 0,0 1 1 0 0,0 0-1 0 0,0 0 0 0 0,0 0 1 0 0,0-1-1 0 0,0 1 0 0 0,0-1 1 0 0,0 1-1 0 0,0-1 0 0 0,0 1 1 0 0,0-1-1 0 0,1 0 0 0 0,0 1 1 0 0,2-1 13 0 0,-1 0 0 0 0,0 0-1 0 0,0-1 1 0 0,1 1 0 0 0,-1-1 0 0 0,0 1 0 0 0,0-1 0 0 0,0 0 0 0 0,0 0 0 0 0,0-1 0 0 0,0 1-1 0 0,0-1 1 0 0,4-2 0 0 0,5-4 12 0 0,-1-1-1 0 0,0 1 1 0 0,-1-2-1 0 0,0 0 1 0 0,-1 0-1 0 0,0 0 1 0 0,-1-2-1 0 0,0 1 0 0 0,7-13 1 0 0,0-5-55 0 0,-1-1 1 0 0,17-51-1 0 0,-31 126 458 0 0,-1-10-232 0 0,5 45-1 0 0,-2-66-203 0 0,0-1-1 0 0,0 1 0 0 0,2 0 0 0 0,0 0 1 0 0,11 25-1 0 0,-14-37-82 0 0,0 0 0 0 0,0 0 0 0 0,0-1 0 0 0,1 1 0 0 0,-1 0 0 0 0,0 0 0 0 0,1-1 0 0 0,2 3 0 0 0,10 3-5618 0 0,-1-5-1326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159"/>
    </inkml:context>
    <inkml:brush xml:id="br0">
      <inkml:brushProperty name="width" value="0.05" units="cm"/>
      <inkml:brushProperty name="height" value="0.05" units="cm"/>
      <inkml:brushProperty name="color" value="#004F8B"/>
    </inkml:brush>
  </inkml:definitions>
  <inkml:trace contextRef="#ctx0" brushRef="#br0">303 74 6447 0 0,'-6'-5'12546'0'0,"4"3"-12406"0"0,1 1 57 0 0,-1-1 1 0 0,1 0-1 0 0,0 0 0 0 0,0-1 0 0 0,0 1 0 0 0,0 0 0 0 0,0 0 0 0 0,0 0 1 0 0,1-1-1 0 0,-1 1 0 0 0,0-4 0 0 0,-1-2-230 0 0,2 6 43 0 0,-1 0 0 0 0,0-1 0 0 0,0 1-1 0 0,0 0 1 0 0,0 0 0 0 0,0 0 0 0 0,0 0 0 0 0,-3-3 0 0 0,3 5-8 0 0,1-1 0 0 0,-1 0 0 0 0,1 1 0 0 0,-1-1 0 0 0,1 1 0 0 0,-1-1 0 0 0,0 1 0 0 0,1 0 0 0 0,-1-1 0 0 0,0 1 0 0 0,0 0 0 0 0,1-1 0 0 0,-1 1 0 0 0,0 0 0 0 0,0 0 0 0 0,1 0 0 0 0,-1-1 0 0 0,0 1 0 0 0,0 0 0 0 0,1 0 0 0 0,-1 0 0 0 0,0 0 0 0 0,0 0 0 0 0,0 1 0 0 0,-1-1 0 0 0,-1 2-2 0 0,-1-1 0 0 0,1 1 0 0 0,0 0 0 0 0,-1 0 0 0 0,1 1 0 0 0,0-1 0 0 0,1 0 0 0 0,-1 1 0 0 0,-3 3 0 0 0,-22 31 0 0 0,22-29 0 0 0,-5 7-26 0 0,1 0-1 0 0,1 0 1 0 0,0 1 0 0 0,2 0-1 0 0,-1 0 1 0 0,2 1 0 0 0,0 0-1 0 0,-4 25 1 0 0,9-38 11 0 0,1-1-1 0 0,0 1 1 0 0,-1 0 0 0 0,2-1-1 0 0,-1 1 1 0 0,0 0 0 0 0,3 6-1 0 0,-3-10 13 0 0,0 1-1 0 0,1-1 0 0 0,-1 0 1 0 0,1 0-1 0 0,-1 0 1 0 0,1 0-1 0 0,-1 0 0 0 0,1 0 1 0 0,-1 0-1 0 0,1 0 1 0 0,-1 0-1 0 0,1 0 0 0 0,-1 0 1 0 0,1 0-1 0 0,-1 0 1 0 0,1 0-1 0 0,-1 0 0 0 0,0-1 1 0 0,1 1-1 0 0,-1 0 1 0 0,1 0-1 0 0,-1 0 0 0 0,1-1 1 0 0,11-5 9 0 0,-5 2-2 0 0,-1-1 0 0 0,0-1-1 0 0,-1 1 1 0 0,1-1 0 0 0,-1 0-1 0 0,0 0 1 0 0,0 0 0 0 0,-1-1-1 0 0,1 0 1 0 0,-2 0 0 0 0,1 0-1 0 0,4-13 1 0 0,2-10-43 0 0,12-52 0 0 0,-21 80 33 0 0,2-21-123 0 0,-2 17 47 0 0,-1 1 1 0 0,1-1-1 0 0,0 1 0 0 0,1 0 0 0 0,2-9 0 0 0,0 34 5 0 0,-2-14 74 0 0,10 62 26 0 0,5 14 607 0 0,8 143 0 0 0,-24-201-423 0 0,-1 0 0 0 0,-1 0 0 0 0,-1-1 0 0 0,-2 1 0 0 0,0 0 0 0 0,-1-1-1 0 0,-1 0 1 0 0,-2 0 0 0 0,0 0 0 0 0,-19 35 0 0 0,22-50-164 0 0,0 1 1 0 0,-1-1-1 0 0,0 0 1 0 0,0-1-1 0 0,-1 0 0 0 0,0 0 1 0 0,-11 9-1 0 0,14-13-83 0 0,0 0 1 0 0,-1 0-1 0 0,0-1 0 0 0,1 1 1 0 0,-1-1-1 0 0,0 0 0 0 0,0-1 1 0 0,0 1-1 0 0,0-1 0 0 0,-1 0 0 0 0,1 0 1 0 0,0-1-1 0 0,-1 1 0 0 0,1-1 1 0 0,-7-1-1 0 0,6 1-12 0 0,1-1 0 0 0,-1 0 0 0 0,1 0 0 0 0,0-1 0 0 0,-1 0 0 0 0,1 0 0 0 0,0 0 0 0 0,0 0 0 0 0,0-1 0 0 0,-7-4 0 0 0,10 4 49 0 0,-1 1 1 0 0,1 0 0 0 0,0-1 0 0 0,-1 1-1 0 0,1-1 1 0 0,0 1 0 0 0,0-1 0 0 0,1 0-1 0 0,-1 0 1 0 0,1 0 0 0 0,-1 0 0 0 0,1 0 0 0 0,0 0-1 0 0,0 0 1 0 0,0-1 0 0 0,1 1 0 0 0,-1 0-1 0 0,1-6 1 0 0,0-1 5 0 0,0 1 0 0 0,1-1 0 0 0,0 1 0 0 0,1-1 0 0 0,0 1 0 0 0,0 0 0 0 0,1 0 0 0 0,0 0 0 0 0,1 0 1 0 0,0 0-1 0 0,0 1 0 0 0,1-1 0 0 0,0 1 0 0 0,9-11 0 0 0,8-5-1157 0 0,0 1 0 0 0,49-40 0 0 0,-51 46-5998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491"/>
    </inkml:context>
    <inkml:brush xml:id="br0">
      <inkml:brushProperty name="width" value="0.05" units="cm"/>
      <inkml:brushProperty name="height" value="0.05" units="cm"/>
      <inkml:brushProperty name="color" value="#004F8B"/>
    </inkml:brush>
  </inkml:definitions>
  <inkml:trace contextRef="#ctx0" brushRef="#br0">22 1 8751 0 0,'0'0'9616'0'0,"1"2"-8337"0"0,0 29-51 0 0,-1 0 1 0 0,-1 0 0 0 0,-8 45-1 0 0,2-27-3476 0 0,1 58-1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0.024"/>
    </inkml:context>
    <inkml:brush xml:id="br0">
      <inkml:brushProperty name="width" value="0.05" units="cm"/>
      <inkml:brushProperty name="height" value="0.05" units="cm"/>
      <inkml:brushProperty name="color" value="#004F8B"/>
    </inkml:brush>
  </inkml:definitions>
  <inkml:trace contextRef="#ctx0" brushRef="#br0">106 260 17359 0 0,'0'0'1888'0'0,"10"-2"-1888"0"0,1-2 0 0 0,2-2 0 0 0,5 1 392 0 0,0 0 48 0 0,3-1 8 0 0,0-1 0 0 0,2 1-336 0 0,0-1-112 0 0,0-1 72 0 0,9-4-72 0 0,-3 1-1056 0 0,-7 0-248 0 0</inkml:trace>
  <inkml:trace contextRef="#ctx0" brushRef="#br0" timeOffset="1">0 53 15663 0 0,'0'0'1672'0'0,"11"-2"-1672"0"0,2-2 688 0 0,6 0 80 0 0,4 0 24 0 0,4-3 0 0 0,4 1-520 0 0,3 1-104 0 0,0 1-16 0 0,4 0-8 0 0,1 0-144 0 0,1 1 0 0 0,2 1 0 0 0,0-1-8472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860"/>
    </inkml:context>
    <inkml:brush xml:id="br0">
      <inkml:brushProperty name="width" value="0.05" units="cm"/>
      <inkml:brushProperty name="height" value="0.05" units="cm"/>
      <inkml:brushProperty name="color" value="#004F8B"/>
    </inkml:brush>
  </inkml:definitions>
  <inkml:trace contextRef="#ctx0" brushRef="#br0">48 126 11055 0 0,'2'-12'1180'0'0,"2"5"-595"0"0,0 1 0 0 0,1 0 0 0 0,-1 1 1 0 0,1-1-1 0 0,1 1 0 0 0,-1 0 0 0 0,1 0 0 0 0,0 0 0 0 0,0 1 0 0 0,0 0 0 0 0,0 0 0 0 0,1 0 0 0 0,10-3 0 0 0,8-3 1476 0 0,0 1 1 0 0,38-7-1 0 0,-54 14-2357 0 0,1 0 1 0 0,-1 1 0 0 0,1 1-1 0 0,0 0 1 0 0,0 0 0 0 0,-1 1-1 0 0,13 2 1 0 0,-21-3 1 0 0,-1 0 1 0 0,1 0-1 0 0,-1 0 0 0 0,1 1 0 0 0,-1-1 1 0 0,1 0-1 0 0,-1 0 0 0 0,1 1 0 0 0,-1-1 1 0 0,1 0-1 0 0,-1 1 0 0 0,1-1 1 0 0,-1 1-1 0 0,1-1 0 0 0,-1 0 0 0 0,0 1 1 0 0,1-1-1 0 0,-1 1 0 0 0,1 0 0 0 0,5 11-8423 0 0</inkml:trace>
  <inkml:trace contextRef="#ctx0" brushRef="#br0" timeOffset="1">41 535 15463 0 0,'-10'7'475'0'0,"6"-3"-254"0"0,0-1 1 0 0,-1 0 0 0 0,2 1-1 0 0,-1 0 1 0 0,-6 7 2509 0 0,29-10-945 0 0,-1-4-1184 0 0,-1-1 0 0 0,22-7 0 0 0,-20 4-59 0 0,33-5 0 0 0,13 1-484 0 0,-37 5-6674 0 0,-9 2-1069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6.285"/>
    </inkml:context>
    <inkml:brush xml:id="br0">
      <inkml:brushProperty name="width" value="0.05" units="cm"/>
      <inkml:brushProperty name="height" value="0.05" units="cm"/>
      <inkml:brushProperty name="color" value="#004F8B"/>
    </inkml:brush>
  </inkml:definitions>
  <inkml:trace contextRef="#ctx0" brushRef="#br0">204 457 10135 0 0,'0'0'778'0'0,"0"-9"1130"0"0,5-12 5596 0 0,-3 13-6850 0 0,0 1-576 0 0,-2-1-20 0 0,0 7-55 0 0,0-1-1 0 0,0 1 0 0 0,-1 0 1 0 0,1 0-1 0 0,0 0 1 0 0,0-1-1 0 0,-1 1 1 0 0,1 0-1 0 0,-1 0 0 0 0,1 0 1 0 0,-1 0-1 0 0,1 0 1 0 0,-1 0-1 0 0,0 0 1 0 0,1 0-1 0 0,-1 0 1 0 0,0 0-1 0 0,0 0 0 0 0,0 1 1 0 0,1-1-1 0 0,-1 0 1 0 0,0 0-1 0 0,0 1 1 0 0,0-1-1 0 0,0 1 0 0 0,-1-1 1 0 0,1 1-1 0 0,0-1 1 0 0,0 1-1 0 0,0-1 1 0 0,0 1-1 0 0,0 0 0 0 0,-2 0 1 0 0,0 0-4 0 0,0-1 0 0 0,0 2 1 0 0,0-1-1 0 0,0 0 0 0 0,0 1 0 0 0,0-1 1 0 0,0 1-1 0 0,-4 1 0 0 0,-1 2-5 0 0,0 1 0 0 0,1-1 0 0 0,-1 1 0 0 0,1 1 0 0 0,0-1 0 0 0,0 1 0 0 0,1 1 0 0 0,-1-1 0 0 0,1 1 0 0 0,-5 8 0 0 0,-2 3-23 0 0,2 1 1 0 0,-20 39-1 0 0,28-49 73 0 0,-1 0 1 0 0,1 0-1 0 0,1 1 0 0 0,0-1 0 0 0,-2 13 1 0 0,4-19-10 0 0,0 0 0 0 0,0 0 0 0 0,0 0 1 0 0,0 0-1 0 0,0 0 0 0 0,1 0 1 0 0,0 0-1 0 0,-1 0 0 0 0,3 5 1 0 0,-2-7-19 0 0,-1 0 1 0 0,1 1 0 0 0,0-1 0 0 0,0 0 0 0 0,0 0-1 0 0,0 0 1 0 0,0 0 0 0 0,0 0 0 0 0,0 0-1 0 0,0 0 1 0 0,0 0 0 0 0,0 0 0 0 0,1-1 0 0 0,-1 1-1 0 0,0 0 1 0 0,0-1 0 0 0,1 1 0 0 0,-1-1 0 0 0,1 1-1 0 0,2 0 1 0 0,-1-1 5 0 0,0 0 0 0 0,0 0 0 0 0,0-1 0 0 0,0 1 0 0 0,0-1-1 0 0,0 1 1 0 0,0-1 0 0 0,0 0 0 0 0,0 0 0 0 0,0 0 0 0 0,0-1 0 0 0,0 1 0 0 0,-1-1 0 0 0,1 0-1 0 0,0 1 1 0 0,3-5 0 0 0,6-4 20 0 0,-1-1 1 0 0,10-12-1 0 0,-18 20-36 0 0,11-14-60 0 0,-2 0 0 0 0,0-1 0 0 0,0 0 0 0 0,-2-1 0 0 0,-1 0 0 0 0,0 0 1 0 0,-1-1-1 0 0,8-33 0 0 0,-1-16-679 0 0,9-87 1 0 0,-18 113 456 0 0,20-88 670 0 0,-33 163 107 0 0,2 1 1 0 0,-3 63-1 0 0,11 69 153 0 0,-3-142-545 0 0,1 5-83 0 0,9 120 1057 0 0,-8-131-1188 0 0,1 0 1 0 0,1-1-1 0 0,0 1 1 0 0,2-1-1 0 0,-1 0 1 0 0,14 24-1 0 0,-11-28-5565 0 0,2-4-1955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090"/>
    </inkml:context>
    <inkml:brush xml:id="br0">
      <inkml:brushProperty name="width" value="0.05" units="cm"/>
      <inkml:brushProperty name="height" value="0.05" units="cm"/>
      <inkml:brushProperty name="color" value="#004F8B"/>
    </inkml:brush>
  </inkml:definitions>
  <inkml:trace contextRef="#ctx0" brushRef="#br0">3 15 2759 0 0,'0'-1'126'0'0,"-2"-13"6950"0"0,10 65-989 0 0,-6 26-4011 0 0,0-7-1259 0 0,12 101 105 0 0,-13-151-1623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503"/>
    </inkml:context>
    <inkml:brush xml:id="br0">
      <inkml:brushProperty name="width" value="0.05" units="cm"/>
      <inkml:brushProperty name="height" value="0.05" units="cm"/>
      <inkml:brushProperty name="color" value="#004F8B"/>
    </inkml:brush>
  </inkml:definitions>
  <inkml:trace contextRef="#ctx0" brushRef="#br0">1 122 10135 0 0,'0'0'2264'0'0,"16"-6"1743"0"0,72-27 865 0 0,-55 18-4181 0 0,0 0 1 0 0,1 3 0 0 0,56-14-1 0 0,-68 21-714 0 0,1 1 1 0 0,-1 1-1 0 0,0 2 0 0 0,1 0 0 0 0,-1 1 0 0 0,1 1 1 0 0,22 4-1 0 0,-35-3-581 0 0,0 1 0 0 0,0 0 1 0 0,18 8-1 0 0,0 3-844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855"/>
    </inkml:context>
    <inkml:brush xml:id="br0">
      <inkml:brushProperty name="width" value="0.05" units="cm"/>
      <inkml:brushProperty name="height" value="0.05" units="cm"/>
      <inkml:brushProperty name="color" value="#004F8B"/>
    </inkml:brush>
  </inkml:definitions>
  <inkml:trace contextRef="#ctx0" brushRef="#br0">325 178 10335 0 0,'0'0'472'0'0,"-1"0"-9"0"0,-2-3-302 0 0,1 0 0 0 0,0 0-1 0 0,0 0 1 0 0,0 0 0 0 0,1 0 0 0 0,-1 0-1 0 0,1 0 1 0 0,-1-1 0 0 0,1 1 0 0 0,0-1-1 0 0,-1-5 1 0 0,-2-7 1385 0 0,-3-3-157 0 0,3 6-508 0 0,-1 0 0 0 0,-10-20 1 0 0,13 30-837 0 0,0 0 1 0 0,0 0 0 0 0,-1 0 0 0 0,1 0-1 0 0,-1 0 1 0 0,1 0 0 0 0,-1 0-1 0 0,0 1 1 0 0,0-1 0 0 0,0 1 0 0 0,-1 0-1 0 0,1 0 1 0 0,-7-3 0 0 0,7 5-42 0 0,1 0 0 0 0,-1 0 1 0 0,0 1-1 0 0,1-1 0 0 0,-1 0 1 0 0,1 1-1 0 0,-1 0 0 0 0,1 0 1 0 0,-1-1-1 0 0,1 2 0 0 0,-3 0 0 0 0,1-1-2 0 0,-7 5-38 0 0,0-1 0 0 0,0 2 0 0 0,1-1 0 0 0,-1 1 0 0 0,2 1 0 0 0,-1 0 0 0 0,-14 16 0 0 0,12-11-12 0 0,1 0 0 0 0,1 0 0 0 0,0 1 0 0 0,1 1 0 0 0,-8 17 0 0 0,13-23 57 0 0,1 0-1 0 0,0 0 1 0 0,0 0 0 0 0,-2 19-1 0 0,4-24 5 0 0,1-1 0 0 0,-1 1 0 0 0,1 0-1 0 0,0 0 1 0 0,0 0 0 0 0,1-1 0 0 0,-1 1 0 0 0,1 0 0 0 0,0 0-1 0 0,0-1 1 0 0,0 1 0 0 0,0-1 0 0 0,1 1 0 0 0,-1-1-1 0 0,3 5 1 0 0,-3-7 1 0 0,0 0 0 0 0,0 1 0 0 0,0-1-1 0 0,1 0 1 0 0,-1 0 0 0 0,0 0 0 0 0,0 0 0 0 0,1-1-1 0 0,-1 1 1 0 0,0 0 0 0 0,1 0 0 0 0,-1-1 0 0 0,1 1-1 0 0,-1-1 1 0 0,1 1 0 0 0,-1-1 0 0 0,1 0-1 0 0,-1 1 1 0 0,3-1 0 0 0,-1 0 9 0 0,0 0 1 0 0,1-1-1 0 0,-1 1 1 0 0,0-1-1 0 0,0 0 1 0 0,0 0-1 0 0,0 0 1 0 0,0 0-1 0 0,3-2 0 0 0,6-5 37 0 0,-1 1 1 0 0,0-1-1 0 0,15-14 0 0 0,-22 18-59 0 0,6-5 28 0 0,-1-1 0 0 0,1 0-1 0 0,-2-1 1 0 0,0 0 0 0 0,0 0 0 0 0,-1-1-1 0 0,8-17 1 0 0,-3 0 64 0 0,-1-1-1 0 0,11-44 1 0 0,-22 72 119 0 0,2 24 38 0 0,-1 20-41 0 0,-1-12 151 0 0,8 51 0 0 0,-7-72-442 0 0,1-1 0 0 0,0 0 1 0 0,0 0-1 0 0,1-1 0 0 0,0 1 0 0 0,0-1 0 0 0,1 1 1 0 0,0-1-1 0 0,1 0 0 0 0,-1 0 0 0 0,7 7 1 0 0,-1-6-4978 0 0,-1-3-1712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8.358"/>
    </inkml:context>
    <inkml:brush xml:id="br0">
      <inkml:brushProperty name="width" value="0.05" units="cm"/>
      <inkml:brushProperty name="height" value="0.05" units="cm"/>
      <inkml:brushProperty name="color" value="#004F8B"/>
    </inkml:brush>
  </inkml:definitions>
  <inkml:trace contextRef="#ctx0" brushRef="#br0">351 182 12839 0 0,'0'-17'1370'0'0,"15"-40"15"0"0,-14 49-1215 0 0,0 0 1 0 0,-1 0-1 0 0,0 0 0 0 0,0 0 1 0 0,-1 0-1 0 0,1 0 0 0 0,-3-8 1 0 0,2 14-141 0 0,0 0 0 0 0,1 0 0 0 0,-1 0 0 0 0,0 0 0 0 0,0 0 0 0 0,0 1 1 0 0,0-1-1 0 0,0 0 0 0 0,-1 1 0 0 0,1-1 0 0 0,0 1 0 0 0,-1-1 0 0 0,1 1 1 0 0,-1 0-1 0 0,1-1 0 0 0,-1 1 0 0 0,0 0 0 0 0,0 0 0 0 0,1 0 0 0 0,-1 0 1 0 0,0 1-1 0 0,0-1 0 0 0,0 0 0 0 0,0 1 0 0 0,0 0 0 0 0,0-1 0 0 0,0 1 1 0 0,0 0-1 0 0,0 0 0 0 0,0 0 0 0 0,0 0 0 0 0,-4 1 0 0 0,0 0-39 0 0,0-1-1 0 0,0 2 1 0 0,0-1 0 0 0,0 1-1 0 0,0 0 1 0 0,0 0-1 0 0,0 1 1 0 0,1 0 0 0 0,-1 0-1 0 0,-4 4 1 0 0,1-1-38 0 0,0 1 1 0 0,1 1-1 0 0,0 0 1 0 0,-14 17-1 0 0,3 2-81 0 0,1 1 0 0 0,-23 51 0 0 0,41-78 122 0 0,-7 11-37 0 0,2 1-1 0 0,0-1 0 0 0,-4 15 1 0 0,8-24 42 0 0,0 0 1 0 0,1 0-1 0 0,-1 0 0 0 0,1 0 1 0 0,0 0-1 0 0,0 0 1 0 0,0 0-1 0 0,0 0 1 0 0,0 0-1 0 0,0-1 1 0 0,1 1-1 0 0,0 0 1 0 0,-1 0-1 0 0,1 0 1 0 0,0 0-1 0 0,0 0 0 0 0,1-1 1 0 0,-1 1-1 0 0,1-1 1 0 0,2 5-1 0 0,-3-6 1 0 0,0-1 0 0 0,0 1 0 0 0,0 0 0 0 0,0-1 0 0 0,1 1 0 0 0,-1 0 0 0 0,0-1 0 0 0,0 1 0 0 0,1-1 0 0 0,-1 0 0 0 0,0 0 0 0 0,1 1 0 0 0,-1-1 0 0 0,0 0 0 0 0,1 0 0 0 0,-1 0 0 0 0,0 0 0 0 0,1 0 0 0 0,-1 0 0 0 0,0-1 0 0 0,1 1 0 0 0,-1 0 0 0 0,0-1 0 0 0,0 1 0 0 0,2-2 0 0 0,2 1 0 0 0,-1-1 0 0 0,1-1 0 0 0,-1 1 0 0 0,0-1 0 0 0,6-4 0 0 0,3-3 6 0 0,0-2-1 0 0,-1 0 0 0 0,-1 0 1 0 0,0-1-1 0 0,0 0 0 0 0,-1-1 1 0 0,-1 0-1 0 0,-1-1 0 0 0,0 0 1 0 0,0 0-1 0 0,4-17 0 0 0,7-22 70 0 0,-9 77 242 0 0,1 21-65 0 0,-1 0-1 0 0,-3 1 1 0 0,-1-1 0 0 0,-2 1-1 0 0,-2 1 1 0 0,-2-1-1 0 0,-2 0 1 0 0,-3 0 0 0 0,-1 0-1 0 0,-2-1 1 0 0,-1 0-1 0 0,-24 61 1 0 0,25-83-112 0 0,-1-2 0 0 0,-22 37 0 0 0,26-49-128 0 0,-1 0 0 0 0,0-1 0 0 0,0 1 0 0 0,0-1 0 0 0,-1-1 0 0 0,0 1 0 0 0,0-1 0 0 0,0 0 0 0 0,-13 6 0 0 0,17-9-77 0 0,-1-2 0 0 0,1 1 0 0 0,-1 0 1 0 0,0-1-1 0 0,0 1 0 0 0,1-1 0 0 0,-1 0 0 0 0,0-1 0 0 0,0 1 1 0 0,0-1-1 0 0,0 1 0 0 0,0-1 0 0 0,0 0 0 0 0,0-1 1 0 0,0 1-1 0 0,0-1 0 0 0,0 0 0 0 0,0 0 0 0 0,0 0 0 0 0,0 0 1 0 0,0-1-1 0 0,1 1 0 0 0,-1-1 0 0 0,1 0 0 0 0,-1 0 1 0 0,1 0-1 0 0,0-1 0 0 0,0 1 0 0 0,0-1 0 0 0,0 0 0 0 0,-3-4 1 0 0,0 1 30 0 0,1-1 0 0 0,1 0 0 0 0,0-1 0 0 0,0 1 1 0 0,0-1-1 0 0,1 1 0 0 0,0-1 0 0 0,0 0 0 0 0,1-1 1 0 0,0 1-1 0 0,1 0 0 0 0,0 0 0 0 0,0-1 0 0 0,0-9 1 0 0,2 0 39 0 0,1 0 0 0 0,1 1 0 0 0,0-1 0 0 0,1 1 0 0 0,1-1 0 0 0,1 1 0 0 0,0 1 0 0 0,1-1 0 0 0,1 1 0 0 0,19-29 0 0 0,-12 24-27 0 0,0 1-1 0 0,2 1 0 0 0,23-23 1 0 0,60-43-883 0 0,-92 79 706 0 0,30-25-854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8.780"/>
    </inkml:context>
    <inkml:brush xml:id="br0">
      <inkml:brushProperty name="width" value="0.05" units="cm"/>
      <inkml:brushProperty name="height" value="0.05" units="cm"/>
      <inkml:brushProperty name="color" value="#004F8B"/>
    </inkml:brush>
  </inkml:definitions>
  <inkml:trace contextRef="#ctx0" brushRef="#br0">0 10 12495 0 0,'0'0'572'0'0,"0"-1"-10"0"0,0 1-522 0 0,0 0 0 0 0,0-1 0 0 0,0 1 0 0 0,0 0 0 0 0,0-1 0 0 0,0 1 0 0 0,0 0 0 0 0,0-1 0 0 0,0 1 0 0 0,0 0 0 0 0,1-1 1 0 0,-1 1-1 0 0,0 0 0 0 0,0 0 0 0 0,0-1 0 0 0,0 1 0 0 0,0 0 0 0 0,1-1 0 0 0,-1 1 0 0 0,0 0 0 0 0,0 0 0 0 0,0-1 0 0 0,1 1 0 0 0,-1 0 1 0 0,0 0-1 0 0,0 0 0 0 0,1-1 0 0 0,-1 1 0 0 0,0 0 0 0 0,1 0 0 0 0,-1 0 0 0 0,0 0 0 0 0,0 0 0 0 0,1 0 0 0 0,-1 0 0 0 0,0-1 0 0 0,1 1 1 0 0,-1 0-1 0 0,0 0 0 0 0,1 0 0 0 0,-1 0 0 0 0,0 0 0 0 0,1 0 0 0 0,-1 1 0 0 0,0-1 0 0 0,1 0 0 0 0,-1 0 0 0 0,0 0 0 0 0,1 0 0 0 0,-1 0 1 0 0,0 0-1 0 0,0 0 0 0 0,1 1 0 0 0,-1-1 0 0 0,0 0 0 0 0,0 0 0 0 0,1 0 0 0 0,-1 1 0 0 0,0-1 0 0 0,0 0 0 0 0,1 0 0 0 0,-1 1 0 0 0,0-1 1 0 0,0 0-1 0 0,0 0 0 0 0,0 1 0 0 0,1 0 0 0 0,-1-1-131 0 0,4 4 285 0 0,-1 0 0 0 0,-1 1 0 0 0,1-1 0 0 0,0 1 0 0 0,-1-1 0 0 0,0 1 0 0 0,0 0 0 0 0,0 0 0 0 0,-1-1 0 0 0,0 1 0 0 0,0 1 0 0 0,1 8 0 0 0,0 10 380 0 0,-2 34 0 0 0,-1-45-398 0 0,-2 39 170 0 0,-2 1 1 0 0,-24 97 0 0 0,29-149-593 0 0,0-10-5450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9.152"/>
    </inkml:context>
    <inkml:brush xml:id="br0">
      <inkml:brushProperty name="width" value="0.05" units="cm"/>
      <inkml:brushProperty name="height" value="0.05" units="cm"/>
      <inkml:brushProperty name="color" value="#004F8B"/>
    </inkml:brush>
  </inkml:definitions>
  <inkml:trace contextRef="#ctx0" brushRef="#br0">0 77 6911 0 0,'0'0'978'0'0,"1"2"406"0"0,11 33 2617 0 0,10 34 609 0 0,17 34-2157 0 0,-27-75-1884 0 0,2 0 1 0 0,0-1-1 0 0,35 48 0 0 0,-46-71-480 0 0,1 0 1 0 0,-1 0-1 0 0,1 0 0 0 0,-1-1 1 0 0,1 1-1 0 0,0-1 0 0 0,0 0 1 0 0,1 0-1 0 0,-1-1 0 0 0,5 3 1 0 0,-7-4-69 0 0,0-1 1 0 0,0 1 0 0 0,0-1-1 0 0,0 1 1 0 0,0-1-1 0 0,0 0 1 0 0,0 0 0 0 0,0 0-1 0 0,0 0 1 0 0,0 0-1 0 0,-1 0 1 0 0,1-1 0 0 0,0 1-1 0 0,0 0 1 0 0,0-1-1 0 0,0 0 1 0 0,0 1 0 0 0,0-1-1 0 0,-1 0 1 0 0,1 0-1 0 0,0 0 1 0 0,-1 0 0 0 0,1 0-1 0 0,0-1 1 0 0,-1 1-1 0 0,0 0 1 0 0,1-1 0 0 0,1-2-1 0 0,6-8 16 0 0,0 0-1 0 0,-1 0 1 0 0,0-1 0 0 0,-1 0-1 0 0,-1-1 1 0 0,0 1-1 0 0,-1-1 1 0 0,6-26-1 0 0,-2-5 23 0 0,4-69 0 0 0,3-20-54 0 0,-8 106-200 0 0,-8 26 106 0 0,3 2-1978 0 0,-3 0 1888 0 0,1-1-1 0 0,-1 1 1 0 0,1 0-1 0 0,-1 0 0 0 0,1 0 1 0 0,-1 1-1 0 0,0-1 1 0 0,1 0-1 0 0,-1 0 0 0 0,1 0 1 0 0,-1 0-1 0 0,0 0 1 0 0,1 0-1 0 0,-1 1 1 0 0,1-1-1 0 0,-1 0 0 0 0,0 0 1 0 0,1 0-1 0 0,-1 1 1 0 0,8 8-1835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9.873"/>
    </inkml:context>
    <inkml:brush xml:id="br0">
      <inkml:brushProperty name="width" value="0.05" units="cm"/>
      <inkml:brushProperty name="height" value="0.05" units="cm"/>
      <inkml:brushProperty name="color" value="#004F8B"/>
    </inkml:brush>
  </inkml:definitions>
  <inkml:trace contextRef="#ctx0" brushRef="#br0">175 46 8751 0 0,'0'0'10918'0'0,"-1"-19"-10044"0"0,-1 13-782 0 0,1 5-86 0 0,1 0 0 0 0,0 0 0 0 0,-1 0 0 0 0,1 0 0 0 0,0 0 0 0 0,-1 1 0 0 0,1-1 0 0 0,-1 0 0 0 0,0 0 0 0 0,1 1 0 0 0,-1-1 0 0 0,0 0 0 0 0,1 1 0 0 0,-1-1 0 0 0,0 1 0 0 0,0-1 0 0 0,1 1 0 0 0,-1-1 0 0 0,0 1 0 0 0,0-1 0 0 0,-1 1 0 0 0,-1-1 2 0 0,2 0-8 0 0,0 1 0 0 0,0-1 0 0 0,0 1 0 0 0,1-1 0 0 0,-1 1 0 0 0,0 0 0 0 0,0-1 0 0 0,0 1 0 0 0,0 0 0 0 0,0 0 0 0 0,0 0-1 0 0,0 0 1 0 0,0 0 0 0 0,0 0 0 0 0,0 0 0 0 0,0 0 0 0 0,0 0 0 0 0,0 1 0 0 0,0-1 0 0 0,0 0 0 0 0,0 0 0 0 0,0 1 0 0 0,0-1 0 0 0,-1 1 0 0 0,-1 1-11 0 0,-3 1-23 0 0,-1 0-1 0 0,1 1 1 0 0,0-1-1 0 0,0 1 1 0 0,1 1-1 0 0,-1-1 1 0 0,1 1-1 0 0,0 0 0 0 0,0 0 1 0 0,0 1-1 0 0,1-1 1 0 0,0 1-1 0 0,0 0 1 0 0,0 0-1 0 0,-3 9 1 0 0,0 1-25 0 0,0 1 0 0 0,1 0 0 0 0,0 1 0 0 0,-5 31 1 0 0,10-45 53 0 0,0 1 0 0 0,1-1 0 0 0,-1 0 0 0 0,1 1 0 0 0,0-1 0 0 0,0 0 0 0 0,0 0 0 0 0,1 1 0 0 0,-1-1 0 0 0,1 0 0 0 0,0 0 1 0 0,0 1-1 0 0,1-1 0 0 0,-1 0 0 0 0,5 7 0 0 0,-6-11 12 0 0,1 1 0 0 0,0-1 0 0 0,-1 1-1 0 0,1-1 1 0 0,0 1 0 0 0,-1-1 0 0 0,1 0 0 0 0,0 1 0 0 0,-1-1 0 0 0,1 0 0 0 0,0 1 0 0 0,0-1-1 0 0,-1 0 1 0 0,1 0 0 0 0,0 0 0 0 0,0 0 0 0 0,0 0 0 0 0,-1 0 0 0 0,1 0 0 0 0,0 0 0 0 0,0 0-1 0 0,0 0 1 0 0,-1-1 0 0 0,1 1 0 0 0,0 0 0 0 0,0 0 0 0 0,-1-1 0 0 0,1 1 0 0 0,1-1 0 0 0,18-12 173 0 0,-13 6-108 0 0,0 0 1 0 0,-1-1-1 0 0,1 0 1 0 0,-2 0-1 0 0,1 0 1 0 0,-1-1-1 0 0,7-15 1 0 0,23-70 58 0 0,-18 44-40 0 0,-10 27-79 0 0,-3 15 27 0 0,0 12 3 0 0,0 8 56 0 0,-2 8 212 0 0,0 0-1 0 0,0 23 1 0 0,-3-30-201 0 0,1 0 0 0 0,1 0 0 0 0,0 0 0 0 0,0-1 0 0 0,2 1 0 0 0,-1 0 0 0 0,9 20 0 0 0,-10-31-97 0 0,0 1-1 0 0,0-1 0 0 0,0 0 1 0 0,0 0-1 0 0,1 0 1 0 0,-1 0-1 0 0,1 0 0 0 0,-1 0 1 0 0,1 0-1 0 0,0 0 1 0 0,0 0-1 0 0,0-1 0 0 0,0 1 1 0 0,0-1-1 0 0,0 0 1 0 0,0 1-1 0 0,1-1 0 0 0,-1 0 1 0 0,3 1-1 0 0,-1-2-119 0 0,-1 0-1 0 0,0 1 0 0 0,1-1 1 0 0,-1-1-1 0 0,0 1 0 0 0,0 0 1 0 0,1-1-1 0 0,-1 1 0 0 0,0-1 1 0 0,0 0-1 0 0,0 0 0 0 0,0-1 1 0 0,5-1-1 0 0,3-3-1386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50.416"/>
    </inkml:context>
    <inkml:brush xml:id="br0">
      <inkml:brushProperty name="width" value="0.05" units="cm"/>
      <inkml:brushProperty name="height" value="0.05" units="cm"/>
      <inkml:brushProperty name="color" value="#004F8B"/>
    </inkml:brush>
  </inkml:definitions>
  <inkml:trace contextRef="#ctx0" brushRef="#br0">23 1 9215 0 0,'0'0'1222'0'0,"-2"8"2102"0"0,-5 40 2318 0 0,5 25-3633 0 0,1-8-1174 0 0,-1-25-511 0 0,-7 156 1032 0 0,21-205-1276 0 0,-9 5-92 0 0,0 0 0 0 0,0 0 0 0 0,0 0 0 0 0,0-1 0 0 0,-1 1 0 0 0,0-1 1 0 0,3-7-1 0 0,10-39-613 0 0,-8 25 298 0 0,48-162-852 0 0,-46 168 1142 0 0,-7 15 10 0 0,0 0 1 0 0,1 0-1 0 0,-2-1 1 0 0,4-10-1 0 0,-5 15 228 0 0,1 2-168 0 0,0-1-1 0 0,0 0 1 0 0,0 1-1 0 0,0 0 0 0 0,1-1 1 0 0,-1 1-1 0 0,0 0 0 0 0,0-1 1 0 0,0 1-1 0 0,0 0 0 0 0,-1 0 1 0 0,1 0-1 0 0,0 0 0 0 0,0 0 1 0 0,0 0-1 0 0,-1 0 0 0 0,1 0 1 0 0,0 2-1 0 0,3 5 79 0 0,-1 0 0 0 0,-1 1 1 0 0,0-1-1 0 0,0 1 0 0 0,0-1 0 0 0,-1 1 0 0 0,0 12 0 0 0,-6 66 449 0 0,1-29-341 0 0,3-47-195 0 0,1-1 0 0 0,3 21 0 0 0,-3-30-24 0 0,0-1 0 0 0,0 1 0 0 0,0-1 0 0 0,0 0 0 0 0,0 1 0 0 0,0-1 0 0 0,0 1 0 0 0,0-1 0 0 0,0 0 0 0 0,0 1 0 0 0,1-1 0 0 0,-1 0 0 0 0,0 1 0 0 0,0-1-1 0 0,0 1 1 0 0,0-1 0 0 0,1 0 0 0 0,-1 1 0 0 0,0-1 0 0 0,0 0 0 0 0,1 0 0 0 0,-1 1 0 0 0,0-1 0 0 0,1 0 0 0 0,-1 0 0 0 0,0 1 0 0 0,1-1 0 0 0,-1 0 0 0 0,0 0 0 0 0,1 0 0 0 0,-1 0 0 0 0,0 1 0 0 0,2-1 0 0 0,2-3-11 0 0,1 1-4 0 0,-1-1 1 0 0,0 1-1 0 0,0-1 0 0 0,0-1 0 0 0,0 1 0 0 0,0 0 1 0 0,-1-1-1 0 0,1 0 0 0 0,-1 0 0 0 0,0 0 0 0 0,3-6 1 0 0,3-4-65 0 0,-1 0 0 0 0,6-18-1 0 0,8-28 50 0 0,-14 37 14 0 0,0 0 1 0 0,16-29-1 0 0,-17 42 33 0 0,-7 10-10 0 0,1-1 0 0 0,-1 1 0 0 0,0 1 0 0 0,1-1 0 0 0,-1 0-1 0 0,0 0 1 0 0,0 0 0 0 0,1 0 0 0 0,-1 0 0 0 0,0 0 0 0 0,1 0-1 0 0,-1 0 1 0 0,0 0 0 0 0,0 1 0 0 0,1-1 0 0 0,-1 0 0 0 0,0 0-1 0 0,0 0 1 0 0,1 0 0 0 0,-1 1 0 0 0,0-1 0 0 0,0 0-1 0 0,0 0 1 0 0,1 1 0 0 0,-1-1 0 0 0,0 0 0 0 0,0 0 0 0 0,0 1-1 0 0,0-1 1 0 0,0 0 0 0 0,0 1 0 0 0,1-1 0 0 0,4 11 94 0 0,0 3-26 0 0,-1 1 0 0 0,-1-1 0 0 0,0 1 0 0 0,1 21 0 0 0,-4-23-60 0 0,2 0 0 0 0,-1 0 0 0 0,2-1 0 0 0,0 1 0 0 0,0-1 0 0 0,10 22 0 0 0,-11-31-113 0 0,-1 1-1 0 0,1-1 1 0 0,1-1-1 0 0,-1 1 1 0 0,0 0 0 0 0,1 0-1 0 0,-1-1 1 0 0,1 0-1 0 0,0 1 1 0 0,0-1 0 0 0,0 0-1 0 0,0 0 1 0 0,0-1-1 0 0,0 1 1 0 0,7 2-1 0 0,3-1-1574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0.397"/>
    </inkml:context>
    <inkml:brush xml:id="br0">
      <inkml:brushProperty name="width" value="0.05" units="cm"/>
      <inkml:brushProperty name="height" value="0.05" units="cm"/>
      <inkml:brushProperty name="color" value="#004F8B"/>
    </inkml:brush>
  </inkml:definitions>
  <inkml:trace contextRef="#ctx0" brushRef="#br0">349 5 10135 0 0,'0'0'778'0'0,"-11"-4"7500"0"0,4 4-8046 0 0,0 1 0 0 0,0 1 0 0 0,0-1 1 0 0,0 1-1 0 0,0 0 0 0 0,1 1 0 0 0,-1-1 0 0 0,1 1 0 0 0,0 1 0 0 0,-8 4 0 0 0,-11 9-387 0 0,-23 20 1 0 0,45-34 228 0 0,-19 16 149 0 0,1 0 1 0 0,1 2 0 0 0,-19 25 0 0 0,27-30 30 0 0,1-1 1 0 0,1 1-1 0 0,1 1 1 0 0,0 0 0 0 0,-11 30-1 0 0,19-42-214 0 0,-1 0-1 0 0,1 1 1 0 0,0-1-1 0 0,0 0 0 0 0,0 0 1 0 0,1 1-1 0 0,0-1 1 0 0,0 0-1 0 0,0 1 1 0 0,1-1-1 0 0,0 0 1 0 0,0 1-1 0 0,0-1 1 0 0,1 0-1 0 0,-1 0 1 0 0,1 0-1 0 0,0 0 0 0 0,1 0 1 0 0,3 5-1 0 0,-3-6-30 0 0,0 0 0 0 0,1 0-1 0 0,-1 0 1 0 0,1-1 0 0 0,0 0 0 0 0,0 0-1 0 0,0 0 1 0 0,0 0 0 0 0,1 0-1 0 0,-1-1 1 0 0,1 0 0 0 0,-1 0-1 0 0,1 0 1 0 0,0-1 0 0 0,0 1 0 0 0,0-1-1 0 0,0 0 1 0 0,0-1 0 0 0,0 1-1 0 0,8-1 1 0 0,1-1-45 0 0,0 0 0 0 0,0-1 0 0 0,-1-1 0 0 0,1 0 0 0 0,0-1-1 0 0,23-10 1 0 0,-20 6-1390 0 0,1 0 0 0 0,19-14 1 0 0,-23 11-3779 0 0,-3-1-1358 0 0</inkml:trace>
  <inkml:trace contextRef="#ctx0" brushRef="#br0" timeOffset="1">205 307 12839 0 0,'0'0'1164'0'0,"2"-1"-958"0"0,73-41 2444 0 0,-67 38-2176 0 0,0 0 0 0 0,0 1 1 0 0,1 0-1 0 0,-1 1 1 0 0,1 0-1 0 0,0 0 0 0 0,17 0 1710 0 0,-25 3-1861 0 0,0 2-253 0 0,0-1 1 0 0,0 1-1 0 0,0-1 1 0 0,0 1-1 0 0,0-1 1 0 0,0 1-1 0 0,-1 0 1 0 0,1-1-1 0 0,-1 1 1 0 0,0 0-1 0 0,0 0 1 0 0,0-1-1 0 0,0 1 1 0 0,-1 0-1 0 0,1-1 1 0 0,-1 5-1 0 0,-3 8 171 0 0,-10 26 0 0 0,6-18-112 0 0,1-4-94 0 0,3-9-53 0 0,0 0-1 0 0,1 1 1 0 0,0-1 0 0 0,1 1-1 0 0,0 0 1 0 0,1-1-1 0 0,0 21 1 0 0,1-29-317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50.807"/>
    </inkml:context>
    <inkml:brush xml:id="br0">
      <inkml:brushProperty name="width" value="0.05" units="cm"/>
      <inkml:brushProperty name="height" value="0.05" units="cm"/>
      <inkml:brushProperty name="color" value="#004F8B"/>
    </inkml:brush>
  </inkml:definitions>
  <inkml:trace contextRef="#ctx0" brushRef="#br0">10 199 1839 0 0,'-9'-2'20207'0'0,"13"0"-19329"0"0,8-4-3842 0 0,-4 1 3192 0 0,-1 0 0 0 0,1-1 1 0 0,-1 0-1 0 0,0 0 0 0 0,0-1 1 0 0,0 1-1 0 0,-1-2 0 0 0,0 1 1 0 0,8-15-1 0 0,-3 2 81 0 0,0-1-1 0 0,-2 0 1 0 0,8-26 0 0 0,-16 45-232 0 0,-3 3-73 0 0,0-1 1 0 0,1 1-1 0 0,-1-1 0 0 0,0 1 1 0 0,1 0-1 0 0,-1-1 0 0 0,1 1 1 0 0,-1 0-1 0 0,1 0 0 0 0,-1 0 0 0 0,1 0 1 0 0,0 1-1 0 0,-1-1 0 0 0,0 2 1 0 0,-17 20-58 0 0,12-14 66 0 0,1 1-1 0 0,0-1 1 0 0,1 1-1 0 0,0 0 1 0 0,1 0-1 0 0,0 1 1 0 0,0-1-1 0 0,1 1 1 0 0,1 0-1 0 0,-2 11 1 0 0,3-17 31 0 0,1 0 1 0 0,0 0 0 0 0,0 0 0 0 0,0 0-1 0 0,1 0 1 0 0,0 0 0 0 0,0 0-1 0 0,0 0 1 0 0,0 0 0 0 0,1 0 0 0 0,0-1-1 0 0,0 1 1 0 0,0-1 0 0 0,1 1 0 0 0,-1-1-1 0 0,1 0 1 0 0,0 0 0 0 0,0 0 0 0 0,1 0-1 0 0,-1 0 1 0 0,1-1 0 0 0,-1 0 0 0 0,1 0-1 0 0,6 4 1 0 0,-4-4-16 0 0,0 0-1 0 0,0 0 0 0 0,0-1 1 0 0,0 0-1 0 0,0 0 1 0 0,0-1-1 0 0,1 1 1 0 0,-1-1-1 0 0,1-1 1 0 0,-1 1-1 0 0,1-1 0 0 0,-1 0 1 0 0,1-1-1 0 0,7-1 1 0 0,6-1-25 0 0,-1-2 0 0 0,0 0 0 0 0,26-11 0 0 0,-7 0-71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7.483"/>
    </inkml:context>
    <inkml:brush xml:id="br0">
      <inkml:brushProperty name="width" value="0.025" units="cm"/>
      <inkml:brushProperty name="height" value="0.025" units="cm"/>
      <inkml:brushProperty name="color" value="#004F8B"/>
    </inkml:brush>
  </inkml:definitions>
  <inkml:trace contextRef="#ctx0" brushRef="#br0">50 1 9871 0 0,'0'0'3112'0'0,"-4"9"-2568"0"0,2 2-192 0 0,0 0 0 0 0,1-1 1 0 0,0 1-1 0 0,2 20 0 0 0,0-18-166 0 0,-1 0-1 0 0,-1-1 1 0 0,-2 20 0 0 0,-7 12-39 0 0,0-6 71 0 0,-6 68 1 0 0,15-103-219 0 0,1-3 0 0 0,0 1 0 0 0,0 0 0 0 0,-1 0 0 0 0,1 0 0 0 0,0-1 0 0 0,0 1 0 0 0,0 0 0 0 0,0 0 0 0 0,0 0 0 0 0,1-1 0 0 0,-1 1 0 0 0,0 0 0 0 0,0 0 0 0 0,0 0 0 0 0,1-1 0 0 0,-1 1 0 0 0,0 0 0 0 0,2 1 0 0 0,-2-1 1 0 0,0 0-1 0 0,0-1 1 0 0,1 1-1 0 0,-1 0 1 0 0,1 0-1 0 0,-1 0 1 0 0,1 0-1 0 0,-1-1 1 0 0,1 1-1 0 0,-1 0 0 0 0,1-1 1 0 0,0 1-1 0 0,-1 0 1 0 0,1-1-1 0 0,0 1 1 0 0,0-1-1 0 0,-1 1 1 0 0,1-1-1 0 0,0 1 1 0 0,0-1-1 0 0,0 1 1 0 0,0-1-1 0 0,0 0 1 0 0,0 0-1 0 0,-1 1 1 0 0,1-1-1 0 0,0 0 0 0 0,0 0 1 0 0,1 0-1 0 0,1 0 30 0 0,8 1 238 0 0,1-1 0 0 0,-1 0 0 0 0,0-1 0 0 0,1 0 0 0 0,19-5-1 0 0,10-1 446 0 0,-23 4-673 0 0,6 1 283 0 0,5 1-3482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7.889"/>
    </inkml:context>
    <inkml:brush xml:id="br0">
      <inkml:brushProperty name="width" value="0.025" units="cm"/>
      <inkml:brushProperty name="height" value="0.025" units="cm"/>
      <inkml:brushProperty name="color" value="#004F8B"/>
    </inkml:brush>
  </inkml:definitions>
  <inkml:trace contextRef="#ctx0" brushRef="#br0">0 311 8751 0 0,'0'0'5400'0'0,"2"-2"-3961"0"0,8-9-966 0 0,1 1 0 0 0,0 1 1 0 0,1-1-1 0 0,0 2 0 0 0,23-13 0 0 0,-19 11-181 0 0,1 0-143 0 0,-4 3-119 0 0,-1 0 1 0 0,0-1 0 0 0,0-1-1 0 0,0 0 1 0 0,-1-1 0 0 0,13-14 0 0 0,-19 14-1877 0 0,-4 9 702 0 0</inkml:trace>
  <inkml:trace contextRef="#ctx0" brushRef="#br0" timeOffset="1">22 53 12607 0 0,'0'0'1468'0'0,"1"-2"-813"0"0,5-3-195 0 0,1 0 0 0 0,0 0 0 0 0,0 1 1 0 0,0 0-1 0 0,0 0 0 0 0,1 0 0 0 0,-1 1 0 0 0,1 1 1 0 0,0-1-1 0 0,0 1 0 0 0,10-2 0 0 0,-2 2-333 0 0,0 0 0 0 0,0 1-1 0 0,0 0 1 0 0,30 4 0 0 0,-42-3-714 0 0,6 3-41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8.369"/>
    </inkml:context>
    <inkml:brush xml:id="br0">
      <inkml:brushProperty name="width" value="0.025" units="cm"/>
      <inkml:brushProperty name="height" value="0.025" units="cm"/>
      <inkml:brushProperty name="color" value="#004F8B"/>
    </inkml:brush>
  </inkml:definitions>
  <inkml:trace contextRef="#ctx0" brushRef="#br0">22 8 7367 0 0,'-13'-7'9248'0'0,"14"27"-7510"0"0,1 14-978 0 0,-2 0 0 0 0,-4 43 1 0 0,2-44-517 0 0,0-12-122 0 0,-2 82 48 0 0,4-101-382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8.793"/>
    </inkml:context>
    <inkml:brush xml:id="br0">
      <inkml:brushProperty name="width" value="0.025" units="cm"/>
      <inkml:brushProperty name="height" value="0.025" units="cm"/>
      <inkml:brushProperty name="color" value="#004F8B"/>
    </inkml:brush>
  </inkml:definitions>
  <inkml:trace contextRef="#ctx0" brushRef="#br0">0 62 10823 0 0,'0'0'1274'0'0,"17"-12"2444"0"0,-16 13-3611 0 0,1-1-1 0 0,0 1 1 0 0,0-1-1 0 0,-1 1 1 0 0,1-1-1 0 0,0 1 1 0 0,-1 0-1 0 0,1 0 0 0 0,-1 0 1 0 0,1 0-1 0 0,-1 0 1 0 0,0 0-1 0 0,1 0 1 0 0,-1 1-1 0 0,0-1 1 0 0,0 0-1 0 0,1 1 1 0 0,-1-1-1 0 0,0 1 1 0 0,-1-1-1 0 0,1 1 0 0 0,0 0 1 0 0,0-1-1 0 0,0 3 1 0 0,2 5 165 0 0,-1 1 0 0 0,0 0 0 0 0,1 15 0 0 0,-2-16-75 0 0,0 0 0 0 0,0-1 1 0 0,4 12-1 0 0,-5-18-181 0 0,0-1-13 0 0,0-1 1 0 0,0 1-1 0 0,1 0 1 0 0,-1 0-1 0 0,0-1 1 0 0,0 1-1 0 0,0 0 0 0 0,1-1 1 0 0,-1 1-1 0 0,0 0 1 0 0,1 0-1 0 0,-1-1 1 0 0,1 1-1 0 0,-1-1 1 0 0,0 1-1 0 0,1 0 1 0 0,0-1-1 0 0,-1 1 1 0 0,2 0-1 0 0,-2 0 0 0 0,1-1 1 0 0,0 1-1 0 0,-1-1 0 0 0,1 0 0 0 0,0 1 1 0 0,-1-1-1 0 0,1 0 0 0 0,0 1 0 0 0,0-1 1 0 0,-1 0-1 0 0,1 0 0 0 0,0 1 1 0 0,0-1-1 0 0,-1 0 0 0 0,1 0 0 0 0,0 0 1 0 0,0 0-1 0 0,0 0 0 0 0,-1 0 0 0 0,1 0 1 0 0,0 0-1 0 0,0-1 0 0 0,-1 1 0 0 0,1 0 1 0 0,0 0-1 0 0,0-1 0 0 0,-1 1 0 0 0,1 0 1 0 0,0-1-1 0 0,-1 1 0 0 0,1-1 0 0 0,0 1 1 0 0,-1-1-1 0 0,1 1 0 0 0,-1-1 0 0 0,1 1 1 0 0,0-2-1 0 0,0 1 17 0 0,6-5 5 0 0,0-2-1 0 0,0 1 1 0 0,-1-1-1 0 0,0 0 1 0 0,0 0 0 0 0,-1-1-1 0 0,0 0 1 0 0,-1 0-1 0 0,0 0 1 0 0,6-18-1 0 0,-1 2 25 0 0,15-25 0 0 0,-20 43-33 0 0,-3 5 64 0 0,0 4-37 0 0,0 0 0 0 0,1 1 0 0 0,-1-1 0 0 0,0 0-1 0 0,0 0 1 0 0,-1 1 0 0 0,2 2 0 0 0,2 15 247 0 0,-1 0 1 0 0,-1 0-1 0 0,-1 0 1 0 0,-1 31-1 0 0,0-21 28 0 0,1 158-502 0 0,-1-186-565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9.209"/>
    </inkml:context>
    <inkml:brush xml:id="br0">
      <inkml:brushProperty name="width" value="0.025" units="cm"/>
      <inkml:brushProperty name="height" value="0.025" units="cm"/>
      <inkml:brushProperty name="color" value="#004F8B"/>
    </inkml:brush>
  </inkml:definitions>
  <inkml:trace contextRef="#ctx0" brushRef="#br0">0 0 13535 0 0,'0'0'2939'0'0,"1"0"-2776"0"0,0 0-1 0 0,-1 0 1 0 0,1 1 0 0 0,0-1-1 0 0,0 0 1 0 0,-1 0 0 0 0,1 1-1 0 0,0-1 1 0 0,0 0 0 0 0,-1 1-1 0 0,1-1 1 0 0,-1 1 0 0 0,1-1-1 0 0,0 1 1 0 0,0 0 0 0 0,2 5 37 0 0,-1-1 1 0 0,1 1 0 0 0,-1 0 0 0 0,-1-1 0 0 0,1 1-1 0 0,-1 0 1 0 0,0 0 0 0 0,0 0 0 0 0,-1 0 0 0 0,0 11 0 0 0,-2 8 33 0 0,-7 33 1 0 0,0-3-87 0 0,4-3-664 0 0,5-51-100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9.700"/>
    </inkml:context>
    <inkml:brush xml:id="br0">
      <inkml:brushProperty name="width" value="0.025" units="cm"/>
      <inkml:brushProperty name="height" value="0.025" units="cm"/>
      <inkml:brushProperty name="color" value="#004F8B"/>
    </inkml:brush>
  </inkml:definitions>
  <inkml:trace contextRef="#ctx0" brushRef="#br0">34 65 13823 0 0,'0'0'3824'0'0,"8"-16"-1600"0"0,-3 11-2022 0 0,1 1 0 0 0,-1 0-1 0 0,1 0 1 0 0,0 0 0 0 0,8-3 0 0 0,-7 3-151 0 0,1 1 0 0 0,0 0 0 0 0,-1 0 0 0 0,1 1 0 0 0,0 0 0 0 0,0 1 0 0 0,15-1 0 0 0,-22 1-48 0 0,0 1 0 0 0,1 0 1 0 0,-1 0-1 0 0,1 0 0 0 0,-1 1 0 0 0,0-1 1 0 0,0 0-1 0 0,1 0 0 0 0,-1 1 0 0 0,0-1 1 0 0,1 1-1 0 0,-1-1 0 0 0,0 1 0 0 0,0 0 0 0 0,0-1 1 0 0,0 1-1 0 0,0 0 0 0 0,1 0 0 0 0,-1 0 1 0 0,0-1-1 0 0,-1 1 0 0 0,3 2 0 0 0,-3-1 6 0 0,1 0-1 0 0,0-1 0 0 0,-1 1 0 0 0,1 0 1 0 0,-1 0-1 0 0,0 0 0 0 0,1-1 0 0 0,-1 1 1 0 0,0 0-1 0 0,0 0 0 0 0,0 0 0 0 0,0 0 1 0 0,-1 0-1 0 0,1 2 0 0 0,-2 4 21 0 0,-1 0 1 0 0,0-1-1 0 0,0 1 0 0 0,0 0 0 0 0,-1-1 0 0 0,-5 9 1 0 0,-30 33-74 0 0,29-37 18 0 0,-1 0-1 0 0,2 2 1 0 0,-13 20-1 0 0,19-27 27 0 0,2-2-12 0 0,1-4 10 0 0,0-1-1 0 0,0 1 1 0 0,1 0 0 0 0,-1-1-1 0 0,0 1 1 0 0,0-1-1 0 0,1 1 1 0 0,-1-1 0 0 0,0 1-1 0 0,1-1 1 0 0,-1 0-1 0 0,0 1 1 0 0,1-1 0 0 0,-1 1-1 0 0,1-1 1 0 0,-1 0-1 0 0,1 1 1 0 0,-1-1 0 0 0,1 0-1 0 0,-1 1 1 0 0,1-1-1 0 0,-1 0 1 0 0,1 0 0 0 0,-1 0-1 0 0,1 0 1 0 0,0 1-1 0 0,0-1 1 0 0,15 4 100 0 0,-9-3 23 0 0,0 0 0 0 0,0 1 0 0 0,0 0-1 0 0,0 0 1 0 0,0 1 0 0 0,-1-1 0 0 0,1 1 0 0 0,8 6 0 0 0,-13-8-78 0 0,0 1 1 0 0,0-1-1 0 0,-1 1 0 0 0,1 0 1 0 0,-1-1-1 0 0,1 1 1 0 0,-1 0-1 0 0,1 0 0 0 0,-1 0 1 0 0,0 0-1 0 0,0 0 0 0 0,0 0 1 0 0,0 0-1 0 0,0 0 1 0 0,0 0-1 0 0,-1 0 0 0 0,1 1 1 0 0,-1-1-1 0 0,1 0 0 0 0,-1 1 1 0 0,0-1-1 0 0,0 0 1 0 0,0 1-1 0 0,0-1 0 0 0,0 0 1 0 0,-1 0-1 0 0,1 1 0 0 0,-1-1 1 0 0,-1 4-1 0 0,0 0-28 0 0,-1 1-1 0 0,0-1 0 0 0,-1 0 1 0 0,1-1-1 0 0,-1 1 1 0 0,0-1-1 0 0,0 1 1 0 0,-1-1-1 0 0,0 0 1 0 0,1-1-1 0 0,-10 7 0 0 0,11-8-8 0 0,-1-1-1 0 0,0 1 0 0 0,0-1 0 0 0,0 0 0 0 0,0 0 1 0 0,0 0-1 0 0,0 0 0 0 0,-1-1 0 0 0,1 0 0 0 0,0 1 1 0 0,-1-2-1 0 0,1 1 0 0 0,-1-1 0 0 0,1 1 0 0 0,-1-1 1 0 0,0 0-1 0 0,1-1 0 0 0,-6 0 0 0 0,6 0-55 0 0,0-1-1 0 0,0 2 1 0 0,-1-1-1 0 0,1 0 1 0 0,0 1-1 0 0,-5 0 1 0 0,3 0-61 0 0,4 0-132 0 0,0 1-302 0 0,-1 0-1001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0.278"/>
    </inkml:context>
    <inkml:brush xml:id="br0">
      <inkml:brushProperty name="width" value="0.025" units="cm"/>
      <inkml:brushProperty name="height" value="0.025" units="cm"/>
      <inkml:brushProperty name="color" value="#004F8B"/>
    </inkml:brush>
  </inkml:definitions>
  <inkml:trace contextRef="#ctx0" brushRef="#br0">74 0 6447 0 0,'0'0'8434'0'0,"-2"18"-5541"0"0,-1 24-2211 0 0,-3 0 1 0 0,-1-1-1 0 0,-19 60 0 0 0,16-74-661 0 0,6-18 49 0 0,0 0-1 0 0,1 1 1 0 0,1-1 0 0 0,0 1-1 0 0,-3 18 1 0 0,6-27-48 0 0,-1 0 1 0 0,0 0 0 0 0,0 0-1 0 0,0 0 1 0 0,1 1-1 0 0,-1-1 1 0 0,1 0-1 0 0,-1 0 1 0 0,1 0 0 0 0,-1 0-1 0 0,1 0 1 0 0,0 0-1 0 0,-1 0 1 0 0,1-1-1 0 0,0 1 1 0 0,0 0 0 0 0,0 0-1 0 0,-1 0 1 0 0,1-1-1 0 0,0 1 1 0 0,0 0-1 0 0,0-1 1 0 0,0 1-1 0 0,0-1 1 0 0,0 1 0 0 0,1-1-1 0 0,-1 0 1 0 0,0 1-1 0 0,0-1 1 0 0,0 0-1 0 0,0 0 1 0 0,2 0 0 0 0,5 1 183 0 0,1 0 1 0 0,-1 0-1 0 0,12-2 1 0 0,-9 0 95 0 0,-4 1-235 0 0,-1 0 1 0 0,1 0-1 0 0,-1-1 0 0 0,1 0 0 0 0,-1-1 0 0 0,1 0 1 0 0,-1 0-1 0 0,0 0 0 0 0,10-5 0 0 0,-15 7-163 0 0,0-1-1 0 0,0 1 1 0 0,-1 0-1 0 0,1 0 1 0 0,0-1-1 0 0,0 1 1 0 0,0-1 0 0 0,-1 1-1 0 0,1-1 1 0 0,0 1-1 0 0,-1-1 1 0 0,1 1-1 0 0,0-1 1 0 0,-1 0-1 0 0,1 1 1 0 0,-1-1 0 0 0,1 0-1 0 0,-1 1 1 0 0,1-1-1 0 0,-1 0 1 0 0,1 0-1 0 0,-1-1 1 0 0,1 1-230 0 0,-1 0-1106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0.698"/>
    </inkml:context>
    <inkml:brush xml:id="br0">
      <inkml:brushProperty name="width" value="0.025" units="cm"/>
      <inkml:brushProperty name="height" value="0.025" units="cm"/>
      <inkml:brushProperty name="color" value="#004F8B"/>
    </inkml:brush>
  </inkml:definitions>
  <inkml:trace contextRef="#ctx0" brushRef="#br0">45 220 14831 0 0,'0'0'1694'0'0,"1"-8"478"0"0,4 1-1862 0 0,0-1 1 0 0,1 1 0 0 0,0 1 0 0 0,0-1 0 0 0,1 1 0 0 0,0 0 0 0 0,13-9 0 0 0,9-8-57 0 0,-12 8-119 0 0,-10 10-215 0 0,0 0 0 0 0,-1-1 0 0 0,1 0 0 0 0,-1 0 0 0 0,6-10 0 0 0,-11 13-1127 0 0,-1-5-376 0 0</inkml:trace>
  <inkml:trace contextRef="#ctx0" brushRef="#br0" timeOffset="1">1 71 15231 0 0,'0'0'2404'0'0,"16"-1"139"0"0,9-5-1698 0 0,-1 0 0 0 0,1-2 0 0 0,33-15 1 0 0,9-3-2578 0 0,-57 26-2158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1.111"/>
    </inkml:context>
    <inkml:brush xml:id="br0">
      <inkml:brushProperty name="width" value="0.025" units="cm"/>
      <inkml:brushProperty name="height" value="0.025" units="cm"/>
      <inkml:brushProperty name="color" value="#004F8B"/>
    </inkml:brush>
  </inkml:definitions>
  <inkml:trace contextRef="#ctx0" brushRef="#br0">11 1 919 0 0,'0'0'19172'0'0,"-1"8"-17852"0"0,-4 104 768 0 0,3-83-1913 0 0,0 2-569 0 0,1-3-6611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0.803"/>
    </inkml:context>
    <inkml:brush xml:id="br0">
      <inkml:brushProperty name="width" value="0.05" units="cm"/>
      <inkml:brushProperty name="height" value="0.05" units="cm"/>
      <inkml:brushProperty name="color" value="#004F8B"/>
    </inkml:brush>
  </inkml:definitions>
  <inkml:trace contextRef="#ctx0" brushRef="#br0">131 1 455 0 0,'-1'0'101'0'0,"-1"0"-1"0"0,1 0 0 0 0,0 0 0 0 0,-1 0 0 0 0,1 0 0 0 0,0 0 0 0 0,-1 0 0 0 0,1 1 0 0 0,0-1 0 0 0,-1 0 0 0 0,1 1 0 0 0,0 0 1 0 0,0-1-1 0 0,0 1 0 0 0,-1-1 0 0 0,1 1 0 0 0,0 0 0 0 0,0 0 0 0 0,0 0 0 0 0,0 0 0 0 0,0 0 0 0 0,0 0 0 0 0,1 0 0 0 0,-1 0 0 0 0,-1 2 1 0 0,0 0 1291 0 0,-2 2 711 0 0,1 0 0 0 0,-1 0 0 0 0,1 1 0 0 0,1-1 0 0 0,-4 9 0 0 0,-8 32 2186 0 0,9-28-3979 0 0,-4 13 710 0 0,-9 62 0 0 0,16-81-894 0 0,1 0 0 0 0,1 0 1 0 0,0 1-1 0 0,1-1 1 0 0,0 0-1 0 0,1 0 1 0 0,0 0-1 0 0,5 16 0 0 0,-6-25-100 0 0,0 1-1 0 0,1-1 1 0 0,-1 0-1 0 0,1 1 1 0 0,0-1-1 0 0,0 0 1 0 0,0 0-1 0 0,0-1 0 0 0,0 1 1 0 0,1 0-1 0 0,-1-1 1 0 0,1 1-1 0 0,0-1 1 0 0,-1 0-1 0 0,1 0 1 0 0,0 0-1 0 0,7 3 0 0 0,-6-3-2 0 0,0-1 0 0 0,1 0 0 0 0,-1 0 0 0 0,1 0 0 0 0,-1-1 0 0 0,1 0-1 0 0,-1 0 1 0 0,1 0 0 0 0,-1 0 0 0 0,1-1 0 0 0,-1 1 0 0 0,8-3 0 0 0,-3 0-4 0 0,0 0 1 0 0,0-1-1 0 0,-1 0 1 0 0,0 0 0 0 0,0-1-1 0 0,0 0 1 0 0,0 0-1 0 0,-1-1 1 0 0,0 0-1 0 0,0 0 1 0 0,0-1 0 0 0,-1 0-1 0 0,8-11 1 0 0,-9 11-5 0 0,-2-1 0 0 0,1-1 1 0 0,-1 1-1 0 0,0-1 0 0 0,0 1 0 0 0,-1-1 1 0 0,-1 0-1 0 0,1 1 0 0 0,-1-1 1 0 0,-1 0-1 0 0,0 0 0 0 0,-1-13 0 0 0,0 14-1 0 0,0-1 1 0 0,0 0-1 0 0,-1 0 0 0 0,0 1 0 0 0,-1-1 0 0 0,1 1 0 0 0,-2 0 0 0 0,1 0 0 0 0,-1 0 0 0 0,-1 0 0 0 0,1 1 0 0 0,-10-12 0 0 0,9 14-18 0 0,-1 0-1 0 0,-1 0 1 0 0,1 0-1 0 0,-1 1 1 0 0,0 0 0 0 0,0 0-1 0 0,0 0 1 0 0,0 1-1 0 0,-1 0 1 0 0,1 1-1 0 0,-1 0 1 0 0,0 0 0 0 0,1 0-1 0 0,-1 1 1 0 0,0 0-1 0 0,0 1 1 0 0,0 0-1 0 0,0 0 1 0 0,0 1 0 0 0,0 0-1 0 0,0 0 1 0 0,0 1-1 0 0,1 0 1 0 0,-10 3-1 0 0,13-3-209 0 0,1 0 0 0 0,-1 0 0 0 0,1 0-1 0 0,0 1 1 0 0,-1 0 0 0 0,1-1-1 0 0,0 1 1 0 0,1 0 0 0 0,-1 0-1 0 0,0 1 1 0 0,1-1 0 0 0,0 0 0 0 0,0 1-1 0 0,0-1 1 0 0,0 1 0 0 0,1 0-1 0 0,-2 5 1 0 0,-1 5-1466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1.548"/>
    </inkml:context>
    <inkml:brush xml:id="br0">
      <inkml:brushProperty name="width" value="0.025" units="cm"/>
      <inkml:brushProperty name="height" value="0.025" units="cm"/>
      <inkml:brushProperty name="color" value="#004F8B"/>
    </inkml:brush>
  </inkml:definitions>
  <inkml:trace contextRef="#ctx0" brushRef="#br0">24 28 10135 0 0,'0'0'1351'0'0,"7"-5"1965"0"0,-1 2-2534 0 0,0 0 0 0 0,0 0 1 0 0,1 0-1 0 0,-1 1 0 0 0,1 0 1 0 0,-1 1-1 0 0,1-1 0 0 0,7 0 0 0 0,-2 1-502 0 0,-1 0 0 0 0,0 1 0 0 0,1 1 0 0 0,11 1 0 0 0,-18-1-258 0 0,-1 0 0 0 0,0 0 0 0 0,0 0 0 0 0,0 1 0 0 0,1-1 0 0 0,-1 1 1 0 0,-1 0-1 0 0,1 0 0 0 0,0 1 0 0 0,0-1 0 0 0,-1 1 0 0 0,0 0 0 0 0,1 0 0 0 0,-1 0 0 0 0,0 0 1 0 0,0 1-1 0 0,-1-1 0 0 0,1 1 0 0 0,-1-1 0 0 0,0 1 0 0 0,0 0 0 0 0,0 0 0 0 0,0 0 0 0 0,-1 0 1 0 0,1 1-1 0 0,-1-1 0 0 0,0 0 0 0 0,0 0 0 0 0,-1 1 0 0 0,1-1 0 0 0,-1 1 0 0 0,0-1 0 0 0,0 0 1 0 0,-1 1-1 0 0,0 5 0 0 0,-2 6 41 0 0,-1 1 1 0 0,-1-1-1 0 0,0 0 0 0 0,0 0 1 0 0,-12 21-1 0 0,14-32-59 0 0,0 1 0 0 0,-1-1 0 0 0,1 0 0 0 0,-1 0-1 0 0,0 0 1 0 0,0 0 0 0 0,0-1 0 0 0,-1 0 0 0 0,1 1 0 0 0,-1-2-1 0 0,0 1 1 0 0,0 0 0 0 0,-1-1 0 0 0,1 0 0 0 0,-1-1-1 0 0,0 1 1 0 0,-10 2 0 0 0,8-2-4 0 0,-1-1 0 0 0,1-1 0 0 0,-1 0 0 0 0,1 0 0 0 0,-1 0 0 0 0,1-1 0 0 0,-1 0 0 0 0,0-1 0 0 0,1 0 0 0 0,-10-3 0 0 0,17 4-64 0 0,1 0-1 0 0,-1 0 1 0 0,0 0 0 0 0,0 0-1 0 0,1-1 1 0 0,-1 1 0 0 0,0 0-1 0 0,1-1 1 0 0,-1 1-1 0 0,1 0 1 0 0,-1-1 0 0 0,0 1-1 0 0,1-1 1 0 0,-1 1 0 0 0,1-1-1 0 0,-1 1 1 0 0,1-1 0 0 0,-1 1-1 0 0,1-1 1 0 0,-1 0-1 0 0,1 1 1 0 0,0-1 0 0 0,-1 0-1 0 0,1 1 1 0 0,0-1 0 0 0,0 0-1 0 0,0 1 1 0 0,-1-1 0 0 0,1 0-1 0 0,0 0 1 0 0,0 1 0 0 0,0-1-1 0 0,0 0 1 0 0,0 0-1 0 0,0 0 1 0 0,1-1-765 0 0,-1-10-6913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2.993"/>
    </inkml:context>
    <inkml:brush xml:id="br0">
      <inkml:brushProperty name="width" value="0.025" units="cm"/>
      <inkml:brushProperty name="height" value="0.025" units="cm"/>
      <inkml:brushProperty name="color" value="#004F8B"/>
    </inkml:brush>
  </inkml:definitions>
  <inkml:trace contextRef="#ctx0" brushRef="#br0">0 263 2759 0 0,'3'-45'104'0'0,"15"-171"9883"0"0,-17 215-8390 0 0,-2 534 637 0 0,7 1151-1440 0 0,3-1297-747 0 0,1 251 236 0 0,-33-197-1358 0 0,21-428 184 0 0,0-6-5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0.368"/>
    </inkml:context>
    <inkml:brush xml:id="br0">
      <inkml:brushProperty name="width" value="0.05" units="cm"/>
      <inkml:brushProperty name="height" value="0.05" units="cm"/>
      <inkml:brushProperty name="color" value="#004F8B"/>
    </inkml:brush>
  </inkml:definitions>
  <inkml:trace contextRef="#ctx0" brushRef="#br0">1 81 4607 0 0,'0'0'3947'0'0,"1"1"-3870"0"0,0 0-82 0 0,0 0 0 0 0,0 0 0 0 0,0 0-1 0 0,0 0 1 0 0,0 0 0 0 0,1 0 0 0 0,-1 0-1 0 0,0-1 1 0 0,1 1 0 0 0,-1 0 0 0 0,0-1-1 0 0,1 1 1 0 0,-1-1 0 0 0,1 0 0 0 0,-1 1-1 0 0,0-1 1 0 0,1 0 0 0 0,-1 0-1 0 0,1 0 1 0 0,-1 0 0 0 0,1 0 0 0 0,-1 0-1 0 0,4-1 1 0 0,3 0 49 0 0,31 2 580 0 0,-1-2 0 0 0,60-9 0 0 0,0 0 274 0 0,85-8 478 0 0,-10 1-493 0 0,1509-19 784 0 0,-766 56-895 0 0,-442-11-276 0 0,-370-7-301 0 0,1061 39 2126 0 0,-987-31-2311 0 0,190 15-627 0 0,-348-22 70 0 0,38 10 0 0 0,-7 3-4890 0 0,-41-13 3809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2.263"/>
    </inkml:context>
    <inkml:brush xml:id="br0">
      <inkml:brushProperty name="width" value="0.05" units="cm"/>
      <inkml:brushProperty name="height" value="0.05" units="cm"/>
      <inkml:brushProperty name="color" value="#004F8B"/>
    </inkml:brush>
  </inkml:definitions>
  <inkml:trace contextRef="#ctx0" brushRef="#br0">128 0 1839 0 0,'0'0'5670'0'0,"1"2"-5330"0"0,2 4-182 0 0,0 1 1 0 0,-1-1-1 0 0,1 1 1 0 0,-1 0-1 0 0,-1 0 1 0 0,1 0-1 0 0,-1 0 1 0 0,0 0-1 0 0,-1 8 1 0 0,0 13 349 0 0,-5 28 0 0 0,2-23-111 0 0,-23 491 2017 0 0,18-295-2058 0 0,-51 1345-1142 0 0,14 184 2642 0 0,44-1634-1354 0 0,1 303 773 0 0,19-2-452 0 0,16-163 97 0 0,-24-224-572 0 0,-11-36-344 0 0,1-1 0 0 0,-1 1-1 0 0,1-1 1 0 0,0 1 0 0 0,-1-1-1 0 0,1 1 1 0 0,0-1 0 0 0,0 0-1 0 0,0 1 1 0 0,0-1 0 0 0,0 0-1 0 0,1 0 1 0 0,-1 0 0 0 0,0 0-1 0 0,1 0 1 0 0,-1 0 0 0 0,0 0-1 0 0,1 0 1 0 0,2 1 0 0 0,-2-3-189 0 0,-1-1-1 0 0,1 1 1 0 0,0-1 0 0 0,-1 1 0 0 0,1-1 0 0 0,-1 0 0 0 0,1 1 0 0 0,1-4 0 0 0,3-8-5915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3.937"/>
    </inkml:context>
    <inkml:brush xml:id="br0">
      <inkml:brushProperty name="width" value="0.05" units="cm"/>
      <inkml:brushProperty name="height" value="0.05" units="cm"/>
      <inkml:brushProperty name="color" value="#004F8B"/>
    </inkml:brush>
  </inkml:definitions>
  <inkml:trace contextRef="#ctx0" brushRef="#br0">8 117 1375 0 0,'0'0'6415'0'0,"-1"0"-6307"0"0,-6 0-107 0 0,38-11-50 0 0,5 8 1122 0 0,0 3-1 0 0,38 3 1 0 0,28 0 273 0 0,291-15 523 0 0,-229 6-1159 0 0,129 1 184 0 0,8 3-403 0 0,-44 0-214 0 0,1303-32 1111 0 0,-1257 22-1288 0 0,901-24 1247 0 0,-657 40-327 0 0,-280 6-781 0 0,-9-1-127 0 0,109 2-1671 0 0,-323-10 720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04.810"/>
    </inkml:context>
    <inkml:brush xml:id="br0">
      <inkml:brushProperty name="width" value="0.05" units="cm"/>
      <inkml:brushProperty name="height" value="0.05" units="cm"/>
      <inkml:brushProperty name="color" value="#004F8B"/>
    </inkml:brush>
  </inkml:definitions>
  <inkml:trace contextRef="#ctx0" brushRef="#br0">30 7 919 0 0,'-1'-1'67'0'0,"-8"-3"2938"0"0,8 4-3008 0 0,1 0 0 0 0,-1 0 0 0 0,1 0 0 0 0,-1-1 0 0 0,1 1 0 0 0,-1 0 0 0 0,1 0 0 0 0,-1 0 0 0 0,1 0 0 0 0,-1 0 0 0 0,0 0 0 0 0,1 0 0 0 0,-1 0 0 0 0,1 0 0 0 0,-1 0 0 0 0,1 0 0 0 0,-1 0 0 0 0,0 1 0 0 0,-7 15-1794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05.569"/>
    </inkml:context>
    <inkml:brush xml:id="br0">
      <inkml:brushProperty name="width" value="0.05" units="cm"/>
      <inkml:brushProperty name="height" value="0.05" units="cm"/>
      <inkml:brushProperty name="color" value="#004F8B"/>
    </inkml:brush>
  </inkml:definitions>
  <inkml:trace contextRef="#ctx0" brushRef="#br0">18 130 1839 0 0,'0'0'1560'0'0,"-10"5"5328"0"0,10-4-6793 0 0,0-1-1 0 0,0 0 1 0 0,-1 0-1 0 0,1 0 0 0 0,0 0 1 0 0,0 0-1 0 0,0 0 0 0 0,-1 0 1 0 0,1 0-1 0 0,0 0 1 0 0,0 0-1 0 0,-1 0 0 0 0,1 0 1 0 0,0 0-1 0 0,0 0 1 0 0,0 0-1 0 0,-1 0 0 0 0,1 0 1 0 0,0 0-1 0 0,0 0 0 0 0,-1 0 1 0 0,1 0-1 0 0,0 0 1 0 0,0-1-1 0 0,0 1 0 0 0,-1 0 1 0 0,1 0-1 0 0,0 0 1 0 0,0 0-1 0 0,0 0 0 0 0,0-1 1 0 0,-1 1-1 0 0,1 0 0 0 0,0 0 1 0 0,0 0-1 0 0,0 0 1 0 0,0-1-1 0 0,0 1 0 0 0,0 0 1 0 0,-1-1-1 0 0,7-9 1106 0 0,-3 7-1125 0 0,0 0 0 0 0,0 1-1 0 0,0-1 1 0 0,0 1 0 0 0,5-4 0 0 0,14-3 225 0 0,1 0 0 0 0,0 2 0 0 0,29-6 0 0 0,74-8 344 0 0,-87 16-356 0 0,421-24 1261 0 0,-367 26-1405 0 0,285-2 564 0 0,-224 4-254 0 0,745 14 531 0 0,-775-10-948 0 0,1079 54 91 0 0,-1067-48-105 0 0,507 27 271 0 0,-318-12-126 0 0,-61-4-45 0 0,230 17 121 0 0,-250-18-176 0 0,492 40-4 0 0,-490-43-11 0 0,-12-5 11 0 0,-140-7-29 0 0,48 0 16 0 0,38-2 221 0 0,-26 11-162 0 0,-5 0-118 0 0,-148-13 16 0 0,-1 0-1 0 0,0 0 0 0 0,0 0 0 0 0,0 0 0 0 0,1 0 1 0 0,-1 0-1 0 0,0 0 0 0 0,0 0 0 0 0,0 0 0 0 0,1 0 0 0 0,-1 0 1 0 0,0 0-1 0 0,0 0 0 0 0,0 0 0 0 0,1 0 0 0 0,-1 1 0 0 0,0-1 1 0 0,0 0-1 0 0,0 0 0 0 0,0 0 0 0 0,1 0 0 0 0,-1 0 1 0 0,0 0-1 0 0,0 1 0 0 0,0-1 0 0 0,0 0 0 0 0,0 0 0 0 0,1 0 1 0 0,-1 0-1 0 0,0 1 0 0 0,0-1 0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42.611"/>
    </inkml:context>
    <inkml:brush xml:id="br0">
      <inkml:brushProperty name="width" value="0.05" units="cm"/>
      <inkml:brushProperty name="height" value="0.05" units="cm"/>
      <inkml:brushProperty name="color" value="#004F8B"/>
    </inkml:brush>
  </inkml:definitions>
  <inkml:trace contextRef="#ctx0" brushRef="#br0">7 868 4607 0 0,'-7'3'7320'0'0,"10"-3"-7120"0"0,0 0-1 0 0,0 0 1 0 0,0-1-1 0 0,0 1 0 0 0,0-1 1 0 0,5-1-1 0 0,-1 0 117 0 0,18-1 216 0 0,0 1 0 0 0,1 1 0 0 0,37 3 0 0 0,34-2-60 0 0,127-6 99 0 0,-177 8-414 0 0,76-5-1 0 0,-120 3-128 0 0,-1-1-1 0 0,1 1 1 0 0,0-1-1 0 0,0 0 1 0 0,0 0 0 0 0,-1 0-1 0 0,1-1 1 0 0,-1 1-1 0 0,1 0 1 0 0,-1-1-1 0 0,3-2 1 0 0,-4 4 45 0 0,0-2-1 0 0,1-6-21 0 0,0 1-1 0 0,-1 0 0 0 0,0-1 0 0 0,0 0 1 0 0,0 1-1 0 0,-1-1 0 0 0,0 1 1 0 0,-2-13-1 0 0,-15-65 72 0 0,12 64-91 0 0,-6-30-17 0 0,1 0 1 0 0,3-1 0 0 0,3 0 0 0 0,1-73 0 0 0,5 90-34 0 0,-2 14-7 0 0,5-26-1 0 0,-4 27 9 0 0,-1 13 11 0 0,1 0 1 0 0,-1 0-1 0 0,1 0 1 0 0,1 0-1 0 0,-1 0 1 0 0,4-7-1 0 0,-2 4 7 0 0,0 2-10 0 0,-2 5-33 0 0,3-4 22 0 0,0-1-22 0 0,-3 6 39 0 0,-1 1 0 0 0,1 0 0 0 0,0 0 0 0 0,0 0 1 0 0,0 0-1 0 0,0 0 0 0 0,0 0 0 0 0,0 0 0 0 0,0 0 0 0 0,0 0 0 0 0,0 0 1 0 0,0 1-1 0 0,1-1 0 0 0,-1 1 0 0 0,0-1 0 0 0,2 0 0 0 0,2-1-5 0 0,9-4-4 0 0,0 1 0 0 0,1 1 0 0 0,0 0 0 0 0,-1 0 0 0 0,1 2 0 0 0,0 0 0 0 0,24 0 0 0 0,36-7-27 0 0,129-36 100 0 0,-192 42-48 0 0,-4 3-1200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8:44.343"/>
    </inkml:context>
    <inkml:brush xml:id="br0">
      <inkml:brushProperty name="width" value="0.05" units="cm"/>
      <inkml:brushProperty name="height" value="0.05" units="cm"/>
      <inkml:brushProperty name="color" value="#004F8B"/>
    </inkml:brush>
  </inkml:definitions>
  <inkml:trace contextRef="#ctx0" brushRef="#br0">1 55 1375 0 0,'0'0'11327'0'0,"21"-5"-11042"0"0,-5 1-192 0 0,0 1-1 0 0,33-2 1 0 0,-4 1 12 0 0,14-5-81 0 0,118-12 124 0 0,-142 18-116 0 0,0 2 1 0 0,71 8-1 0 0,-98-6-32 0 0,-4-1 0 0 0,-1 0 0 0 0,1 1 0 0 0,-1 0 0 0 0,1 0 0 0 0,-1 0 0 0 0,5 2 0 0 0,-6-2 1 0 0,0-1-1 0 0,-1 1 1 0 0,1-1-1 0 0,0 1 1 0 0,-1 0 0 0 0,1 0-1 0 0,-1 0 1 0 0,1 0-1 0 0,-1 0 1 0 0,0 0-1 0 0,1 1 1 0 0,-1-1-1 0 0,0 0 1 0 0,0 0 0 0 0,0 1-1 0 0,0-1 1 0 0,0 1-1 0 0,0-1 1 0 0,0 1-1 0 0,0 0 1 0 0,-1-1-1 0 0,1 1 1 0 0,0 2-1 0 0,-1 0 4 0 0,1 1 0 0 0,-1-1 0 0 0,0 1 0 0 0,-1-1 0 0 0,1 1 0 0 0,-3 7 0 0 0,1 3 9 0 0,-1 38 347 0 0,5 59 0 0 0,0-46-182 0 0,0-25-58 0 0,-2 70 256 0 0,-4-42-177 0 0,-30 259 416 0 0,34-327-615 0 0,-40 237 246 0 0,40-237-242 0 0,-2 14 172 0 0,0-1 1 0 0,1 1-1 0 0,1-1 0 0 0,2 22 1 0 0,-1-32-148 0 0,-1 0-1 0 0,1-1 1 0 0,0 1 0 0 0,0-1 0 0 0,0 1 0 0 0,1-1 0 0 0,-1 1-1 0 0,1-1 1 0 0,0 0 0 0 0,0 0 0 0 0,0 0 0 0 0,0 0 0 0 0,1 0-1 0 0,-1 0 1 0 0,1-1 0 0 0,-1 1 0 0 0,1-1 0 0 0,0 1-1 0 0,0-1 1 0 0,0 0 0 0 0,1-1 0 0 0,-1 1 0 0 0,4 1 0 0 0,23 8 25 0 0,1-1 1 0 0,1-2-1 0 0,-1-1 1 0 0,38 3-1 0 0,130 0-55 0 0,-179-9 4 0 0,1-1-108 0 0,-6 0-79 0 0,1 0 1 0 0,-1 1 0 0 0,1 1 0 0 0,-1 0 0 0 0,24 7 0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1:40.382"/>
    </inkml:context>
    <inkml:brush xml:id="br0">
      <inkml:brushProperty name="width" value="0.05" units="cm"/>
      <inkml:brushProperty name="height" value="0.05" units="cm"/>
      <inkml:brushProperty name="color" value="#E71224"/>
    </inkml:brush>
  </inkml:definitions>
  <inkml:trace contextRef="#ctx0" brushRef="#br0">103 117 10799 0 0,'0'0'3090'0'0,"13"-14"-1832"0"0,4 1-745 0 0,1 0-1 0 0,0 1 0 0 0,24-11 1 0 0,-36 20-391 0 0,8-4 229 0 0,-1 0-1 0 0,1 0 1 0 0,24-6 0 0 0,-35 12-284 0 0,1 0 0 0 0,-1 0 1 0 0,1 1-1 0 0,0-1 1 0 0,-1 1-1 0 0,1 0 0 0 0,0 0 1 0 0,-1 0-1 0 0,1 0 0 0 0,0 1 1 0 0,-1-1-1 0 0,1 1 1 0 0,-1 0-1 0 0,1 0 0 0 0,-1 1 1 0 0,1-1-1 0 0,-1 1 0 0 0,0-1 1 0 0,0 1-1 0 0,5 4 1 0 0,-7-5-58 0 0,1 1 1 0 0,-1-1-1 0 0,0 1 1 0 0,0 0-1 0 0,0 0 1 0 0,0-1 0 0 0,0 1-1 0 0,0 0 1 0 0,-1 0-1 0 0,1 0 1 0 0,-1 0-1 0 0,1 0 1 0 0,-1 0 0 0 0,0 0-1 0 0,1 0 1 0 0,-1 0-1 0 0,0 0 1 0 0,0 0-1 0 0,-1 0 1 0 0,1 0 0 0 0,0 0-1 0 0,-1 0 1 0 0,1 0-1 0 0,-1 0 1 0 0,0 2-1 0 0,-2 4 8 0 0,-1 1-1 0 0,1-1 0 0 0,-2 0 1 0 0,-5 10-1 0 0,-12 12 1 0 0,-1 0 1 0 0,-33 31-1 0 0,-4 5-34 0 0,41-47-55 0 0,13-13 44 0 0,-1 0-1 0 0,1 1 1 0 0,-8 10 0 0 0,10-8-27 0 0,8-1 1 0 0,-2-6 50 0 0,1 0 0 0 0,0 0-1 0 0,-1 0 1 0 0,1 0 0 0 0,0 0 0 0 0,1-1 0 0 0,-1 1 0 0 0,0-1 0 0 0,6 1-1 0 0,34 6-31 0 0,-4 0 19 0 0,-29-5 96 0 0,1 1-1 0 0,-1 0 1 0 0,0 0-1 0 0,1 1 1 0 0,-2 1-1 0 0,1 0 1 0 0,14 11-1 0 0,-21-15-52 0 0,0 1-1 0 0,-1 0 1 0 0,1-1-1 0 0,0 1 1 0 0,-1 0-1 0 0,0 0 1 0 0,0 1-1 0 0,0-1 1 0 0,0 0-1 0 0,0 1 1 0 0,-1-1-1 0 0,1 1 1 0 0,-1-1-1 0 0,0 1 1 0 0,0 0-1 0 0,0-1 1 0 0,-1 1 0 0 0,1 0-1 0 0,-1 0 1 0 0,0-1-1 0 0,0 1 1 0 0,-1 0-1 0 0,1 0 1 0 0,-1 0-1 0 0,1-1 1 0 0,-3 6-1 0 0,0 0 71 0 0,-1 0 0 0 0,0-1 0 0 0,-1 1 0 0 0,0-1 0 0 0,-1 0 0 0 0,1 0 0 0 0,-1 0 0 0 0,-1-1 0 0 0,0 0 0 0 0,0 0 0 0 0,0-1 0 0 0,-12 8 0 0 0,3-3 62 0 0,0-1-1 0 0,-1 0 0 0 0,0-2 0 0 0,-1 0 1 0 0,-25 8-1 0 0,34-13-83 0 0,-1-1 1 0 0,0 1-1 0 0,0-2 0 0 0,0 1 1 0 0,0-1-1 0 0,0-1 1 0 0,0 0-1 0 0,-1 0 0 0 0,1-1 1 0 0,-15-3-1 0 0,18 2-592 0 0,-10-1 1493 0 0,-7 2-8217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1.187"/>
    </inkml:context>
    <inkml:brush xml:id="br0">
      <inkml:brushProperty name="width" value="0.05" units="cm"/>
      <inkml:brushProperty name="height" value="0.05" units="cm"/>
      <inkml:brushProperty name="color" value="#004F8B"/>
    </inkml:brush>
  </inkml:definitions>
  <inkml:trace contextRef="#ctx0" brushRef="#br0">33 6 9215 0 0,'0'0'707'0'0,"-2"-1"-464"0"0,-6-4 1794 0 0,7 6-1507 0 0,0-1 0 0 0,-1 1 0 0 0,1 0 0 0 0,0 0 1 0 0,-1 0-1 0 0,1-1 0 0 0,0 1 0 0 0,0 0 0 0 0,0 1 0 0 0,0-1 0 0 0,0 0 0 0 0,0 0 1 0 0,0 0-1 0 0,-1 2 0 0 0,0 18 424 0 0,0 1 0 0 0,2 40 0 0 0,1-7-451 0 0,-1-45-419 0 0,-1 22 276 0 0,1 1 0 0 0,6 36 0 0 0,-6-67-760 0 0,1-13-3584 0 0,-2-1 1564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05.844"/>
    </inkml:context>
    <inkml:brush xml:id="br0">
      <inkml:brushProperty name="width" value="0.05" units="cm"/>
      <inkml:brushProperty name="height" value="0.05" units="cm"/>
      <inkml:brushProperty name="color" value="#008C3A"/>
    </inkml:brush>
  </inkml:definitions>
  <inkml:trace contextRef="#ctx0" brushRef="#br0">0 13 8751 0 0,'0'0'794'0'0,"0"-1"-652"0"0,3-11 7043 0 0,3 16-5688 0 0,3 11-1376 0 0,-3 17 639 0 0,-2 0 0 0 0,-1 0 0 0 0,-1 0 0 0 0,-3 34 0 0 0,1 19-14 0 0,1-70-694 0 0,-1 0-1 0 0,0 0 0 0 0,-4 19 1 0 0,4-33-168 0 0,-6-5-3156 0 0,-2-2 1592 0 0,0-2-15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06.384"/>
    </inkml:context>
    <inkml:brush xml:id="br0">
      <inkml:brushProperty name="width" value="0.05" units="cm"/>
      <inkml:brushProperty name="height" value="0.05" units="cm"/>
      <inkml:brushProperty name="color" value="#008C3A"/>
    </inkml:brush>
  </inkml:definitions>
  <inkml:trace contextRef="#ctx0" brushRef="#br0">434 16 1375 0 0,'-27'15'489'0'0,"0"1"-1"0"0,1 2 0 0 0,1 0 0 0 0,1 2 0 0 0,0 0 0 0 0,2 2 0 0 0,0 1 0 0 0,2 0 1 0 0,0 2-1 0 0,2 0 0 0 0,-20 35 0 0 0,15-18 270 0 0,2 2 1 0 0,2 0-1 0 0,2 1 1 0 0,1 0-1 0 0,3 1 1 0 0,-12 79-1 0 0,22-104-466 0 0,1 1-1 0 0,0-1 1 0 0,2 1 0 0 0,1-1 0 0 0,0 0-1 0 0,2 1 1 0 0,7 32 0 0 0,-7-43-207 0 0,1 0 1 0 0,0 0 0 0 0,1 0-1 0 0,0-1 1 0 0,0 1 0 0 0,1-1-1 0 0,1 0 1 0 0,0-1-1 0 0,0 0 1 0 0,1 0 0 0 0,0 0-1 0 0,0-1 1 0 0,1 0 0 0 0,0-1-1 0 0,13 9 1 0 0,-10-9-1 0 0,0 0 0 0 0,1-2 0 0 0,-1 1 0 0 0,1-1 1 0 0,0-1-1 0 0,1-1 0 0 0,22 4 0 0 0,-17-5 26 0 0,1 0-1 0 0,0-2 1 0 0,0 0-1 0 0,35-6 1 0 0,-21-1 101 0 0,0-2 0 0 0,-1 0 0 0 0,0-3 0 0 0,-1 0 0 0 0,57-32 1 0 0,-65 30 95 0 0,0-1 0 0 0,-2 0 0 0 0,0-2 0 0 0,30-28 0 0 0,-40 33-106 0 0,-1-1 0 0 0,-1 0 0 0 0,0 0 0 0 0,-1-1 0 0 0,0 0 0 0 0,-1-1 0 0 0,-1 0 0 0 0,10-28 0 0 0,-10 20-48 0 0,-2-1 1 0 0,0 0-1 0 0,-2 1 0 0 0,-1-1 0 0 0,0-26 1 0 0,-13-122 135 0 0,8 129-237 0 0,0 18-44 0 0,-10-104 83 0 0,9 107-110 0 0,0 1-1 0 0,-1-1 1 0 0,-14-34-1 0 0,16 51-24 0 0,1-1 1 0 0,-1 0-1 0 0,-1 1 0 0 0,1 0 0 0 0,-1 0 0 0 0,0 0 1 0 0,0 0-1 0 0,0 0 0 0 0,-1 1 0 0 0,0 0 1 0 0,0 0-1 0 0,0 0 0 0 0,0 1 0 0 0,0 0 0 0 0,-1 0 1 0 0,0 0-1 0 0,1 0 0 0 0,-1 1 0 0 0,0 0 1 0 0,0 0-1 0 0,0 1 0 0 0,-1-1 0 0 0,1 2 0 0 0,0-1 1 0 0,0 0-1 0 0,-1 1 0 0 0,1 0 0 0 0,0 1 1 0 0,-1 0-1 0 0,1 0 0 0 0,0 0 0 0 0,0 0 0 0 0,0 1 1 0 0,-6 3-1 0 0,-2 1-220 0 0,0 2-1 0 0,0-1 1 0 0,1 2 0 0 0,0 0-1 0 0,-14 14 1 0 0,-55 58-3172 0 0,76-75 2954 0 0,-26 29-1518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07.345"/>
    </inkml:context>
    <inkml:brush xml:id="br0">
      <inkml:brushProperty name="width" value="0.05" units="cm"/>
      <inkml:brushProperty name="height" value="0.05" units="cm"/>
      <inkml:brushProperty name="color" value="#008C3A"/>
    </inkml:brush>
  </inkml:definitions>
  <inkml:trace contextRef="#ctx0" brushRef="#br0">54 155 11663 0 0,'0'0'4398'0'0,"1"10"-3238"0"0,1 13-555 0 0,-1 0 0 0 0,-1-1 0 0 0,-5 40 0 0 0,-19 69 18 0 0,11-67-400 0 0,-3 30-132 0 0,72-353-1545 0 0,-53 247 1417 0 0,14-55-73 0 0,3 1 0 0 0,34-77 0 0 0,-52 140 165 0 0,-1 0 0 0 0,1 0 0 0 0,-1 0 0 0 0,1 0 0 0 0,0 1 0 0 0,0-1 0 0 0,0 1 0 0 0,0-1 0 0 0,1 1 0 0 0,-1 0 0 0 0,4-2 0 0 0,-5 3-21 0 0,0 1 0 0 0,0-1-1 0 0,0 1 1 0 0,0-1-1 0 0,0 1 1 0 0,0 0-1 0 0,0 0 1 0 0,0 0 0 0 0,1 0-1 0 0,-1 0 1 0 0,0 0-1 0 0,0 0 1 0 0,0 0-1 0 0,0 0 1 0 0,0 0 0 0 0,0 0-1 0 0,0 1 1 0 0,0-1-1 0 0,0 1 1 0 0,0-1-1 0 0,0 1 1 0 0,0-1 0 0 0,0 1-1 0 0,0-1 1 0 0,0 1-1 0 0,0 0 1 0 0,0-1-1 0 0,0 1 1 0 0,0 0 0 0 0,-1 0-1 0 0,1 0 1 0 0,0 0-1 0 0,-1-1 1 0 0,2 3 0 0 0,3 5 143 0 0,1 1 1 0 0,-1 1 0 0 0,0-1 0 0 0,-1 1 0 0 0,0-1 0 0 0,0 1 0 0 0,2 14 0 0 0,1 7 330 0 0,3 37-1 0 0,-2 8 169 0 0,31 130 0 0 0,-37-197-815 0 0,2 3 150 0 0,-1 0-1 0 0,1 14 0 0 0,-3-22-491 0 0,-1 0 1 0 0,0-1-1 0 0,0 1 1 0 0,-1 0-1 0 0,1 0 1 0 0,-2 5-1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07.685"/>
    </inkml:context>
    <inkml:brush xml:id="br0">
      <inkml:brushProperty name="width" value="0.05" units="cm"/>
      <inkml:brushProperty name="height" value="0.05" units="cm"/>
      <inkml:brushProperty name="color" value="#008C3A"/>
    </inkml:brush>
  </inkml:definitions>
  <inkml:trace contextRef="#ctx0" brushRef="#br0">1 90 6447 0 0,'0'0'632'0'0,"6"-4"-568"0"0,2 0-64 0 0,4 3 0 0 0,5-3 0 0 0,0 0 2000 0 0,3 0 384 0 0,2-2 80 0 0,1 1 8 0 0,2 0-1672 0 0,2-2-328 0 0,0-1-72 0 0,1 1-16 0 0,-1 0-568 0 0,1-1-112 0 0,-1 0-24 0 0,0 0-6808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08.048"/>
    </inkml:context>
    <inkml:brush xml:id="br0">
      <inkml:brushProperty name="width" value="0.05" units="cm"/>
      <inkml:brushProperty name="height" value="0.05" units="cm"/>
      <inkml:brushProperty name="color" value="#008C3A"/>
    </inkml:brush>
  </inkml:definitions>
  <inkml:trace contextRef="#ctx0" brushRef="#br0">242 330 10135 0 0,'0'0'1176'0'0,"2"-14"1258"0"0,-2 11-2127 0 0,0 1 0 0 0,-1-1 0 0 0,1 0 0 0 0,0 1 0 0 0,-1-1 0 0 0,0 1 0 0 0,1-1 0 0 0,-1 1 0 0 0,-2-5 0 0 0,2 5-263 0 0,-1 0 1 0 0,1 1 0 0 0,-1-1-1 0 0,1 0 1 0 0,-1 1-1 0 0,1-1 1 0 0,-1 1 0 0 0,0-1-1 0 0,0 1 1 0 0,0 0 0 0 0,0 0-1 0 0,0 0 1 0 0,0 0-1 0 0,0 0 1 0 0,0 0 0 0 0,0 0-1 0 0,-1 1 1 0 0,1-1-1 0 0,0 1 1 0 0,0 0 0 0 0,-1 0-1 0 0,1-1 1 0 0,0 2-1 0 0,0-1 1 0 0,-1 0 0 0 0,1 0-1 0 0,0 1 1 0 0,-4 0 0 0 0,-2 1 45 0 0,-1 1 0 0 0,1 0 1 0 0,0 1-1 0 0,0 0 1 0 0,0 0-1 0 0,0 1 0 0 0,0-1 1 0 0,1 2-1 0 0,0-1 0 0 0,0 1 1 0 0,1 0-1 0 0,0 1 1 0 0,0-1-1 0 0,0 1 0 0 0,-6 11 1 0 0,4-7-22 0 0,1 0 0 0 0,1 1 1 0 0,0 0-1 0 0,1 1 0 0 0,0-1 0 0 0,1 1 0 0 0,0 0 1 0 0,1 0-1 0 0,-2 22 0 0 0,5-32-54 0 0,0 1 0 0 0,0-1-1 0 0,0 0 1 0 0,0 0 0 0 0,0 1-1 0 0,1-1 1 0 0,0 0 0 0 0,0 0-1 0 0,0 0 1 0 0,0 1 0 0 0,0-1-1 0 0,1 0 1 0 0,-1-1 0 0 0,1 1-1 0 0,0 0 1 0 0,-1 0 0 0 0,5 3-1 0 0,-5-5-3 0 0,1 1 0 0 0,-1-1 0 0 0,1 0 0 0 0,-1 0 0 0 0,1 0 0 0 0,0 0 0 0 0,0 0 0 0 0,-1-1 0 0 0,1 1 0 0 0,0 0 0 0 0,0-1 0 0 0,0 1 0 0 0,0-1 0 0 0,0 0 0 0 0,-1 0 0 0 0,1 0 0 0 0,0 0 0 0 0,0 0 0 0 0,0 0 0 0 0,0 0 0 0 0,0-1 0 0 0,0 1 0 0 0,0 0 0 0 0,-1-1 0 0 0,1 0 0 0 0,0 1 0 0 0,0-1 0 0 0,-1 0 0 0 0,1 0 0 0 0,3-2 1 0 0,2-2 0 0 0,1-1 0 0 0,-1 0 0 0 0,0 0 0 0 0,0 0 0 0 0,-1-1 0 0 0,1 0 1 0 0,-1 0-1 0 0,-1 0 0 0 0,0-1 0 0 0,0 0 0 0 0,0 0 0 0 0,-1-1 1 0 0,3-9-1 0 0,1-6-49 0 0,-1-1 1 0 0,-1 0-1 0 0,3-39 1 0 0,-8 59 31 0 0,53-303-1457 0 0,-53 306 1878 0 0,-8 25 47 0 0,-8 33 49 0 0,3 1 1 0 0,3 0 0 0 0,2 0 0 0 0,2 1 0 0 0,4 63 0 0 0,1-107-374 0 0,2 0-1 0 0,0 0 1 0 0,0 0 0 0 0,1 0-1 0 0,10 25 1 0 0,-12-34-133 0 0,1-1-1 0 0,0 0 0 0 0,0 1 1 0 0,1-1-1 0 0,-1 0 1 0 0,1-1-1 0 0,-1 1 1 0 0,1 0-1 0 0,0-1 1 0 0,1 1-1 0 0,-1-1 0 0 0,1 0 1 0 0,-1 0-1 0 0,1-1 1 0 0,0 1-1 0 0,0-1 1 0 0,0 0-1 0 0,0 0 0 0 0,1 0 1 0 0,-1 0-1 0 0,8 1 1 0 0,-10-2-200 0 0,0-1-1 0 0,0 0 1 0 0,0 0 0 0 0,0 0-1 0 0,0 0 1 0 0,1 0 0 0 0,-1 0 0 0 0,0-1-1 0 0,3 0 1 0 0,7-4-998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08.509"/>
    </inkml:context>
    <inkml:brush xml:id="br0">
      <inkml:brushProperty name="width" value="0.05" units="cm"/>
      <inkml:brushProperty name="height" value="0.05" units="cm"/>
      <inkml:brushProperty name="color" value="#008C3A"/>
    </inkml:brush>
  </inkml:definitions>
  <inkml:trace contextRef="#ctx0" brushRef="#br0">294 379 11055 0 0,'0'0'852'0'0,"-5"-11"1863"0"0,3 6-2582 0 0,-1 1 1 0 0,0 0 0 0 0,0 0-1 0 0,-1 0 1 0 0,1 1-1 0 0,-1-1 1 0 0,1 1-1 0 0,-1-1 1 0 0,0 1-1 0 0,0 0 1 0 0,-1 1-1 0 0,1-1 1 0 0,-1 1-1 0 0,1 0 1 0 0,-1 0-1 0 0,0 0 1 0 0,0 1-1 0 0,1-1 1 0 0,-1 1-1 0 0,0 1 1 0 0,0-1 0 0 0,0 1-1 0 0,-8-1 1 0 0,6 2-158 0 0,0 0 0 0 0,0 0 1 0 0,-1 0-1 0 0,1 1 1 0 0,0 0-1 0 0,1 0 1 0 0,-1 1-1 0 0,0-1 0 0 0,1 2 1 0 0,-1-1-1 0 0,1 1 1 0 0,0 0-1 0 0,0 0 1 0 0,1 1-1 0 0,-1-1 0 0 0,-5 8 1 0 0,3-3 121 0 0,0 1 1 0 0,1 0-1 0 0,1 0 1 0 0,0 0-1 0 0,0 1 0 0 0,1 0 1 0 0,-7 19-1 0 0,10-25-43 0 0,1 0 1 0 0,0 0-1 0 0,-1 0 0 0 0,1 1 0 0 0,1-1 1 0 0,-1 0-1 0 0,1 0 0 0 0,0 1 0 0 0,0-1 1 0 0,1 0-1 0 0,0 0 0 0 0,-1 1 0 0 0,2-1 0 0 0,-1 0 1 0 0,1 0-1 0 0,-1 0 0 0 0,1 0 0 0 0,1 0 1 0 0,4 8-1 0 0,-5-11-24 0 0,0 0 1 0 0,0 0-1 0 0,0 0 0 0 0,0 0 1 0 0,0 0-1 0 0,0 0 1 0 0,0 0-1 0 0,1-1 0 0 0,-1 1 1 0 0,1-1-1 0 0,-1 0 1 0 0,1 0-1 0 0,-1 0 0 0 0,1 0 1 0 0,0 0-1 0 0,4 0 1 0 0,-3 0 1 0 0,0-1 0 0 0,1 0 0 0 0,-1 0 0 0 0,0-1 0 0 0,1 1 1 0 0,-1-1-1 0 0,0 0 0 0 0,0 0 0 0 0,8-3 0 0 0,0-2 0 0 0,-1 0 0 0 0,1-1 0 0 0,-1 0-1 0 0,0 0 1 0 0,-1-1 0 0 0,10-10 0 0 0,-9 7-83 0 0,-1-1 1 0 0,0 1 0 0 0,-1-2 0 0 0,0 1 0 0 0,-1-1 0 0 0,-1 0 0 0 0,0-1 0 0 0,-1 0-1 0 0,0 0 1 0 0,4-19 0 0 0,3-18-314 0 0,9-86 0 0 0,-13 69 232 0 0,7-48-41 0 0,-15 114 1116 0 0,-2 5-741 0 0,-16 89 603 0 0,8-32-395 0 0,9-60-410 0 0,-11 57 857 0 0,-7 105 0 0 0,18-144-674 0 0,0 0-1 0 0,2 0 1 0 0,0 1-1 0 0,0-1 1 0 0,2-1-1 0 0,0 1 1 0 0,1 0-1 0 0,1-1 1 0 0,1 0 0 0 0,8 17-1 0 0,-11-28-394 0 0,-1 1 0 0 0,1 0 1 0 0,0-1-1 0 0,1 0 0 0 0,0 0 0 0 0,0 0 0 0 0,11 10 0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1.595"/>
    </inkml:context>
    <inkml:brush xml:id="br0">
      <inkml:brushProperty name="width" value="0.05" units="cm"/>
      <inkml:brushProperty name="height" value="0.05" units="cm"/>
      <inkml:brushProperty name="color" value="#008C3A"/>
    </inkml:brush>
  </inkml:definitions>
  <inkml:trace contextRef="#ctx0" brushRef="#br0">254 165 9703 0 0,'0'0'440'0'0,"1"-2"-5"0"0,5-16-391 0 0,-1 5 1470 0 0,0 1-1 0 0,12-25 1 0 0,-15 33-1216 0 0,0-1 0 0 0,-1 1 0 0 0,1-1 0 0 0,-1 1-1 0 0,0-1 1 0 0,-1 1 0 0 0,1-1 0 0 0,-1 0 0 0 0,0 1-1 0 0,-1-7 1 0 0,1 5-83 0 0,0 5-207 0 0,0 0 1 0 0,0 0-1 0 0,0 0 1 0 0,0 0-1 0 0,-1 1 0 0 0,1-1 1 0 0,0 0-1 0 0,-1 0 1 0 0,1 0-1 0 0,0 0 1 0 0,-1 0-1 0 0,1 1 0 0 0,-1-1 1 0 0,0 0-1 0 0,1 0 1 0 0,-1 1-1 0 0,0-1 1 0 0,1 0-1 0 0,-1 1 0 0 0,0-1 1 0 0,0 1-1 0 0,1-1 1 0 0,-1 1-1 0 0,0-1 1 0 0,0 1-1 0 0,0 0 0 0 0,0-1 1 0 0,0 1-1 0 0,0 0 1 0 0,0 0-1 0 0,1 0 1 0 0,-1-1-1 0 0,0 1 0 0 0,0 0 1 0 0,0 0-1 0 0,0 0 1 0 0,-1 1-1 0 0,-3-1-30 0 0,0 0 0 0 0,0 1-1 0 0,0-1 1 0 0,0 1 0 0 0,-7 3 0 0 0,-5 2-206 0 0,-1 1 1 0 0,1 1-1 0 0,0 1 1 0 0,1 1-1 0 0,-27 19 1 0 0,35-22 179 0 0,0 0 0 0 0,0 0 0 0 0,1 0-1 0 0,0 1 1 0 0,1 0 0 0 0,-1 1 0 0 0,1-1 0 0 0,1 1 0 0 0,0 1-1 0 0,0-1 1 0 0,1 0 0 0 0,-3 11 0 0 0,5-15 40 0 0,1 0 0 0 0,0 1 0 0 0,1-1 0 0 0,-1 0 0 0 0,1 0 0 0 0,0 0 0 0 0,0 0 0 0 0,1 1 0 0 0,-1-1 0 0 0,1 0 0 0 0,3 9 0 0 0,-1-6 18 0 0,0 0-1 0 0,1 0 0 0 0,0-1 1 0 0,1 1-1 0 0,-1-1 0 0 0,9 10 1 0 0,6 3 165 0 0,1 0-1 0 0,1-1 1 0 0,30 20 0 0 0,-45-34-109 0 0,15 11 172 0 0,-10-9-73 0 0,0 1 0 0 0,0 0 0 0 0,-1 1-1 0 0,0 0 1 0 0,0 1 0 0 0,-1 0 0 0 0,11 17 0 0 0,-19-26-135 0 0,0 0 1 0 0,-1 0-1 0 0,1 1 1 0 0,-1-1-1 0 0,1 1 1 0 0,-1-1-1 0 0,1 0 1 0 0,-1 1 0 0 0,0-1-1 0 0,0 1 1 0 0,0-1-1 0 0,1 1 1 0 0,-2-1-1 0 0,1 1 1 0 0,0-1-1 0 0,0 1 1 0 0,0-1-1 0 0,-1 1 1 0 0,1-1-1 0 0,-1 2 1 0 0,-1 0 23 0 0,1-1 1 0 0,0 0 0 0 0,-1 0 0 0 0,0 0 0 0 0,1 0-1 0 0,-1 0 1 0 0,0 0 0 0 0,0 0 0 0 0,0 0 0 0 0,-4 2 0 0 0,-5 2 119 0 0,0-1 1 0 0,0 0 0 0 0,-22 7 0 0 0,30-10-166 0 0,-21 5 33 0 0,1 0 1 0 0,-1-2-1 0 0,0-1 1 0 0,0 0-1 0 0,-30-1 1 0 0,27-9-521 0 0,25 6 246 0 0,9-7-3496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2.048"/>
    </inkml:context>
    <inkml:brush xml:id="br0">
      <inkml:brushProperty name="width" value="0.05" units="cm"/>
      <inkml:brushProperty name="height" value="0.05" units="cm"/>
      <inkml:brushProperty name="color" value="#008C3A"/>
    </inkml:brush>
  </inkml:definitions>
  <inkml:trace contextRef="#ctx0" brushRef="#br0">225 82 9671 0 0,'0'-2'440'0'0,"-1"-18"151"0"0,-1 13 563 0 0,0 1 0 0 0,0-1 0 0 0,0 1 0 0 0,-7-12 0 0 0,9 17-1340 0 0,-1-1 606 0 0,-1 1-48 0 0,0-1-330 0 0,0 1-1 0 0,0 0 1 0 0,0 0 0 0 0,0 0-1 0 0,0 0 1 0 0,0 0 0 0 0,0 0-1 0 0,0 0 1 0 0,0 1 0 0 0,-1-1 0 0 0,1 1-1 0 0,0 0 1 0 0,-1-1 0 0 0,1 1-1 0 0,0 0 1 0 0,-1 0 0 0 0,1 1-1 0 0,0-1 1 0 0,-3 1 0 0 0,0 0-21 0 0,1 1 0 0 0,0 0 0 0 0,-1 0 1 0 0,1 0-1 0 0,0 0 0 0 0,0 1 0 0 0,1 0 0 0 0,-1-1 1 0 0,-4 5-1 0 0,-1 3-8 0 0,-1 0 0 0 0,2 1 1 0 0,0 0-1 0 0,0 0 0 0 0,-12 24 0 0 0,11-15 76 0 0,1 0 0 0 0,0 1-1 0 0,2 0 1 0 0,0 0 0 0 0,2 1-1 0 0,0 0 1 0 0,-1 24 0 0 0,5-42-48 0 0,0 0 0 0 0,1 0 0 0 0,-1 0 0 0 0,1 0 0 0 0,-1 0 1 0 0,1-1-1 0 0,0 1 0 0 0,1 0 0 0 0,-1 0 0 0 0,4 6 0 0 0,-4-9-29 0 0,-1 0 1 0 0,1 0-1 0 0,0 1 0 0 0,0-1 0 0 0,0 0 0 0 0,0 0 0 0 0,0 0 0 0 0,0 0 0 0 0,0 0 0 0 0,0 0 0 0 0,1-1 0 0 0,-1 1 0 0 0,0 0 0 0 0,0-1 0 0 0,1 1 0 0 0,-1 0 0 0 0,0-1 0 0 0,1 0 0 0 0,-1 1 1 0 0,1-1-1 0 0,-1 0 0 0 0,1 0 0 0 0,-1 1 0 0 0,0-1 0 0 0,1 0 0 0 0,-1-1 0 0 0,1 1 0 0 0,-1 0 0 0 0,1 0 0 0 0,-1-1 0 0 0,3 0 0 0 0,3-1 4 0 0,-1-1 1 0 0,0 0-1 0 0,0 0 0 0 0,0 0 0 0 0,0-1 1 0 0,0 0-1 0 0,0 0 0 0 0,-1-1 0 0 0,0 0 1 0 0,0 0-1 0 0,0 0 0 0 0,-1 0 0 0 0,0-1 1 0 0,0 1-1 0 0,7-13 0 0 0,-1-4 31 0 0,-1 0-1 0 0,-1-1 1 0 0,7-31-1 0 0,-9 30 50 0 0,1 1 0 0 0,15-33 0 0 0,-22 54 26 0 0,0 2-111 0 0,0 0-1 0 0,0-1 1 0 0,1 1-1 0 0,-1 0 1 0 0,0 0-1 0 0,0-1 1 0 0,0 1-1 0 0,0 0 1 0 0,0 0-1 0 0,0 0 1 0 0,0-1-1 0 0,0 1 1 0 0,0 0-1 0 0,1 0 1 0 0,-1 0-1 0 0,0 0 1 0 0,0-1 0 0 0,0 1-1 0 0,0 0 1 0 0,1 0-1 0 0,-1 0 1 0 0,0 0-1 0 0,0 0 1 0 0,0-1-1 0 0,1 1 1 0 0,-1 0-1 0 0,0 0 1 0 0,0 0-1 0 0,0 0 1 0 0,1 0-1 0 0,-1 0 1 0 0,0 0-1 0 0,0 0 1 0 0,1 0-1 0 0,-1 0 1 0 0,0 0-1 0 0,0 0 1 0 0,0 0-1 0 0,1 0 1 0 0,-1 0-1 0 0,0 0 1 0 0,0 0 0 0 0,1 0-1 0 0,-1 0 1 0 0,0 1-1 0 0,0-1 1 0 0,0 0-1 0 0,1 0 1 0 0,-1 0-1 0 0,0 0 1 0 0,0 0-1 0 0,1 1 1 0 0,10 7 246 0 0,-9-3-166 0 0,1 0 1 0 0,-1 0-1 0 0,0 1 0 0 0,0-1 1 0 0,-1 0-1 0 0,0 1 1 0 0,1 8-1 0 0,2 44 319 0 0,-3-28-251 0 0,0-10-220 0 0,0 1 120 0 0,4 24-1 0 0,-4-39-163 0 0,0-1 0 0 0,0 0 0 0 0,1 0 0 0 0,-1 1 0 0 0,1-1 0 0 0,1-1 0 0 0,-1 1 0 0 0,1 0 0 0 0,5 7 1 0 0,-7-11-120 0 0,0 0 0 0 0,0 0 0 0 0,0 0 0 0 0,0 0 0 0 0,0 0 0 0 0,0 0 0 0 0,0 0 0 0 0,1-1 0 0 0,-1 1 0 0 0,0-1 0 0 0,0 1 0 0 0,1-1 0 0 0,2 1 0 0 0,6 0-6618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2.480"/>
    </inkml:context>
    <inkml:brush xml:id="br0">
      <inkml:brushProperty name="width" value="0.05" units="cm"/>
      <inkml:brushProperty name="height" value="0.05" units="cm"/>
      <inkml:brushProperty name="color" value="#008C3A"/>
    </inkml:brush>
  </inkml:definitions>
  <inkml:trace contextRef="#ctx0" brushRef="#br0">70 0 9671 0 0,'0'0'440'0'0,"-1"0"-5"0"0,0 0-401 0 0,1 0 0 0 0,-1 0 0 0 0,1 0 0 0 0,0 0 0 0 0,-1 0 0 0 0,1 0 0 0 0,-1 0 0 0 0,1 0 0 0 0,-1 1 0 0 0,1-1 0 0 0,0 0 0 0 0,-1 0 0 0 0,1 0 0 0 0,0 0 0 0 0,-1 1 1 0 0,1-1-1 0 0,-1 0 0 0 0,1 0 0 0 0,0 1 0 0 0,-1-1 0 0 0,1 0 0 0 0,0 1 0 0 0,0-1 0 0 0,-1 0 0 0 0,1 1 0 0 0,0-1 0 0 0,0 0 0 0 0,0 1 0 0 0,-1-1 0 0 0,1 0 0 0 0,0 2 0 0 0,-4 12 1474 0 0,3-12-1138 0 0,-3 20 1039 0 0,0 0 1 0 0,1 1-1 0 0,1 39 1 0 0,-1 5-151 0 0,-13 57 344 0 0,-4 60-80 0 0,19-162-1420 0 0,1 0 0 0 0,1 0 0 0 0,1 0 0 0 0,1-1 0 0 0,1 1 0 0 0,8 24-1 0 0,-9-36-107 0 0,1-1-1 0 0,0 1 1 0 0,0-1-1 0 0,1 0 1 0 0,10 14-1 0 0,-14-22-116 0 0,0 1 0 0 0,0-1 0 0 0,0 0 0 0 0,0 1 0 0 0,0-1 0 0 0,0 0-1 0 0,0 0 1 0 0,1 0 0 0 0,-1 0 0 0 0,0 0 0 0 0,1 0 0 0 0,-1 0 0 0 0,1-1-1 0 0,-1 1 1 0 0,1 0 0 0 0,-1-1 0 0 0,1 1 0 0 0,0-1 0 0 0,-1 0 0 0 0,1 1-1 0 0,0-1 1 0 0,-1 0 0 0 0,1 0 0 0 0,0 0 0 0 0,-1 0 0 0 0,1-1 0 0 0,-1 1-1 0 0,1 0 1 0 0,0-1 0 0 0,-1 1 0 0 0,1-1 0 0 0,-1 1 0 0 0,1-1-1 0 0,-1 0 1 0 0,1 1 0 0 0,-1-1 0 0 0,1 0 0 0 0,-1 0 0 0 0,0 0 0 0 0,1 0-1 0 0,-1-1 1 0 0,1 0 0 0 0,6-8-2286 0 0,-1-1-3796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2.838"/>
    </inkml:context>
    <inkml:brush xml:id="br0">
      <inkml:brushProperty name="width" value="0.05" units="cm"/>
      <inkml:brushProperty name="height" value="0.05" units="cm"/>
      <inkml:brushProperty name="color" value="#008C3A"/>
    </inkml:brush>
  </inkml:definitions>
  <inkml:trace contextRef="#ctx0" brushRef="#br0">39 83 5983 0 0,'0'0'464'0'0,"-1"2"-305"0"0,-5 9-377 0 0,2 10 5041 0 0,4-20-4599 0 0,0 0-1 0 0,0 0 0 0 0,0 1 0 0 0,0-1 0 0 0,0 0 0 0 0,0 0 0 0 0,1 0 0 0 0,-1 1 0 0 0,0-1 0 0 0,1 0 0 0 0,-1 0 0 0 0,1 0 0 0 0,0 0 0 0 0,-1 0 0 0 0,1 0 0 0 0,0 0 0 0 0,0 0 0 0 0,-1 0 0 0 0,1 0 0 0 0,0 0 0 0 0,0 0 0 0 0,0-1 0 0 0,0 1 0 0 0,0 0 0 0 0,0 0 0 0 0,1-1 0 0 0,-1 1 0 0 0,0-1 0 0 0,1 1 0 0 0,1 0-124 0 0,0-1 1 0 0,-1 1-1 0 0,1-1 1 0 0,-1 1-1 0 0,1-1 1 0 0,0 0-1 0 0,-1 0 1 0 0,1 0-1 0 0,-1-1 1 0 0,1 1-1 0 0,0-1 0 0 0,-1 1 1 0 0,1-1-1 0 0,-1 0 1 0 0,1 0-1 0 0,-1 0 1 0 0,0 0-1 0 0,1 0 1 0 0,-1 0-1 0 0,0-1 1 0 0,0 1-1 0 0,0-1 1 0 0,0 0-1 0 0,0 0 1 0 0,0 0-1 0 0,0 0 0 0 0,0 0 1 0 0,-1 0-1 0 0,3-4 1 0 0,-1 1-57 0 0,0 1 0 0 0,0-1 0 0 0,-1 0 0 0 0,0 0 0 0 0,0 0 1 0 0,0 0-1 0 0,-1 0 0 0 0,1 0 0 0 0,-1 0 0 0 0,-1 0 0 0 0,1-1 0 0 0,-1 1 0 0 0,0 0 0 0 0,0-8 1 0 0,0 11-34 0 0,-1 0 1 0 0,1 1 0 0 0,-1-1-1 0 0,1 0 1 0 0,-1 1 0 0 0,0-1-1 0 0,0 0 1 0 0,0 1-1 0 0,0-1 1 0 0,0 1 0 0 0,0-1-1 0 0,0 1 1 0 0,0-1 0 0 0,0 1-1 0 0,-1 0 1 0 0,-1-2 0 0 0,2 2-8 0 0,1 1 0 0 0,-1-1 0 0 0,1 1 0 0 0,-1 0 0 0 0,1-1 0 0 0,-1 1 0 0 0,1 0 0 0 0,-1-1 1 0 0,1 1-1 0 0,-1 0 0 0 0,1-1 0 0 0,-1 1 0 0 0,0 0 0 0 0,1 0 0 0 0,-1 0 0 0 0,1 0 0 0 0,-1 0 0 0 0,0-1 0 0 0,1 1 0 0 0,-1 0 0 0 0,0 0 0 0 0,1 1 1 0 0,-1-1-1 0 0,1 0 0 0 0,-1 0 0 0 0,0 0 0 0 0,1 0 0 0 0,-1 0 0 0 0,1 1 0 0 0,-2-1 0 0 0,1 1 9 0 0,-3 1-17 0 0,0-1 1 0 0,1 1-1 0 0,-1 0 1 0 0,0 0-1 0 0,1 0 1 0 0,0 0-1 0 0,0 0 1 0 0,-1 1-1 0 0,1 0 1 0 0,1 0-1 0 0,-1-1 1 0 0,0 2-1 0 0,1-1 1 0 0,-4 6-1 0 0,-1 1-27 0 0,2 1 1 0 0,-1 0-1 0 0,-6 19 0 0 0,6-13 2 0 0,1 1-1 0 0,1 0 1 0 0,-3 31 0 0 0,6-42 25 0 0,1 0-1 0 0,0 0 1 0 0,0 0-1 0 0,0 0 1 0 0,1 0-1 0 0,0 0 1 0 0,1 0-1 0 0,-1-1 1 0 0,1 1-1 0 0,0 0 1 0 0,1-1-1 0 0,6 12 1 0 0,-8-16-19 0 0,1 1 0 0 0,0-1 0 0 0,0 0 0 0 0,0 0 0 0 0,0 0 1 0 0,0 0-1 0 0,0-1 0 0 0,1 1 0 0 0,-1 0 0 0 0,1-1 0 0 0,-1 0 0 0 0,1 1 0 0 0,0-1 1 0 0,-1 0-1 0 0,1-1 0 0 0,0 1 0 0 0,0 0 0 0 0,-1-1 0 0 0,6 1 0 0 0,19-3-5786 0 0,-9-3-705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1.569"/>
    </inkml:context>
    <inkml:brush xml:id="br0">
      <inkml:brushProperty name="width" value="0.05" units="cm"/>
      <inkml:brushProperty name="height" value="0.05" units="cm"/>
      <inkml:brushProperty name="color" value="#004F8B"/>
    </inkml:brush>
  </inkml:definitions>
  <inkml:trace contextRef="#ctx0" brushRef="#br0">42 81 10135 0 0,'1'-2'778'0'0,"13"-6"94"0"0,-1 0-1 0 0,1 0 1 0 0,0 1 0 0 0,1 1 0 0 0,-1 1 0 0 0,1 0 0 0 0,1 0-1 0 0,-1 2 1 0 0,29-4 0 0 0,-37 6-536 0 0,0 1 0 0 0,0 0 0 0 0,0 0 0 0 0,0 1 0 0 0,0 0 0 0 0,0 0 0 0 0,0 1 0 0 0,0 0 0 0 0,0 0 0 0 0,-1 0 0 0 0,1 1 0 0 0,-1 0 0 0 0,0 0 0 0 0,0 1 0 0 0,11 7 0 0 0,-16-10-300 0 0,-1 0 0 0 0,1 0 0 0 0,-1 0 0 0 0,1 0 0 0 0,-1 0 0 0 0,1 0 0 0 0,-1 0 0 0 0,0 0 0 0 0,1 0 1 0 0,-1 0-1 0 0,0 0 0 0 0,0 0 0 0 0,0 0 0 0 0,0 0 0 0 0,0 0 0 0 0,0 0 0 0 0,0 0 0 0 0,0 0 0 0 0,0 0 0 0 0,0 0 0 0 0,-1 0 0 0 0,1 0 0 0 0,0 0 0 0 0,-1 0 0 0 0,1 0 0 0 0,-1 0 0 0 0,0 1 0 0 0,-15 22 191 0 0,2-9-155 0 0,-1-1 0 0 0,0 0 0 0 0,-34 23 0 0 0,-56 28-336 0 0,94-59 198 0 0,-9 6-70 0 0,0-1-1 0 0,-1 0 0 0 0,-27 8 0 0 0,47-19 55 0 0,2-1 35 0 0,7-4 19 0 0,12-5 19 0 0,-12 7 13 0 0,0 1-1 0 0,0 1 1 0 0,0-1-1 0 0,0 1 0 0 0,0 0 1 0 0,0 1-1 0 0,1 0 0 0 0,14 2 1 0 0,1 2-618 0 0,38 13 0 0 0,-13-3-5592 0 0,-28-9-1568 0 0</inkml:trace>
  <inkml:trace contextRef="#ctx0" brushRef="#br0" timeOffset="1">460 0 7831 0 0,'0'0'706'0'0,"2"10"-288"0"0,14 73 8853 0 0,-13-62-8382 0 0,0 0 0 0 0,2 1 0 0 0,0-2 0 0 0,2 1-1 0 0,16 38 1 0 0,-21-57-835 0 0,-1 0 0 0 0,0 1 0 0 0,1-1 0 0 0,-1 0 0 0 0,1 0 0 0 0,0 0 0 0 0,0 0 0 0 0,0 0 0 0 0,0-1 0 0 0,0 1 0 0 0,0 0 0 0 0,0-1 0 0 0,1 1 0 0 0,-1-1 0 0 0,0 0 0 0 0,1 0 0 0 0,-1 0 0 0 0,4 1 0 0 0,-2-2-20 0 0,-1 1 0 0 0,1-1 0 0 0,0 0 0 0 0,-1 0 0 0 0,1-1 0 0 0,0 1 1 0 0,-1-1-1 0 0,1 1 0 0 0,0-1 0 0 0,-1 0 0 0 0,7-3 0 0 0,1-2-13 0 0,-1 0-1 0 0,1 0 1 0 0,-1-1 0 0 0,-1 0-1 0 0,1-1 1 0 0,-1 0-1 0 0,8-9 1 0 0,19-26 51 0 0,44-71 0 0 0,-78 111-72 0 0,4-6-37 0 0,-5 7-153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3.231"/>
    </inkml:context>
    <inkml:brush xml:id="br0">
      <inkml:brushProperty name="width" value="0.05" units="cm"/>
      <inkml:brushProperty name="height" value="0.05" units="cm"/>
      <inkml:brushProperty name="color" value="#008C3A"/>
    </inkml:brush>
  </inkml:definitions>
  <inkml:trace contextRef="#ctx0" brushRef="#br0">165 3 9671 0 0,'0'0'2002'0'0,"-10"-2"198"0"0,6 2-1982 0 0,0 0 1 0 0,0 0 0 0 0,0 0-1 0 0,0 0 1 0 0,0 1 0 0 0,0 0-1 0 0,0 0 1 0 0,1 0 0 0 0,-1 0-1 0 0,0 1 1 0 0,0-1 0 0 0,1 1-1 0 0,-1 0 1 0 0,1 0 0 0 0,0 0 0 0 0,-1 1-1 0 0,-2 2 1 0 0,-1 1-87 0 0,0 0 1 0 0,1 0-1 0 0,0 1 0 0 0,0 0 1 0 0,0 0-1 0 0,-7 12 0 0 0,12-16-103 0 0,-1 0-1 0 0,1 0 1 0 0,0 0-1 0 0,0 0 1 0 0,0 1-1 0 0,1-1 1 0 0,-1 0-1 0 0,1 1 1 0 0,0-1-1 0 0,-1 1 1 0 0,1-1 0 0 0,1 0-1 0 0,-1 1 1 0 0,1-1-1 0 0,-1 0 1 0 0,1 1-1 0 0,0-1 1 0 0,0 0-1 0 0,0 0 1 0 0,1 1-1 0 0,-1-1 1 0 0,1 0-1 0 0,0-1 1 0 0,2 4-1 0 0,5 7 172 0 0,1 0-1 0 0,1-1 1 0 0,22 20 0 0 0,-23-23-8 0 0,0 1-79 0 0,-4-6 18 0 0,0 2 0 0 0,-1-1 0 0 0,0 1-1 0 0,0-1 1 0 0,8 13 0 0 0,-12-17-108 0 0,-1 0 0 0 0,1 1 0 0 0,-1-1 0 0 0,1 0 0 0 0,-1 1 0 0 0,1-1 1 0 0,-1 1-1 0 0,0-1 0 0 0,0 1 0 0 0,0-1 0 0 0,0 1 0 0 0,0-1 0 0 0,0 0 1 0 0,0 1-1 0 0,0-1 0 0 0,0 1 0 0 0,-1-1 0 0 0,1 1 0 0 0,-1-1 0 0 0,1 0 0 0 0,-1 1 1 0 0,1-1-1 0 0,-1 0 0 0 0,0 0 0 0 0,0 1 0 0 0,1-1 0 0 0,-1 0 0 0 0,0 0 0 0 0,0 0 1 0 0,0 0-1 0 0,0 0 0 0 0,-1 0 0 0 0,1 0 0 0 0,0 0 0 0 0,0 0 0 0 0,-3 0 1 0 0,-3 4 41 0 0,0-1 0 0 0,-1 1 1 0 0,1-2-1 0 0,-1 1 0 0 0,0-1 1 0 0,-17 4-1 0 0,22-6-75 0 0,-1-1 1 0 0,0 1-1 0 0,1-1 0 0 0,-1 0 1 0 0,0 0-1 0 0,1 0 1 0 0,-1 0-1 0 0,0-1 0 0 0,1 1 1 0 0,-1-1-1 0 0,1 0 0 0 0,-1 0 1 0 0,1-1-1 0 0,-1 1 1 0 0,1-1-1 0 0,0 1 0 0 0,0-1 1 0 0,-5-3-1 0 0,7 4-93 0 0,1 0 1 0 0,-1-1-1 0 0,0 1 0 0 0,1 0 0 0 0,-1 0 1 0 0,1 0-1 0 0,-1-1 0 0 0,1 1 0 0 0,0 0 1 0 0,-1-3-1 0 0,-1-1-2009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3.600"/>
    </inkml:context>
    <inkml:brush xml:id="br0">
      <inkml:brushProperty name="width" value="0.05" units="cm"/>
      <inkml:brushProperty name="height" value="0.05" units="cm"/>
      <inkml:brushProperty name="color" value="#008C3A"/>
    </inkml:brush>
  </inkml:definitions>
  <inkml:trace contextRef="#ctx0" brushRef="#br0">88 119 12063 0 0,'0'0'554'0'0,"-2"1"-17"0"0,-2 1-456 0 0,1 0-1 0 0,-1 0 1 0 0,1 0-1 0 0,-1 1 1 0 0,1 0-1 0 0,0-1 1 0 0,0 1-1 0 0,0 0 1 0 0,1 0-1 0 0,-1 0 1 0 0,1 1-1 0 0,-1-1 1 0 0,1 1-1 0 0,0-1 1 0 0,1 1 0 0 0,-1 0-1 0 0,1 0 1 0 0,-3 7-1 0 0,-1 10 665 0 0,1-1 1 0 0,-3 32-1 0 0,5-37-627 0 0,-2 23 439 0 0,-7 75 722 0 0,10-97-992 0 0,1 1 0 0 0,1 0 0 0 0,1-1 1 0 0,5 28-1 0 0,-6-39-202 0 0,1 0 0 0 0,0 0 0 0 0,0 0 0 0 0,0-1 0 0 0,0 1 0 0 0,1 0 0 0 0,0-1 0 0 0,0 0 0 0 0,0 1-1 0 0,0-1 1 0 0,1 0 0 0 0,-1-1 0 0 0,7 6 0 0 0,-7-7-56 0 0,-1-1 0 0 0,1 1-1 0 0,0 0 1 0 0,0-1 0 0 0,0 1-1 0 0,0-1 1 0 0,0 0 0 0 0,1 0 0 0 0,-1-1-1 0 0,0 1 1 0 0,0-1 0 0 0,1 1-1 0 0,-1-1 1 0 0,0 0 0 0 0,1 0-1 0 0,-1 0 1 0 0,0-1 0 0 0,1 1-1 0 0,-1-1 1 0 0,0 0 0 0 0,0 0-1 0 0,4-1 1 0 0,5-4 35 0 0,0 0-1 0 0,0-1 1 0 0,-1 0-1 0 0,0-1 1 0 0,0 0-1 0 0,-1-1 1 0 0,0 0-1 0 0,-1-1 1 0 0,1 0-1 0 0,-2 0 1 0 0,0-1-1 0 0,12-20 1 0 0,-8 10-3 0 0,-1 0 1 0 0,-2 0-1 0 0,0-1 1 0 0,-1 0-1 0 0,-1-1 1 0 0,5-34-1 0 0,-6 22 51 0 0,1-61 0 0 0,-7 81-95 0 0,-1-1 1 0 0,0 0 0 0 0,-1 1 0 0 0,-1-1 0 0 0,0 1-1 0 0,-8-20 1 0 0,10 31-13 0 0,0 1 0 0 0,-1 0-1 0 0,1 0 1 0 0,-1 0 0 0 0,0 0 0 0 0,0 0-1 0 0,0 0 1 0 0,0 0 0 0 0,-1 1 0 0 0,1-1 0 0 0,-1 1-1 0 0,0-1 1 0 0,1 1 0 0 0,-1 0 0 0 0,0 0-1 0 0,-5-2 1 0 0,6 3-19 0 0,0 1 0 0 0,-1-1 0 0 0,1 0 0 0 0,-1 1 0 0 0,1 0 0 0 0,-1-1 0 0 0,1 1 0 0 0,-1 0 0 0 0,1 0 0 0 0,-1 1 0 0 0,1-1 0 0 0,-1 0 0 0 0,1 1 0 0 0,-1-1 0 0 0,1 1-1 0 0,0 0 1 0 0,-1 0 0 0 0,1 0 0 0 0,0 0 0 0 0,0 0 0 0 0,-1 1 0 0 0,1-1 0 0 0,-3 3 0 0 0,-7 8-470 0 0,1 0 0 0 0,-1 0-1 0 0,2 1 1 0 0,0 0 0 0 0,1 1 0 0 0,0 0-1 0 0,1 0 1 0 0,0 1 0 0 0,-8 24 0 0 0,2 0-6390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3.979"/>
    </inkml:context>
    <inkml:brush xml:id="br0">
      <inkml:brushProperty name="width" value="0.05" units="cm"/>
      <inkml:brushProperty name="height" value="0.05" units="cm"/>
      <inkml:brushProperty name="color" value="#008C3A"/>
    </inkml:brush>
  </inkml:definitions>
  <inkml:trace contextRef="#ctx0" brushRef="#br0">85 30 6447 0 0,'-1'-5'189'0'0,"-15"-19"10596"0"0,15 24-10389 0 0,-8 6 2007 0 0,-2 15-2148 0 0,7 1-4 0 0,1 1 0 0 0,-1 29 0 0 0,-3 22-144 0 0,5-57-58 0 0,-2 10 93 0 0,-13 45 1 0 0,16-71-13 0 0,-2-16-66 0 0,2 0-94 0 0,1 0 0 0 0,0 0 0 0 0,1 0-1 0 0,1 1 1 0 0,0-1 0 0 0,1 0 0 0 0,0 0 0 0 0,2 1 0 0 0,-1 0-1 0 0,2 0 1 0 0,0 0 0 0 0,1 1 0 0 0,0-1 0 0 0,1 1 0 0 0,18-23 0 0 0,-22 32-191 0 0,0 0 0 0 0,1-1 0 0 0,-1 1 0 0 0,1 1 0 0 0,0-1 0 0 0,0 1 0 0 0,0 0 0 0 0,1 0 0 0 0,-1 0 0 0 0,1 1 0 0 0,-1 0 0 0 0,1 0 0 0 0,7-2 0 0 0,0 2-6435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4.357"/>
    </inkml:context>
    <inkml:brush xml:id="br0">
      <inkml:brushProperty name="width" value="0.05" units="cm"/>
      <inkml:brushProperty name="height" value="0.05" units="cm"/>
      <inkml:brushProperty name="color" value="#008C3A"/>
    </inkml:brush>
  </inkml:definitions>
  <inkml:trace contextRef="#ctx0" brushRef="#br0">263 70 10135 0 0,'0'0'1275'0'0,"2"-14"3109"0"0,-2 12-4107 0 0,0 0-1 0 0,0 1 1 0 0,0-1 0 0 0,0 0-1 0 0,-1 0 1 0 0,1 0-1 0 0,-1 0 1 0 0,1 0 0 0 0,-1 0-1 0 0,1 1 1 0 0,-1-1 0 0 0,-2-3-1 0 0,2 3-251 0 0,-1 0-1 0 0,1 0 1 0 0,-1 0-1 0 0,0 0 1 0 0,0 0-1 0 0,0 0 0 0 0,0 1 1 0 0,0-1-1 0 0,0 0 1 0 0,-1 1-1 0 0,1 0 1 0 0,0 0-1 0 0,-1-1 1 0 0,1 1-1 0 0,-1 1 0 0 0,1-1 1 0 0,-1 0-1 0 0,1 1 1 0 0,-6-1-1 0 0,1 1-24 0 0,0 0 0 0 0,1 0-1 0 0,-1 1 1 0 0,1 0 0 0 0,-1 0-1 0 0,1 1 1 0 0,0 0 0 0 0,-1 0-1 0 0,1 0 1 0 0,0 1 0 0 0,0 0-1 0 0,1 0 1 0 0,-1 1 0 0 0,0-1-1 0 0,1 1 1 0 0,0 0 0 0 0,0 1 0 0 0,0-1-1 0 0,-5 8 1 0 0,-1 1 13 0 0,0 1 0 0 0,1 1 0 0 0,0 0 0 0 0,1 0 0 0 0,-14 32 0 0 0,21-41 39 0 0,0 0-1 0 0,0 0 1 0 0,1 0-1 0 0,-1 0 1 0 0,1 0-1 0 0,1 1 1 0 0,-1-1-1 0 0,1 0 1 0 0,0 1-1 0 0,0-1 1 0 0,3 12-1 0 0,-3-16-30 0 0,1 0 0 0 0,0-1-1 0 0,-1 1 1 0 0,1 0 0 0 0,0 0 0 0 0,0 0 0 0 0,0 0-1 0 0,0 0 1 0 0,1-1 0 0 0,-1 1 0 0 0,0-1 0 0 0,1 1-1 0 0,-1-1 1 0 0,1 1 0 0 0,-1-1 0 0 0,3 1-1 0 0,-2 0-10 0 0,1-1-1 0 0,-1-1 1 0 0,0 1-1 0 0,1 0 0 0 0,-1-1 1 0 0,1 1-1 0 0,-1-1 0 0 0,1 0 1 0 0,-1 0-1 0 0,1 0 1 0 0,0 0-1 0 0,-1 0 0 0 0,1 0 1 0 0,-1-1-1 0 0,1 1 0 0 0,2-2 1 0 0,3-1-18 0 0,0 0 0 0 0,1 0 0 0 0,-2-1 1 0 0,1 0-1 0 0,0-1 0 0 0,-1 1 0 0 0,0-2 0 0 0,0 1 1 0 0,0-1-1 0 0,-1 0 0 0 0,0 0 0 0 0,0-1 0 0 0,-1 1 0 0 0,1-1 1 0 0,-1-1-1 0 0,6-12 0 0 0,2-6-1138 0 0,-1-1-1 0 0,-1-1 1 0 0,12-46-1 0 0,-18 54-929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4.760"/>
    </inkml:context>
    <inkml:brush xml:id="br0">
      <inkml:brushProperty name="width" value="0.05" units="cm"/>
      <inkml:brushProperty name="height" value="0.05" units="cm"/>
      <inkml:brushProperty name="color" value="#008C3A"/>
    </inkml:brush>
  </inkml:definitions>
  <inkml:trace contextRef="#ctx0" brushRef="#br0">77 27 4607 0 0,'1'-4'68'0'0,"-9"-19"9663"0"0,2 38-8316 0 0,2 3-902 0 0,0-1 0 0 0,2 1 1 0 0,0 0-1 0 0,0 22 0 0 0,0 5 242 0 0,-20 126 1337 0 0,-2 39-511 0 0,23-189-1416 0 0,1 0 0 0 0,0 1 0 0 0,2-1 1 0 0,4 21-1 0 0,-5-36-138 0 0,0-1-1 0 0,1 1 1 0 0,-1 0 0 0 0,1-1 0 0 0,0 1 0 0 0,1-1 0 0 0,-1 0 0 0 0,1 0-1 0 0,0 0 1 0 0,0 0 0 0 0,1 0 0 0 0,-1-1 0 0 0,1 0 0 0 0,0 1 0 0 0,0-1-1 0 0,1-1 1 0 0,-1 1 0 0 0,1 0 0 0 0,7 3 0 0 0,-7-5 0 0 0,-1 0 0 0 0,1-1 0 0 0,0 0 0 0 0,0 0 0 0 0,-1 0 0 0 0,1 0 0 0 0,0-1 0 0 0,0 0 0 0 0,0 0 0 0 0,0 0 0 0 0,0-1 0 0 0,-1 1 0 0 0,1-1 0 0 0,0 0 0 0 0,0-1 0 0 0,6-2 0 0 0,-5 1-318 0 0,0 1 0 0 0,0-1 1 0 0,-1-1-1 0 0,1 1 0 0 0,5-5 0 0 0,-7 4-934 0 0,0 0-1 0 0,1 0 0 0 0,-2-1 0 0 0,1 1 1 0 0,5-9-1 0 0,-2 0-5481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5.149"/>
    </inkml:context>
    <inkml:brush xml:id="br0">
      <inkml:brushProperty name="width" value="0.05" units="cm"/>
      <inkml:brushProperty name="height" value="0.05" units="cm"/>
      <inkml:brushProperty name="color" value="#008C3A"/>
    </inkml:brush>
  </inkml:definitions>
  <inkml:trace contextRef="#ctx0" brushRef="#br0">15 195 9671 0 0,'0'0'748'0'0,"-1"2"-492"0"0,1-1-106 0 0,0 0 1 0 0,-1 0-1 0 0,1 0 0 0 0,0 0 0 0 0,0 0 0 0 0,-1 0 0 0 0,1 0 0 0 0,0 0 0 0 0,0 0 0 0 0,0 0 1 0 0,0 0-1 0 0,0 0 0 0 0,0 0 0 0 0,0 0 0 0 0,1-1 0 0 0,-1 1 0 0 0,0 0 0 0 0,1 0 0 0 0,-1 0 0 0 0,0 0 1 0 0,1 0-1 0 0,-1 0 0 0 0,1 0 0 0 0,-1 0 0 0 0,1-1 0 0 0,-1 1 0 0 0,1 0 0 0 0,0-1 0 0 0,0 1 1 0 0,-1 0-1 0 0,1-1 0 0 0,0 1 0 0 0,0 0 0 0 0,0-1 0 0 0,-1 0 0 0 0,1 1 0 0 0,0-1 0 0 0,0 1 1 0 0,0-1-1 0 0,0 0 0 0 0,0 0 0 0 0,0 1 0 0 0,0-1 0 0 0,2 0 0 0 0,1 0 108 0 0,0 0 0 0 0,0 0 0 0 0,0 0-1 0 0,0-1 1 0 0,0 0 0 0 0,1 1 0 0 0,4-3 0 0 0,-2 0-90 0 0,-1 0 0 0 0,0-1 1 0 0,1 0-1 0 0,-1 0 1 0 0,0 0-1 0 0,-1-1 1 0 0,1 1-1 0 0,-1-1 0 0 0,0-1 1 0 0,0 1-1 0 0,-1-1 1 0 0,0 0-1 0 0,7-10 1 0 0,-8 11-119 0 0,-1 0-1 0 0,1 0 1 0 0,-1 0 0 0 0,0-1 0 0 0,0 1 0 0 0,-1 0 0 0 0,0-1 0 0 0,0 1 0 0 0,0-1 0 0 0,0 1 0 0 0,-1-1 0 0 0,0 1 0 0 0,0-1 0 0 0,-1 0-1 0 0,1 1 1 0 0,-1-1 0 0 0,-1 1 0 0 0,-1-8 0 0 0,2 11-46 0 0,1 1 0 0 0,-1 0 0 0 0,1 0 0 0 0,-1 0 0 0 0,1 0 0 0 0,-1 0 0 0 0,0-1 1 0 0,0 1-1 0 0,1 0 0 0 0,-1 0 0 0 0,0 1 0 0 0,0-1 0 0 0,0 0 0 0 0,0 0 0 0 0,0 0 0 0 0,0 1 0 0 0,0-1 0 0 0,0 0 0 0 0,0 1 0 0 0,-1-1 0 0 0,1 1 0 0 0,0-1 0 0 0,-2 1 0 0 0,1-1-1 0 0,0 2 0 0 0,0-1 0 0 0,0 0 0 0 0,0 0 0 0 0,0 1 0 0 0,0-1 0 0 0,0 1 0 0 0,0 0 0 0 0,0-1 0 0 0,0 1 0 0 0,0 0 0 0 0,0 0 0 0 0,-2 2 0 0 0,-4 3-2 0 0,1 0 0 0 0,-1 1 0 0 0,1 0 0 0 0,-12 15 0 0 0,11-10-12 0 0,0 0 1 0 0,1 0-1 0 0,0 1 0 0 0,1 0 1 0 0,0 0-1 0 0,1 0 0 0 0,1 1 1 0 0,0 0-1 0 0,1 0 0 0 0,0 0 1 0 0,-1 26-1 0 0,4-37 8 0 0,-1 1-1 0 0,2-1 1 0 0,-1 1 0 0 0,0-1-1 0 0,1 1 1 0 0,-1-1-1 0 0,1 1 1 0 0,0-1-1 0 0,0 1 1 0 0,1-1 0 0 0,-1 0-1 0 0,0 1 1 0 0,1-1-1 0 0,0 0 1 0 0,0 0 0 0 0,0 0-1 0 0,0-1 1 0 0,1 1-1 0 0,-1 0 1 0 0,6 4 0 0 0,-5-5-10 0 0,0-1 1 0 0,0 1 0 0 0,1 0-1 0 0,-1-1 1 0 0,1 0-1 0 0,-1 0 1 0 0,1 0 0 0 0,-1 0-1 0 0,1 0 1 0 0,0-1 0 0 0,-1 1-1 0 0,1-1 1 0 0,0 0 0 0 0,0 0-1 0 0,-1-1 1 0 0,1 1 0 0 0,0-1-1 0 0,-1 0 1 0 0,7-2-1 0 0,2-1-82 0 0,1-1 0 0 0,-1 0 0 0 0,-1-1 0 0 0,1-1 0 0 0,-1 1 0 0 0,0-2 0 0 0,-1 0 0 0 0,0 0 0 0 0,0-1 0 0 0,0 0 0 0 0,-1-1 0 0 0,-1 1-1 0 0,0-2 1 0 0,0 1 0 0 0,12-24 0 0 0,26-52 278 0 0,-45 84 634 0 0,1 3-592 0 0,0 3-155 0 0,1 1-1 0 0,0-1 0 0 0,-1 0 1 0 0,0 1-1 0 0,0-1 0 0 0,0 1 1 0 0,0 0-1 0 0,-1 0 0 0 0,2 8 0 0 0,4 52 130 0 0,-4-34-123 0 0,-2-9-30 0 0,0-13-20 0 0,-1 0-1 0 0,2 0 1 0 0,-1 0-1 0 0,4 10 1 0 0,-5-17 48 0 0,-4-27 21 0 0,2 3-95 0 0,0-1 0 0 0,2 1 0 0 0,0-1 0 0 0,2 1 0 0 0,7-40 0 0 0,-7 54 0 0 0,0-1 0 0 0,1 1 0 0 0,1 0 0 0 0,-1 0 0 0 0,1 0 0 0 0,0 1 0 0 0,9-13 0 0 0,-9 15 0 0 0,1 1 0 0 0,-1-1 0 0 0,1 1 0 0 0,-1 0 0 0 0,1 0 0 0 0,0 0 0 0 0,0 1 0 0 0,1 0 0 0 0,-1 0 0 0 0,1 0 0 0 0,11-3 0 0 0,-7 3-131 0 0,-1 1 0 0 0,1 1 0 0 0,0 0 0 0 0,20 0 0 0 0,-4 1-2168 0 0,-13-2-5139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5.755"/>
    </inkml:context>
    <inkml:brush xml:id="br0">
      <inkml:brushProperty name="width" value="0.05" units="cm"/>
      <inkml:brushProperty name="height" value="0.05" units="cm"/>
      <inkml:brushProperty name="color" value="#008C3A"/>
    </inkml:brush>
  </inkml:definitions>
  <inkml:trace contextRef="#ctx0" brushRef="#br0">153 216 9671 0 0,'0'0'748'0'0,"0"-10"-464"0"0,1-1 816 0 0,0-1 0 0 0,1 0 0 0 0,4-16 0 0 0,-3 15-482 0 0,0-1 1 0 0,1-16-1 0 0,-3 23-500 0 0,-1 0-1 0 0,-1 0 1 0 0,1 1-1 0 0,-1-1 1 0 0,0 0-1 0 0,-1 1 1 0 0,-3-10 0 0 0,5 15-94 0 0,0 0 0 0 0,-1-1 0 0 0,1 1 1 0 0,-1 0-1 0 0,0 0 0 0 0,1 0 0 0 0,-1 0 0 0 0,0-1 1 0 0,0 1-1 0 0,0 0 0 0 0,0 0 0 0 0,0 0 1 0 0,0 1-1 0 0,0-1 0 0 0,0 0 0 0 0,0 0 0 0 0,0 0 1 0 0,0 1-1 0 0,0-1 0 0 0,-1 1 0 0 0,1-1 1 0 0,0 1-1 0 0,0-1 0 0 0,-1 1 0 0 0,1 0 0 0 0,0 0 1 0 0,-1-1-1 0 0,1 1 0 0 0,0 0 0 0 0,-1 0 1 0 0,1 0-1 0 0,0 1 0 0 0,-1-1 0 0 0,1 0 0 0 0,0 0 1 0 0,-1 1-1 0 0,1-1 0 0 0,0 1 0 0 0,-1-1 1 0 0,1 1-1 0 0,0-1 0 0 0,0 1 0 0 0,-2 1 1 0 0,-1 1-16 0 0,0 0 1 0 0,0 0-1 0 0,0 0 1 0 0,1 1 0 0 0,-1 0-1 0 0,1-1 1 0 0,-1 1 0 0 0,1 1-1 0 0,0-1 1 0 0,1 0 0 0 0,-4 8-1 0 0,-2 5-13 0 0,-10 32-1 0 0,7-8 101 0 0,1 0 0 0 0,1 0 0 0 0,3 1 0 0 0,2 0 0 0 0,1 0 0 0 0,2 0 0 0 0,2 1 0 0 0,8 51 0 0 0,-7-82-13 0 0,1 1 0 0 0,0-1 0 0 0,1 0 0 0 0,0 0 0 0 0,1 0 1 0 0,0 0-1 0 0,1-1 0 0 0,0 0 0 0 0,1 0 0 0 0,15 17 0 0 0,-19-23-211 0 0,2-1 0 0 0,-1 0 0 0 0,0 0-1 0 0,1 0 1 0 0,0-1 0 0 0,0 1 0 0 0,0-1 0 0 0,0 0 0 0 0,1-1 0 0 0,-1 1 0 0 0,1-1-1 0 0,0 0 1 0 0,-1 0 0 0 0,1-1 0 0 0,0 0 0 0 0,0 0 0 0 0,0 0 0 0 0,0-1 0 0 0,0 0-1 0 0,0 0 1 0 0,0 0 0 0 0,0-1 0 0 0,0 0 0 0 0,10-2 0 0 0,2-4-2261 0 0,0-1-3365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6.157"/>
    </inkml:context>
    <inkml:brush xml:id="br0">
      <inkml:brushProperty name="width" value="0.05" units="cm"/>
      <inkml:brushProperty name="height" value="0.05" units="cm"/>
      <inkml:brushProperty name="color" value="#008C3A"/>
    </inkml:brush>
  </inkml:definitions>
  <inkml:trace contextRef="#ctx0" brushRef="#br0">1 111 9583 0 0,'0'0'1140'0'0,"13"9"1122"0"0,-8-4-1889 0 0,-1 1 1 0 0,0 0 0 0 0,0-1-1 0 0,0 2 1 0 0,-1-1 0 0 0,0 0 0 0 0,0 1-1 0 0,-1-1 1 0 0,1 1 0 0 0,-1 0-1 0 0,1 8 1 0 0,-1-5-132 0 0,1 0 0 0 0,1 0 0 0 0,-1 0 0 0 0,6 9 0 0 0,-7-16-187 0 0,0 0 0 0 0,-1 0-1 0 0,1-1 1 0 0,0 1 0 0 0,0-1 0 0 0,1 1-1 0 0,-1-1 1 0 0,0 0 0 0 0,1 0 0 0 0,0 0-1 0 0,-1 0 1 0 0,1 0 0 0 0,0-1-1 0 0,0 1 1 0 0,0-1 0 0 0,5 2 0 0 0,-4-2-8 0 0,0-1 1 0 0,0 1 0 0 0,0-1 0 0 0,0 0-1 0 0,-1 0 1 0 0,1-1 0 0 0,0 1-1 0 0,0-1 1 0 0,0 0 0 0 0,0 0 0 0 0,0 0-1 0 0,0 0 1 0 0,4-3 0 0 0,2-1 27 0 0,0 0-1 0 0,0 0 1 0 0,-1-1 0 0 0,0 0-1 0 0,0-1 1 0 0,0 0 0 0 0,-1-1-1 0 0,0 1 1 0 0,-1-1 0 0 0,1-1 0 0 0,7-11-1 0 0,-11 13-45 0 0,0 0 1 0 0,0 0-1 0 0,-1 0 0 0 0,0-1 0 0 0,0 1 1 0 0,-1-1-1 0 0,0 0 0 0 0,0 0 0 0 0,-1 0 1 0 0,0 1-1 0 0,0-1 0 0 0,-1 0 0 0 0,0 0 0 0 0,0 0 1 0 0,-1 0-1 0 0,-2-12 0 0 0,2 18-14 0 0,1-1 0 0 0,-1 0 0 0 0,0 0 0 0 0,0 1 0 0 0,0-1 0 0 0,0 0 0 0 0,0 1 0 0 0,0-1 0 0 0,-1 1 0 0 0,0-1 0 0 0,1 1 0 0 0,-1 0 0 0 0,0-1 0 0 0,0 1 0 0 0,0 0 0 0 0,0 0 0 0 0,0 1 0 0 0,-1-1 0 0 0,1 0 0 0 0,-1 1 0 0 0,1-1 0 0 0,-1 1 0 0 0,1 0 0 0 0,-1 0 0 0 0,0 0 0 0 0,-4-1 0 0 0,1 2 14 0 0,0-1 1 0 0,0 1-1 0 0,0 0 0 0 0,0 1 0 0 0,0-1 1 0 0,0 1-1 0 0,0 0 0 0 0,0 1 0 0 0,0 0 1 0 0,1 0-1 0 0,-11 5 0 0 0,2 0-102 0 0,0 0-1 0 0,0 1 1 0 0,1 1-1 0 0,1 0 1 0 0,0 1 0 0 0,0 1-1 0 0,-20 22 1 0 0,24-24-552 0 0,1 0 1 0 0,1 1 0 0 0,0 0 0 0 0,0 1-1 0 0,1-1 1 0 0,-7 20 0 0 0,6-11-1247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6.717"/>
    </inkml:context>
    <inkml:brush xml:id="br0">
      <inkml:brushProperty name="width" value="0.05" units="cm"/>
      <inkml:brushProperty name="height" value="0.05" units="cm"/>
      <inkml:brushProperty name="color" value="#008C3A"/>
    </inkml:brush>
  </inkml:definitions>
  <inkml:trace contextRef="#ctx0" brushRef="#br0">19 4 2759 0 0,'-9'-4'13220'0'0,"9"26"-11304"0"0,2 0-1361 0 0,-1 0-1 0 0,0 0 0 0 0,-2-1 1 0 0,-5 33-1 0 0,0 5 106 0 0,6-51-588 0 0,0 0-1 0 0,0 1 1 0 0,1-1-1 0 0,0 0 0 0 0,2 8 1 0 0,-2-13-62 0 0,-1 1 0 0 0,1-1 0 0 0,0 0 0 0 0,0 0 0 0 0,1 0 0 0 0,-1-1 0 0 0,1 1 0 0 0,-1 0 0 0 0,1 0 0 0 0,0-1 0 0 0,0 1 0 0 0,0-1 0 0 0,1 0 0 0 0,-1 0 0 0 0,5 4 1 0 0,-6-6-8 0 0,0 1 0 0 0,0 0 0 0 0,1-1 0 0 0,-1 0 0 0 0,0 1 0 0 0,1-1 0 0 0,-1 0 0 0 0,0 0 0 0 0,1 1 1 0 0,-1-1-1 0 0,1 0 0 0 0,-1 0 0 0 0,0-1 0 0 0,1 1 0 0 0,-1 0 0 0 0,1 0 0 0 0,-1-1 0 0 0,0 1 1 0 0,1-1-1 0 0,-1 1 0 0 0,0-1 0 0 0,0 1 0 0 0,1-1 0 0 0,-1 0 0 0 0,2-1 0 0 0,0 0 2 0 0,5-3 4 0 0,0-1-1 0 0,0 0 1 0 0,-1-1 0 0 0,1 0 0 0 0,-1 0 0 0 0,-1 0-1 0 0,1-1 1 0 0,-2 0 0 0 0,1 0 0 0 0,-1-1 0 0 0,8-16-1 0 0,-1-2-33 0 0,-2 0 0 0 0,12-49-1 0 0,-18 55 42 0 0,-3 20 264 0 0,-2 2-259 0 0,0-1 0 0 0,0 1-1 0 0,0 0 1 0 0,0 0 0 0 0,0-1-1 0 0,1 1 1 0 0,-1 0 0 0 0,0 0 0 0 0,1 0-1 0 0,-1 0 1 0 0,1 0 0 0 0,-1 0-1 0 0,1 0 1 0 0,-2 3 0 0 0,-5 17 150 0 0,7-20-149 0 0,-3 10 34 0 0,0 1 0 0 0,1-1 0 0 0,1 1 0 0 0,0 0-1 0 0,0-1 1 0 0,1 1 0 0 0,0 0 0 0 0,1-1 0 0 0,1 1 0 0 0,2 12 0 0 0,-3-20-74 0 0,0 0-1 0 0,1-1 1 0 0,-1 1 0 0 0,0 0 0 0 0,1-1 0 0 0,0 1 0 0 0,0-1-1 0 0,0 1 1 0 0,0-1 0 0 0,1 0 0 0 0,-1 0 0 0 0,1 0 0 0 0,0 0 0 0 0,0-1-1 0 0,0 1 1 0 0,0-1 0 0 0,0 0 0 0 0,0 1 0 0 0,1-1 0 0 0,-1-1-1 0 0,1 1 1 0 0,-1 0 0 0 0,1-1 0 0 0,0 0 0 0 0,0 0 0 0 0,-1 0 0 0 0,1 0-1 0 0,0-1 1 0 0,0 0 0 0 0,0 1 0 0 0,0-1 0 0 0,0-1 0 0 0,4 1-1 0 0,-3-1-329 0 0,0 0-1 0 0,-1 0 1 0 0,1 0-1 0 0,0 0 1 0 0,-1-1-1 0 0,0 0 1 0 0,1 0-1 0 0,-1 0 1 0 0,7-4-1 0 0,-8 3-611 0 0,0 1-1 0 0,0 0 0 0 0,0-1 1 0 0,-1 0-1 0 0,1 1 0 0 0,-1-1 1 0 0,4-6-1 0 0,-1 0-4090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7.097"/>
    </inkml:context>
    <inkml:brush xml:id="br0">
      <inkml:brushProperty name="width" value="0.05" units="cm"/>
      <inkml:brushProperty name="height" value="0.05" units="cm"/>
      <inkml:brushProperty name="color" value="#008C3A"/>
    </inkml:brush>
  </inkml:definitions>
  <inkml:trace contextRef="#ctx0" brushRef="#br0">7 1 2759 0 0,'0'2'5463'0'0,"1"48"1636"0"0,0 1-3626 0 0,5 105-498 0 0,-4-115-2705 0 0,-2-40-122 0 0,-9-23-336 0 0,6 12 117 0 0,1-1 0 0 0,1 0 0 0 0,0-1 0 0 0,0 1 0 0 0,1 0 0 0 0,3-19 0 0 0,14-65-344 0 0,-15 84 361 0 0,1 0 0 0 0,1 0 0 0 0,8-18 0 0 0,-12 28 63 0 0,1 0 1 0 0,-1 0-1 0 0,0 0 0 0 0,1 0 0 0 0,-1 1 1 0 0,1-1-1 0 0,-1 0 0 0 0,1 0 0 0 0,0 0 1 0 0,-1 1-1 0 0,1-1 0 0 0,0 0 0 0 0,0 0 0 0 0,-1 1 1 0 0,1-1-1 0 0,0 1 0 0 0,0-1 0 0 0,0 1 1 0 0,0-1-1 0 0,0 1 0 0 0,-1 0 0 0 0,1-1 1 0 0,0 1-1 0 0,0 0 0 0 0,0 0 0 0 0,0-1 1 0 0,0 1-1 0 0,0 0 0 0 0,0 0 0 0 0,0 0 0 0 0,0 0 1 0 0,0 0-1 0 0,0 1 0 0 0,0-1 0 0 0,0 0 1 0 0,0 0-1 0 0,0 1 0 0 0,0-1 0 0 0,1 1 1 0 0,0 0 12 0 0,0 0 9 0 0,0 0-1 0 0,0 0 1 0 0,0 0-1 0 0,0 1 1 0 0,0-1-1 0 0,-1 1 1 0 0,1 0-1 0 0,0-1 1 0 0,-1 1-1 0 0,1 0 1 0 0,-1 0 0 0 0,0 0-1 0 0,0 0 1 0 0,0 0-1 0 0,0 0 1 0 0,0 0-1 0 0,0 0 1 0 0,0 3-1 0 0,3 7 68 0 0,-1-1-1 0 0,1 15 0 0 0,-3-20-66 0 0,3 52 175 0 0,1 6-10 0 0,-4-58-185 0 0,0 0 1 0 0,0 0-1 0 0,1-1 1 0 0,0 1-1 0 0,0-1 1 0 0,0 1-1 0 0,1-1 1 0 0,4 7-1 0 0,-6-11-31 0 0,0 0-1 0 0,0 0 0 0 0,0 0 1 0 0,0 0-1 0 0,0 0 0 0 0,0-1 1 0 0,0 1-1 0 0,0 0 1 0 0,0-1-1 0 0,1 1 0 0 0,-1-1 1 0 0,0 1-1 0 0,0-1 0 0 0,1 0 1 0 0,-1 1-1 0 0,0-1 1 0 0,1 0-1 0 0,-1 0 0 0 0,0 0 1 0 0,0 0-1 0 0,1 0 1 0 0,1 0-1 0 0,0-1-381 0 0,0 1 1 0 0,0-1-1 0 0,0 0 0 0 0,0 1 1 0 0,0-1-1 0 0,-1-1 0 0 0,1 1 1 0 0,0 0-1 0 0,2-2 1 0 0,3-5-6309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1.916"/>
    </inkml:context>
    <inkml:brush xml:id="br0">
      <inkml:brushProperty name="width" value="0.05" units="cm"/>
      <inkml:brushProperty name="height" value="0.05" units="cm"/>
      <inkml:brushProperty name="color" value="#004F8B"/>
    </inkml:brush>
  </inkml:definitions>
  <inkml:trace contextRef="#ctx0" brushRef="#br0">26 0 11975 0 0,'0'0'923'0'0,"-3"10"-566"0"0,-2 8 3234 0 0,-3 28 1 0 0,1 55-424 0 0,4-44-2499 0 0,4-1-1802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7.516"/>
    </inkml:context>
    <inkml:brush xml:id="br0">
      <inkml:brushProperty name="width" value="0.05" units="cm"/>
      <inkml:brushProperty name="height" value="0.05" units="cm"/>
      <inkml:brushProperty name="color" value="#008C3A"/>
    </inkml:brush>
  </inkml:definitions>
  <inkml:trace contextRef="#ctx0" brushRef="#br0">44 0 9215 0 0,'0'0'831'0'0,"0"2"-686"0"0,-3 27 2262 0 0,2 1-1 0 0,3 36 1 0 0,0-3-952 0 0,-6 195 1783 0 0,1 119-835 0 0,12-285-1952 0 0,0 9-226 0 0,-9-100-302 0 0,-3-1-1356 0 0,2-1 1331 0 0,-1 1-1 0 0,1-1 1 0 0,0 0-1 0 0,-1 1 1 0 0,1-1-1 0 0,0 0 1 0 0,0 0 0 0 0,0 0-1 0 0,0 1 1 0 0,0-1-1 0 0,0 0 1 0 0,-1-2-1 0 0,-13-16-807 0 0,13 16 790 0 0,-1-1 0 0 0,1 0-1 0 0,0 0 1 0 0,0 0 0 0 0,0 0 0 0 0,0 0-1 0 0,1-1 1 0 0,0 1 0 0 0,0 0-1 0 0,0-1 1 0 0,0 1 0 0 0,1-1 0 0 0,-1-8-1 0 0,2 9 183 0 0,0 0 0 0 0,0 0-1 0 0,0 0 1 0 0,0 0 0 0 0,0 0-1 0 0,1 1 1 0 0,0-1 0 0 0,0 1-1 0 0,0-1 1 0 0,0 1 0 0 0,0 0-1 0 0,1 0 1 0 0,-1-1 0 0 0,1 2-1 0 0,6-6 1 0 0,6-4 333 0 0,1 0 0 0 0,0 2-1 0 0,0 0 1 0 0,26-11 0 0 0,-7 6-691 0 0,47-13 1 0 0,-67 24-5048 0 0,-2 1-1864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7.978"/>
    </inkml:context>
    <inkml:brush xml:id="br0">
      <inkml:brushProperty name="width" value="0.05" units="cm"/>
      <inkml:brushProperty name="height" value="0.05" units="cm"/>
      <inkml:brushProperty name="color" value="#008C3A"/>
    </inkml:brush>
  </inkml:definitions>
  <inkml:trace contextRef="#ctx0" brushRef="#br0">163 242 12583 0 0,'7'-34'1036'0'0,"-1"11"-528"0"0,-2 0-1 0 0,0-1 1 0 0,-1 1-1 0 0,-2-1 1 0 0,-1-27 0 0 0,0 49-417 0 0,0 0 0 0 0,0 0 1 0 0,-1 0-1 0 0,1 0 1 0 0,-1 0-1 0 0,1 0 1 0 0,-1 0-1 0 0,0 0 1 0 0,1 0-1 0 0,-1 0 0 0 0,0 0 1 0 0,0 1-1 0 0,-1-1 1 0 0,1 0-1 0 0,0 1 1 0 0,-1-1-1 0 0,1 1 1 0 0,-3-3-1 0 0,2 4-68 0 0,1-1 0 0 0,0 1 0 0 0,-1-1 0 0 0,1 1 0 0 0,0 0 0 0 0,-1 0 0 0 0,1-1 0 0 0,-1 1 0 0 0,1 0-1 0 0,0 0 1 0 0,-1 1 0 0 0,1-1 0 0 0,-1 0 0 0 0,1 0 0 0 0,0 1 0 0 0,-1-1 0 0 0,1 0 0 0 0,0 1 0 0 0,-1 0 0 0 0,1-1 0 0 0,0 1 0 0 0,0 0 0 0 0,-1-1 0 0 0,1 1 0 0 0,0 0 0 0 0,0 0 0 0 0,-1 2 0 0 0,-3 1-7 0 0,0 1 0 0 0,0 1 1 0 0,1-1-1 0 0,0 1 1 0 0,0-1-1 0 0,1 1 1 0 0,-1 0-1 0 0,-4 13 1 0 0,-15 55 199 0 0,19-60-178 0 0,-12 56 714 0 0,-15 140-1 0 0,16 73 886 0 0,14-266-1585 0 0,14 304 1158 0 0,-10-285-1169 0 0,-3-31 337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8.378"/>
    </inkml:context>
    <inkml:brush xml:id="br0">
      <inkml:brushProperty name="width" value="0.05" units="cm"/>
      <inkml:brushProperty name="height" value="0.05" units="cm"/>
      <inkml:brushProperty name="color" value="#008C3A"/>
    </inkml:brush>
  </inkml:definitions>
  <inkml:trace contextRef="#ctx0" brushRef="#br0">1 189 8287 0 0,'12'-12'731'0'0,"0"0"-1"0"0,1 1 0 0 0,0 0 0 0 0,1 1 0 0 0,1 1 0 0 0,28-15 0 0 0,99-34 6255 0 0,-115 48-6547 0 0,-10 4-22 0 0,44-14 738 0 0,-56 18-1041 0 0,0 1 0 0 0,1 0 0 0 0,-1 0-1 0 0,1 1 1 0 0,-1 0 0 0 0,1 0-1 0 0,-1 0 1 0 0,12 2 0 0 0,-15-1-90 0 0,1-1 0 0 0,-1 1 0 0 0,1 0 0 0 0,-1 0 0 0 0,1 1 0 0 0,-1-1 0 0 0,1 1 0 0 0,-1-1 0 0 0,0 1 0 0 0,0-1 0 0 0,0 1 0 0 0,0 0 0 0 0,0 0 0 0 0,3 5 0 0 0,-2-3 10 0 0,-1 0-1 0 0,0 0 1 0 0,0 0-1 0 0,0 1 1 0 0,-1-1 0 0 0,1 1-1 0 0,-1 0 1 0 0,1 4 0 0 0,-1 9 82 0 0,0 1 0 0 0,-1-1 0 0 0,-3 29 0 0 0,2-33-49 0 0,-11 95-29 0 0,12-107-902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8.769"/>
    </inkml:context>
    <inkml:brush xml:id="br0">
      <inkml:brushProperty name="width" value="0.05" units="cm"/>
      <inkml:brushProperty name="height" value="0.05" units="cm"/>
      <inkml:brushProperty name="color" value="#008C3A"/>
    </inkml:brush>
  </inkml:definitions>
  <inkml:trace contextRef="#ctx0" brushRef="#br0">9 12 17911 0 0,'-8'-11'2424'0'0,"17"12"-2264"0"0,1 3-928 0 0,0 0-192 0 0,3 2-40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9.198"/>
    </inkml:context>
    <inkml:brush xml:id="br0">
      <inkml:brushProperty name="width" value="0.05" units="cm"/>
      <inkml:brushProperty name="height" value="0.05" units="cm"/>
      <inkml:brushProperty name="color" value="#008C3A"/>
    </inkml:brush>
  </inkml:definitions>
  <inkml:trace contextRef="#ctx0" brushRef="#br0">0 620 12895 0 0,'0'0'7616'0'0,"2"0"-7029"0"0,4-3-484 0 0,-1 1 0 0 0,0-1 0 0 0,1 0 0 0 0,-1 0 0 0 0,-1 0 0 0 0,1-1 0 0 0,0 0 0 0 0,-1 0 0 0 0,0 0 0 0 0,0 0 0 0 0,0-1 0 0 0,-1 0 0 0 0,1 0 0 0 0,-1 0 0 0 0,3-7 0 0 0,0 2-123 0 0,-1-1 1 0 0,-1-1 0 0 0,0 1-1 0 0,-1-1 1 0 0,0 1-1 0 0,2-19 1 0 0,-5 30 16 0 0,0-1 0 0 0,0 1 0 0 0,0-1 0 0 0,0 1 0 0 0,1-1-1 0 0,-2 1 1 0 0,1-1 0 0 0,0 1 0 0 0,0 0 0 0 0,0-1 0 0 0,0 1 0 0 0,0-1 0 0 0,0 1 0 0 0,0-1 0 0 0,0 1 0 0 0,-1-1 0 0 0,1 1 0 0 0,0 0 0 0 0,0-1 0 0 0,-1 1 0 0 0,1-1 0 0 0,0 1-1 0 0,-1 0 1 0 0,1-1 0 0 0,0 1 0 0 0,-1 0 0 0 0,1-1 0 0 0,0 1 0 0 0,-1 0 0 0 0,1 0 0 0 0,-1-1 0 0 0,1 1 0 0 0,-1 0 0 0 0,1 0 0 0 0,-1 0 0 0 0,1 0 0 0 0,0 0 0 0 0,-1-1-1 0 0,1 1 1 0 0,-1 0 0 0 0,1 0 0 0 0,-1 0 0 0 0,1 0 0 0 0,-1 0 0 0 0,1 0 0 0 0,-1 1 0 0 0,1-1 0 0 0,-1 0 0 0 0,1 0 0 0 0,-1 0 0 0 0,1 0 0 0 0,0 1 0 0 0,-1-1 0 0 0,1 0 0 0 0,-1 1-1 0 0,-2 0-10 0 0,0 0 0 0 0,1 0 0 0 0,-1 0 0 0 0,1 0 0 0 0,0 1 0 0 0,-1-1-1 0 0,1 1 1 0 0,-2 2 0 0 0,-2 3 43 0 0,1 1-1 0 0,1 0 0 0 0,-1 0 1 0 0,1 0-1 0 0,1 1 0 0 0,0-1 1 0 0,0 1-1 0 0,0 0 0 0 0,-2 18 1 0 0,2-2 87 0 0,1-1 1 0 0,2 36-1 0 0,0-55-81 0 0,1 0 0 0 0,-1 0-1 0 0,1 0 1 0 0,0 0-1 0 0,0 0 1 0 0,0 0 0 0 0,1 0-1 0 0,0 0 1 0 0,0-1-1 0 0,0 1 1 0 0,0-1 0 0 0,1 1-1 0 0,0-1 1 0 0,5 7-1 0 0,-6-9-33 0 0,1 0 1 0 0,-1 0-1 0 0,1 0 0 0 0,-1-1 0 0 0,1 1 0 0 0,0-1 0 0 0,-1 1 0 0 0,1-1 0 0 0,0 0 0 0 0,0 0 0 0 0,0 0 0 0 0,0 0 0 0 0,0-1 0 0 0,0 1 0 0 0,0-1 0 0 0,0 0 0 0 0,0 0 0 0 0,1 0 0 0 0,-1 0 1 0 0,0-1-1 0 0,0 1 0 0 0,0-1 0 0 0,0 1 0 0 0,4-3 0 0 0,3 0-194 0 0,0-1 1 0 0,-1 0-1 0 0,1 0 1 0 0,-1-1-1 0 0,0 0 1 0 0,-1-1 0 0 0,1 0-1 0 0,-1 0 1 0 0,0-1-1 0 0,-1 0 1 0 0,0-1-1 0 0,13-15 1 0 0,-13 12-381 0 0,0 0 0 0 0,-1-1 1 0 0,0 0-1 0 0,-1 0 0 0 0,-1 0 0 0 0,1-1 1 0 0,-2 1-1 0 0,0-1 0 0 0,3-26 1 0 0,-2-34-2348 0 0,-7-95 1 0 0,-1 38 2230 0 0,1 38 1498 0 0,-6 30 6095 0 0,8 77-5928 0 0,-11 227 3383 0 0,9-137-2609 0 0,1-55-977 0 0,-1-7-208 0 0,2 1 0 0 0,2-1 0 0 0,10 65 0 0 0,-8-93-453 0 0,0 0 0 0 0,2 0 0 0 0,0 0 0 0 0,10 21 0 0 0,-13-31-213 0 0,1-1 0 0 0,-1 1 0 0 0,1-1 0 0 0,-1 0 0 0 0,1 0 0 0 0,1 0 0 0 0,-1-1 0 0 0,0 1 0 0 0,1-1 0 0 0,0 0 0 0 0,-1 0 0 0 0,1 0 0 0 0,1 0 0 0 0,-1-1 0 0 0,0 1 0 0 0,1-1 0 0 0,-1 0-1 0 0,8 2 1 0 0,-10-4-674 0 0,0 0 0 0 0,0 0-1 0 0,0 0 1 0 0,1 0 0 0 0,-1 0 0 0 0,0-1-1 0 0,0 1 1 0 0,0 0 0 0 0,4-2-1 0 0,7-4-6756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19.585"/>
    </inkml:context>
    <inkml:brush xml:id="br0">
      <inkml:brushProperty name="width" value="0.05" units="cm"/>
      <inkml:brushProperty name="height" value="0.05" units="cm"/>
      <inkml:brushProperty name="color" value="#008C3A"/>
    </inkml:brush>
  </inkml:definitions>
  <inkml:trace contextRef="#ctx0" brushRef="#br0">193 457 15287 0 0,'0'0'1386'0'0,"-1"-2"-1142"0"0,-1-1-125 0 0,-1-6 121 0 0,-1 1 1 0 0,-1 1-1 0 0,0-1 1 0 0,-11-14-1 0 0,15 21-246 0 0,0 0-1 0 0,0 0 1 0 0,0 0 0 0 0,-1 0-1 0 0,1 0 1 0 0,-1 0 0 0 0,1 1-1 0 0,0-1 1 0 0,-1 0-1 0 0,1 1 1 0 0,-1-1 0 0 0,0 1-1 0 0,1-1 1 0 0,-1 1 0 0 0,1 0-1 0 0,-1 0 1 0 0,0-1 0 0 0,1 1-1 0 0,-1 0 1 0 0,0 1-1 0 0,1-1 1 0 0,-1 0 0 0 0,0 0-1 0 0,1 1 1 0 0,-1-1 0 0 0,1 1-1 0 0,-1-1 1 0 0,1 1 0 0 0,-3 1-1 0 0,-2 2 12 0 0,-1 0-1 0 0,1 0 1 0 0,0 0-1 0 0,0 1 1 0 0,0 0-1 0 0,0 0 1 0 0,1 1-1 0 0,0 0 1 0 0,0 0-1 0 0,1 0 1 0 0,-1 0-1 0 0,2 1 1 0 0,-5 8-1 0 0,2-3 190 0 0,1 1 1 0 0,0-1-1 0 0,2 1 0 0 0,-1 0 1 0 0,1 0-1 0 0,1 0 0 0 0,-1 14 1 0 0,3-21-66 0 0,0 0 1 0 0,0 0 0 0 0,0 0 0 0 0,1 0 0 0 0,0 0 0 0 0,0 0 0 0 0,1 0 0 0 0,0-1-1 0 0,0 1 1 0 0,4 9 0 0 0,-5-13-86 0 0,0-1 0 0 0,1 1 1 0 0,-1 0-1 0 0,0-1 0 0 0,0 0 0 0 0,1 1 0 0 0,-1-1 0 0 0,0 0 0 0 0,1 1 1 0 0,0-1-1 0 0,-1 0 0 0 0,1 0 0 0 0,0-1 0 0 0,-1 1 0 0 0,4 1 0 0 0,-3-2-26 0 0,0 1-1 0 0,1-1 0 0 0,-1 0 0 0 0,0 0 0 0 0,1 0 0 0 0,-1 0 0 0 0,1 0 1 0 0,-1-1-1 0 0,0 1 0 0 0,1-1 0 0 0,-1 0 0 0 0,0 1 0 0 0,0-1 1 0 0,0 0-1 0 0,4-2 0 0 0,4-3-23 0 0,-1-1 0 0 0,1 0 0 0 0,-1 0 0 0 0,-1-1 0 0 0,1 0 0 0 0,-1 0 0 0 0,-1-1 0 0 0,0 0 0 0 0,0 0 0 0 0,0-1 0 0 0,8-17 0 0 0,0-6-258 0 0,-1 0 1 0 0,15-51-1 0 0,-1-31 143 0 0,18-141 0 0 0,-40 214 191 0 0,-25 196 776 0 0,19-152-844 0 0,-24 229 1336 0 0,24-205-1242 0 0,0 0-1 0 0,2-1 1 0 0,0 1-1 0 0,2-1 1 0 0,1 0 0 0 0,1 0-1 0 0,10 26 1 0 0,4-11-1347 0 0,-9-23 479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0.332"/>
    </inkml:context>
    <inkml:brush xml:id="br0">
      <inkml:brushProperty name="width" value="0.05" units="cm"/>
      <inkml:brushProperty name="height" value="0.05" units="cm"/>
      <inkml:brushProperty name="color" value="#008C3A"/>
    </inkml:brush>
  </inkml:definitions>
  <inkml:trace contextRef="#ctx0" brushRef="#br0">1 120 10511 0 0,'2'-119'1660'0'0,"-1"140"2568"0"0,5 88-2442 0 0,-7 41-34 0 0,5 224 987 0 0,12-176-3349 0 0,-15-189-2210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0.720"/>
    </inkml:context>
    <inkml:brush xml:id="br0">
      <inkml:brushProperty name="width" value="0.05" units="cm"/>
      <inkml:brushProperty name="height" value="0.05" units="cm"/>
      <inkml:brushProperty name="color" value="#008C3A"/>
    </inkml:brush>
  </inkml:definitions>
  <inkml:trace contextRef="#ctx0" brushRef="#br0">1 135 9215 0 0,'12'-5'534'0'0,"-1"1"0"0"0,1 0 0 0 0,16-3 0 0 0,13-4 1876 0 0,205-53 4962 0 0,-245 64-7326 0 0,0-1 0 0 0,1 1 0 0 0,-1-1 1 0 0,0 1-1 0 0,0 0 0 0 0,0 0 1 0 0,1 0-1 0 0,-1 0 0 0 0,0 0 1 0 0,0 0-1 0 0,0 0 0 0 0,1 0 1 0 0,-1 0-1 0 0,0 1 0 0 0,0-1 1 0 0,0 0-1 0 0,0 1 0 0 0,1-1 1 0 0,-1 1-1 0 0,2 0 0 0 0,-3 1-31 0 0,1-1 0 0 0,-1 0-1 0 0,0 0 1 0 0,1 0 0 0 0,-1 0-1 0 0,0 1 1 0 0,0-1 0 0 0,0 0-1 0 0,0 0 1 0 0,0 1 0 0 0,0-1 0 0 0,0 0-1 0 0,0 0 1 0 0,0 1 0 0 0,-1-1-1 0 0,1 0 1 0 0,0 0 0 0 0,-1 0-1 0 0,1 0 1 0 0,-1 0 0 0 0,0 2-1 0 0,-15 36 4 0 0,-13 35 20 0 0,26-65-36 0 0,1-1 1 0 0,0 1 0 0 0,1 0 0 0 0,0 0 0 0 0,0 0-1 0 0,1 15 1 0 0,0-21 6 0 0,0-1 0 0 0,1 1 1 0 0,-1-1-1 0 0,0 1 0 0 0,1-1 0 0 0,0 1 0 0 0,-1-1 0 0 0,1 1 1 0 0,0-1-1 0 0,0 1 0 0 0,0-1 0 0 0,1 0 0 0 0,-1 0 0 0 0,0 0 1 0 0,1 0-1 0 0,0 0 0 0 0,-1 0 0 0 0,1 0 0 0 0,0 0 0 0 0,0 0 0 0 0,0-1 1 0 0,0 1-1 0 0,0-1 0 0 0,1 0 0 0 0,-1 1 0 0 0,0-1 0 0 0,1 0 1 0 0,-1 0-1 0 0,0 0 0 0 0,1-1 0 0 0,-1 1 0 0 0,1-1 0 0 0,-1 1 1 0 0,1-1-1 0 0,0 0 0 0 0,-1 0 0 0 0,1 0 0 0 0,-1 0 0 0 0,4-1 0 0 0,5-1 36 0 0,-1 0-1 0 0,1 0 1 0 0,-1-1-1 0 0,0 0 1 0 0,0-1-1 0 0,0 0 1 0 0,-1-1-1 0 0,12-7 1 0 0,-13 7-22 0 0,0 0 1 0 0,-1-1-1 0 0,0 0 1 0 0,0 0 0 0 0,0-1-1 0 0,-1 1 1 0 0,1-2-1 0 0,-2 1 1 0 0,8-12-1 0 0,-10 14 0 0 0,-1 0-1 0 0,0 0 0 0 0,0-1 0 0 0,0 1 0 0 0,0 0 0 0 0,-1-1 0 0 0,0 1 0 0 0,0-1 0 0 0,-1 0 0 0 0,0 1 0 0 0,0-1 1 0 0,0 1-1 0 0,0-1 0 0 0,-1 0 0 0 0,0 1 0 0 0,0-1 0 0 0,-2-5 0 0 0,0 4 20 0 0,1-1 0 0 0,-2 1-1 0 0,1 0 1 0 0,-1 0 0 0 0,0 0 0 0 0,0 0 0 0 0,-1 1-1 0 0,-6-8 1 0 0,8 10-123 0 0,0 1 0 0 0,0 1 1 0 0,-1-1-1 0 0,1 0 0 0 0,-1 1 0 0 0,1 0 0 0 0,-1-1 0 0 0,0 1 0 0 0,0 1 0 0 0,0-1 0 0 0,0 1 0 0 0,0-1 1 0 0,0 1-1 0 0,-1 0 0 0 0,1 1 0 0 0,0-1 0 0 0,-5 1 0 0 0,0 11-7724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1.834"/>
    </inkml:context>
    <inkml:brush xml:id="br0">
      <inkml:brushProperty name="width" value="0.05" units="cm"/>
      <inkml:brushProperty name="height" value="0.05" units="cm"/>
      <inkml:brushProperty name="color" value="#008C3A"/>
    </inkml:brush>
  </inkml:definitions>
  <inkml:trace contextRef="#ctx0" brushRef="#br0">154 201 9039 0 0,'3'-19'244'0'0,"-1"0"0"0"0,0 0 0 0 0,-1 0 0 0 0,-3-34 0 0 0,1 47-100 0 0,1-1-1 0 0,-2 0 1 0 0,1 1 0 0 0,-1-1-1 0 0,0 1 1 0 0,0-1-1 0 0,0 1 1 0 0,-8-12-1 0 0,10 17 97 0 0,-8 1-31 0 0,6 0-189 0 0,1-1 1 0 0,-1 1-1 0 0,0 0 1 0 0,0 0-1 0 0,1 0 1 0 0,-1 0-1 0 0,0 0 0 0 0,0 1 1 0 0,1-1-1 0 0,-1 1 1 0 0,0-1-1 0 0,1 1 1 0 0,-1-1-1 0 0,0 1 1 0 0,1 0-1 0 0,-1 0 0 0 0,1 0 1 0 0,-1 0-1 0 0,1 0 1 0 0,0 0-1 0 0,-1 0 1 0 0,1 0-1 0 0,0 1 0 0 0,0-1 1 0 0,-2 3-1 0 0,-5 8 233 0 0,1 0-1 0 0,1 1 0 0 0,0 0 1 0 0,0 0-1 0 0,-4 21 1 0 0,-13 69 1691 0 0,14-51-880 0 0,2 1 0 0 0,3 1 0 0 0,3 92 0 0 0,2-132-937 0 0,1 0-1 0 0,0 0 1 0 0,1 0 0 0 0,1 0-1 0 0,0 0 1 0 0,1-1 0 0 0,0 1-1 0 0,1-1 1 0 0,10 14 0 0 0,-13-22-118 0 0,0 0 1 0 0,0-1-1 0 0,0 0 1 0 0,1 0-1 0 0,0 0 1 0 0,0 0 0 0 0,0-1-1 0 0,1 1 1 0 0,-1-1-1 0 0,1 0 1 0 0,-1 0-1 0 0,1-1 1 0 0,0 1 0 0 0,0-1-1 0 0,0 0 1 0 0,1-1-1 0 0,-1 1 1 0 0,0-1 0 0 0,1 0-1 0 0,-1 0 1 0 0,1-1-1 0 0,-1 1 1 0 0,1-1-1 0 0,-1-1 1 0 0,1 1 0 0 0,9-3-1 0 0,-6 2-252 0 0,1-2 0 0 0,-1 1-1 0 0,1-1 1 0 0,-1 0 0 0 0,0-1 0 0 0,0 0 0 0 0,-1-1-1 0 0,1 0 1 0 0,-1 0 0 0 0,0-1 0 0 0,0 0-1 0 0,-1 0 1 0 0,0-1 0 0 0,0 0 0 0 0,0 0 0 0 0,-1 0-1 0 0,0-1 1 0 0,0 0 0 0 0,-1 0 0 0 0,0-1-1 0 0,-1 0 1 0 0,0 1 0 0 0,0-1 0 0 0,-1-1-1 0 0,5-17 1 0 0,3-72-1637 0 0,-10 32 6703 0 0,0 87-3779 0 0,-6 66 665 0 0,2-50-1247 0 0,1 37 0 0 0,2-62-379 0 0,1 0 1 0 0,1 0-1 0 0,-1 0 1 0 0,2 0-1 0 0,0 0 1 0 0,0-1 0 0 0,8 18-1 0 0,-10-25-75 0 0,0-1-1 0 0,1 1 1 0 0,-1-1-1 0 0,0 0 1 0 0,1 0-1 0 0,-1 1 1 0 0,1-1 0 0 0,0 0-1 0 0,0 0 1 0 0,0-1-1 0 0,0 1 1 0 0,0 0-1 0 0,0 0 1 0 0,0-1-1 0 0,1 0 1 0 0,-1 1 0 0 0,0-1-1 0 0,1 0 1 0 0,-1 0-1 0 0,1 0 1 0 0,0-1-1 0 0,-1 1 1 0 0,1 0-1 0 0,-1-1 1 0 0,1 0 0 0 0,0 0-1 0 0,0 0 1 0 0,-1 0-1 0 0,1 0 1 0 0,0 0-1 0 0,-1-1 1 0 0,1 1-1 0 0,0-1 1 0 0,-1 1 0 0 0,4-3-1 0 0,0 1 10 0 0,1-2-1 0 0,-1 1 1 0 0,0-1 0 0 0,0 0-1 0 0,0 0 1 0 0,0 0-1 0 0,-1-1 1 0 0,1 0 0 0 0,-1 0-1 0 0,-1-1 1 0 0,1 1 0 0 0,4-9-1 0 0,-1 1-6 0 0,-1-1 0 0 0,0-1 1 0 0,-1 1-1 0 0,-1-1 0 0 0,0 0 0 0 0,5-27 0 0 0,4-96 63 0 0,-14 136-73 0 0,0-6 12 0 0,0 7 47 0 0,-3 11 73 0 0,-4 23 6 0 0,1 1 1 0 0,2 0 0 0 0,1 0-1 0 0,2 39 1 0 0,1-64-58 0 0,1-1 0 0 0,0 1 0 0 0,0-1 0 0 0,0 0 0 0 0,4 10 0 0 0,-4-15-252 0 0,1 0-1 0 0,-1 0 1 0 0,1 0 0 0 0,-1 0-1 0 0,1-1 1 0 0,0 1-1 0 0,3 3 1 0 0,-4-5-384 0 0,1 1 0 0 0,0-1 0 0 0,-1 1 0 0 0,1-1 0 0 0,0 0 0 0 0,0 1 0 0 0,0-1 0 0 0,0 0 0 0 0,0 0 0 0 0,0-1 0 0 0,4 2 0 0 0,9 0-6644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2.233"/>
    </inkml:context>
    <inkml:brush xml:id="br0">
      <inkml:brushProperty name="width" value="0.05" units="cm"/>
      <inkml:brushProperty name="height" value="0.05" units="cm"/>
      <inkml:brushProperty name="color" value="#008C3A"/>
    </inkml:brush>
  </inkml:definitions>
  <inkml:trace contextRef="#ctx0" brushRef="#br0">219 17 12439 0 0,'0'0'2511'0'0,"-9"-8"2196"0"0,8 7-4627 0 0,0 1-15 0 0,0-1 0 0 0,0 0 0 0 0,0 0 0 0 0,0 1 1 0 0,0-1-1 0 0,0 1 0 0 0,0-1 0 0 0,-1 1 1 0 0,1-1-1 0 0,0 1 0 0 0,0 0 0 0 0,0-1 0 0 0,-1 1 1 0 0,1 0-1 0 0,0 0 0 0 0,0 0 0 0 0,-1 0 1 0 0,1 0-1 0 0,0 0 0 0 0,0 0 0 0 0,-1 1 0 0 0,1-1 1 0 0,-2 1-1 0 0,-4 1-85 0 0,0 0 0 0 0,0 0 0 0 0,1 0 1 0 0,-1 1-1 0 0,1 0 0 0 0,-1 1 0 0 0,1 0 0 0 0,0 0 1 0 0,0 0-1 0 0,1 0 0 0 0,-1 1 0 0 0,1 0 0 0 0,-7 8 1 0 0,10-10 11 0 0,0-1 0 0 0,-1 1 0 0 0,1 0 0 0 0,1 0 1 0 0,-1-1-1 0 0,0 1 0 0 0,1 0 0 0 0,-1 1 0 0 0,1-1 1 0 0,0 0-1 0 0,0 0 0 0 0,0 0 0 0 0,1 1 1 0 0,-1-1-1 0 0,1 0 0 0 0,0 1 0 0 0,0-1 0 0 0,0 0 1 0 0,0 1-1 0 0,0-1 0 0 0,1 1 0 0 0,0-1 0 0 0,-1 0 1 0 0,1 0-1 0 0,1 0 0 0 0,-1 1 0 0 0,0-1 1 0 0,1 0-1 0 0,-1 0 0 0 0,4 4 0 0 0,5 4 92 0 0,0 0-1 0 0,1-1 0 0 0,16 13 0 0 0,18 17 506 0 0,-45-39-563 0 0,1 0 0 0 0,0 0 1 0 0,-1 0-1 0 0,1-1 0 0 0,0 1 1 0 0,-1 0-1 0 0,1 0 0 0 0,-1 0 1 0 0,1 0-1 0 0,-1 0 0 0 0,0 0 1 0 0,1 0-1 0 0,-1 0 0 0 0,0 0 1 0 0,0 0-1 0 0,1 0 0 0 0,-1 0 1 0 0,0 0-1 0 0,0 0 0 0 0,0 0 1 0 0,0 0-1 0 0,-1 0 0 0 0,1 0 1 0 0,0 2-1 0 0,-1-1 7 0 0,0 0 0 0 0,0 0 0 0 0,-1-1 1 0 0,1 1-1 0 0,0 0 0 0 0,-1 0 0 0 0,1-1 0 0 0,-1 1 0 0 0,1-1 0 0 0,-1 1 0 0 0,-2 1 1 0 0,-5 2 62 0 0,0 0 1 0 0,-1 0 0 0 0,-16 6-1 0 0,13-6-161 0 0,1 0 0 0 0,-1-1 0 0 0,-1-1 0 0 0,1 0 0 0 0,-26 2-1 0 0,37-5-640 0 0,-3 0-426 0 0,0 1-552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3.943"/>
    </inkml:context>
    <inkml:brush xml:id="br0">
      <inkml:brushProperty name="width" value="0.05" units="cm"/>
      <inkml:brushProperty name="height" value="0.05" units="cm"/>
      <inkml:brushProperty name="color" value="#E71224"/>
    </inkml:brush>
  </inkml:definitions>
  <inkml:trace contextRef="#ctx0" brushRef="#br0">78 0 16415 0 0,'-9'5'1484'0'0,"5"-3"-1450"0"0,1 1 0 0 0,0-1 0 0 0,-1 1 0 0 0,1 0 0 0 0,0 0 0 0 0,1 0 0 0 0,-1 0 0 0 0,1 1 0 0 0,-1-1 0 0 0,1 1 0 0 0,0 0 0 0 0,0-1 0 0 0,1 1 0 0 0,-1 0 0 0 0,1 0 0 0 0,-2 6 0 0 0,-1 8 152 0 0,2 0-1 0 0,-2 30 1 0 0,1-12-109 0 0,0-5-27 0 0,-2 1-98 0 0,2 1 0 0 0,1 0 0 0 0,5 57 0 0 0,-3-88-976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2.310"/>
    </inkml:context>
    <inkml:brush xml:id="br0">
      <inkml:brushProperty name="width" value="0.05" units="cm"/>
      <inkml:brushProperty name="height" value="0.05" units="cm"/>
      <inkml:brushProperty name="color" value="#004F8B"/>
    </inkml:brush>
  </inkml:definitions>
  <inkml:trace contextRef="#ctx0" brushRef="#br0">1 1 5527 0 0,'0'0'12623'0'0,"2"0"-11707"0"0,8 5-281 0 0,14 8 826 0 0,1-1 0 0 0,49 14 0 0 0,-60-22-1395 0 0,53 16-1364 0 0,-56-16-6875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2.629"/>
    </inkml:context>
    <inkml:brush xml:id="br0">
      <inkml:brushProperty name="width" value="0.05" units="cm"/>
      <inkml:brushProperty name="height" value="0.05" units="cm"/>
      <inkml:brushProperty name="color" value="#008C3A"/>
    </inkml:brush>
  </inkml:definitions>
  <inkml:trace contextRef="#ctx0" brushRef="#br0">38 40 6911 0 0,'1'-6'224'0'0,"0"-27"9206"0"0,2 41-7734 0 0,-1 8-1181 0 0,-1 1 0 0 0,0-1 0 0 0,-4 31 0 0 0,1 1 18 0 0,-19 219 1523 0 0,1 2-71 0 0,20-253-1965 0 0,1 1 0 0 0,1 0 1 0 0,0-1-1 0 0,1 1 0 0 0,1-1 0 0 0,12 32 0 0 0,-15-47-169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3.012"/>
    </inkml:context>
    <inkml:brush xml:id="br0">
      <inkml:brushProperty name="width" value="0.05" units="cm"/>
      <inkml:brushProperty name="height" value="0.05" units="cm"/>
      <inkml:brushProperty name="color" value="#008C3A"/>
    </inkml:brush>
  </inkml:definitions>
  <inkml:trace contextRef="#ctx0" brushRef="#br0">0 118 6447 0 0,'8'-6'670'0'0,"7"-4"1058"0"0,2 0 1 0 0,-1 2-1 0 0,1 0 1 0 0,1 1-1 0 0,20-5 1 0 0,-1-1-950 0 0,-30 10-270 0 0,1 1 0 0 0,0-1 1 0 0,0 2-1 0 0,0-1 0 0 0,13 0 0 0 0,-20 2-489 0 0,-1 0 0 0 0,1 0-1 0 0,-1 0 1 0 0,0 0 0 0 0,1 0 0 0 0,-1 1 0 0 0,0-1 0 0 0,1 0 0 0 0,-1 0-1 0 0,0 1 1 0 0,1-1 0 0 0,-1 0 0 0 0,0 0 0 0 0,0 1 0 0 0,1-1 0 0 0,-1 0-1 0 0,0 1 1 0 0,0-1 0 0 0,1 0 0 0 0,-1 1 0 0 0,0-1 0 0 0,0 1 0 0 0,0-1-1 0 0,0 0 1 0 0,0 1 0 0 0,1-1 0 0 0,-1 1 0 0 0,0-1 0 0 0,0 0 0 0 0,0 1-1 0 0,0-1 1 0 0,0 1 0 0 0,-1 14 150 0 0,-8 27-16 0 0,4-22-51 0 0,1 0 0 0 0,-2 33-1 0 0,5-47-70 0 0,1-1 0 0 0,1 0 0 0 0,-1 1 0 0 0,1-1 0 0 0,0 1-1 0 0,0-1 1 0 0,0 0 0 0 0,1 0 0 0 0,0 0 0 0 0,0 0 0 0 0,0 0 0 0 0,0 0-1 0 0,1 0 1 0 0,5 7 0 0 0,-6-9-3 0 0,1-1-1 0 0,-1 0 1 0 0,0 1-1 0 0,1-1 1 0 0,0 0-1 0 0,-1 0 0 0 0,1-1 1 0 0,0 1-1 0 0,0 0 1 0 0,0-1-1 0 0,0 0 1 0 0,0 0-1 0 0,0 0 1 0 0,0 0-1 0 0,4 1 1 0 0,-2-2 11 0 0,0 0 0 0 0,0 1 1 0 0,0-2-1 0 0,0 1 0 0 0,0-1 0 0 0,0 1 1 0 0,0-1-1 0 0,10-4 0 0 0,-5 1 13 0 0,0 0-1 0 0,0-1 1 0 0,0 0-1 0 0,-1-1 1 0 0,1 0-1 0 0,-2-1 1 0 0,1 0-1 0 0,10-10 1 0 0,-13 10-43 0 0,1-1 1 0 0,-1 1 0 0 0,-1-1-1 0 0,0-1 1 0 0,0 1-1 0 0,0-1 1 0 0,-1 1 0 0 0,0-1-1 0 0,-1 0 1 0 0,3-12-1 0 0,-5 16-6 0 0,0 1 0 0 0,0-1 0 0 0,-1 1 0 0 0,1-1 0 0 0,-1 1 0 0 0,0-1 0 0 0,-1 1-1 0 0,1-1 1 0 0,-1 1 0 0 0,0 0 0 0 0,0-1 0 0 0,0 1 0 0 0,0 0 0 0 0,-1 0-1 0 0,0-1 1 0 0,0 1 0 0 0,0 0 0 0 0,0 1 0 0 0,-1-1 0 0 0,1 0 0 0 0,-1 1 0 0 0,0-1-1 0 0,0 1 1 0 0,-5-4 0 0 0,4 4-43 0 0,-1 0-1 0 0,0 0 1 0 0,0 0-1 0 0,0 1 1 0 0,-1 0 0 0 0,1 0-1 0 0,-1 0 1 0 0,1 0-1 0 0,-1 1 1 0 0,0 0 0 0 0,1 0-1 0 0,-1 1 1 0 0,0 0-1 0 0,0 0 1 0 0,1 0 0 0 0,-12 2-1 0 0,9-1-77 0 0,0 1-1 0 0,0 0 1 0 0,0 0-1 0 0,1 1 1 0 0,-1 0-1 0 0,1 0 1 0 0,0 1-1 0 0,0 0 1 0 0,0 0-1 0 0,0 0 1 0 0,-9 9-1 0 0,2 2-1448 0 0,0 0-68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3.411"/>
    </inkml:context>
    <inkml:brush xml:id="br0">
      <inkml:brushProperty name="width" value="0.05" units="cm"/>
      <inkml:brushProperty name="height" value="0.05" units="cm"/>
      <inkml:brushProperty name="color" value="#008C3A"/>
    </inkml:brush>
  </inkml:definitions>
  <inkml:trace contextRef="#ctx0" brushRef="#br0">1 1 14279 0 0,'0'0'1550'0'0,"1"2"-1184"0"0,6 12 52 0 0,0 1 1 0 0,-1 1-1 0 0,0-1 0 0 0,-2 1 0 0 0,1 0 1 0 0,-2 0-1 0 0,3 29 0 0 0,-4 6 287 0 0,-5 60 0 0 0,1-66-281 0 0,1-33-350 0 0,1 7 375 0 0,6-35-260 0 0,7-34-279 0 0,-8 26 80 0 0,1 0-1 0 0,1 1 1 0 0,2-1 0 0 0,0 2-1 0 0,21-39 1 0 0,-27 57 3 0 0,0 0 0 0 0,0 1 0 0 0,0-1 1 0 0,0 1-1 0 0,1-1 0 0 0,0 1 0 0 0,-1 0 0 0 0,1 1 0 0 0,0-1 0 0 0,6-2 0 0 0,-9 4 5 0 0,0 1 0 0 0,0 0 0 0 0,0 0 0 0 0,0 0 0 0 0,0 0 0 0 0,0 0 1 0 0,0 0-1 0 0,0 0 0 0 0,0 0 0 0 0,-1 0 0 0 0,1 0 0 0 0,0 0 0 0 0,0 0 0 0 0,0 1 0 0 0,0-1 0 0 0,0 0 0 0 0,0 1 0 0 0,0-1 0 0 0,0 1 0 0 0,-1-1 0 0 0,2 2 0 0 0,13 12 151 0 0,-12-9-110 0 0,-1-1 1 0 0,1 1 0 0 0,-1 0 0 0 0,-1-1 0 0 0,1 1 0 0 0,-1 0 0 0 0,0 0 0 0 0,0 1 0 0 0,0-1 0 0 0,-1 0 0 0 0,1 6 0 0 0,-2 7 157 0 0,-6 35 0 0 0,4-40-127 0 0,1 1 0 0 0,1-1 0 0 0,0 1 0 0 0,1 14 0 0 0,4-5 64 0 0,-4-23-135 0 0,0 1 0 0 0,0-1 0 0 0,0 1 0 0 0,1-1 0 0 0,-1 1 0 0 0,0-1 0 0 0,1 1 0 0 0,-1-1-1 0 0,0 1 1 0 0,1-1 0 0 0,-1 1 0 0 0,1-1 0 0 0,-1 1 0 0 0,1-1 0 0 0,-1 0 0 0 0,1 1 0 0 0,-1-1 0 0 0,1 0 0 0 0,-1 0 0 0 0,1 1 0 0 0,-1-1 0 0 0,1 0 0 0 0,0 0 0 0 0,-1 0 0 0 0,1 0 0 0 0,-1 1 0 0 0,1-1 0 0 0,0 0 0 0 0,-1 0 0 0 0,1 0 0 0 0,-1 0 0 0 0,1-1 0 0 0,0 1 0 0 0,-1 0 0 0 0,1 0-1 0 0,-1 0 1 0 0,1 0 0 0 0,-1-1 0 0 0,1 1 0 0 0,0 0 0 0 0,-1 0 0 0 0,1-1 0 0 0,-1 1 0 0 0,1-1 0 0 0,6-6-60 0 0,0 1 0 0 0,0-2 0 0 0,-1 1 0 0 0,0-1 0 0 0,0 0 1 0 0,-1 0-1 0 0,0-1 0 0 0,0 0 0 0 0,6-18 0 0 0,-6 13 53 0 0,0 0 1 0 0,1 0 0 0 0,1 1-1 0 0,0 0 1 0 0,1 0-1 0 0,1 0 1 0 0,0 1 0 0 0,14-14-1 0 0,-15 19 8 0 0,-8 7 2 0 0,1-1-1 0 0,-1 1 1 0 0,1 0-1 0 0,-1-1 1 0 0,0 1-1 0 0,1 0 1 0 0,-1 0-1 0 0,1-1 1 0 0,-1 1-1 0 0,1 0 1 0 0,-1 0-1 0 0,0 0 1 0 0,1 0-1 0 0,-1-1 1 0 0,1 1-1 0 0,-1 0 1 0 0,1 0-1 0 0,-1 0 1 0 0,1 0-1 0 0,-1 0 1 0 0,1 0-1 0 0,-1 0 1 0 0,1 0-1 0 0,-1 0 1 0 0,1 1 0 0 0,-1-1-1 0 0,1 0 1 0 0,-1 0-1 0 0,1 0 1 0 0,-1 1-1 0 0,1-1 1 0 0,-1 0-1 0 0,0 0 1 0 0,1 1-1 0 0,-1-1 1 0 0,1 0-1 0 0,-1 1 1 0 0,0-1-1 0 0,1 0 1 0 0,-1 1-1 0 0,0 0 8 0 0,2 1 16 0 0,0-1 1 0 0,0 1-1 0 0,0 1 0 0 0,-1-1 1 0 0,1 0-1 0 0,-1 0 0 0 0,1 1 1 0 0,-1-1-1 0 0,0 0 0 0 0,0 1 1 0 0,0 0-1 0 0,0-1 0 0 0,0 5 1 0 0,5 40 309 0 0,-4-23-120 0 0,-1-9-98 0 0,2-1-1 0 0,0 1 1 0 0,1-1-1 0 0,10 26 0 0 0,-11-35-244 0 0,0 0-1 0 0,-1 0 1 0 0,2 0-1 0 0,-1-1 1 0 0,0 1-1 0 0,8 6 0 0 0,-8-8-320 0 0,0-1 0 0 0,0 1-1 0 0,1-1 1 0 0,-1 0-1 0 0,1 0 1 0 0,-1 0 0 0 0,1 0-1 0 0,0-1 1 0 0,0 1-1 0 0,4 0 1 0 0,12 0-6402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4.010"/>
    </inkml:context>
    <inkml:brush xml:id="br0">
      <inkml:brushProperty name="width" value="0.05" units="cm"/>
      <inkml:brushProperty name="height" value="0.05" units="cm"/>
      <inkml:brushProperty name="color" value="#008C3A"/>
    </inkml:brush>
  </inkml:definitions>
  <inkml:trace contextRef="#ctx0" brushRef="#br0">1 296 11055 0 0,'0'0'2194'0'0,"18"-2"1188"0"0,-10 1-3065 0 0,-1-2 0 0 0,1 1 0 0 0,0-1 0 0 0,-1 0 0 0 0,1-1-1 0 0,-1 0 1 0 0,0 0 0 0 0,0 0 0 0 0,-1-1 0 0 0,1 0 0 0 0,-1 0-1 0 0,0-1 1 0 0,-1 1 0 0 0,9-11 0 0 0,-11 11-211 0 0,1 0 1 0 0,-1-1-1 0 0,0 1 0 0 0,-1-1 1 0 0,1 1-1 0 0,-1-1 1 0 0,0 0-1 0 0,0 0 0 0 0,-1 0 1 0 0,0 0-1 0 0,0 0 0 0 0,0 0 1 0 0,-1 0-1 0 0,0-1 0 0 0,0 1 1 0 0,-1 0-1 0 0,1 0 0 0 0,-1 0 1 0 0,-4-11-1 0 0,5 16-109 0 0,0 1 1 0 0,0-1-1 0 0,0 0 0 0 0,-1 1 0 0 0,1-1 0 0 0,0 0 1 0 0,0 1-1 0 0,-1-1 0 0 0,1 0 0 0 0,-1 1 0 0 0,1-1 1 0 0,0 1-1 0 0,-1-1 0 0 0,1 0 0 0 0,-1 1 0 0 0,0-1 1 0 0,1 1-1 0 0,-1 0 0 0 0,1-1 0 0 0,-1 1 1 0 0,0-1-1 0 0,1 1 0 0 0,-1 0 0 0 0,0-1 0 0 0,1 1 1 0 0,-1 0-1 0 0,0 0 0 0 0,1 0 0 0 0,-1 0 0 0 0,0-1 1 0 0,0 1-1 0 0,1 0 0 0 0,-1 0 0 0 0,0 0 0 0 0,0 1 1 0 0,1-1-1 0 0,-1 0 0 0 0,0 0 0 0 0,0 0 0 0 0,-2 2-34 0 0,0-1-1 0 0,0 0 0 0 0,1 0 1 0 0,-1 1-1 0 0,1-1 0 0 0,-4 3 0 0 0,6-3 30 0 0,-8 6-92 0 0,0 0-1 0 0,1 0 0 0 0,0 1 1 0 0,0 1-1 0 0,1-1 0 0 0,0 1 1 0 0,0 0-1 0 0,-7 16 0 0 0,7-12 36 0 0,1 0 1 0 0,0 0-1 0 0,1 1 0 0 0,1-1 0 0 0,0 1 0 0 0,-1 15 0 0 0,4-25 55 0 0,0 1-1 0 0,0-1 1 0 0,0 0 0 0 0,0 1-1 0 0,1-1 1 0 0,0 1-1 0 0,-1-1 1 0 0,2 0 0 0 0,2 8-1 0 0,-4-11 7 0 0,1 1 1 0 0,0-1-1 0 0,0 1 0 0 0,0-1 0 0 0,0 1 1 0 0,0-1-1 0 0,1 0 0 0 0,-1 0 0 0 0,0 0 1 0 0,0 1-1 0 0,1-1 0 0 0,-1 0 0 0 0,1 0 1 0 0,-1-1-1 0 0,1 1 0 0 0,-1 0 0 0 0,1 0 1 0 0,0-1-1 0 0,-1 1 0 0 0,1-1 0 0 0,0 0 1 0 0,-1 1-1 0 0,1-1 0 0 0,0 0 0 0 0,0 0 1 0 0,2 0-1 0 0,7-1-82 0 0,-1-1 0 0 0,1 0 0 0 0,-1-1 0 0 0,0 0 0 0 0,0 0 0 0 0,0-1 0 0 0,0 0-1 0 0,12-8 1 0 0,-6 3-10 0 0,-1-2-1 0 0,0 1 0 0 0,-1-2 0 0 0,14-13 0 0 0,-15 10 94 0 0,0 0 1 0 0,20-33-1 0 0,-23 32 38 0 0,1 0-1 0 0,24-27 1 0 0,-34 42 127 0 0,12 16 644 0 0,-10-4-663 0 0,-1 1 0 0 0,0 0 0 0 0,-1-1 0 0 0,0 1 0 0 0,-1 12 0 0 0,2 27-22 0 0,0-34-80 0 0,-1-7 16 0 0,0 1 1 0 0,1-1-1 0 0,0 0 0 0 0,5 13 1 0 0,-7-22 34 0 0,10-12-303 0 0,-8 4 110 0 0,0 0-1 0 0,0 0 1 0 0,0-1 0 0 0,-1 1-1 0 0,0 0 1 0 0,-1 0 0 0 0,1-1-1 0 0,-1 1 1 0 0,-2-14 0 0 0,1-14 46 0 0,1 17 67 0 0,1 0 0 0 0,1 0 0 0 0,1 0 1 0 0,6-21-1 0 0,-8 34 33 0 0,1 0 0 0 0,0 0 1 0 0,0 1-1 0 0,0-1 1 0 0,0 0-1 0 0,1 1 0 0 0,0 0 1 0 0,0 0-1 0 0,0-1 0 0 0,0 2 1 0 0,1-1-1 0 0,-1 0 1 0 0,1 1-1 0 0,0-1 0 0 0,0 1 1 0 0,0 0-1 0 0,1 1 0 0 0,-1-1 1 0 0,7-2-1 0 0,3 1-277 0 0,0 0 0 0 0,0 1 0 0 0,0 0 0 0 0,21 0 0 0 0,-33 2 110 0 0,12 0-580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4.918"/>
    </inkml:context>
    <inkml:brush xml:id="br0">
      <inkml:brushProperty name="width" value="0.05" units="cm"/>
      <inkml:brushProperty name="height" value="0.05" units="cm"/>
      <inkml:brushProperty name="color" value="#008C3A"/>
    </inkml:brush>
  </inkml:definitions>
  <inkml:trace contextRef="#ctx0" brushRef="#br0">262 285 12495 0 0,'0'0'2827'0'0,"-5"-8"-838"0"0,3 6-1946 0 0,0 0 0 0 0,0 0 0 0 0,-1 0 0 0 0,1 0 0 0 0,0 1 0 0 0,-1-1 0 0 0,1 1 0 0 0,-1 0 0 0 0,1-1-1 0 0,-1 1 1 0 0,0 0 0 0 0,1 1 0 0 0,-1-1 0 0 0,0 0 0 0 0,0 1 0 0 0,0-1 0 0 0,1 1 0 0 0,-1 0 0 0 0,0 0 0 0 0,0 0 0 0 0,0 1-1 0 0,0-1 1 0 0,1 0 0 0 0,-1 1 0 0 0,0 0 0 0 0,0 0 0 0 0,1 0 0 0 0,-5 2 0 0 0,0 0-39 0 0,-1 1 0 0 0,1 0 0 0 0,0 0 0 0 0,0 1 0 0 0,1 0 0 0 0,-1 0 0 0 0,1 0 0 0 0,1 1 0 0 0,-8 8 1 0 0,0 3 174 0 0,1 1 0 0 0,1 0 1 0 0,0 1-1 0 0,2 1 1 0 0,0-1-1 0 0,1 1 1 0 0,1 1-1 0 0,1-1 1 0 0,1 1-1 0 0,0 0 0 0 0,-2 34 1 0 0,7-50-155 0 0,0 0 0 0 0,0 0 0 0 0,0 0 0 0 0,1 0 0 0 0,0 0 0 0 0,0 0 0 0 0,0-1 0 0 0,0 1 0 0 0,1 0 0 0 0,0-1 0 0 0,4 9 0 0 0,-5-12-23 0 0,0 1 1 0 0,0-1-1 0 0,0 1 1 0 0,0-1 0 0 0,1 0-1 0 0,-1 1 1 0 0,1-1 0 0 0,-1 0-1 0 0,0 0 1 0 0,1 0 0 0 0,0 0-1 0 0,-1 0 1 0 0,1 0-1 0 0,0-1 1 0 0,-1 1 0 0 0,1 0-1 0 0,0-1 1 0 0,0 0 0 0 0,0 1-1 0 0,-1-1 1 0 0,1 0 0 0 0,0 0-1 0 0,0 0 1 0 0,0 0-1 0 0,0 0 1 0 0,-1 0 0 0 0,1 0-1 0 0,0-1 1 0 0,0 1 0 0 0,0-1-1 0 0,-1 1 1 0 0,1-1 0 0 0,3-1-1 0 0,4-3-7 0 0,1 0 0 0 0,-1 0 0 0 0,0-1 0 0 0,0 0 0 0 0,0 0 0 0 0,-1-1-1 0 0,0 0 1 0 0,0-1 0 0 0,10-13 0 0 0,-8 7-146 0 0,-1 1-1 0 0,0-2 0 0 0,-2 1 1 0 0,1-1-1 0 0,7-25 0 0 0,-2-5-321 0 0,-2-2-1 0 0,-2 1 1 0 0,4-64 0 0 0,-8 51 37 0 0,-4 28 306 0 0,2 0-1 0 0,1 0 1 0 0,14-49-1 0 0,-18 79 773 0 0,-9 155 2768 0 0,1 17-1790 0 0,9-134-1313 0 0,1-1 0 0 0,9 40 0 0 0,-8-62-295 0 0,0 1 0 0 0,1-1 0 0 0,1-1 0 0 0,0 1 0 0 0,1-1 0 0 0,1 1 0 0 0,0-2 0 0 0,9 15 0 0 0,-14-25-126 0 0,-1-1 0 0 0,0 1-1 0 0,0 0 1 0 0,1 0 0 0 0,-1-1-1 0 0,1 1 1 0 0,0-1 0 0 0,-1 1-1 0 0,1-1 1 0 0,0 0 0 0 0,0 1-1 0 0,0-1 1 0 0,0 0 0 0 0,0 0-1 0 0,0-1 1 0 0,0 1 0 0 0,0 0-1 0 0,0-1 1 0 0,0 1 0 0 0,0-1-1 0 0,0 1 1 0 0,1-1 0 0 0,-1 0-1 0 0,0 0 1 0 0,0 0 0 0 0,0 0-1 0 0,1-1 1 0 0,1 0 0 0 0,7-4-1680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5.294"/>
    </inkml:context>
    <inkml:brush xml:id="br0">
      <inkml:brushProperty name="width" value="0.05" units="cm"/>
      <inkml:brushProperty name="height" value="0.05" units="cm"/>
      <inkml:brushProperty name="color" value="#008C3A"/>
    </inkml:brush>
  </inkml:definitions>
  <inkml:trace contextRef="#ctx0" brushRef="#br0">54 92 12839 0 0,'0'0'588'0'0,"-1"2"-12"0"0,-3 12-110 0 0,0-1 0 0 0,1 1-1 0 0,0-1 1 0 0,-1 18-1 0 0,4-25-196 0 0,0 0 0 0 0,0 0 1 0 0,0 0-1 0 0,1 0 0 0 0,0-1 0 0 0,0 1 0 0 0,1 0 0 0 0,0 0 0 0 0,0-1 0 0 0,0 1 0 0 0,0-1 0 0 0,1 0 0 0 0,3 6 0 0 0,-3-7-179 0 0,0 0 0 0 0,-1-1 0 0 0,1 0 0 0 0,1 0 0 0 0,-1 0 0 0 0,0 0 0 0 0,1 0 0 0 0,0 0 0 0 0,-1-1 1 0 0,1 0-1 0 0,0 0 0 0 0,0 0 0 0 0,0 0 0 0 0,5 1 0 0 0,-2-2-24 0 0,-1 1 1 0 0,1-1 0 0 0,-1-1-1 0 0,1 1 1 0 0,-1-1 0 0 0,1 0-1 0 0,-1-1 1 0 0,1 0 0 0 0,6-1-1 0 0,-3 0-3 0 0,-1-1 0 0 0,1 0 0 0 0,0-1 1 0 0,-1 0-1 0 0,0 0 0 0 0,0-1 0 0 0,0 0 0 0 0,-1-1 0 0 0,1 0 0 0 0,-1 0 0 0 0,-1-1 0 0 0,11-10 0 0 0,-13 11-3 0 0,0 0-1 0 0,0-1 1 0 0,-1 0-1 0 0,0 0 1 0 0,0 0-1 0 0,0 0 1 0 0,-1-1-1 0 0,0 1 1 0 0,2-10-1 0 0,-4 10-10 0 0,0 1-1 0 0,0-1 0 0 0,-1 1 1 0 0,0-1-1 0 0,0 0 1 0 0,-1 1-1 0 0,0-1 0 0 0,0 0 1 0 0,0 1-1 0 0,-1-1 1 0 0,-4-9-1 0 0,5 12-39 0 0,-1 0 0 0 0,0 0 0 0 0,0 1 0 0 0,0-1-1 0 0,0 1 1 0 0,0-1 0 0 0,-1 1 0 0 0,0 0 0 0 0,1-1 0 0 0,-1 1 0 0 0,0 1 0 0 0,-1-1-1 0 0,1 0 1 0 0,0 1 0 0 0,-1 0 0 0 0,-6-4 0 0 0,4 4-37 0 0,0 0 1 0 0,0 1-1 0 0,0-1 0 0 0,0 1 1 0 0,0 0-1 0 0,0 1 0 0 0,0-1 1 0 0,0 1-1 0 0,0 1 0 0 0,-12 1 1 0 0,6 0-120 0 0,0 0 1 0 0,0 2 0 0 0,0-1-1 0 0,0 1 1 0 0,0 1-1 0 0,1 0 1 0 0,0 1 0 0 0,0 0-1 0 0,0 1 1 0 0,-11 9-1 0 0,13-8-487 0 0,0 0-1 0 0,0 0 0 0 0,1 1 0 0 0,1 0 0 0 0,-1 1 0 0 0,-8 14 0 0 0,5-3-837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5.911"/>
    </inkml:context>
    <inkml:brush xml:id="br0">
      <inkml:brushProperty name="width" value="0.05" units="cm"/>
      <inkml:brushProperty name="height" value="0.05" units="cm"/>
      <inkml:brushProperty name="color" value="#008C3A"/>
    </inkml:brush>
  </inkml:definitions>
  <inkml:trace contextRef="#ctx0" brushRef="#br0">219 2 15751 0 0,'0'0'1747'0'0,"-11"-2"-404"0"0,6 3-1280 0 0,-1 0 1 0 0,1 0 0 0 0,-1 0 0 0 0,1 1 0 0 0,0 0 0 0 0,-1 0 0 0 0,1 0 0 0 0,0 0 0 0 0,0 1 0 0 0,1 0 0 0 0,-1 0 0 0 0,0 0 0 0 0,1 1 0 0 0,0 0 0 0 0,0 0 0 0 0,-7 7 0 0 0,-5 9-97 0 0,0 1 1 0 0,-15 28-1 0 0,29-46 57 0 0,-7 11 120 0 0,1 1 0 0 0,1 0 0 0 0,0 1 0 0 0,-8 26 0 0 0,14-36-69 0 0,-1 0 0 0 0,1-1-1 0 0,0 1 1 0 0,0 0-1 0 0,0 0 1 0 0,1-1-1 0 0,0 1 1 0 0,0 0-1 0 0,1 0 1 0 0,0 0 0 0 0,0-1-1 0 0,0 1 1 0 0,0 0-1 0 0,1-1 1 0 0,0 1-1 0 0,0-1 1 0 0,4 6-1 0 0,-5-8-46 0 0,1-1-1 0 0,0 0 1 0 0,0 0-1 0 0,0 0 1 0 0,0 0-1 0 0,0 0 1 0 0,0 0-1 0 0,1 0 0 0 0,-1 0 1 0 0,1-1-1 0 0,-1 0 1 0 0,1 1-1 0 0,-1-1 1 0 0,1 0-1 0 0,0 0 1 0 0,5 1-1 0 0,-3-1 4 0 0,0-1-1 0 0,0 0 1 0 0,0 0-1 0 0,0 0 1 0 0,1 0-1 0 0,-1-1 1 0 0,0 0 0 0 0,9-3-1 0 0,3-2 39 0 0,-1-1 0 0 0,1 0 0 0 0,-1-1 0 0 0,19-14 0 0 0,-24 15-47 0 0,-1-1 0 0 0,1 0 0 0 0,-1 0 0 0 0,-1-1-1 0 0,1-1 1 0 0,-2 1 0 0 0,1-1 0 0 0,-1-1 0 0 0,-1 0 0 0 0,0 0 0 0 0,0 0 0 0 0,-1-1-1 0 0,-1 0 1 0 0,6-16 0 0 0,11-34 470 0 0,-21 60 599 0 0,-2 4-1027 0 0,-1 0-59 0 0,0 0 0 0 0,0 0 0 0 0,0 0 0 0 0,1 1 1 0 0,-1-1-1 0 0,1 0 0 0 0,-1 1 0 0 0,1 0 0 0 0,0-1 0 0 0,0 1 0 0 0,0 0 1 0 0,1-1-1 0 0,-1 1 0 0 0,0 5 0 0 0,-1 4 7 0 0,-1-1 38 0 0,1 1 0 0 0,0 0-1 0 0,0 0 1 0 0,2 0 0 0 0,-1 0 0 0 0,2 0-1 0 0,-1 1 1 0 0,4 12 0 0 0,-4-20-41 0 0,1-1 0 0 0,0 1 0 0 0,0-1 0 0 0,1 1 1 0 0,-1-1-1 0 0,1 0 0 0 0,0 0 0 0 0,0 0 0 0 0,1 0 0 0 0,-1 0 0 0 0,1 0 0 0 0,0-1 1 0 0,0 1-1 0 0,0-1 0 0 0,0 0 0 0 0,0 0 0 0 0,1 0 0 0 0,-1 0 0 0 0,1-1 0 0 0,0 1 1 0 0,0-1-1 0 0,0 0 0 0 0,0 0 0 0 0,8 2 0 0 0,-8-3-10 0 0,0-1 0 0 0,1 0 0 0 0,-1 0 0 0 0,0 0 0 0 0,1 0 0 0 0,-1 0 0 0 0,0-1 0 0 0,1 0 0 0 0,-1 0 0 0 0,0 0 0 0 0,0-1 0 0 0,0 1 0 0 0,0-1 0 0 0,0 0 0 0 0,0 0 0 0 0,0 0 0 0 0,-1-1 0 0 0,1 0 0 0 0,-1 1 0 0 0,6-7 0 0 0,-2 2-48 0 0,-1 1 0 0 0,0-1 0 0 0,0 0 1 0 0,-1 0-1 0 0,0-1 0 0 0,0 0 0 0 0,-1 0 0 0 0,0 0 1 0 0,4-11-1 0 0,-3 2-54 0 0,-2-2 1 0 0,3-29 0 0 0,0 2-170 0 0,-6 45 208 0 0,0 20-136 0 0,0 1 276 0 0,1 0 0 0 0,1 0 0 0 0,0-1 0 0 0,2 1 0 0 0,0-1-1 0 0,11 30 1 0 0,-12-41-184 0 0,0-1 0 0 0,0 1 0 0 0,1-1 0 0 0,0 0 0 0 0,1 0-1 0 0,-1-1 1 0 0,1 0 0 0 0,1 1 0 0 0,-1-1 0 0 0,1-1-1 0 0,0 1 1 0 0,0-1 0 0 0,1 0 0 0 0,-1-1 0 0 0,1 0 0 0 0,0 0-1 0 0,0 0 1 0 0,15 5 0 0 0,1-2-976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6.515"/>
    </inkml:context>
    <inkml:brush xml:id="br0">
      <inkml:brushProperty name="width" value="0.05" units="cm"/>
      <inkml:brushProperty name="height" value="0.05" units="cm"/>
      <inkml:brushProperty name="color" value="#008C3A"/>
    </inkml:brush>
  </inkml:definitions>
  <inkml:trace contextRef="#ctx0" brushRef="#br0">0 0 15143 0 0,'0'0'1372'0'0,"18"2"-993"0"0,-16-1-231 0 0,1-1 0 0 0,0 1 0 0 0,0 0 0 0 0,-1 0 0 0 0,1 0 0 0 0,-1 1 0 0 0,1-1 0 0 0,-1 0 0 0 0,0 1 0 0 0,1 0 0 0 0,-1 0 0 0 0,0-1 0 0 0,0 1 0 0 0,0 0 0 0 0,-1 1 0 0 0,1-1 0 0 0,0 0 0 0 0,-1 0 0 0 0,1 1 0 0 0,-1-1 0 0 0,0 1 0 0 0,0-1 0 0 0,0 1 0 0 0,0 0 0 0 0,0-1 0 0 0,0 1 0 0 0,-1 3 0 0 0,3 8 145 0 0,-1 1 0 0 0,-1-1-1 0 0,-2 28 1 0 0,1-34-103 0 0,-3 41 297 0 0,-3-1 0 0 0,-16 64 0 0 0,20-104-420 0 0,1-6-16 0 0,2-4-143 0 0,4-14-253 0 0,-1 1 1 0 0,3-27-1 0 0,5-18 60 0 0,-6 36 273 0 0,19-54-57 0 0,-23 71 69 0 0,2-1-1 0 0,-1 1 0 0 0,1 1 0 0 0,0-1 0 0 0,0 1 1 0 0,1-1-1 0 0,0 1 0 0 0,6-6 0 0 0,-10 11 1 0 0,-1 0 0 0 0,1 1 0 0 0,0-1 0 0 0,-1 1 1 0 0,1 0-1 0 0,0-1 0 0 0,-1 1 0 0 0,1-1 0 0 0,0 1 0 0 0,0 0 0 0 0,-1 0 0 0 0,1-1 0 0 0,0 1 0 0 0,0 0 0 0 0,-1 0 0 0 0,1 0 0 0 0,0 0 0 0 0,0 0 1 0 0,0 0-1 0 0,-1 0 0 0 0,1 0 0 0 0,0 0 0 0 0,0 0 0 0 0,0 1 0 0 0,-1-1 0 0 0,1 0 0 0 0,0 0 0 0 0,0 1 0 0 0,-1-1 0 0 0,1 0 0 0 0,0 1 1 0 0,-1-1-1 0 0,1 1 0 0 0,0-1 0 0 0,0 2 0 0 0,1 0 23 0 0,-1 1 1 0 0,0-1 0 0 0,0 1-1 0 0,0-1 1 0 0,0 1 0 0 0,0 0-1 0 0,0-1 1 0 0,0 1-1 0 0,-1 0 1 0 0,0 0 0 0 0,1 0-1 0 0,-1 3 1 0 0,-3 40 229 0 0,1-27-160 0 0,-1 11 26 0 0,-1 36 109 0 0,4-60-211 0 0,0 0 0 0 0,1 0 0 0 0,-1 0 0 0 0,1-1 0 0 0,1 1 0 0 0,-1 0 0 0 0,1-1 0 0 0,4 9 0 0 0,0-6 31 0 0,-5-7-46 0 0,-1 0-1 0 0,1-1 1 0 0,-1 1-1 0 0,1-1 1 0 0,0 0-1 0 0,-1 1 1 0 0,1-1-1 0 0,0 1 1 0 0,-1-1-1 0 0,1 0 1 0 0,0 1-1 0 0,-1-1 1 0 0,1 0-1 0 0,0 0 1 0 0,0 0-1 0 0,-1 1 1 0 0,1-1-1 0 0,0 0 1 0 0,-1 0-1 0 0,1 0 1 0 0,0 0-1 0 0,0 0 1 0 0,-1-1-1 0 0,1 1 1 0 0,0 0-1 0 0,0 0 1 0 0,-1 0-1 0 0,1-1 1 0 0,0 1-1 0 0,-1 0 1 0 0,1-1-1 0 0,0 1 1 0 0,0-1-1 0 0,0 0 13 0 0,4-1-44 0 0,0-1-1 0 0,-1 0 0 0 0,0 0 0 0 0,0 0 1 0 0,0 0-1 0 0,0-1 0 0 0,-1 0 1 0 0,1 0-1 0 0,5-8 0 0 0,24-42-465 0 0,-31 51 479 0 0,38-83-332 0 0,-12 23 209 0 0,-27 62 1012 0 0,5 22-345 0 0,6 38-376 0 0,-9-40-48 0 0,1 0 1 0 0,1 0-1 0 0,9 24 0 0 0,-11-37-242 0 0,-1-1 0 0 0,1 0 1 0 0,0 1-1 0 0,1-1 0 0 0,-1 0 1 0 0,1-1-1 0 0,0 1 0 0 0,0-1 1 0 0,1 1-1 0 0,-1-1 0 0 0,1-1 1 0 0,0 1-1 0 0,0-1 0 0 0,10 6 1 0 0,-1-3-7857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6.942"/>
    </inkml:context>
    <inkml:brush xml:id="br0">
      <inkml:brushProperty name="width" value="0.05" units="cm"/>
      <inkml:brushProperty name="height" value="0.05" units="cm"/>
      <inkml:brushProperty name="color" value="#008C3A"/>
    </inkml:brush>
  </inkml:definitions>
  <inkml:trace contextRef="#ctx0" brushRef="#br0">1 237 9215 0 0,'0'0'2262'0'0,"15"4"2051"0"0,-6-6-4056 0 0,0 1 1 0 0,0-2-1 0 0,0 1 0 0 0,0-1 1 0 0,-1 0-1 0 0,1-1 1 0 0,-1 0-1 0 0,0-1 0 0 0,9-5 1 0 0,-8 3-193 0 0,0 1 0 0 0,0-1-1 0 0,-1-1 1 0 0,0 1 0 0 0,0-2 0 0 0,0 1 0 0 0,7-12 0 0 0,-12 15 22 0 0,-1-1-1 0 0,1 1 1 0 0,-1-1-1 0 0,0 0 0 0 0,0 1 1 0 0,0-1-1 0 0,-1 0 1 0 0,1-7-1 0 0,-2 9-54 0 0,0 0 0 0 0,1 0-1 0 0,-1 0 1 0 0,-1 0-1 0 0,1 0 1 0 0,-1 0 0 0 0,1 0-1 0 0,-1 0 1 0 0,0 0 0 0 0,-1 0-1 0 0,1 0 1 0 0,-4-7 0 0 0,4 10-29 0 0,1 0 1 0 0,-1 0 0 0 0,0 0 0 0 0,0 0 0 0 0,1 0 0 0 0,-1 0 0 0 0,0 1 0 0 0,0-1 0 0 0,0 0 0 0 0,0 0 0 0 0,0 1-1 0 0,0-1 1 0 0,0 0 0 0 0,0 1 0 0 0,0-1 0 0 0,-1 1 0 0 0,1-1 0 0 0,0 1 0 0 0,0 0 0 0 0,0 0 0 0 0,-1-1 0 0 0,1 1-1 0 0,-2 0 1 0 0,1 1-8 0 0,-1-1 0 0 0,1 0 0 0 0,0 1 0 0 0,-1 0 0 0 0,1 0-1 0 0,0 0 1 0 0,-1 0 0 0 0,1 0 0 0 0,0 0 0 0 0,0 0 0 0 0,-2 2-1 0 0,-3 3-12 0 0,0 0-1 0 0,1 0 1 0 0,0 0-1 0 0,0 0 1 0 0,-8 13-1 0 0,2 1 72 0 0,0 1 0 0 0,1 0 1 0 0,-12 33-1 0 0,20-46 31 0 0,0-1 0 0 0,1 0 1 0 0,1 1-1 0 0,-1-1 1 0 0,1 1-1 0 0,0 0 0 0 0,1-1 1 0 0,0 1-1 0 0,0 0 1 0 0,0 0-1 0 0,1-1 0 0 0,0 1 1 0 0,1 0-1 0 0,4 12 1 0 0,-5-17-55 0 0,1 0 1 0 0,-1 0 0 0 0,1-1 0 0 0,-1 1 0 0 0,1 0 0 0 0,0-1 0 0 0,0 1 0 0 0,1-1 0 0 0,-1 0 0 0 0,0 0 0 0 0,1 0 0 0 0,-1 0 0 0 0,1 0 0 0 0,0 0 0 0 0,0-1 0 0 0,-1 1 0 0 0,1-1 0 0 0,0 0 0 0 0,6 2 0 0 0,-4-2-228 0 0,1 0-1 0 0,0 0 1 0 0,-1-1-1 0 0,7 1 0 0 0,24-5-5498 0 0,-14 1-952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7.583"/>
    </inkml:context>
    <inkml:brush xml:id="br0">
      <inkml:brushProperty name="width" value="0.05" units="cm"/>
      <inkml:brushProperty name="height" value="0.05" units="cm"/>
      <inkml:brushProperty name="color" value="#008C3A"/>
    </inkml:brush>
  </inkml:definitions>
  <inkml:trace contextRef="#ctx0" brushRef="#br0">4 35 9215 0 0,'-1'-5'141'0'0,"0"4"-82"0"0,1 0 1 0 0,-1 0 0 0 0,1 0-1 0 0,0 0 1 0 0,0 0 0 0 0,0 0 0 0 0,0 0-1 0 0,0 0 1 0 0,0-1 0 0 0,0 1-1 0 0,0 0 1 0 0,0 0 0 0 0,1-2-1 0 0,0-2 189 0 0,-1 4-28 0 0,0 1-1 0 0,0 0 0 0 0,0-1 1 0 0,0 1-1 0 0,0 0 0 0 0,0-1 0 0 0,0 1 1 0 0,0 0-1 0 0,0-1 0 0 0,1 1 1 0 0,-1 0-1 0 0,1-2 1097 0 0,-1 2-1097 0 0,1 0 0 0 0,-1 0 1 0 0,0 0-1 0 0,0-1 0 0 0,1 1 0 0 0,-1 0 1 0 0,0 0-1 0 0,1 0 0 0 0,-1 0 1 0 0,10 2 1423 0 0,7 10-988 0 0,-13-6-522 0 0,-1-1 0 0 0,1 1 1 0 0,-1 0-1 0 0,0 0 0 0 0,-1 0 1 0 0,0 1-1 0 0,0-1 0 0 0,0 1 1 0 0,-1-1-1 0 0,1 9 0 0 0,1 6 328 0 0,-2 40 0 0 0,-6-4-199 0 0,3-38-139 0 0,0 1 1 0 0,2 29-1 0 0,-1-71-115 0 0,0-1 0 0 0,2 1 1 0 0,1-1-1 0 0,5-27 0 0 0,-5 39-11 0 0,0 0-1 0 0,1 0 0 0 0,0 0 1 0 0,1 1-1 0 0,0 0 1 0 0,1-1-1 0 0,0 2 0 0 0,0-1 1 0 0,1 0-1 0 0,1 1 1 0 0,-1 0-1 0 0,9-8 1 0 0,-14 16-1 0 0,1 0 0 0 0,-1-1 0 0 0,1 1 1 0 0,-1 0-1 0 0,1 0 0 0 0,0 0 0 0 0,-1 0 1 0 0,1 0-1 0 0,0 0 0 0 0,-1 1 0 0 0,1-1 1 0 0,0 0-1 0 0,0 1 0 0 0,0 0 0 0 0,3-1 1 0 0,-4 1 13 0 0,0 0 1 0 0,1 0-1 0 0,-1 1 1 0 0,0-1-1 0 0,1 1 1 0 0,-1-1 0 0 0,0 0-1 0 0,0 1 1 0 0,0 0-1 0 0,1-1 1 0 0,-1 1-1 0 0,0 0 1 0 0,0 0 0 0 0,0-1-1 0 0,0 1 1 0 0,0 0-1 0 0,1 2 1 0 0,1 2 67 0 0,1 0-1 0 0,-1 0 1 0 0,0 1 0 0 0,0 0-1 0 0,-1-1 1 0 0,0 1 0 0 0,3 12-1 0 0,3 23 205 0 0,-5-21-139 0 0,2-1 1 0 0,12 36 0 0 0,-16-51-170 0 0,1 1 0 0 0,0-1-1 0 0,0 0 1 0 0,0 0 0 0 0,1-1 0 0 0,-1 1-1 0 0,1 0 1 0 0,0-1 0 0 0,0 0-1 0 0,1 1 1 0 0,-1-1 0 0 0,0 0 0 0 0,1-1-1 0 0,0 1 1 0 0,0-1 0 0 0,0 0-1 0 0,0 1 1 0 0,4 0 0 0 0,14 0-1734 0 0,-8-5-3823 0 0,-2-1-1101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26.768"/>
    </inkml:context>
    <inkml:brush xml:id="br0">
      <inkml:brushProperty name="width" value="0.05" units="cm"/>
      <inkml:brushProperty name="height" value="0.05" units="cm"/>
      <inkml:brushProperty name="color" value="#004F8B"/>
    </inkml:brush>
  </inkml:definitions>
  <inkml:trace contextRef="#ctx0" brushRef="#br0">14 73 1375 0 0,'-10'3'7532'0'0,"9"-3"-7437"0"0,1 0-1 0 0,0 0 1 0 0,0 0-1 0 0,0 0 1 0 0,0 0-1 0 0,-1 0 1 0 0,1 0-1 0 0,0 0 1 0 0,0 0 0 0 0,0 0-1 0 0,0 0 1 0 0,0 0-1 0 0,-1 0 1 0 0,1 0-1 0 0,0 1 1 0 0,0-1-1 0 0,0 0 1 0 0,0 0-1 0 0,0 0 1 0 0,0 0-1 0 0,0 0 1 0 0,0 1-1 0 0,0-1 1 0 0,-1 0-1 0 0,1 0 1 0 0,0 0-1 0 0,0 0 1 0 0,0 0-1 0 0,0 1 1 0 0,0-1-1 0 0,0 0 1 0 0,0 0-1 0 0,0 0 1 0 0,0 0-1 0 0,0 1 1 0 0,0-1-1 0 0,0 0 1 0 0,0 0-1 0 0,0 0 1 0 0,0 0-1 0 0,0 0 1 0 0,0 1-1 0 0,0-1 1 0 0,1 0 0 0 0,-1 0-1 0 0,0 0 1 0 0,0 0-1 0 0,0 0 1 0 0,0 1-1 0 0,0-1 1 0 0,0 0-1 0 0,0 0 1 0 0,0 0-1 0 0,1 0 1 0 0,-1 0-1 0 0,14 4 881 0 0,20-2-1141 0 0,62-10 1916 0 0,145-30 0 0 0,-188 28-1070 0 0,-22 4-298 0 0,11-3-35 0 0,-1 3 0 0 0,1 0 0 0 0,54 2 0 0 0,-82 5-1528 0 0,-7 0-3435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7.986"/>
    </inkml:context>
    <inkml:brush xml:id="br0">
      <inkml:brushProperty name="width" value="0.05" units="cm"/>
      <inkml:brushProperty name="height" value="0.05" units="cm"/>
      <inkml:brushProperty name="color" value="#008C3A"/>
    </inkml:brush>
  </inkml:definitions>
  <inkml:trace contextRef="#ctx0" brushRef="#br0">1 70 10391 0 0,'2'-17'282'0'0,"-2"12"-160"0"0,1-1 0 0 0,0 1 0 0 0,0 0-1 0 0,0-1 1 0 0,0 1 0 0 0,1 0 0 0 0,4-9-1 0 0,-5 12 541 0 0,8 23 2026 0 0,-4 5-1984 0 0,-2 0 0 0 0,0-1 0 0 0,-2 1 0 0 0,-1 0 0 0 0,-4 28 1 0 0,3-23-176 0 0,-9 122 1331 0 0,-3 73 148 0 0,13-172-1502 0 0,2 0-1 0 0,11 61 0 0 0,-13-114-281 0 0,-3-55-149 0 0,2 41-61 0 0,0 0 1 0 0,0 0-1 0 0,1-1 1 0 0,1 1-1 0 0,0 0 1 0 0,6-23-1 0 0,-4 27-65 0 0,0 0-1 0 0,1 1 0 0 0,-1-1 1 0 0,2 1-1 0 0,0 0 0 0 0,0 0 1 0 0,0 1-1 0 0,1-1 1 0 0,0 1-1 0 0,0 1 0 0 0,0-1 1 0 0,9-5-1 0 0,-5 4-110 0 0,1 1-1 0 0,0 0 1 0 0,1 1 0 0 0,-1 0-1 0 0,1 0 1 0 0,0 2 0 0 0,1-1-1 0 0,12-1 1 0 0,-6 1-1506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28.362"/>
    </inkml:context>
    <inkml:brush xml:id="br0">
      <inkml:brushProperty name="width" value="0.05" units="cm"/>
      <inkml:brushProperty name="height" value="0.05" units="cm"/>
      <inkml:brushProperty name="color" value="#008C3A"/>
    </inkml:brush>
  </inkml:definitions>
  <inkml:trace contextRef="#ctx0" brushRef="#br0">188 7 8751 0 0,'0'0'13703'0'0,"-11"-7"-12333"0"0,7 8-1338 0 0,-1 0-1 0 0,0 0 0 0 0,0 0 0 0 0,0 0 0 0 0,1 1 0 0 0,-1 0 0 0 0,1 0 0 0 0,-1 0 0 0 0,1 0 0 0 0,0 1 1 0 0,0 0-1 0 0,0-1 0 0 0,0 2 0 0 0,0-1 0 0 0,1 0 0 0 0,0 1 0 0 0,-4 4 0 0 0,5-6-31 0 0,-1 1-1 0 0,1 0 1 0 0,0 0 0 0 0,0 0-1 0 0,0 0 1 0 0,0 1 0 0 0,0-1-1 0 0,1 0 1 0 0,0 1-1 0 0,0-1 1 0 0,0 1 0 0 0,0 0-1 0 0,0-1 1 0 0,1 1 0 0 0,-1 0-1 0 0,1-1 1 0 0,0 1-1 0 0,0 0 1 0 0,0 0 0 0 0,1-1-1 0 0,0 1 1 0 0,-1 0 0 0 0,2 3-1 0 0,2 0 1 0 0,1 0 0 0 0,-1 0 0 0 0,1-1-1 0 0,0 1 1 0 0,1-1 0 0 0,0 0 0 0 0,0-1 0 0 0,10 9-1 0 0,-8-8 5 0 0,0 0-1 0 0,-1 1 0 0 0,0 0 0 0 0,-1 1 0 0 0,8 10 0 0 0,-13-18 9 0 0,-1 1 0 0 0,1 0 0 0 0,-1-1 0 0 0,0 1 0 0 0,1 0-1 0 0,-1-1 1 0 0,0 1 0 0 0,0 0 0 0 0,1 0 0 0 0,-1-1 0 0 0,0 1-1 0 0,0 0 1 0 0,0 0 0 0 0,0-1 0 0 0,0 1 0 0 0,0 0 0 0 0,0 0-1 0 0,0 0 1 0 0,0-1 0 0 0,0 1 0 0 0,-1 0 0 0 0,1 0 0 0 0,0-1-1 0 0,0 1 1 0 0,-1 1 0 0 0,0-1 11 0 0,0 0 0 0 0,0 0 0 0 0,0 0 1 0 0,-1 0-1 0 0,1 0 0 0 0,0 0 0 0 0,-1 0 0 0 0,1 0 0 0 0,0 0 0 0 0,-1-1 1 0 0,1 1-1 0 0,-2 0 0 0 0,-7 2 66 0 0,0 0-1 0 0,0-1 1 0 0,-13 1 0 0 0,13-2-94 0 0,-1 1-177 0 0,0-1 1 0 0,0-1-1 0 0,-21-2 0 0 0,3-1-7113 0 0,17 1-171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4.990"/>
    </inkml:context>
    <inkml:brush xml:id="br0">
      <inkml:brushProperty name="width" value="0.05" units="cm"/>
      <inkml:brushProperty name="height" value="0.05" units="cm"/>
      <inkml:brushProperty name="color" value="#004F8B"/>
    </inkml:brush>
  </inkml:definitions>
  <inkml:trace contextRef="#ctx0" brushRef="#br0">205 110 10511 0 0,'0'0'480'0'0,"7"-13"176"0"0,-5 8-295 0 0,1 1-1 0 0,-1-1 1 0 0,0 0-1 0 0,0 0 1 0 0,-1 0-1 0 0,1 0 1 0 0,-1 0-1 0 0,1-9 1 0 0,-2 13-259 0 0,0-1 1 0 0,0 0-1 0 0,0 1 1 0 0,0-1-1 0 0,0 0 1 0 0,0 1 0 0 0,-1-1-1 0 0,1 0 1 0 0,0 1-1 0 0,-1-1 1 0 0,0 1-1 0 0,1-1 1 0 0,-1 1 0 0 0,0-1-1 0 0,0 1 1 0 0,1-1-1 0 0,-1 1 1 0 0,0 0-1 0 0,0-1 1 0 0,-1 1 0 0 0,1 0-1 0 0,0 0 1 0 0,0 0-1 0 0,-1 0 1 0 0,1 0-1 0 0,0 0 1 0 0,-1 0 0 0 0,1 0-1 0 0,-1 0 1 0 0,1 1-1 0 0,-3-1 1 0 0,1 0-113 0 0,-1 1 0 0 0,1-1 0 0 0,-1 1 1 0 0,1 0-1 0 0,0 1 0 0 0,-1-1 0 0 0,1 0 0 0 0,-1 1 1 0 0,1 0-1 0 0,0 0 0 0 0,-1 0 0 0 0,1 0 0 0 0,0 0 0 0 0,0 1 1 0 0,0 0-1 0 0,0-1 0 0 0,0 1 0 0 0,-3 3 0 0 0,-4 3-163 0 0,0 0 0 0 0,1 1 0 0 0,-14 14 0 0 0,14-11 135 0 0,1 0 0 0 0,0 0 0 0 0,1 1 0 0 0,1-1 1 0 0,0 1-1 0 0,0 1 0 0 0,1-1 0 0 0,1 1 0 0 0,-3 14 0 0 0,1 7 242 0 0,1 0-1 0 0,-1 53 1 0 0,6-76-103 0 0,0-1 0 0 0,1 1 0 0 0,0 0 0 0 0,1-1 0 0 0,1 0 0 0 0,-1 1 0 0 0,2-1-1 0 0,4 12 1 0 0,-7-20-66 0 0,1 0-1 0 0,-1 0 0 0 0,1 0 1 0 0,-1 0-1 0 0,1-1 0 0 0,0 1 1 0 0,0 0-1 0 0,0-1 0 0 0,1 1 1 0 0,-1-1-1 0 0,0 0 0 0 0,1 0 1 0 0,0 0-1 0 0,-1 0 0 0 0,1 0 1 0 0,0-1-1 0 0,0 1 0 0 0,0-1 1 0 0,0 1-1 0 0,0-1 0 0 0,0 0 1 0 0,0-1-1 0 0,1 1 0 0 0,-1 0 1 0 0,0-1-1 0 0,0 0 0 0 0,1 0 1 0 0,-1 0-1 0 0,0 0 0 0 0,1 0 1 0 0,-1-1-1 0 0,5 0 1 0 0,1-2-9 0 0,-1 1 0 0 0,1-1 1 0 0,-1-1-1 0 0,0 0 1 0 0,0 0-1 0 0,0 0 0 0 0,-1-1 1 0 0,1 0-1 0 0,8-9 1 0 0,14-19-5811 0 0,-20 20-258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5.718"/>
    </inkml:context>
    <inkml:brush xml:id="br0">
      <inkml:brushProperty name="width" value="0.05" units="cm"/>
      <inkml:brushProperty name="height" value="0.05" units="cm"/>
      <inkml:brushProperty name="color" value="#004F8B"/>
    </inkml:brush>
  </inkml:definitions>
  <inkml:trace contextRef="#ctx0" brushRef="#br0">12 35 5527 0 0,'0'0'780'0'0,"17"-12"7623"0"0,-24 26-4712 0 0,-10 53-3181 0 0,15-55-398 0 0,1 0 0 0 0,0 0-1 0 0,1 0 1 0 0,0 0 0 0 0,1 0-1 0 0,1 0 1 0 0,-1 0 0 0 0,5 12-1 0 0,-4-17-39 0 0,0 0 0 0 0,1 0 0 0 0,0-1 0 0 0,0 1-1 0 0,0-1 1 0 0,1 1 0 0 0,0-1 0 0 0,0 0 0 0 0,1-1 0 0 0,-1 1-1 0 0,1-1 1 0 0,1 0 0 0 0,-1 0 0 0 0,10 6 0 0 0,-12-9-30 0 0,0 0 1 0 0,0-1-1 0 0,0 1 1 0 0,0-1 0 0 0,0 0-1 0 0,1 0 1 0 0,-1 0-1 0 0,1 0 1 0 0,-1 0-1 0 0,0-1 1 0 0,1 0-1 0 0,-1 1 1 0 0,1-1 0 0 0,-1-1-1 0 0,1 1 1 0 0,-1 0-1 0 0,1-1 1 0 0,-1 0-1 0 0,0 0 1 0 0,1 0-1 0 0,-1 0 1 0 0,0 0 0 0 0,0-1-1 0 0,1 0 1 0 0,3-2-1 0 0,0-1 18 0 0,-1 0-1 0 0,1 0 1 0 0,-2-1-1 0 0,1 0 1 0 0,0 0-1 0 0,-1 0 1 0 0,0 0-1 0 0,-1-1 1 0 0,8-13-1 0 0,-5 5-36 0 0,-1 0 0 0 0,-1 1 1 0 0,8-32-1 0 0,1-48 136 0 0,-7 33-199 0 0,-6 59-111 0 0,-5 11-3710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6.122"/>
    </inkml:context>
    <inkml:brush xml:id="br0">
      <inkml:brushProperty name="width" value="0.05" units="cm"/>
      <inkml:brushProperty name="height" value="0.05" units="cm"/>
      <inkml:brushProperty name="color" value="#004F8B"/>
    </inkml:brush>
  </inkml:definitions>
  <inkml:trace contextRef="#ctx0" brushRef="#br0">187 44 3223 0 0,'0'0'143'0'0,"-8"-13"26"0"0,7 10 39 0 0,-1 0-1 0 0,0 1 1 0 0,1-1-1 0 0,-1 1 0 0 0,-1 0 1 0 0,1-1-1 0 0,0 1 0 0 0,-5-3 1 0 0,6 4 48 0 0,-1 0 1 0 0,1 1-1 0 0,0-1 1 0 0,0 1 0 0 0,0-1-1 0 0,-1 1 1 0 0,1-1 0 0 0,0 1-1 0 0,-1 0 1 0 0,1 0-1 0 0,0 0 1 0 0,-1 0 0 0 0,1 0-1 0 0,0 0 1 0 0,-2 0-1 0 0,-1 1 171 0 0,1 0-1 0 0,0 1 1 0 0,0-1 0 0 0,1 1-1 0 0,-1 0 1 0 0,0-1-1 0 0,0 1 1 0 0,1 0-1 0 0,-1 0 1 0 0,1 1 0 0 0,0-1-1 0 0,0 1 1 0 0,-3 3-1 0 0,1-2-370 0 0,0 1-1 0 0,1 0 1 0 0,0-1-1 0 0,0 1 1 0 0,0 0-1 0 0,1 0 1 0 0,0 1-1 0 0,0-1 1 0 0,0 0-1 0 0,0 1 1 0 0,1-1-1 0 0,0 1 1 0 0,0 0-1 0 0,1-1 1 0 0,-1 1-1 0 0,1 0 1 0 0,1-1 0 0 0,-1 1-1 0 0,1 0 1 0 0,0-1-1 0 0,0 1 1 0 0,0-1-1 0 0,1 1 1 0 0,0-1-1 0 0,0 1 1 0 0,0-1-1 0 0,1 0 1 0 0,0 0-1 0 0,0 0 1 0 0,0-1-1 0 0,0 1 1 0 0,8 7-1 0 0,3 2 390 0 0,19 16 1 0 0,-1-1 319 0 0,-30-28-535 0 0,0 9 212 0 0,-2-9-420 0 0,0 0-1 0 0,0-1 0 0 0,1 1 0 0 0,-1-1 1 0 0,0 1-1 0 0,0 0 0 0 0,0-1 0 0 0,0 1 1 0 0,0 0-1 0 0,0-1 0 0 0,0 1 0 0 0,0-1 0 0 0,0 1 1 0 0,0 0-1 0 0,0-1 0 0 0,0 1 0 0 0,-1-1 1 0 0,1 1-1 0 0,0 0 0 0 0,0-1 0 0 0,-1 1 1 0 0,1-1-1 0 0,0 1 0 0 0,-1-1 0 0 0,1 1 1 0 0,0-1-1 0 0,-1 1 0 0 0,0 0 0 0 0,-4 3 63 0 0,1 0 0 0 0,-1 0 0 0 0,-1 0-1 0 0,1-1 1 0 0,0 1 0 0 0,-1-1 0 0 0,0-1-1 0 0,1 1 1 0 0,-1-1 0 0 0,-10 3 0 0 0,-8 0-84 0 0,-34 4 0 0 0,32-6-250 0 0,25-3 32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6.526"/>
    </inkml:context>
    <inkml:brush xml:id="br0">
      <inkml:brushProperty name="width" value="0.05" units="cm"/>
      <inkml:brushProperty name="height" value="0.05" units="cm"/>
      <inkml:brushProperty name="color" value="#004F8B"/>
    </inkml:brush>
  </inkml:definitions>
  <inkml:trace contextRef="#ctx0" brushRef="#br0">112 6 7831 0 0,'0'0'706'0'0,"-2"-1"-578"0"0,1 0 39 0 0,0 0 0 0 0,0 1 0 0 0,0-1 0 0 0,0 1-1 0 0,0 0 1 0 0,0-1 0 0 0,0 1 0 0 0,0 0 0 0 0,0-1 0 0 0,0 1 0 0 0,0 0 0 0 0,0 0 0 0 0,0 0 0 0 0,0 0 0 0 0,0 0 0 0 0,0 0 0 0 0,0 0 0 0 0,0 1 0 0 0,-1-1 0 0 0,1 0 0 0 0,0 0 0 0 0,0 1 0 0 0,0-1 0 0 0,0 1 0 0 0,1-1-1 0 0,-1 1 1 0 0,0-1 0 0 0,0 1 0 0 0,0 0 0 0 0,0-1 0 0 0,0 1 0 0 0,1 0 0 0 0,-1 0 0 0 0,0 0 0 0 0,1 0 0 0 0,-2 1 0 0 0,-3 6 469 0 0,-1 0 1 0 0,2 1-1 0 0,-1 0 0 0 0,1 0 1 0 0,1 0-1 0 0,-4 14 0 0 0,-11 62-76 0 0,14-63-134 0 0,-3 12 201 0 0,2 1-1 0 0,-1 64 1 0 0,6-97-712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6.884"/>
    </inkml:context>
    <inkml:brush xml:id="br0">
      <inkml:brushProperty name="width" value="0.05" units="cm"/>
      <inkml:brushProperty name="height" value="0.05" units="cm"/>
      <inkml:brushProperty name="color" value="#004F8B"/>
    </inkml:brush>
  </inkml:definitions>
  <inkml:trace contextRef="#ctx0" brushRef="#br0">0 108 6911 0 0,'0'0'528'0'0,"1"-2"-341"0"0,5-2 639 0 0,-1 0-1 0 0,1 0 0 0 0,0 0 1 0 0,0 1-1 0 0,0-1 1 0 0,0 1-1 0 0,1 1 1 0 0,-1-1-1 0 0,13-2 1 0 0,67-10 1955 0 0,-67 13-2389 0 0,3-1 282 0 0,0 1 1 0 0,0 1-1 0 0,40 4 0 0 0,-59-3-587 0 0,4 3-70 0 0,-6-3-20 0 0,0 1 1 0 0,0-1-1 0 0,-1 0 0 0 0,1 1 0 0 0,0-1 0 0 0,-1 1 1 0 0,1-1-1 0 0,0 1 0 0 0,-1-1 0 0 0,1 1 1 0 0,-1-1-1 0 0,1 1 0 0 0,-1-1 0 0 0,1 1 0 0 0,-1 0 1 0 0,1 0-1 0 0,-1 3-39 0 0,0-3-54 0 0,-1 1-7 0 0,-6 12 45 0 0,-12 24 212 0 0,-14 41 1 0 0,29-68-64 0 0,0 1 0 0 0,1-1 1 0 0,1 1-1 0 0,-1 0 0 0 0,2 0 0 0 0,0 0 1 0 0,0 0-1 0 0,2 19 0 0 0,0-28-62 0 0,-1-1-1 0 0,0 1 0 0 0,1-1 1 0 0,0 1-1 0 0,-1-1 1 0 0,1 1-1 0 0,0-1 1 0 0,0 1-1 0 0,1-1 1 0 0,-1 0-1 0 0,0 0 0 0 0,1 1 1 0 0,-1-1-1 0 0,1 0 1 0 0,0 0-1 0 0,0-1 1 0 0,0 1-1 0 0,0 0 0 0 0,0-1 1 0 0,0 1-1 0 0,0-1 1 0 0,4 2-1 0 0,-3-1 20 0 0,1-1-1 0 0,-1 0 1 0 0,1-1-1 0 0,0 1 1 0 0,0-1-1 0 0,-1 1 0 0 0,1-1 1 0 0,0 0-1 0 0,-1-1 1 0 0,1 1-1 0 0,0-1 1 0 0,0 1-1 0 0,-1-1 1 0 0,1 0-1 0 0,4-2 0 0 0,1 0 15 0 0,-1-1-1 0 0,1 0 1 0 0,0-1-1 0 0,-1 0 0 0 0,0 0 1 0 0,0-1-1 0 0,0 1 0 0 0,-1-2 1 0 0,0 1-1 0 0,0-1 0 0 0,-1 0 1 0 0,8-11-1 0 0,-8 8-38 0 0,0 0 0 0 0,-1 0 1 0 0,0 0-1 0 0,0-1 0 0 0,-1 0 1 0 0,-1 0-1 0 0,0 0 0 0 0,0 0 0 0 0,-1-1 1 0 0,0-12-1 0 0,-2 24-23 0 0,2-19 42 0 0,-2-38 0 0 0,-1 52-40 0 0,1 0 1 0 0,-1 0-1 0 0,0 1 1 0 0,0-1-1 0 0,0 0 0 0 0,0 1 1 0 0,-1-1-1 0 0,0 1 0 0 0,0-1 1 0 0,0 1-1 0 0,-1 0 0 0 0,1 0 1 0 0,-6-6-1 0 0,6 8-7 0 0,0 1 0 0 0,1-1 0 0 0,-1 1 0 0 0,0 0 0 0 0,0 0 0 0 0,1-1 0 0 0,-1 1 0 0 0,0 0 0 0 0,0 1 0 0 0,0-1 0 0 0,0 0 0 0 0,-1 1 0 0 0,1-1 0 0 0,0 1 0 0 0,0-1 0 0 0,0 1 0 0 0,-4 0 0 0 0,2 1-68 0 0,0-1 0 0 0,0 1-1 0 0,0 0 1 0 0,0 0-1 0 0,1 0 1 0 0,-1 1-1 0 0,0-1 1 0 0,-6 4 0 0 0,-2 3-619 0 0,0 1 0 0 0,0 0 1 0 0,-20 21-1 0 0,17-14-1069 0 0,2 1-353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7.484"/>
    </inkml:context>
    <inkml:brush xml:id="br0">
      <inkml:brushProperty name="width" value="0.05" units="cm"/>
      <inkml:brushProperty name="height" value="0.05" units="cm"/>
      <inkml:brushProperty name="color" value="#004F8B"/>
    </inkml:brush>
  </inkml:definitions>
  <inkml:trace contextRef="#ctx0" brushRef="#br0">38 15 6447 0 0,'0'0'979'0'0,"6"-9"2798"0"0,-6 8-3553 0 0,0 1-1 0 0,0 0 1 0 0,1-1-1 0 0,-1 1 1 0 0,0 0-1 0 0,0-1 1 0 0,1 1-1 0 0,-1 0 1 0 0,0 0-1 0 0,1-1 1 0 0,-1 1-1 0 0,1 0 1 0 0,-1 0-1 0 0,0-1 1 0 0,1 1-1 0 0,-1 0 1 0 0,1 0-1 0 0,-1 0 1 0 0,0 0-1 0 0,1 0 1 0 0,-1 0-1 0 0,1 0 1 0 0,-1 0-1 0 0,1 0 1 0 0,-1 0-1 0 0,0 0 1 0 0,1 0-1 0 0,-1 0 1 0 0,1 0-1 0 0,10 10 1651 0 0,-9-7-1766 0 0,0 0 1 0 0,0 1-1 0 0,0-1 0 0 0,-1 1 1 0 0,1-1-1 0 0,0 7 1 0 0,-1 6 179 0 0,-1 0 1 0 0,0 0-1 0 0,-2 0 1 0 0,0 0 0 0 0,0 0-1 0 0,-9 25 1 0 0,-1 12 20 0 0,3 40-303 0 0,9-85-380 0 0,0-26-250 0 0,-2 0 1 0 0,1 0 0 0 0,-2 0-1 0 0,0 0 1 0 0,-7-19-1 0 0,-5-26-647 0 0,13 53 1078 0 0,1 6 108 0 0,0 0-1 0 0,0 1 1 0 0,0-1 0 0 0,1 0 0 0 0,-1 0 0 0 0,1-4 0 0 0,0 7 120 0 0,0 0 0 0 0,0-1 0 0 0,-1 1 1 0 0,1 0-1 0 0,1 0 0 0 0,-1 0 1 0 0,0 0-1 0 0,0-1 0 0 0,0 1 0 0 0,0 0 1 0 0,1 0-1 0 0,-1 0 0 0 0,1 0 1 0 0,-1 0-1 0 0,1 0 0 0 0,-1 0 0 0 0,1 0 1 0 0,-1 0-1 0 0,1 0 0 0 0,0 0 1 0 0,0 0-1 0 0,0 0 0 0 0,-1 0 0 0 0,1 0 1 0 0,0 1-1 0 0,0-1 0 0 0,0 0 0 0 0,0 1 1 0 0,0-1-1 0 0,0 1 0 0 0,0-1 1 0 0,0 1-1 0 0,1-1 0 0 0,-1 1 0 0 0,0 0 1 0 0,0 0-1 0 0,0 0 0 0 0,0-1 1 0 0,2 1-1 0 0,0 0 76 0 0,0 0 1 0 0,0 1-1 0 0,0-1 1 0 0,0 1-1 0 0,0-1 1 0 0,0 1-1 0 0,0 0 1 0 0,0 0-1 0 0,0 0 1 0 0,-1 1-1 0 0,1-1 1 0 0,0 1-1 0 0,4 3 1 0 0,-1 1 122 0 0,-1 0 1 0 0,1 0 0 0 0,-1 1 0 0 0,-1 0 0 0 0,1 0 0 0 0,-1 0-1 0 0,5 12 1 0 0,-5-10-10 0 0,0 0 0 0 0,1 0 0 0 0,1-1-1 0 0,9 13 1 0 0,-13-19-211 0 0,0 0 1 0 0,-1 0-1 0 0,1 0 0 0 0,0-1 0 0 0,0 1 0 0 0,0-1 1 0 0,0 1-1 0 0,0-1 0 0 0,1 0 0 0 0,-1 0 0 0 0,0 0 1 0 0,0 0-1 0 0,1 0 0 0 0,-1-1 0 0 0,1 1 0 0 0,-1-1 1 0 0,1 1-1 0 0,-1-1 0 0 0,4 0 0 0 0,-3 0 2 0 0,1-1 1 0 0,-1 0-1 0 0,0 0 0 0 0,0 0 0 0 0,1 0 0 0 0,-1 0 1 0 0,0-1-1 0 0,0 1 0 0 0,0-1 0 0 0,0 0 0 0 0,0 0 1 0 0,3-3-1 0 0,2-3-27 0 0,0 0-1 0 0,-1 0 1 0 0,0-1 0 0 0,0 0 0 0 0,-1 0 0 0 0,-1-1 0 0 0,8-15-1 0 0,-5 4 6 0 0,0-1 0 0 0,4-25 0 0 0,-8 29 7 0 0,-4 17-1 0 0,0 1 0 0 0,0 0 0 0 0,0 0 0 0 0,0 0 0 0 0,0 0 0 0 0,0 0 0 0 0,0 0 0 0 0,0 0 0 0 0,0-1 0 0 0,0 1 0 0 0,0 0 0 0 0,0 0 0 0 0,0 0 0 0 0,0 0 0 0 0,0 0 0 0 0,0 0 0 0 0,0-1 0 0 0,0 1 0 0 0,0 0 0 0 0,0 0 0 0 0,1 0 0 0 0,-1 0 0 0 0,0 0 0 0 0,0 0 0 0 0,0 0 0 0 0,0 0 0 0 0,0-1 0 0 0,0 1 0 0 0,0 0 0 0 0,0 0 0 0 0,0 0 0 0 0,0 0 0 0 0,1 0 0 0 0,-1 0 0 0 0,0 0 0 0 0,0 0 0 0 0,0 0 0 0 0,0 0 0 0 0,0 0 0 0 0,0 0 0 0 0,0 0 0 0 0,1 0 0 0 0,-1 0 0 0 0,0 0 0 0 0,0 0 0 0 0,0 0 0 0 0,0 0 0 0 0,4 6 0 0 0,0 10 0 0 0,-1 29 464 0 0,-5 73-1 0 0,0-75 58 0 0,5 83-1 0 0,-2-123-575 0 0,-1-1 0 0 0,0 1 0 0 0,0 0 0 0 0,1 0 0 0 0,0 0 0 0 0,0 0 0 0 0,-1 0 0 0 0,2-1 0 0 0,-1 1 0 0 0,0 0 0 0 0,0-1 0 0 0,1 1 0 0 0,0-1 0 0 0,-1 0 0 0 0,1 1 0 0 0,0-1 0 0 0,2 2-1 0 0,-3-4-82 0 0,-1 0 0 0 0,1 1 0 0 0,-1-1 0 0 0,1 0-1 0 0,-1 0 1 0 0,1 0 0 0 0,-1 0 0 0 0,1 1-1 0 0,-1-1 1 0 0,1 0 0 0 0,-1 0 0 0 0,1 0 0 0 0,-1 0-1 0 0,1 0 1 0 0,0 0 0 0 0,-1-1 0 0 0,1 1-1 0 0,-1 0 1 0 0,1 0 0 0 0,1-1-736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7.853"/>
    </inkml:context>
    <inkml:brush xml:id="br0">
      <inkml:brushProperty name="width" value="0.05" units="cm"/>
      <inkml:brushProperty name="height" value="0.05" units="cm"/>
      <inkml:brushProperty name="color" value="#004F8B"/>
    </inkml:brush>
  </inkml:definitions>
  <inkml:trace contextRef="#ctx0" brushRef="#br0">24 1 13503 0 0,'0'0'2336'0'0,"3"9"-350"0"0,-2-2-1578 0 0,0-1 1 0 0,0 0 0 0 0,-1 1-1 0 0,0-1 1 0 0,-1 0 0 0 0,1 1 0 0 0,-2 6-1 0 0,-2 26 409 0 0,4-26-628 0 0,0 0 0 0 0,-2 0-1 0 0,0 0 1 0 0,-4 17 0 0 0,2-16-59 0 0,1 1 0 0 0,1-1-1 0 0,0 1 1 0 0,1 0 0 0 0,1 18 0 0 0,2-25-88 0 0,0-1-20 0 0,-1-5-17 0 0,0-1 0 0 0,0 1 0 0 0,0-1 0 0 0,0 0 0 0 0,1 1 0 0 0,-1-1 0 0 0,0 0 0 0 0,1 0 0 0 0,-1 1 1 0 0,0-1-1 0 0,1 0 0 0 0,-1-1 0 0 0,1 1 0 0 0,0 0 0 0 0,-1 0 0 0 0,1-1 0 0 0,0 1 0 0 0,-1-1 0 0 0,4 1 0 0 0,3 0 29 0 0,-1 0 0 0 0,1-1-1 0 0,10-1 1 0 0,2 1 60 0 0,-7 0-51 0 0,1-1-1 0 0,20-4 1 0 0,-3 1-21 0 0,-8-2 58 0 0,4-3-374 0 0,-26 8-16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8.262"/>
    </inkml:context>
    <inkml:brush xml:id="br0">
      <inkml:brushProperty name="width" value="0.05" units="cm"/>
      <inkml:brushProperty name="height" value="0.05" units="cm"/>
      <inkml:brushProperty name="color" value="#004F8B"/>
    </inkml:brush>
  </inkml:definitions>
  <inkml:trace contextRef="#ctx0" brushRef="#br0">0 109 11055 0 0,'0'0'852'0'0,"9"-5"1110"0"0,-3 1-856 0 0,1 1 1 0 0,0 0-1 0 0,0 1 1 0 0,8-3-1 0 0,4 1 233 0 0,29-3 0 0 0,-35 6-1160 0 0,1 0-1 0 0,0-1 1 0 0,-1-1-1 0 0,0-1 0 0 0,17-6 1 0 0,-21 6-222 0 0,0 0-1 0 0,-1-1 1 0 0,15-11 0 0 0,3-10-3196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214"/>
    </inkml:context>
    <inkml:brush xml:id="br0">
      <inkml:brushProperty name="width" value="0.025" units="cm"/>
      <inkml:brushProperty name="height" value="0.025" units="cm"/>
      <inkml:brushProperty name="color" value="#F6630D"/>
    </inkml:brush>
  </inkml:definitions>
  <inkml:trace contextRef="#ctx0" brushRef="#br0">125 149 8287 0 0,'0'0'639'0'0,"-5"-19"996"0"0,3-28 3961 0 0,2 37-5369 0 0,0 0-1 0 0,-1 0 1 0 0,-2-17-1 0 0,2 26-212 0 0,1-1 0 0 0,0 1 0 0 0,-1-1 0 0 0,1 1-1 0 0,-1-1 1 0 0,1 1 0 0 0,-1-1 0 0 0,0 1 0 0 0,0 0 0 0 0,0-1-1 0 0,0 1 1 0 0,0 0 0 0 0,0 0 0 0 0,0 0 0 0 0,-2-2-1 0 0,2 2 12 0 0,0 1-1 0 0,0-1 0 0 0,0 1 1 0 0,1 0-1 0 0,-1 0 1 0 0,0-1-1 0 0,0 1 0 0 0,0 0 1 0 0,0 0-1 0 0,0 0 0 0 0,0 0 1 0 0,0 0-1 0 0,0 0 0 0 0,1 0 1 0 0,-1 0-1 0 0,0 1 0 0 0,0-1 1 0 0,0 0-1 0 0,-1 1 0 0 0,-1 0 41 0 0,0 1-1 0 0,1-1 0 0 0,-1 1 1 0 0,1 0-1 0 0,-1 0 0 0 0,1 0 1 0 0,-1 0-1 0 0,1 1 0 0 0,0-1 1 0 0,-3 5-1 0 0,-2 5-73 0 0,1 0-1 0 0,1 1 1 0 0,0-1-1 0 0,1 1 1 0 0,0 0-1 0 0,-3 16 1 0 0,2 5-19 0 0,-2 41 0 0 0,6-58 127 0 0,1 0 1 0 0,1 0 0 0 0,0 0 0 0 0,1 0 0 0 0,0 0 0 0 0,2 0 0 0 0,0 0-1 0 0,11 27 1 0 0,-14-41-78 0 0,1-1-1 0 0,-1 1 1 0 0,0 0 0 0 0,1-1-1 0 0,0 1 1 0 0,0-1-1 0 0,-1 0 1 0 0,1 0-1 0 0,1 0 1 0 0,-1 0 0 0 0,0 0-1 0 0,0 0 1 0 0,1 0-1 0 0,-1-1 1 0 0,1 1-1 0 0,0-1 1 0 0,-1 1 0 0 0,1-1-1 0 0,0 0 1 0 0,0 0-1 0 0,-1-1 1 0 0,1 1 0 0 0,0-1-1 0 0,0 1 1 0 0,0-1-1 0 0,0 0 1 0 0,0 0-1 0 0,4 0 1 0 0,1-1-183 0 0,0-1 1 0 0,-1 0-1 0 0,1 0 1 0 0,0 0-1 0 0,-1-1 1 0 0,0 0-1 0 0,0-1 0 0 0,0 0 1 0 0,10-6-1 0 0,-2-1-1219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3:58.702"/>
    </inkml:context>
    <inkml:brush xml:id="br0">
      <inkml:brushProperty name="width" value="0.05" units="cm"/>
      <inkml:brushProperty name="height" value="0.05" units="cm"/>
      <inkml:brushProperty name="color" value="#004F8B"/>
    </inkml:brush>
  </inkml:definitions>
  <inkml:trace contextRef="#ctx0" brushRef="#br0">1 141 15231 0 0,'0'0'1379'0'0,"1"-2"-1136"0"0,1-1-140 0 0,1 0 1 0 0,0 0 0 0 0,0 0 0 0 0,0 1-1 0 0,1-1 1 0 0,-1 1 0 0 0,0 0-1 0 0,1 0 1 0 0,0 0 0 0 0,-1 0 0 0 0,1 1-1 0 0,4-2 1 0 0,11-2 842 0 0,25-4-1 0 0,-14 3-776 0 0,191-51 1238 0 0,-129 28-6877 0 0,-91 29 5505 0 0,1 0 0 0 0,-1-1 0 0 0,0 1 0 0 0,0 0 1 0 0,1-1-1 0 0,-1 1 0 0 0,0 0 0 0 0,1 0 0 0 0,-1 0 0 0 0,0 0 0 0 0,1 0 1 0 0,-1 1-1 0 0,0-1 0 0 0,0 0 0 0 0,1 1 0 0 0,-1-1 0 0 0,0 0 0 0 0,0 1 1 0 0,1-1-1 0 0,-1 1 0 0 0,0 0 0 0 0,0 0 0 0 0,0-1 0 0 0,0 1 0 0 0,0 0 1 0 0,0 0-1 0 0,0 0 0 0 0,0 0 0 0 0,0 0 0 0 0,-1 0 0 0 0,1 0 0 0 0,0 0 1 0 0,-1 0-1 0 0,1 0 0 0 0,-1 1 0 0 0,1-1 0 0 0,-1 0 0 0 0,1 0 0 0 0,-1 1 1 0 0,0-1-1 0 0,1 2 0 0 0,1 6 424 0 0,-1 1-1 0 0,0 0 1 0 0,0 0-1 0 0,-1 12 1 0 0,0-16-441 0 0,-5 148 2840 0 0,3-126-2363 0 0,-2 0 0 0 0,-1 0 0 0 0,-12 37 0 0 0,17-65-558 0 0,0 1 1 0 0,0-1-1 0 0,0 0 0 0 0,0 1 1 0 0,0-1-1 0 0,0 0 0 0 0,0 0 0 0 0,0 1 1 0 0,0-1-1 0 0,0 0 0 0 0,0 1 1 0 0,0-1-1 0 0,-1 0 0 0 0,1 0 1 0 0,0 1-1 0 0,0-1 0 0 0,0 0 0 0 0,-1 0 1 0 0,1 1-1 0 0,0-1 0 0 0,0 0 1 0 0,0 0-1 0 0,-1 0 0 0 0,1 1 0 0 0,0-1 1 0 0,0 0-1 0 0,-1 0 0 0 0,1 0 1 0 0,0 0-1 0 0,-1 0 0 0 0,1 0 0 0 0,0 1 1 0 0,0-1-1 0 0,-1 0 0 0 0,1 0 1 0 0,0 0-1 0 0,-1 0 0 0 0,1 0 1 0 0,0 0-1 0 0,-1 0 0 0 0,1 0 0 0 0,-1-1 1 0 0,-9-12-1582 0 0,-3-24-1397 0 0,-3-65-2550 0 0,15 91 5492 0 0,1 0 1 0 0,0 1-1 0 0,0-1 1 0 0,1 1-1 0 0,1-1 0 0 0,0 1 1 0 0,5-19-1 0 0,-3 23 433 0 0,-1-1 0 0 0,1 1 0 0 0,0 0 0 0 0,0 0 0 0 0,0 1 0 0 0,1-1 0 0 0,0 1-1 0 0,0 0 1 0 0,0 0 0 0 0,1 1 0 0 0,0 0 0 0 0,0 0 0 0 0,0 0 0 0 0,10-5 0 0 0,-2 3 227 0 0,0 0 1 0 0,1 1-1 0 0,-1 0 0 0 0,1 1 1 0 0,28-3-1 0 0,-31 5 101 0 0,0 2-1 0 0,-1-1 0 0 0,17 3 0 0 0,-25-2-516 0 0,0 0-1 0 0,0 1 1 0 0,0-1-1 0 0,-1 1 1 0 0,1-1-1 0 0,0 1 1 0 0,0 0-1 0 0,0 1 1 0 0,-1-1-1 0 0,1 0 1 0 0,0 1-1 0 0,-1-1 1 0 0,0 1-1 0 0,1 0 1 0 0,-1 0-1 0 0,0 0 1 0 0,0 0-1 0 0,3 3 1 0 0,-5-4-132 0 0,1 0 0 0 0,-1 0 0 0 0,0 0 1 0 0,0 1-1 0 0,1-1 0 0 0,-1 0 0 0 0,0 0 0 0 0,0 0 1 0 0,0 0-1 0 0,0 0 0 0 0,-1 0 0 0 0,1 1 0 0 0,0-1 1 0 0,0 0-1 0 0,-1 0 0 0 0,1 0 0 0 0,0 0 0 0 0,-2 2 1 0 0,-11 19-3 0 0,11-18-8 0 0,-6 7-5 0 0,0-1 0 0 0,0 1 0 0 0,-1-2 0 0 0,-1 1 0 0 0,-17 13 0 0 0,-59 36-354 0 0,75-52 260 0 0,-22 10-232 0 0,31-16 264 0 0,12 14-391 0 0,-2-8 554 0 0,0 1 0 0 0,0-1-1 0 0,1 0 1 0 0,0-1 0 0 0,0 0-1 0 0,0 0 1 0 0,16 6-1 0 0,74 23 368 0 0,-79-28-354 0 0,-7-3-26 0 0,1 1-339 0 0,-1-1-1 0 0,18 3 0 0 0,-17-6-239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0.245"/>
    </inkml:context>
    <inkml:brush xml:id="br0">
      <inkml:brushProperty name="width" value="0.05" units="cm"/>
      <inkml:brushProperty name="height" value="0.05" units="cm"/>
      <inkml:brushProperty name="color" value="#004F8B"/>
    </inkml:brush>
  </inkml:definitions>
  <inkml:trace contextRef="#ctx0" brushRef="#br0">156 131 11863 0 0,'0'0'1075'0'0,"9"-16"-238"0"0,5-10 1454 0 0,-11 21-1938 0 0,1 0 1 0 0,-1 0-1 0 0,-1-1 0 0 0,1 1 0 0 0,-1-1 0 0 0,0 1 0 0 0,0-1 1 0 0,-1 0-1 0 0,1 0 0 0 0,0-9 0 0 0,-3 13-249 0 0,1 1-101 0 0,0 0 0 0 0,-1 0-1 0 0,1 0 1 0 0,-1 0 0 0 0,0 0 0 0 0,1 0-1 0 0,-1 0 1 0 0,0 0 0 0 0,1 1 0 0 0,-1-1-1 0 0,0 0 1 0 0,0 1 0 0 0,0-1 0 0 0,1 0-1 0 0,-1 1 1 0 0,0-1 0 0 0,0 1 0 0 0,0-1-1 0 0,0 1 1 0 0,0 0 0 0 0,0-1 0 0 0,0 1-1 0 0,0 0 1 0 0,0 0 0 0 0,-1 0 0 0 0,1 0-1 0 0,0 0 1 0 0,-1 0 0 0 0,-2 0-96 0 0,0 1 1 0 0,0-1 0 0 0,0 1-1 0 0,0 0 1 0 0,-5 2-1 0 0,6-1-24 0 0,-6 1-230 0 0,0 1-1 0 0,0 1 1 0 0,0 0 0 0 0,1 0-1 0 0,-1 0 1 0 0,2 1 0 0 0,-14 12-1 0 0,17-14 289 0 0,-1 1-1 0 0,1-1 0 0 0,0 1 0 0 0,0 0 1 0 0,1 0-1 0 0,-1 0 0 0 0,1 1 1 0 0,0-1-1 0 0,1 1 0 0 0,-1 0 1 0 0,1 0-1 0 0,0 0 0 0 0,-1 7 1 0 0,3-9 48 0 0,0-1 1 0 0,0 1 0 0 0,1 0 0 0 0,-1-1 0 0 0,1 1 0 0 0,0-1-1 0 0,0 1 1 0 0,0-1 0 0 0,1 0 0 0 0,-1 1 0 0 0,1-1 0 0 0,0 0-1 0 0,0 0 1 0 0,0 0 0 0 0,0 0 0 0 0,3 3 0 0 0,6 6 7 0 0,1 0 0 0 0,15 12 0 0 0,-18-18 21 0 0,29 23 218 0 0,-25-21 46 0 0,0 1 0 0 0,12 13 0 0 0,-24-21-253 0 0,-1-1 1 0 0,1 1-1 0 0,-1-1 0 0 0,1 1 0 0 0,-1 0 1 0 0,1 0-1 0 0,-1-1 0 0 0,1 1 0 0 0,-1 0 0 0 0,1 0 1 0 0,-1-1-1 0 0,0 1 0 0 0,0 0 0 0 0,1 0 1 0 0,-1 0-1 0 0,0 0 0 0 0,0 0 0 0 0,0-1 0 0 0,0 1 1 0 0,0 0-1 0 0,0 0 0 0 0,0 0 0 0 0,0 0 0 0 0,0 0 1 0 0,-1 1-1 0 0,0 0 4 0 0,0-1 1 0 0,0 1-1 0 0,0 0 1 0 0,0 0-1 0 0,-1 0 0 0 0,1-1 1 0 0,0 1-1 0 0,-1 0 0 0 0,1-1 1 0 0,-3 2-1 0 0,-4 3-21 0 0,0-1-1 0 0,0 1 0 0 0,-14 5 0 0 0,13-7-138 0 0,0 0 0 0 0,-1 0 0 0 0,0-1 0 0 0,0-1 0 0 0,0 1 0 0 0,0-1-1 0 0,0-1 1 0 0,0 0 0 0 0,0 0 0 0 0,0-1 0 0 0,-15-2 0 0 0,23 2-904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0.710"/>
    </inkml:context>
    <inkml:brush xml:id="br0">
      <inkml:brushProperty name="width" value="0.05" units="cm"/>
      <inkml:brushProperty name="height" value="0.05" units="cm"/>
      <inkml:brushProperty name="color" value="#004F8B"/>
    </inkml:brush>
  </inkml:definitions>
  <inkml:trace contextRef="#ctx0" brushRef="#br0">211 93 7831 0 0,'0'-18'834'0'0,"0"14"-950"0"0,-1-23 1446 0 0,-5-1 5992 0 0,5 27-7310 0 0,0 0 0 0 0,0 0 0 0 0,1 0 0 0 0,-1 0 0 0 0,0 0-1 0 0,0 0 1 0 0,0 0 0 0 0,0 0 0 0 0,-1 0 0 0 0,1 0 0 0 0,0 0 0 0 0,0 1 0 0 0,0-1 0 0 0,-1 1 0 0 0,1-1 0 0 0,0 1 0 0 0,-1-1 0 0 0,1 1 0 0 0,0 0 0 0 0,-1-1 0 0 0,1 1 0 0 0,-1 0 0 0 0,1 0 0 0 0,0 0 0 0 0,-3 0 0 0 0,-1 1-52 0 0,1-1 0 0 0,0 1-1 0 0,0-1 1 0 0,0 1 0 0 0,0 0-1 0 0,0 1 1 0 0,-5 1 0 0 0,-3 3 24 0 0,1 0-1 0 0,-1 1 1 0 0,1 1 0 0 0,-11 9-1 0 0,16-12 89 0 0,1 0-1 0 0,0 1 1 0 0,0 0-1 0 0,0 0 1 0 0,1 0-1 0 0,0 1 0 0 0,0-1 1 0 0,-5 13-1 0 0,5-9 93 0 0,1 0-1 0 0,0 0 1 0 0,1 1 0 0 0,0-1-1 0 0,-1 19 1 0 0,2-25-105 0 0,2 0 0 0 0,-1 0 0 0 0,0 0 1 0 0,1 0-1 0 0,0 0 0 0 0,-1 0 0 0 0,2 0 1 0 0,1 5-1 0 0,-3-7-41 0 0,1-1 0 0 0,0 1 0 0 0,0 0 0 0 0,0-1 1 0 0,1 1-1 0 0,-1 0 0 0 0,0-1 0 0 0,1 0 0 0 0,-1 1 0 0 0,1-1 0 0 0,-1 0 1 0 0,1 0-1 0 0,0 0 0 0 0,-1 1 0 0 0,1-2 0 0 0,0 1 0 0 0,2 1 1 0 0,1-1-7 0 0,-1 0 1 0 0,0-1-1 0 0,0 0 1 0 0,0 0-1 0 0,0 0 1 0 0,0 0-1 0 0,1 0 1 0 0,-1-1 0 0 0,0 0-1 0 0,0 0 1 0 0,0 0-1 0 0,0 0 1 0 0,0 0-1 0 0,0-1 1 0 0,-1 0 0 0 0,1 0-1 0 0,0 0 1 0 0,-1 0-1 0 0,1-1 1 0 0,-1 1-1 0 0,4-5 1 0 0,-2 2 5 0 0,0 1 0 0 0,0-1 0 0 0,0 0 0 0 0,-1-1 0 0 0,0 1 0 0 0,0-1 0 0 0,-1 1 0 0 0,1-1 0 0 0,-1 0 0 0 0,0-1 0 0 0,-1 1 0 0 0,3-11 0 0 0,-3 3 55 0 0,-1-1 0 0 0,-1 0 1 0 0,-1 0-1 0 0,0 0 0 0 0,-1 0 0 0 0,-5-22 0 0 0,6 36 215 0 0,-4 59-157 0 0,1 14 356 0 0,2-53-322 0 0,1-1 1 0 0,0 1-1 0 0,1 0 1 0 0,1 0-1 0 0,1 0 1 0 0,7 31-1 0 0,-9-48-268 0 0,1 0-1 0 0,-1-1 0 0 0,1 1 1 0 0,0 0-1 0 0,-1 0 1 0 0,1 0-1 0 0,0 0 1 0 0,0 0-1 0 0,0-1 0 0 0,1 1 1 0 0,-1-1-1 0 0,0 1 1 0 0,1 0-1 0 0,-1-1 1 0 0,0 0-1 0 0,1 1 0 0 0,0-1 1 0 0,2 2-1 0 0,4-3-1032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1.083"/>
    </inkml:context>
    <inkml:brush xml:id="br0">
      <inkml:brushProperty name="width" value="0.05" units="cm"/>
      <inkml:brushProperty name="height" value="0.05" units="cm"/>
      <inkml:brushProperty name="color" value="#004F8B"/>
    </inkml:brush>
  </inkml:definitions>
  <inkml:trace contextRef="#ctx0" brushRef="#br0">8 1 6911 0 0,'0'2'7948'0'0,"-4"130"-2773"0"0,4-39-3922 0 0,-2-64-814 0 0,0 89 1046 0 0,3-104-1386 0 0,0 0 1 0 0,1 0-1 0 0,1 0 0 0 0,0-1 0 0 0,1 1 1 0 0,6 14-1 0 0,-9-25-90 0 0,0 0 0 0 0,1 0 1 0 0,-1-1-1 0 0,1 1 0 0 0,0 0 1 0 0,0-1-1 0 0,0 1 0 0 0,0-1 0 0 0,1 0 1 0 0,3 4-1 0 0,11 0-1814 0 0,-15-6 1220 0 0,-1 0-1 0 0,1 0 1 0 0,-1 0-1 0 0,1 0 1 0 0,-1 0-1 0 0,1 0 1 0 0,-1-1 0 0 0,1 1-1 0 0,-1-1 1 0 0,3 0-1 0 0,6-4-6210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1.498"/>
    </inkml:context>
    <inkml:brush xml:id="br0">
      <inkml:brushProperty name="width" value="0.05" units="cm"/>
      <inkml:brushProperty name="height" value="0.05" units="cm"/>
      <inkml:brushProperty name="color" value="#004F8B"/>
    </inkml:brush>
  </inkml:definitions>
  <inkml:trace contextRef="#ctx0" brushRef="#br0">1 194 7831 0 0,'0'0'603'0'0,"2"0"-396"0"0,5 0 493 0 0,0 0 0 0 0,1 0 0 0 0,-1-1 1 0 0,0 0-1 0 0,1 0 0 0 0,-1-1 0 0 0,0 0 0 0 0,0 0 1 0 0,0 0-1 0 0,-1-1 0 0 0,10-5 0 0 0,-1-1-342 0 0,1 0 0 0 0,-2-1-1 0 0,23-19 1 0 0,-33 25-239 0 0,-1 1 0 0 0,1 0-1 0 0,-1 0 1 0 0,0-1 0 0 0,-1 0 0 0 0,1 0 0 0 0,0 0 0 0 0,-1 0 0 0 0,0 0-1 0 0,0 0 1 0 0,0 0 0 0 0,-1-1 0 0 0,0 1 0 0 0,1-1 0 0 0,-1 1 0 0 0,-1-1-1 0 0,1 0 1 0 0,-1 1 0 0 0,0-1 0 0 0,0-8 0 0 0,-1 11 146 0 0,1 1-240 0 0,0 0 1 0 0,0 0-1 0 0,-1 1 0 0 0,1-1 1 0 0,0 0-1 0 0,-1 0 0 0 0,1 1 0 0 0,-1-1 1 0 0,1 0-1 0 0,-1 1 0 0 0,0-1 1 0 0,1 1-1 0 0,-1-1 0 0 0,1 1 0 0 0,-1-1 1 0 0,0 1-1 0 0,0-1 0 0 0,1 1 1 0 0,-1-1-1 0 0,0 1 0 0 0,0 0 0 0 0,1 0 1 0 0,-1-1-1 0 0,0 1 0 0 0,-1 0 1 0 0,-20-3 280 0 0,16 4-299 0 0,1 0 0 0 0,0 0 0 0 0,-1 1 0 0 0,1 0-1 0 0,0 0 1 0 0,0 1 0 0 0,1-1 0 0 0,-1 1 0 0 0,0 0 0 0 0,1 0 0 0 0,0 1-1 0 0,-1-1 1 0 0,1 1 0 0 0,1 0 0 0 0,-1 0 0 0 0,0 0 0 0 0,1 1 0 0 0,0-1-1 0 0,0 1 1 0 0,-4 9 0 0 0,-2 5 11 0 0,1 1 0 0 0,1 0 0 0 0,-9 41 0 0 0,14-52 5 0 0,0 0 0 0 0,1 0 0 0 0,0 1-1 0 0,0-1 1 0 0,1 1 0 0 0,1-1 0 0 0,0 10 0 0 0,0-17-19 0 0,-1 1 0 0 0,1-1 1 0 0,-1 0-1 0 0,1 0 0 0 0,0 0 1 0 0,-1 0-1 0 0,1 0 0 0 0,0 0 1 0 0,1 0-1 0 0,-1 0 0 0 0,0 0 0 0 0,0 0 1 0 0,1 0-1 0 0,-1-1 0 0 0,1 1 1 0 0,0 0-1 0 0,-1-1 0 0 0,1 0 1 0 0,0 1-1 0 0,0-1 0 0 0,0 0 1 0 0,0 0-1 0 0,0 0 0 0 0,0 0 0 0 0,0 0 1 0 0,0-1-1 0 0,1 1 0 0 0,-1-1 1 0 0,0 1-1 0 0,0-1 0 0 0,0 0 1 0 0,1 0-1 0 0,-1 0 0 0 0,4 0 0 0 0,0-1-130 0 0,0 1-1 0 0,1-2 0 0 0,-1 1 0 0 0,0-1 0 0 0,6-2 0 0 0,15-7-5890 0 0,-7 2-858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1.889"/>
    </inkml:context>
    <inkml:brush xml:id="br0">
      <inkml:brushProperty name="width" value="0.05" units="cm"/>
      <inkml:brushProperty name="height" value="0.05" units="cm"/>
      <inkml:brushProperty name="color" value="#004F8B"/>
    </inkml:brush>
  </inkml:definitions>
  <inkml:trace contextRef="#ctx0" brushRef="#br0">153 10 11919 0 0,'0'0'1083'0'0,"1"-2"-891"0"0,3-6 5267 0 0,-6 9-4849 0 0,-3-1-427 0 0,1 1 0 0 0,-1 1 0 0 0,0-1 0 0 0,0 1 0 0 0,1 0 0 0 0,-1 0 0 0 0,1 0 0 0 0,0 0 0 0 0,-1 1 0 0 0,1 0 0 0 0,0 0 0 0 0,0 0 0 0 0,1 0 0 0 0,-1 1 0 0 0,-3 3 0 0 0,5-4-123 0 0,0-1-1 0 0,0 1 1 0 0,1 0 0 0 0,-1-1 0 0 0,0 1 0 0 0,1 0-1 0 0,0 0 1 0 0,-1 0 0 0 0,1 0 0 0 0,0 1 0 0 0,1-1-1 0 0,-1 0 1 0 0,1 0 0 0 0,-1 0 0 0 0,1 1 0 0 0,0-1-1 0 0,0 0 1 0 0,0 1 0 0 0,1-1 0 0 0,-1 0 0 0 0,1 0-1 0 0,0 0 1 0 0,0 1 0 0 0,1 2 0 0 0,2 2-26 0 0,1-1 0 0 0,-1 0 0 0 0,1 0 1 0 0,1-1-1 0 0,-1 1 0 0 0,1-1 0 0 0,0 0 0 0 0,10 7 0 0 0,11 11 63 0 0,-26-23 33 0 0,-36 11-60 0 0,26-11-173 0 0,1-1 1 0 0,-1 0-1 0 0,0 0 0 0 0,1-1 1 0 0,-16-3-1 0 0,-21-1-1135 0 0,44 5 809 0 0,-6 2-3001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2.282"/>
    </inkml:context>
    <inkml:brush xml:id="br0">
      <inkml:brushProperty name="width" value="0.05" units="cm"/>
      <inkml:brushProperty name="height" value="0.05" units="cm"/>
      <inkml:brushProperty name="color" value="#004F8B"/>
    </inkml:brush>
  </inkml:definitions>
  <inkml:trace contextRef="#ctx0" brushRef="#br0">118 90 3679 0 0,'0'0'284'0'0,"-16"7"179"0"0,9-1 1246 0 0,0 0 1 0 0,1 1-1 0 0,0 0 0 0 0,0 0 1 0 0,-6 10-1 0 0,5-4-674 0 0,0 0 0 0 0,-10 26 0 0 0,11-20-564 0 0,1 0 0 0 0,0 0 1 0 0,1 1-1 0 0,-2 38 0 0 0,6-53-336 0 0,0 0-1 0 0,0 0 0 0 0,1 0 1 0 0,0 0-1 0 0,0 0 1 0 0,0 0-1 0 0,0 0 0 0 0,1 0 1 0 0,0 0-1 0 0,0-1 1 0 0,3 7-1 0 0,-4-9-100 0 0,0 0 0 0 0,1-1-1 0 0,-1 1 1 0 0,0 0 0 0 0,1-1-1 0 0,-1 1 1 0 0,1-1 0 0 0,0 0 0 0 0,-1 0-1 0 0,1 1 1 0 0,0-1 0 0 0,0 0 0 0 0,0 0-1 0 0,0-1 1 0 0,0 1 0 0 0,0 0 0 0 0,0-1-1 0 0,0 1 1 0 0,0-1 0 0 0,0 1 0 0 0,0-1-1 0 0,0 0 1 0 0,0 0 0 0 0,0 0 0 0 0,0 0-1 0 0,0 0 1 0 0,0-1 0 0 0,1 1 0 0 0,2-2-1 0 0,7-2 48 0 0,-1-1-1 0 0,0 0 0 0 0,0 0 0 0 0,-1-1 0 0 0,1-1 0 0 0,-1 0 0 0 0,-1 0 0 0 0,1-1 0 0 0,9-11 0 0 0,-1 1-24 0 0,-2-2-1 0 0,0 1 1 0 0,18-32-1 0 0,-27 39-5 0 0,-1 1 0 0 0,0-2-1 0 0,-1 1 1 0 0,0 0 0 0 0,-1-1-1 0 0,-1 0 1 0 0,0 0 0 0 0,0 0 0 0 0,-2 0-1 0 0,1 0 1 0 0,-2-1 0 0 0,0 1-1 0 0,-2-17 1 0 0,2 27-43 0 0,0 0 0 0 0,-1 0 0 0 0,0 1 0 0 0,1-1 0 0 0,-1 0 0 0 0,0 1 0 0 0,-1-1 0 0 0,1 1 0 0 0,0-1 1 0 0,-1 1-1 0 0,1 0 0 0 0,-1-1 0 0 0,0 1 0 0 0,0 0 0 0 0,0 0 0 0 0,0 0 0 0 0,0 0 0 0 0,0 1 0 0 0,-3-3 0 0 0,1 3 0 0 0,1-1 0 0 0,0 1 0 0 0,-1 0 0 0 0,1 0 0 0 0,-1 0 1 0 0,1 1-1 0 0,-1 0 0 0 0,0-1 0 0 0,1 1 0 0 0,-1 0 0 0 0,1 1 0 0 0,-1-1 0 0 0,-3 1 1 0 0,-6 3-60 0 0,0-1 0 0 0,0 2 0 0 0,1 0 1 0 0,-1 0-1 0 0,1 1 0 0 0,-20 13 1 0 0,2 3-1101 0 0,3 1-367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2.765"/>
    </inkml:context>
    <inkml:brush xml:id="br0">
      <inkml:brushProperty name="width" value="0.05" units="cm"/>
      <inkml:brushProperty name="height" value="0.05" units="cm"/>
      <inkml:brushProperty name="color" value="#004F8B"/>
    </inkml:brush>
  </inkml:definitions>
  <inkml:trace contextRef="#ctx0" brushRef="#br0">3 42 4607 0 0,'10'-9'11879'0'0,"-9"12"-11689"0"0,1-1-1 0 0,-1 1 1 0 0,0 0-1 0 0,0-1 1 0 0,0 1 0 0 0,-1 0-1 0 0,1 0 1 0 0,-1-1-1 0 0,1 1 1 0 0,-1 0 0 0 0,0 0-1 0 0,0 5 1 0 0,-6 41 396 0 0,2-27-333 0 0,1 9 12 0 0,-6 74 1029 0 0,23-113-1220 0 0,-10 3-138 0 0,0 0 0 0 0,0 0 0 0 0,0-1 0 0 0,0 1 0 0 0,-1-1 0 0 0,0 0 0 0 0,0 0 0 0 0,2-8 0 0 0,1-5-13 0 0,5-27 0 0 0,-9 33 66 0 0,0 1-1 0 0,1 1 1 0 0,1-1-1 0 0,0 0 1 0 0,0 1-1 0 0,12-20 1 0 0,-13 26-161 0 0,1 2 1 0 0,-1-1-1 0 0,1 0 1 0 0,0 1-1 0 0,1 0 1 0 0,-1-1 0 0 0,1 2-1 0 0,-1-1 1 0 0,1 0-1 0 0,0 1 1 0 0,0 0 0 0 0,0 0-1 0 0,0 1 1 0 0,0-1-1 0 0,9 0 1 0 0,-2-1-6292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3.472"/>
    </inkml:context>
    <inkml:brush xml:id="br0">
      <inkml:brushProperty name="width" value="0.05" units="cm"/>
      <inkml:brushProperty name="height" value="0.05" units="cm"/>
      <inkml:brushProperty name="color" value="#004F8B"/>
    </inkml:brush>
  </inkml:definitions>
  <inkml:trace contextRef="#ctx0" brushRef="#br0">211 352 4607 0 0,'0'0'208'0'0,"-3"-6"32"0"0,1 0 159 0 0,0 2 984 0 0,1 1 0 0 0,-1-1 0 0 0,0 1-1 0 0,0-1 1 0 0,-5-4 0 0 0,5 5-716 0 0,-1 1-1 0 0,1-1 1 0 0,-1 1-1 0 0,0 0 1 0 0,-5-4 0 0 0,4 4-639 0 0,1 1 0 0 0,-1-1 1 0 0,1 1-1 0 0,-1 0 0 0 0,0 0 0 0 0,0 0 1 0 0,1 1-1 0 0,-1-1 0 0 0,0 1 0 0 0,0 0 1 0 0,0 0-1 0 0,0 0 0 0 0,0 1 0 0 0,1-1 1 0 0,-1 1-1 0 0,0 0 0 0 0,0 0 1 0 0,1 0-1 0 0,-1 1 0 0 0,1-1 0 0 0,-1 1 1 0 0,1 0-1 0 0,-1 0 0 0 0,1 0 0 0 0,0 0 1 0 0,0 0-1 0 0,0 1 0 0 0,0 0 0 0 0,1-1 1 0 0,-1 1-1 0 0,-2 5 0 0 0,-3 4 120 0 0,0 0 0 0 0,1 1 1 0 0,0-1-1 0 0,-6 21 0 0 0,10-26-73 0 0,1-1 0 0 0,0 1 0 0 0,1-1 0 0 0,0 1 0 0 0,0 0-1 0 0,0-1 1 0 0,1 1 0 0 0,-1 0 0 0 0,2 0 0 0 0,-1 0 0 0 0,3 11 0 0 0,-3-17-53 0 0,1 1 0 0 0,-1-1 0 0 0,0 0-1 0 0,1 1 1 0 0,-1-1 0 0 0,1 1 0 0 0,0-1-1 0 0,-1 0 1 0 0,1 0 0 0 0,0 1 0 0 0,0-1 0 0 0,0 0-1 0 0,0 0 1 0 0,0 0 0 0 0,0 0 0 0 0,0 0 0 0 0,0 0-1 0 0,1 0 1 0 0,-1 0 0 0 0,0-1 0 0 0,0 1-1 0 0,3 0 1 0 0,-2 0 0 0 0,-1-1 1 0 0,1 0-1 0 0,0 0 0 0 0,0 0 0 0 0,0 0 0 0 0,0-1 1 0 0,0 1-1 0 0,0 0 0 0 0,-1-1 0 0 0,1 1 0 0 0,0-1 1 0 0,0 0-1 0 0,-1 1 0 0 0,1-1 0 0 0,1-1 0 0 0,7-5 55 0 0,-1 1 0 0 0,0-1 0 0 0,-1-1-1 0 0,11-11 1 0 0,-6 5-51 0 0,-1 0 0 0 0,-1-1 0 0 0,0-1 0 0 0,-1 0 0 0 0,-1 0 1 0 0,11-27-1 0 0,-11 19-50 0 0,-1-1 0 0 0,-1 0 1 0 0,-1-1-1 0 0,3-27 0 0 0,17-131-530 0 0,-69 412 2337 0 0,41-214-1641 0 0,-4 14 288 0 0,3 0-1 0 0,-2 47 0 0 0,5-68-378 0 0,1-1-1 0 0,-1 1 0 0 0,1 0 0 0 0,0-1 0 0 0,0 1 0 0 0,1 0 0 0 0,0-1 1 0 0,0 0-1 0 0,0 1 0 0 0,1-1 0 0 0,0 0 0 0 0,1 0 0 0 0,-1-1 1 0 0,1 1-1 0 0,0-1 0 0 0,9 10 0 0 0,-10-12-34 0 0,0-1 0 0 0,0 0 0 0 0,0 0 0 0 0,0 0 0 0 0,1 0-1 0 0,-1-1 1 0 0,1 1 0 0 0,-1-1 0 0 0,1 0 0 0 0,-1 0 0 0 0,1 0 0 0 0,0-1 0 0 0,5 1 0 0 0,-3-1 1 0 0,1 0 0 0 0,-1 0 1 0 0,0-1-1 0 0,1 0 0 0 0,-1 0 1 0 0,1-1-1 0 0,7-2 0 0 0,-4-1-5 0 0,1 1-1 0 0,-1-2 1 0 0,0 1-1 0 0,0-1 0 0 0,-1 0 1 0 0,0-1-1 0 0,0-1 1 0 0,11-10-1 0 0,-16 14-11 0 0,1-1 0 0 0,-1 0 0 0 0,-1 0 0 0 0,1 0 0 0 0,-1 0 0 0 0,0-1 0 0 0,0 1 0 0 0,0-1 0 0 0,-1 0 0 0 0,1 0 0 0 0,-2 0 0 0 0,1 0 0 0 0,-1 0 0 0 0,1-9 0 0 0,-2 4 0 0 0,-5 4-12 0 0,5 7 9 0 0,-1-1 0 0 0,1 1 0 0 0,-1 0 0 0 0,0-1 0 0 0,1 1 0 0 0,-1 0 1 0 0,1 0-1 0 0,-1 0 0 0 0,0-1 0 0 0,1 1 0 0 0,-1 0 0 0 0,1 0 0 0 0,-1 0 0 0 0,0 0 0 0 0,1 0 0 0 0,-1 0 0 0 0,1 0 0 0 0,-1 0 0 0 0,0 1 0 0 0,1-1 0 0 0,-1 0 0 0 0,0 1 0 0 0,-15 5-40 0 0,15-5 21 0 0,-4 2 8 0 0,0 0 1 0 0,0 0-1 0 0,1 0 0 0 0,-1 1 1 0 0,1 0-1 0 0,0 0 0 0 0,0 0 1 0 0,1 0-1 0 0,-1 1 1 0 0,1 0-1 0 0,0-1 0 0 0,0 1 1 0 0,1 0-1 0 0,-1 1 1 0 0,1-1-1 0 0,0 0 0 0 0,0 1 1 0 0,-1 8-1 0 0,2-10-4 0 0,0 0 0 0 0,1 0 0 0 0,-1 0 0 0 0,1-1 1 0 0,0 1-1 0 0,0 0 0 0 0,0 0 0 0 0,1 0 0 0 0,-1 0 0 0 0,1 0 0 0 0,0-1 0 0 0,0 1 0 0 0,0 0 0 0 0,1-1 1 0 0,-1 1-1 0 0,1 0 0 0 0,0-1 0 0 0,0 0 0 0 0,0 1 0 0 0,0-1 0 0 0,1 0 0 0 0,-1 0 0 0 0,1-1 0 0 0,0 1 1 0 0,0 0-1 0 0,0-1 0 0 0,6 4 0 0 0,-3-2-344 0 0,1 0 0 0 0,0-1 0 0 0,0 0 0 0 0,0 0 0 0 0,0-1 0 0 0,1 0 0 0 0,-1 0-1 0 0,0-1 1 0 0,1 0 0 0 0,0 0 0 0 0,-1 0 0 0 0,1-1 0 0 0,-1-1 0 0 0,10 0 0 0 0,-3-3-1750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3.830"/>
    </inkml:context>
    <inkml:brush xml:id="br0">
      <inkml:brushProperty name="width" value="0.05" units="cm"/>
      <inkml:brushProperty name="height" value="0.05" units="cm"/>
      <inkml:brushProperty name="color" value="#004F8B"/>
    </inkml:brush>
  </inkml:definitions>
  <inkml:trace contextRef="#ctx0" brushRef="#br0">0 12 2303 0 0,'0'0'603'0'0,"3"10"4722"0"0,0-1-3106 0 0,0 0-1 0 0,-1 1 0 0 0,1 11 0 0 0,0 58 288 0 0,-2-38-1013 0 0,5 38 1027 0 0,-5-77-1856 0 0,-2-4-584 0 0,-3-11-126 0 0,1 0-1 0 0,1 0 1 0 0,0 0 0 0 0,0 0-1 0 0,1 0 1 0 0,1 0 0 0 0,0 0-1 0 0,1-1 1 0 0,1 1 0 0 0,0 0-1 0 0,0 0 1 0 0,6-15-1 0 0,-6 24 57 0 0,1-1-1 0 0,-1 1 1 0 0,1-1-1 0 0,0 1 1 0 0,0 0-1 0 0,1 0 1 0 0,-1 0-1 0 0,1 1 1 0 0,0-1-1 0 0,0 1 1 0 0,0 0-1 0 0,0 0 1 0 0,7-4-1 0 0,-3 3-131 0 0,0 1-1 0 0,0-1 1 0 0,1 1 0 0 0,-1 1-1 0 0,1-1 1 0 0,16-1-1 0 0,-3 0-2736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670"/>
    </inkml:context>
    <inkml:brush xml:id="br0">
      <inkml:brushProperty name="width" value="0.025" units="cm"/>
      <inkml:brushProperty name="height" value="0.025" units="cm"/>
      <inkml:brushProperty name="color" value="#F6630D"/>
    </inkml:brush>
  </inkml:definitions>
  <inkml:trace contextRef="#ctx0" brushRef="#br0">0 1 11455 0 0,'0'0'5295'0'0,"2"7"-4558"0"0,3 12-119 0 0,-1 0 1 0 0,-1 0-1 0 0,-1 0 0 0 0,0 21 0 0 0,-1-21-412 0 0,0-1 0 0 0,1 1 0 0 0,1-1-1 0 0,9 29 1 0 0,-12-46-203 0 0,0 1 0 0 0,1-1 1 0 0,-1 0-1 0 0,1 0 0 0 0,-1 0 0 0 0,1 0 0 0 0,0 0 0 0 0,-1 0 0 0 0,1 0 0 0 0,0 0 1 0 0,0 0-1 0 0,0 0 0 0 0,0 0 0 0 0,0-1 0 0 0,0 1 0 0 0,0 0 0 0 0,0 0 0 0 0,0-1 1 0 0,0 1-1 0 0,0-1 0 0 0,0 1 0 0 0,0-1 0 0 0,0 0 0 0 0,1 1 0 0 0,-1-1 0 0 0,0 0 1 0 0,0 0-1 0 0,3 0 0 0 0,1-1-1 0 0,0-1 0 0 0,0 0 0 0 0,0 0 1 0 0,0-1-1 0 0,0 0 0 0 0,-1 1 0 0 0,1-2 0 0 0,-1 1 0 0 0,1 0 0 0 0,-1-1 1 0 0,0 0-1 0 0,-1 0 0 0 0,1 0 0 0 0,-1 0 0 0 0,6-9 0 0 0,-2 1 2 0 0,-1 0-1 0 0,1-1 0 0 0,-2 0 0 0 0,0 0 0 0 0,4-14 0 0 0,0-21 31 0 0,2-12 8 0 0,-11 59 282 0 0,-1 15 17 0 0,0-1-1 0 0,-4 17 1 0 0,-3 24 530 0 0,8-45-770 0 0,-1 9 148 0 0,1 1 0 0 0,1-1 1 0 0,3 24-1 0 0,-3-37-203 0 0,0 0 1 0 0,1 0 0 0 0,-1 0 0 0 0,1-1-1 0 0,0 1 1 0 0,1 0 0 0 0,2 4-1 0 0,-3-6-38 0 0,-1-1-1 0 0,1 0 0 0 0,0 0 0 0 0,0 0 0 0 0,0 0 1 0 0,0-1-1 0 0,0 1 0 0 0,0-1 0 0 0,0 1 0 0 0,0-1 0 0 0,1 0 1 0 0,-1 1-1 0 0,1-1 0 0 0,4 1 0 0 0,-5-2-82 0 0,1 1 1 0 0,1-1-1 0 0,-1 0 0 0 0,0 0 1 0 0,0 0-1 0 0,0 0 0 0 0,0 0 0 0 0,0-1 1 0 0,0 0-1 0 0,-1 1 0 0 0,1-1 1 0 0,0 0-1 0 0,4-2 0 0 0,19-12-3420 0 0,-15 7-4260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4.780"/>
    </inkml:context>
    <inkml:brush xml:id="br0">
      <inkml:brushProperty name="width" value="0.05" units="cm"/>
      <inkml:brushProperty name="height" value="0.05" units="cm"/>
      <inkml:brushProperty name="color" value="#004F8B"/>
    </inkml:brush>
  </inkml:definitions>
  <inkml:trace contextRef="#ctx0" brushRef="#br0">147 91 13039 0 0,'0'0'1186'0'0,"0"-1"-978"0"0,0-4 140 0 0,0 1 1 0 0,0-1 0 0 0,1 1 0 0 0,0 0 0 0 0,0-1-1 0 0,2-5 1 0 0,-2 7-211 0 0,0 0-1 0 0,0 0 0 0 0,-1 0 0 0 0,1 0 1 0 0,-1 0-1 0 0,1-4 0 0 0,-2-2-106 0 0,1 9-29 0 0,0-1 0 0 0,0 0-1 0 0,-1 0 1 0 0,1 1 0 0 0,0-1 0 0 0,0 0 0 0 0,-1 0-1 0 0,1 1 1 0 0,0-1 0 0 0,-1 0 0 0 0,1 1 0 0 0,-1-1 0 0 0,1 0-1 0 0,-1 1 1 0 0,1-1 0 0 0,-1 1 0 0 0,1-1 0 0 0,-1 1 0 0 0,1-1-1 0 0,-1 1 1 0 0,0-1 0 0 0,1 1 0 0 0,-1 0 0 0 0,0-1-1 0 0,1 1 1 0 0,-1 0 0 0 0,-1-1 0 0 0,0 1 0 0 0,0-1-2 0 0,0 1 0 0 0,-1-1 0 0 0,1 1 0 0 0,0-1 0 0 0,-1 1 0 0 0,1 0 0 0 0,0 0 0 0 0,-1 0 0 0 0,1 1 0 0 0,0-1 0 0 0,-1 0 0 0 0,1 1 0 0 0,0 0 0 0 0,-1-1 0 0 0,1 1 0 0 0,0 0 0 0 0,0 0 0 0 0,0 0 0 0 0,0 1 0 0 0,0-1 0 0 0,-4 3 0 0 0,-1 2 0 0 0,0-1 0 0 0,0 2 0 0 0,0-1 0 0 0,-7 10 0 0 0,9-9 15 0 0,0 1 0 0 0,1-1 1 0 0,0 1-1 0 0,1 0 0 0 0,0 0 0 0 0,0 0 0 0 0,0 0 0 0 0,1 1 0 0 0,-1 9 0 0 0,-6 80 225 0 0,9-96-235 0 0,-2 25 241 0 0,2 0 0 0 0,4 32 0 0 0,-3-51-206 0 0,0 0-1 0 0,1-1 1 0 0,0 1-1 0 0,0-1 1 0 0,0 0-1 0 0,1 0 1 0 0,0 0 0 0 0,0 0-1 0 0,1 0 1 0 0,0 0-1 0 0,0-1 1 0 0,8 10-1 0 0,-9-14-29 0 0,-1 0-1 0 0,0 0 1 0 0,0 0 0 0 0,1 0-1 0 0,-1-1 1 0 0,1 1-1 0 0,0-1 1 0 0,-1 0-1 0 0,1 1 1 0 0,0-1 0 0 0,0 0-1 0 0,0-1 1 0 0,0 1-1 0 0,0 0 1 0 0,0-1-1 0 0,0 0 1 0 0,4 1 0 0 0,-3-2-71 0 0,1 1 1 0 0,0-1 0 0 0,0 0 0 0 0,0-1 0 0 0,-1 1 0 0 0,1-1 0 0 0,0 0 0 0 0,-1 0 0 0 0,8-5 0 0 0,-2 1-707 0 0,0-2-1 0 0,0 1 1 0 0,-1-1-1 0 0,-1-1 1 0 0,1 0-1 0 0,-1 0 1 0 0,12-19-1 0 0,-10 12-1645 0 0,10-25 0 0 0,-17 34 1821 0 0,0 0 0 0 0,-1 0 1 0 0,0 0-1 0 0,0 0 0 0 0,0 0 0 0 0,0-14 6527 0 0,-3 21-5817 0 0,0 0 0 0 0,0 1 0 0 0,0-1 0 0 0,0 0 0 0 0,0 1 0 0 0,0-1 0 0 0,0 1 1 0 0,0-1-1 0 0,0 1 0 0 0,1 0 0 0 0,-1-1 0 0 0,0 1 0 0 0,0 0 0 0 0,1 0 0 0 0,-1 0 1 0 0,0-1-1 0 0,1 1 0 0 0,-1 0 0 0 0,1 0 0 0 0,-1 0 0 0 0,1 0 0 0 0,-1 2 0 0 0,-8 22 1400 0 0,6-14-873 0 0,1 0 0 0 0,0 0 0 0 0,1 0 0 0 0,0 0 0 0 0,1 1-1 0 0,0-1 1 0 0,3 14 0 0 0,-3-21-550 0 0,0 0 0 0 0,1-1 1 0 0,0 1-1 0 0,0 0 0 0 0,0-1 0 0 0,0 1 0 0 0,1-1 0 0 0,-1 0 0 0 0,1 1 0 0 0,0-1 0 0 0,0 0 1 0 0,0 0-1 0 0,0 0 0 0 0,0 0 0 0 0,1-1 0 0 0,-1 1 0 0 0,1 0 0 0 0,0-1 0 0 0,0 0 0 0 0,0 0 1 0 0,0 0-1 0 0,0 0 0 0 0,1 0 0 0 0,-1-1 0 0 0,7 3 0 0 0,-6-3-38 0 0,1-1 1 0 0,-1 0-1 0 0,0 0 0 0 0,0 0 1 0 0,0 0-1 0 0,0-1 0 0 0,1 0 1 0 0,-1 0-1 0 0,0 0 0 0 0,0 0 1 0 0,0 0-1 0 0,-1-1 0 0 0,1 0 0 0 0,0 0 1 0 0,-1 0-1 0 0,1 0 0 0 0,-1-1 1 0 0,4-2-1 0 0,0-1-7 0 0,0 0 0 0 0,0 0 0 0 0,-1 0 0 0 0,0-1-1 0 0,0 0 1 0 0,-1 0 0 0 0,7-12 0 0 0,-9 13-23 0 0,-1-1 0 0 0,0 0 0 0 0,0 0-1 0 0,0 1 1 0 0,-1-1 0 0 0,1 0 0 0 0,-2 0-1 0 0,1 0 1 0 0,-1-1 0 0 0,0 1 0 0 0,-2-7 0 0 0,2 9-29 0 0,-1 0 0 0 0,0 0 0 0 0,0 0 0 0 0,0 0 0 0 0,0 0 0 0 0,-1 0 0 0 0,0 0 0 0 0,0 1 0 0 0,-1-1 0 0 0,1 1 0 0 0,-1-1 0 0 0,0 1 1 0 0,0 0-1 0 0,0 0 0 0 0,-7-6 0 0 0,8 9-23 0 0,0-1 0 0 0,-1 1 0 0 0,1 0 0 0 0,0 1 0 0 0,0-1 0 0 0,-1 0 0 0 0,1 1 1 0 0,-1-1-1 0 0,1 1 0 0 0,0-1 0 0 0,-1 1 0 0 0,1 0 0 0 0,-1 0 0 0 0,1 1 0 0 0,-1-1 0 0 0,1 0 0 0 0,0 1 1 0 0,-1-1-1 0 0,1 1 0 0 0,0 0 0 0 0,-1 0 0 0 0,1 0 0 0 0,0 0 0 0 0,0 0 0 0 0,0 0 0 0 0,-3 2 0 0 0,-6 5-462 0 0,1-1-1 0 0,-1 2 1 0 0,-11 12-1 0 0,19-19 275 0 0,-11 13-5051 0 0,0 1-1671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5.257"/>
    </inkml:context>
    <inkml:brush xml:id="br0">
      <inkml:brushProperty name="width" value="0.05" units="cm"/>
      <inkml:brushProperty name="height" value="0.05" units="cm"/>
      <inkml:brushProperty name="color" value="#004F8B"/>
    </inkml:brush>
  </inkml:definitions>
  <inkml:trace contextRef="#ctx0" brushRef="#br0">53 1 12439 0 0,'0'0'5142'0'0,"1"18"-4582"0"0,-3 0-110 0 0,-1-1 0 0 0,-1 0 0 0 0,-1 0 1 0 0,-7 19-1 0 0,6-20 58 0 0,0-1 1 0 0,2 2-1 0 0,0-1 0 0 0,-3 26 1 0 0,7-39-482 0 0,0-1 0 0 0,0 1 0 0 0,0-1 1 0 0,0 1-1 0 0,0-1 0 0 0,0 1 0 0 0,1-1 0 0 0,-1 0 0 0 0,1 1 1 0 0,0-1-1 0 0,0 0 0 0 0,0 1 0 0 0,0-1 0 0 0,0 0 0 0 0,0 0 1 0 0,1 0-1 0 0,-1 0 0 0 0,1 0 0 0 0,-1 0 0 0 0,5 3 1 0 0,-5-4-20 0 0,1 0-1 0 0,0 0 1 0 0,0 0 0 0 0,0-1 0 0 0,0 1 0 0 0,0-1 0 0 0,0 1 0 0 0,0-1 0 0 0,0 1 0 0 0,0-1 0 0 0,0 0 0 0 0,-1 0 0 0 0,1 0 0 0 0,0-1 0 0 0,0 1 0 0 0,0 0 0 0 0,0-1 0 0 0,0 1 0 0 0,0-1-1 0 0,0 1 1 0 0,0-1 0 0 0,0 0 0 0 0,-1 0 0 0 0,1 0 0 0 0,0 0 0 0 0,1-2 0 0 0,5-2-7 0 0,-1 0-1 0 0,-1-1 1 0 0,1 0-1 0 0,-1 0 1 0 0,0 0-1 0 0,0-1 1 0 0,-1 0-1 0 0,0 0 1 0 0,6-11-1 0 0,-1-3-21 0 0,0-1-1 0 0,8-28 0 0 0,-16 47 28 0 0,-2 3 18 0 0,1-1-1 0 0,-1 0 0 0 0,0 1 1 0 0,1-1-1 0 0,-1 0 1 0 0,0 0-1 0 0,0 1 1 0 0,1-1-1 0 0,-1 0 1 0 0,0 0-1 0 0,0 0 0 0 0,0 1 1 0 0,0-1-1 0 0,0 0 1 0 0,0 0-1 0 0,0 0 1 0 0,-1-1-1 0 0,-9 22 350 0 0,2-4-298 0 0,2 1 0 0 0,0 1-1 0 0,1-1 1 0 0,0 1 0 0 0,2 0-1 0 0,-3 32 1 0 0,6-47-66 0 0,0 1 0 0 0,1 0 1 0 0,-1 0-1 0 0,1 0 0 0 0,0 0 0 0 0,0-1 0 0 0,0 1 0 0 0,0 0 0 0 0,1-1 1 0 0,0 1-1 0 0,-1-1 0 0 0,1 0 0 0 0,4 5 0 0 0,-5-7-20 0 0,0 1 0 0 0,0-1 0 0 0,1 1 0 0 0,-1-1 0 0 0,1 0 0 0 0,-1 0 1 0 0,1 0-1 0 0,0 0 0 0 0,-1 0 0 0 0,1 0 0 0 0,0 0 0 0 0,0-1 0 0 0,-1 1 0 0 0,1-1 0 0 0,0 1 0 0 0,0-1 0 0 0,0 1 0 0 0,0-1 0 0 0,0 0 0 0 0,0 0 0 0 0,0 0 0 0 0,0 0 0 0 0,0-1 1 0 0,0 1-1 0 0,-1 0 0 0 0,1-1 0 0 0,0 1 0 0 0,2-2 0 0 0,34-17-1830 0 0,-16 3-4583 0 0,-5 4-698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05.914"/>
    </inkml:context>
    <inkml:brush xml:id="br0">
      <inkml:brushProperty name="width" value="0.05" units="cm"/>
      <inkml:brushProperty name="height" value="0.05" units="cm"/>
      <inkml:brushProperty name="color" value="#004F8B"/>
    </inkml:brush>
  </inkml:definitions>
  <inkml:trace contextRef="#ctx0" brushRef="#br0">56 245 5527 0 0,'0'0'498'0'0,"-5"8"96"0"0,-3 20 9014 0 0,5 4-4225 0 0,0 4-4259 0 0,-12 36-286 0 0,-6 39-296 0 0,20-110-382 0 0,12-47-739 0 0,-4 14 270 0 0,13-36-1 0 0,-18 63 301 0 0,2-7-18 0 0,12-23 1 0 0,-14 32 32 0 0,0 0-1 0 0,0-1 1 0 0,1 1 0 0 0,-1 0 0 0 0,1 1 0 0 0,-1-1-1 0 0,1 0 1 0 0,0 1 0 0 0,0-1 0 0 0,0 1-1 0 0,5-3 1 0 0,-7 5 2 0 0,0-1 0 0 0,0 0 0 0 0,0 1 0 0 0,0-1 0 0 0,0 1 0 0 0,0-1 0 0 0,0 1 0 0 0,0 0-1 0 0,0-1 1 0 0,0 1 0 0 0,0 0 0 0 0,0 0 0 0 0,0 0 0 0 0,0 0 0 0 0,0 0 0 0 0,0 0 0 0 0,0 0 0 0 0,0 0 0 0 0,1 0 0 0 0,-1 0 0 0 0,0 1 0 0 0,0-1-1 0 0,0 0 1 0 0,1 1 0 0 0,0 0 37 0 0,0 0-27 0 0,-1 0 0 0 0,0-1 0 0 0,0 1 0 0 0,0 0 0 0 0,1 0 0 0 0,-1 0 0 0 0,0 0 0 0 0,0 0 0 0 0,0 0 0 0 0,0 0 0 0 0,-1 0 0 0 0,1 0 0 0 0,0 1 0 0 0,0-1 0 0 0,-1 0 0 0 0,1 0 0 0 0,0 3 0 0 0,8 23 210 0 0,-9-24-187 0 0,5 20 184 0 0,2 28 0 0 0,-6-32-93 0 0,2-1-1 0 0,0 1 1 0 0,6 17-1 0 0,-9-33-146 0 0,1 0-1 0 0,0 0 0 0 0,1 0 1 0 0,-1 0-1 0 0,0 0 1 0 0,1 0-1 0 0,0 0 0 0 0,0-1 1 0 0,0 1-1 0 0,0-1 1 0 0,0 1-1 0 0,0-1 0 0 0,0 0 1 0 0,1 0-1 0 0,-1 0 1 0 0,1 0-1 0 0,0 0 0 0 0,0 0 1 0 0,0-1-1 0 0,-1 1 1 0 0,1-1-1 0 0,1 0 0 0 0,-1 0 1 0 0,0 0-1 0 0,0 0 1 0 0,0-1-1 0 0,0 1 1 0 0,1-1-1 0 0,-1 0 0 0 0,0 0 1 0 0,0 0-1 0 0,1 0 1 0 0,-1 0-1 0 0,0-1 0 0 0,0 0 1 0 0,0 1-1 0 0,1-1 1 0 0,-1 0-1 0 0,0-1 0 0 0,0 1 1 0 0,0 0-1 0 0,-1-1 1 0 0,1 0-1 0 0,0 0 0 0 0,4-3 1 0 0,2-2-440 0 0,-1 0 0 0 0,1-1 0 0 0,-1 0 0 0 0,-1 0 0 0 0,0 0 0 0 0,0-1 0 0 0,0 0 0 0 0,-1-1 0 0 0,5-11 0 0 0,-5 9-86 0 0,-1-1 1 0 0,-1 0-1 0 0,0 0 0 0 0,-1 0 1 0 0,-1 0-1 0 0,0 0 1 0 0,1-18-1 0 0,-3-11-719 0 0,-2 0 0 0 0,-9-54 0 0 0,1 19 2442 0 0,6-1 5014 0 0,10 156-4001 0 0,0-15-1764 0 0,-10 188 1578 0 0,2-200-1101 0 0,5 58-1 0 0,-3-103-854 0 0,1-4-41 0 0,-1 0-1 0 0,0 1 1 0 0,0-1 0 0 0,1 0-1 0 0,-1 0 1 0 0,1 0 0 0 0,0 0-1 0 0,0 0 1 0 0,0 0 0 0 0,2 4-1 0 0,-2-7-4 0 0,1 0 0 0 0,0-1-1 0 0,-1 1 1 0 0,0 0 0 0 0,1 0-1 0 0,-1-1 1 0 0,0 1 0 0 0,0 0-1 0 0,2-4 1 0 0,7-12-84 0 0,-1 0-1 0 0,8-25 1 0 0,-12 27 61 0 0,1 2 0 0 0,0-1 1 0 0,1 1-1 0 0,0 0 0 0 0,14-18 0 0 0,-12 21-28 0 0,0 0-1 0 0,1 1 1 0 0,0 0-1 0 0,1 1 1 0 0,0 0-1 0 0,20-11 1 0 0,15-4-7062 0 0,-22 12-574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12.175"/>
    </inkml:context>
    <inkml:brush xml:id="br0">
      <inkml:brushProperty name="width" value="0.05" units="cm"/>
      <inkml:brushProperty name="height" value="0.05" units="cm"/>
      <inkml:brushProperty name="color" value="#004F8B"/>
    </inkml:brush>
  </inkml:definitions>
  <inkml:trace contextRef="#ctx0" brushRef="#br0">42 203 1375 0 0,'-1'-14'163'0'0,"1"-1"-1"0"0,1 0 0 0 0,1 1 0 0 0,0 0 1 0 0,4-16-1 0 0,12-36 5791 0 0,-15 55-4274 0 0,6-10 1193 0 0,-9 21-2823 0 0,0-1 0 0 0,0 1-1 0 0,0 0 1 0 0,0 0 0 0 0,0 0-1 0 0,0 0 1 0 0,0 0 0 0 0,0 0-1 0 0,0 0 1 0 0,0 0 0 0 0,0 0 0 0 0,1-1-1 0 0,-1 1 1 0 0,0 0 0 0 0,0 0-1 0 0,0 0 1 0 0,0 0 0 0 0,0 0-1 0 0,0 0 1 0 0,0 0 0 0 0,0 0-1 0 0,0 0 1 0 0,0 0 0 0 0,1 0-1 0 0,-1 0 1 0 0,0 0 0 0 0,0 0-1 0 0,0 0 1 0 0,0 0 0 0 0,0 0 0 0 0,0 0-1 0 0,0 0 1 0 0,0 0 0 0 0,1 0-1 0 0,-1 0 1 0 0,0 0 0 0 0,0 0-1 0 0,0 0 1 0 0,0 0 0 0 0,0 0-1 0 0,0 0 1 0 0,0 0 0 0 0,0 0-1 0 0,1 0 1 0 0,-1 0 0 0 0,0 0-1 0 0,0 0 1 0 0,2 12 456 0 0,-13 126 608 0 0,4-72-708 0 0,-13 134 442 0 0,-20 250 238 0 0,31 0-109 0 0,10-411-742 0 0,2 0 0 0 0,1 1 1 0 0,3-2-1 0 0,1 1 0 0 0,2-1 1 0 0,1 0-1 0 0,2-1 0 0 0,20 41 1 0 0,-22-57-18 0 0,23 33 0 0 0,-10-25-6486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14.998"/>
    </inkml:context>
    <inkml:brush xml:id="br0">
      <inkml:brushProperty name="width" value="0.05" units="cm"/>
      <inkml:brushProperty name="height" value="0.05" units="cm"/>
      <inkml:brushProperty name="color" value="#004F8B"/>
    </inkml:brush>
  </inkml:definitions>
  <inkml:trace contextRef="#ctx0" brushRef="#br0">62 0 6767 0 0,'0'0'5415'0'0,"0"3"-4988"0"0,-2 29 621 0 0,6 62 0 0 0,1-18-330 0 0,-10 74 718 0 0,-25 165 0 0 0,-1-11-282 0 0,29-253-934 0 0,2 0 1 0 0,7 61 0 0 0,-3-82-37 0 0,1 0 0 0 0,2 1 0 0 0,1-2 0 0 0,23 57 0 0 0,-25-74-218 0 0,10 25 572 0 0,-15-35-610 0 0,0 0 0 0 0,-1 0-1 0 0,1 0 1 0 0,-1 0 0 0 0,0 0 0 0 0,0 0-1 0 0,0 0 1 0 0,0 0 0 0 0,0 0 0 0 0,0 0-1 0 0,0 0 1 0 0,0 0 0 0 0,-1 0 0 0 0,1 0-1 0 0,-2 3 1 0 0,-3 5-676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16.173"/>
    </inkml:context>
    <inkml:brush xml:id="br0">
      <inkml:brushProperty name="width" value="0.05" units="cm"/>
      <inkml:brushProperty name="height" value="0.05" units="cm"/>
      <inkml:brushProperty name="color" value="#004F8B"/>
    </inkml:brush>
  </inkml:definitions>
  <inkml:trace contextRef="#ctx0" brushRef="#br0">1 14 5527 0 0,'0'0'7675'0'0,"9"3"-6598"0"0,7-1-987 0 0,1 0 0 0 0,0 0 0 0 0,-1-2 0 0 0,1 0 0 0 0,23-3 0 0 0,-5 1-11 0 0,209 1-118 0 0,5 1-175 0 0,21-4 99 0 0,-89 3 64 0 0,158-3 106 0 0,-183 1 367 0 0,329-2 1205 0 0,-447 6-1576 0 0,464 14 634 0 0,522 55-685 0 0,-600-49 0 0 0,-207-12 0 0 0,164-1 984 0 0,-169-5-473 0 0,-65-5-27 0 0,-78-1-269 0 0,-1 4 0 0 0,78 10 0 0 0,-94-1-747 0 0,-34-6 293 0 0,-1-1 0 0 0,0 0 0 0 0,33 0 0 0 0,58-12-43 0 0,-62 3-4834 0 0,-28 3-502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21.382"/>
    </inkml:context>
    <inkml:brush xml:id="br0">
      <inkml:brushProperty name="width" value="0.05" units="cm"/>
      <inkml:brushProperty name="height" value="0.05" units="cm"/>
      <inkml:brushProperty name="color" value="#004F8B"/>
    </inkml:brush>
  </inkml:definitions>
  <inkml:trace contextRef="#ctx0" brushRef="#br0">1 3 5927 0 0,'0'0'3919'0'0,"16"-2"-2931"0"0,173 3-89 0 0,-74 2-849 0 0,264-1-5 0 0,338-3 177 0 0,514-3 623 0 0,-1227 4-840 0 0,1324 32 1073 0 0,-290 18-209 0 0,-547-6 194 0 0,-128-15-381 0 0,-242-24-608 0 0,-56 2-13 0 0,-38 0-4767 0 0,-19-4-468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26.6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232 23 6647 0 0,'-2'1'300'0'0,"-9"6"-276"0"0,-3 0 448 0 0,1 0 0 0 0,0 2 0 0 0,0 0 0 0 0,0 0 0 0 0,1 1 0 0 0,-20 22 0 0 0,26-25-437 0 0,-27 33 295 0 0,-36 58 717 0 0,88-111-647 0 0,96-84-62 0 0,-9 7-128 0 0,-106 89-207 0 0,10-7 73 0 0,0 0-1 0 0,1 0 1 0 0,0 1-1 0 0,0 1 1 0 0,0 0 0 0 0,21-8-1 0 0,-31 14 47 0 0,-1 4-37 0 0,-1 0 1 0 0,1 0 0 0 0,-1 1 0 0 0,0-1 0 0 0,0 0 0 0 0,-1 0-1 0 0,1 0 1 0 0,-5 8 0 0 0,-21 30 133 0 0,13-22-84 0 0,-40 59 64 0 0,30-45-178 0 0,0 2-1 0 0,2 0 0 0 0,-24 56 0 0 0,44-89-18 0 0,1 0 0 0 0,0 1 1 0 0,0-1-1 0 0,1 1 0 0 0,-1-1 0 0 0,1 1 0 0 0,0-1 0 0 0,0 1 0 0 0,0 3 0 0 0,0-6-1 0 0,0 0 0 0 0,0 0 0 0 0,0-1 0 0 0,1 1-1 0 0,-1 0 1 0 0,0 0 0 0 0,1-1 0 0 0,-1 1 0 0 0,0 0 0 0 0,1 0 0 0 0,-1-1-1 0 0,1 1 1 0 0,-1 0 0 0 0,1-1 0 0 0,-1 1 0 0 0,1-1 0 0 0,0 1 0 0 0,-1-1-1 0 0,1 1 1 0 0,0-1 0 0 0,-1 1 0 0 0,1-1 0 0 0,0 1 0 0 0,0-1 0 0 0,-1 0-1 0 0,1 0 1 0 0,0 1 0 0 0,0-1 0 0 0,0 0 0 0 0,-1 0 0 0 0,1 0 0 0 0,0 0-1 0 0,0 0 1 0 0,0 0 0 0 0,-1 0 0 0 0,1 0 0 0 0,0 0 0 0 0,0 0 0 0 0,0 0 0 0 0,-1-1-1 0 0,1 1 1 0 0,0 0 0 0 0,1-1 0 0 0,15-5-49 0 0,1-1 0 0 0,-2-1 0 0 0,1 0-1 0 0,21-15 1 0 0,-9 6-2 0 0,323-196-190 0 0,-322 196 238 0 0,0 1-1 0 0,1 1 0 0 0,59-19 1 0 0,-87 33-2 0 0,0 0 1 0 0,0 1 0 0 0,0-1-1 0 0,0 1 1 0 0,0-1 0 0 0,0 1-1 0 0,1 0 1 0 0,-1 0-1 0 0,0 0 1 0 0,0 1 0 0 0,0-1-1 0 0,4 2 1 0 0,-7-2 6 0 0,1 1-1 0 0,0-1 0 0 0,-1 0 1 0 0,1 1-1 0 0,0-1 1 0 0,-1 1-1 0 0,1-1 1 0 0,-1 1-1 0 0,1-1 1 0 0,0 1-1 0 0,-1 0 1 0 0,1-1-1 0 0,-1 1 1 0 0,0-1-1 0 0,1 1 1 0 0,-1 0-1 0 0,0 0 0 0 0,1-1 1 0 0,-1 2-1 0 0,1 0 5 0 0,-1 0-1 0 0,0 0 0 0 0,0 0 1 0 0,0-1-1 0 0,0 1 0 0 0,-1 0 1 0 0,1 0-1 0 0,0-1 0 0 0,-1 1 1 0 0,1 0-1 0 0,-1 0 0 0 0,0 1 1 0 0,-5 9 27 0 0,0-1 1 0 0,0 1 0 0 0,-1-1 0 0 0,-14 16 0 0 0,-39 40 192 0 0,7-10-24 0 0,35-36-107 0 0,-37 48 190 0 0,49-61-222 0 0,1 1 1 0 0,0 0-1 0 0,0 0 0 0 0,0 0 1 0 0,1 1-1 0 0,-3 11 1 0 0,7-20-61 0 0,0-1 0 0 0,0 1 0 0 0,0-1 0 0 0,-1 1 0 0 0,1 0 0 0 0,0-1 0 0 0,0 1 0 0 0,0-1 0 0 0,0 1 0 0 0,0-1 0 0 0,0 1 0 0 0,1 0 0 0 0,-1-1 0 0 0,0 1 0 0 0,0-1 0 0 0,0 1 0 0 0,0-1 0 0 0,1 1 0 0 0,-1 0 0 0 0,0-1 0 0 0,1 1 0 0 0,-1-1 0 0 0,0 1 0 0 0,1-1 0 0 0,-1 0 0 0 0,0 1 0 0 0,1-1 0 0 0,-1 1 0 0 0,1-1 0 0 0,-1 0 0 0 0,1 1 0 0 0,-1-1 0 0 0,1 0 0 0 0,-1 0 0 0 0,1 1 0 0 0,-1-1 0 0 0,1 0 0 0 0,0 0 0 0 0,-1 0 0 0 0,1 0 0 0 0,-1 1 0 0 0,1-1 1 0 0,0 0-1 0 0,-1 0 0 0 0,1 0 0 0 0,-1 0 0 0 0,2-1 0 0 0,3 1 19 0 0,-1 0 0 0 0,1-1 1 0 0,0 0-1 0 0,-1 0 1 0 0,6-1-1 0 0,11-7-36 0 0,-1 0 0 0 0,1-1 0 0 0,22-16-1 0 0,-7 5-35 0 0,5-2-62 0 0,314-191-684 0 0,-327 195 807 0 0,114-72-85 0 0,-129 85 138 0 0,-11 5 58 0 0,-3 2 6 0 0,-22 23 205 0 0,0 0-1 0 0,-40 29 1 0 0,-28 25-51 0 0,80-66-259 0 0,-6 5 71 0 0,0 1 0 0 0,-21 31 1 0 0,37-48-85 0 0,0 0 0 0 0,1 0 1 0 0,-1 0-1 0 0,1 0 1 0 0,-1 0-1 0 0,1 0 0 0 0,-1 0 1 0 0,1 0-1 0 0,0 0 1 0 0,-1 0-1 0 0,1 0 0 0 0,0 0 1 0 0,0 0-1 0 0,0 0 1 0 0,0 2-1 0 0,0-3-6 0 0,0 1 0 0 0,0-1 1 0 0,1 1-1 0 0,-1-1 0 0 0,0 0 0 0 0,0 1 1 0 0,1-1-1 0 0,-1 0 0 0 0,0 1 0 0 0,0-1 1 0 0,1 0-1 0 0,-1 1 0 0 0,0-1 0 0 0,1 0 1 0 0,-1 0-1 0 0,0 0 0 0 0,1 1 0 0 0,-1-1 1 0 0,1 0-1 0 0,-1 0 0 0 0,0 0 0 0 0,1 0 0 0 0,-1 0 1 0 0,1 1-1 0 0,-1-1 0 0 0,1 0 0 0 0,2 0 5 0 0,0 0-1 0 0,0-1 0 0 0,0 1 1 0 0,0 0-1 0 0,0-1 1 0 0,0 0-1 0 0,0 1 0 0 0,0-1 1 0 0,4-2-1 0 0,480-252-649 0 0,-461 240 648 0 0,8-4 25 0 0,63-24 1 0 0,-97 42-28 0 0,1 1 0 0 0,-1 0 0 0 0,0 0 1 0 0,0 0-1 0 0,0 0 0 0 0,0 0 0 0 0,1 0 1 0 0,-1-1-1 0 0,0 1 0 0 0,0 0 0 0 0,0 0 1 0 0,0 0-1 0 0,1 0 0 0 0,-1 0 1 0 0,0 0-1 0 0,0 0 0 0 0,0 0 0 0 0,1 0 1 0 0,-1 0-1 0 0,0 0 0 0 0,0 0 0 0 0,0 0 1 0 0,1 0-1 0 0,-1 0 0 0 0,0 0 0 0 0,0 0 1 0 0,0 0-1 0 0,0 0 0 0 0,1 0 1 0 0,-1 1-1 0 0,0-1 0 0 0,0 0 0 0 0,0 0 1 0 0,0 0-1 0 0,1 0 0 0 0,-1 0 0 0 0,0 0 1 0 0,0 1-1 0 0,0-1 0 0 0,0 0 0 0 0,0 0 1 0 0,1 0-1 0 0,-5 10 171 0 0,-13 10 93 0 0,-116 100 439 0 0,23-24-630 0 0,104-91-75 0 0,-28 32 5 0 0,32-35-9 0 0,1 0-1 0 0,-1 0 1 0 0,0 1 0 0 0,1-1 0 0 0,0 0 0 0 0,-1 1 0 0 0,1-1-1 0 0,0 1 1 0 0,1-1 0 0 0,-1 1 0 0 0,0 0 0 0 0,1-1 0 0 0,-1 1-1 0 0,1 5 1 0 0,0-7-1 0 0,0 0 0 0 0,0-1 0 0 0,0 1 0 0 0,0 0-1 0 0,1 0 1 0 0,-1-1 0 0 0,0 1 0 0 0,1 0 0 0 0,-1-1-1 0 0,0 1 1 0 0,1 0 0 0 0,-1-1 0 0 0,1 1 0 0 0,-1 0 0 0 0,1-1-1 0 0,-1 1 1 0 0,1-1 0 0 0,0 1 0 0 0,-1-1 0 0 0,1 1 0 0 0,-1-1-1 0 0,2 1 1 0 0,0 0-6 0 0,0-1 0 0 0,0 1 0 0 0,0-1-1 0 0,1 1 1 0 0,-1-1 0 0 0,0 0 0 0 0,0 0-1 0 0,3 0 1 0 0,4 0-42 0 0,-1-2 0 0 0,18-3-1 0 0,24-12-288 0 0,-1-2 1 0 0,-1-2-1 0 0,47-28 0 0 0,-41 21 51 0 0,-24 13 154 0 0,27-15 31 0 0,2 2 0 0 0,70-22 0 0 0,-126 49 120 0 0,0 0-1 0 0,0 1 1 0 0,-1-1-1 0 0,1 1 1 0 0,0-1 0 0 0,0 1-1 0 0,4 0 1 0 0,-7 0-10 0 0,0 0-1 0 0,0 0 1 0 0,1 0 0 0 0,-1 0 0 0 0,0 0-1 0 0,0 0 1 0 0,0 0 0 0 0,1 0 0 0 0,-1 1 0 0 0,0-1-1 0 0,0 0 1 0 0,1 0 0 0 0,-1 0 0 0 0,0 0-1 0 0,0 0 1 0 0,0 1 0 0 0,0-1 0 0 0,1 0 0 0 0,-1 0-1 0 0,0 0 1 0 0,0 0 0 0 0,0 1 0 0 0,0-1-1 0 0,0 0 1 0 0,0 0 0 0 0,1 1 0 0 0,-1-1 0 0 0,0 0-1 0 0,0 0 1 0 0,0 0 0 0 0,0 1 0 0 0,-6 13 271 0 0,-14 10 55 0 0,-1-1 1 0 0,-38 34-1 0 0,1-2-121 0 0,-11 23-117 0 0,61-69-88 0 0,1 1 0 0 0,1 0 0 0 0,0 0 0 0 0,0 1 0 0 0,1-1 0 0 0,-7 22 0 0 0,11-30-7 0 0,1-1-1 0 0,-1 1 0 0 0,1 0 1 0 0,0-1-1 0 0,0 1 0 0 0,-1 0 1 0 0,1 0-1 0 0,0-1 1 0 0,0 1-1 0 0,0 0 0 0 0,1-1 1 0 0,-1 1-1 0 0,0 0 0 0 0,1-1 1 0 0,-1 1-1 0 0,1 0 1 0 0,0-1-1 0 0,1 4 0 0 0,-1-4 1 0 0,0 0 0 0 0,0 0-1 0 0,0 0 1 0 0,1 0-1 0 0,-1 0 1 0 0,0 0 0 0 0,1 0-1 0 0,-1-1 1 0 0,0 1 0 0 0,1 0-1 0 0,-1-1 1 0 0,1 1 0 0 0,-1-1-1 0 0,1 1 1 0 0,-1-1 0 0 0,3 0-1 0 0,5 1-3 0 0,0-1-1 0 0,-1-1 0 0 0,1 0 0 0 0,-1 0 1 0 0,1 0-1 0 0,8-4 0 0 0,21-6-173 0 0,-1-2 0 0 0,63-30 1 0 0,64-50-548 0 0,32-13 357 0 0,-131 74 418 0 0,-12 9 409 0 0,-51 22-230 0 0,-2 3-171 0 0,-1-1-1 0 0,0 1 0 0 0,0-1 1 0 0,1 1-1 0 0,-1-1 1 0 0,0 1-1 0 0,0-1 0 0 0,0 0 1 0 0,0 1-1 0 0,-1-1 1 0 0,-1 2-1 0 0,-1 0 65 0 0,-56 55 758 0 0,43-43-767 0 0,0 0 0 0 0,2 1 0 0 0,-25 32-1 0 0,34-40-103 0 0,-2 3 4 0 0,0 2-1 0 0,-10 21 1 0 0,17-32-14 0 0,0 0 1 0 0,0 1 0 0 0,0 0-1 0 0,0-1 1 0 0,0 1-1 0 0,0-1 1 0 0,1 1 0 0 0,0 0-1 0 0,-1-1 1 0 0,1 1-1 0 0,0 0 1 0 0,0 0 0 0 0,1-1-1 0 0,-1 1 1 0 0,0 0 0 0 0,1-1-1 0 0,0 1 1 0 0,-1-1-1 0 0,1 1 1 0 0,0 0 0 0 0,2 2-1 0 0,-2-4-1 0 0,1 1 0 0 0,-1 0-1 0 0,1-1 1 0 0,0 1 0 0 0,0-1-1 0 0,0 0 1 0 0,0 0 0 0 0,0 0-1 0 0,0 0 1 0 0,0 0 0 0 0,0 0-1 0 0,0 0 1 0 0,0 0 0 0 0,0-1-1 0 0,1 1 1 0 0,-1-1 0 0 0,0 0 0 0 0,0 0-1 0 0,1 0 1 0 0,-1 0 0 0 0,0 0-1 0 0,1 0 1 0 0,1-1 0 0 0,9-1-25 0 0,-1 0 0 0 0,24-9 0 0 0,-24 7 3 0 0,27-7-207 0 0,-1-2-1 0 0,0-2 0 0 0,56-30 1 0 0,180-105 655 0 0,-187 109-994 0 0,114-36-1 0 0,-194 74 592 0 0,0 1-1 0 0,0 0 1 0 0,0 1-1 0 0,0 0 1 0 0,9 0 0 0 0,-15 1-8 0 0,-1 0 1 0 0,0 0 0 0 0,1 0-1 0 0,-1 0 1 0 0,1 0 0 0 0,-1 0 0 0 0,0 0-1 0 0,1 0 1 0 0,-1 0 0 0 0,0 0-1 0 0,1 0 1 0 0,-1 0 0 0 0,1 0-1 0 0,-1 1 1 0 0,0-1 0 0 0,1 0 0 0 0,-1 0-1 0 0,0 0 1 0 0,1 1 0 0 0,-1-1-1 0 0,0 0 1 0 0,0 1 0 0 0,1-1 0 0 0,-1 0-1 0 0,0 0 1 0 0,0 1 0 0 0,1-1-1 0 0,-1 1 1 0 0,0-1 0 0 0,-1 14 189 0 0,-12 10 37 0 0,-6 1-85 0 0,-1-2 0 0 0,-1 0 0 0 0,-1-2 1 0 0,-32 26-1 0 0,-25 23 38 0 0,74-64-180 0 0,-10 8 35 0 0,-20 27-1 0 0,31-37-24 0 0,2 1 0 0 0,-1-1 1 0 0,0 0-1 0 0,1 1 0 0 0,0-1 0 0 0,0 1 0 0 0,0 0 0 0 0,0 0 1 0 0,1 0-1 0 0,0 0 0 0 0,0 0 0 0 0,-1 6 0 0 0,2-10-21 0 0,0 0 0 0 0,0 0 0 0 0,0 0 0 0 0,1 0 0 0 0,-1 0 0 0 0,0 0 0 0 0,0 0 0 0 0,1 0 0 0 0,-1 0 0 0 0,0 0 0 0 0,1 0 0 0 0,-1 0 0 0 0,1-1 0 0 0,-1 1 0 0 0,1 0 0 0 0,-1 0 0 0 0,1 0 1 0 0,0-1-1 0 0,-1 1 0 0 0,1 0 0 0 0,0 0 0 0 0,1 0 0 0 0,0 0 5 0 0,0 0 0 0 0,0 0 0 0 0,0 0-1 0 0,0-1 1 0 0,1 1 0 0 0,-1-1 0 0 0,0 1 0 0 0,0-1 0 0 0,0 0 0 0 0,3 0 0 0 0,6-1 21 0 0,-1 0 0 0 0,1-1-1 0 0,14-4 1 0 0,-23 6-29 0 0,24-8 0 0 0,-1-1 0 0 0,1-1 0 0 0,27-15 0 0 0,70-47 0 0 0,-5 2 0 0 0,-54 36 422 0 0,114-43 324 0 0,-178 81-686 0 0,0-1-1 0 0,-1 0 0 0 0,1 0 1 0 0,-1 1-1 0 0,0-1 1 0 0,0 0-1 0 0,0 0 0 0 0,-1 0 1 0 0,1 0-1 0 0,-1 0 1 0 0,-2 3-1 0 0,-26 31 157 0 0,10-14-153 0 0,17-18-56 0 0,-6 6 39 0 0,0 2 0 0 0,-6 12 0 0 0,13-22-39 0 0,1 0-1 0 0,-1 0 1 0 0,1 0-1 0 0,0 0 1 0 0,0 0-1 0 0,0 0 0 0 0,0 1 1 0 0,1-1-1 0 0,-1 0 1 0 0,1 0-1 0 0,0 1 0 0 0,0-1 1 0 0,0 0-1 0 0,0 0 1 0 0,2 5-1 0 0,-2-7-6 0 0,1 1 0 0 0,0-1 0 0 0,-1 0 0 0 0,1 0 0 0 0,0 0 0 0 0,0 1 0 0 0,0-1 0 0 0,0 0 0 0 0,0 0 0 0 0,0 0 0 0 0,0-1 0 0 0,0 1 0 0 0,1 0 0 0 0,-1 0 0 0 0,0-1 0 0 0,0 1 0 0 0,1 0 0 0 0,-1-1 0 0 0,0 1 0 0 0,1-1 0 0 0,-1 0 0 0 0,1 0 0 0 0,-1 1 0 0 0,0-1 0 0 0,1 0 0 0 0,-1 0 0 0 0,3 0 0 0 0,3 0 0 0 0,0-1 0 0 0,0 1 0 0 0,0-1 0 0 0,7-2 0 0 0,11-4-23 0 0,-1-1-1 0 0,0 0 1 0 0,24-14-1 0 0,65-40-146 0 0,-10 5 90 0 0,-81 49 752 0 0,-34 22-375 0 0,10-11-251 0 0,-6 9 5 0 0,4-8-27 0 0,1 1 0 0 0,-1 0-1 0 0,1 0 1 0 0,1 0 0 0 0,-1 0 0 0 0,0 1 0 0 0,1-1-1 0 0,0 1 1 0 0,-1 7 0 0 0,1-2-24 0 0,1-10 0 0 0,1 0 0 0 0,0 0 0 0 0,0 0 0 0 0,0 0 0 0 0,0 0 0 0 0,0 0 0 0 0,0 0 0 0 0,0 0 0 0 0,0 0 0 0 0,1 0 0 0 0,-1 0 0 0 0,0 0 0 0 0,1 0 0 0 0,-1 0 0 0 0,6 3 0 0 0,-6-4 0 0 0,3 1-52 0 0,-1 1 1 0 0,1-1-1 0 0,-1 0 0 0 0,1 1 0 0 0,-1-1 0 0 0,1 0 1 0 0,0-1-1 0 0,0 1 0 0 0,-1 0 0 0 0,1-1 0 0 0,0 0 1 0 0,0 0-1 0 0,0 0 0 0 0,4 0 0 0 0,0-1-574 0 0,0 0 0 0 0,1 0 0 0 0,-1-1-1 0 0,9-3 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2.981"/>
    </inkml:context>
    <inkml:brush xml:id="br0">
      <inkml:brushProperty name="width" value="0.05" units="cm"/>
      <inkml:brushProperty name="height" value="0.05" units="cm"/>
      <inkml:brushProperty name="color" value="#008C3A"/>
    </inkml:brush>
  </inkml:definitions>
  <inkml:trace contextRef="#ctx0" brushRef="#br0">73 50 8551 0 0,'0'0'8927'0'0,"7"-8"-8142"0"0,-1 3-604 0 0,0 0 0 0 0,0 1 1 0 0,1 0-1 0 0,0 0 0 0 0,-1 1 0 0 0,1 0 0 0 0,0 0 0 0 0,1 1 0 0 0,-1 0 0 0 0,0 0 0 0 0,1 0 1 0 0,-1 1-1 0 0,1 0 0 0 0,13 1 0 0 0,-13-1-119 0 0,1 1 0 0 0,-1 1 1 0 0,0 0-1 0 0,0 0 0 0 0,-1 0 0 0 0,1 1 1 0 0,0 0-1 0 0,0 1 0 0 0,-1 0 1 0 0,1 0-1 0 0,-1 0 0 0 0,0 1 0 0 0,0 0 1 0 0,7 6-1 0 0,-12-9-58 0 0,0 1-1 0 0,0 0 1 0 0,-1-1 0 0 0,1 1-1 0 0,-1 0 1 0 0,1-1 0 0 0,-1 1 0 0 0,0 0-1 0 0,0 0 1 0 0,0 0 0 0 0,0 0-1 0 0,0 0 1 0 0,0 1 0 0 0,0-1 0 0 0,-1 0-1 0 0,1 0 1 0 0,-1 0 0 0 0,0 1-1 0 0,1-1 1 0 0,-1 0 0 0 0,0 0 0 0 0,0 1-1 0 0,-1-1 1 0 0,1 0 0 0 0,0 1 0 0 0,-1-1-1 0 0,1 0 1 0 0,-1 0 0 0 0,0 0-1 0 0,0 0 1 0 0,0 0 0 0 0,0 1 0 0 0,0-2-1 0 0,0 1 1 0 0,-2 3 0 0 0,-6 5-4 0 0,1 0 0 0 0,-1-1 1 0 0,-1 1-1 0 0,-20 14 1 0 0,21-16-19 0 0,-58 44-487 0 0,21-18-115 0 0,-67 66 0 0 0,111-98 609 0 0,0 1 1 0 0,-1-1-1 0 0,1 1 0 0 0,-1-1 0 0 0,1 1 0 0 0,0 0 0 0 0,0 0 0 0 0,0 0 1 0 0,1 0-1 0 0,-1 0 0 0 0,1 0 0 0 0,-1 0 0 0 0,0 4 0 0 0,2-6 10 0 0,0-1-1 0 0,0 1 1 0 0,0 0-1 0 0,0-1 0 0 0,0 1 1 0 0,0-1-1 0 0,0 1 1 0 0,0 0-1 0 0,0-1 1 0 0,0 1-1 0 0,0-1 1 0 0,0 1-1 0 0,0-1 1 0 0,0 1-1 0 0,0 0 1 0 0,1-1-1 0 0,-1 1 0 0 0,0-1 1 0 0,1 1-1 0 0,-1-1 1 0 0,0 1-1 0 0,1-1 1 0 0,-1 1-1 0 0,0-1 1 0 0,1 1-1 0 0,-1-1 1 0 0,1 0-1 0 0,-1 1 1 0 0,1-1-1 0 0,0 1 0 0 0,0-1-10 0 0,2 3 13 0 0,1 0 0 0 0,-1 0 0 0 0,1-1 0 0 0,-1 1 0 0 0,1-1 1 0 0,0 0-1 0 0,0 0 0 0 0,0 0 0 0 0,0-1 0 0 0,1 0 0 0 0,7 2 0 0 0,6 0 122 0 0,28 1 0 0 0,-38-4-74 0 0,189 4 815 0 0,-184-3-807 0 0,-5-1-28 0 0,0 0-1 0 0,0 0 1 0 0,0 1 0 0 0,14 4-1 0 0,-21-5-132 0 0,4 4-134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3.482"/>
    </inkml:context>
    <inkml:brush xml:id="br0">
      <inkml:brushProperty name="width" value="0.05" units="cm"/>
      <inkml:brushProperty name="height" value="0.05" units="cm"/>
      <inkml:brushProperty name="color" value="#008C3A"/>
    </inkml:brush>
  </inkml:definitions>
  <inkml:trace contextRef="#ctx0" brushRef="#br0">556 119 4607 0 0,'-1'-3'354'0'0,"-1"-5"-34"0"0,0-1 0 0 0,-1 1 1 0 0,0 0-1 0 0,-1 0 0 0 0,0 0 1 0 0,0 0-1 0 0,-7-8 0 0 0,9 13-111 0 0,-1 0 0 0 0,1 0 0 0 0,-1 1 0 0 0,0-1 0 0 0,0 1 0 0 0,0 0 0 0 0,-1-1 0 0 0,1 1 0 0 0,0 1 0 0 0,-1-1 0 0 0,1 0 0 0 0,-1 1-1 0 0,0 0 1 0 0,0 0 0 0 0,1 0 0 0 0,-1 0 0 0 0,0 0 0 0 0,0 1 0 0 0,-6 0 0 0 0,-2 1-164 0 0,-1 0 0 0 0,1 1 0 0 0,0 0 0 0 0,0 1 0 0 0,0 0 0 0 0,0 1 0 0 0,-16 8 0 0 0,12-5-89 0 0,1 2-1 0 0,0-1 0 0 0,0 2 1 0 0,-24 20-1 0 0,22-12 44 0 0,0 0 0 0 0,1 1 0 0 0,0 1 0 0 0,2 0-1 0 0,1 1 1 0 0,0 1 0 0 0,1 0 0 0 0,-8 24 0 0 0,-1 11 365 0 0,2 1 1 0 0,-13 65-1 0 0,24-88-81 0 0,1 0 0 0 0,2 1 1 0 0,2-1-1 0 0,1 1 0 0 0,4 62 0 0 0,0-85-211 0 0,0 0-1 0 0,0 0 0 0 0,2 0 1 0 0,-1 0-1 0 0,2-1 0 0 0,-1 1 0 0 0,2-1 1 0 0,0 0-1 0 0,0 0 0 0 0,1-1 0 0 0,0 0 1 0 0,1 0-1 0 0,1-1 0 0 0,-1 0 0 0 0,2 0 1 0 0,-1-1-1 0 0,1 0 0 0 0,17 11 0 0 0,-11-10-3 0 0,0-1-1 0 0,1-1 1 0 0,1-1-1 0 0,-1 0 0 0 0,1-1 1 0 0,1-1-1 0 0,-1 0 1 0 0,0-2-1 0 0,1 0 1 0 0,0-1-1 0 0,0-1 1 0 0,0 0-1 0 0,28-4 1 0 0,-6-2 182 0 0,-1-2 0 0 0,0-2 0 0 0,0-1 0 0 0,-1-2 0 0 0,46-21 1 0 0,-51 18 58 0 0,0-1 1 0 0,-2-2 0 0 0,1-1 0 0 0,-2-1 0 0 0,30-26 0 0 0,-46 33-131 0 0,-1-1-1 0 0,0 0 1 0 0,0-1 0 0 0,-2-1-1 0 0,0 0 1 0 0,0 0-1 0 0,-2-1 1 0 0,0-1-1 0 0,-1 0 1 0 0,-1 0 0 0 0,7-22-1 0 0,-7 9-19 0 0,-1 0 0 0 0,-2 0 0 0 0,-1 0 0 0 0,-2-1 0 0 0,0 1-1 0 0,-4-35 1 0 0,-3 17-195 0 0,-1-1 0 0 0,-3 2-1 0 0,-17-55 1 0 0,22 89-45 0 0,-1-1 0 0 0,0 2 0 0 0,-1-1 0 0 0,0 1 0 0 0,-1 0 1 0 0,-1 0-1 0 0,-10-13 0 0 0,14 21 4 0 0,-1 0 1 0 0,0 0-1 0 0,0 0 1 0 0,-1 0-1 0 0,1 1 1 0 0,-1 0-1 0 0,0 0 1 0 0,0 0-1 0 0,0 1 1 0 0,-1 0-1 0 0,1 0 1 0 0,-1 1-1 0 0,0 0 1 0 0,1 0-1 0 0,-1 0 1 0 0,0 1-1 0 0,-8-1 1 0 0,1 2-223 0 0,0 0-1 0 0,1 0 1 0 0,-1 2 0 0 0,1 0 0 0 0,-1 0-1 0 0,-24 8 1 0 0,-5 7-1189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071"/>
    </inkml:context>
    <inkml:brush xml:id="br0">
      <inkml:brushProperty name="width" value="0.025" units="cm"/>
      <inkml:brushProperty name="height" value="0.025" units="cm"/>
      <inkml:brushProperty name="color" value="#F6630D"/>
    </inkml:brush>
  </inkml:definitions>
  <inkml:trace contextRef="#ctx0" brushRef="#br0">95 36 2759 0 0,'0'0'2984'0'0,"1"-13"7400"0"0,0-1-7236 0 0,-1 13-2481 0 0,0 0-663 0 0,0 1 0 0 0,-1-1 0 0 0,1 1 0 0 0,0 0-1 0 0,-1-1 1 0 0,1 1 0 0 0,0-1 0 0 0,-1 1 0 0 0,1 0 0 0 0,-1-1 0 0 0,1 1 0 0 0,-1 0 0 0 0,1-1 0 0 0,-1 1 0 0 0,1 0-1 0 0,-1 0 1 0 0,1-1 0 0 0,-1 1 0 0 0,1 0 0 0 0,-1 0 0 0 0,0 0 0 0 0,1 0 0 0 0,-1 0 0 0 0,1 0 0 0 0,-2 0 0 0 0,-15-1 55 0 0,14 1-45 0 0,0 0 0 0 0,1 1 1 0 0,-1-1-1 0 0,0 1 0 0 0,0 0 0 0 0,0 0 0 0 0,0 0 0 0 0,0 0 0 0 0,1 0 1 0 0,-1 1-1 0 0,0-1 0 0 0,1 1 0 0 0,-1 0 0 0 0,1-1 0 0 0,0 1 0 0 0,0 0 1 0 0,-1 0-1 0 0,1 1 0 0 0,1-1 0 0 0,-1 0 0 0 0,0 1 0 0 0,0-1 0 0 0,1 1 1 0 0,0 0-1 0 0,-1-1 0 0 0,1 1 0 0 0,0 0 0 0 0,-1 6 0 0 0,1-5 9 0 0,1 0 0 0 0,-1 0 1 0 0,1 0-1 0 0,0 0 0 0 0,0 0 0 0 0,1 0 0 0 0,-1 1 0 0 0,1-1 0 0 0,0 0 1 0 0,0 0-1 0 0,0 0 0 0 0,0 0 0 0 0,1-1 0 0 0,0 1 0 0 0,0 0 0 0 0,0-1 1 0 0,0 1-1 0 0,0-1 0 0 0,1 1 0 0 0,4 3 0 0 0,64 66 1313 0 0,-71-73-1306 0 0,1 1 0 0 0,-1-1-1 0 0,0 1 1 0 0,1-1 0 0 0,-1 0 0 0 0,0 1-1 0 0,0-1 1 0 0,0 1 0 0 0,1-1-1 0 0,-1 0 1 0 0,0 1 0 0 0,0-1 0 0 0,0 1-1 0 0,0-1 1 0 0,0 1 0 0 0,0-1 0 0 0,0 1-1 0 0,0-1 1 0 0,0 1 0 0 0,0-1 0 0 0,0 1-1 0 0,0-1 1 0 0,0 0 0 0 0,0 1-1 0 0,0-1 1 0 0,0 1 0 0 0,-1-1 0 0 0,1 1-1 0 0,0-1 1 0 0,0 1 0 0 0,-1-1 0 0 0,1 0-1 0 0,0 1 1 0 0,0-1 0 0 0,-1 0 0 0 0,1 1-1 0 0,0-1 1 0 0,-1 0 0 0 0,1 1-1 0 0,-1-1 1 0 0,1 0 0 0 0,0 0 0 0 0,-1 1-1 0 0,1-1 1 0 0,-1 0 0 0 0,1 0 0 0 0,-1 0-1 0 0,-22 8 373 0 0,17-7-345 0 0,4-1-46 0 0,0 1 1 0 0,-1-1-1 0 0,1 0 0 0 0,-1 0 1 0 0,1 0-1 0 0,-1 0 0 0 0,1 0 1 0 0,0-1-1 0 0,-1 1 0 0 0,1-1 1 0 0,0 0-1 0 0,-1 0 0 0 0,1 1 1 0 0,-3-3-1 0 0,-9-5-30 0 0,12 7-67 0 0,-2-5-1847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5.229"/>
    </inkml:context>
    <inkml:brush xml:id="br0">
      <inkml:brushProperty name="width" value="0.05" units="cm"/>
      <inkml:brushProperty name="height" value="0.05" units="cm"/>
      <inkml:brushProperty name="color" value="#008C3A"/>
    </inkml:brush>
  </inkml:definitions>
  <inkml:trace contextRef="#ctx0" brushRef="#br0">2 174 2303 0 0,'-1'-13'444'0'0,"0"-1"-1"0"0,3-24 0 0 0,-1 33 312 0 0,0-1 0 0 0,0 1 0 0 0,0-1 0 0 0,1 1 0 0 0,-1 0 0 0 0,1-1 0 0 0,1 1 0 0 0,-1 0 0 0 0,5-7 1760 0 0,2 31-1403 0 0,-4 10-571 0 0,-1 0 0 0 0,-2 1-1 0 0,-2 47 1 0 0,0 9 56 0 0,2-29-242 0 0,4 60 299 0 0,-4-104-572 0 0,0-1 1 0 0,1 1 0 0 0,0-1-1 0 0,1 1 1 0 0,1-1-1 0 0,10 21 1 0 0,-14-30-54 0 0,1 0 0 0 0,-1-1 0 0 0,1 0 0 0 0,0 1 0 0 0,-1-1 0 0 0,1 0 0 0 0,0 0 0 0 0,0 0 0 0 0,1 0 0 0 0,-1 0 0 0 0,0 0 0 0 0,1-1 0 0 0,-1 1 0 0 0,1-1 0 0 0,-1 0 0 0 0,1 1 0 0 0,0-1 0 0 0,-1 0 0 0 0,5 0 0 0 0,-4-1 15 0 0,0 0 1 0 0,0 0-1 0 0,0 0 1 0 0,0 0 0 0 0,0-1-1 0 0,0 0 1 0 0,0 1-1 0 0,0-1 1 0 0,-1 0-1 0 0,1-1 1 0 0,0 1 0 0 0,0 0-1 0 0,-1-1 1 0 0,1 1-1 0 0,-1-1 1 0 0,1 0-1 0 0,-1 0 1 0 0,3-3 0 0 0,5-5 36 0 0,0-1 0 0 0,-1-1 0 0 0,0 1 0 0 0,-1-1 0 0 0,0-1 0 0 0,-1 0 0 0 0,-1 0 0 0 0,0 0 1 0 0,-1-1-1 0 0,0 1 0 0 0,-1-1 0 0 0,3-18 0 0 0,2-18 91 0 0,-3 0 0 0 0,-1-58 0 0 0,-3 59-211 0 0,-1-122-1620 0 0,-2 165 1412 0 0,-2 15-4136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5.638"/>
    </inkml:context>
    <inkml:brush xml:id="br0">
      <inkml:brushProperty name="width" value="0.05" units="cm"/>
      <inkml:brushProperty name="height" value="0.05" units="cm"/>
      <inkml:brushProperty name="color" value="#008C3A"/>
    </inkml:brush>
  </inkml:definitions>
  <inkml:trace contextRef="#ctx0" brushRef="#br0">186 95 12063 0 0,'3'-18'1283'0'0,"-2"14"-1119"0"0,1 0 0 0 0,0 0 0 0 0,-1 0 0 0 0,6-7 0 0 0,-6 9 108 0 0,1 0 0 0 0,-1-1 0 0 0,0 1 0 0 0,1 0 0 0 0,-1 0 0 0 0,0-1 0 0 0,0 1 0 0 0,-1-1 0 0 0,1 1 0 0 0,0-1 0 0 0,-1 1 0 0 0,0-1 0 0 0,0 0 0 0 0,0-3 0 0 0,0 5-207 0 0,-7-3 5 0 0,7 4-70 0 0,-1-1 0 0 0,0 1-1 0 0,1 0 1 0 0,-1-1-1 0 0,0 1 1 0 0,1-1 0 0 0,-1 1-1 0 0,0 0 1 0 0,1 0 0 0 0,-1-1-1 0 0,0 1 1 0 0,0 0-1 0 0,1 0 1 0 0,-1 0 0 0 0,-1 0-1 0 0,-3 1-5 0 0,-1 0 0 0 0,0 0-1 0 0,1 0 1 0 0,0 1 0 0 0,-1 0 0 0 0,1 0-1 0 0,0 0 1 0 0,0 1 0 0 0,0 0-1 0 0,0 0 1 0 0,0 0 0 0 0,1 1 0 0 0,0-1-1 0 0,-1 1 1 0 0,1 0 0 0 0,1 0 0 0 0,-5 6-1 0 0,5-7 14 0 0,1 1-1 0 0,0-1 1 0 0,0 1 0 0 0,0 0-1 0 0,0 0 1 0 0,1-1-1 0 0,-1 1 1 0 0,1 0 0 0 0,0 0-1 0 0,0 1 1 0 0,1-1-1 0 0,-1 0 1 0 0,1 0 0 0 0,0 0-1 0 0,0 0 1 0 0,0 1-1 0 0,0-1 1 0 0,1 0 0 0 0,0 0-1 0 0,0 0 1 0 0,0 0-1 0 0,0 0 1 0 0,3 6 0 0 0,3 2 201 0 0,1 0 1 0 0,0-1 0 0 0,14 16 0 0 0,11 15 590 0 0,-32-41-752 0 0,0 0-1 0 0,0 1 1 0 0,-1-1-1 0 0,1 1 1 0 0,0-1-1 0 0,0 1 0 0 0,-1-1 1 0 0,1 1-1 0 0,-1-1 1 0 0,0 1-1 0 0,1-1 1 0 0,-1 1-1 0 0,0 0 1 0 0,0-1-1 0 0,0 1 1 0 0,0 0-1 0 0,0-1 1 0 0,0 1-1 0 0,-1-1 1 0 0,1 1-1 0 0,-1 2 0 0 0,0-1 29 0 0,-1-1 0 0 0,1 0-1 0 0,-1 0 1 0 0,1 0 0 0 0,-1 0 0 0 0,0 0-1 0 0,0 0 1 0 0,0 0 0 0 0,0-1-1 0 0,0 1 1 0 0,0-1 0 0 0,-3 2-1 0 0,-5 2 119 0 0,1-1 1 0 0,-1 0-1 0 0,0-1 0 0 0,0 0 0 0 0,-18 3 0 0 0,19-4-213 0 0,-1-1 0 0 0,1 0-1 0 0,-1-1 1 0 0,1 0 0 0 0,-17-2 0 0 0,25 2-140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6.029"/>
    </inkml:context>
    <inkml:brush xml:id="br0">
      <inkml:brushProperty name="width" value="0.05" units="cm"/>
      <inkml:brushProperty name="height" value="0.05" units="cm"/>
      <inkml:brushProperty name="color" value="#008C3A"/>
    </inkml:brush>
  </inkml:definitions>
  <inkml:trace contextRef="#ctx0" brushRef="#br0">0 194 8751 0 0,'0'0'674'0'0,"13"-11"2982"0"0,19-13 666 0 0,-17 13-3479 0 0,0-1 0 0 0,18-18-1 0 0,-30 26-792 0 0,1 0 0 0 0,0-1-1 0 0,-1 1 1 0 0,0-1-1 0 0,0 0 1 0 0,0 0-1 0 0,-1 0 1 0 0,1 0-1 0 0,-1 0 1 0 0,0-1-1 0 0,-1 1 1 0 0,2-8-1 0 0,-3 12-33 0 0,0 0 0 0 0,1 0 1 0 0,-1 0-1 0 0,0 0 0 0 0,0-1 0 0 0,0 1 0 0 0,0 0 0 0 0,0 0 0 0 0,0 0 0 0 0,0-1 0 0 0,0 1 0 0 0,0 0 1 0 0,-1 0-1 0 0,1 0 0 0 0,0-1 0 0 0,-1 1 0 0 0,1 0 0 0 0,-1 0 0 0 0,0 0 0 0 0,1 0 0 0 0,-1 0 1 0 0,0 0-1 0 0,1 0 0 0 0,-1 0 0 0 0,0 0 0 0 0,0 1 0 0 0,0-1 0 0 0,0 0 0 0 0,0 0 0 0 0,-1 0 1 0 0,0 0-6 0 0,0 1 0 0 0,1 0 0 0 0,-1 0 1 0 0,0 0-1 0 0,0 0 0 0 0,1 0 0 0 0,-1 0 1 0 0,0 0-1 0 0,1 0 0 0 0,-1 1 0 0 0,0-1 1 0 0,1 1-1 0 0,-1-1 0 0 0,0 1 1 0 0,1 0-1 0 0,-1 0 0 0 0,1-1 0 0 0,-1 1 1 0 0,1 0-1 0 0,-3 2 0 0 0,0 2-1 0 0,0-1 1 0 0,0 0-1 0 0,0 1 0 0 0,1 0 0 0 0,-1 0 0 0 0,1 0 0 0 0,0 1 1 0 0,1-1-1 0 0,-1 0 0 0 0,1 1 0 0 0,0 0 0 0 0,0 0 1 0 0,1-1-1 0 0,0 1 0 0 0,0 0 0 0 0,0 0 0 0 0,1 0 0 0 0,0 0 1 0 0,0 0-1 0 0,1 9 0 0 0,0-9 14 0 0,-1 0 1 0 0,1-1-1 0 0,0 1 1 0 0,1-1-1 0 0,-1 0 1 0 0,1 1-1 0 0,0-1 1 0 0,0 0-1 0 0,1 0 0 0 0,0 0 1 0 0,-1 0-1 0 0,2 0 1 0 0,-1-1-1 0 0,0 0 1 0 0,1 1-1 0 0,0-1 1 0 0,0 0-1 0 0,0-1 0 0 0,1 1 1 0 0,-1-1-1 0 0,1 0 1 0 0,6 3-1 0 0,-5-4-37 0 0,0 0-1 0 0,0 0 1 0 0,0-1-1 0 0,0 0 1 0 0,0-1-1 0 0,1 1 1 0 0,-1-1-1 0 0,0 0 1 0 0,1-1-1 0 0,11-2 1 0 0,16-5-6219 0 0,-17 1-524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6.762"/>
    </inkml:context>
    <inkml:brush xml:id="br0">
      <inkml:brushProperty name="width" value="0.05" units="cm"/>
      <inkml:brushProperty name="height" value="0.05" units="cm"/>
      <inkml:brushProperty name="color" value="#008C3A"/>
    </inkml:brush>
  </inkml:definitions>
  <inkml:trace contextRef="#ctx0" brushRef="#br0">197 143 7831 0 0,'0'0'603'0'0,"0"-20"4285"0"0,5 5-1854 0 0,-2 6-2452 0 0,0 0 0 0 0,0-1 0 0 0,-1 1 0 0 0,0-1 0 0 0,0-14 0 0 0,-2 23-597 0 0,0-1 0 0 0,0 1 0 0 0,0-1 0 0 0,0 0 0 0 0,-1 1 0 0 0,1-1 0 0 0,0 1 0 0 0,-1-1 0 0 0,0 0 1 0 0,1 1-1 0 0,-1 0 0 0 0,0-1 0 0 0,0 1 0 0 0,0-1 0 0 0,0 1 0 0 0,-1-2 0 0 0,1 2 30 0 0,-1 0 1 0 0,0 0-1 0 0,1 0 1 0 0,-1 0-1 0 0,0 0 0 0 0,0 1 1 0 0,1-1-1 0 0,-1 0 0 0 0,0 1 1 0 0,0 0-1 0 0,0-1 0 0 0,0 1 1 0 0,0 0-1 0 0,0 0 0 0 0,0 0 1 0 0,-3 0-1 0 0,-1 1-15 0 0,0 0 0 0 0,1 0 0 0 0,-1 1 0 0 0,0 0 0 0 0,1 0 0 0 0,0 0 0 0 0,-1 0 0 0 0,1 1 0 0 0,0 0 0 0 0,0 0 0 0 0,0 0 0 0 0,1 1 0 0 0,-1 0 0 0 0,1 0 0 0 0,0 0 0 0 0,0 0 0 0 0,-4 7 0 0 0,-2 2 0 0 0,1 1 0 0 0,0 0 0 0 0,1 0 0 0 0,-11 30 0 0 0,13-30-12 0 0,2 1 0 0 0,-1-1 0 0 0,-2 22 0 0 0,6-31 12 0 0,1 1 1 0 0,-1-1-1 0 0,1 1 0 0 0,0-1 0 0 0,0 1 0 0 0,1 0 1 0 0,0-1-1 0 0,0 0 0 0 0,0 1 0 0 0,1-1 0 0 0,-1 0 1 0 0,5 9-1 0 0,-5-13 11 0 0,-1 0-1 0 0,1 0 1 0 0,0 0 0 0 0,-1 0-1 0 0,1 0 1 0 0,0 0-1 0 0,0 0 1 0 0,0 0 0 0 0,0 0-1 0 0,0-1 1 0 0,0 1 0 0 0,0 0-1 0 0,0-1 1 0 0,0 1 0 0 0,1-1-1 0 0,-1 1 1 0 0,0-1 0 0 0,0 1-1 0 0,0-1 1 0 0,2 1 0 0 0,0-1 10 0 0,0 0 1 0 0,0 0-1 0 0,-1-1 1 0 0,1 1-1 0 0,0 0 1 0 0,0-1-1 0 0,-1 0 1 0 0,1 1-1 0 0,2-2 1 0 0,4-3 27 0 0,0 1 0 0 0,0-1 0 0 0,-1 0 0 0 0,11-9 0 0 0,-10 6-22 0 0,0 0 0 0 0,0-1 0 0 0,0 0 0 0 0,-1-1 0 0 0,-1 0 0 0 0,0 0 0 0 0,11-20 0 0 0,-10 13 22 0 0,0-1-1 0 0,-1 0 0 0 0,-1-1 0 0 0,5-24 0 0 0,-3 8-57 0 0,-4 21 123 0 0,-3 12 83 0 0,-1 5 133 0 0,-2 21-1 0 0,0-1 0 0 0,2 1-1 0 0,0 0 1 0 0,2-1 0 0 0,1 1 0 0 0,10 42-1 0 0,-11-61-401 0 0,0 1 0 0 0,0 0-1 0 0,0 0 1 0 0,1-1 0 0 0,0 1-1 0 0,0-1 1 0 0,1 0 0 0 0,-1 0-1 0 0,1 0 1 0 0,0-1 0 0 0,1 1-1 0 0,-1-1 1 0 0,1 0 0 0 0,0 0-1 0 0,0 0 1 0 0,0-1 0 0 0,10 6-1 0 0,4-3-8011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7.324"/>
    </inkml:context>
    <inkml:brush xml:id="br0">
      <inkml:brushProperty name="width" value="0.05" units="cm"/>
      <inkml:brushProperty name="height" value="0.05" units="cm"/>
      <inkml:brushProperty name="color" value="#008C3A"/>
    </inkml:brush>
  </inkml:definitions>
  <inkml:trace contextRef="#ctx0" brushRef="#br0">249 130 14599 0 0,'-1'-8'1320'0'0,"1"-21"-1058"0"0,0 21 109 0 0,1 0 0 0 0,-1 1 1 0 0,-1-1-1 0 0,0 0 1 0 0,-3-15-1 0 0,3 22-359 0 0,1-1 0 0 0,-1 0-1 0 0,0 0 1 0 0,0 1 0 0 0,0-1 0 0 0,0 1-1 0 0,0-1 1 0 0,0 1 0 0 0,-1-1 0 0 0,1 1-1 0 0,0-1 1 0 0,-1 1 0 0 0,1 0 0 0 0,-1 0-1 0 0,1 0 1 0 0,-1 0 0 0 0,0 0 0 0 0,1 0-1 0 0,-1 0 1 0 0,0 1 0 0 0,0-1 0 0 0,0 0 0 0 0,1 1-1 0 0,-1 0 1 0 0,0-1 0 0 0,0 1 0 0 0,0 0-1 0 0,0 0 1 0 0,-3 0 0 0 0,-4 1-60 0 0,0 0 1 0 0,0 0-1 0 0,0 1 1 0 0,0 1-1 0 0,0-1 1 0 0,0 1 0 0 0,0 1-1 0 0,1-1 1 0 0,-1 2-1 0 0,-13 8 1 0 0,15-8 35 0 0,-1 0 0 0 0,1 1 0 0 0,1-1-1 0 0,-1 1 1 0 0,1 0 0 0 0,0 1 0 0 0,1 0 0 0 0,-1 0 0 0 0,1 0 0 0 0,1 0 0 0 0,-7 13 0 0 0,10-16 14 0 0,0-1 0 0 0,0 0 0 0 0,0 1 0 0 0,0-1 0 0 0,1 1-1 0 0,-1-1 1 0 0,1 1 0 0 0,0-1 0 0 0,0 1 0 0 0,0-1 0 0 0,0 1 0 0 0,1-1-1 0 0,0 1 1 0 0,-1-1 0 0 0,3 6 0 0 0,-1-4 35 0 0,1 0-1 0 0,0 0 0 0 0,0-1 1 0 0,0 1-1 0 0,0 0 1 0 0,1-1-1 0 0,-1 0 1 0 0,9 7-1 0 0,5 2 145 0 0,1 0 1 0 0,0-2-1 0 0,1-1 0 0 0,20 10 0 0 0,-32-17-125 0 0,5 3 128 0 0,0 0 0 0 0,-1 0 0 0 0,1 1 0 0 0,-1 1 0 0 0,13 12 0 0 0,-23-20-161 0 0,-1 1-1 0 0,0-1 1 0 0,1 0-1 0 0,-1 1 1 0 0,0-1-1 0 0,1 1 1 0 0,-1-1-1 0 0,0 1 1 0 0,0-1-1 0 0,0 1 1 0 0,0-1-1 0 0,0 1 1 0 0,1 0-1 0 0,-1-1 1 0 0,0 1-1 0 0,0-1 1 0 0,0 1-1 0 0,0-1 1 0 0,0 1-1 0 0,-1-1 1 0 0,1 1-1 0 0,0-1 1 0 0,0 1-1 0 0,0-1 1 0 0,0 1-1 0 0,-1-1 1 0 0,1 1-1 0 0,0-1 1 0 0,0 1-1 0 0,-1-1 1 0 0,1 1-1 0 0,0-1 1 0 0,-1 1-1 0 0,1-1 1 0 0,-1 0 0 0 0,1 1-1 0 0,0-1 1 0 0,-1 0-1 0 0,1 1 1 0 0,-2-1-1 0 0,-20 14 428 0 0,20-13-376 0 0,-10 6-36 0 0,1-2 1 0 0,-1 0-1 0 0,0 0 0 0 0,-1-1 1 0 0,1-1-1 0 0,-1 0 0 0 0,0 0 1 0 0,-17 0-1 0 0,21-4-2692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7.748"/>
    </inkml:context>
    <inkml:brush xml:id="br0">
      <inkml:brushProperty name="width" value="0.05" units="cm"/>
      <inkml:brushProperty name="height" value="0.05" units="cm"/>
      <inkml:brushProperty name="color" value="#008C3A"/>
    </inkml:brush>
  </inkml:definitions>
  <inkml:trace contextRef="#ctx0" brushRef="#br0">14 74 4143 0 0,'1'-16'153'0'0,"-1"11"-121"0"0,0-1 0 0 0,1 1 0 0 0,-1 0 0 0 0,1 0 0 0 0,0 0 0 0 0,1 0 0 0 0,2-7-1 0 0,-4 12 39 0 0,0-1-1 0 0,0 1 0 0 0,0-1 1 0 0,0 1-1 0 0,0 0 0 0 0,0-1 0 0 0,0 1 1 0 0,1-1-1 0 0,-1 1 0 0 0,0 0 0 0 0,0-1 1 0 0,0 1-1 0 0,1 0 0 0 0,-1-1 1 0 0,0 1-1 0 0,0 0 0 0 0,1-1 0 0 0,-1 1 1 0 0,0 0-1 0 0,1 0 0 0 0,-1-1 0 0 0,0 1 1 0 0,1 0-1 0 0,-1 0 0 0 0,0 0 1 0 0,1-1-1 0 0,-1 1 0 0 0,0 0 0 0 0,1 0 1 0 0,-1 0-1 0 0,1 0 0 0 0,-1 0 0 0 0,1 0 1 0 0,0 0 302 0 0,0 1 0 0 0,-1-1 0 0 0,1 1 0 0 0,0-1 0 0 0,-1 1 0 0 0,1-1 0 0 0,0 1 0 0 0,-1 0 1 0 0,1-1-1 0 0,0 1 0 0 0,-1 0 0 0 0,1 0 0 0 0,0 1 0 0 0,1 3 1196 0 0,1 0 0 0 0,-1 0 0 0 0,0 0 0 0 0,1 7 1 0 0,0 7-1190 0 0,-1 0 1 0 0,-1 0-1 0 0,-1 24 1 0 0,-9 61 476 0 0,6-71-644 0 0,-18 139 881 0 0,-2 22 45 0 0,20-159-1353 0 0,1-1 0 0 0,2 0 0 0 0,2 0 0 0 0,5 35 0 0 0,-3-53-1504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8.128"/>
    </inkml:context>
    <inkml:brush xml:id="br0">
      <inkml:brushProperty name="width" value="0.05" units="cm"/>
      <inkml:brushProperty name="height" value="0.05" units="cm"/>
      <inkml:brushProperty name="color" value="#008C3A"/>
    </inkml:brush>
  </inkml:definitions>
  <inkml:trace contextRef="#ctx0" brushRef="#br0">23 219 1839 0 0,'-9'-26'-1113'0'0,"6"19"2179"0"0,0 0-1 0 0,1 0 1 0 0,0 0-1 0 0,1 0 1 0 0,-2-10 0 0 0,3 15-688 0 0,0-1 1 0 0,0 1-1 0 0,1 0 1 0 0,-1 0 0 0 0,0-1-1 0 0,1 1 1 0 0,0 0-1 0 0,-1 0 1 0 0,1 0 0 0 0,0 0-1 0 0,0 0 1 0 0,0 0-1 0 0,0 0 1 0 0,1 0-1 0 0,-1 0 1 0 0,0 1 0 0 0,1-1-1 0 0,0 0 1 0 0,-1 1-1 0 0,1-1 1 0 0,0 1 0 0 0,1-2-1 0 0,12-5 74 0 0,0 0-1 0 0,1 1 0 0 0,0 0 1 0 0,0 1-1 0 0,25-5 0 0 0,-10 2-235 0 0,-29 8-204 0 0,9-2 101 0 0,1-1 0 0 0,-1 1 0 0 0,1 1-1 0 0,13-1 1 0 0,-24 3-96 0 0,0 0 0 0 0,0 0 0 0 0,0 0 0 0 0,0 0 0 0 0,-1 0 0 0 0,1 1 1 0 0,0-1-1 0 0,0 0 0 0 0,0 0 0 0 0,0 1 0 0 0,-1-1 0 0 0,1 1 0 0 0,0-1 0 0 0,0 1 0 0 0,-1-1 0 0 0,1 1 0 0 0,0-1 0 0 0,-1 1 0 0 0,1-1 0 0 0,0 1 0 0 0,-1 0 0 0 0,1 0 0 0 0,-1-1 0 0 0,1 1 0 0 0,-1 0 0 0 0,0 0 0 0 0,1-1 0 0 0,-1 1 0 0 0,0 0 0 0 0,1 0 1 0 0,-1 0-1 0 0,0 0 0 0 0,0 0 0 0 0,0 1 0 0 0,1 3 53 0 0,-1-1 0 0 0,0 1 0 0 0,0 0 0 0 0,-2 8 0 0 0,1-10-49 0 0,-2 15 49 0 0,-2-1-1 0 0,-7 22 1 0 0,5-19 53 0 0,-7 30 1 0 0,13-44-112 0 0,0 0 0 0 0,1 0 0 0 0,-1 0 0 0 0,1 1 0 0 0,0-1 0 0 0,1 0 0 0 0,-1 0 0 0 0,1 0 0 0 0,3 9 0 0 0,-4-13-5 0 0,1 0 0 0 0,0 0 0 0 0,0 0 1 0 0,-1 1-1 0 0,1-1 0 0 0,1 0 0 0 0,-1 0 0 0 0,0 0 0 0 0,0-1 0 0 0,1 1 0 0 0,-1 0 0 0 0,1 0 0 0 0,0-1 0 0 0,-1 1 0 0 0,1-1 1 0 0,0 1-1 0 0,0-1 0 0 0,0 0 0 0 0,0 0 0 0 0,2 1 0 0 0,-1-1 16 0 0,0 0 1 0 0,0-1-1 0 0,0 1 0 0 0,0-1 1 0 0,0 0-1 0 0,0 0 1 0 0,0 0-1 0 0,0-1 0 0 0,-1 1 1 0 0,1-1-1 0 0,0 1 0 0 0,0-1 1 0 0,5-2-1 0 0,1-1 37 0 0,0 0-1 0 0,0-1 1 0 0,-1-1-1 0 0,0 1 1 0 0,0-1-1 0 0,0-1 1 0 0,14-13-1 0 0,-16 11-32 0 0,1 1 1 0 0,-1-1-1 0 0,-1 0 0 0 0,0-1 0 0 0,0 1 0 0 0,-1-1 1 0 0,0 0-1 0 0,-1 0 0 0 0,5-21 0 0 0,-7 24-8 0 0,0 1-1 0 0,0-1 0 0 0,0 0 1 0 0,-1 0-1 0 0,0 1 0 0 0,0-1 1 0 0,-1 0-1 0 0,0 0 0 0 0,0 1 1 0 0,0-1-1 0 0,-1 1 0 0 0,0-1 1 0 0,-1 1-1 0 0,1-1 0 0 0,-1 1 1 0 0,-6-9-1 0 0,7 12 5 0 0,-1 0-1 0 0,1 0 1 0 0,-1 1 0 0 0,0-1-1 0 0,0 1 1 0 0,0 0 0 0 0,0 0-1 0 0,0 0 1 0 0,-1 0 0 0 0,1 1-1 0 0,0-1 1 0 0,-1 1 0 0 0,1 0-1 0 0,-1 0 1 0 0,0 0 0 0 0,1 0-1 0 0,-1 1 1 0 0,0-1 0 0 0,1 1-1 0 0,-5 0 1 0 0,3 1-148 0 0,1-1 1 0 0,-1 1-1 0 0,0-1 1 0 0,1 1-1 0 0,-1 0 1 0 0,1 1-1 0 0,0-1 0 0 0,-1 1 1 0 0,1 0-1 0 0,0 0 1 0 0,0 1-1 0 0,0-1 1 0 0,0 1-1 0 0,1 0 0 0 0,-7 5 1 0 0,2 2-1559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8.514"/>
    </inkml:context>
    <inkml:brush xml:id="br0">
      <inkml:brushProperty name="width" value="0.05" units="cm"/>
      <inkml:brushProperty name="height" value="0.05" units="cm"/>
      <inkml:brushProperty name="color" value="#008C3A"/>
    </inkml:brush>
  </inkml:definitions>
  <inkml:trace contextRef="#ctx0" brushRef="#br0">42 39 16639 0 0,'-2'1'763'0'0,"0"2"-674"0"0,-1 0 1 0 0,1 0-1 0 0,0 0 1 0 0,0 0-1 0 0,0 0 1 0 0,0 0-1 0 0,0 1 1 0 0,1-1-1 0 0,0 0 1 0 0,-1 1-1 0 0,1-1 1 0 0,-1 7-1 0 0,-5 49 320 0 0,5-37 168 0 0,-5 112 355 0 0,7-146 183 0 0,3-17-1002 0 0,3 5 188 0 0,2 0 1 0 0,11-26-1 0 0,-15 40-179 0 0,1 1 1 0 0,0 0-1 0 0,1 0 1 0 0,0 0 0 0 0,1 1-1 0 0,0 0 1 0 0,14-13-1 0 0,-9 10-203 0 0,-4 4-109 0 0,0-1 1 0 0,0 1-1 0 0,1 0 1 0 0,0 1-1 0 0,1 0 1 0 0,-1 0-1 0 0,1 1 1 0 0,0 0 0 0 0,17-5-1 0 0,-15 7-982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8.914"/>
    </inkml:context>
    <inkml:brush xml:id="br0">
      <inkml:brushProperty name="width" value="0.05" units="cm"/>
      <inkml:brushProperty name="height" value="0.05" units="cm"/>
      <inkml:brushProperty name="color" value="#008C3A"/>
    </inkml:brush>
  </inkml:definitions>
  <inkml:trace contextRef="#ctx0" brushRef="#br0">0 197 11975 0 0,'0'0'2488'0'0,"2"0"-1145"0"0,11-6-604 0 0,0-1 0 0 0,0 1 0 0 0,-1-2 0 0 0,0 0-1 0 0,-1 0 1 0 0,17-16 0 0 0,-24 20-709 0 0,0 0 0 0 0,-1 0 0 0 0,0 0 0 0 0,0 0 0 0 0,0 0 0 0 0,0 0 1 0 0,-1-1-1 0 0,0 0 0 0 0,0 1 0 0 0,0-1 0 0 0,0 0 0 0 0,-1 0 0 0 0,0 0 0 0 0,0 0 0 0 0,0 0 0 0 0,0 0 0 0 0,-1 0 0 0 0,0 0 0 0 0,0 0 0 0 0,-1-1 0 0 0,-1-7 0 0 0,2 12-15 0 0,0 0 1 0 0,0 1-1 0 0,0-1 0 0 0,-1 0 0 0 0,1 0 1 0 0,0 0-1 0 0,-1 0 0 0 0,1 1 1 0 0,0-1-1 0 0,-1 0 0 0 0,1 0 0 0 0,-1 1 1 0 0,0-1-1 0 0,1 0 0 0 0,-1 1 0 0 0,1-1 1 0 0,-1 1-1 0 0,0-1 0 0 0,1 0 0 0 0,-1 1 1 0 0,0 0-1 0 0,0-1 0 0 0,0 1 0 0 0,1-1 1 0 0,-1 1-1 0 0,0 0 0 0 0,0 0 0 0 0,0-1 1 0 0,0 1-1 0 0,0 0 0 0 0,1 0 1 0 0,-1 0-1 0 0,0 0 0 0 0,0 0 0 0 0,0 0 1 0 0,0 0-1 0 0,0 0 0 0 0,0 1 0 0 0,1-1 1 0 0,-1 0-1 0 0,0 0 0 0 0,0 1 0 0 0,0-1 1 0 0,-1 1-1 0 0,-2 1-14 0 0,0 0 0 0 0,0 0 0 0 0,1 0 1 0 0,-1 1-1 0 0,0-1 0 0 0,1 1 0 0 0,-5 4 0 0 0,2 0-8 0 0,0 1 1 0 0,0 0-1 0 0,0 0 0 0 0,1 1 0 0 0,0 0 0 0 0,1 0 1 0 0,0 0-1 0 0,0 0 0 0 0,1 1 0 0 0,0-1 1 0 0,1 1-1 0 0,-3 17 0 0 0,5-22-9 0 0,-1 0 1 0 0,1-1 0 0 0,0 1-1 0 0,1-1 1 0 0,-1 1-1 0 0,1 0 1 0 0,0-1-1 0 0,0 1 1 0 0,0-1-1 0 0,0 0 1 0 0,1 1-1 0 0,0-1 1 0 0,0 0 0 0 0,0 0-1 0 0,0 0 1 0 0,1 0-1 0 0,0 0 1 0 0,0-1-1 0 0,0 1 1 0 0,0-1-1 0 0,0 0 1 0 0,1 0-1 0 0,-1 0 1 0 0,1 0-1 0 0,0 0 1 0 0,0-1 0 0 0,0 0-1 0 0,0 1 1 0 0,5 0-1 0 0,14 4-1204 0 0,1-4-3714 0 0,0-1-1784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9.267"/>
    </inkml:context>
    <inkml:brush xml:id="br0">
      <inkml:brushProperty name="width" value="0.05" units="cm"/>
      <inkml:brushProperty name="height" value="0.05" units="cm"/>
      <inkml:brushProperty name="color" value="#008C3A"/>
    </inkml:brush>
  </inkml:definitions>
  <inkml:trace contextRef="#ctx0" brushRef="#br0">316 510 8751 0 0,'-1'-2'399'0'0,"-2"-6"-273"0"0,-1-2 1003 0 0,-1 0-1 0 0,1 1 0 0 0,-2-1 0 0 0,0 1 0 0 0,-10-13 0 0 0,14 20-914 0 0,0 0-1 0 0,0 0 1 0 0,0 0-1 0 0,0 0 0 0 0,-1 0 1 0 0,1 1-1 0 0,0-1 1 0 0,-1 1-1 0 0,0 0 0 0 0,1 0 1 0 0,-1 0-1 0 0,0 0 1 0 0,0 0-1 0 0,1 0 0 0 0,-1 1 1 0 0,0-1-1 0 0,0 1 1 0 0,0 0-1 0 0,0 0 0 0 0,0 0 1 0 0,0 0-1 0 0,1 1 1 0 0,-1-1-1 0 0,0 1 0 0 0,0-1 1 0 0,-4 3-1 0 0,-7 2-231 0 0,0 1-1 0 0,0 0 1 0 0,0 1-1 0 0,0 1 1 0 0,1 0-1 0 0,1 1 1 0 0,-21 18-1 0 0,26-21 11 0 0,1 0 1 0 0,0 0-1 0 0,1 1 0 0 0,-1 0 0 0 0,1 0 1 0 0,1 1-1 0 0,-1-1 0 0 0,1 1 0 0 0,0 0 1 0 0,1 0-1 0 0,0 0 0 0 0,1 1 0 0 0,-1-1 1 0 0,1 1-1 0 0,0 10 0 0 0,1-16 24 0 0,1 1 1 0 0,0-1-1 0 0,0 0 0 0 0,0 1 0 0 0,1-1 1 0 0,-1 0-1 0 0,1 1 0 0 0,0-1 0 0 0,0 0 1 0 0,0 0-1 0 0,0 0 0 0 0,1 1 0 0 0,-1-1 1 0 0,1 0-1 0 0,0-1 0 0 0,0 1 0 0 0,0 0 0 0 0,0-1 1 0 0,0 1-1 0 0,0-1 0 0 0,6 5 0 0 0,-5-5-1 0 0,1 0-1 0 0,0 0 1 0 0,-1 0-1 0 0,1-1 0 0 0,0 1 1 0 0,0-1-1 0 0,0 0 0 0 0,0 0 1 0 0,0-1-1 0 0,0 1 1 0 0,0-1-1 0 0,0 0 0 0 0,0 0 1 0 0,0 0-1 0 0,1 0 0 0 0,-1-1 1 0 0,7-1-1 0 0,0-2-14 0 0,0 1 0 0 0,-1-2 0 0 0,0 1 0 0 0,0-1 0 0 0,0-1 0 0 0,0 0 0 0 0,-1 0 0 0 0,0-1 0 0 0,0 0 0 0 0,0 0 0 0 0,-1-1 0 0 0,-1 0 0 0 0,11-14 0 0 0,-7 7 0 0 0,-1-1 0 0 0,0-1 0 0 0,-1 1 0 0 0,-1-2 0 0 0,0 1 0 0 0,-2-1 0 0 0,6-21 0 0 0,0-21-75 0 0,-3 0 0 0 0,-2 0 0 0 0,-3-1-1 0 0,-4-61 1 0 0,-8 37 330 0 0,1 98 83 0 0,2-2-291 0 0,0 1 0 0 0,1 0-1 0 0,1 0 1 0 0,0 0 0 0 0,-2 19-1 0 0,-1 63 201 0 0,4-38 4 0 0,3 0-1 0 0,9 68 0 0 0,-7-105-133 0 0,0-1 0 0 0,2 1 0 0 0,0-1 0 0 0,1 0 0 0 0,0-1 0 0 0,2 1 0 0 0,0-1 0 0 0,1-1 0 0 0,0 1 0 0 0,18 21-1 0 0,-23-32-172 0 0,1-1-1 0 0,1 1 0 0 0,-1-1 0 0 0,1 1 0 0 0,0-2 0 0 0,0 1 0 0 0,0-1 0 0 0,0 0 0 0 0,1 0 0 0 0,0 0 0 0 0,0-1 0 0 0,10 3 0 0 0,3-3-1184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476"/>
    </inkml:context>
    <inkml:brush xml:id="br0">
      <inkml:brushProperty name="width" value="0.025" units="cm"/>
      <inkml:brushProperty name="height" value="0.025" units="cm"/>
      <inkml:brushProperty name="color" value="#F6630D"/>
    </inkml:brush>
  </inkml:definitions>
  <inkml:trace contextRef="#ctx0" brushRef="#br0">3 59 7367 0 0,'-1'-12'472'0'0,"1"9"-312"0"0,-1 0 0 0 0,1 0-1 0 0,0 0 1 0 0,0 0 0 0 0,0-1 0 0 0,0 1 0 0 0,0 0 0 0 0,1 0-1 0 0,-1 0 1 0 0,1 0 0 0 0,0 0 0 0 0,3-6 7596 0 0,14 16-6143 0 0,-15-3-1465 0 0,-1-1 0 0 0,1 1 1 0 0,-1-1-1 0 0,0 1 0 0 0,0 0 0 0 0,0 0 0 0 0,-1 0 1 0 0,1 0-1 0 0,-1 0 0 0 0,0 0 0 0 0,0 7 0 0 0,4 47 1024 0 0,-5-55-1105 0 0,-3 146 1314 0 0,1-94-518 0 0,1-1-1 0 0,11 88 0 0 0,-5-121-2197 0 0,1 12-2258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49.661"/>
    </inkml:context>
    <inkml:brush xml:id="br0">
      <inkml:brushProperty name="width" value="0.05" units="cm"/>
      <inkml:brushProperty name="height" value="0.05" units="cm"/>
      <inkml:brushProperty name="color" value="#008C3A"/>
    </inkml:brush>
  </inkml:definitions>
  <inkml:trace contextRef="#ctx0" brushRef="#br0">0 15 11055 0 0,'0'0'506'0'0,"3"-7"168"0"0,-1 2-398 0 0,-1 5-183 0 0,-1-1 0 0 0,0 1 0 0 0,0 0 0 0 0,0 0 0 0 0,1 0 0 0 0,-1 0 0 0 0,0-1 0 0 0,0 1 0 0 0,0 0 0 0 0,1 0 0 0 0,-1 0 0 0 0,0 0 0 0 0,0 0 0 0 0,1 0-1 0 0,-1 0 1 0 0,0 0 0 0 0,0-1 0 0 0,1 1 0 0 0,-1 0 0 0 0,0 0 0 0 0,0 0 0 0 0,1 0 0 0 0,-1 0 0 0 0,0 0 0 0 0,0 1 0 0 0,1-1 0 0 0,-1 0 0 0 0,0 0 0 0 0,0 0 0 0 0,1 0 0 0 0,-1 0-1 0 0,0 0 1 0 0,0 0 0 0 0,1 0 0 0 0,-1 1 0 0 0,0-1 0 0 0,0 0 0 0 0,0 0 0 0 0,1 0 0 0 0,-1 0 0 0 0,0 1 0 0 0,0-1 0 0 0,0 0 0 0 0,0 0 0 0 0,1 1 0 0 0,-1-1 0 0 0,9 11 2221 0 0,-4 3-1973 0 0,-1 0 0 0 0,0 1 0 0 0,-1-1 0 0 0,-1 1 0 0 0,0 0 0 0 0,0 26 0 0 0,-1-12-148 0 0,0 422 562 0 0,-1-443-749 0 0,0-6 11 0 0,0 5-384 0 0,-1 0-1 0 0,0 0 0 0 0,0 0 1 0 0,-2 8-1 0 0,-1-5-619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0.083"/>
    </inkml:context>
    <inkml:brush xml:id="br0">
      <inkml:brushProperty name="width" value="0.05" units="cm"/>
      <inkml:brushProperty name="height" value="0.05" units="cm"/>
      <inkml:brushProperty name="color" value="#008C3A"/>
    </inkml:brush>
  </inkml:definitions>
  <inkml:trace contextRef="#ctx0" brushRef="#br0">1 230 14831 0 0,'6'-12'194'0'0,"1"1"1"0"0,0 0-1 0 0,0 0 0 0 0,1 1 0 0 0,1 0 0 0 0,0 0 0 0 0,0 1 0 0 0,1 0 1 0 0,0 1-1 0 0,0 0 0 0 0,19-10 0 0 0,5-1 905 0 0,0 2 0 0 0,62-22 0 0 0,-94 38-1050 0 0,21-7 722 0 0,28-6 1 0 0,-45 12-665 0 0,-1 1 1 0 0,1 0 0 0 0,0 1-1 0 0,-1-1 1 0 0,1 1 0 0 0,0 0-1 0 0,-1 1 1 0 0,1-1 0 0 0,0 1-1 0 0,-1 0 1 0 0,8 3 0 0 0,-11-4-91 0 0,0 1 1 0 0,-1 0 0 0 0,1 0-1 0 0,-1 0 1 0 0,1 0-1 0 0,0 0 1 0 0,-1 0-1 0 0,0 1 1 0 0,1-1 0 0 0,-1 0-1 0 0,0 1 1 0 0,0-1-1 0 0,0 1 1 0 0,0-1-1 0 0,0 1 1 0 0,0 0 0 0 0,0-1-1 0 0,1 3 1 0 0,-2-1-5 0 0,1 0-1 0 0,0 1 1 0 0,-1-1 0 0 0,0 0 0 0 0,1 1 0 0 0,-1-1 0 0 0,-1 0 0 0 0,1 0 0 0 0,-1 6-1 0 0,-2 1-7 0 0,0 0-1 0 0,0-1 1 0 0,-1 0-1 0 0,0 1 1 0 0,-10 14-1 0 0,0-3-112 0 0,-2 0 0 0 0,-1-2 0 0 0,0 0 0 0 0,-1-1 0 0 0,-24 19 0 0 0,-23 12-1228 0 0,64-48 247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0.433"/>
    </inkml:context>
    <inkml:brush xml:id="br0">
      <inkml:brushProperty name="width" value="0.05" units="cm"/>
      <inkml:brushProperty name="height" value="0.05" units="cm"/>
      <inkml:brushProperty name="color" value="#008C3A"/>
    </inkml:brush>
  </inkml:definitions>
  <inkml:trace contextRef="#ctx0" brushRef="#br0">24 87 16327 0 0,'0'0'1476'0'0,"0"2"-1213"0"0,6 80 1373 0 0,-3-63-1414 0 0,-1 0-1 0 0,0-1 1 0 0,-2 1-1 0 0,0 0 1 0 0,-5 31-1 0 0,-5-16-1349 0 0,4-49 799 0 0,0 5 250 0 0,4 1 49 0 0,0 0-1 0 0,0 0 0 0 0,0 0 1 0 0,1 0-1 0 0,1-1 1 0 0,0 1-1 0 0,0 0 0 0 0,2-12 1 0 0,1-1 48 0 0,1 0 1 0 0,9-27-1 0 0,-11 42 7 0 0,1 0 0 0 0,0 0 0 0 0,1 0 0 0 0,0 1 0 0 0,0-1 1 0 0,0 1-1 0 0,1 0 0 0 0,0 1 0 0 0,0-1 0 0 0,0 1 0 0 0,1 0 0 0 0,0 0 0 0 0,0 0 0 0 0,0 1 0 0 0,0 0 0 0 0,1 0 0 0 0,-1 1 0 0 0,9-3 0 0 0,-5 2-25 0 0,1 1 0 0 0,-10 3 0 0 0,0 0 0 0 0,0 0 0 0 0,-1 0 0 0 0,1 0 0 0 0,0 0 0 0 0,0 0 0 0 0,0 0 0 0 0,0 0 0 0 0,0 0 0 0 0,0 0 0 0 0,-1 0 0 0 0,1 1 0 0 0,0-1 0 0 0,0 0 0 0 0,0 1 0 0 0,0 0 0 0 0,2 4 0 0 0,-3-5 0 0 0,1 3 8 0 0,1 0 1 0 0,-1 0-1 0 0,0 0 0 0 0,-1-1 0 0 0,1 1 1 0 0,0 0-1 0 0,-1 1 0 0 0,0-1 1 0 0,1 0-1 0 0,-1 0 0 0 0,0 0 0 0 0,-1 4 1 0 0,-8 41 282 0 0,4-25-187 0 0,2-5-25 0 0,0-1 1 0 0,2 1-1 0 0,0-1 0 0 0,0 1 1 0 0,2-1-1 0 0,0 1 0 0 0,4 18 1 0 0,-4-34-50 0 0,0 1 0 0 0,-1-1 0 0 0,1 0 1 0 0,0 0-1 0 0,0 0 0 0 0,0 1 0 0 0,1-1 1 0 0,-1 0-1 0 0,0 0 0 0 0,1-1 0 0 0,-1 1 1 0 0,1 0-1 0 0,0 0 0 0 0,-1-1 0 0 0,1 1 1 0 0,0-1-1 0 0,0 1 0 0 0,3 0 0 0 0,-2 0 2 0 0,0-1 0 0 0,0 0 0 0 0,0 0-1 0 0,0-1 1 0 0,0 1 0 0 0,1-1 0 0 0,-1 0 0 0 0,0 0-1 0 0,0 0 1 0 0,1 0 0 0 0,-1 0 0 0 0,3-1-1 0 0,3-1 0 0 0,0-1-1 0 0,0 0 1 0 0,0 0 0 0 0,0-1-1 0 0,-1 0 1 0 0,0 0-1 0 0,0-1 1 0 0,10-7-1 0 0,-10 5-20 0 0,-1 1-1 0 0,0-1 0 0 0,-1-1 1 0 0,0 1-1 0 0,0-1 1 0 0,0 0-1 0 0,-1-1 1 0 0,0 1-1 0 0,-1-1 0 0 0,0 0 1 0 0,0 0-1 0 0,-1-1 1 0 0,3-10-1 0 0,-4 11 0 0 0,0 0 0 0 0,-1 0 0 0 0,0 0-1 0 0,0 0 1 0 0,-1 0 0 0 0,0 0 0 0 0,-1 0 0 0 0,0 0-1 0 0,0 0 1 0 0,-1 0 0 0 0,0 0 0 0 0,-1 0 0 0 0,0 0-1 0 0,-5-9 1 0 0,7 15-69 0 0,0 1-1 0 0,-1-1 1 0 0,1 1-1 0 0,-1 0 1 0 0,0 0-1 0 0,0-1 1 0 0,1 1-1 0 0,-2 0 1 0 0,1 0 0 0 0,0 1-1 0 0,0-1 1 0 0,-1 0-1 0 0,1 1 1 0 0,0-1-1 0 0,-1 1 1 0 0,0 0-1 0 0,1 0 1 0 0,-1 0-1 0 0,0 0 1 0 0,1 1-1 0 0,-1-1 1 0 0,0 1 0 0 0,0-1-1 0 0,0 1 1 0 0,0 0-1 0 0,1 0 1 0 0,-1 0-1 0 0,0 1 1 0 0,0-1-1 0 0,0 0 1 0 0,0 1-1 0 0,-4 2 1 0 0,-4 0-670 0 0,1 2 0 0 0,-1 0-1 0 0,1 0 1 0 0,0 0 0 0 0,1 1 0 0 0,-18 15 0 0 0,12-8-5860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0.816"/>
    </inkml:context>
    <inkml:brush xml:id="br0">
      <inkml:brushProperty name="width" value="0.05" units="cm"/>
      <inkml:brushProperty name="height" value="0.05" units="cm"/>
      <inkml:brushProperty name="color" value="#008C3A"/>
    </inkml:brush>
  </inkml:definitions>
  <inkml:trace contextRef="#ctx0" brushRef="#br0">162 58 1375 0 0,'1'-2'107'0'0,"2"-13"1325"0"0,2-8 11116 0 0,-4 21-11168 0 0,-1 1-1304 0 0,0 1 1 0 0,0-1-1 0 0,0 0 1 0 0,0 0-1 0 0,0 1 1 0 0,0-1-1 0 0,0 0 1 0 0,0 1-1 0 0,0-1 1 0 0,0 0-1 0 0,-1 1 1 0 0,1-1-1 0 0,0 1 1 0 0,0-1-1 0 0,-1-1 1 0 0,-1 2-73 0 0,0-1 0 0 0,0 0 0 0 0,0 1 0 0 0,0-1 0 0 0,0 1 0 0 0,0 0 0 0 0,0 0 0 0 0,0 0 0 0 0,0 0 0 0 0,0 0 0 0 0,-1 0 0 0 0,1 0 0 0 0,0 1 0 0 0,0-1 0 0 0,0 1 0 0 0,-3 1 0 0 0,1-1 3 0 0,0 2 1 0 0,0-1 0 0 0,0 1 0 0 0,0-1 0 0 0,0 1-1 0 0,1 0 1 0 0,-5 4 0 0 0,-2 5 51 0 0,0 0 0 0 0,1 0-1 0 0,-12 22 1 0 0,13-20 92 0 0,1 0-1 0 0,1 1 1 0 0,0 0-1 0 0,-7 28 1 0 0,11-33-14 0 0,0 0 1 0 0,1 0 0 0 0,0 1 0 0 0,0-1-1 0 0,1 0 1 0 0,0 1 0 0 0,1-1-1 0 0,4 16 1 0 0,-5-23-110 0 0,1 1 0 0 0,1-1 0 0 0,-1 1 0 0 0,0-1 0 0 0,1 0-1 0 0,0 1 1 0 0,0-1 0 0 0,0 0 0 0 0,0 0 0 0 0,0 0 0 0 0,1-1 0 0 0,-1 1-1 0 0,1 0 1 0 0,0-1 0 0 0,-1 0 0 0 0,1 0 0 0 0,0 1 0 0 0,1-2 0 0 0,-1 1-1 0 0,0 0 1 0 0,1-1 0 0 0,-1 1 0 0 0,5 0 0 0 0,-1 0-200 0 0,-1-1 0 0 0,1 0 0 0 0,-1-1 1 0 0,1 0-1 0 0,-1 0 0 0 0,1 0 0 0 0,-1 0 0 0 0,1-1 0 0 0,-1-1 0 0 0,1 1 1 0 0,-1-1-1 0 0,10-3 0 0 0,4-4-879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1.202"/>
    </inkml:context>
    <inkml:brush xml:id="br0">
      <inkml:brushProperty name="width" value="0.05" units="cm"/>
      <inkml:brushProperty name="height" value="0.05" units="cm"/>
      <inkml:brushProperty name="color" value="#008C3A"/>
    </inkml:brush>
  </inkml:definitions>
  <inkml:trace contextRef="#ctx0" brushRef="#br0">67 149 12119 0 0,'0'0'1098'0'0,"10"-1"-782"0"0,-5 0-91 0 0,-1 0 0 0 0,1-1 0 0 0,-1 1 0 0 0,0-1 0 0 0,1 0 0 0 0,-1 0 0 0 0,0-1 0 0 0,0 1 0 0 0,-1-1 0 0 0,1 0 1 0 0,0 0-1 0 0,-1 0 0 0 0,0 0 0 0 0,0-1 0 0 0,5-6 0 0 0,-5 6-177 0 0,0 0-1 0 0,0 0 1 0 0,-1-1-1 0 0,1 1 1 0 0,-1 0-1 0 0,0-1 1 0 0,-1 0-1 0 0,1 1 1 0 0,-1-1-1 0 0,0 0 1 0 0,0 1 0 0 0,-1-1-1 0 0,1 0 1 0 0,-1-7-1 0 0,0 11-21 0 0,0-1-1 0 0,0 1 0 0 0,-1 0 1 0 0,1 0-1 0 0,0 0 0 0 0,-1-1 1 0 0,1 1-1 0 0,-1 0 0 0 0,1 0 1 0 0,-1 0-1 0 0,0 0 1 0 0,1 0-1 0 0,-1 0 0 0 0,0 0 1 0 0,0 0-1 0 0,0 0 0 0 0,0 0 1 0 0,0 0-1 0 0,0 0 0 0 0,0 1 1 0 0,0-1-1 0 0,0 0 0 0 0,0 1 1 0 0,0-1-1 0 0,0 1 1 0 0,0-1-1 0 0,-1 1 0 0 0,1-1 1 0 0,0 1-1 0 0,0 0 0 0 0,0 0 1 0 0,-1 0-1 0 0,1-1 0 0 0,0 1 1 0 0,-1 0-1 0 0,1 1 1 0 0,0-1-1 0 0,0 0 0 0 0,-1 0 1 0 0,1 0-1 0 0,0 1 0 0 0,-1 0 1 0 0,-4 0 58 0 0,0 1 0 0 0,1 0 1 0 0,0 0-1 0 0,-1 1 0 0 0,1-1 1 0 0,0 1-1 0 0,-7 5 1 0 0,4 0-81 0 0,1-1 1 0 0,0 1 0 0 0,0 1 0 0 0,1-1 0 0 0,0 1 0 0 0,1 0 0 0 0,0 0 0 0 0,0 1 0 0 0,1 0 0 0 0,0-1 0 0 0,1 2 0 0 0,0-1 0 0 0,0 0 0 0 0,1 0 0 0 0,1 1-1 0 0,0-1 1 0 0,0 1 0 0 0,1-1 0 0 0,1 16 0 0 0,0-23 10 0 0,0 1 1 0 0,0 0-1 0 0,0-1 0 0 0,0 1 0 0 0,0-1 0 0 0,1 0 0 0 0,0 1 1 0 0,0-1-1 0 0,0 0 0 0 0,0 0 0 0 0,0 0 0 0 0,0 0 1 0 0,1 0-1 0 0,0-1 0 0 0,-1 1 0 0 0,1-1 0 0 0,0 1 0 0 0,0-1 1 0 0,1 0-1 0 0,-1 0 0 0 0,0-1 0 0 0,0 1 0 0 0,1-1 1 0 0,5 2-1 0 0,1 0-340 0 0,1-1 1 0 0,-1 0 0 0 0,0-1 0 0 0,1 0-1 0 0,-1-1 1 0 0,1 0 0 0 0,15-2 0 0 0,8-3-1062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2.076"/>
    </inkml:context>
    <inkml:brush xml:id="br0">
      <inkml:brushProperty name="width" value="0.05" units="cm"/>
      <inkml:brushProperty name="height" value="0.05" units="cm"/>
      <inkml:brushProperty name="color" value="#008C3A"/>
    </inkml:brush>
  </inkml:definitions>
  <inkml:trace contextRef="#ctx0" brushRef="#br0">240 410 3679 0 0,'0'0'284'0'0,"-5"-3"-72"0"0,2 2 2303 0 0,-1-1-1653 0 0,0 0 1 0 0,0 1-1 0 0,0 0 0 0 0,0 0 1 0 0,0 0-1 0 0,0 0 0 0 0,0 0 0 0 0,0 1 1 0 0,-1 0-1 0 0,1 0 0 0 0,0 0 1 0 0,-7 2-1 0 0,4-1-611 0 0,0 1 0 0 0,0 0 0 0 0,0 0 0 0 0,1 1 0 0 0,-1 0 0 0 0,1 0 0 0 0,-8 5 0 0 0,6-2-306 0 0,0 0 0 0 0,0 0-1 0 0,1 1 1 0 0,0 0-1 0 0,0 0 1 0 0,0 1-1 0 0,1-1 1 0 0,0 2 0 0 0,0-1-1 0 0,1 0 1 0 0,-4 11-1 0 0,3-7 152 0 0,2 1 0 0 0,0 0 0 0 0,0 1 0 0 0,1-1-1 0 0,-2 26 1 0 0,5-35-63 0 0,0-1 0 0 0,0 1-1 0 0,0 0 1 0 0,0-1 0 0 0,1 1-1 0 0,0-1 1 0 0,0 1 0 0 0,0-1-1 0 0,0 1 1 0 0,0-1 0 0 0,4 7-1 0 0,-3-8-17 0 0,0 0 0 0 0,-1 0-1 0 0,1 0 1 0 0,0 0-1 0 0,0-1 1 0 0,0 1-1 0 0,0-1 1 0 0,1 1 0 0 0,-1-1-1 0 0,0 0 1 0 0,0 1-1 0 0,1-1 1 0 0,-1 0-1 0 0,1-1 1 0 0,-1 1-1 0 0,1 0 1 0 0,0-1 0 0 0,4 1-1 0 0,-3-1-14 0 0,1 0 0 0 0,0 0 0 0 0,-1-1 0 0 0,1 0 0 0 0,-1 1 0 0 0,1-2 0 0 0,0 1 0 0 0,-1 0 0 0 0,0-1 0 0 0,1 0 0 0 0,-1 0 0 0 0,0 0 0 0 0,0 0 0 0 0,0-1 0 0 0,0 0 0 0 0,-1 0 0 0 0,1 0 0 0 0,-1 0 0 0 0,1 0 0 0 0,-1-1 0 0 0,0 1 0 0 0,2-5 0 0 0,3-3 0 0 0,-1 0 0 0 0,0-1 0 0 0,-1 0 0 0 0,0 0 0 0 0,-1-1 0 0 0,6-18 0 0 0,0-13-223 0 0,-2-1 1 0 0,6-88-1 0 0,-11-95-617 0 0,-4 161 942 0 0,2 39 428 0 0,-1 26-434 0 0,0 4-87 0 0,0-1-1 0 0,0 1 0 0 0,0-1 1 0 0,0 1-1 0 0,-1 0 0 0 0,1-1 1 0 0,0 1-1 0 0,-1 0 0 0 0,1 0 1 0 0,0 2-1 0 0,2 15 65 0 0,0-1 0 0 0,-1 1 1 0 0,-1 28-1 0 0,-9 59 456 0 0,3-48-127 0 0,-1 3 128 0 0,-2 70 484 0 0,8-115-887 0 0,1 0-1 0 0,1 0 0 0 0,0 1 0 0 0,1-1 0 0 0,9 28 0 0 0,-10-39-111 0 0,0 1 0 0 0,0-1 0 0 0,1 1 0 0 0,0-1-1 0 0,0 0 1 0 0,1 0 0 0 0,-1-1 0 0 0,5 6-1 0 0,-6-8-13 0 0,0 0 0 0 0,0-1-1 0 0,0 1 1 0 0,1 0 0 0 0,-1-1-1 0 0,0 0 1 0 0,1 0 0 0 0,-1 1-1 0 0,0-1 1 0 0,1-1 0 0 0,-1 1-1 0 0,1 0 1 0 0,0-1 0 0 0,-1 1-1 0 0,1-1 1 0 0,-1 0 0 0 0,1 0-1 0 0,0 0 1 0 0,-1 0-1 0 0,4 0 1 0 0,3-2-34 0 0,1 0-1 0 0,-1-1 1 0 0,0 0 0 0 0,0-1-1 0 0,-1 1 1 0 0,1-1 0 0 0,-1-1-1 0 0,0 0 1 0 0,0 0 0 0 0,0-1-1 0 0,-1 0 1 0 0,1 0-1 0 0,8-11 1 0 0,-8 8-7 0 0,0-1 1 0 0,-1 0-1 0 0,0 0 0 0 0,0-1 1 0 0,-1 0-1 0 0,-1 0 0 0 0,0 0 1 0 0,0-1-1 0 0,4-21 0 0 0,8-36 128 0 0,-17 68 408 0 0,0 19-315 0 0,-3 35-131 0 0,2-36 3 0 0,0-1 0 0 0,1 1 0 0 0,0 0 0 0 0,2-1 0 0 0,4 25 0 0 0,-5-38-46 0 0,-1 0 0 0 0,1 0 0 0 0,0-1-1 0 0,0 1 1 0 0,1 0 0 0 0,-1-1-1 0 0,0 1 1 0 0,1-1 0 0 0,0 1-1 0 0,0-1 1 0 0,-1 0 0 0 0,1 1 0 0 0,1-1-1 0 0,-1 0 1 0 0,0 0 0 0 0,0-1-1 0 0,1 1 1 0 0,-1 0 0 0 0,1-1 0 0 0,-1 0-1 0 0,1 1 1 0 0,0-1 0 0 0,0 0-1 0 0,5 1 1 0 0,-3-1-13 0 0,-1-1 1 0 0,1 0-1 0 0,-1 0 1 0 0,1 0-1 0 0,0-1 1 0 0,-1 1-1 0 0,1-1 1 0 0,-1 0-1 0 0,0-1 0 0 0,1 1 1 0 0,-1-1-1 0 0,0 0 1 0 0,0 0-1 0 0,0 0 1 0 0,7-5-1 0 0,-6 4-13 0 0,0-1 0 0 0,-1 0 0 0 0,0 0-1 0 0,1 0 1 0 0,-1-1 0 0 0,-1 1 0 0 0,1-1 0 0 0,-1 0-1 0 0,1 0 1 0 0,-1-1 0 0 0,-1 1 0 0 0,1-1 0 0 0,-1 1 0 0 0,0-1-1 0 0,1-6 1 0 0,1-7-7 0 0,-1-1-1 0 0,-1 0 0 0 0,-1-32 1 0 0,-1 50 96 0 0,-3 24 93 0 0,2-18-148 0 0,-2 19 60 0 0,0-1-1 0 0,1 1 1 0 0,2 24 0 0 0,0-42-73 0 0,0 1 1 0 0,1-1 0 0 0,0 0 0 0 0,0 0-1 0 0,0 1 1 0 0,0-1 0 0 0,1 0-1 0 0,0 0 1 0 0,0 0 0 0 0,0 0 0 0 0,1-1-1 0 0,0 1 1 0 0,0-1 0 0 0,0 1 0 0 0,0-1-1 0 0,1 0 1 0 0,-1 0 0 0 0,1-1-1 0 0,5 5 1 0 0,-6-6-46 0 0,0-1 1 0 0,0 0-1 0 0,0 0 1 0 0,0 0-1 0 0,0 0 0 0 0,0 0 1 0 0,0-1-1 0 0,0 0 0 0 0,0 1 1 0 0,1-1-1 0 0,-1 0 0 0 0,0-1 1 0 0,0 1-1 0 0,0 0 0 0 0,0-1 1 0 0,0 0-1 0 0,0 1 0 0 0,0-1 1 0 0,0-1-1 0 0,4-1 0 0 0,3-1-256 0 0,-2-1-1 0 0,1 0 0 0 0,0 0 0 0 0,-1-1 0 0 0,9-7 1 0 0,-11 6 196 0 0,-1 1 1 0 0,1-1-1 0 0,-1 0 1 0 0,-1-1 0 0 0,1 1-1 0 0,-1-1 1 0 0,0 0 0 0 0,-1 0-1 0 0,0 0 1 0 0,0 0 0 0 0,1-12-1 0 0,11-25 253 0 0,-15 44 767 0 0,4 13-165 0 0,-2 12-501 0 0,-1 0 0 0 0,-3 28 0 0 0,1-29-71 0 0,2-37-39 0 0,-1 0-1 0 0,2-1 1 0 0,0 1-1 0 0,1 0 0 0 0,0 0 1 0 0,9-24-1 0 0,-9 32-103 0 0,0-1 0 0 0,0 1-1 0 0,0 0 1 0 0,1 0 0 0 0,0 0 0 0 0,0 0-1 0 0,0 1 1 0 0,1 0 0 0 0,0 0 0 0 0,0 0-1 0 0,0 0 1 0 0,0 1 0 0 0,1 0 0 0 0,0 0-1 0 0,11-6 1 0 0,-15 10-166 0 0,0-1-1 0 0,-1 1 1 0 0,1-1-1 0 0,-1 1 1 0 0,1 0-1 0 0,0-1 1 0 0,0 1-1 0 0,-1 0 1 0 0,3 0-1 0 0,4 1-1271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2.422"/>
    </inkml:context>
    <inkml:brush xml:id="br0">
      <inkml:brushProperty name="width" value="0.05" units="cm"/>
      <inkml:brushProperty name="height" value="0.05" units="cm"/>
      <inkml:brushProperty name="color" value="#008C3A"/>
    </inkml:brush>
  </inkml:definitions>
  <inkml:trace contextRef="#ctx0" brushRef="#br0">0 192 13359 0 0,'8'-4'1384'0'0,"42"-16"-493"0"0,-31 13 143 0 0,0-1 0 0 0,-1 0-1 0 0,22-14 1 0 0,-35 19-870 0 0,0-1 0 0 0,-1 1 0 0 0,1-1 0 0 0,-1 0-1 0 0,0 0 1 0 0,0-1 0 0 0,0 1 0 0 0,-1-1 0 0 0,0 0 0 0 0,0 1 0 0 0,0-1 0 0 0,0-1-1 0 0,-1 1 1 0 0,0 0 0 0 0,3-12 0 0 0,-4 15-171 0 0,-1 1 0 0 0,1-1 0 0 0,-1 0 0 0 0,0 0 0 0 0,0 0 0 0 0,0 0 0 0 0,0 1 0 0 0,0-1 0 0 0,0 0 0 0 0,-1 0 0 0 0,1 0-1 0 0,-2-3 1 0 0,2 4-3 0 0,-1 1-1 0 0,1-1 0 0 0,-1 0 0 0 0,1 0 1 0 0,-1 0-1 0 0,1 1 0 0 0,-1-1 0 0 0,0 0 1 0 0,0 1-1 0 0,1-1 0 0 0,-1 0 0 0 0,0 1 1 0 0,0-1-1 0 0,0 1 0 0 0,0-1 0 0 0,1 1 1 0 0,-1 0-1 0 0,-1-1 0 0 0,-2 1-10 0 0,1-1-1 0 0,0 1 1 0 0,0 0 0 0 0,0 0-1 0 0,0 0 1 0 0,0 1 0 0 0,0-1-1 0 0,0 1 1 0 0,0 0 0 0 0,0-1-1 0 0,0 1 1 0 0,0 0 0 0 0,0 1-1 0 0,-2 1 1 0 0,-4 1 67 0 0,1 1 0 0 0,1 1 0 0 0,-1-1 0 0 0,1 1-1 0 0,0 1 1 0 0,0-1 0 0 0,1 1 0 0 0,-1 0 0 0 0,2 1 0 0 0,-8 11-1 0 0,10-16 26 0 0,2 0 0 0 0,-1 1-1 0 0,0-1 1 0 0,1 1-1 0 0,-1-1 1 0 0,1 1-1 0 0,0 0 1 0 0,0 0-1 0 0,0-1 1 0 0,1 1 0 0 0,-1 0-1 0 0,1 0 1 0 0,0 0-1 0 0,0 0 1 0 0,1 0-1 0 0,-1-1 1 0 0,1 1-1 0 0,0 0 1 0 0,-1 0 0 0 0,2-1-1 0 0,-1 1 1 0 0,0 0-1 0 0,1-1 1 0 0,0 1-1 0 0,0-1 1 0 0,0 0 0 0 0,4 6-1 0 0,-2-5-2 0 0,-1 0-1 0 0,1 0 1 0 0,0 0 0 0 0,0-1-1 0 0,0 0 1 0 0,1 0-1 0 0,-1 0 1 0 0,1 0 0 0 0,0-1-1 0 0,-1 1 1 0 0,1-1-1 0 0,8 2 1 0 0,-6-3-200 0 0,0 0-1 0 0,0 0 1 0 0,0-1-1 0 0,0 0 1 0 0,0 0-1 0 0,0 0 1 0 0,-1-1 0 0 0,1 0-1 0 0,8-3 1 0 0,10-3-5649 0 0,0 0-1969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2.962"/>
    </inkml:context>
    <inkml:brush xml:id="br0">
      <inkml:brushProperty name="width" value="0.05" units="cm"/>
      <inkml:brushProperty name="height" value="0.05" units="cm"/>
      <inkml:brushProperty name="color" value="#008C3A"/>
    </inkml:brush>
  </inkml:definitions>
  <inkml:trace contextRef="#ctx0" brushRef="#br0">1 47 11055 0 0,'0'-4'221'0'0,"0"1"0"0"0,1-1 0 0 0,-1 0-1 0 0,1 1 1 0 0,0-1 0 0 0,0 1 0 0 0,0-1 0 0 0,3-4-1 0 0,-4 7-128 0 0,0 1 0 0 0,1-1 0 0 0,-1 0 0 0 0,0 1 0 0 0,1-1 0 0 0,-1 1 0 0 0,1-1 0 0 0,-1 1 0 0 0,1-1 0 0 0,-1 1 0 0 0,1-1 0 0 0,0 1 0 0 0,-1-1 0 0 0,1 1 0 0 0,0 0 0 0 0,-1 0 0 0 0,1-1 0 0 0,-1 1 0 0 0,2 0 0 0 0,-1 0 38 0 0,0 0 1 0 0,0 0 0 0 0,0 0 0 0 0,0 0 0 0 0,0 1-1 0 0,0-1 1 0 0,0 0 0 0 0,0 1 0 0 0,0-1 0 0 0,-1 0 0 0 0,1 1-1 0 0,0-1 1 0 0,0 1 0 0 0,0 0 0 0 0,-1-1 0 0 0,1 1-1 0 0,0 0 1 0 0,-1-1 0 0 0,2 2 0 0 0,1 2 76 0 0,0 1 0 0 0,0-1 0 0 0,-1 1 0 0 0,1 0 0 0 0,-1 0 1 0 0,0 0-1 0 0,0 0 0 0 0,0 0 0 0 0,-1 1 0 0 0,0-1 0 0 0,1 9 0 0 0,0 10 266 0 0,-1 30 0 0 0,-1-40-267 0 0,-22 269 1789 0 0,11-183-1563 0 0,1 104 0 0 0,12-159-504 0 0,-1 32 118 0 0,-6-29-2831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3.336"/>
    </inkml:context>
    <inkml:brush xml:id="br0">
      <inkml:brushProperty name="width" value="0.05" units="cm"/>
      <inkml:brushProperty name="height" value="0.05" units="cm"/>
      <inkml:brushProperty name="color" value="#008C3A"/>
    </inkml:brush>
  </inkml:definitions>
  <inkml:trace contextRef="#ctx0" brushRef="#br0">1 127 11831 0 0,'1'-1'540'0'0,"3"-2"-449"0"0,0-1 0 0 0,0 1-1 0 0,1 1 1 0 0,-1-1 0 0 0,1 1-1 0 0,0-1 1 0 0,-1 1 0 0 0,7-1-1 0 0,45-12 621 0 0,-33 10 234 0 0,60-19 1449 0 0,-49 13-1397 0 0,0 1 0 0 0,1 2 0 0 0,52-5 0 0 0,-85 12-925 0 0,0 1 0 0 0,1 0 1 0 0,-1 0-1 0 0,0 0 1 0 0,1 0-1 0 0,-1 0 1 0 0,0 1-1 0 0,1-1 0 0 0,-1 1 1 0 0,0-1-1 0 0,0 1 1 0 0,0 0-1 0 0,1 0 1 0 0,-1 0-1 0 0,0 0 1 0 0,2 2-1 0 0,-3-2-45 0 0,0 1 1 0 0,0 0-1 0 0,0-1 0 0 0,0 1 0 0 0,0 0 1 0 0,0-1-1 0 0,-1 1 0 0 0,1 0 1 0 0,0 0-1 0 0,-1 0 0 0 0,0 0 0 0 0,1 0 1 0 0,-1-1-1 0 0,0 1 0 0 0,0 0 1 0 0,0 0-1 0 0,0 0 0 0 0,0 0 1 0 0,-2 3-1 0 0,-5 33 3 0 0,4-24-8 0 0,1-1 0 0 0,-1 1 0 0 0,2 0 0 0 0,0 20 0 0 0,1-31-20 0 0,0 0 1 0 0,1 0-1 0 0,-1 0 1 0 0,1 0-1 0 0,0 0 1 0 0,-1 0-1 0 0,1 0 1 0 0,1-1-1 0 0,-1 1 1 0 0,0 0-1 0 0,1 0 1 0 0,-1-1 0 0 0,1 1-1 0 0,0-1 1 0 0,0 0-1 0 0,0 1 1 0 0,0-1-1 0 0,0 0 1 0 0,0 0-1 0 0,1 0 1 0 0,-1 0-1 0 0,0-1 1 0 0,1 1-1 0 0,0-1 1 0 0,4 2-1 0 0,-3-2 0 0 0,-1 0 0 0 0,0 0-1 0 0,1-1 1 0 0,-1 1 0 0 0,0-1-1 0 0,1 0 1 0 0,-1 0 0 0 0,1 0-1 0 0,-1-1 1 0 0,6-1 0 0 0,32-10 32 0 0,-29 7 7 0 0,0 0-1 0 0,-1 0 0 0 0,1-1 0 0 0,-1-1 0 0 0,15-11 0 0 0,-22 15-24 0 0,-1 0-1 0 0,0 0 1 0 0,0 0 0 0 0,0-1 0 0 0,0 1-1 0 0,-1-1 1 0 0,1 1 0 0 0,-1-1-1 0 0,0 0 1 0 0,0 0 0 0 0,0 0-1 0 0,-1 0 1 0 0,1 0 0 0 0,-1-1 0 0 0,0 1-1 0 0,0 0 1 0 0,-1-1 0 0 0,1 1-1 0 0,-1-7 1 0 0,0 6 5 0 0,0-1 0 0 0,-1 1 0 0 0,0-1-1 0 0,0 1 1 0 0,0 0 0 0 0,0-1 0 0 0,-1 1 0 0 0,0 0 0 0 0,0 0-1 0 0,0 0 1 0 0,-6-7 0 0 0,5 8-14 0 0,1 1 0 0 0,-1 0 0 0 0,-1 0 0 0 0,1 0 0 0 0,0 0 0 0 0,-1 0 0 0 0,1 1 0 0 0,-1 0 0 0 0,0 0 0 0 0,0 0 1 0 0,0 0-1 0 0,0 0 0 0 0,0 1 0 0 0,0-1 0 0 0,-6 0 0 0 0,1 1 32 0 0,0-1 0 0 0,0 1 0 0 0,0 1 0 0 0,0 0 0 0 0,0 0 0 0 0,0 1 0 0 0,0 0 0 0 0,0 1 1 0 0,-10 2-1 0 0,14-2-229 0 0,-1 0 1 0 0,1 0-1 0 0,-1 1 1 0 0,1-1-1 0 0,-1 1 1 0 0,-5 6-1 0 0,7-7-455 0 0,1 1-1 0 0,-1 0 0 0 0,1 1 0 0 0,0-1 1 0 0,1 1-1 0 0,-1-1 0 0 0,0 1 0 0 0,1 0 0 0 0,-3 5 1 0 0,-2 10-6573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5.549"/>
    </inkml:context>
    <inkml:brush xml:id="br0">
      <inkml:brushProperty name="width" value="0.05" units="cm"/>
      <inkml:brushProperty name="height" value="0.05" units="cm"/>
      <inkml:brushProperty name="color" value="#008C3A"/>
    </inkml:brush>
  </inkml:definitions>
  <inkml:trace contextRef="#ctx0" brushRef="#br0">0 0 4607 0 0,'0'0'11994'0'0,"5"9"-9425"0"0,-1-3-2151 0 0,-1 1 0 0 0,0 1-1 0 0,-1-1 1 0 0,1 0 0 0 0,-2 1 0 0 0,3 11 0 0 0,0 50 635 0 0,-2-33-674 0 0,-1-5-327 0 0,-2 33-1 0 0,-3-25-3240 0 0,3-29-4261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858"/>
    </inkml:context>
    <inkml:brush xml:id="br0">
      <inkml:brushProperty name="width" value="0.025" units="cm"/>
      <inkml:brushProperty name="height" value="0.025" units="cm"/>
      <inkml:brushProperty name="color" value="#F6630D"/>
    </inkml:brush>
  </inkml:definitions>
  <inkml:trace contextRef="#ctx0" brushRef="#br0">1 108 8287 0 0,'0'0'756'0'0,"14"-8"820"0"0,29-12 4688 0 0,-31 16-5897 0 0,0 0-1 0 0,0 0 0 0 0,1 2 0 0 0,-1-1 0 0 0,1 2 0 0 0,-1-1 0 0 0,17 2 1 0 0,-27 0-323 0 0,0 0 1 0 0,0 0 0 0 0,-1 1 0 0 0,1-1-1 0 0,0 1 1 0 0,0-1 0 0 0,0 1 0 0 0,-1 0 0 0 0,1-1-1 0 0,0 1 1 0 0,-1 0 0 0 0,1 0 0 0 0,-1 0-1 0 0,1 1 1 0 0,-1-1 0 0 0,1 0 0 0 0,-1 0 0 0 0,0 1-1 0 0,0-1 1 0 0,0 1 0 0 0,0-1 0 0 0,0 1-1 0 0,0-1 1 0 0,0 1 0 0 0,0 0 0 0 0,0 0 0 0 0,-1-1-1 0 0,2 5 1 0 0,0 4 19 0 0,-1 0-1 0 0,0 0 1 0 0,0 0-1 0 0,-2 15 1 0 0,2 10 29 0 0,-1-32-83 0 0,1 9 100 0 0,1 0-1 0 0,0 0 1 0 0,0-1-1 0 0,9 23 1 0 0,-11-32-88 0 0,1 0 1 0 0,0 0-1 0 0,0 0 1 0 0,0-1-1 0 0,0 1 1 0 0,0 0-1 0 0,0 0 1 0 0,1-1-1 0 0,-1 1 1 0 0,1 0-1 0 0,-1-1 1 0 0,1 0-1 0 0,-1 1 1 0 0,1-1-1 0 0,0 0 1 0 0,0 0-1 0 0,-1 0 1 0 0,1 0-1 0 0,0 0 1 0 0,0 0-1 0 0,0 0 1 0 0,0-1-1 0 0,0 1 1 0 0,0-1-1 0 0,1 1 1 0 0,-1-1-1 0 0,0 0 1 0 0,0 0-1 0 0,0 0 1 0 0,0 0-1 0 0,0 0 1 0 0,0-1-1 0 0,0 1 1 0 0,0-1-1 0 0,0 1 1 0 0,3-2-1 0 0,1 0 29 0 0,0-1-1 0 0,-1 0 0 0 0,0 0 0 0 0,1-1 0 0 0,-1 0 1 0 0,0 0-1 0 0,-1 0 0 0 0,1 0 0 0 0,-1-1 0 0 0,0 1 1 0 0,0-1-1 0 0,0 0 0 0 0,0-1 0 0 0,-1 1 0 0 0,0-1 1 0 0,0 1-1 0 0,-1-1 0 0 0,3-9 0 0 0,-1 3-5 0 0,0 0 1 0 0,-1 0-1 0 0,-1-1 0 0 0,0 1 1 0 0,0-1-1 0 0,-1 1 0 0 0,-1-1 1 0 0,-2-16-1 0 0,2 24-30 0 0,-1 0 1 0 0,1 1-1 0 0,-1-1 0 0 0,-1 1 1 0 0,1 0-1 0 0,-1-1 0 0 0,1 1 1 0 0,-1 0-1 0 0,0 0 1 0 0,-1 0-1 0 0,1 0 0 0 0,-1 0 1 0 0,-5-5-1 0 0,5 6 7 0 0,0 1-1 0 0,0-1 1 0 0,0 1 0 0 0,0 0-1 0 0,-1 1 1 0 0,1-1 0 0 0,0 1-1 0 0,-1-1 1 0 0,0 1 0 0 0,1 0-1 0 0,-1 0 1 0 0,0 0 0 0 0,1 1-1 0 0,-1-1 1 0 0,0 1 0 0 0,0 0-1 0 0,-4 1 1 0 0,-3-1 10 0 0,1 2 0 0 0,-1-1 0 0 0,1 1 0 0 0,-1 1 0 0 0,1 0 0 0 0,0 1 0 0 0,0-1 0 0 0,1 2 0 0 0,-1 0 1 0 0,-15 10-1 0 0,19-11-359 0 0,0 1 1 0 0,0 0-1 0 0,1 0 1 0 0,-1 1 0 0 0,1-1-1 0 0,-7 12 1 0 0,8-12-538 0 0,1 1 0 0 0,1-1 0 0 0,-1 1 1 0 0,1-1-1 0 0,0 1 0 0 0,0 0 0 0 0,1-1 0 0 0,0 1 0 0 0,-1 8 1 0 0,2 2-5335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5.937"/>
    </inkml:context>
    <inkml:brush xml:id="br0">
      <inkml:brushProperty name="width" value="0.05" units="cm"/>
      <inkml:brushProperty name="height" value="0.05" units="cm"/>
      <inkml:brushProperty name="color" value="#008C3A"/>
    </inkml:brush>
  </inkml:definitions>
  <inkml:trace contextRef="#ctx0" brushRef="#br0">0 2 16127 0 0,'0'0'2352'0'0,"8"-2"-2032"0"0,0 2-5296 0 0,0 0-1056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6.361"/>
    </inkml:context>
    <inkml:brush xml:id="br0">
      <inkml:brushProperty name="width" value="0.05" units="cm"/>
      <inkml:brushProperty name="height" value="0.05" units="cm"/>
      <inkml:brushProperty name="color" value="#008C3A"/>
    </inkml:brush>
  </inkml:definitions>
  <inkml:trace contextRef="#ctx0" brushRef="#br0">1 0 11055 0 0,'0'0'2750'0'0,"5"10"815"0"0,-1-2-3078 0 0,0 1 0 0 0,-1-1 1 0 0,0 1-1 0 0,0 0 0 0 0,-1 1 0 0 0,1 10 1 0 0,2 59-63 0 0,-2-23-40 0 0,-1-36-319 0 0,0 9 122 0 0,10 42 1 0 0,-12-76-212 0 0,0 0 0 0 0,0 0 0 0 0,0 0 1 0 0,1 0-1 0 0,0 0 0 0 0,2-8 0 0 0,0 1 10 0 0,5-26-144 0 0,2 2 1 0 0,22-58-1 0 0,-28 85 151 0 0,0 1 0 0 0,0 0-1 0 0,1 0 1 0 0,0 0 0 0 0,1 1-1 0 0,0-1 1 0 0,0 1 0 0 0,9-7-1 0 0,-13 12 56 0 0,0 0 1 0 0,-1 1-1 0 0,1-1 0 0 0,1 1 0 0 0,-1-1 0 0 0,0 1 0 0 0,0 0 1 0 0,0 0-1 0 0,1 0 0 0 0,-1 0 0 0 0,0 0 0 0 0,1 0 0 0 0,-1 1 1 0 0,1-1-1 0 0,-1 1 0 0 0,1 0 0 0 0,-1 0 0 0 0,1 0 0 0 0,-1 0 1 0 0,1 0-1 0 0,-1 0 0 0 0,1 1 0 0 0,-1-1 0 0 0,1 1 0 0 0,-1 0 1 0 0,1 0-1 0 0,-1 0 0 0 0,0 0 0 0 0,1 0 0 0 0,-1 0 0 0 0,0 0 1 0 0,0 1-1 0 0,0-1 0 0 0,3 4 0 0 0,0 0 43 0 0,0 0-1 0 0,0 1 1 0 0,-1-1-1 0 0,0 1 1 0 0,0 0-1 0 0,-1 0 1 0 0,1 0-1 0 0,-1 0 1 0 0,0 1-1 0 0,-1 0 1 0 0,3 7-1 0 0,-1 7 246 0 0,-1 0-1 0 0,2 29 0 0 0,-4-36-958 0 0,0 0-1 0 0,0 1 1 0 0,1-1-1 0 0,1 0 1 0 0,1 0-1 0 0,0 0 0 0 0,8 17 1 0 0,-5-18-6817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6.750"/>
    </inkml:context>
    <inkml:brush xml:id="br0">
      <inkml:brushProperty name="width" value="0.05" units="cm"/>
      <inkml:brushProperty name="height" value="0.05" units="cm"/>
      <inkml:brushProperty name="color" value="#008C3A"/>
    </inkml:brush>
  </inkml:definitions>
  <inkml:trace contextRef="#ctx0" brushRef="#br0">158 39 14999 0 0,'-10'-12'1598'0'0,"9"10"-1541"0"0,-1 0 1 0 0,0-1 0 0 0,0 1-1 0 0,-1 0 1 0 0,1 1 0 0 0,0-1 0 0 0,-1 0-1 0 0,1 1 1 0 0,-1-1 0 0 0,1 1-1 0 0,-1 0 1 0 0,1-1 0 0 0,-1 2 0 0 0,0-1-1 0 0,0 0 1 0 0,0 0 0 0 0,-4 0-1 0 0,5 2-50 0 0,-1-1-1 0 0,1 0 0 0 0,-1 1 0 0 0,0-1 0 0 0,1 1 1 0 0,-1 0-1 0 0,1 0 0 0 0,-1 0 0 0 0,1 0 0 0 0,0 0 0 0 0,-1 1 1 0 0,1-1-1 0 0,0 1 0 0 0,0-1 0 0 0,-3 3 0 0 0,-1 2 72 0 0,1 1 0 0 0,0-1 0 0 0,0 1 0 0 0,0 0 0 0 0,1 0 0 0 0,0 0 0 0 0,0 1 0 0 0,1 0 0 0 0,-5 14 0 0 0,5-11 176 0 0,1 0 0 0 0,0 0 1 0 0,1 1-1 0 0,0-1 0 0 0,1 1 0 0 0,0-1 1 0 0,1 1-1 0 0,0-1 0 0 0,1 1 0 0 0,0-1 1 0 0,1 0-1 0 0,7 20 0 0 0,-7-25-213 0 0,-1-1 0 0 0,1 1 0 0 0,0-1-1 0 0,0 0 1 0 0,1 0 0 0 0,0 0 0 0 0,-1 0-1 0 0,2 0 1 0 0,-1-1 0 0 0,0 0 0 0 0,1 0-1 0 0,0 0 1 0 0,0 0 0 0 0,0-1 0 0 0,1 0 0 0 0,-1 0-1 0 0,1 0 1 0 0,-1-1 0 0 0,1 0 0 0 0,0 0-1 0 0,0 0 1 0 0,0-1 0 0 0,0 0 0 0 0,0 0-1 0 0,8 0 1 0 0,-1-1-464 0 0,0-1 1 0 0,-1-1-1 0 0,1 0 1 0 0,0-1-1 0 0,-1 0 0 0 0,0-1 1 0 0,0 0-1 0 0,0-1 0 0 0,0 0 1 0 0,18-12-1 0 0,-4 2-1712 0 0</inkml:trace>
  <inkml:trace contextRef="#ctx0" brushRef="#br0" timeOffset="1">413 43 1839 0 0,'-1'0'6864'0'0,"-10"2"226"0"0,8 1-6741 0 0,1 1 1 0 0,0 0-1 0 0,0 0 1 0 0,0 0-1 0 0,0 0 1 0 0,0 1 0 0 0,1-1-1 0 0,0 1 1 0 0,0-1-1 0 0,-1 8 1 0 0,-2 52 990 0 0,3-33-744 0 0,0-19-403 0 0,0-3-80 0 0,0 1-1 0 0,1-1 1 0 0,-1 0-1 0 0,2 0 1 0 0,0 0-1 0 0,0 1 1 0 0,0-1-1 0 0,1 0 1 0 0,0 0-1 0 0,4 9 0 0 0,-1-12-58 0 0,1-5-64 0 0,-5-2-11 0 0,0 0-1 0 0,0 0 0 0 0,0 0 0 0 0,0 0 0 0 0,0 0 0 0 0,0 0 0 0 0,-1 0 0 0 0,1 0 0 0 0,0 0 0 0 0,-1 0 0 0 0,1-1 0 0 0,-1 1 0 0 0,1 0 0 0 0,-1 0 0 0 0,1-1 0 0 0,-1 1 0 0 0,0 0 0 0 0,0 0 0 0 0,1-1 0 0 0,-1 1 0 0 0,0 0 1 0 0,0-1-1 0 0,0 1 0 0 0,-1-2 0 0 0,-7-36-650 0 0,5 30 467 0 0,-2-13 45 0 0,-4-26 0 0 0,8 41 214 0 0,1 1 0 0 0,-1-1 0 0 0,1 0 0 0 0,0 1 0 0 0,1-1 0 0 0,0 0 1 0 0,0 1-1 0 0,3-12 0 0 0,-2 14 5 0 0,1 1-1 0 0,-1-1 1 0 0,1 0 0 0 0,-1 1 0 0 0,1-1-1 0 0,0 1 1 0 0,0 0 0 0 0,1 0 0 0 0,-1 0-1 0 0,1 0 1 0 0,-1 1 0 0 0,1-1 0 0 0,0 1-1 0 0,0 0 1 0 0,0 0 0 0 0,8-2 0 0 0,7-3-745 0 0,1 2 0 0 0,25-5 0 0 0,-39 9 173 0 0,8-2-730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7.121"/>
    </inkml:context>
    <inkml:brush xml:id="br0">
      <inkml:brushProperty name="width" value="0.05" units="cm"/>
      <inkml:brushProperty name="height" value="0.05" units="cm"/>
      <inkml:brushProperty name="color" value="#008C3A"/>
    </inkml:brush>
  </inkml:definitions>
  <inkml:trace contextRef="#ctx0" brushRef="#br0">0 224 17335 0 0,'0'0'795'0'0,"16"-6"290"0"0,33-16-483 0 0,-32 16-305 0 0,0-2 1 0 0,-1 0-1 0 0,0-1 0 0 0,15-11 0 0 0,-19 11-187 0 0,0-1 0 0 0,0-1 0 0 0,12-13 0 0 0,-21 20-51 0 0,0 0 0 0 0,0 0 0 0 0,0 0 0 0 0,0-1 1 0 0,-1 1-1 0 0,0 0 0 0 0,0-1 0 0 0,0 0 0 0 0,0 1 0 0 0,-1-1 0 0 0,0 0 0 0 0,0 0 1 0 0,0 0-1 0 0,0-6 0 0 0,-1 10-46 0 0,0 1 0 0 0,0-1 0 0 0,-1 0 0 0 0,1 0 0 0 0,0 1 0 0 0,0-1 1 0 0,-1 0-1 0 0,1 0 0 0 0,0 1 0 0 0,-1-1 0 0 0,1 0 0 0 0,-1 1 0 0 0,1-1 0 0 0,-1 1 0 0 0,1-1 0 0 0,-1 0 1 0 0,1 1-1 0 0,-1-1 0 0 0,0 1 0 0 0,1 0 0 0 0,-1-1 0 0 0,0 1 0 0 0,1-1 0 0 0,-1 1 0 0 0,0 0 0 0 0,0-1 1 0 0,1 1-1 0 0,-1 0 0 0 0,0 0 0 0 0,0 0 0 0 0,1 0 0 0 0,-1 0 0 0 0,0 0 0 0 0,0 0 0 0 0,0 0 0 0 0,-3 0 14 0 0,0 0 0 0 0,0 0 0 0 0,0 0 0 0 0,1 1 0 0 0,-7 1 0 0 0,3 1-31 0 0,-1 0 0 0 0,0 1 0 0 0,1 0 0 0 0,0 0 0 0 0,0 0 0 0 0,0 1 0 0 0,1 1 0 0 0,-1-1 0 0 0,1 1 0 0 0,1 0 0 0 0,-1 0 0 0 0,1 1 0 0 0,0-1 0 0 0,0 1 0 0 0,1 0 0 0 0,0 1 0 0 0,-4 8 0 0 0,3-4 25 0 0,0 0 0 0 0,0 1 0 0 0,2-1 1 0 0,-1 1-1 0 0,2 0 0 0 0,0 0 0 0 0,0 0 0 0 0,1 0 0 0 0,1 0 0 0 0,1 17 0 0 0,-1-25-8 0 0,1 1 1 0 0,0-1-1 0 0,0 0 1 0 0,1 0-1 0 0,0 1 0 0 0,0-1 1 0 0,0 0-1 0 0,0-1 0 0 0,1 1 1 0 0,-1 0-1 0 0,1-1 0 0 0,1 1 1 0 0,-1-1-1 0 0,1 0 0 0 0,-1 0 1 0 0,1 0-1 0 0,0-1 0 0 0,0 1 1 0 0,1-1-1 0 0,-1 0 0 0 0,8 4 1 0 0,-4-4-80 0 0,1 1 0 0 0,-1-2 1 0 0,0 1-1 0 0,1-1 0 0 0,0 0 1 0 0,-1-1-1 0 0,1 0 0 0 0,0-1 1 0 0,0 1-1 0 0,0-2 0 0 0,-1 1 1 0 0,14-3-1 0 0,5-3-1400 0 0,1-2-452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7.565"/>
    </inkml:context>
    <inkml:brush xml:id="br0">
      <inkml:brushProperty name="width" value="0.05" units="cm"/>
      <inkml:brushProperty name="height" value="0.05" units="cm"/>
      <inkml:brushProperty name="color" value="#008C3A"/>
    </inkml:brush>
  </inkml:definitions>
  <inkml:trace contextRef="#ctx0" brushRef="#br0">1 1 2303 0 0,'3'10'3252'0'0,"4"21"4609"0"0,-1-1-3443 0 0,-4-9-3566 0 0,-1 0 1 0 0,0 0-1 0 0,-2 0 1 0 0,-5 38 0 0 0,2-38-469 0 0,0 4 82 0 0,1 0 1 0 0,0 30-1 0 0,10-79-642 0 0,0 6 111 0 0,5-37-10 0 0,-5 22 41 0 0,13-43 0 0 0,-16 67 33 0 0,0 0 0 0 0,0-1 0 0 0,0 2 0 0 0,1-1 0 0 0,0 0 0 0 0,1 1 0 0 0,0 0 0 0 0,14-14 0 0 0,-18 20 7 0 0,0 0 0 0 0,0 0 0 0 0,0 0-1 0 0,1 0 1 0 0,-1 1 0 0 0,0-1 0 0 0,1 1 0 0 0,0 0 0 0 0,-1-1-1 0 0,1 1 1 0 0,0 0 0 0 0,-1 1 0 0 0,1-1 0 0 0,0 0 0 0 0,5 1-1 0 0,8 2 131 0 0,-12 2-93 0 0,-3-3-7 0 0,1 2 10 0 0,1-1-1 0 0,-1 1 1 0 0,0-1 0 0 0,0 1-1 0 0,-1 0 1 0 0,1-1 0 0 0,-1 1-1 0 0,1 0 1 0 0,-1 0 0 0 0,0 0-1 0 0,0 0 1 0 0,0 0 0 0 0,0 1-1 0 0,-1-1 1 0 0,1 0-1 0 0,-1 0 1 0 0,0 0 0 0 0,0 1-1 0 0,-1 5 1 0 0,0 7 207 0 0,-2-1 1 0 0,-6 26-1 0 0,9-41-250 0 0,-10 30 251 0 0,7-20-229 0 0,0 0 0 0 0,0 0 0 0 0,1 0 0 0 0,0 0 0 0 0,0 0 1 0 0,1 1-1 0 0,1-1 0 0 0,0 11 0 0 0,1-13-37 0 0,-1-7-52 0 0,1-1-170 0 0,0 0 227 0 0,0 0 0 0 0,0-1 1 0 0,0 1-1 0 0,0-1 1 0 0,0 1-1 0 0,0-1 1 0 0,-1 1-1 0 0,1-1 1 0 0,0 0-1 0 0,0 1 0 0 0,-1-1 1 0 0,1 0-1 0 0,0 0 1 0 0,-1 1-1 0 0,2-2 1 0 0,9-17-40 0 0,-8 14 22 0 0,4-6 18 0 0,3-7-8 0 0,2 1-1 0 0,18-23 1 0 0,-26 36 12 0 0,0 0 0 0 0,0 0 1 0 0,0 0-1 0 0,0 1 0 0 0,0-1 1 0 0,1 1-1 0 0,-1 0 0 0 0,1 1 0 0 0,0-1 1 0 0,0 1-1 0 0,0 0 0 0 0,0 0 1 0 0,0 0-1 0 0,9 0 0 0 0,-12 1-5 0 0,1 1 1 0 0,-1 0-1 0 0,1 1 0 0 0,-1-1 1 0 0,1 0-1 0 0,-1 1 0 0 0,0-1 0 0 0,1 1 1 0 0,-1 0-1 0 0,1 0 0 0 0,-1 0 0 0 0,0 0 1 0 0,0 0-1 0 0,0 1 0 0 0,0-1 1 0 0,0 0-1 0 0,0 1 0 0 0,0 0 0 0 0,0-1 1 0 0,0 1-1 0 0,1 3 0 0 0,5 5-100 0 0,0 0-1 0 0,-1 1 0 0 0,6 13 1 0 0,9 14-410 0 0,-9-24-609 0 0,-1-1-53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7.940"/>
    </inkml:context>
    <inkml:brush xml:id="br0">
      <inkml:brushProperty name="width" value="0.05" units="cm"/>
      <inkml:brushProperty name="height" value="0.05" units="cm"/>
      <inkml:brushProperty name="color" value="#008C3A"/>
    </inkml:brush>
  </inkml:definitions>
  <inkml:trace contextRef="#ctx0" brushRef="#br0">1 152 11055 0 0,'0'0'9056'0'0,"12"-2"-7694"0"0,-5 0-1309 0 0,-1 0 1 0 0,1-1 0 0 0,-1 1 0 0 0,1-2 0 0 0,-1 1 0 0 0,0-1 0 0 0,-1 0 0 0 0,1 0 0 0 0,-1 0 0 0 0,1-1 0 0 0,5-6 0 0 0,-8 7 22 0 0,0 1-1 0 0,-1-1 1 0 0,1 0-1 0 0,-1 0 1 0 0,1 0-1 0 0,-1 0 1 0 0,0 0-1 0 0,-1 0 1 0 0,1-1-1 0 0,-1 1 1 0 0,0-1-1 0 0,0 1 1 0 0,0-1-1 0 0,-1 1 1 0 0,1-1-1 0 0,-1 1 1 0 0,-1-9-1 0 0,1 12-61 0 0,0 0 0 0 0,0 0 0 0 0,-1 0-1 0 0,1 1 1 0 0,0-1 0 0 0,-1 0 0 0 0,1 0 0 0 0,0 0 0 0 0,-1 1-1 0 0,1-1 1 0 0,-1 0 0 0 0,1 1 0 0 0,-1-1 0 0 0,1 0 0 0 0,-1 1 0 0 0,0-1-1 0 0,1 1 1 0 0,-1-1 0 0 0,0 1 0 0 0,1-1 0 0 0,-1 1 0 0 0,0-1-1 0 0,0 1 1 0 0,1 0 0 0 0,-1-1 0 0 0,0 1 0 0 0,0 0 0 0 0,0 0-1 0 0,1 0 1 0 0,-1 0 0 0 0,0 0 0 0 0,0-1 0 0 0,0 1 0 0 0,0 1-1 0 0,0-1 1 0 0,1 0 0 0 0,-1 0 0 0 0,0 0 0 0 0,0 0 0 0 0,0 1-1 0 0,1-1 1 0 0,-1 0 0 0 0,-1 1 0 0 0,-2 0-23 0 0,1 1 0 0 0,-1-1 0 0 0,1 1 1 0 0,0-1-1 0 0,0 1 0 0 0,0 0 0 0 0,0 0 0 0 0,-5 5 0 0 0,2 1-14 0 0,1 0 0 0 0,-1 0 0 0 0,2 0 0 0 0,-1 1 0 0 0,1 0 0 0 0,0 0 0 0 0,1 0 0 0 0,0 0 0 0 0,1 1 0 0 0,0-1 0 0 0,0 1-1 0 0,1-1 1 0 0,0 14 0 0 0,1-18 25 0 0,0-1-1 0 0,0 1 0 0 0,1-1 0 0 0,0 1 1 0 0,0-1-1 0 0,0 1 0 0 0,0-1 1 0 0,1 0-1 0 0,0 1 0 0 0,0-1 0 0 0,0 0 1 0 0,5 7-1 0 0,-5-8 2 0 0,1 0-1 0 0,0-1 1 0 0,0 1-1 0 0,0-1 1 0 0,0 1-1 0 0,0-1 1 0 0,0 0 0 0 0,1 0-1 0 0,-1-1 1 0 0,1 1-1 0 0,-1-1 1 0 0,1 0 0 0 0,0 0-1 0 0,-1 0 1 0 0,1 0-1 0 0,0 0 1 0 0,5-1-1 0 0,2 0-97 0 0,-1 0-1 0 0,0-1 0 0 0,0 0 0 0 0,0-1 1 0 0,0 0-1 0 0,0-1 0 0 0,0 0 0 0 0,-1 0 1 0 0,14-7-1 0 0,18-14-7022 0 0,-25 13 356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4:58.581"/>
    </inkml:context>
    <inkml:brush xml:id="br0">
      <inkml:brushProperty name="width" value="0.05" units="cm"/>
      <inkml:brushProperty name="height" value="0.05" units="cm"/>
      <inkml:brushProperty name="color" value="#008C3A"/>
    </inkml:brush>
  </inkml:definitions>
  <inkml:trace contextRef="#ctx0" brushRef="#br0">15 315 15087 0 0,'0'0'694'0'0,"-5"7"218"0"0,4-3-858 0 0,-1 0 1 0 0,1-1 0 0 0,-1 1-1 0 0,1 0 1 0 0,0 0 0 0 0,1 0-1 0 0,-1 0 1 0 0,1 0 0 0 0,-1 0-1 0 0,1 5 1 0 0,7 44 1918 0 0,-4-33-1314 0 0,7 120 1892 0 0,-4-36-1549 0 0,-5-98-944 0 0,4 18 56 0 0,-4-22-207 0 0,11-26-1050 0 0,-3-1 743 0 0,7-27 0 0 0,8-22-168 0 0,-24 71 569 0 0,8-16 193 0 0,1 0 0 0 0,15-27 0 0 0,-21 42-153 0 0,0 0 0 0 0,0 0-1 0 0,0 0 1 0 0,0 0 0 0 0,1 0 0 0 0,-1 0 0 0 0,1 1-1 0 0,0 0 1 0 0,0 0 0 0 0,0 0 0 0 0,0 0-1 0 0,1 1 1 0 0,-1-1 0 0 0,1 1 0 0 0,0 0-1 0 0,5-1 1 0 0,-9 3 6 0 0,1-1 0 0 0,-1 1 0 0 0,0 0 0 0 0,0 0 0 0 0,1 0 0 0 0,-1 0 0 0 0,0 1 0 0 0,0-1 0 0 0,0 0-1 0 0,1 0 1 0 0,-1 1 0 0 0,0-1 0 0 0,0 1 0 0 0,0-1 0 0 0,0 1 0 0 0,0-1 0 0 0,1 1 0 0 0,-1 0 0 0 0,1 1 0 0 0,0 0 15 0 0,0 0 0 0 0,0 0 0 0 0,0 1 0 0 0,0-1 1 0 0,0 1-1 0 0,-1-1 0 0 0,3 6 0 0 0,0 2 96 0 0,-1 0-1 0 0,0 0 1 0 0,3 17 0 0 0,-6-26-156 0 0,3 16 196 0 0,0 1 1 0 0,1-1-1 0 0,1 1 0 0 0,11 23 0 0 0,-15-38-180 0 0,1 1 0 0 0,0-1-1 0 0,0 1 1 0 0,0-1 0 0 0,1 0 0 0 0,-1 0-1 0 0,1 0 1 0 0,0 0 0 0 0,0-1-1 0 0,0 1 1 0 0,6 3 0 0 0,-7-4-33 0 0,1-1 0 0 0,-1-1 0 0 0,1 1 0 0 0,-1 0 0 0 0,1 0 0 0 0,-1-1 0 0 0,1 0 0 0 0,0 1 0 0 0,-1-1 0 0 0,1 0 0 0 0,0 0 0 0 0,-1-1 0 0 0,1 1 0 0 0,-1 0 0 0 0,1-1 0 0 0,0 0 0 0 0,-1 1 0 0 0,1-1 0 0 0,3-2 0 0 0,-3 1-78 0 0,0 0-1 0 0,0 0 0 0 0,-1 0 0 0 0,1 0 0 0 0,-1-1 0 0 0,0 1 0 0 0,1-1 0 0 0,-1 1 0 0 0,0-1 0 0 0,-1 0 0 0 0,1 0 0 0 0,0 0 1 0 0,-1 0-1 0 0,1 0 0 0 0,-1 0 0 0 0,0 0 0 0 0,0-1 0 0 0,-1 1 0 0 0,1 0 0 0 0,0-5 0 0 0,1-8-711 0 0,-1 0 0 0 0,0-29 0 0 0,-14-63-1897 0 0,1 9 1573 0 0,10-39 1062 0 0,3 119 201 0 0,0 0 0 0 0,2 1-1 0 0,0 0 1 0 0,1 0 0 0 0,10-25 0 0 0,-2 22 629 0 0,-11 20-379 0 0,1 2-26 0 0,0 1-280 0 0,1 0 0 0 0,-1 1 0 0 0,1-1-1 0 0,-1 1 1 0 0,0-1 0 0 0,0 1 0 0 0,0 0 0 0 0,0 0 0 0 0,-1 0-1 0 0,1 0 1 0 0,-1 0 0 0 0,0 0 0 0 0,0 1 0 0 0,0-1-1 0 0,0 4 1 0 0,3 11 249 0 0,1 28 0 0 0,-4-35-202 0 0,2 211 1332 0 0,-1-27 410 0 0,0-175-1545 0 0,0 0-1 0 0,11 37 1 0 0,-8-39-234 0 0,-5-18-84 0 0,0 0 0 0 0,0 0 0 0 0,1 0 0 0 0,-1 0-1 0 0,0 0 1 0 0,0 1 0 0 0,1-1 0 0 0,-1 0 0 0 0,0 0-1 0 0,1 0 1 0 0,-1 0 0 0 0,0 0 0 0 0,0 0 0 0 0,1 0-1 0 0,-1 0 1 0 0,0 0 0 0 0,0 0 0 0 0,1 0 0 0 0,-1 0-1 0 0,0 0 1 0 0,0 0 0 0 0,1-1 0 0 0,-1 1 0 0 0,0 0-1 0 0,0 0 1 0 0,1 0 0 0 0,-1 0 0 0 0,0 0 0 0 0,0 0-1 0 0,1-1 1 0 0,-1 1 0 0 0,0 0 0 0 0,0 0 0 0 0,0 0-1 0 0,1-1 1 0 0,8-6 2 0 0,-1-4-25 0 0,-1-1 1 0 0,0 0-1 0 0,0 0 0 0 0,8-24 0 0 0,1-1 25 0 0,-4 12-54 0 0,2 1-1 0 0,24-35 0 0 0,-2 18-7390 0 0,-24 30-384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1.490"/>
    </inkml:context>
    <inkml:brush xml:id="br0">
      <inkml:brushProperty name="width" value="0.05" units="cm"/>
      <inkml:brushProperty name="height" value="0.05" units="cm"/>
      <inkml:brushProperty name="color" value="#008C3A"/>
    </inkml:brush>
  </inkml:definitions>
  <inkml:trace contextRef="#ctx0" brushRef="#br0">251 110 1375 0 0,'1'-2'107'0'0,"14"-21"4856"0"0,5-5 3600 0 0,-10 8-5398 0 0,-10 19-3131 0 0,0 0 0 0 0,0-1 0 0 0,-1 1 0 0 0,1 0 0 0 0,0 0 0 0 0,0 0 0 0 0,-1-1 0 0 0,1 1 0 0 0,-1 0 1 0 0,1 0-1 0 0,-1 0 0 0 0,1 0 0 0 0,-1 0 0 0 0,0 0 0 0 0,0 0 0 0 0,1 0 0 0 0,-1 0 0 0 0,0 0 0 0 0,0 0 0 0 0,-1-1 1 0 0,-1 1-13 0 0,1-1-1 0 0,-1 1 1 0 0,1 0 0 0 0,-1 0 0 0 0,1 0 0 0 0,-1 0 0 0 0,0 0 0 0 0,-5-1 0 0 0,1 2-96 0 0,0-1 0 0 0,-1 1-1 0 0,1 0 1 0 0,0 1 0 0 0,0-1-1 0 0,-10 3 1 0 0,4 1-80 0 0,1 1 1 0 0,0 0 0 0 0,0 0-1 0 0,0 2 1 0 0,1-1-1 0 0,0 1 1 0 0,0 1 0 0 0,1 0-1 0 0,0 0 1 0 0,1 1-1 0 0,-1 0 1 0 0,2 1 0 0 0,-1 0-1 0 0,1 0 1 0 0,-10 19-1 0 0,16-25 147 0 0,0 0 0 0 0,0 0 0 0 0,0 0 0 0 0,1 1 0 0 0,0-1 0 0 0,0 1 0 0 0,0-1 0 0 0,0 0 0 0 0,1 1 0 0 0,0-1-1 0 0,0 1 1 0 0,0 0 0 0 0,0-1 0 0 0,1 1 0 0 0,0-1 0 0 0,0 0 0 0 0,2 7 0 0 0,-1-4 42 0 0,2 0 1 0 0,-1-1-1 0 0,1 1 1 0 0,0-1-1 0 0,0 0 0 0 0,1 0 1 0 0,0 0-1 0 0,0-1 1 0 0,10 10-1 0 0,64 45 646 0 0,-52-41-287 0 0,47 41 0 0 0,-72-58-364 0 0,0 0 0 0 0,0 1-1 0 0,-1-1 1 0 0,1 0 0 0 0,0 1 0 0 0,-1-1-1 0 0,1 1 1 0 0,-1-1 0 0 0,0 1-1 0 0,0-1 1 0 0,0 1 0 0 0,0 0 0 0 0,0 3-1 0 0,-1-5-10 0 0,0 0-1 0 0,0 0 1 0 0,-1 0-1 0 0,1 0 1 0 0,0-1-1 0 0,-1 1 1 0 0,1 0-1 0 0,-1 0 1 0 0,1 0-1 0 0,-1-1 1 0 0,1 1-1 0 0,-1 0 1 0 0,1 0 0 0 0,-1-1-1 0 0,0 1 1 0 0,1 0-1 0 0,-1-1 1 0 0,-1 1-1 0 0,-14 10 223 0 0,15-10-218 0 0,-12 7 58 0 0,0-1 0 0 0,0 0 0 0 0,-1-1 0 0 0,0-1 1 0 0,0 0-1 0 0,-1 0 0 0 0,1-2 0 0 0,-1 0 0 0 0,0 0 0 0 0,0-2 0 0 0,0 0 0 0 0,0 0 0 0 0,0-1 0 0 0,-20-4 0 0 0,34 4-314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1.979"/>
    </inkml:context>
    <inkml:brush xml:id="br0">
      <inkml:brushProperty name="width" value="0.05" units="cm"/>
      <inkml:brushProperty name="height" value="0.05" units="cm"/>
      <inkml:brushProperty name="color" value="#008C3A"/>
    </inkml:brush>
  </inkml:definitions>
  <inkml:trace contextRef="#ctx0" brushRef="#br0">252 102 8375 0 0,'0'0'382'0'0,"1"-11"132"0"0,-1 9-375 0 0,0-1 0 0 0,0 1 0 0 0,0-1-1 0 0,0 1 1 0 0,0-1 0 0 0,0 1 0 0 0,-1-1-1 0 0,0 1 1 0 0,1 0 0 0 0,-1-1-1 0 0,0 1 1 0 0,0 0 0 0 0,0 0 0 0 0,0 0-1 0 0,0-1 1 0 0,-1 1 0 0 0,1 0 0 0 0,-3-2-1 0 0,2 2-91 0 0,-1-1-1 0 0,0 1 0 0 0,0 0 0 0 0,0-1 1 0 0,0 2-1 0 0,0-1 0 0 0,0 0 0 0 0,0 1 1 0 0,-1-1-1 0 0,1 1 0 0 0,-1 0 1 0 0,1 0-1 0 0,-1 0 0 0 0,1 1 0 0 0,-1-1 1 0 0,1 1-1 0 0,-1 0 0 0 0,0 0 0 0 0,1 0 1 0 0,-1 0-1 0 0,1 1 0 0 0,-1-1 0 0 0,1 1 1 0 0,-7 2-1 0 0,3-1-36 0 0,0 1-1 0 0,0 0 1 0 0,0 0-1 0 0,0 0 1 0 0,1 1 0 0 0,0 0-1 0 0,0 0 1 0 0,0 1-1 0 0,0 0 1 0 0,0 0 0 0 0,-5 7-1 0 0,2 0 71 0 0,-1 1 0 0 0,2 0 0 0 0,0 1 0 0 0,-7 15 0 0 0,12-22 19 0 0,0 0 0 0 0,1-1 0 0 0,0 1 0 0 0,0 0 0 0 0,1 0 0 0 0,-1 0 0 0 0,1 0 0 0 0,1 0 0 0 0,0 0 0 0 0,0 0 0 0 0,1 11 0 0 0,-1-16-50 0 0,1 0 0 0 0,-1 0 0 0 0,1 0 0 0 0,-1 0 0 0 0,1 0-1 0 0,0 0 1 0 0,0 0 0 0 0,0 0 0 0 0,0-1 0 0 0,0 1 0 0 0,0 0 0 0 0,0 0-1 0 0,1-1 1 0 0,-1 1 0 0 0,1-1 0 0 0,-1 0 0 0 0,1 1 0 0 0,-1-1 0 0 0,4 2-1 0 0,-3-2 17 0 0,1 0-1 0 0,0 0 0 0 0,-1-1 0 0 0,1 1 1 0 0,0-1-1 0 0,-1 1 0 0 0,1-1 0 0 0,0 0 1 0 0,-1 0-1 0 0,1 0 0 0 0,0 0 0 0 0,0-1 1 0 0,2 0-1 0 0,4-2 56 0 0,0 1 0 0 0,0-2 1 0 0,-1 1-1 0 0,0-1 0 0 0,1-1 0 0 0,-2 1 1 0 0,14-11-1 0 0,-13 8-64 0 0,0 0 0 0 0,-1-1 0 0 0,0 0 0 0 0,-1 0 0 0 0,0 0 0 0 0,0-1 0 0 0,0 0 1 0 0,-1 0-1 0 0,-1-1 0 0 0,7-19 0 0 0,-4 6 105 0 0,-1 0 0 0 0,-1-1 0 0 0,2-38 0 0 0,-6 56-101 0 0,-1 5 108 0 0,-14 134 1856 0 0,13-118-1635 0 0,2 1-1 0 0,-1-1 1 0 0,2 0 0 0 0,0 1-1 0 0,7 22 1 0 0,-8-33-451 0 0,1-1 0 0 0,0 0-1 0 0,0 1 1 0 0,0-1 0 0 0,0 0 0 0 0,1 0 0 0 0,-1 0 0 0 0,1-1-1 0 0,0 1 1 0 0,4 3 0 0 0,-5-5-287 0 0,0 0 0 0 0,1-1-1 0 0,-1 1 1 0 0,1-1 0 0 0,-1 0 0 0 0,1 1-1 0 0,0-1 1 0 0,-1 0 0 0 0,1 0 0 0 0,0-1-1 0 0,0 1 1 0 0,0-1 0 0 0,-1 1 0 0 0,1-1-1 0 0,0 0 1 0 0,0 0 0 0 0,5-1 0 0 0,4-1-6733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2.395"/>
    </inkml:context>
    <inkml:brush xml:id="br0">
      <inkml:brushProperty name="width" value="0.05" units="cm"/>
      <inkml:brushProperty name="height" value="0.05" units="cm"/>
      <inkml:brushProperty name="color" value="#008C3A"/>
    </inkml:brush>
  </inkml:definitions>
  <inkml:trace contextRef="#ctx0" brushRef="#br0">4 1 3679 0 0,'0'0'284'0'0,"-3"13"1624"0"0,3 38 4607 0 0,7 26-3470 0 0,0 4-1389 0 0,-13 118 1816 0 0,0 4-1233 0 0,7-177-2141 0 0,5 27 1 0 0,-5-47-192 0 0,1 1-1 0 0,-1 0 1 0 0,1-1 0 0 0,0 1-1 0 0,1-1 1 0 0,0 1 0 0 0,0-1-1 0 0,0 0 1 0 0,5 6 0 0 0,0-9-1645 0 0,6-6-10339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412"/>
    </inkml:context>
    <inkml:brush xml:id="br0">
      <inkml:brushProperty name="width" value="0.025" units="cm"/>
      <inkml:brushProperty name="height" value="0.025" units="cm"/>
      <inkml:brushProperty name="color" value="#F6630D"/>
    </inkml:brush>
  </inkml:definitions>
  <inkml:trace contextRef="#ctx0" brushRef="#br0">23 0 15199 0 0,'0'0'1379'0'0,"0"2"-1019"0"0,5 17 635 0 0,-2 1 0 0 0,-1-1 0 0 0,0 1 0 0 0,-1 23 0 0 0,-3-18-735 0 0,0-1-1 0 0,-1 1 1 0 0,-2-1 0 0 0,0 0-1 0 0,-13 35 1 0 0,17-58-93 0 0,2-14-209 0 0,4-21-57 0 0,0 1-1 0 0,2 0 0 0 0,1 0 1 0 0,14-34-1 0 0,-20 64 136 0 0,-1 0 0 0 0,0 0 0 0 0,1 0 0 0 0,-1 0 0 0 0,1 0 0 0 0,0 0 0 0 0,0 1 1 0 0,0-1-1 0 0,0 1 0 0 0,1-1 0 0 0,-1 1 0 0 0,0 0 0 0 0,1 0 0 0 0,5-4 0 0 0,-7 6-3 0 0,0 0-1 0 0,0-1 0 0 0,0 1 1 0 0,0 0-1 0 0,0 0 0 0 0,0-1 1 0 0,1 1-1 0 0,-1 0 0 0 0,0 0 1 0 0,0 0-1 0 0,0 0 1 0 0,0 0-1 0 0,0 1 0 0 0,0-1 1 0 0,0 0-1 0 0,0 0 0 0 0,0 1 1 0 0,0-1-1 0 0,0 1 0 0 0,0-1 1 0 0,0 1-1 0 0,0-1 1 0 0,0 1-1 0 0,0 0 0 0 0,0-1 1 0 0,-1 1-1 0 0,1 0 0 0 0,0 0 1 0 0,0-1-1 0 0,-1 1 0 0 0,1 0 1 0 0,1 2-1 0 0,1 1 90 0 0,0 1-1 0 0,0 0 1 0 0,0 0 0 0 0,2 8-1 0 0,1 5 114 0 0,-1 0 0 0 0,0 1 0 0 0,-2 0-1 0 0,2 25 1 0 0,3 23-144 0 0,-8-66-97 0 0,0-1-1 0 0,0 0 0 0 0,1 1 0 0 0,-1-1 0 0 0,0 0 0 0 0,0 0 1 0 0,0 1-1 0 0,0-1 0 0 0,0 0 0 0 0,1 1 0 0 0,-1-1 0 0 0,0 0 1 0 0,0 0-1 0 0,1 1 0 0 0,-1-1 0 0 0,0 0 0 0 0,0 0 0 0 0,1 0 1 0 0,-1 1-1 0 0,0-1 0 0 0,0 0 0 0 0,1 0 0 0 0,-1 0 1 0 0,0 0-1 0 0,1 0 0 0 0,-1 0 0 0 0,0 0 0 0 0,1 0 0 0 0,-1 1 1 0 0,0-1-1 0 0,1 0 0 0 0,-1 0 0 0 0,0 0 0 0 0,1-1 0 0 0,-1 1 1 0 0,0 0-1 0 0,1 0 0 0 0,-1 0 0 0 0,0 0 0 0 0,1 0 0 0 0,-1 0 1 0 0,0 0-1 0 0,0 0 0 0 0,1-1 0 0 0,-1 1 0 0 0,0 0 0 0 0,1 0 1 0 0,-1 0-1 0 0,0-1 0 0 0,1 1 0 0 0,12-10-358 0 0,-8 2 301 0 0,0 1 1 0 0,-1 0-1 0 0,0-1 0 0 0,0 0 0 0 0,-1 0 0 0 0,0 0 1 0 0,0 0-1 0 0,-1-1 0 0 0,2-14 0 0 0,-2 13 56 0 0,-1 1 1 0 0,2-1-1 0 0,0 1 0 0 0,0 0 0 0 0,0 0 1 0 0,1 0-1 0 0,8-12 0 0 0,-5 13 19 0 0,0 3 42 0 0,-6 5-47 0 0,0 0 1 0 0,0-1-1 0 0,-1 1 0 0 0,1 0 1 0 0,0 0-1 0 0,0 0 0 0 0,0 0 1 0 0,-1 0-1 0 0,1 0 0 0 0,0 0 1 0 0,0 0-1 0 0,0 0 1 0 0,0 1-1 0 0,-1-1 0 0 0,1 0 1 0 0,0 0-1 0 0,0 1 0 0 0,-1-1 1 0 0,1 0-1 0 0,0 1 0 0 0,-1-1 1 0 0,1 1-1 0 0,0-1 0 0 0,-1 1 1 0 0,1 0-1 0 0,0 0 0 0 0,13 17 71 0 0,-11-10-25 0 0,0 1 1 0 0,-1 0-1 0 0,0 0 0 0 0,-1 0 0 0 0,0 0 0 0 0,0 0 1 0 0,-1 13-1 0 0,0-8 10 0 0,1 1 1 0 0,3 15-1 0 0,-3-25-87 0 0,0-1 0 0 0,0 0 0 0 0,0 0 0 0 0,1 0 0 0 0,-1 0 0 0 0,1-1-1 0 0,0 1 1 0 0,0 0 0 0 0,1-1 0 0 0,-1 1 0 0 0,6 4 0 0 0,0-1-1212 0 0,2-3-390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2.750"/>
    </inkml:context>
    <inkml:brush xml:id="br0">
      <inkml:brushProperty name="width" value="0.05" units="cm"/>
      <inkml:brushProperty name="height" value="0.05" units="cm"/>
      <inkml:brushProperty name="color" value="#008C3A"/>
    </inkml:brush>
  </inkml:definitions>
  <inkml:trace contextRef="#ctx0" brushRef="#br0">0 158 5063 0 0,'0'0'390'0'0,"2"0"60"0"0,3 1 883 0 0,1 0 0 0 0,-1 0 0 0 0,1-1-1 0 0,-1 0 1 0 0,0 0 0 0 0,11-1-1 0 0,-7-1-470 0 0,0 0-1 0 0,0 0 1 0 0,15-7-1 0 0,-13 4-606 0 0,0 0 0 0 0,-1-1 0 0 0,1-1 0 0 0,-1 0-1 0 0,0 0 1 0 0,13-13 0 0 0,-20 16-186 0 0,0 1 0 0 0,-1-1 0 0 0,1 1 1 0 0,-1-1-1 0 0,1 0 0 0 0,2-6 0 0 0,-5 8-48 0 0,1 1 0 0 0,0-1 0 0 0,-1 0-1 0 0,1 0 1 0 0,-1 1 0 0 0,1-1 0 0 0,-1 0 0 0 0,0 1-1 0 0,0-1 1 0 0,0 0 0 0 0,0 0 0 0 0,0 0 0 0 0,0 1 0 0 0,0-1-1 0 0,-1 0 1 0 0,1 0 0 0 0,-1 1 0 0 0,1-1 0 0 0,-1 0-1 0 0,0-1 1 0 0,0 1-14 0 0,-1 1 0 0 0,1 0 1 0 0,0-1-1 0 0,0 1 0 0 0,-1 0 0 0 0,1 0 0 0 0,-1 0 0 0 0,1-1 0 0 0,-1 2 0 0 0,0-1 0 0 0,1 0 1 0 0,-1 0-1 0 0,0 0 0 0 0,0 1 0 0 0,1-1 0 0 0,-1 1 0 0 0,0 0 0 0 0,0-1 0 0 0,0 1 0 0 0,0 0 1 0 0,1 0-1 0 0,-1 0 0 0 0,0 0 0 0 0,0 0 0 0 0,0 1 0 0 0,-3 0 0 0 0,0 0-12 0 0,0 1 0 0 0,0 0-1 0 0,1 0 1 0 0,-1 0 0 0 0,0 0 0 0 0,1 1-1 0 0,0-1 1 0 0,0 1 0 0 0,0 0 0 0 0,0 1-1 0 0,0-1 1 0 0,0 1 0 0 0,1-1-1 0 0,-1 1 1 0 0,1 0 0 0 0,0 0 0 0 0,1 1-1 0 0,-1-1 1 0 0,-2 6 0 0 0,-2 6-19 0 0,1-1-1 0 0,0 1 1 0 0,1 0 0 0 0,-5 26 0 0 0,9-37 19 0 0,0 1 0 0 0,1 0 0 0 0,-1-1 0 0 0,1 1 0 0 0,1 0 0 0 0,-1-1 1 0 0,1 1-1 0 0,0-1 0 0 0,0 1 0 0 0,0-1 0 0 0,1 1 0 0 0,0-1 1 0 0,0 0-1 0 0,0 0 0 0 0,4 7 0 0 0,-4-9-13 0 0,0-1-1 0 0,0 1 0 0 0,1-1 1 0 0,-1 1-1 0 0,0-1 1 0 0,1 0-1 0 0,0 0 1 0 0,-1 0-1 0 0,1 0 0 0 0,0 0 1 0 0,0-1-1 0 0,0 1 1 0 0,0-1-1 0 0,0 0 1 0 0,0 0-1 0 0,0 0 0 0 0,1 0 1 0 0,-1 0-1 0 0,0-1 1 0 0,0 0-1 0 0,1 1 1 0 0,-1-1-1 0 0,0 0 0 0 0,1-1 1 0 0,-1 1-1 0 0,0-1 1 0 0,4 0-1 0 0,32-11-1663 0 0,-20 1-4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3.140"/>
    </inkml:context>
    <inkml:brush xml:id="br0">
      <inkml:brushProperty name="width" value="0.05" units="cm"/>
      <inkml:brushProperty name="height" value="0.05" units="cm"/>
      <inkml:brushProperty name="color" value="#008C3A"/>
    </inkml:brush>
  </inkml:definitions>
  <inkml:trace contextRef="#ctx0" brushRef="#br0">132 11 12175 0 0,'0'0'1106'0'0,"-19"-10"1966"0"0,13 10-2887 0 0,0 1 0 0 0,1 0 1 0 0,-1 0-1 0 0,0 0 0 0 0,1 1 1 0 0,-1 0-1 0 0,1 0 0 0 0,0 0 1 0 0,-1 1-1 0 0,1 0 0 0 0,0 0 1 0 0,1 0-1 0 0,-1 0 0 0 0,-6 6 1 0 0,10-7-172 0 0,-1-1 0 0 0,1 1 1 0 0,-1-1-1 0 0,1 1 1 0 0,-1 0-1 0 0,1-1 0 0 0,0 1 1 0 0,0 0-1 0 0,0 0 1 0 0,0 0-1 0 0,0 0 1 0 0,0 0-1 0 0,0 0 0 0 0,1 0 1 0 0,-1 0-1 0 0,1 0 1 0 0,-1 1-1 0 0,1-1 0 0 0,0 0 1 0 0,0 0-1 0 0,0 0 1 0 0,0 1-1 0 0,0-1 1 0 0,1 0-1 0 0,-1 0 0 0 0,1 0 1 0 0,-1 0-1 0 0,1 0 1 0 0,0 0-1 0 0,1 4 0 0 0,2 0 153 0 0,1 0 0 0 0,0-1 0 0 0,-1 1 0 0 0,2-1 0 0 0,-1 0 0 0 0,10 8 0 0 0,-5-6 108 0 0,-3 0-119 0 0,0-1 1 0 0,0 1-1 0 0,0 0 0 0 0,6 9 0 0 0,-13-15-148 0 0,0 0 0 0 0,1 0-1 0 0,-1 0 1 0 0,0 1-1 0 0,0-1 1 0 0,1 0-1 0 0,-1 0 1 0 0,0 0-1 0 0,0 0 1 0 0,0 0-1 0 0,0 0 1 0 0,0 0-1 0 0,-1 0 1 0 0,1 0-1 0 0,0 0 1 0 0,0 0-1 0 0,-1 0 1 0 0,1 0-1 0 0,-1 0 1 0 0,1 0-1 0 0,-1 0 1 0 0,1 0-1 0 0,-2 2 1 0 0,-16 17 213 0 0,12-15-152 0 0,-1 0-1 0 0,1-1 1 0 0,-1 0 0 0 0,-1 0 0 0 0,1-1-1 0 0,-11 4 1 0 0,6-4 11 0 0,3-4-76 0 0,7 1-75 0 0,1 0-95 0 0,1-1 127 0 0,0 1 0 0 0,-1 0 0 0 0,1 0 0 0 0,0-1 1 0 0,-1 1-1 0 0,1 0 0 0 0,0-1 0 0 0,0 1 0 0 0,0-1 1 0 0,-1 1-1 0 0,1 0 0 0 0,0-1 0 0 0,0 1 0 0 0,0-1 0 0 0,0 1 1 0 0,0 0-1 0 0,0-1 0 0 0,0 1 0 0 0,0-1 0 0 0,0 1 1 0 0,0-1-1 0 0,0 1 0 0 0,0 0 0 0 0,0-1 0 0 0,0 1 0 0 0,0-1 1 0 0,0 1-1 0 0,0 0 0 0 0,1-2 0 0 0,2-10-1256 0 0,4 0-992 0 0,0 1-4309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3.523"/>
    </inkml:context>
    <inkml:brush xml:id="br0">
      <inkml:brushProperty name="width" value="0.05" units="cm"/>
      <inkml:brushProperty name="height" value="0.05" units="cm"/>
      <inkml:brushProperty name="color" value="#008C3A"/>
    </inkml:brush>
  </inkml:definitions>
  <inkml:trace contextRef="#ctx0" brushRef="#br0">110 154 455 0 0,'-23'-31'10914'0'0,"21"30"-10643"0"0,1 1 1 0 0,0 0-1 0 0,0-1 0 0 0,0 1 1 0 0,-1 0-1 0 0,1 0 1 0 0,0 0-1 0 0,0 0 0 0 0,-1 0 1 0 0,1 0-1 0 0,0 0 0 0 0,-3 1 1 0 0,1 2-89 0 0,-1 0 1 0 0,1 0 0 0 0,0 0 0 0 0,0 1-1 0 0,0 0 1 0 0,0-1 0 0 0,0 1-1 0 0,1 0 1 0 0,0 0 0 0 0,0 1 0 0 0,0-1-1 0 0,-2 8 1 0 0,-3 11 96 0 0,-5 27 0 0 0,10-39-119 0 0,-1 4 74 0 0,0 1 1 0 0,1-1-1 0 0,1 1 0 0 0,0 0 1 0 0,1-1-1 0 0,4 26 0 0 0,-4-37-164 0 0,1-1 0 0 0,-1 1 0 0 0,1 0 0 0 0,0-1 0 0 0,1 1 0 0 0,-1-1-1 0 0,1 0 1 0 0,-1 1 0 0 0,1-1 0 0 0,0 0 0 0 0,0 0 0 0 0,0 0 0 0 0,1 0 0 0 0,-1 0-1 0 0,1-1 1 0 0,0 1 0 0 0,-1-1 0 0 0,1 1 0 0 0,0-1 0 0 0,0 0 0 0 0,1 0 0 0 0,-1 0-1 0 0,0-1 1 0 0,1 1 0 0 0,-1-1 0 0 0,1 0 0 0 0,-1 0 0 0 0,1 0 0 0 0,0 0 0 0 0,-1-1 0 0 0,1 0-1 0 0,0 1 1 0 0,4-1 0 0 0,3-1-5 0 0,-1 0 0 0 0,0 0-1 0 0,0-1 1 0 0,0-1 0 0 0,0 1 0 0 0,0-1-1 0 0,0-1 1 0 0,-1 0 0 0 0,1 0-1 0 0,-1-1 1 0 0,0 0 0 0 0,-1-1 0 0 0,1 0-1 0 0,-1 0 1 0 0,0-1 0 0 0,12-13 0 0 0,-13 12-32 0 0,0 0 1 0 0,-1 0 0 0 0,1-1-1 0 0,-2 0 1 0 0,1 0-1 0 0,-1-1 1 0 0,-1 0 0 0 0,0 1-1 0 0,0-2 1 0 0,-1 1 0 0 0,0 0-1 0 0,-1 0 1 0 0,0-1 0 0 0,0 0-1 0 0,-1-20 1 0 0,-2 11 34 0 0,-1 0 0 0 0,-1 0 0 0 0,0 1 0 0 0,-8-23 0 0 0,9 36-71 0 0,0 0 1 0 0,0 1-1 0 0,0-1 0 0 0,-1 1 0 0 0,0-1 1 0 0,0 1-1 0 0,0 0 0 0 0,0 0 0 0 0,-1 0 1 0 0,0 1-1 0 0,0-1 0 0 0,0 1 0 0 0,-1 0 1 0 0,1 0-1 0 0,-1 0 0 0 0,0 1 0 0 0,-10-6 0 0 0,11 8-24 0 0,0-1 0 0 0,0 1 0 0 0,1 1 0 0 0,-1-1 0 0 0,0 0 0 0 0,0 1 0 0 0,0 0 0 0 0,0 0 0 0 0,0 0-1 0 0,1 0 1 0 0,-1 0 0 0 0,0 1 0 0 0,-7 2 0 0 0,5-1-24 0 0,0 0 0 0 0,0 1 0 0 0,1 0 0 0 0,-1 0 0 0 0,1 1 0 0 0,0-1 0 0 0,-10 9 0 0 0,5-1-771 0 0,0 0 0 0 0,0 1 0 0 0,1 0 0 0 0,0 0 0 0 0,1 1 1 0 0,-9 20-1 0 0,6-8-5725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3.914"/>
    </inkml:context>
    <inkml:brush xml:id="br0">
      <inkml:brushProperty name="width" value="0.05" units="cm"/>
      <inkml:brushProperty name="height" value="0.05" units="cm"/>
      <inkml:brushProperty name="color" value="#008C3A"/>
    </inkml:brush>
  </inkml:definitions>
  <inkml:trace contextRef="#ctx0" brushRef="#br0">0 19 4143 0 0,'0'0'319'0'0,"1"-2"-210"0"0,2-3 249 0 0,-3 4 28 0 0,0 1 0 0 0,1-1 1 0 0,-1 0-1 0 0,0 1 0 0 0,1-1 1 0 0,-1 1-1 0 0,0-1 0 0 0,1 0 1 0 0,-1 1-1 0 0,1-1 0 0 0,-1 1 0 0 0,1-1 1 0 0,-1 1-1 0 0,1 0 0 0 0,0-1 1 0 0,-1 1-1 0 0,1-1 0 0 0,-1 1 1 0 0,1 0-1 0 0,0 0 0 0 0,-1-1 1 0 0,1 1-1 0 0,0 0 0 0 0,0 0 0 0 0,0 0-199 0 0,0 0 0 0 0,0 0-1 0 0,0 0 1 0 0,0 1-1 0 0,0-1 1 0 0,0 0 0 0 0,0 1-1 0 0,-1-1 1 0 0,1 1 0 0 0,0-1-1 0 0,0 1 1 0 0,-1-1-1 0 0,1 1 1 0 0,0 0 0 0 0,1 1-1 0 0,0 0-51 0 0,0 1-1 0 0,0 0 1 0 0,0 0-1 0 0,0 0 1 0 0,0 0 0 0 0,0 0-1 0 0,-1 0 1 0 0,2 6-1 0 0,-1 5 190 0 0,-1 0 0 0 0,0 0 0 0 0,-1 1 0 0 0,-1-1 0 0 0,0 0 0 0 0,-1 0 0 0 0,-4 18 0 0 0,-4 40 352 0 0,8-50-510 0 0,2-16-57 0 0,1-16-60 0 0,1-53 28 0 0,-3 51-47 0 0,1 0 1 0 0,0 0-1 0 0,1 0 1 0 0,0 1-1 0 0,1-1 0 0 0,1 0 1 0 0,6-18-1 0 0,-9 28-18 0 0,1 1-1 0 0,0-1 1 0 0,1 1 0 0 0,-1-1-1 0 0,0 1 1 0 0,0 0-1 0 0,1 0 1 0 0,-1-1 0 0 0,0 1-1 0 0,1 0 1 0 0,-1 0 0 0 0,1 0-1 0 0,0 0 1 0 0,2-1-1 0 0,25-7-48 0 0,-23 7 36 0 0,6-1-309 0 0,0 1 0 0 0,1 0 0 0 0,20 1 0 0 0,-5 0-1608 0 0,-8-1 516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4.281"/>
    </inkml:context>
    <inkml:brush xml:id="br0">
      <inkml:brushProperty name="width" value="0.05" units="cm"/>
      <inkml:brushProperty name="height" value="0.05" units="cm"/>
      <inkml:brushProperty name="color" value="#008C3A"/>
    </inkml:brush>
  </inkml:definitions>
  <inkml:trace contextRef="#ctx0" brushRef="#br0">245 314 8751 0 0,'0'0'6587'0'0,"-11"-18"-2088"0"0,9 17-4492 0 0,0 0 0 0 0,-1 0 0 0 0,1 0 0 0 0,-1 0 1 0 0,1 0-1 0 0,-1 1 0 0 0,1-1 0 0 0,-1 1 0 0 0,1 0 1 0 0,-1 0-1 0 0,1 0 0 0 0,-1 0 0 0 0,0 0 1 0 0,1 1-1 0 0,-4 0 0 0 0,-4 1-10 0 0,0 1 0 0 0,-14 5 0 0 0,16-4 10 0 0,-1 1-1 0 0,1 0 1 0 0,0 0 0 0 0,0 0-1 0 0,0 1 1 0 0,1 0-1 0 0,0 1 1 0 0,0 0 0 0 0,1 0-1 0 0,0 0 1 0 0,0 1-1 0 0,1 0 1 0 0,-8 14 0 0 0,7-10 117 0 0,-1 1 1 0 0,2 0 0 0 0,0 1 0 0 0,1-1 0 0 0,0 1 0 0 0,1 0-1 0 0,1 0 1 0 0,-2 21 0 0 0,4-31-58 0 0,0 1-1 0 0,0-1 1 0 0,1 1-1 0 0,0-1 1 0 0,-1 1-1 0 0,1-1 1 0 0,1 0-1 0 0,-1 1 1 0 0,1-1-1 0 0,0 0 1 0 0,0 0-1 0 0,0 0 1 0 0,0 0-1 0 0,3 3 0 0 0,-3-5-32 0 0,0 0 1 0 0,0 0-1 0 0,-1 0 0 0 0,1 0 0 0 0,1-1 0 0 0,-1 1 0 0 0,0-1 0 0 0,0 1 0 0 0,1-1 0 0 0,-1 0 0 0 0,0 0 0 0 0,1 0 0 0 0,-1 0 0 0 0,1 0 0 0 0,-1-1 0 0 0,1 1 0 0 0,0-1 0 0 0,-1 0 0 0 0,1 1 0 0 0,0-1 0 0 0,-1 0 0 0 0,1-1 0 0 0,0 1 0 0 0,3-1 0 0 0,5-3-24 0 0,0 1-1 0 0,0-1 0 0 0,0-1 1 0 0,-1 0-1 0 0,0-1 1 0 0,0 0-1 0 0,0 0 1 0 0,-1-1-1 0 0,0-1 1 0 0,0 1-1 0 0,-1-1 0 0 0,0-1 1 0 0,0 1-1 0 0,-1-1 1 0 0,0-1-1 0 0,-1 1 1 0 0,0-1-1 0 0,0 0 1 0 0,-1-1-1 0 0,-1 1 0 0 0,0-1 1 0 0,0 0-1 0 0,-1 0 1 0 0,4-20-1 0 0,-1-91 78 0 0,2-25-23 0 0,-5 120 3 0 0,2 1-1 0 0,0 0 1 0 0,13-37-1 0 0,-15 57-44 0 0,-4 29 115 0 0,1-9-97 0 0,-9 84 310 0 0,-5 78 349 0 0,14-144-556 0 0,0 1-1 0 0,3-1 1 0 0,7 44 0 0 0,-8-66-33 0 0,1-1 0 0 0,0 1 0 0 0,0-1 1 0 0,1 0-1 0 0,0 0 0 0 0,9 15 0 0 0,-10-20-290 0 0,0 0 0 0 0,0 0 0 0 0,0-1 0 0 0,1 1-1 0 0,-1-1 1 0 0,8 5 0 0 0,-8-6-564 0 0,0 0 0 0 0,0 0 0 0 0,1-1 0 0 0,-1 0 1 0 0,0 1-1 0 0,1-1 0 0 0,-1 0 0 0 0,1-1 0 0 0,6 2 0 0 0,0-2-6815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4.854"/>
    </inkml:context>
    <inkml:brush xml:id="br0">
      <inkml:brushProperty name="width" value="0.05" units="cm"/>
      <inkml:brushProperty name="height" value="0.05" units="cm"/>
      <inkml:brushProperty name="color" value="#008C3A"/>
    </inkml:brush>
  </inkml:definitions>
  <inkml:trace contextRef="#ctx0" brushRef="#br0">13 212 9671 0 0,'0'0'748'0'0,"2"-1"-492"0"0,8 0 622 0 0,0-1 1 0 0,0-1-1 0 0,0 0 0 0 0,0 0 0 0 0,0-1 0 0 0,-1 0 0 0 0,0 0 0 0 0,0-1 0 0 0,17-13 0 0 0,-21 15-685 0 0,0-1-1 0 0,-1 1 1 0 0,1-1-1 0 0,-1-1 1 0 0,0 1-1 0 0,0 0 1 0 0,-1-1-1 0 0,1 0 1 0 0,-1 0-1 0 0,0 0 0 0 0,0 0 1 0 0,-1-1-1 0 0,1 1 1 0 0,-1-1-1 0 0,-1 1 1 0 0,1-1-1 0 0,-1 0 1 0 0,0 0-1 0 0,1-6 1 0 0,-2 10-168 0 0,0 1 1 0 0,0-1 0 0 0,0 1-1 0 0,0-1 1 0 0,0 1 0 0 0,-1-1-1 0 0,1 0 1 0 0,0 1 0 0 0,-1-1-1 0 0,1 1 1 0 0,-1 0-1 0 0,0-1 1 0 0,1 1 0 0 0,-1-1-1 0 0,0 1 1 0 0,0 0 0 0 0,0 0-1 0 0,0-1 1 0 0,0 1 0 0 0,0 0-1 0 0,0 0 1 0 0,0 0 0 0 0,0 0-1 0 0,-1 0 1 0 0,1 0-1 0 0,0 0 1 0 0,-1 1 0 0 0,1-1-1 0 0,-1 0 1 0 0,1 1 0 0 0,-1-1-1 0 0,1 1 1 0 0,-1 0 0 0 0,1-1-1 0 0,-1 1 1 0 0,-1 0-1 0 0,-1 0-8 0 0,1 0-1 0 0,0 0 1 0 0,-1 1-1 0 0,1-1 0 0 0,0 1 1 0 0,-1 0-1 0 0,1 0 0 0 0,0 0 1 0 0,0 0-1 0 0,0 0 0 0 0,0 1 1 0 0,0-1-1 0 0,0 1 0 0 0,0 0 1 0 0,1 0-1 0 0,-4 3 0 0 0,-5 7-13 0 0,0 0-1 0 0,1 0 0 0 0,1 1 0 0 0,0 0 0 0 0,-11 23 0 0 0,15-26-10 0 0,1 0-1 0 0,0 0 1 0 0,1 0 0 0 0,0 0 0 0 0,0 1 0 0 0,1 0 0 0 0,1-1-1 0 0,0 1 1 0 0,0 12 0 0 0,1-20 2 0 0,0-1-1 0 0,0 1 1 0 0,1 0-1 0 0,-1 0 1 0 0,1 0-1 0 0,-1-1 1 0 0,1 1 0 0 0,0 0-1 0 0,0 0 1 0 0,0-1-1 0 0,0 1 1 0 0,1-1-1 0 0,-1 1 1 0 0,1-1 0 0 0,0 0-1 0 0,-1 1 1 0 0,1-1-1 0 0,0 0 1 0 0,0 0-1 0 0,0 0 1 0 0,1 0-1 0 0,-1-1 1 0 0,0 1 0 0 0,1-1-1 0 0,-1 1 1 0 0,4 0-1 0 0,-1 0-46 0 0,-1-1-1 0 0,1 0 0 0 0,0 0 0 0 0,0 0 1 0 0,0-1-1 0 0,-1 0 0 0 0,1 0 0 0 0,0 0 1 0 0,0-1-1 0 0,0 1 0 0 0,0-1 0 0 0,-1 0 1 0 0,1 0-1 0 0,8-4 0 0 0,-5 2-28 0 0,0-1 1 0 0,0 0-1 0 0,0 0 0 0 0,-1-1 1 0 0,1 0-1 0 0,-1 0 0 0 0,0 0 1 0 0,-1-1-1 0 0,1 0 0 0 0,-1-1 1 0 0,0 1-1 0 0,-1-1 0 0 0,0 0 1 0 0,0-1-1 0 0,0 1 0 0 0,-1-1 1 0 0,0 0-1 0 0,0 0 0 0 0,-1 0 1 0 0,0-1-1 0 0,-1 1 0 0 0,0-1 1 0 0,0 0-1 0 0,-1 1 0 0 0,0-1 1 0 0,0-10-1 0 0,-1 5 531 0 0,1 32 197 0 0,1 8-593 0 0,0-7 113 0 0,2-1 1 0 0,0 1-1 0 0,1-1 1 0 0,1 0-1 0 0,1 0 1 0 0,14 27-1 0 0,-30-88-413 0 0,3 30 210 0 0,2-1 0 0 0,0 0 0 0 0,1 0-1 0 0,0 0 1 0 0,1 0 0 0 0,0-1-1 0 0,1-14 1 0 0,1 25 80 0 0,0-1 0 0 0,1 1 0 0 0,-1-1 0 0 0,1 1 0 0 0,0 0 0 0 0,0-1 0 0 0,1 1 0 0 0,-1 0 0 0 0,1 0 0 0 0,0 0 0 0 0,0 0 0 0 0,0 0 0 0 0,0 0 0 0 0,1 0 0 0 0,0 1 0 0 0,0-1 0 0 0,0 1 0 0 0,0 0 0 0 0,0 0 0 0 0,1 0 0 0 0,-1 0 0 0 0,1 1 0 0 0,-1 0 0 0 0,1-1 0 0 0,0 1 0 0 0,7-2 0 0 0,11-3 73 0 0,40-8 0 0 0,-5 3-2376 0 0,-42 7-5704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5.673"/>
    </inkml:context>
    <inkml:brush xml:id="br0">
      <inkml:brushProperty name="width" value="0.05" units="cm"/>
      <inkml:brushProperty name="height" value="0.05" units="cm"/>
      <inkml:brushProperty name="color" value="#008C3A"/>
    </inkml:brush>
  </inkml:definitions>
  <inkml:trace contextRef="#ctx0" brushRef="#br0">190 125 4143 0 0,'0'-2'191'0'0,"11"-22"-750"0"0,3-9 5415 0 0,-12 29-3336 0 0,-1-1 0 0 0,0 1 1 0 0,0 0-1 0 0,0 0 0 0 0,0-7 1 0 0,-1 9-1423 0 0,0 1 1 0 0,-1 0 0 0 0,1 0 0 0 0,0-1 0 0 0,-1 1 0 0 0,1 0 0 0 0,-1 0 0 0 0,1-1 0 0 0,-1 1 0 0 0,1 0 0 0 0,-1 0 0 0 0,0 0 0 0 0,0 0-1 0 0,0 0 1 0 0,-1-1 0 0 0,1 1-108 0 0,1 0 14 0 0,0 0 0 0 0,-1 1 1 0 0,1-1-1 0 0,-1 0 0 0 0,1 1 0 0 0,-1-1 0 0 0,1 1 1 0 0,-1-1-1 0 0,1 1 0 0 0,-1-1 0 0 0,0 1 1 0 0,1-1-1 0 0,-1 1 0 0 0,0-1 0 0 0,1 1 1 0 0,-1 0-1 0 0,0-1 0 0 0,1 1 0 0 0,-1 0 0 0 0,0 0 1 0 0,0 0-1 0 0,1-1 0 0 0,-1 1 0 0 0,0 0 1 0 0,0 0-1 0 0,0 0 0 0 0,-1 0 0 0 0,0 1 2 0 0,-2-2-10 0 0,1 1 0 0 0,-1-1 0 0 0,0 1 0 0 0,0 0 0 0 0,1 0 0 0 0,-1 0-1 0 0,0 1 1 0 0,1-1 0 0 0,-1 1 0 0 0,0 0 0 0 0,1 0 0 0 0,-1 0 0 0 0,1 1 0 0 0,-1-1 0 0 0,1 1-1 0 0,0 0 1 0 0,0 0 0 0 0,0 0 0 0 0,-4 3 0 0 0,0 0-13 0 0,-1 2-18 0 0,1-1 1 0 0,0 2-1 0 0,0-1 1 0 0,0 1 0 0 0,1 0-1 0 0,0 0 1 0 0,1 0 0 0 0,0 1-1 0 0,0 0 1 0 0,1 0 0 0 0,0 0-1 0 0,0 1 1 0 0,-1 10-1 0 0,-3 10 86 0 0,1 0-1 0 0,-4 60 0 0 0,9-63 154 0 0,2 0-1 0 0,3 37 1 0 0,-2-53-76 0 0,1-1 1 0 0,0 0-1 0 0,0 1 1 0 0,1-1-1 0 0,0 0 1 0 0,1 0-1 0 0,0-1 0 0 0,1 1 1 0 0,6 9-1 0 0,-8-15-84 0 0,1 1 1 0 0,0-1-1 0 0,0 0 0 0 0,0 0 1 0 0,1 0-1 0 0,-1-1 0 0 0,1 1 0 0 0,0-1 1 0 0,0 0-1 0 0,0-1 0 0 0,0 1 0 0 0,0-1 1 0 0,1 0-1 0 0,-1 0 0 0 0,1-1 1 0 0,-1 1-1 0 0,1-1 0 0 0,0-1 0 0 0,0 1 1 0 0,7-1-1 0 0,-1 0-447 0 0,0 0-1 0 0,1-2 1 0 0,15-2 0 0 0,33-13-5885 0 0,-35 6 228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6.071"/>
    </inkml:context>
    <inkml:brush xml:id="br0">
      <inkml:brushProperty name="width" value="0.05" units="cm"/>
      <inkml:brushProperty name="height" value="0.05" units="cm"/>
      <inkml:brushProperty name="color" value="#008C3A"/>
    </inkml:brush>
  </inkml:definitions>
  <inkml:trace contextRef="#ctx0" brushRef="#br0">47 70 10943 0 0,'0'0'987'0'0,"0"2"-698"0"0,-5 11 552 0 0,2 1 0 0 0,0 0-1 0 0,0 0 1 0 0,1 0 0 0 0,0 14 0 0 0,2-18-515 0 0,0 0 0 0 0,0 1-1 0 0,1-1 1 0 0,0 0 0 0 0,1 0 0 0 0,0 0 0 0 0,7 18 0 0 0,-8-25-253 0 0,0 0-1 0 0,1-1 1 0 0,-1 1 0 0 0,1-1-1 0 0,-1 1 1 0 0,1-1 0 0 0,0 0-1 0 0,0 1 1 0 0,0-1 0 0 0,0 0-1 0 0,1-1 1 0 0,-1 1 0 0 0,0 0-1 0 0,1 0 1 0 0,-1-1-1 0 0,1 0 1 0 0,0 1 0 0 0,4 0-1 0 0,-3-1 0 0 0,1 0-1 0 0,-1 0 0 0 0,1-1 0 0 0,0 0 0 0 0,-1 0 0 0 0,1 0 0 0 0,-1 0 0 0 0,1-1 0 0 0,0 1 1 0 0,-1-1-1 0 0,5-2 0 0 0,0 0-8 0 0,0-1 0 0 0,0 1 0 0 0,0-2 0 0 0,-1 1 0 0 0,1-1 1 0 0,-1-1-1 0 0,0 1 0 0 0,-1-1 0 0 0,1-1 0 0 0,11-12 0 0 0,-15 13-6 0 0,0 0 1 0 0,0 0-1 0 0,-1-1 0 0 0,0 1 1 0 0,0-1-1 0 0,0 0 0 0 0,-1 0 1 0 0,0 0-1 0 0,0 0 0 0 0,-1 0 1 0 0,0-1-1 0 0,0 1 0 0 0,0 0 1 0 0,-2-13-1 0 0,1 14-17 0 0,-1 0 0 0 0,0 0 0 0 0,0 0 0 0 0,-1 0 0 0 0,1 0 0 0 0,-1 0 0 0 0,-1 1 0 0 0,1-1 0 0 0,-1 1 0 0 0,0-1 0 0 0,0 1 0 0 0,0 0 0 0 0,-1 0 0 0 0,0 1 0 0 0,0-1 0 0 0,0 1 0 0 0,-1 0 0 0 0,-5-5 0 0 0,6 7-35 0 0,-1-1 0 0 0,1 1 0 0 0,-1 0 0 0 0,1 0 0 0 0,-1 0-1 0 0,0 1 1 0 0,0 0 0 0 0,1 0 0 0 0,-1 0 0 0 0,0 0 0 0 0,0 1 0 0 0,0 0 0 0 0,0 0 0 0 0,0 0-1 0 0,0 1 1 0 0,0 0 0 0 0,0 0 0 0 0,0 0 0 0 0,0 0 0 0 0,0 1 0 0 0,1-1 0 0 0,-1 1 0 0 0,-5 3 0 0 0,3-1-99 0 0,0 0 0 0 0,0 1 0 0 0,0 0 0 0 0,0 0 0 0 0,1 0 0 0 0,0 1 0 0 0,0-1 0 0 0,0 1 0 0 0,1 1 0 0 0,0-1 1 0 0,0 1-1 0 0,0 0 0 0 0,-4 11 0 0 0,5-8-188 0 0,0-1 1 0 0,-3 16-1 0 0,4 0-1701 0 0,7-1-4001 0 0,2-11-243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6.459"/>
    </inkml:context>
    <inkml:brush xml:id="br0">
      <inkml:brushProperty name="width" value="0.05" units="cm"/>
      <inkml:brushProperty name="height" value="0.05" units="cm"/>
      <inkml:brushProperty name="color" value="#008C3A"/>
    </inkml:brush>
  </inkml:definitions>
  <inkml:trace contextRef="#ctx0" brushRef="#br0">1 33 6447 0 0,'0'0'499'0'0,"0"-2"-328"0"0,5-26 9423 0 0,-2 26-7652 0 0,10 10-116 0 0,-12-6-1716 0 0,0 1 0 0 0,0-1 0 0 0,0 0 0 0 0,0 1 0 0 0,0 0 0 0 0,0-1 0 0 0,-1 1-1 0 0,1-1 1 0 0,-1 1 0 0 0,0 0 0 0 0,0 4 0 0 0,-4 33 628 0 0,2-20-411 0 0,0 1-59 0 0,0 0 27 0 0,1 44 1 0 0,1-60-263 0 0,1 0 1 0 0,0 0-1 0 0,-1 0 0 0 0,2 0 1 0 0,-1 0-1 0 0,0 0 1 0 0,1-1-1 0 0,0 1 1 0 0,0 0-1 0 0,1-1 0 0 0,-1 1 1 0 0,1-1-1 0 0,0 0 1 0 0,3 4-1 0 0,-4-6-27 0 0,0 0 0 0 0,0 0 0 0 0,0-1 0 0 0,0 1 0 0 0,0-1 0 0 0,0 0 0 0 0,1 1 0 0 0,-1-1 0 0 0,0 0 0 0 0,1 0 0 0 0,-1 0 0 0 0,1-1 0 0 0,-1 1 0 0 0,1-1 0 0 0,-1 1 0 0 0,1-1 0 0 0,3 0 0 0 0,-2 0 10 0 0,0-1 0 0 0,0 1 0 0 0,0-1 0 0 0,0 0 0 0 0,0-1 0 0 0,0 1 0 0 0,-1-1 0 0 0,1 1 0 0 0,0-1 0 0 0,3-3 0 0 0,2-1 18 0 0,0-1 0 0 0,0-1-1 0 0,-1 0 1 0 0,0 0 0 0 0,0 0-1 0 0,12-19 1 0 0,-15 19-31 0 0,-1 0 0 0 0,0 0 0 0 0,-1 0 0 0 0,1-1 0 0 0,-2 0 0 0 0,1 0 0 0 0,-1 0 0 0 0,1-12 0 0 0,0-9 24 0 0,-2-33 0 0 0,-1 61-25 0 0,0 0 432 0 0,-1 38-375 0 0,1-20-27 0 0,-1-1 0 0 0,5 32 0 0 0,-3-39-158 0 0,1 0 1 0 0,1-1-1 0 0,-1 1 0 0 0,1-1 0 0 0,0 0 0 0 0,1 0 1 0 0,-1 0-1 0 0,1 0 0 0 0,1-1 0 0 0,0 1 0 0 0,-1-1 1 0 0,2 0-1 0 0,8 7 0 0 0,-11-9 3 0 0,1-1 1 0 0,0 0-1 0 0,1-1 0 0 0,-1 1 1 0 0,0 0-1 0 0,1-1 0 0 0,0 0 1 0 0,-1 0-1 0 0,1-1 0 0 0,0 1 1 0 0,0-1-1 0 0,0 0 0 0 0,0 0 1 0 0,0-1-1 0 0,0 0 0 0 0,0 1 1 0 0,0-2-1 0 0,0 1 0 0 0,0 0 1 0 0,0-1-1 0 0,10-3 0 0 0,-3-1-1825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6.872"/>
    </inkml:context>
    <inkml:brush xml:id="br0">
      <inkml:brushProperty name="width" value="0.05" units="cm"/>
      <inkml:brushProperty name="height" value="0.05" units="cm"/>
      <inkml:brushProperty name="color" value="#008C3A"/>
    </inkml:brush>
  </inkml:definitions>
  <inkml:trace contextRef="#ctx0" brushRef="#br0">17 14 6911 0 0,'-2'-14'7526'0'0,"3"15"-7315"0"0,0 0 0 0 0,0 0 0 0 0,0 1 0 0 0,0-1 0 0 0,0 0 0 0 0,0 0 0 0 0,-1 1 0 0 0,1-1 0 0 0,0 0 0 0 0,-1 1 0 0 0,1-1 0 0 0,-1 0 0 0 0,1 1 0 0 0,-1-1 1 0 0,1 3-1 0 0,-1-3-38 0 0,2 9 182 0 0,0 0 0 0 0,0 0 0 0 0,-1 0 0 0 0,-1 0 0 0 0,0 18 0 0 0,-11 51 1256 0 0,7-56-1050 0 0,0 0 0 0 0,1 37 0 0 0,3-48-392 0 0,4 29 521 0 0,-4-39-664 0 0,0-4-755 0 0,-1 0 695 0 0,-4-22-260 0 0,1 0 1 0 0,1 0-1 0 0,0-36 1 0 0,4 53 300 0 0,-1-1 1 0 0,1 1-1 0 0,1-1 1 0 0,-1 1-1 0 0,1-1 1 0 0,5-11 0 0 0,-5 15-7 0 0,0 0 1 0 0,1 0 0 0 0,-1 0 0 0 0,1 0 0 0 0,-1 1-1 0 0,1-1 1 0 0,0 1 0 0 0,1 0 0 0 0,-1 0 0 0 0,0 0 0 0 0,1 0-1 0 0,6-3 1 0 0,-9 5 30 0 0,0 0-1 0 0,0 0 1 0 0,1 0-1 0 0,-1 1 1 0 0,1-1 0 0 0,-1 0-1 0 0,0 1 1 0 0,1-1-1 0 0,0 1 1 0 0,-1-1-1 0 0,1 1 1 0 0,-1 0-1 0 0,1-1 1 0 0,-1 1 0 0 0,1 0-1 0 0,0 0 1 0 0,-1 0-1 0 0,1 1 1 0 0,-1-1-1 0 0,1 0 1 0 0,-1 0-1 0 0,1 1 1 0 0,0-1 0 0 0,-1 1-1 0 0,1 0 1 0 0,-1-1-1 0 0,0 1 1 0 0,1 0-1 0 0,-1 0 1 0 0,0 0-1 0 0,1 0 1 0 0,-1 0 0 0 0,0 0-1 0 0,0 0 1 0 0,0 0-1 0 0,0 0 1 0 0,0 1-1 0 0,0-1 1 0 0,0 0-1 0 0,0 1 1 0 0,-1-1 0 0 0,1 1-1 0 0,1 2 1 0 0,1 6 165 0 0,0 1 1 0 0,0-1-1 0 0,-1 1 1 0 0,0 0-1 0 0,0 10 1 0 0,-2-19-176 0 0,0 5 89 0 0,1 5 58 0 0,0 0 0 0 0,1 0 0 0 0,0-1 0 0 0,8 24-1 0 0,-9-33-177 0 0,0 0-1 0 0,0 0 0 0 0,-1 0 1 0 0,2 0-1 0 0,-1 0 0 0 0,0 0 1 0 0,0-1-1 0 0,1 1 0 0 0,-1 0 1 0 0,0-1-1 0 0,1 1 0 0 0,0-1 1 0 0,-1 1-1 0 0,1-1 1 0 0,0 0-1 0 0,0 0 0 0 0,0 0 1 0 0,0 0-1 0 0,0 0 0 0 0,0 0 1 0 0,0 0-1 0 0,0-1 0 0 0,0 1 1 0 0,0-1-1 0 0,0 0 0 0 0,0 1 1 0 0,1-1-1 0 0,-1 0 0 0 0,0 0 1 0 0,0 0-1 0 0,0-1 0 0 0,0 1 1 0 0,1 0-1 0 0,1-2 0 0 0,3 1-446 0 0,-1-1 0 0 0,0 0-1 0 0,0 0 1 0 0,0-1-1 0 0,0 0 1 0 0,0 0 0 0 0,7-6-1 0 0,-10 7-284 0 0,1-1 0 0 0,-1 0 0 0 0,0 0 0 0 0,0 0 0 0 0,-1-1 0 0 0,1 1 1 0 0,-1 0-1 0 0,3-5 0 0 0,2-8-5133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983"/>
    </inkml:context>
    <inkml:brush xml:id="br0">
      <inkml:brushProperty name="width" value="0.025" units="cm"/>
      <inkml:brushProperty name="height" value="0.025" units="cm"/>
      <inkml:brushProperty name="color" value="#F6630D"/>
    </inkml:brush>
  </inkml:definitions>
  <inkml:trace contextRef="#ctx0" brushRef="#br0">14 205 8751 0 0,'0'0'3115'0'0,"2"-1"-671"0"0,29-38 3133 0 0,-18 23-5245 0 0,-1 0 1 0 0,15-23-1 0 0,-24 34-272 0 0,-1 0-1 0 0,1 0 1 0 0,-1-1 0 0 0,0 1-1 0 0,-1 0 1 0 0,1-1 0 0 0,-1 1-1 0 0,0-1 1 0 0,0 1 0 0 0,-1-1-1 0 0,1 0 1 0 0,-1 1 0 0 0,-1-7-1 0 0,1 10 181 0 0,0 2-210 0 0,-1-1-1 0 0,1 1 1 0 0,0-1 0 0 0,0 1-1 0 0,0-1 1 0 0,0 1 0 0 0,-1-1-1 0 0,1 1 1 0 0,0-1 0 0 0,0 1-1 0 0,-1 0 1 0 0,1-1 0 0 0,0 1-1 0 0,-1 0 1 0 0,1-1-1 0 0,0 1 1 0 0,-1 0 0 0 0,1-1-1 0 0,-1 1 1 0 0,1 0 0 0 0,-1 0-1 0 0,1-1 1 0 0,0 1 0 0 0,-1 0-1 0 0,1 0 1 0 0,-1 0 0 0 0,1 0-1 0 0,-1-1 1 0 0,1 1 0 0 0,-1 0-1 0 0,1 0 1 0 0,-1 0-1 0 0,0 0 1 0 0,-17 3 345 0 0,15-1-358 0 0,-1 0 1 0 0,0 1 0 0 0,1 0-1 0 0,-1 0 1 0 0,1 0 0 0 0,0 0-1 0 0,0 0 1 0 0,0 1 0 0 0,1-1-1 0 0,-1 1 1 0 0,1 0 0 0 0,-3 4-1 0 0,-3 10-35 0 0,-9 24 0 0 0,13-31 34 0 0,0-1-20 0 0,1 1-1 0 0,1-1 1 0 0,0 1 0 0 0,0-1-1 0 0,1 1 1 0 0,0 0 0 0 0,1 11-1 0 0,0-18 1 0 0,1 0 0 0 0,-1 0-1 0 0,1 0 1 0 0,0 0 0 0 0,0 0 0 0 0,0-1-1 0 0,1 1 1 0 0,-1 0 0 0 0,1-1-1 0 0,2 4 1 0 0,-3-5-1 0 0,1 0-1 0 0,-1 0 0 0 0,1-1 1 0 0,-1 1-1 0 0,1-1 1 0 0,0 1-1 0 0,0-1 1 0 0,0 0-1 0 0,0 1 0 0 0,0-1 1 0 0,0 0-1 0 0,0 0 1 0 0,0 0-1 0 0,0-1 0 0 0,0 1 1 0 0,1 0-1 0 0,-1-1 1 0 0,4 1-1 0 0,-1-1-38 0 0,0 0 0 0 0,1-1 0 0 0,-1 0 0 0 0,0 1 0 0 0,1-1 0 0 0,-1-1 0 0 0,0 1 0 0 0,0-1-1 0 0,0 0 1 0 0,8-5 0 0 0,-6 4-105 0 0,0-2 0 0 0,0 1 0 0 0,0-1 0 0 0,-1 0 0 0 0,1 0 0 0 0,7-9 0 0 0,-9 6 74 0 0,0 1 0 0 0,0-1 0 0 0,-1-1-1 0 0,0 1 1 0 0,0 0 0 0 0,-1-1 0 0 0,0 0 0 0 0,0 0 0 0 0,-1 0-1 0 0,-1 0 1 0 0,1 0 0 0 0,-2 0 0 0 0,1-1 0 0 0,-1 1-1 0 0,0 0 1 0 0,-1 0 0 0 0,-3-16 0 0 0,4 23 1753 0 0,-2 5-1564 0 0,0 0 0 0 0,0 0-1 0 0,0 0 1 0 0,1 0-1 0 0,0 0 1 0 0,-1 0-1 0 0,1 0 1 0 0,0 0 0 0 0,0 4-1 0 0,-5 31 285 0 0,5-20-104 0 0,1 0 1 0 0,1 1 0 0 0,6 27-1 0 0,-4-26 57 0 0,-3-19-184 0 0,-9-18-253 0 0,3 8 56 0 0,2 1 23 0 0,0-1 0 0 0,1 0 0 0 0,0 0 1 0 0,1 0-1 0 0,-1 0 0 0 0,2 0 0 0 0,-1 0 0 0 0,1-1 1 0 0,1 1-1 0 0,0-14 0 0 0,1 10 7 0 0,-1 13 0 0 0,0-1 0 0 0,0 1 0 0 0,0 0 0 0 0,0-1 0 0 0,0 1 0 0 0,0-1 0 0 0,0 1 0 0 0,0-1 0 0 0,1 1 0 0 0,-1 0 0 0 0,0-1 0 0 0,0 1 0 0 0,0 0 0 0 0,0-1 0 0 0,1 1 0 0 0,-1-1 0 0 0,0 1 0 0 0,0 0 0 0 0,1-1 0 0 0,-1 1 0 0 0,1-1 0 0 0,7-8 0 0 0,-6 7-16 0 0,0 0-1 0 0,0 0 1 0 0,0 0 0 0 0,0 0-1 0 0,0 1 1 0 0,1-1-1 0 0,-1 1 1 0 0,1 0 0 0 0,-1-1-1 0 0,1 1 1 0 0,-1 0-1 0 0,1 1 1 0 0,0-1 0 0 0,2 0-1 0 0,42-4-5589 0 0,-37 5 1898 0 0,3 0-3044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5:17.243"/>
    </inkml:context>
    <inkml:brush xml:id="br0">
      <inkml:brushProperty name="width" value="0.05" units="cm"/>
      <inkml:brushProperty name="height" value="0.05" units="cm"/>
      <inkml:brushProperty name="color" value="#008C3A"/>
    </inkml:brush>
  </inkml:definitions>
  <inkml:trace contextRef="#ctx0" brushRef="#br0">1 0 8287 0 0,'0'0'1091'0'0,"1"2"114"0"0,2 5-387 0 0,0 1 0 0 0,-1-1 0 0 0,0 1 0 0 0,0-1 0 0 0,0 1 0 0 0,0 8 0 0 0,0 51 732 0 0,-1-42-746 0 0,-11 313 3844 0 0,7-180-2640 0 0,9-127-1696 0 0,-6-30-243 0 0,2-2-63 0 0,-1 0 0 0 0,1 0 0 0 0,-1 0 0 0 0,0 0 0 0 0,1 0 0 0 0,-1-1 0 0 0,0 1 0 0 0,0 0 0 0 0,0-1 0 0 0,0 1 0 0 0,0-1 0 0 0,1-3 0 0 0,0 2-9 0 0,18-29-145 0 0,-3 5 76 0 0,37-45 0 0 0,-47 64 19 0 0,1 0 0 0 0,1 0 1 0 0,-1 1-1 0 0,1 0 0 0 0,0 0 0 0 0,1 1 0 0 0,0 0 0 0 0,20-8 0 0 0,-7 5-1687 0 0,-3 2-3536 0 0,2 1-2452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17"/>
    </inkml:context>
    <inkml:brush xml:id="br0">
      <inkml:brushProperty name="width" value="0.05" units="cm"/>
      <inkml:brushProperty name="height" value="0.05" units="cm"/>
      <inkml:brushProperty name="color" value="#AB008B"/>
    </inkml:brush>
  </inkml:definitions>
  <inkml:trace contextRef="#ctx0" brushRef="#br0">169 151 7631 0 0,'-2'0'348'0'0,"-8"4"-250"0"0,1 1-1 0 0,0 0 0 0 0,0 0 0 0 0,0 1 0 0 0,1 0 0 0 0,0 0 1 0 0,0 1-1 0 0,0 0 0 0 0,-7 9 0 0 0,-57 76-141 0 0,72-91 32 0 0,-1 0-148 0 0,3-2-296 0 0,11-5 452 0 0,0 0-1 0 0,0-2 0 0 0,0 1 0 0 0,17-15 0 0 0,2-1 13 0 0,142-92 3 0 0,-110 73 722 0 0,-62 41 269 0 0,-6 15-216 0 0,-1-4-589 0 0,1 1 0 0 0,-2-1-1 0 0,1 0 1 0 0,-1-1-1 0 0,-12 15 1 0 0,-40 38 128 0 0,44-48-312 0 0,0-1 0 0 0,1 2 0 0 0,1 0 0 0 0,0 0 0 0 0,-14 26 0 0 0,18-21 68 0 0,8-19-73 0 0,1-1 0 0 0,-1 1 0 0 0,1-1 0 0 0,-1 1-1 0 0,1-1 1 0 0,0 0 0 0 0,-1 1 0 0 0,1-1 0 0 0,0 0-1 0 0,-1 0 1 0 0,1 1 0 0 0,0-1 0 0 0,-1 0 0 0 0,1 0-1 0 0,0 0 1 0 0,1 0 0 0 0,-2 0-3 0 0,6 1 5 0 0,-1-1 0 0 0,1 0 0 0 0,0-1 1 0 0,-1 1-1 0 0,1-1 0 0 0,0 0 0 0 0,-1 0 0 0 0,11-5 1 0 0,43-20-72 0 0,-51 21 55 0 0,215-101-1414 0 0,-153 76 587 0 0,91-23-1 0 0,-145 48 734 0 0,-7 2 54 0 0,0 0 0 0 0,1 1 0 0 0,-1 0 0 0 0,0 1 0 0 0,14-1 0 0 0,-23 2 54 0 0,0 0-1 0 0,0 0 1 0 0,0 0-1 0 0,1 0 1 0 0,-1 0-1 0 0,0 0 1 0 0,0 0-1 0 0,0 0 1 0 0,1 0-1 0 0,-1 0 1 0 0,0 0-1 0 0,0 0 0 0 0,0 0 1 0 0,0 0-1 0 0,1 0 1 0 0,-1 0-1 0 0,0 0 1 0 0,0 1-1 0 0,0-1 1 0 0,0 0-1 0 0,0 0 1 0 0,1 0-1 0 0,-1 0 1 0 0,0 0-1 0 0,0 0 1 0 0,0 1-1 0 0,0-1 0 0 0,0 0 1 0 0,0 0-1 0 0,0 0 1 0 0,0 0-1 0 0,0 1 1 0 0,1-1-1 0 0,-1 0 1 0 0,0 0-1 0 0,0 0 1 0 0,0 0-1 0 0,0 1 1 0 0,0-1-1 0 0,0 0 1 0 0,-5 9 161 0 0,-10 8 68 0 0,15-17-230 0 0,-24 21 387 0 0,0-1-1 0 0,-2-1 1 0 0,-46 25-1 0 0,-21 16 113 0 0,82-53-441 0 0,3-2 30 0 0,1 1-1 0 0,0 0 1 0 0,-1 0-1 0 0,2 0 1 0 0,-11 13-1 0 0,16-17 98 0 0,11-2 0 0 0,0-2-215 0 0,-1-1-1 0 0,1 0 1 0 0,-1-1-1 0 0,1 0 1 0 0,-1 0-1 0 0,8-6 1 0 0,4-1-47 0 0,217-109-1432 0 0,-199 99 1176 0 0,-8 4 167 0 0,1 1-1 0 0,46-16 1 0 0,-77 31 200 0 0,1 1 1 0 0,-1-1-1 0 0,0 1 0 0 0,1-1 0 0 0,-1 1 0 0 0,0 0 0 0 0,1 0 0 0 0,-1 0 1 0 0,1-1-1 0 0,-1 1 0 0 0,0 1 0 0 0,1-1 0 0 0,1 0 0 0 0,-3 0-14 0 0,0 1-1 0 0,0-1 1 0 0,0 0 0 0 0,0 1-1 0 0,0-1 1 0 0,1 0 0 0 0,-1 0-1 0 0,0 1 1 0 0,0-1-1 0 0,0 0 1 0 0,0 1 0 0 0,0-1-1 0 0,0 0 1 0 0,0 1 0 0 0,0-1-1 0 0,0 0 1 0 0,0 0-1 0 0,0 1 1 0 0,0-1 0 0 0,-1 0-1 0 0,1 1 1 0 0,0-1 0 0 0,0 0-1 0 0,0 0 1 0 0,0 1-1 0 0,0-1 1 0 0,-1 0 0 0 0,1 0-1 0 0,0 1 1 0 0,0-1 0 0 0,0 0-1 0 0,-1 0 1 0 0,1 1-1 0 0,0-1 1 0 0,-30 29 1071 0 0,28-27-1148 0 0,-84 67 1247 0 0,46-39-1082 0 0,-50 49 0 0 0,101-77-62 0 0,-2-4-59 0 0,0 0 0 0 0,0 0 0 0 0,-1 0 0 0 0,1-1-1 0 0,-1-1 1 0 0,1 1 0 0 0,-1-1 0 0 0,8-6 0 0 0,17-7-40 0 0,351-147-1799 0 0,-267 115 1659 0 0,-115 48 896 0 0,-4 2-614 0 0,-1-1 1 0 0,1 1 0 0 0,0 0 0 0 0,-1 0 0 0 0,1 0-1 0 0,0 1 1 0 0,0-1 0 0 0,0 0 0 0 0,0 1 0 0 0,-2 1-1 0 0,-6 4 142 0 0,-39 20 463 0 0,35-21-628 0 0,1 1 1 0 0,0 0-1 0 0,0 1 1 0 0,0 1-1 0 0,-12 11 1 0 0,24-19-8 0 0,2 0-54 0 0,1 0-1 0 0,0 0 0 0 0,0 0 0 0 0,0-1 1 0 0,-1 1-1 0 0,1-1 0 0 0,0 1 1 0 0,0-1-1 0 0,0 0 0 0 0,0 0 0 0 0,0 0 1 0 0,2 0-1 0 0,9 0-27 0 0,0-1 0 0 0,0-1 0 0 0,0 0 0 0 0,-1-1 0 0 0,23-8 0 0 0,62-31-214 0 0,-22 8-57 0 0,112-34-665 0 0,-264 110 2428 0 0,17-10-1027 0 0,2 2 1 0 0,1 3 0 0 0,-66 55-1 0 0,117-86-361 0 0,5-5 0 0 0,2 0 0 0 0,3 0-82 0 0,0 1 0 0 0,0-2 0 0 0,0 1 1 0 0,1 0-1 0 0,-1-1 0 0 0,0 0 0 0 0,0 0 0 0 0,0 0 0 0 0,0 0 0 0 0,0-1 0 0 0,1 1 0 0 0,-1-1 0 0 0,6-2 0 0 0,8-3-117 0 0,29-14-1 0 0,-27 10-4 0 0,311-132-1374 0 0,-301 129 1456 0 0,31-19-1 0 0,-60 31 178 0 0,-4 2-49 0 0,-38 5 172 0 0,2 3 0 0 0,-50 17 0 0 0,63-17-126 0 0,0 1 0 0 0,1 1 0 0 0,1 2 0 0 0,-33 22 0 0 0,54-33-93 0 0,1-1-12 0 0,0 0 0 0 0,0 0 0 0 0,1 0 1 0 0,-1 0-1 0 0,0 1 0 0 0,1-1 0 0 0,-1 1 0 0 0,1-1 0 0 0,-2 3 0 0 0,4-2-25 0 0,1-1 0 0 0,-1 0-1 0 0,1 0 1 0 0,-1 0 0 0 0,1-1 0 0 0,0 1-1 0 0,-1 0 1 0 0,1-1 0 0 0,0 1-1 0 0,0-1 1 0 0,-1 1 0 0 0,1-1 0 0 0,3 1-1 0 0,5-1-36 0 0,-1 0 0 0 0,1 0 0 0 0,0-1 0 0 0,-1 0 0 0 0,14-4 0 0 0,48-15-264 0 0,-47 12 208 0 0,238-83-1826 0 0,-213 71 1567 0 0,0 3-1 0 0,82-18 1 0 0,-128 34 1432 0 0,-17 8 36 0 0,-13 7-197 0 0,-39 26 0 0 0,57-33-852 0 0,0 0-1 0 0,0 0 1 0 0,0 1-1 0 0,1 0 0 0 0,1 0 1 0 0,-1 1-1 0 0,-8 13 1 0 0,11-11-51 0 0,5-2 38 0 0,1-7-66 0 0,0-1 1 0 0,0 0-1 0 0,0 1 0 0 0,0-1 1 0 0,1 0-1 0 0,-1 0 0 0 0,0 0 0 0 0,0 0 1 0 0,1 0-1 0 0,-1 0 0 0 0,1 0 0 0 0,-1 0 1 0 0,1-1-1 0 0,-1 1 0 0 0,1-1 0 0 0,0 1 1 0 0,-1-1-1 0 0,1 1 0 0 0,0-1 0 0 0,-1 0 1 0 0,1 0-1 0 0,0 0 0 0 0,-1 0 0 0 0,4 0 1 0 0,4-1-99 0 0,1 0 1 0 0,16-4 0 0 0,-25 5 96 0 0,87-23-1037 0 0,135-55 0 0 0,-180 59 775 0 0,-27 11 222 0 0,0 1 0 0 0,34-9 0 0 0,-48 15 1103 0 0,-8 10-327 0 0,-24 37 412 0 0,28-36-1069 0 0,2-8-72 0 0,0-1-4 0 0,0 0 0 0 0,0-1 0 0 0,0 1 0 0 0,0 0 0 0 0,0 0 0 0 0,1-1 0 0 0,-1 1 0 0 0,0 0 0 0 0,0-1 0 0 0,0 1 0 0 0,1 0 0 0 0,-1 0 0 0 0,0-1 0 0 0,1 1 0 0 0,-1-1 0 0 0,0 1 0 0 0,1 0 0 0 0,-1-1 0 0 0,1 1 0 0 0,-1-1 0 0 0,1 1 0 0 0,-1-1 0 0 0,1 1 0 0 0,-1-1 0 0 0,1 1 0 0 0,0-1 0 0 0,-1 0 0 0 0,1 1 0 0 0,-1-1 0 0 0,1 0 0 0 0,0 0 0 0 0,0 1 0 0 0,-1-1 0 0 0,1 0 0 0 0,0 0 0 0 0,-1 0 0 0 0,1 0 0 0 0,0 0 0 0 0,1 0 0 0 0,0 0 0 0 0,5 1-2 0 0,1-1-1 0 0,-1 0 0 0 0,1 0 1 0 0,-1 0-1 0 0,1-1 1 0 0,9-2-1 0 0,47-15-61 0 0,-37 10 22 0 0,3-1-17 0 0,4-1-79 0 0,43-7 1 0 0,-91 36 563 0 0,-34 27-97 0 0,-37 39 1106 0 0,47-40-3080 0 0,5 4-3354 0 0,29-41-1329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18"/>
    </inkml:context>
    <inkml:brush xml:id="br0">
      <inkml:brushProperty name="width" value="0.05" units="cm"/>
      <inkml:brushProperty name="height" value="0.05" units="cm"/>
      <inkml:brushProperty name="color" value="#AB008B"/>
    </inkml:brush>
  </inkml:definitions>
  <inkml:trace contextRef="#ctx0" brushRef="#br0">92 167 4607 0 0,'0'0'354'0'0,"0"-2"-233"0"0,5-10-492 0 0,4-5 4462 0 0,1 0 6298 0 0,-11 27-9927 0 0,-5 26 97 0 0,-22 70 1 0 0,12-49-278 0 0,-9 19 62 0 0,17-52-270 0 0,0 0 0 0 0,1 0 0 0 0,1 0 0 0 0,2 1 0 0 0,-3 31 0 0 0,9-56-72 0 0,-1 0 0 0 0,1 0 0 0 0,-1-1 0 0 0,0 1 0 0 0,1 0 0 0 0,-1-1-1 0 0,0 1 1 0 0,1-1 0 0 0,-1 0 0 0 0,0 1 0 0 0,1-1 0 0 0,0-1 0 0 0,3-2-66 0 0,-1 0 0 0 0,0-1 1 0 0,0 0-1 0 0,0 1 0 0 0,0-1 0 0 0,-1-1 0 0 0,1 1 0 0 0,3-10 0 0 0,18-49-256 0 0,-22 54 275 0 0,44-164-235 0 0,3-10 216 0 0,-46 172 64 0 0,0 0 0 0 0,0 1 0 0 0,12-22 0 0 0,-2 16 10 0 0,-6 14 62 0 0,-5 3-47 0 0,-2 0-8 0 0,0 0-1 0 0,0 0 1 0 0,0 0 0 0 0,0 0 0 0 0,0 0 0 0 0,0 0-1 0 0,-1 1 1 0 0,1-1 0 0 0,0 0 0 0 0,0 1 0 0 0,0-1-1 0 0,0 0 1 0 0,-1 1 0 0 0,1-1 0 0 0,0 1 0 0 0,-1-1-1 0 0,1 1 1 0 0,0-1 0 0 0,-1 1 0 0 0,1 0 0 0 0,0-1-1 0 0,-1 1 1 0 0,1 0 0 0 0,-1 0 0 0 0,1-1 0 0 0,-1 1-1 0 0,1 1 1 0 0,10 24 212 0 0,-10-24-176 0 0,7 25 395 0 0,8 52-1 0 0,1 2 38 0 0,-11-57-383 0 0,4 17 134 0 0,2 0-1 0 0,2-1 0 0 0,33 68 1 0 0,-38-92-244 0 0,-8-14-95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19"/>
    </inkml:context>
    <inkml:brush xml:id="br0">
      <inkml:brushProperty name="width" value="0.05" units="cm"/>
      <inkml:brushProperty name="height" value="0.05" units="cm"/>
      <inkml:brushProperty name="color" value="#AB008B"/>
    </inkml:brush>
  </inkml:definitions>
  <inkml:trace contextRef="#ctx0" brushRef="#br0">0 66 11055 0 0,'0'0'852'0'0,"2"-1"-560"0"0,10-6 796 0 0,0 2 0 0 0,1-1 0 0 0,0 2-1 0 0,-1 0 1 0 0,2 0 0 0 0,18-2-1 0 0,-30 5-1070 0 0,198-23 954 0 0,-184 22-1506 0 0,-1 0-1076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0"/>
    </inkml:context>
    <inkml:brush xml:id="br0">
      <inkml:brushProperty name="width" value="0.05" units="cm"/>
      <inkml:brushProperty name="height" value="0.05" units="cm"/>
      <inkml:brushProperty name="color" value="#AB008B"/>
    </inkml:brush>
  </inkml:definitions>
  <inkml:trace contextRef="#ctx0" brushRef="#br0">9 25 8431 0 0,'-8'-1'8655'0'0,"29"0"-8142"0"0,1-2 1 0 0,22-4-1 0 0,-22 3-276 0 0,0 1-1 0 0,25-1 0 0 0,-29 4-133 0 0,-12-1-90 0 0,1 1 0 0 0,0 0 0 0 0,-1 0 0 0 0,1 1 1 0 0,0 0-1 0 0,12 3 0 0 0,-17-2 30 0 0,-1-1-43 0 0,0 0 0 0 0,0 1 0 0 0,0-1 1 0 0,0 0-1 0 0,-1 1 0 0 0,1-1 1 0 0,0 1-1 0 0,-1-1 0 0 0,0 0 1 0 0,1 1-1 0 0,-1-1 0 0 0,0 1 0 0 0,1 0 1 0 0,-1-1-1 0 0,0 1 0 0 0,0-1 1 0 0,0 1-1 0 0,-1-1 0 0 0,1 1 1 0 0,0-1-1 0 0,-1 1 0 0 0,1-1 1 0 0,0 1-1 0 0,-1-1 0 0 0,0 0 0 0 0,1 1 1 0 0,-1-1-1 0 0,0 0 0 0 0,0 1 1 0 0,0-1-1 0 0,-2 2 0 0 0,0 3 1 0 0,-8 10-1 0 0,-2 0 0 0 0,0-1 0 0 0,0-1 0 0 0,-30 26 0 0 0,19-19 0 0 0,3-2 0 0 0,-2 1 0 0 0,2 1 0 0 0,-33 40 0 0 0,50-54 0 0 0,4-7 0 0 0,0 1 0 0 0,0-1 0 0 0,0 1 0 0 0,0-1 0 0 0,0 1 0 0 0,0 0 0 0 0,0-1 0 0 0,0 1 0 0 0,0-1 0 0 0,1 1 0 0 0,-1-1 0 0 0,0 1 0 0 0,0-1 0 0 0,1 1 0 0 0,-1-1 0 0 0,0 1 0 0 0,0-1 0 0 0,1 1 0 0 0,-1-1 0 0 0,0 1 0 0 0,1-1 0 0 0,-1 1 0 0 0,1-1 0 0 0,-1 0 0 0 0,1 1 0 0 0,-1-1 0 0 0,1 0 0 0 0,-1 1 0 0 0,1-1 0 0 0,-1 0 0 0 0,1 0 0 0 0,-1 1 0 0 0,1-1 0 0 0,-1 0 0 0 0,1 0 0 0 0,0 0 0 0 0,0 0 0 0 0,-1 0 0 0 0,5 2 34 0 0,1-1-1 0 0,0-1 1 0 0,-1 1 0 0 0,1-1-1 0 0,5 0 1 0 0,19 2 224 0 0,54 16 581 0 0,41 6-1258 0 0,-123-24 23 0 0,10 0-1313 0 0,-4-3-4312 0 0,0-1 683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1"/>
    </inkml:context>
    <inkml:brush xml:id="br0">
      <inkml:brushProperty name="width" value="0.05" units="cm"/>
      <inkml:brushProperty name="height" value="0.05" units="cm"/>
      <inkml:brushProperty name="color" value="#AB008B"/>
    </inkml:brush>
  </inkml:definitions>
  <inkml:trace contextRef="#ctx0" brushRef="#br0">8 135 1839 0 0,'-7'-46'1923'0'0,"8"16"14050"0"0,2 43-15533 0 0,-1 7-152 0 0,-2-1 0 0 0,-1 29 1 0 0,0 8 86 0 0,1-27-151 0 0,0-9-41 0 0,0-1 0 0 0,4 21 1 0 0,-3-35-155 0 0,0-1 1 0 0,0 1 0 0 0,0-1-1 0 0,0 1 1 0 0,1-1-1 0 0,0 0 1 0 0,0 0-1 0 0,0 0 1 0 0,0 0 0 0 0,1 0-1 0 0,-1 0 1 0 0,1 0-1 0 0,0-1 1 0 0,4 4-1 0 0,-5-5-14 0 0,0-1 0 0 0,0 1-1 0 0,0 0 1 0 0,1-1-1 0 0,-1 0 1 0 0,0 0 0 0 0,1 0-1 0 0,0 0 1 0 0,-1 0 0 0 0,1 0-1 0 0,-1 0 1 0 0,1-1-1 0 0,0 0 1 0 0,0 1 0 0 0,-1-1-1 0 0,1 0 1 0 0,3 0-1 0 0,-1-1 13 0 0,-1 0-1 0 0,1 0 1 0 0,-1-1-1 0 0,1 1 1 0 0,-1-1-1 0 0,0 0 0 0 0,1 0 1 0 0,-1-1-1 0 0,5-3 1 0 0,0-1 13 0 0,0 0 0 0 0,0-1-1 0 0,-1-1 1 0 0,0 1 0 0 0,0-1 0 0 0,-1-1 0 0 0,8-12 0 0 0,-7 7-5 0 0,0-1 1 0 0,-1-1-1 0 0,-1 1 0 0 0,0-1 1 0 0,5-33-1 0 0,-6 16 28 0 0,-1 1-1 0 0,-1-40 1 0 0,-3 61-63 0 0,-4-7-6024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2"/>
    </inkml:context>
    <inkml:brush xml:id="br0">
      <inkml:brushProperty name="width" value="0.05" units="cm"/>
      <inkml:brushProperty name="height" value="0.05" units="cm"/>
      <inkml:brushProperty name="color" value="#AB008B"/>
    </inkml:brush>
  </inkml:definitions>
  <inkml:trace contextRef="#ctx0" brushRef="#br0">0 1 11399 0 0,'0'0'1032'0'0,"0"1"-845"0"0,8 49 1960 0 0,3 38 646 0 0,-9-25-1603 0 0,-1-25-593 0 0,7 47 1 0 0,-6-77-466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3"/>
    </inkml:context>
    <inkml:brush xml:id="br0">
      <inkml:brushProperty name="width" value="0.05" units="cm"/>
      <inkml:brushProperty name="height" value="0.05" units="cm"/>
      <inkml:brushProperty name="color" value="#AB008B"/>
    </inkml:brush>
  </inkml:definitions>
  <inkml:trace contextRef="#ctx0" brushRef="#br0">0 158 6911 0 0,'0'-2'528'0'0,"1"-3"-129"0"0,0 1 0 0 0,0-1-1 0 0,0 0 1 0 0,1 0-1 0 0,0 1 1 0 0,0-1 0 0 0,0 1-1 0 0,0-1 1 0 0,0 1-1 0 0,1 0 1 0 0,0 0 0 0 0,6-7-1 0 0,-3 5 65 0 0,1 0-1 0 0,0 0 0 0 0,0 1 1 0 0,0 0-1 0 0,1 0 0 0 0,12-5 1 0 0,3 0 202 0 0,0 2 0 0 0,0 0 0 0 0,1 2 0 0 0,32-5 0 0 0,-43 9-287 0 0,0 1 0 0 0,13 0 0 0 0,-21 1-275 0 0,-1 0 1 0 0,0 0-1 0 0,1 1 1 0 0,-1 0-1 0 0,0-1 1 0 0,0 2-1 0 0,0-1 0 0 0,1 0 1 0 0,5 4-1 0 0,-9-4-92 0 0,-1-1 1 0 0,1 1-1 0 0,-1-1 0 0 0,0 1 1 0 0,1-1-1 0 0,-1 1 0 0 0,0 0 0 0 0,0-1 1 0 0,1 1-1 0 0,-1-1 0 0 0,0 1 0 0 0,0 0 1 0 0,0-1-1 0 0,0 1 0 0 0,0 0 1 0 0,0-1-1 0 0,0 1 0 0 0,0 0 0 0 0,0-1 1 0 0,0 1-1 0 0,0-1 0 0 0,0 1 1 0 0,0 0-1 0 0,-1-1 0 0 0,1 2 0 0 0,-6 13 23 0 0,-3-3-18 0 0,-1 0-1 0 0,0 0 1 0 0,0-1 0 0 0,-1-1-1 0 0,-1 0 1 0 0,-24 17 0 0 0,-15 13 11 0 0,19-13-191 0 0,-57 36 0 0 0,85-61 156 0 0,3-1-152 0 0,6 0-515 0 0,-1 0 601 0 0,1 0-1 0 0,0 1 0 0 0,0-1 0 0 0,-1 1 0 0 0,9 5 1 0 0,2 0-27 0 0,21 9 435 0 0,-1 3-1 0 0,-1 1 0 0 0,45 34 1 0 0,-58-40-286 0 0,-14-9-62 0 0,1 0 0 0 0,-1-1 1 0 0,15 6-1 0 0,9-3-3506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4"/>
    </inkml:context>
    <inkml:brush xml:id="br0">
      <inkml:brushProperty name="width" value="0.05" units="cm"/>
      <inkml:brushProperty name="height" value="0.05" units="cm"/>
      <inkml:brushProperty name="color" value="#AB008B"/>
    </inkml:brush>
  </inkml:definitions>
  <inkml:trace contextRef="#ctx0" brushRef="#br0">35 1 6447 0 0,'0'0'499'0'0,"-1"2"-92"0"0,-2 4 626 0 0,0 1 0 0 0,1 0 1 0 0,-1 0-1 0 0,1 0 1 0 0,-2 13-1 0 0,-2 41 828 0 0,4-27-1828 0 0,-1-14-151 0 0,0 6 474 0 0,1 0 0 0 0,2 31 1 0 0,0-51-164 0 0,1 1 0 0 0,-1-1 0 0 0,1 1 0 0 0,1-1 0 0 0,-1 0 0 0 0,1 0 0 0 0,0 0 0 0 0,1 0 0 0 0,-1 0 0 0 0,1 0 1 0 0,0-1-1 0 0,1 1 0 0 0,0-1 0 0 0,5 7 0 0 0,-6-9-155 0 0,1-1 1 0 0,-1 1-1 0 0,0-1 1 0 0,1 0-1 0 0,-1 0 0 0 0,1 0 1 0 0,0-1-1 0 0,0 1 1 0 0,-1-1-1 0 0,1 0 0 0 0,0 0 1 0 0,0 0-1 0 0,0-1 1 0 0,0 1-1 0 0,1-1 0 0 0,-1 0 1 0 0,0 0-1 0 0,8-2 1 0 0,6-1 74 0 0,1-1 1 0 0,33-12-1 0 0,-17 5 26 0 0,46-14-321 0 0,-48 13-5921 0 0</inkml:trace>
  <inkml:trace contextRef="#ctx0" brushRef="#br0" timeOffset="1">6 258 17279 0 0,'0'0'794'0'0,"1"-2"-22"0"0,8-3-637 0 0,0-1 1 0 0,0 2 0 0 0,0-1 0 0 0,1 1 0 0 0,-1 1 0 0 0,1-1 0 0 0,0 2 0 0 0,19-4 0 0 0,14-4 241 0 0,-37 8-531 0 0,7-2 209 0 0,0 0-1 0 0,22-10 1 0 0,-32 12-379 0 0,-1 1 0 0 0,1 0 0 0 0,0-1 0 0 0,-1 0 0 0 0,0 0 0 0 0,1 0 1 0 0,-1 0-1 0 0,0 0 0 0 0,0 0 0 0 0,0 0 0 0 0,0-1 0 0 0,0 1 0 0 0,0-1 0 0 0,-1 1 0 0 0,0-1 0 0 0,1 0 0 0 0,-1 1 1 0 0,2-6-1 0 0,-3-3-1674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6"/>
    </inkml:context>
    <inkml:brush xml:id="br0">
      <inkml:brushProperty name="width" value="0.05" units="cm"/>
      <inkml:brushProperty name="height" value="0.05" units="cm"/>
      <inkml:brushProperty name="color" value="#AB008B"/>
    </inkml:brush>
  </inkml:definitions>
  <inkml:trace contextRef="#ctx0" brushRef="#br0">1 42 14455 0 0,'0'0'1307'0'0,"2"-1"-1072"0"0,10-5 270 0 0,0 0 1 0 0,0 1-1 0 0,1 1 1 0 0,0 0 0 0 0,0 1-1 0 0,0 0 1 0 0,15-1-1 0 0,95 1 1190 0 0,-84 3-2344 0 0,-26 0-4429 0 0,-2-3-1796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352"/>
    </inkml:context>
    <inkml:brush xml:id="br0">
      <inkml:brushProperty name="width" value="0.025" units="cm"/>
      <inkml:brushProperty name="height" value="0.025" units="cm"/>
      <inkml:brushProperty name="color" value="#F6630D"/>
    </inkml:brush>
  </inkml:definitions>
  <inkml:trace contextRef="#ctx0" brushRef="#br0">10 9 3679 0 0,'-7'-8'14947'0'0,"6"20"-13360"0"0,4 85 743 0 0,-1-6-967 0 0,0-67-1131 0 0,-1 5 392 0 0,-2-23-1508 0 0,-2-10-1531 0 0,-3-7 751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7"/>
    </inkml:context>
    <inkml:brush xml:id="br0">
      <inkml:brushProperty name="width" value="0.05" units="cm"/>
      <inkml:brushProperty name="height" value="0.05" units="cm"/>
      <inkml:brushProperty name="color" value="#AB008B"/>
    </inkml:brush>
  </inkml:definitions>
  <inkml:trace contextRef="#ctx0" brushRef="#br0">7 18 12119 0 0,'0'0'555'0'0,"0"-1"-12"0"0,-1-5-235 0 0,1 4 305 0 0,2-7 4076 0 0,0 15-4553 0 0,0-1 1 0 0,-1 1-1 0 0,1 0 0 0 0,-1-1 0 0 0,0 1 0 0 0,-1 0 1 0 0,1 8-1 0 0,-6 46 592 0 0,2-25-328 0 0,-1 11-14 0 0,1-21-252 0 0,1 0 0 0 0,1-1 0 0 0,2 1 0 0 0,5 41 0 0 0,-6-65-285 0 0,1-21-9176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28"/>
    </inkml:context>
    <inkml:brush xml:id="br0">
      <inkml:brushProperty name="width" value="0.05" units="cm"/>
      <inkml:brushProperty name="height" value="0.05" units="cm"/>
      <inkml:brushProperty name="color" value="#AB008B"/>
    </inkml:brush>
  </inkml:definitions>
  <inkml:trace contextRef="#ctx0" brushRef="#br0">30 106 9215 0 0,'0'0'707'0'0,"9"-5"-228"0"0,1 0 1465 0 0,0 0 0 0 0,16-4 0 0 0,47-8 1464 0 0,7-2-2095 0 0,-33 5-1043 0 0,9-4-928 0 0,-21 4-6042 0 0</inkml:trace>
  <inkml:trace contextRef="#ctx0" brushRef="#br0" timeOffset="1">0 273 11055 0 0,'0'0'852'0'0,"2"-1"-560"0"0,12-6 540 0 0,0 0-1 0 0,0 2 1 0 0,1-1-1 0 0,-1 2 1 0 0,1 0-1 0 0,16-2 0 0 0,99-6 240 0 0,-55 6-1275 0 0,-68 5 174 0 0,22-2-5315 0 0,-14 0-471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0"/>
    </inkml:context>
    <inkml:brush xml:id="br0">
      <inkml:brushProperty name="width" value="0.05" units="cm"/>
      <inkml:brushProperty name="height" value="0.05" units="cm"/>
      <inkml:brushProperty name="color" value="#AB008B"/>
    </inkml:brush>
  </inkml:definitions>
  <inkml:trace contextRef="#ctx0" brushRef="#br0">17 101 919 0 0,'0'0'16054'0'0,"-4"9"-15278"0"0,1-1-521 0 0,0 0 1 0 0,1 0-1 0 0,1 0 1 0 0,-1 0-1 0 0,1 0 1 0 0,1 16-1 0 0,0-8 115 0 0,1-1 0 0 0,6 27 0 0 0,-6-37-300 0 0,0 0-1 0 0,0 0 1 0 0,1 0-1 0 0,0-1 1 0 0,0 1-1 0 0,0-1 1 0 0,1 1-1 0 0,0-1 1 0 0,0 0-1 0 0,0 0 1 0 0,0 0-1 0 0,0 0 1 0 0,1-1-1 0 0,0 1 1 0 0,-1-1-1 0 0,1 0 1 0 0,5 3-1 0 0,-6-5-42 0 0,0 1 0 0 0,1-1 0 0 0,-1 1-1 0 0,0-1 1 0 0,1 0 0 0 0,-1-1 0 0 0,1 1-1 0 0,-1 0 1 0 0,1-1 0 0 0,-1 0 0 0 0,1 0-1 0 0,-1 0 1 0 0,1 0 0 0 0,-1-1 0 0 0,1 1-1 0 0,-1-1 1 0 0,1 0 0 0 0,-1 0 0 0 0,0 0-1 0 0,1-1 1 0 0,-1 1 0 0 0,0-1 0 0 0,0 1-1 0 0,5-5 1 0 0,0-1-7 0 0,1 0 0 0 0,-2-1 0 0 0,1 0 0 0 0,-1 0 1 0 0,0-1-1 0 0,-1 0 0 0 0,0 0 0 0 0,0 0 0 0 0,-1-1 0 0 0,-1 0 0 0 0,1 0 0 0 0,-2 0 0 0 0,1-1 0 0 0,-1 1 0 0 0,-1-1 0 0 0,2-13 0 0 0,-3 11 12 0 0,0 0-1 0 0,-2 0 0 0 0,1 0 0 0 0,-1 0 0 0 0,-1 0 0 0 0,0 0 0 0 0,-1 1 0 0 0,-8-21 0 0 0,8 23-20 0 0,-1 2-50 0 0,4 7-158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1"/>
    </inkml:context>
    <inkml:brush xml:id="br0">
      <inkml:brushProperty name="width" value="0.05" units="cm"/>
      <inkml:brushProperty name="height" value="0.05" units="cm"/>
      <inkml:brushProperty name="color" value="#AB008B"/>
    </inkml:brush>
  </inkml:definitions>
  <inkml:trace contextRef="#ctx0" brushRef="#br0">56 0 12895 0 0,'0'0'3238'0'0,"0"2"-2220"0"0,-4 30 580 0 0,-3 35-657 0 0,-17 68 0 0 0,23-131-877 0 0,-1 2-105 0 0,1-4-247 0 0,-8-7-3071 0 0,2-3 799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2"/>
    </inkml:context>
    <inkml:brush xml:id="br0">
      <inkml:brushProperty name="width" value="0.05" units="cm"/>
      <inkml:brushProperty name="height" value="0.05" units="cm"/>
      <inkml:brushProperty name="color" value="#AB008B"/>
    </inkml:brush>
  </inkml:definitions>
  <inkml:trace contextRef="#ctx0" brushRef="#br0">0 53 11343 0 0,'0'0'1031'0'0,"16"4"790"0"0,-6 2-1280 0 0,0 0-1 0 0,-1 0 1 0 0,0 1 0 0 0,0 0-1 0 0,0 1 1 0 0,-1 0-1 0 0,0 0 1 0 0,-1 0 0 0 0,8 13-1 0 0,-4-7 52 0 0,2 0-1 0 0,16 16 0 0 0,-14-18-77 0 0,28 19 0 0 0,-37-28-429 0 0,1 1 1 0 0,-1-1-1 0 0,1 0 1 0 0,0 0 0 0 0,0-1-1 0 0,0 0 1 0 0,11 2-1 0 0,-16-5-61 0 0,-1 1 1 0 0,0-1-1 0 0,0 1 0 0 0,1-1 0 0 0,-1 1 0 0 0,0-1 1 0 0,0 0-1 0 0,0 1 0 0 0,0-1 0 0 0,0 0 0 0 0,0 0 1 0 0,0 0-1 0 0,0 0 0 0 0,0 0 0 0 0,0 0 0 0 0,0 0 1 0 0,-1 0-1 0 0,1 0 0 0 0,0-2 0 0 0,2-1-4 0 0,-1 3 5 0 0,2-3-6 0 0,0-11 97 0 0,-2-13-36 0 0,0 0 0 0 0,-3-34 0 0 0,0 32-153 0 0,4-45-1 0 0,-2 74 16 0 0,3 9-6825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3"/>
    </inkml:context>
    <inkml:brush xml:id="br0">
      <inkml:brushProperty name="width" value="0.05" units="cm"/>
      <inkml:brushProperty name="height" value="0.05" units="cm"/>
      <inkml:brushProperty name="color" value="#AB008B"/>
    </inkml:brush>
  </inkml:definitions>
  <inkml:trace contextRef="#ctx0" brushRef="#br0">189 37 14167 0 0,'-7'-12'1511'0'0,"7"10"-1484"0"0,-1 1 0 0 0,1-1 0 0 0,-1 1 0 0 0,0-1 0 0 0,0 1 0 0 0,0 0 0 0 0,0 0 0 0 0,0-1 0 0 0,0 1 0 0 0,0 0 0 0 0,0 0 1 0 0,-1 0-1 0 0,1 0 0 0 0,0 0 0 0 0,-1 0 0 0 0,1 1 0 0 0,0-1 0 0 0,-1 0 0 0 0,1 1 0 0 0,-1-1 0 0 0,1 1 0 0 0,-1-1 0 0 0,1 1 0 0 0,-1 0 0 0 0,0 0 0 0 0,1 0 0 0 0,-1 0 0 0 0,1 0 0 0 0,-1 0 0 0 0,1 0 0 0 0,-1 0 0 0 0,0 0 1 0 0,-1 1-1 0 0,-2 1 99 0 0,0 0-1 0 0,0 1 1 0 0,0-1 0 0 0,0 1 0 0 0,0 0 0 0 0,-6 5 0 0 0,2-1 52 0 0,1 1-1 0 0,0 0 0 0 0,1 0 1 0 0,0 0-1 0 0,0 1 1 0 0,0 0-1 0 0,1 0 0 0 0,1 1 1 0 0,0 0-1 0 0,-6 15 1 0 0,8-17-33 0 0,0 0 1 0 0,1 1 0 0 0,-1-1 0 0 0,2 1 0 0 0,-1 0 0 0 0,1 0 0 0 0,1 0 0 0 0,0-1 0 0 0,0 1 0 0 0,1 0 0 0 0,0 0 0 0 0,0 0 0 0 0,4 12 0 0 0,-4-18-115 0 0,0 0-1 0 0,0 0 1 0 0,1 0 0 0 0,-1 0-1 0 0,1 0 1 0 0,0 0 0 0 0,0-1-1 0 0,0 1 1 0 0,0-1 0 0 0,0 1 0 0 0,1-1-1 0 0,-1 0 1 0 0,1 0 0 0 0,-1 0-1 0 0,5 2 1 0 0,-3-1 9 0 0,1-1-1 0 0,0-1 1 0 0,-1 1-1 0 0,1-1 1 0 0,0 1 0 0 0,0-2-1 0 0,0 1 1 0 0,-1 0-1 0 0,9-1 1 0 0,-3 0-188 0 0,0-1 0 0 0,0 0 0 0 0,-1-1 0 0 0,1 0 0 0 0,0-1 0 0 0,-1 1 1 0 0,1-2-1 0 0,-1 0 0 0 0,14-7 0 0 0,-13 5-773 0 0,0-2-1 0 0,-1 1 1 0 0,10-10 0 0 0,-5 3-1349 0 0</inkml:trace>
  <inkml:trace contextRef="#ctx0" brushRef="#br0" timeOffset="1">329 43 7367 0 0,'0'0'6699'0'0,"-1"2"-4760"0"0,-1 19-267 0 0,0-8-858 0 0,1 0-1 0 0,0 24 1 0 0,2 47 644 0 0,-2-61-962 0 0,1 0 0 0 0,1 0-1 0 0,8 45 1 0 0,-8-66-511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5"/>
    </inkml:context>
    <inkml:brush xml:id="br0">
      <inkml:brushProperty name="width" value="0.05" units="cm"/>
      <inkml:brushProperty name="height" value="0.05" units="cm"/>
      <inkml:brushProperty name="color" value="#AB008B"/>
    </inkml:brush>
  </inkml:definitions>
  <inkml:trace contextRef="#ctx0" brushRef="#br0">0 194 6911 0 0,'0'0'623'0'0,"1"-1"-514"0"0,2-3 477 0 0,1 1 0 0 0,-1-1-1 0 0,1 1 1 0 0,-1 0-1 0 0,1 0 1 0 0,0 1-1 0 0,0-1 1 0 0,0 1-1 0 0,0 0 1 0 0,1 0 0 0 0,-1 0-1 0 0,1 1 1 0 0,-1-1-1 0 0,7 0 1 0 0,11-2 1545 0 0,40-2 0 0 0,-34 4-2670 0 0,0-1 780 0 0,104-3 689 0 0,-131 7-895 0 0,-1 0 0 0 0,1 0 0 0 0,0 0 0 0 0,0 0 0 0 0,-1 0 0 0 0,1 1 0 0 0,-1-1 0 0 0,1 0 0 0 0,-1 0 0 0 0,1 1 1 0 0,-1-1-1 0 0,0 0 0 0 0,0 1 0 0 0,1 2 0 0 0,-1-4 5 0 0,0 10 230 0 0,0-1 0 0 0,0 1-1 0 0,-1 0 1 0 0,0-1 0 0 0,0 0 0 0 0,-5 14-1 0 0,-1 14 455 0 0,6-31-662 0 0,-3 23 103 0 0,2 1-1 0 0,1 37 1 0 0,1-66-912 0 0</inkml:trace>
  <inkml:trace contextRef="#ctx0" brushRef="#br0" timeOffset="1">358 30 6911 0 0,'0'0'672'0'0,"2"-12"-600"0"0,4 3-72 0 0,5 3 2040 0 0,-1 4 392 0 0,1 2 72 0 0,0 0-8104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7"/>
    </inkml:context>
    <inkml:brush xml:id="br0">
      <inkml:brushProperty name="width" value="0.05" units="cm"/>
      <inkml:brushProperty name="height" value="0.05" units="cm"/>
      <inkml:brushProperty name="color" value="#AB008B"/>
    </inkml:brush>
  </inkml:definitions>
  <inkml:trace contextRef="#ctx0" brushRef="#br0">133 33 14047 0 0,'0'0'646'0'0,"-2"0"-16"0"0,-3 3-513 0 0,0-1 0 0 0,0 1 0 0 0,1 0 0 0 0,-1 0 0 0 0,1 0 0 0 0,-1 1 0 0 0,1-1 0 0 0,0 1 0 0 0,1 0 0 0 0,-1 1 0 0 0,1-1 0 0 0,-5 7 0 0 0,-3 8 893 0 0,-16 37 1 0 0,20-39-827 0 0,1-5 452 0 0,1 1 1 0 0,-7 24-1 0 0,11-34-525 0 0,1 1-1 0 0,-1-1 0 0 0,0 0 0 0 0,1 0 0 0 0,0 0 1 0 0,0 0-1 0 0,0 0 0 0 0,0 1 0 0 0,0-1 0 0 0,1 0 1 0 0,0 0-1 0 0,-1 0 0 0 0,1 0 0 0 0,0 0 0 0 0,0 0 0 0 0,1 0 1 0 0,2 6-1 0 0,-2-8-71 0 0,-1 0 1 0 0,0 0-1 0 0,1-1 1 0 0,-1 1 0 0 0,1 0-1 0 0,0 0 1 0 0,-1-1-1 0 0,1 1 1 0 0,-1-1-1 0 0,3 1 1 0 0,2 1 54 0 0,0-1-42 0 0,-1 1 0 0 0,0-1 0 0 0,1 0 1 0 0,0-1-1 0 0,-1 1 0 0 0,1-1 0 0 0,-1 0 0 0 0,1-1 0 0 0,-1 1 0 0 0,1-1 0 0 0,-1 0 0 0 0,1 0 0 0 0,-1-1 0 0 0,0 0 1 0 0,1 0-1 0 0,-1 0 0 0 0,7-4 0 0 0,3-3 15 0 0,-1 0 0 0 0,0-1 0 0 0,0 0 0 0 0,18-18 0 0 0,-26 21-47 0 0,0 0-1 0 0,0 0 0 0 0,0-1 0 0 0,-1 0 1 0 0,0 0-1 0 0,0 0 0 0 0,-1 0 0 0 0,0-1 1 0 0,-1 0-1 0 0,0 0 0 0 0,3-12 0 0 0,-5 16-11 0 0,0 0-1 0 0,0 0 0 0 0,0 0 0 0 0,-1 0 1 0 0,0 0-1 0 0,0 1 0 0 0,-1-1 1 0 0,1 0-1 0 0,-1 0 0 0 0,0 0 1 0 0,0 0-1 0 0,0 0 0 0 0,-1 0 0 0 0,0 1 1 0 0,0-1-1 0 0,0 1 0 0 0,-1-1 1 0 0,1 1-1 0 0,-1 0 0 0 0,0 0 1 0 0,0 0-1 0 0,-7-6 0 0 0,7 8-6 0 0,1 1 0 0 0,-1-1-1 0 0,1 1 1 0 0,-1 0 0 0 0,1 0 0 0 0,-1 1 0 0 0,1-1-1 0 0,-1 0 1 0 0,0 1 0 0 0,0 0 0 0 0,1-1 0 0 0,-1 1-1 0 0,0 0 1 0 0,0 0 0 0 0,1 1 0 0 0,-1-1 0 0 0,0 1-1 0 0,1-1 1 0 0,-1 1 0 0 0,0 0 0 0 0,1 0 0 0 0,-5 2-1 0 0,-6 3-74 0 0,-1 0-1 0 0,-20 15 1 0 0,33-21 63 0 0,-10 7-1073 0 0,0 1 1 0 0,1 1-1 0 0,-16 15 1 0 0,9-6-6495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8"/>
    </inkml:context>
    <inkml:brush xml:id="br0">
      <inkml:brushProperty name="width" value="0.05" units="cm"/>
      <inkml:brushProperty name="height" value="0.05" units="cm"/>
      <inkml:brushProperty name="color" value="#AB008B"/>
    </inkml:brush>
  </inkml:definitions>
  <inkml:trace contextRef="#ctx0" brushRef="#br0">22 98 1839 0 0,'1'2'11876'0'0,"2"1"-11129"0"0,-1 1 0 0 0,1 0 1 0 0,-1-1-1 0 0,0 1 0 0 0,0 0 0 0 0,0 0 0 0 0,-1 0 0 0 0,3 9 0 0 0,-3-5-355 0 0,1 1 0 0 0,-1 0 1 0 0,-1 17-1 0 0,-2-4-463 0 0,0 0 0 0 0,-10 36 0 0 0,12-58 71 0 0,-4 16 44 0 0,-11 30-1 0 0,14-44-312 0 0,-7-22-4735 0 0,7 12 4682 0 0,0 0 1 0 0,0-1 0 0 0,0 1 0 0 0,1-1 0 0 0,1 1 0 0 0,-1-1 0 0 0,1 1-1 0 0,1-1 1 0 0,0 1 0 0 0,0 0 0 0 0,0-1 0 0 0,1 1 0 0 0,0 0-1 0 0,6-9 1 0 0,-9 16 443 0 0,1 0 0 0 0,0 0 0 0 0,-1 0 0 0 0,1 0 0 0 0,0 0-1 0 0,0 1 1 0 0,0-1 0 0 0,-1 0 0 0 0,1 0 0 0 0,0 1 0 0 0,0-1-1 0 0,0 0 1 0 0,0 1 0 0 0,0-1 0 0 0,0 1 0 0 0,1-1 0 0 0,-1 1 0 0 0,0 0-1 0 0,0-1 1 0 0,0 1 0 0 0,0 0 0 0 0,0 0 0 0 0,1 0 0 0 0,-1 0-1 0 0,0 0 1 0 0,0 0 0 0 0,0 0 0 0 0,0 0 0 0 0,1 0 0 0 0,-1 1-1 0 0,0-1 1 0 0,0 0 0 0 0,0 1 0 0 0,0-1 0 0 0,0 1 0 0 0,0-1 0 0 0,0 1-1 0 0,0 0 1 0 0,2 1 0 0 0,4 3 280 0 0,0 1 0 0 0,-1 0 0 0 0,1 1 0 0 0,7 9 0 0 0,-1 0 386 0 0,2-1-229 0 0,1-1 0 0 0,0 0-1 0 0,1-1 1 0 0,0 0-1 0 0,34 17 1 0 0,-39-24-290 0 0,0-1 1 0 0,25 7-1 0 0,-36-12-250 0 0,-1-1 0 0 0,1 1 0 0 0,0 0 0 0 0,-1 0 0 0 0,1-1 0 0 0,-1 1 0 0 0,1 0 1 0 0,-1-1-1 0 0,1 1 0 0 0,0 0 0 0 0,-1-1 0 0 0,1 1 0 0 0,-1-1 0 0 0,0 1 0 0 0,1-1 0 0 0,-1 1 0 0 0,1-1 0 0 0,-1 0 0 0 0,0 1 0 0 0,1-1 0 0 0,-1 1 0 0 0,0-2 0 0 0,7-13 247 0 0,-5 1-184 0 0,-1 0 1 0 0,-1 0-1 0 0,0-1 0 0 0,-1 1 0 0 0,0 0 1 0 0,-5-19-1 0 0,1-9 45 0 0,-5-92 303 0 0,9 76-7125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39"/>
    </inkml:context>
    <inkml:brush xml:id="br0">
      <inkml:brushProperty name="width" value="0.05" units="cm"/>
      <inkml:brushProperty name="height" value="0.05" units="cm"/>
      <inkml:brushProperty name="color" value="#AB008B"/>
    </inkml:brush>
  </inkml:definitions>
  <inkml:trace contextRef="#ctx0" brushRef="#br0">618 145 5983 0 0,'-55'-9'895'0'0,"-74"-2"-1"0"0,6 11-3067 0 0,-89 21 4987 0 0,187-17-2564 0 0,-47 0 558 0 0,71-4-56 0 0,2-1-524 0 0,9-3 124 0 0,0-1 0 0 0,0 1-1 0 0,0 1 1 0 0,1-1-1 0 0,16-1 1 0 0,61-6 691 0 0,-54 8-738 0 0,1836-105 3109 0 0,-830 103-1370 0 0,-932 7-3414 0 0,-91-1 636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4.331"/>
    </inkml:context>
    <inkml:brush xml:id="br0">
      <inkml:brushProperty name="width" value="0.05" units="cm"/>
      <inkml:brushProperty name="height" value="0.05" units="cm"/>
      <inkml:brushProperty name="color" value="#E71224"/>
    </inkml:brush>
  </inkml:definitions>
  <inkml:trace contextRef="#ctx0" brushRef="#br0">1 63 13823 0 0,'0'0'1062'0'0,"0"-2"-693"0"0,1 0-272 0 0,1-1 1 0 0,-1 1-1 0 0,0 0 0 0 0,1-1 1 0 0,-1 1-1 0 0,1 0 0 0 0,0 0 1 0 0,-1 0-1 0 0,1 0 1 0 0,0 1-1 0 0,0-1 0 0 0,0 0 1 0 0,1 1-1 0 0,-1-1 0 0 0,0 1 1 0 0,1 0-1 0 0,-1 0 0 0 0,0 0 1 0 0,1 0-1 0 0,4-1 1 0 0,9-2 513 0 0,0 0 1 0 0,19-1 0 0 0,-24 3-588 0 0,19-2 495 0 0,1 1 0 0 0,57 2 0 0 0,-74 1-415 0 0,-1 2 0 0 0,1 0 0 0 0,-1 0 0 0 0,0 1 1 0 0,0 1-1 0 0,0 0 0 0 0,-1 1 0 0 0,0 0 0 0 0,13 8 0 0 0,-21-11-95 0 0,-1 0 0 0 0,0 0 0 0 0,-1 1 0 0 0,1-1 0 0 0,0 1 0 0 0,-1-1 0 0 0,1 1 0 0 0,-1 0 0 0 0,0 0 0 0 0,0 0 0 0 0,0 0 0 0 0,0 0 0 0 0,0 0 0 0 0,-1 1 0 0 0,2 4 0 0 0,-2-3-4 0 0,0 1-1 0 0,0-1 1 0 0,0 0-1 0 0,-1 0 1 0 0,0 1-1 0 0,0-1 0 0 0,-1 0 1 0 0,1 1-1 0 0,-3 7 1 0 0,-2 3 11 0 0,0-1 1 0 0,-1 1 0 0 0,-1-2-1 0 0,0 1 1 0 0,-17 24-1 0 0,0-6-13 0 0,-1-1-1 0 0,-2-1 0 0 0,-1-1 0 0 0,-55 45 0 0 0,70-64-48 0 0,-1-1 0 0 0,-1 0 0 0 0,0-1 0 0 0,0 0 0 0 0,0-1 0 0 0,-1-1 0 0 0,0 0 0 0 0,-1-2 0 0 0,0 0 0 0 0,-23 4 0 0 0,38-8-709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719"/>
    </inkml:context>
    <inkml:brush xml:id="br0">
      <inkml:brushProperty name="width" value="0.025" units="cm"/>
      <inkml:brushProperty name="height" value="0.025" units="cm"/>
      <inkml:brushProperty name="color" value="#F6630D"/>
    </inkml:brush>
  </inkml:definitions>
  <inkml:trace contextRef="#ctx0" brushRef="#br0">0 84 2303 0 0,'0'0'102'0'0,"1"-2"-1"0"0,0 0 820 0 0,0-1-1 0 0,0 1 0 0 0,1 0 1 0 0,-1-1-1 0 0,1 1 1 0 0,-1 0-1 0 0,1 0 1 0 0,0 0-1 0 0,0 0 1 0 0,3-1-1 0 0,-1-1 334 0 0,1 1 0 0 0,1-1-1 0 0,-1 2 1 0 0,6-4 0 0 0,5 0-252 0 0,0 1 0 0 0,23-5 0 0 0,-4 4-251 0 0,0 1 1 0 0,0 1 0 0 0,68 3-1 0 0,-100 1-724 0 0,1 0 1 0 0,-1 1-1 0 0,1-1 0 0 0,-1 1 0 0 0,0 0 0 0 0,1 0 0 0 0,-1 0 0 0 0,0 1 0 0 0,4 1 0 0 0,6 10-1918 0 0,-12-11 1318 0 0,0-1-1 0 0,-1 0 1 0 0,1 1 0 0 0,-1-1-1 0 0,1 1 1 0 0,-1-1 0 0 0,0 1 0 0 0,0-1-1 0 0,1 1 1 0 0,-1-1 0 0 0,0 3 0 0 0,-2 8-6513 0 0</inkml:trace>
  <inkml:trace contextRef="#ctx0" brushRef="#br0" timeOffset="1">74 507 3223 0 0,'0'0'143'0'0,"10"0"3336"0"0,27-9 5853 0 0,18-8-4969 0 0,14-4-3257 0 0,-58 18-1020 0 0,85-18 1830 0 0,-82 19-2225 0 0,0 1 0 0 0,0 0 0 0 0,1 1 0 0 0,24 3 0 0 0,-38-3-763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40"/>
    </inkml:context>
    <inkml:brush xml:id="br0">
      <inkml:brushProperty name="width" value="0.05" units="cm"/>
      <inkml:brushProperty name="height" value="0.05" units="cm"/>
      <inkml:brushProperty name="color" value="#AB008B"/>
    </inkml:brush>
  </inkml:definitions>
  <inkml:trace contextRef="#ctx0" brushRef="#br0">95 16 3679 0 0,'-3'-6'-51'0'0,"-1"-3"7539"0"0,9 23-3275 0 0,-3-4-5888 0 0,1 38 2253 0 0,-2 0 0 0 0,-8 78 0 0 0,3-75-285 0 0,-32 384 1872 0 0,-13 232 602 0 0,46-591-2353 0 0,3-1 0 0 0,17 127 0 0 0,-17-197-369 0 0,1-1 0 0 0,1 1 0 0 0,-1 0 0 0 0,1-1 0 0 0,-1 1 0 0 0,1-1 0 0 0,0 0 0 0 0,5 7-1 0 0,-7-10-39 0 0,1 0-1 0 0,0 0 1 0 0,0 0-1 0 0,0 0 1 0 0,0 0-1 0 0,0 0 0 0 0,0 0 1 0 0,0-1-1 0 0,0 1 1 0 0,1 0-1 0 0,-1 0 1 0 0,0-1-1 0 0,0 1 0 0 0,1-1 1 0 0,-1 1-1 0 0,0-1 1 0 0,1 0-1 0 0,-1 1 0 0 0,0-1 1 0 0,1 0-1 0 0,-1 0 1 0 0,0 0-1 0 0,1 0 1 0 0,-1 0-1 0 0,0 0 0 0 0,1-1 1 0 0,-1 1-1 0 0,0 0 1 0 0,1-1-1 0 0,-1 1 1 0 0,0-1-1 0 0,1 1 0 0 0,1-2 1 0 0,-1 1-179 0 0,0-1 0 0 0,1 0-1 0 0,-1 1 1 0 0,0-1 0 0 0,0 0 0 0 0,0 0 0 0 0,0-1 0 0 0,-1 1 0 0 0,3-3 0 0 0,-4 5 130 0 0,11-16-1054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41"/>
    </inkml:context>
    <inkml:brush xml:id="br0">
      <inkml:brushProperty name="width" value="0.05" units="cm"/>
      <inkml:brushProperty name="height" value="0.05" units="cm"/>
      <inkml:brushProperty name="color" value="#AB008B"/>
    </inkml:brush>
  </inkml:definitions>
  <inkml:trace contextRef="#ctx0" brushRef="#br0">1 103 8751 0 0,'0'0'794'0'0,"1"0"-652"0"0,136 10 2972 0 0,73-14-2927 0 0,-144 2 88 0 0,394-24 540 0 0,-213 9-230 0 0,-82 7-61 0 0,916-34 2032 0 0,-269 35-1177 0 0,-666 9-2606 0 0,-123 0-5173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42"/>
    </inkml:context>
    <inkml:brush xml:id="br0">
      <inkml:brushProperty name="width" value="0.05" units="cm"/>
      <inkml:brushProperty name="height" value="0.05" units="cm"/>
      <inkml:brushProperty name="color" value="#AB008B"/>
    </inkml:brush>
  </inkml:definitions>
  <inkml:trace contextRef="#ctx0" brushRef="#br0">52 83 1839 0 0,'-1'-10'236'0'0,"0"-6"645"0"0,1-30 2061 0 0,2 35 4406 0 0,2 27-7140 0 0,-1 0 0 0 0,-1 1 1 0 0,-1-1-1 0 0,0 0 0 0 0,-1 1 0 0 0,-2 18 1 0 0,1-9 8 0 0,-26 516 2029 0 0,-5 179-462 0 0,34-493-1394 0 0,2-178-301 0 0,2 0-1 0 0,18 75 1 0 0,-23-123-67 0 0,14 45-278 0 0,-14-44 193 0 0,0-1 0 0 0,0 1 0 0 0,0-1 0 0 0,1 0 0 0 0,-1 1 0 0 0,0-1 0 0 0,1 0 0 0 0,0 0 0 0 0,0 0 0 0 0,-1 0 1 0 0,1 0-1 0 0,0 0 0 0 0,0-1 0 0 0,1 1 0 0 0,1 1 0 0 0,12-3-424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43"/>
    </inkml:context>
    <inkml:brush xml:id="br0">
      <inkml:brushProperty name="width" value="0.05" units="cm"/>
      <inkml:brushProperty name="height" value="0.05" units="cm"/>
      <inkml:brushProperty name="color" value="#AB008B"/>
    </inkml:brush>
  </inkml:definitions>
  <inkml:trace contextRef="#ctx0" brushRef="#br0">313 0 8287 0 0,'-78'155'1686'0'0,"15"-25"38"0"0,31-73-1137 0 0,-7 14-345 0 0,-55 136 1 0 0,93-204-296 0 0,0 0 0 0 0,0 0 0 0 0,0 0 1 0 0,0 0-1 0 0,1 0 0 0 0,-1 0 0 0 0,1 0 0 0 0,0 0 1 0 0,0 1-1 0 0,0-1 0 0 0,1 6 0 0 0,10-15-833 0 0,21-26-1146 0 0,-12 8-1410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9:51.144"/>
    </inkml:context>
    <inkml:brush xml:id="br0">
      <inkml:brushProperty name="width" value="0.05" units="cm"/>
      <inkml:brushProperty name="height" value="0.05" units="cm"/>
      <inkml:brushProperty name="color" value="#AB008B"/>
    </inkml:brush>
  </inkml:definitions>
  <inkml:trace contextRef="#ctx0" brushRef="#br0">197 69 919 0 0,'6'-8'27'0'0,"1"-1"35"0"0,1-1 1 0 0,1 2-1 0 0,-1-1 1 0 0,1 1-1 0 0,13-9 1670 0 0,-20 26 2873 0 0,-8 6-2858 0 0,6-14-1324 0 0,-25 51 1583 0 0,-48 73 0 0 0,73-125-2001 0 0,-43 66 429 0 0,15-25-209 0 0,2 2 0 0 0,-38 83 0 0 0,64-125-213 0 0,-1 0 0 0 0,1 1 0 0 0,-1-1 0 0 0,1 0 0 0 0,0 0 0 0 0,0 0 0 0 0,-1 0-1 0 0,1 1 1 0 0,0-1 0 0 0,0 0 0 0 0,0 0 0 0 0,0 1 0 0 0,1 0 0 0 0,-1-1-7 0 0,0-1 1 0 0,0 0-1 0 0,0 1 0 0 0,0-1 0 0 0,1 0 1 0 0,-1 0-1 0 0,0 0 0 0 0,0 1 1 0 0,1-1-1 0 0,-1 0 0 0 0,0 0 1 0 0,0 0-1 0 0,1 1 0 0 0,-1-1 0 0 0,0 0 1 0 0,0 0-1 0 0,1 0 0 0 0,-1 0 1 0 0,0 0-1 0 0,1 0 0 0 0,-1 0 1 0 0,0 0-1 0 0,1 0 0 0 0,-1 1 0 0 0,0-1 1 0 0,1-1-1 0 0,-1 1 0 0 0,0 0 1 0 0,0 0-1 0 0,1 0 0 0 0,-1 0 1 0 0,4-1 3 0 0,-1 0 1 0 0,0 0-1 0 0,0 0 1 0 0,0-1 0 0 0,0 0-1 0 0,-1 1 1 0 0,1-1-1 0 0,3-2 1 0 0,43-40-276 0 0,64-73 0 0 0,-70 69 337 0 0,78-66-1 0 0,-99 99 430 0 0,-30 40 292 0 0,-23 27-98 0 0,-55 73 0 0 0,7-13-58 0 0,21-23-646 0 0,57-87-46 0 0,18-15-1363 0 0,-13 10 1074 0 0,1 0 0 0 0,-1 0 0 0 0,0 0 0 0 0,9-4 0 0 0,-5 4-773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03.762"/>
    </inkml:context>
    <inkml:brush xml:id="br0">
      <inkml:brushProperty name="width" value="0.05" units="cm"/>
      <inkml:brushProperty name="height" value="0.05" units="cm"/>
      <inkml:brushProperty name="color" value="#AB008B"/>
    </inkml:brush>
  </inkml:definitions>
  <inkml:trace contextRef="#ctx0" brushRef="#br0">759 45 5039 0 0,'0'0'231'0'0,"6"-11"786"0"0,-3 7 225 0 0,1-1-1 0 0,-1 1 1 0 0,1 0-1 0 0,0 0 1 0 0,0 0-1 0 0,5-4 773 0 0,8 7-662 0 0,-15 3-1320 0 0,0 0 1 0 0,1 0 0 0 0,-1 0-1 0 0,0 0 1 0 0,0 0-1 0 0,0 1 1 0 0,-1-1-1 0 0,1 0 1 0 0,-1 1-1 0 0,1 0 1 0 0,-1-1-1 0 0,0 1 1 0 0,0 0 0 0 0,0 0-1 0 0,0-1 1 0 0,0 1-1 0 0,-1 0 1 0 0,1 0-1 0 0,-1 6 1 0 0,1 4 57 0 0,0 1 0 0 0,-1-1 0 0 0,-3 17 0 0 0,-4 22 341 0 0,-28 94 0 0 0,-30 48 148 0 0,-18 20-80 0 0,-145 267-1 0 0,94-243-49 0 0,-24-8-55 0 0,29-59-686 0 0,128-170 157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04.843"/>
    </inkml:context>
    <inkml:brush xml:id="br0">
      <inkml:brushProperty name="width" value="0.05" units="cm"/>
      <inkml:brushProperty name="height" value="0.05" units="cm"/>
      <inkml:brushProperty name="color" value="#AB008B"/>
    </inkml:brush>
  </inkml:definitions>
  <inkml:trace contextRef="#ctx0" brushRef="#br0">66 41 3679 0 0,'0'0'631'0'0,"1"-2"673"0"0,16-36 13225 0 0,-15 55-13562 0 0,-2-11-855 0 0,0-1-1 0 0,-1 1 1 0 0,0 0 0 0 0,-1 0 0 0 0,1-1-1 0 0,-1 1 1 0 0,-4 9 0 0 0,-24 38 203 0 0,22-41-284 0 0,1 1 0 0 0,0 0 0 0 0,-7 20 0 0 0,8-17 29 0 0,34-39 15 0 0,8-10 124 0 0,2 2 0 0 0,74-48 0 0 0,-107 76-188 0 0,-4 3 218 0 0,-2 3-204 0 0,1-1 0 0 0,-1 1-1 0 0,0 0 1 0 0,0 0 0 0 0,0-1-1 0 0,0 1 1 0 0,0-1 0 0 0,0 1 0 0 0,-4 3-1 0 0,3-3 0 0 0,1 0 1 0 0,-1 1-1 0 0,0-1 0 0 0,1 0 0 0 0,-2 6 0 0 0,0 3-24 0 0,5-10 0 0 0,3-5 0 0 0,5-6 0 0 0,-6 7-1 0 0,0-2 0 0 0,4-16 14 0 0,-7 18 16 0 0,-30-8-2731 0 0,20 8 892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06.370"/>
    </inkml:context>
    <inkml:brush xml:id="br0">
      <inkml:brushProperty name="width" value="0.05" units="cm"/>
      <inkml:brushProperty name="height" value="0.05" units="cm"/>
      <inkml:brushProperty name="color" value="#AB008B"/>
    </inkml:brush>
  </inkml:definitions>
  <inkml:trace contextRef="#ctx0" brushRef="#br0">21 6 5983 0 0,'0'0'274'0'0,"-1"0"-6"0"0,-7-1-172 0 0,-4-1 3279 0 0,16 1-1455 0 0,15 0-878 0 0,30 1-991 0 0,391 33 1294 0 0,350 69-692 0 0,-399-26-341 0 0,-330-61 553 0 0,-2 2 0 0 0,59 26 0 0 0,-107-37-2540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06.975"/>
    </inkml:context>
    <inkml:brush xml:id="br0">
      <inkml:brushProperty name="width" value="0.05" units="cm"/>
      <inkml:brushProperty name="height" value="0.05" units="cm"/>
      <inkml:brushProperty name="color" value="#AB008B"/>
    </inkml:brush>
  </inkml:definitions>
  <inkml:trace contextRef="#ctx0" brushRef="#br0">117 19 8751 0 0,'0'0'1066'0'0,"-7"-3"435"0"0,3 1 1771 0 0,-27-5-345 0 0,29 7-2189 0 0,-9-5 3246 0 0,11 5-3940 0 0,0 0 1 0 0,0 0-1 0 0,0 0 0 0 0,1 0 1 0 0,-1-1-1 0 0,0 1 0 0 0,0 0 1 0 0,0 0-1 0 0,0 0 0 0 0,0 0 1 0 0,0 0-1 0 0,0 0 0 0 0,1 0 0 0 0,-1 0 1 0 0,0 0-1 0 0,0-1 0 0 0,0 1 1 0 0,0 0-1 0 0,0 0 0 0 0,1 0 1 0 0,-1 0-1 0 0,0 0 0 0 0,0 0 1 0 0,0 0-1 0 0,0 0 0 0 0,0 0 0 0 0,1 0 1 0 0,-1 0-1 0 0,0 0 0 0 0,0 0 1 0 0,0 0-1 0 0,0 0 0 0 0,0 0 1 0 0,1 0-1 0 0,-1 0 0 0 0,0 0 1 0 0,0 1-1 0 0,0-1 0 0 0,0 0 0 0 0,1 0 1 0 0,12 5 574 0 0,21 12-657 0 0,-22-11 432 0 0,-11-5-298 0 0,2 3 535 0 0,-1-1 212 0 0,-10 1-741 0 0,2-3-41 0 0,1 1 0 0 0,-1-1-1 0 0,1-1 1 0 0,-1 1 0 0 0,0-1-1 0 0,1 0 1 0 0,-1 0 0 0 0,0-1 0 0 0,1 1-1 0 0,-1-1 1 0 0,-9-4 0 0 0,-31-3 231 0 0,44 8-173 0 0,23 7-2882 0 0,-9-5-6278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07.982"/>
    </inkml:context>
    <inkml:brush xml:id="br0">
      <inkml:brushProperty name="width" value="0.05" units="cm"/>
      <inkml:brushProperty name="height" value="0.05" units="cm"/>
      <inkml:brushProperty name="color" value="#AB008B"/>
    </inkml:brush>
  </inkml:definitions>
  <inkml:trace contextRef="#ctx0" brushRef="#br0">6 29 10015 0 0,'0'0'2810'0'0,"8"-11"3972"0"0,-9 11-6685 0 0,1 0-1 0 0,-1-1 0 0 0,0 1 1 0 0,0-1-1 0 0,0 1 0 0 0,1-1 1 0 0,-1 1-1 0 0,0-1 1 0 0,1 1-1 0 0,-1-1 0 0 0,0 1 1 0 0,1-1-1 0 0,-1 0 1 0 0,1 1-1 0 0,-1-1 0 0 0,1 0 1 0 0,-1 0-1 0 0,1 1 0 0 0,-1-1 1 0 0,1-1-1 0 0,0 1 584 0 0,0 0-589 0 0,2 1-54 0 0,-1-1 0 0 0,0 1 0 0 0,1 0 0 0 0,-1-1 0 0 0,0 1 0 0 0,1 0 0 0 0,-1 0 0 0 0,0 0 0 0 0,1 0 0 0 0,-1 0 0 0 0,0 0 0 0 0,1 0 1 0 0,-1 0-1 0 0,0 0 0 0 0,1 1 0 0 0,-1-1 0 0 0,0 1 0 0 0,1-1 0 0 0,1 2 0 0 0,20 14 538 0 0,-18-12-382 0 0,0-1-128 0 0,-1 0 0 0 0,0 0 0 0 0,1 0 0 0 0,0-1 0 0 0,-1 1 0 0 0,1-1 0 0 0,0-1 0 0 0,8 3 0 0 0,15-3-3440 0 0,-37 0-4339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1.091"/>
    </inkml:context>
    <inkml:brush xml:id="br0">
      <inkml:brushProperty name="width" value="0.025" units="cm"/>
      <inkml:brushProperty name="height" value="0.025" units="cm"/>
      <inkml:brushProperty name="color" value="#F6630D"/>
    </inkml:brush>
  </inkml:definitions>
  <inkml:trace contextRef="#ctx0" brushRef="#br0">266 480 10591 0 0,'0'0'819'0'0,"1"-14"1286"0"0,-7-29 5728 0 0,4 33-7668 0 0,0 1-1 0 0,-1-1 0 0 0,0 1 1 0 0,-8-18-1 0 0,10 25-160 0 0,0-1 0 0 0,-1 1 0 0 0,1-1 0 0 0,-1 1-1 0 0,1-1 1 0 0,-1 1 0 0 0,0 0 0 0 0,0 0 0 0 0,0 0 0 0 0,0 0 0 0 0,0 0 0 0 0,-4-2 0 0 0,0 0 10 0 0,4 2 23 0 0,-1 0 0 0 0,1 0 0 0 0,-1 0 0 0 0,1 0 0 0 0,-1 1 0 0 0,0-1 0 0 0,0 1 0 0 0,0-1 0 0 0,0 1 0 0 0,0 0 0 0 0,0 0 0 0 0,0 1 0 0 0,0-1 1 0 0,0 1-1 0 0,0-1 0 0 0,-1 1 0 0 0,1 0 0 0 0,0 0 0 0 0,0 0 0 0 0,0 1 0 0 0,-1-1 0 0 0,1 1 0 0 0,0 0 0 0 0,0 0 0 0 0,0 0 0 0 0,0 0 0 0 0,0 0 0 0 0,0 0 0 0 0,1 1 0 0 0,-1 0 0 0 0,0 0 0 0 0,1-1 0 0 0,-5 5 0 0 0,-1 2-32 0 0,0 0 0 0 0,0 1 0 0 0,1-1 1 0 0,0 1-1 0 0,1 1 0 0 0,0 0 0 0 0,-9 18 0 0 0,7-10 10 0 0,0 0 0 0 0,2 1 0 0 0,-8 33 0 0 0,13-46 31 0 0,0 0 0 0 0,0 0 0 0 0,0 0-1 0 0,1 0 1 0 0,0 0 0 0 0,0 0 0 0 0,1 0 0 0 0,0 0 0 0 0,0 0 0 0 0,0 0 0 0 0,0 0 0 0 0,1 0 0 0 0,0 0-1 0 0,0-1 1 0 0,1 1 0 0 0,4 7 0 0 0,-6-12-29 0 0,0 1 1 0 0,0-1-1 0 0,1 0 1 0 0,-1 1-1 0 0,0-1 0 0 0,0 0 1 0 0,1 0-1 0 0,-1 0 0 0 0,1 0 1 0 0,-1 0-1 0 0,1 0 0 0 0,-1 0 1 0 0,1-1-1 0 0,0 1 0 0 0,-1 0 1 0 0,1-1-1 0 0,0 0 1 0 0,0 1-1 0 0,-1-1 0 0 0,3 0 1 0 0,-1 0-10 0 0,0 0 1 0 0,0-1-1 0 0,0 1 1 0 0,0-1-1 0 0,0 0 1 0 0,0 0 0 0 0,0 0-1 0 0,0 0 1 0 0,-1 0-1 0 0,6-4 1 0 0,0 0-11 0 0,0-1 0 0 0,0-1 1 0 0,-1 1-1 0 0,0-1 0 0 0,12-16 0 0 0,-10 10-37 0 0,0-1-1 0 0,-2 1 0 0 0,0-1 1 0 0,0-1-1 0 0,-1 0 1 0 0,-1 0-1 0 0,-1 0 1 0 0,0 0-1 0 0,-1-1 0 0 0,2-24 1 0 0,-2-15-87 0 0,-7-94 0 0 0,-1 33-48 0 0,7 87 152 0 0,-1 19 142 0 0,-1 1 0 0 0,0-18 0 0 0,11 54 251 0 0,-8-9-214 0 0,-1 1 1 0 0,-1-1-1 0 0,-1 1 1 0 0,0-1-1 0 0,-6 33 0 0 0,1-5 139 0 0,-4 51 251 0 0,-4 54 189 0 0,12-122-590 0 0,2-1 0 0 0,1 0 0 0 0,6 37 0 0 0,-6-57-134 0 0,0 0 0 0 0,0-1 1 0 0,1 1-1 0 0,4 7 0 0 0,-6-12-114 0 0,0-1 0 0 0,1 1 0 0 0,-1-1 0 0 0,1 1 0 0 0,0-1 0 0 0,0 0-1 0 0,0 1 1 0 0,0-1 0 0 0,0 0 0 0 0,0 0 0 0 0,1-1 0 0 0,-1 1 0 0 0,5 2 0 0 0,7 0-725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4.579"/>
    </inkml:context>
    <inkml:brush xml:id="br0">
      <inkml:brushProperty name="width" value="0.05" units="cm"/>
      <inkml:brushProperty name="height" value="0.05" units="cm"/>
      <inkml:brushProperty name="color" value="#AB008B"/>
    </inkml:brush>
  </inkml:definitions>
  <inkml:trace contextRef="#ctx0" brushRef="#br0">174 63 1839 0 0,'1'-2'134'0'0,"0"0"-106"0"0,11-11 334 0 0,16-14 14225 0 0,-35 18-14091 0 0,3 7-483 0 0,0 1 0 0 0,1-1 0 0 0,-1 1 0 0 0,0 0 0 0 0,0 0 0 0 0,0 1-1 0 0,-1-1 1 0 0,1 1 0 0 0,0 0 0 0 0,0 0 0 0 0,0 0 0 0 0,0 1 0 0 0,0-1 0 0 0,0 1 0 0 0,0 0 0 0 0,0 0 0 0 0,0 1 0 0 0,0-1 0 0 0,0 1 0 0 0,-4 2 0 0 0,-2 2 15 0 0,0-1 1 0 0,0 1 0 0 0,1 1 0 0 0,0 0 0 0 0,1 0-1 0 0,-12 13 1 0 0,19-19-31 0 0,-1 1 0 0 0,1-1-1 0 0,0 1 1 0 0,0 0 0 0 0,-1-1 0 0 0,1 1-1 0 0,0 0 1 0 0,0 0 0 0 0,1 0-1 0 0,-1 0 1 0 0,0 0 0 0 0,1 0 0 0 0,-1 0-1 0 0,1 0 1 0 0,0 0 0 0 0,0 1-1 0 0,0-1 1 0 0,0 0 0 0 0,0 0 0 0 0,0 0-1 0 0,0 0 1 0 0,1 0 0 0 0,-1 0-1 0 0,1 0 1 0 0,-1 0 0 0 0,1 0 0 0 0,2 4-1 0 0,-1-2-2 0 0,1 0 0 0 0,0 0-1 0 0,0 0 1 0 0,0-1 0 0 0,0 1-1 0 0,1-1 1 0 0,-1 0 0 0 0,1 0-1 0 0,0 0 1 0 0,0 0 0 0 0,6 3-1 0 0,13 7 9 0 0,-14-8 26 0 0,0 0-1 0 0,15 6 0 0 0,-2-3 77 0 0,37 15 125 0 0,-53-20-196 0 0,0 0 1 0 0,0 1-1 0 0,0-1 1 0 0,0 1-1 0 0,-1 0 1 0 0,10 9-1 0 0,-15-12-30 0 0,1-1 1 0 0,-1 1-1 0 0,1 0 0 0 0,-1-1 0 0 0,1 1 0 0 0,-1 0 0 0 0,1-1 1 0 0,-1 1-1 0 0,0 0 0 0 0,1-1 0 0 0,-1 1 0 0 0,0 0 1 0 0,0 0-1 0 0,1-1 0 0 0,-1 1 0 0 0,0 0 0 0 0,0 0 0 0 0,0 0 1 0 0,0-1-1 0 0,0 1 0 0 0,0 0 0 0 0,0 0 0 0 0,-1 1 1 0 0,1-1 11 0 0,-1 1 1 0 0,0-1 0 0 0,0 0 0 0 0,0 1-1 0 0,1-1 1 0 0,-1 0 0 0 0,0 0 0 0 0,0 0 0 0 0,-1 0-1 0 0,1 0 1 0 0,-2 2 0 0 0,-4 1 75 0 0,1-1 0 0 0,-1 1 1 0 0,1-1-1 0 0,-8 2 0 0 0,-10 2 59 0 0,0-1 0 0 0,-1-2 1 0 0,1 0-1 0 0,-1-1 0 0 0,1-2 0 0 0,-50-2 1 0 0,65 0-86 0 0,8 1-10 0 0,3-2-1437 0 0,7-4 220 0 0,3 2-57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4.960"/>
    </inkml:context>
    <inkml:brush xml:id="br0">
      <inkml:brushProperty name="width" value="0.05" units="cm"/>
      <inkml:brushProperty name="height" value="0.05" units="cm"/>
      <inkml:brushProperty name="color" value="#AB008B"/>
    </inkml:brush>
  </inkml:definitions>
  <inkml:trace contextRef="#ctx0" brushRef="#br0">45 1 2759 0 0,'0'0'10218'0'0,"-1"1"-9550"0"0,-4 8-254 0 0,0 0 0 0 0,1 0 0 0 0,0 0 0 0 0,0 1 0 0 0,1-1 0 0 0,0 1 1 0 0,-2 16-1 0 0,0 4 826 0 0,0 38 1 0 0,6-20-119 0 0,2 6-3724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5.385"/>
    </inkml:context>
    <inkml:brush xml:id="br0">
      <inkml:brushProperty name="width" value="0.05" units="cm"/>
      <inkml:brushProperty name="height" value="0.05" units="cm"/>
      <inkml:brushProperty name="color" value="#AB008B"/>
    </inkml:brush>
  </inkml:definitions>
  <inkml:trace contextRef="#ctx0" brushRef="#br0">1 94 6911 0 0,'0'0'528'0'0,"0"-2"-341"0"0,1 0 169 0 0,-1 1 0 0 0,1-1 0 0 0,-1 0 0 0 0,1 1 0 0 0,0-1 0 0 0,0 0 0 0 0,0 1 0 0 0,0-1 0 0 0,0 1 0 0 0,0-1 0 0 0,0 1 0 0 0,0 0 0 0 0,0 0 0 0 0,1-1 0 0 0,-1 1 0 0 0,1 0 0 0 0,-1 0 0 0 0,4-1 0 0 0,-2 0-57 0 0,6-3 111 0 0,0 1 1 0 0,1 1-1 0 0,0 0 1 0 0,0 0-1 0 0,0 1 1 0 0,0 0-1 0 0,20 0 1 0 0,9-3-201 0 0,18-9-82 0 0,-39 9-120 0 0,0 1 1 0 0,0 1 0 0 0,0 0-1 0 0,27 0 1 0 0,-43 3-113 0 0,-9 24-459 0 0,2-12 577 0 0,0-1-1 0 0,-1 1 1 0 0,-8 10-1 0 0,-7 14 221 0 0,15-24-70 0 0,0 0-1 0 0,0 1 1 0 0,2 0-1 0 0,-1 0 0 0 0,-3 26 1 0 0,7-35-92 0 0,1-1 0 0 0,-1 1 0 0 0,1 0 0 0 0,0 0 0 0 0,1 0 1 0 0,-1 0-1 0 0,1-1 0 0 0,0 1 0 0 0,-1 0 0 0 0,2-1 0 0 0,-1 1 0 0 0,0 0 0 0 0,1-1 1 0 0,-1 1-1 0 0,1-1 0 0 0,0 0 0 0 0,0 0 0 0 0,1 0 0 0 0,-1 0 0 0 0,1 0 0 0 0,-1 0 1 0 0,1 0-1 0 0,0-1 0 0 0,0 1 0 0 0,0-1 0 0 0,4 2 0 0 0,-2-2-8 0 0,0 0-1 0 0,0 0 0 0 0,0 0 1 0 0,0-1-1 0 0,0 0 0 0 0,0 0 1 0 0,0 0-1 0 0,1-1 0 0 0,-1 1 1 0 0,0-1-1 0 0,0-1 0 0 0,1 1 1 0 0,-1-1-1 0 0,0 0 0 0 0,0 0 1 0 0,0 0-1 0 0,7-3 1 0 0,0 0-31 0 0,-1-1 1 0 0,0 0 0 0 0,0-1-1 0 0,0 0 1 0 0,0-1 0 0 0,12-10-1 0 0,-18 13-24 0 0,-1-1 0 0 0,1 0 1 0 0,-1 0-1 0 0,0 0 0 0 0,0-1 0 0 0,-1 1 0 0 0,0-1 0 0 0,0 0 1 0 0,0 0-1 0 0,-1 0 0 0 0,0-1 0 0 0,0 1 0 0 0,0 0 0 0 0,-1-1 0 0 0,1-8 1 0 0,-1 8-35 0 0,-1 1 0 0 0,1-1 0 0 0,-1 0 0 0 0,-1 0 1 0 0,0 0-1 0 0,0 0 0 0 0,0 0 0 0 0,-1 0 1 0 0,1 1-1 0 0,-2-1 0 0 0,1 1 0 0 0,-1-1 0 0 0,0 1 1 0 0,-5-9-1 0 0,6 13-5 0 0,0 0-1 0 0,0 0 1 0 0,1 0 0 0 0,-1 0 0 0 0,-1 0 0 0 0,1 1 0 0 0,0-1-1 0 0,0 1 1 0 0,-1-1 0 0 0,1 1 0 0 0,0 0 0 0 0,-1 0-1 0 0,1 0 1 0 0,-1 0 0 0 0,-4-1 0 0 0,3 1-16 0 0,-1 1 1 0 0,0 0-1 0 0,0-1 1 0 0,0 2-1 0 0,0-1 0 0 0,0 0 1 0 0,0 1-1 0 0,-5 2 1 0 0,0 0-72 0 0,-1 0-1 0 0,1 1 1 0 0,0 1 0 0 0,0-1 0 0 0,1 2 0 0 0,0-1-1 0 0,-12 10 1 0 0,12-7-120 0 0,0 0 0 0 0,1 0-1 0 0,-8 10 1 0 0,13-15 64 0 0,1 0 0 0 0,0 1 0 0 0,0-1-1 0 0,0 0 1 0 0,0 1 0 0 0,0-1 0 0 0,0 1 0 0 0,1 0 0 0 0,0 0 0 0 0,0-1 0 0 0,0 1-1 0 0,-1 6 1 0 0,2-10 73 0 0,1 1 0 0 0,-1-1 0 0 0,0 1-1 0 0,0 0 1 0 0,0-1 0 0 0,0 1 0 0 0,1-1-1 0 0,-1 1 1 0 0,0-1 0 0 0,0 1 0 0 0,1-1-1 0 0,-1 1 1 0 0,0-1 0 0 0,1 1 0 0 0,-1-1-1 0 0,1 1 1 0 0,-1-1 0 0 0,1 1 0 0 0,1 0-309 0 0,7 7-1526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5.760"/>
    </inkml:context>
    <inkml:brush xml:id="br0">
      <inkml:brushProperty name="width" value="0.05" units="cm"/>
      <inkml:brushProperty name="height" value="0.05" units="cm"/>
      <inkml:brushProperty name="color" value="#AB008B"/>
    </inkml:brush>
  </inkml:definitions>
  <inkml:trace contextRef="#ctx0" brushRef="#br0">42 0 7831 0 0,'0'0'1072'0'0,"-9"17"3592"0"0,4-1-3539 0 0,1 0-1 0 0,1 0 0 0 0,-1 23 0 0 0,-1 1-141 0 0,3-25-628 0 0,-2 11 102 0 0,1-1 0 0 0,0 26 0 0 0,3-50-415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6.140"/>
    </inkml:context>
    <inkml:brush xml:id="br0">
      <inkml:brushProperty name="width" value="0.05" units="cm"/>
      <inkml:brushProperty name="height" value="0.05" units="cm"/>
      <inkml:brushProperty name="color" value="#AB008B"/>
    </inkml:brush>
  </inkml:definitions>
  <inkml:trace contextRef="#ctx0" brushRef="#br0">1 114 5063 0 0,'0'0'232'0'0,"0"-2"-13"0"0,-1 0-177 0 0,1 0-1 0 0,0 0 0 0 0,0-1 1 0 0,0 1-1 0 0,0 0 1 0 0,1-1-1 0 0,-1 1 1 0 0,1 0-1 0 0,-1 0 0 0 0,2-3 1 0 0,0 2 539 0 0,-1 0 1 0 0,1 0-1 0 0,0 0 1 0 0,0 1-1 0 0,1-1 1 0 0,-1 1-1 0 0,1-1 1 0 0,-1 1-1 0 0,1 0 1 0 0,0 0-1 0 0,0 0 1 0 0,4-2-1 0 0,-6 3-411 0 0,14-7 415 0 0,0 1 0 0 0,0 0 1 0 0,1 1-1 0 0,0 1 0 0 0,0 0 0 0 0,1 1 0 0 0,-1 1 0 0 0,1 1 0 0 0,-1 0 0 0 0,32 1 0 0 0,-46 1-473 0 0,1 0-58 0 0,-1 0 0 0 0,0 0 1 0 0,0 0-1 0 0,0 1 0 0 0,1-1 0 0 0,-1 0 1 0 0,0 1-1 0 0,0 0 0 0 0,0-1 1 0 0,0 1-1 0 0,0 0 0 0 0,3 2 1 0 0,-4-2-55 0 0,-1-1 0 0 0,1 1 1 0 0,-1 0-1 0 0,0 0 1 0 0,1 0-1 0 0,-1 0 0 0 0,0 0 1 0 0,1 0-1 0 0,-1 0 1 0 0,0 0-1 0 0,0 0 1 0 0,0 0-1 0 0,0 0 0 0 0,0 0 1 0 0,0 0-1 0 0,0 0 1 0 0,-1 0-1 0 0,1 0 0 0 0,0 0 1 0 0,0 0-1 0 0,-1 0 1 0 0,1 0-1 0 0,-1 0 1 0 0,1 0-1 0 0,0 0 0 0 0,-1 0 1 0 0,0 0-1 0 0,1-1 1 0 0,-1 1-1 0 0,0 0 1 0 0,1 0-1 0 0,-1-1 0 0 0,0 1 1 0 0,0 0-1 0 0,-1 0 1 0 0,1 1-2 0 0,-11 9-77 0 0,0-1-1 0 0,-21 15 0 0 0,4-4-53 0 0,20-15 66 0 0,1-1-1 0 0,-1 0 1 0 0,-14 7-1 0 0,12-7 2 0 0,0 0 0 0 0,1 1 0 0 0,0 0 0 0 0,-15 12 1 0 0,24-17-4 0 0,2 1 62 0 0,0 0 0 0 0,0 0 1 0 0,0 0-1 0 0,0-1 1 0 0,1 1-1 0 0,-1 0 0 0 0,1 0 1 0 0,-1-1-1 0 0,1 1 1 0 0,-1-1-1 0 0,1 1 0 0 0,0-1 1 0 0,0 0-1 0 0,0 0 1 0 0,2 2-1 0 0,3 1-35 0 0,12 11 54 0 0,18 20 0 0 0,18 14 405 0 0,-49-44-356 0 0,1 0 1 0 0,0-1-1 0 0,0 0 0 0 0,0 0 0 0 0,0 0 1 0 0,14 3-1 0 0,-20-6-86 0 0,0-1-70 0 0,0 0-1 0 0,1 1 1 0 0,-1-1-1 0 0,1 0 0 0 0,-1 0 1 0 0,0 1-1 0 0,1-1 1 0 0,-1 0-1 0 0,1 0 0 0 0,-1-1 1 0 0,3 1-1 0 0,4-3-589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6.531"/>
    </inkml:context>
    <inkml:brush xml:id="br0">
      <inkml:brushProperty name="width" value="0.05" units="cm"/>
      <inkml:brushProperty name="height" value="0.05" units="cm"/>
      <inkml:brushProperty name="color" value="#AB008B"/>
    </inkml:brush>
  </inkml:definitions>
  <inkml:trace contextRef="#ctx0" brushRef="#br0">52 0 10591 0 0,'0'0'964'0'0,"-9"7"1367"0"0,7-1-2020 0 0,0 0-1 0 0,1 0 1 0 0,-1 0 0 0 0,2 1 0 0 0,-1-1-1 0 0,0 0 1 0 0,1 0 0 0 0,1 1-1 0 0,-1-1 1 0 0,2 10 0 0 0,0-5-197 0 0,-1-1 0 0 0,-1 1-1 0 0,-1 11 1 0 0,0-12 192 0 0,-2 0-1 0 0,-5 18 1 0 0,4-17-159 0 0,1 1 1 0 0,0-1 0 0 0,1 1-1 0 0,-2 13 1 0 0,4-23-129 0 0,0-1 1 0 0,0 1-1 0 0,0-1 1 0 0,0 1-1 0 0,0-1 0 0 0,1 1 1 0 0,-1-1-1 0 0,0 1 1 0 0,1-1-1 0 0,-1 1 1 0 0,1-1-1 0 0,-1 0 1 0 0,1 1-1 0 0,0-1 0 0 0,-1 0 1 0 0,1 0-1 0 0,0 1 1 0 0,0-1-1 0 0,0 0 1 0 0,0 0-1 0 0,2 1 0 0 0,0 0 17 0 0,0 0 0 0 0,-1 0-1 0 0,1-1 1 0 0,0 1-1 0 0,1-1 1 0 0,-1 0 0 0 0,0 0-1 0 0,0 0 1 0 0,5 0-1 0 0,7 1 56 0 0,0-1 1 0 0,0-1-1 0 0,20-2 0 0 0,-32 2-88 0 0,19-2 3 0 0,0-1 1 0 0,0-1-1 0 0,36-12 1 0 0,-9-4-4307 0 0</inkml:trace>
  <inkml:trace contextRef="#ctx0" brushRef="#br0" timeOffset="1">1 212 16095 0 0,'0'0'1460'0'0,"8"-4"-1133"0"0,7-1 4 0 0,-1 1 1 0 0,1 1 0 0 0,28-3-1 0 0,13-2 59 0 0,-46 5-322 0 0,7 0 55 0 0,1-2 1 0 0,18-7 0 0 0,-29 5-426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6.896"/>
    </inkml:context>
    <inkml:brush xml:id="br0">
      <inkml:brushProperty name="width" value="0.05" units="cm"/>
      <inkml:brushProperty name="height" value="0.05" units="cm"/>
      <inkml:brushProperty name="color" value="#AB008B"/>
    </inkml:brush>
  </inkml:definitions>
  <inkml:trace contextRef="#ctx0" brushRef="#br0">1 84 2303 0 0,'2'-1'12126'0'0,"13"-6"-10750"0"0,1 2 1 0 0,30-8 0 0 0,7-2-914 0 0,-7 2-204 0 0,0 2 0 0 0,53-6 0 0 0,-96 16-276 0 0,-1 1-69 0 0,0 0 1 0 0,0-1-1 0 0,1 1 1 0 0,-1 0-1 0 0,0 0 0 0 0,0 1 1 0 0,0-1-1 0 0,4 1 0 0 0,3 1-414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7.258"/>
    </inkml:context>
    <inkml:brush xml:id="br0">
      <inkml:brushProperty name="width" value="0.05" units="cm"/>
      <inkml:brushProperty name="height" value="0.05" units="cm"/>
      <inkml:brushProperty name="color" value="#AB008B"/>
    </inkml:brush>
  </inkml:definitions>
  <inkml:trace contextRef="#ctx0" brushRef="#br0">65 77 3223 0 0,'0'-2'240'0'0,"-2"-3"-123"0"0,0 0 0 0 0,1-1-1 0 0,0 1 1 0 0,0-9-1 0 0,3-2 12803 0 0,8 24-11905 0 0,-7-4-889 0 0,-2-1 0 0 0,1 1 0 0 0,0 0 0 0 0,-1 0 0 0 0,1 0 0 0 0,-1 0 0 0 0,0 0 0 0 0,-1 0 0 0 0,1 0 0 0 0,0 6 0 0 0,-3 44 1082 0 0,1-32-865 0 0,2 49-72 0 0,-1-70-1384 0 0</inkml:trace>
  <inkml:trace contextRef="#ctx0" brushRef="#br0" timeOffset="1">1 10 10135 0 0,'0'0'778'0'0,"2"0"-506"0"0,15-4 648 0 0,1 1 1 0 0,1 2 0 0 0,-1-1-1 0 0,0 2 1 0 0,0 1 0 0 0,26 3-1 0 0,-14 1-49 0 0,0 1 0 0 0,0 1 0 0 0,30 12 0 0 0,-56-17-786 0 0,0-1 1 0 0,0 1-1 0 0,0 0 1 0 0,-1 0 0 0 0,1 1-1 0 0,-1-1 1 0 0,1 1 0 0 0,-1-1-1 0 0,0 1 1 0 0,3 4 0 0 0,-5-6-74 0 0,0 0 1 0 0,0 1 0 0 0,0-1-1 0 0,0 0 1 0 0,-1 1 0 0 0,1-1-1 0 0,-1 0 1 0 0,1 1 0 0 0,-1-1-1 0 0,1 1 1 0 0,-1-1 0 0 0,0 1-1 0 0,0-1 1 0 0,1 1 0 0 0,-1-1-1 0 0,0 1 1 0 0,0-1 0 0 0,-1 1-1 0 0,1-1 1 0 0,0 1 0 0 0,0-1-1 0 0,-1 1 1 0 0,1-1 0 0 0,-1 0-1 0 0,0 1 1 0 0,1-1 0 0 0,-1 1-1 0 0,0-1 1 0 0,0 0-1 0 0,-1 3 1 0 0,-8 7 68 0 0,1-1 0 0 0,-2 1 0 0 0,0-1 0 0 0,0-1 0 0 0,-15 10 0 0 0,-68 37-282 0 0,74-45-8 0 0,3-1-592 0 0,-1-1 0 0 0,0-1 0 0 0,-36 11 0 0 0,34-14-1263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7.869"/>
    </inkml:context>
    <inkml:brush xml:id="br0">
      <inkml:brushProperty name="width" value="0.05" units="cm"/>
      <inkml:brushProperty name="height" value="0.05" units="cm"/>
      <inkml:brushProperty name="color" value="#AB008B"/>
    </inkml:brush>
  </inkml:definitions>
  <inkml:trace contextRef="#ctx0" brushRef="#br0">14 19 6447 0 0,'0'0'499'0'0,"-1"-2"-328"0"0,-1-6-962 0 0,1-1 6550 0 0,0 17-2462 0 0,5 60-809 0 0,-9 123 0 0 0,2-174-2347 0 0,1-12-99 0 0,1 0 0 0 0,0 0 0 0 0,1 1 0 0 0,-1 9 0 0 0,1-13 0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8.257"/>
    </inkml:context>
    <inkml:brush xml:id="br0">
      <inkml:brushProperty name="width" value="0.05" units="cm"/>
      <inkml:brushProperty name="height" value="0.05" units="cm"/>
      <inkml:brushProperty name="color" value="#AB008B"/>
    </inkml:brush>
  </inkml:definitions>
  <inkml:trace contextRef="#ctx0" brushRef="#br0">1 142 8751 0 0,'0'0'674'0'0,"1"-1"-438"0"0,3-4 103 0 0,1 0 0 0 0,0 0 0 0 0,0 0 1 0 0,0 1-1 0 0,1 0 0 0 0,-1 0 0 0 0,11-6 1 0 0,50-21 2476 0 0,-50 25-2756 0 0,-9 3 73 0 0,98-39 1496 0 0,-93 38-1275 0 0,0 0 1 0 0,0 2 0 0 0,1-1-1 0 0,-1 1 1 0 0,1 1 0 0 0,22 0-1 0 0,-33 1-312 0 0,-1 0-1 0 0,0 0 1 0 0,0 0-1 0 0,0 0 1 0 0,0 0-1 0 0,0 1 1 0 0,0-1-1 0 0,0 0 1 0 0,0 0-1 0 0,0 1 1 0 0,0-1-1 0 0,0 1 1 0 0,0-1-1 0 0,0 1 1 0 0,0-1-1 0 0,0 1 1 0 0,0 0-1 0 0,0-1 1 0 0,-1 1-1 0 0,1 0 1 0 0,0 0-1 0 0,0-1 1 0 0,-1 1-1 0 0,1 0 1 0 0,0 0-1 0 0,-1 0 1 0 0,1 0-1 0 0,-1 0 1 0 0,1 0-1 0 0,-1 1 1 0 0,0 0-4 0 0,0 0 0 0 0,0 1-1 0 0,0-1 1 0 0,0 0 0 0 0,-1 0 0 0 0,1 0 0 0 0,-1 0 0 0 0,0 1 0 0 0,1-1-1 0 0,-1 0 1 0 0,0 0 0 0 0,0 0 0 0 0,0 0 0 0 0,-2 2 0 0 0,-9 10-2 0 0,0 0 1 0 0,-1-1 0 0 0,-1 0-1 0 0,0-1 1 0 0,0-1-1 0 0,-19 11 1 0 0,4-1-160 0 0,-57 36-1609 0 0,85-56 688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5.456"/>
    </inkml:context>
    <inkml:brush xml:id="br0">
      <inkml:brushProperty name="width" value="0.025" units="cm"/>
      <inkml:brushProperty name="height" value="0.025" units="cm"/>
      <inkml:brushProperty name="color" value="#F6630D"/>
    </inkml:brush>
  </inkml:definitions>
  <inkml:trace contextRef="#ctx0" brushRef="#br0">240 151 3679 0 0,'0'-1'284'0'0,"1"-4"1285"0"0,1-1 0 0 0,-1 1-1 0 0,1 0 1 0 0,0 0 0 0 0,0 0-1 0 0,1 0 1 0 0,0 1 0 0 0,4-8-1 0 0,-3 7-1030 0 0,0-1 0 0 0,-1 1 0 0 0,0-1 0 0 0,0 0 0 0 0,4-12 0 0 0,-7 16-535 0 0,1 1 0 0 0,-1 0 0 0 0,0 0 1 0 0,0-1-1 0 0,0 1 0 0 0,0 0 1 0 0,0 0-1 0 0,0-1 0 0 0,0 1 1 0 0,0 0-1 0 0,0 0 0 0 0,0-1 1 0 0,-1 1-1 0 0,1 0 0 0 0,-1 0 1 0 0,1-1-1 0 0,-1 1 0 0 0,1 0 0 0 0,-1 0 1 0 0,1 0-1 0 0,-1 0 0 0 0,0 0 1 0 0,0 0-1 0 0,0 0 0 0 0,1 0 1 0 0,-1 0-1 0 0,0 0 0 0 0,0 1 1 0 0,-3-2-1 0 0,0-1-33 0 0,0 1 0 0 0,-1 0 0 0 0,1 0 0 0 0,-1 0 0 0 0,-6-1 0 0 0,10 3 17 0 0,-6-1-21 0 0,0 0-1 0 0,0 0 0 0 0,0 1 1 0 0,0 0-1 0 0,0 0 0 0 0,0 1 1 0 0,0 0-1 0 0,0 0 1 0 0,0 1-1 0 0,0 0 0 0 0,1 0 1 0 0,-1 0-1 0 0,0 1 1 0 0,1 0-1 0 0,-11 7 0 0 0,14-8 26 0 0,0 0 0 0 0,0 0 0 0 0,0 1 0 0 0,0-1-1 0 0,0 1 1 0 0,1 0 0 0 0,-1 0 0 0 0,1 0 0 0 0,0 0-1 0 0,0 0 1 0 0,0 0 0 0 0,0 0 0 0 0,-1 6 0 0 0,2-6 3 0 0,0 0 1 0 0,1 1 0 0 0,-1-1-1 0 0,1 0 1 0 0,0 0 0 0 0,0 0-1 0 0,0 0 1 0 0,1 0 0 0 0,-1 0-1 0 0,1 1 1 0 0,0-1 0 0 0,-1 0-1 0 0,1 0 1 0 0,1 0 0 0 0,-1-1-1 0 0,0 1 1 0 0,1 0 0 0 0,2 3-1 0 0,5 7 66 0 0,1-1 0 0 0,0 0-1 0 0,1-1 1 0 0,0 0 0 0 0,16 12-1 0 0,-12-10 195 0 0,0 0 0 0 0,19 22 0 0 0,-33-33-214 0 0,1-1 0 0 0,-1 1 0 0 0,1 0 0 0 0,-1 0-1 0 0,0 1 1 0 0,0-1 0 0 0,1 0 0 0 0,-2 0 0 0 0,1 0 0 0 0,0 1 0 0 0,0-1-1 0 0,-1 1 1 0 0,1-1 0 0 0,-1 0 0 0 0,0 1 0 0 0,0-1 0 0 0,0 1-1 0 0,0-1 1 0 0,0 1 0 0 0,-1 3 0 0 0,-1-2 16 0 0,1-1 0 0 0,-1 1 0 0 0,1-1 0 0 0,-1 1 0 0 0,0-1-1 0 0,-1 0 1 0 0,1 0 0 0 0,-1 0 0 0 0,1 0 0 0 0,-1 0 0 0 0,-6 4 0 0 0,-3 2 27 0 0,-2 0 1 0 0,1-1-1 0 0,-1-1 0 0 0,-1 0 1 0 0,-18 6-1 0 0,15-6-158 0 0,-1-1-1 0 0,-24 4 1 0 0,7-7-5161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8.655"/>
    </inkml:context>
    <inkml:brush xml:id="br0">
      <inkml:brushProperty name="width" value="0.05" units="cm"/>
      <inkml:brushProperty name="height" value="0.05" units="cm"/>
      <inkml:brushProperty name="color" value="#AB008B"/>
    </inkml:brush>
  </inkml:definitions>
  <inkml:trace contextRef="#ctx0" brushRef="#br0">25 31 5983 0 0,'0'-2'464'0'0,"-2"-13"-510"0"0,5 1 9792 0 0,-2 16-9008 0 0,1 1-542 0 0,-1 0 0 0 0,0 1 0 0 0,0-1 0 0 0,0 1 0 0 0,0-1 0 0 0,0 1 1 0 0,-1-1-1 0 0,1 1 0 0 0,-1-1 0 0 0,0 1 0 0 0,0-1 0 0 0,-1 6 0 0 0,-2 7-396 0 0,-6 24 0 0 0,0-7 833 0 0,7-23-425 0 0,-2 8 95 0 0,1-1 0 0 0,1 1 0 0 0,0 29 0 0 0,4-36-223 0 0,2-3-26 0 0,4-7-204 0 0,-7-2 28 0 0,0 0 1 0 0,1 0-1 0 0,-1 0 0 0 0,-1 0 0 0 0,1 0 1 0 0,0 0-1 0 0,0 0 0 0 0,0 0 0 0 0,0 0 1 0 0,-1 0-1 0 0,1 0 0 0 0,0 0 0 0 0,-1 0 1 0 0,1-1-1 0 0,-1 1 0 0 0,0 0 0 0 0,1 0 0 0 0,-1-1 1 0 0,0 1-1 0 0,1-3 0 0 0,-1 1-325 0 0,0 0 0 0 0,0-1 0 0 0,0 1-1 0 0,0-1 1 0 0,0 1 0 0 0,-1 0 0 0 0,-1-5 0 0 0,-3-5-1507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9.009"/>
    </inkml:context>
    <inkml:brush xml:id="br0">
      <inkml:brushProperty name="width" value="0.05" units="cm"/>
      <inkml:brushProperty name="height" value="0.05" units="cm"/>
      <inkml:brushProperty name="color" value="#AB008B"/>
    </inkml:brush>
  </inkml:definitions>
  <inkml:trace contextRef="#ctx0" brushRef="#br0">0 62 2759 0 0,'2'-1'126'0'0,"38"-16"-575"0"0,-17 6 2500 0 0,0 2 0 0 0,29-8 1 0 0,-45 15-1531 0 0,1 0 1 0 0,-1 1-1 0 0,1 0 1 0 0,-1 1 0 0 0,1 0-1 0 0,0 0 1 0 0,-1 0-1 0 0,1 1 1 0 0,-1 0-1 0 0,1 0 1 0 0,12 5 0 0 0,-19-6-419 0 0,1 1 1 0 0,-1-1-1 0 0,1 1 1 0 0,-1-1-1 0 0,1 1 1 0 0,-1 0 0 0 0,1-1-1 0 0,-1 1 1 0 0,0 0-1 0 0,1 0 1 0 0,-1 0-1 0 0,0 0 1 0 0,0 0-1 0 0,0 1 1 0 0,0-1 0 0 0,0 0-1 0 0,0 0 1 0 0,0 1-1 0 0,0-1 1 0 0,-1 1-1 0 0,1-1 1 0 0,0 1 0 0 0,-1-1-1 0 0,1 1 1 0 0,-1-1-1 0 0,0 1 1 0 0,1-1-1 0 0,-1 1 1 0 0,0-1-1 0 0,0 1 1 0 0,0 3 0 0 0,-1-2-2 0 0,0 0 1 0 0,0 0 0 0 0,0 0-1 0 0,0 0 1 0 0,0-1 0 0 0,-1 1 0 0 0,1 0-1 0 0,-1 0 1 0 0,0-1 0 0 0,0 1-1 0 0,0-1 1 0 0,0 0 0 0 0,0 1-1 0 0,-1-1 1 0 0,-2 2 0 0 0,-99 63 346 0 0,75-50-499 0 0,9-5-43 0 0,-1 0 0 0 0,0-2 0 0 0,-25 8 0 0 0,44-17 23 0 0,4 0-366 0 0,58 23 349 0 0,32 14 97 0 0,-74-29 50 0 0,1-1 0 0 0,-1-1 1 0 0,2 0-1 0 0,36 6 0 0 0,-44-11-987 0 0,1-2-3511 0 0,0-1-1653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9.360"/>
    </inkml:context>
    <inkml:brush xml:id="br0">
      <inkml:brushProperty name="width" value="0.05" units="cm"/>
      <inkml:brushProperty name="height" value="0.05" units="cm"/>
      <inkml:brushProperty name="color" value="#AB008B"/>
    </inkml:brush>
  </inkml:definitions>
  <inkml:trace contextRef="#ctx0" brushRef="#br0">88 8 7367 0 0,'0'0'667'0'0,"-2"0"-547"0"0,0 0-19 0 0,1 0-1 0 0,-1 0 1 0 0,0 0-1 0 0,1 1 1 0 0,-1-1-1 0 0,1 0 1 0 0,-1 1 0 0 0,0-1-1 0 0,1 1 1 0 0,-1 0-1 0 0,1-1 1 0 0,-1 1-1 0 0,1 0 1 0 0,0 0-1 0 0,-1 0 1 0 0,1 0 0 0 0,0 0-1 0 0,-1 0 1 0 0,1 0-1 0 0,0 1 1 0 0,0-1-1 0 0,-1 3 1 0 0,-2 1 1025 0 0,0-1-554 0 0,0 1 0 0 0,1 0-1 0 0,0 0 1 0 0,0 0 0 0 0,0 0 0 0 0,1 0 0 0 0,0 1 0 0 0,-2 6 0 0 0,-9 49-310 0 0,9-41 287 0 0,3-13-372 0 0,1-1 0 0 0,-1 1 0 0 0,1-1-1 0 0,0 1 1 0 0,0 0 0 0 0,1-1 0 0 0,0 1 0 0 0,0 0 0 0 0,1-1-1 0 0,3 10 1 0 0,-5-14-133 0 0,1 0-1 0 0,0-1 0 0 0,0 1 1 0 0,0 0-1 0 0,0-1 1 0 0,0 1-1 0 0,0-1 0 0 0,0 1 1 0 0,0-1-1 0 0,1 0 0 0 0,-1 1 1 0 0,0-1-1 0 0,1 0 1 0 0,-1 0-1 0 0,1 0 0 0 0,0 0 1 0 0,-1 0-1 0 0,1 0 1 0 0,0-1-1 0 0,0 1 0 0 0,-1 0 1 0 0,1-1-1 0 0,0 1 1 0 0,0-1-1 0 0,0 0 0 0 0,0 0 1 0 0,-1 0-1 0 0,1 0 0 0 0,0 0 1 0 0,0 0-1 0 0,0 0 1 0 0,0 0-1 0 0,0-1 0 0 0,-1 1 1 0 0,1-1-1 0 0,0 1 1 0 0,0-1-1 0 0,-1 0 0 0 0,1 0 1 0 0,2-1-1 0 0,2-2-11 0 0,0 1 0 0 0,0-1 0 0 0,0-1 0 0 0,-1 1 0 0 0,1-1 0 0 0,-1 0 0 0 0,0 0 0 0 0,-1 0 0 0 0,1-1 0 0 0,-1 0 0 0 0,0 0 0 0 0,-1 0 0 0 0,1 0 0 0 0,-1-1 0 0 0,-1 1 0 0 0,1-1 0 0 0,1-8 0 0 0,-1 6-28 0 0,-1 0 0 0 0,0 0 0 0 0,-1-1 0 0 0,0 1 0 0 0,0 0 0 0 0,-1 0 0 0 0,-1-1 0 0 0,1 1 0 0 0,-1 0 0 0 0,-1 0 0 0 0,0 0 0 0 0,-5-17 0 0 0,1 16-15 0 0,-5-4-89 0 0,7 13 74 0 0,2 1 2 0 0,0 0 0 0 0,0-1-1 0 0,0 1 1 0 0,0-1 0 0 0,0 1 0 0 0,0 0-1 0 0,0 0 1 0 0,0 0 0 0 0,0 0-1 0 0,0 0 1 0 0,0 0 0 0 0,0 0 0 0 0,0 1-1 0 0,0-1 1 0 0,0 1 0 0 0,0 0 0 0 0,0-1-1 0 0,0 1 1 0 0,0 0 0 0 0,-3 2 0 0 0,-1 1-443 0 0,0-1 0 0 0,1 1 0 0 0,-1 1 0 0 0,-6 5 0 0 0,4 1-672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19.750"/>
    </inkml:context>
    <inkml:brush xml:id="br0">
      <inkml:brushProperty name="width" value="0.05" units="cm"/>
      <inkml:brushProperty name="height" value="0.05" units="cm"/>
      <inkml:brushProperty name="color" value="#AB008B"/>
    </inkml:brush>
  </inkml:definitions>
  <inkml:trace contextRef="#ctx0" brushRef="#br0">142 3 12295 0 0,'0'0'1348'0'0,"-12"-2"-344"0"0,-23 20-828 0 0,28-12 16 0 0,0 0 0 0 0,0 0 0 0 0,0 1 0 0 0,1 0 0 0 0,0 1 0 0 0,0-1 0 0 0,1 1 0 0 0,0 0 1 0 0,0 0-1 0 0,1 1 0 0 0,-7 16 0 0 0,7-11 152 0 0,0 1 1 0 0,0 0 0 0 0,1 0 0 0 0,1 0 0 0 0,1 0 0 0 0,0 26 0 0 0,1-37-273 0 0,1 0 1 0 0,-1 0-1 0 0,1-1 0 0 0,-1 1 1 0 0,1 0-1 0 0,0 0 0 0 0,0-1 1 0 0,1 1-1 0 0,-1-1 0 0 0,1 1 1 0 0,0-1-1 0 0,0 0 1 0 0,4 5-1 0 0,-5-6-38 0 0,1-1 1 0 0,-1 1-1 0 0,1-1 1 0 0,0 1-1 0 0,0-1 1 0 0,0 0-1 0 0,0 0 1 0 0,0 0-1 0 0,0 0 1 0 0,0 0-1 0 0,0 0 0 0 0,1-1 1 0 0,-1 1-1 0 0,0-1 1 0 0,0 1-1 0 0,1-1 1 0 0,-1 0-1 0 0,0 0 1 0 0,0 0-1 0 0,1 0 1 0 0,-1 0-1 0 0,0 0 1 0 0,1-1-1 0 0,1 0 1 0 0,10-3-69 0 0,0 0 0 0 0,-1-1 0 0 0,19-9 1 0 0,12-13-3234 0 0,-29 17-3341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0.153"/>
    </inkml:context>
    <inkml:brush xml:id="br0">
      <inkml:brushProperty name="width" value="0.05" units="cm"/>
      <inkml:brushProperty name="height" value="0.05" units="cm"/>
      <inkml:brushProperty name="color" value="#AB008B"/>
    </inkml:brush>
  </inkml:definitions>
  <inkml:trace contextRef="#ctx0" brushRef="#br0">143 0 10135 0 0,'0'0'2042'0'0,"-8"7"142"0"0,3-2-1822 0 0,1 1 1 0 0,0-1-1 0 0,1 1 1 0 0,-1 0-1 0 0,1 1 1 0 0,1-1-1 0 0,-1 0 1 0 0,-1 7-1 0 0,-2 3-84 0 0,0 0-80 0 0,-20 55 746 0 0,24-64-796 0 0,0 0 0 0 0,0 1 1 0 0,1-1-1 0 0,0 1 1 0 0,1 0-1 0 0,0-1 0 0 0,1 12 1 0 0,-1-17-105 0 0,0 0-1 0 0,1 1 1 0 0,0-1 0 0 0,-1 0 0 0 0,1 1 0 0 0,0-1-1 0 0,0 0 1 0 0,0 0 0 0 0,0 1 0 0 0,1-1 0 0 0,-1 0-1 0 0,1 0 1 0 0,-1-1 0 0 0,1 1 0 0 0,0 0 0 0 0,3 3-1 0 0,-2-3-8 0 0,0 0-1 0 0,1-1 0 0 0,-1 1 0 0 0,1 0 1 0 0,0-1-1 0 0,-1 0 0 0 0,1 0 0 0 0,0 0 1 0 0,6 1-1 0 0,3-2-5 0 0,0 0-1 0 0,-1 0 1 0 0,1-1 0 0 0,0 0 0 0 0,15-5 0 0 0,-16 2-173 0 0,-1 0 0 0 0,0-1 0 0 0,0-1 0 0 0,0 1 0 0 0,-1-2 1 0 0,19-13-1 0 0,-20 12-877 0 0</inkml:trace>
  <inkml:trace contextRef="#ctx0" brushRef="#br0" timeOffset="1">0 234 10135 0 0,'0'0'919'0'0,"2"-1"-759"0"0,14-5 945 0 0,-1 0-1 0 0,1 1 1 0 0,0 1 0 0 0,17-2-1 0 0,40-12 716 0 0,-61 14-1892 0 0,39-15 383 0 0,-46 17-539 0 0,0 0-1 0 0,-1-1 1 0 0,1 0 0 0 0,-1 0 0 0 0,0 0-1 0 0,0 0 1 0 0,8-8 0 0 0,-7 2-727 0 0</inkml:trace>
  <inkml:trace contextRef="#ctx0" brushRef="#br0" timeOffset="2">38 79 5063 0 0,'-10'-4'528'0'0,"2"0"4198"0"0,17 3-301 0 0,5-3-2523 0 0,3 0-1093 0 0,21-3 405 0 0,142-16-707 0 0,-165 22-1138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0.725"/>
    </inkml:context>
    <inkml:brush xml:id="br0">
      <inkml:brushProperty name="width" value="0.05" units="cm"/>
      <inkml:brushProperty name="height" value="0.05" units="cm"/>
      <inkml:brushProperty name="color" value="#AB008B"/>
    </inkml:brush>
  </inkml:definitions>
  <inkml:trace contextRef="#ctx0" brushRef="#br0">1 4 5063 0 0,'0'0'6003'0'0,"12"-4"-2340"0"0,-10 5-3544 0 0,0 0 1 0 0,0 0-1 0 0,0 1 0 0 0,0-1 1 0 0,0 1-1 0 0,0-1 1 0 0,0 1-1 0 0,-1-1 1 0 0,1 1-1 0 0,0 0 1 0 0,-1 0-1 0 0,0 0 0 0 0,1 0 1 0 0,-1 0-1 0 0,0 0 1 0 0,0 0-1 0 0,0 1 1 0 0,0-1-1 0 0,0 0 1 0 0,-1 1-1 0 0,1-1 0 0 0,-1 0 1 0 0,0 1-1 0 0,1 4 1 0 0,0 4 93 0 0,-1 0 1 0 0,0 0 0 0 0,-1 0 0 0 0,-2 14-1 0 0,-14 50 427 0 0,3-23-672 0 0,13-50-814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1.141"/>
    </inkml:context>
    <inkml:brush xml:id="br0">
      <inkml:brushProperty name="width" value="0.05" units="cm"/>
      <inkml:brushProperty name="height" value="0.05" units="cm"/>
      <inkml:brushProperty name="color" value="#AB008B"/>
    </inkml:brush>
  </inkml:definitions>
  <inkml:trace contextRef="#ctx0" brushRef="#br0">21 25 11023 0 0,'0'0'506'0'0,"1"-1"-10"0"0,8-3-233 0 0,0 0 0 0 0,0 0 0 0 0,0 2 0 0 0,0-1 1 0 0,0 1-1 0 0,1 0 0 0 0,-1 1 0 0 0,1 0 0 0 0,-1 1 1 0 0,12 0-1 0 0,4 2 1032 0 0,0 0 0 0 0,43 11 1 0 0,-63-12-1149 0 0,0 0 1 0 0,0 1 0 0 0,0 0-1 0 0,0-1 1 0 0,0 2-1 0 0,0-1 1 0 0,-1 1-1 0 0,1-1 1 0 0,-1 1 0 0 0,0 0-1 0 0,6 6 1 0 0,-9-7-120 0 0,1 0 1 0 0,-1 0-1 0 0,1 0 1 0 0,-1 0-1 0 0,0 0 1 0 0,0 1 0 0 0,0-1-1 0 0,0 0 1 0 0,-1 1-1 0 0,1-1 1 0 0,0 1-1 0 0,-1-1 1 0 0,0 1 0 0 0,0-1-1 0 0,1 1 1 0 0,-1-1-1 0 0,-1 1 1 0 0,1-1-1 0 0,0 1 1 0 0,-1-1-1 0 0,1 1 1 0 0,-1-1 0 0 0,0 1-1 0 0,0-1 1 0 0,-2 4-1 0 0,-3 7 70 0 0,-1 0 0 0 0,0-1 0 0 0,-1 1 0 0 0,-1-2 0 0 0,0 1 0 0 0,-13 13 0 0 0,-70 58 87 0 0,81-73-168 0 0,0-2 0 0 0,1 1 0 0 0,-1-1 0 0 0,0-1 0 0 0,-1 0 0 0 0,0-1 0 0 0,0 0 0 0 0,-21 7 0 0 0,32-12-35 0 0,0-1-1 0 0,0 1 1 0 0,0-1-1 0 0,-1 1 1 0 0,1-1-1 0 0,0 1 1 0 0,-1-1-1 0 0,1 0 1 0 0,0 0-1 0 0,-1 0 1 0 0,1 0-1 0 0,0 0 1 0 0,-1 0-1 0 0,1 0 1 0 0,0 0-1 0 0,-1 0 1 0 0,1-1-1 0 0,-2 0 1 0 0,0 0-71 0 0,2 0 34 0 0,0 0 1 0 0,0 0-1 0 0,1 0 0 0 0,-1 0 0 0 0,0-1 1 0 0,1 1-1 0 0,-1 0 0 0 0,1 0 1 0 0,-1 0-1 0 0,1-1 0 0 0,0 1 0 0 0,-1 0 1 0 0,1 0-1 0 0,0-1 0 0 0,0 1 0 0 0,0 0 1 0 0,0-1-1 0 0,0-1 0 0 0,1-1-367 0 0,-1 0 0 0 0,1 0 0 0 0,0-1 0 0 0,1 1 0 0 0,-1 0 0 0 0,1 0 0 0 0,-1 0-1 0 0,1 1 1 0 0,1-1 0 0 0,-1 0 0 0 0,0 1 0 0 0,1-1 0 0 0,4-4 0 0 0,2-1-5205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1.522"/>
    </inkml:context>
    <inkml:brush xml:id="br0">
      <inkml:brushProperty name="width" value="0.05" units="cm"/>
      <inkml:brushProperty name="height" value="0.05" units="cm"/>
      <inkml:brushProperty name="color" value="#AB008B"/>
    </inkml:brush>
  </inkml:definitions>
  <inkml:trace contextRef="#ctx0" brushRef="#br0">51 0 11519 0 0,'0'0'5132'0'0,"-9"17"-3809"0"0,1-1-1033 0 0,2 0-1 0 0,0 1 1 0 0,0-1 0 0 0,2 1 0 0 0,0 1 0 0 0,1-1-1 0 0,1 1 1 0 0,-1 17 0 0 0,3-31-214 0 0,1 0 0 0 0,-1 0 1 0 0,1-1-1 0 0,-1 1 0 0 0,1 0 1 0 0,0-1-1 0 0,1 1 0 0 0,-1-1 1 0 0,0 1-1 0 0,1-1 0 0 0,0 1 1 0 0,3 4-1 0 0,-3-6-33 0 0,0-1 0 0 0,0 1 0 0 0,0 0 0 0 0,0-1 0 0 0,0 1 0 0 0,0-1 0 0 0,1 0 0 0 0,-1 1 0 0 0,0-1 0 0 0,1 0 0 0 0,-1 0 0 0 0,1-1 0 0 0,-1 1 0 0 0,1 0 0 0 0,-1-1 0 0 0,1 0 0 0 0,0 1 0 0 0,4-1 0 0 0,-1 0-6 0 0,0-1 0 0 0,-1 1 1 0 0,1-1-1 0 0,0 0 0 0 0,-1 0 0 0 0,1-1 0 0 0,-1 1 0 0 0,1-1 1 0 0,-1-1-1 0 0,0 1 0 0 0,0-1 0 0 0,0 1 0 0 0,0-2 0 0 0,0 1 0 0 0,-1 0 1 0 0,1-1-1 0 0,-1 0 0 0 0,0 0 0 0 0,0 0 0 0 0,0-1 0 0 0,-1 1 0 0 0,4-6 1 0 0,-2 0 11 0 0,0 0 1 0 0,0 0-1 0 0,-1 0 1 0 0,-1-1 0 0 0,1 1-1 0 0,-2-1 1 0 0,1 0-1 0 0,-2 0 1 0 0,1 0 0 0 0,-1-18-1 0 0,0 20-7 0 0,0-1 2 0 0,-8-22 69 0 0,6 30-203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1.935"/>
    </inkml:context>
    <inkml:brush xml:id="br0">
      <inkml:brushProperty name="width" value="0.05" units="cm"/>
      <inkml:brushProperty name="height" value="0.05" units="cm"/>
      <inkml:brushProperty name="color" value="#AB008B"/>
    </inkml:brush>
  </inkml:definitions>
  <inkml:trace contextRef="#ctx0" brushRef="#br0">76 0 12439 0 0,'0'0'1126'0'0,"-2"1"-929"0"0,1-1-170 0 0,0 0-20 0 0,1-1-1 0 0,-1 1 1 0 0,0 0-1 0 0,1 0 1 0 0,-1 0-1 0 0,1 0 1 0 0,-1 0-1 0 0,0 1 1 0 0,1-1-1 0 0,-1 0 1 0 0,1 0-1 0 0,-1 0 1 0 0,0 0-1 0 0,1 1 1 0 0,-1-1-1 0 0,1 0 1 0 0,-1 1 0 0 0,1-1-1 0 0,-1 0 1 0 0,1 1-1 0 0,-1-1 1 0 0,1 0-1 0 0,0 1 1 0 0,-1-1-1 0 0,1 1 1 0 0,-1-1-1 0 0,1 1 1 0 0,0-1-1 0 0,-1 1 1 0 0,1 0-1 0 0,-4 5 579 0 0,1-1 0 0 0,0 1 0 0 0,0-1-1 0 0,1 1 1 0 0,0 0 0 0 0,0 0 0 0 0,0 1-1 0 0,1-1 1 0 0,-1 0 0 0 0,1 13 0 0 0,-4 9-346 0 0,-4 11 214 0 0,4-23-258 0 0,1 0 0 0 0,1 0-1 0 0,1 1 1 0 0,0-1 0 0 0,1 1-1 0 0,1 0 1 0 0,2 24 0 0 0,-2-40-166 0 0,5-25-9221 0 0,-4 10 3344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2.313"/>
    </inkml:context>
    <inkml:brush xml:id="br0">
      <inkml:brushProperty name="width" value="0.05" units="cm"/>
      <inkml:brushProperty name="height" value="0.05" units="cm"/>
      <inkml:brushProperty name="color" value="#AB008B"/>
    </inkml:brush>
  </inkml:definitions>
  <inkml:trace contextRef="#ctx0" brushRef="#br0">1 107 5527 0 0,'0'0'498'0'0,"0"-2"-406"0"0,2-2 306 0 0,1 0 0 0 0,-1 0-1 0 0,1 0 1 0 0,0 1 0 0 0,0-1 0 0 0,0 1 0 0 0,0-1 0 0 0,0 1 0 0 0,1 0 0 0 0,-1 1-1 0 0,1-1 1 0 0,0 1 0 0 0,0-1 0 0 0,0 1 0 0 0,8-3 0 0 0,10-3 2005 0 0,41-11 1 0 0,-47 15-2791 0 0,-5 1 631 0 0,48-11 1575 0 0,-53 13-1530 0 0,0 0 0 0 0,-1 0 0 0 0,1 1 0 0 0,0 0 1 0 0,0 0-1 0 0,-1 1 0 0 0,11 1 0 0 0,-14-1-57 0 0,0-1-137 0 0,0 0 1 0 0,0 1-1 0 0,-1 0 0 0 0,1-1 0 0 0,0 1 1 0 0,-1 0-1 0 0,1 0 0 0 0,3 2 0 0 0,-5-2-90 0 0,1-1 0 0 0,-1 1-1 0 0,0 0 1 0 0,1-1 0 0 0,-1 1-1 0 0,0 0 1 0 0,1-1 0 0 0,-1 1-1 0 0,0 0 1 0 0,0 0 0 0 0,1-1-1 0 0,-1 1 1 0 0,0 0 0 0 0,0 0-1 0 0,0-1 1 0 0,0 1 0 0 0,0 0-1 0 0,0 0 1 0 0,0 0 0 0 0,0-1-1 0 0,-1 1 1 0 0,1 0 0 0 0,0 0-1 0 0,0-1 1 0 0,-1 1 0 0 0,1 0-1 0 0,0 0 1 0 0,-1-1 0 0 0,0 2-1 0 0,-3 4 30 0 0,0 0-1 0 0,0 0 0 0 0,-1 0 0 0 0,0 0 0 0 0,0-1 1 0 0,0 0-1 0 0,-1 0 0 0 0,0 0 0 0 0,-7 4 0 0 0,-62 35 90 0 0,60-36-135 0 0,-60 30 12 0 0,68-34-20 0 0,6-3-73 0 0,1 1-66 0 0,0-1 149 0 0,1 1 0 0 0,-1 0 0 0 0,1 0 0 0 0,-1-1 0 0 0,1 1 0 0 0,0 0 0 0 0,0-1 0 0 0,0 1 0 0 0,0-1-1 0 0,0 1 1 0 0,0-1 0 0 0,1 0 0 0 0,-1 1 0 0 0,0-1 0 0 0,1 0 0 0 0,-1 0 0 0 0,1 0 0 0 0,-1 0 0 0 0,1 0 0 0 0,-1 0 0 0 0,1 0 0 0 0,0-1 0 0 0,-1 1 0 0 0,4 0-1 0 0,0 1-1 0 0,12 7 24 0 0,-1 0 0 0 0,0 1 0 0 0,0 1 0 0 0,25 23 0 0 0,-18-14 4 0 0,-17-15 28 0 0,0-1 1 0 0,0 0-1 0 0,0 0 0 0 0,1 0 1 0 0,12 5-1 0 0,-17-8-101 0 0,1 0 0 0 0,0-1 0 0 0,-1 1 0 0 0,1-1 0 0 0,-1 1 0 0 0,1-1 0 0 0,0 0 0 0 0,-1 0 0 0 0,1 0 0 0 0,0 0 0 0 0,-1 0 0 0 0,1-1 1 0 0,0 1-1 0 0,-1-1 0 0 0,1 1 0 0 0,-1-1 0 0 0,1 0 0 0 0,-1 0 0 0 0,4-3 0 0 0,4-2-578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5.918"/>
    </inkml:context>
    <inkml:brush xml:id="br0">
      <inkml:brushProperty name="width" value="0.025" units="cm"/>
      <inkml:brushProperty name="height" value="0.025" units="cm"/>
      <inkml:brushProperty name="color" value="#F6630D"/>
    </inkml:brush>
  </inkml:definitions>
  <inkml:trace contextRef="#ctx0" brushRef="#br0">205 91 1839 0 0,'-1'-1'134'0'0,"0"-6"1414"0"0,-1 0 1 0 0,-1 0-1 0 0,1 0 0 0 0,-1 0 1 0 0,0 0-1 0 0,-1 1 0 0 0,-4-7 1 0 0,6 10-1023 0 0,0 1 0 0 0,0-1 0 0 0,-1 1 0 0 0,1 0 0 0 0,-1 0 0 0 0,1 0 0 0 0,-6-3 0 0 0,5 4-578 0 0,0-1 0 0 0,1 1 0 0 0,-1 0 0 0 0,0 0 0 0 0,0 1 0 0 0,0-1 0 0 0,0 1 0 0 0,0-1 0 0 0,-5 1 1 0 0,6 0 141 0 0,-1 1 1 0 0,1-1 0 0 0,0 1-1 0 0,-1-1 1 0 0,1 1 0 0 0,-1 0-1 0 0,1 0 1 0 0,0 0 0 0 0,0 1-1 0 0,0-1 1 0 0,-1 0 0 0 0,1 1-1 0 0,0-1 1 0 0,1 1 0 0 0,-3 2-1 0 0,-2 1 59 0 0,1 1 0 0 0,1 0-1 0 0,-7 9 1 0 0,2 1 34 0 0,1-1 1 0 0,1 2-1 0 0,0-1 1 0 0,1 1-1 0 0,1-1 1 0 0,1 2-1 0 0,0-1 1 0 0,1 0-1 0 0,0 21 0 0 0,2-32-151 0 0,1-1 0 0 0,1 1 0 0 0,-1 0 0 0 0,1-1-1 0 0,2 10 1 0 0,-2-14-24 0 0,-1-1 0 0 0,0 0 0 0 0,1 1 0 0 0,-1-1-1 0 0,1 1 1 0 0,-1-1 0 0 0,1 0 0 0 0,-1 1 0 0 0,1-1 0 0 0,-1 0-1 0 0,1 1 1 0 0,-1-1 0 0 0,1 0 0 0 0,-1 0 0 0 0,1 0 0 0 0,0 0-1 0 0,-1 1 1 0 0,1-1 0 0 0,-1 0 0 0 0,1 0 0 0 0,0 0 0 0 0,-1 0 0 0 0,1 0-1 0 0,0-1 1 0 0,14 0 4 0 0,-11-1-12 0 0,1 1 0 0 0,-1-1 0 0 0,0 0 0 0 0,0 0 0 0 0,1 0 0 0 0,-2-1 0 0 0,1 1 0 0 0,0-1 0 0 0,0 0 0 0 0,-1 0 0 0 0,0 0 0 0 0,1-1 0 0 0,-1 1 0 0 0,0-1 0 0 0,-1 1 0 0 0,5-8 0 0 0,-1-1 0 0 0,1 0 0 0 0,-2 0 0 0 0,0-1 0 0 0,5-19 0 0 0,18-85 155 0 0,-27 115 350 0 0,0 4-404 0 0,1 1-54 0 0,0 0-1 0 0,0 0 1 0 0,0 1-1 0 0,-1-1 1 0 0,1 1-1 0 0,-1-1 1 0 0,0 1-1 0 0,0-1 1 0 0,0 1-1 0 0,-1 0 1 0 0,1 0-1 0 0,-1 3 1 0 0,-1 54 587 0 0,0-14-91 0 0,1-47-542 0 0,0 4 30 0 0,0 0 1 0 0,0 0-1 0 0,0-1 1 0 0,1 1-1 0 0,-1 0 1 0 0,1 0-1 0 0,0-1 1 0 0,0 1-1 0 0,1 0 1 0 0,-1-1-1 0 0,1 1 1 0 0,-1-1-1 0 0,1 0 1 0 0,4 6-1 0 0,-5-8-93 0 0,0 0 0 0 0,-1-1 0 0 0,1 1 0 0 0,0-1 0 0 0,0 1-1 0 0,0-1 1 0 0,-1 1 0 0 0,1-1 0 0 0,0 1 0 0 0,0-1 0 0 0,0 0 0 0 0,0 1 0 0 0,0-1-1 0 0,0 0 1 0 0,-1 0 0 0 0,1 0 0 0 0,0 1 0 0 0,0-1 0 0 0,0 0 0 0 0,0 0 0 0 0,0-1-1 0 0,0 1 1 0 0,0 0 0 0 0,0 0 0 0 0,0 0 0 0 0,0-1 0 0 0,0 1 0 0 0,-1 0 0 0 0,1-1 0 0 0,0 1-1 0 0,0-1 1 0 0,0 1 0 0 0,-1-1 0 0 0,2 0 0 0 0,1-1-900 0 0,9-4-4580 0 0,0-1-1644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2.719"/>
    </inkml:context>
    <inkml:brush xml:id="br0">
      <inkml:brushProperty name="width" value="0.05" units="cm"/>
      <inkml:brushProperty name="height" value="0.05" units="cm"/>
      <inkml:brushProperty name="color" value="#AB008B"/>
    </inkml:brush>
  </inkml:definitions>
  <inkml:trace contextRef="#ctx0" brushRef="#br0">69 15 14191 0 0,'0'0'1606'0'0,"-1"2"-1134"0"0,-7 13 15 0 0,1 0 0 0 0,0 1 1 0 0,2 0-1 0 0,0 1 0 0 0,0-1 1 0 0,2 1-1 0 0,0 0 1 0 0,0 0-1 0 0,2 0 0 0 0,0 0 1 0 0,1 0-1 0 0,3 20 0 0 0,-2-33-444 0 0,-1 0 0 0 0,1 0-1 0 0,1 0 1 0 0,-1-1-1 0 0,0 1 1 0 0,1 0 0 0 0,0-1-1 0 0,0 1 1 0 0,0-1-1 0 0,0 0 1 0 0,0 1 0 0 0,1-1-1 0 0,0 0 1 0 0,-1-1-1 0 0,1 1 1 0 0,0 0 0 0 0,0-1-1 0 0,1 0 1 0 0,-1 1-1 0 0,0-1 1 0 0,1-1 0 0 0,-1 1-1 0 0,1 0 1 0 0,0-1-1 0 0,0 0 1 0 0,-1 0-1 0 0,1 0 1 0 0,0 0 0 0 0,0 0-1 0 0,0-1 1 0 0,0 0-1 0 0,0 0 1 0 0,0 0 0 0 0,0 0-1 0 0,7-2 1 0 0,17-4-223 0 0,0-1 1 0 0,42-16 0 0 0,-19 0-4444 0 0,-41 16-2403 0 0</inkml:trace>
  <inkml:trace contextRef="#ctx0" brushRef="#br0" timeOffset="1">0 209 11975 0 0,'0'0'1447'0'0,"2"-1"-363"0"0,8-5 83 0 0,-1 1 1 0 0,1 1-1 0 0,15-6 1 0 0,34-6 136 0 0,-41 12-1414 0 0,-2 0 0 0 0,1-1 0 0 0,0-1 0 0 0,-1-1 0 0 0,22-12 1 0 0,-37 19-54 0 0,0-1 1 0 0,0 0 0 0 0,0 1-1 0 0,0-1 1 0 0,-1 0 0 0 0,1 0 0 0 0,0 0-1 0 0,0 0 1 0 0,0 0 0 0 0,-1 0-1 0 0,1 0 1 0 0,0 0 0 0 0,0-1 0 0 0,0-6-6228 0 0</inkml:trace>
  <inkml:trace contextRef="#ctx0" brushRef="#br0" timeOffset="2">23 81 2303 0 0,'-21'-4'10251'0'0,"24"-2"-5487"0"0,15-4-3320 0 0,13-1-631 0 0,0 2-1 0 0,0 1 1 0 0,63-7-1 0 0,19 0-762 0 0,-90 12-137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4.155"/>
    </inkml:context>
    <inkml:brush xml:id="br0">
      <inkml:brushProperty name="width" value="0.05" units="cm"/>
      <inkml:brushProperty name="height" value="0.05" units="cm"/>
      <inkml:brushProperty name="color" value="#AB008B"/>
    </inkml:brush>
  </inkml:definitions>
  <inkml:trace contextRef="#ctx0" brushRef="#br0">8 128 8751 0 0,'-8'-7'648'0'0,"10"4"1035"0"0,19 5 1392 0 0,-6-1-4049 0 0,31-2 308 0 0,67-9-1 0 0,2-1 315 0 0,253-2 164 0 0,184-9 356 0 0,-214 4 510 0 0,-185 11 151 0 0,291-7 1104 0 0,-233 8-1036 0 0,629-11-177 0 0,-751 15-720 0 0,261 2 0 0 0,-323 2-618 0 0,-2 0-3308 0 0,-9 1-1226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4.844"/>
    </inkml:context>
    <inkml:brush xml:id="br0">
      <inkml:brushProperty name="width" value="0.05" units="cm"/>
      <inkml:brushProperty name="height" value="0.05" units="cm"/>
      <inkml:brushProperty name="color" value="#AB008B"/>
    </inkml:brush>
  </inkml:definitions>
  <inkml:trace contextRef="#ctx0" brushRef="#br0">25 39 1375 0 0,'5'-8'128'0'0,"0"0"139"0"0,-3 6 598 0 0,0-1 1 0 0,-1 1-1 0 0,2 0 0 0 0,-1 0 1 0 0,0 0-1 0 0,0 0 0 0 0,1 0 1 0 0,-1 0-1 0 0,5-2 0 0 0,-6 4-779 0 0,0 0-1 0 0,1 0 1 0 0,-1 1 0 0 0,0-1-1 0 0,0 0 1 0 0,0 1-1 0 0,0-1 1 0 0,0 0-1 0 0,-1 1 1 0 0,1-1-1 0 0,0 1 1 0 0,0 0 0 0 0,0-1-1 0 0,0 1 1 0 0,0 0-1 0 0,-1-1 1 0 0,1 1-1 0 0,0 0 1 0 0,-1 0-1 0 0,1 0 1 0 0,0 0 0 0 0,-1-1-1 0 0,1 1 1 0 0,-1 0-1 0 0,1 0 1 0 0,-1 0-1 0 0,0 0 1 0 0,1 0-1 0 0,-1 2 1 0 0,2 4 34 0 0,-1 0 0 0 0,0-1-1 0 0,0 12 1 0 0,-1-11 108 0 0,3 66 745 0 0,-9 89 1 0 0,-18 75 79 0 0,6-83-415 0 0,-25 436 1073 0 0,42-542-1506 0 0,10 81 0 0 0,-7-113-153 0 0,1-1 1 0 0,0 0 0 0 0,1-1 0 0 0,0 1-1 0 0,2-1 1 0 0,0 0 0 0 0,0 0 0 0 0,1 0-1 0 0,13 18 1 0 0,-18-29-46 0 0,0 0-1 0 0,0-1 1 0 0,0 1-1 0 0,0-1 1 0 0,0 1-1 0 0,1-1 1 0 0,-1 0-1 0 0,1 0 1 0 0,-1 0 0 0 0,1 0-1 0 0,0-1 1 0 0,0 1-1 0 0,0-1 1 0 0,0 1-1 0 0,0-1 1 0 0,0 0-1 0 0,0 0 1 0 0,0 0-1 0 0,6 0 1 0 0,5-2-74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5.610"/>
    </inkml:context>
    <inkml:brush xml:id="br0">
      <inkml:brushProperty name="width" value="0.05" units="cm"/>
      <inkml:brushProperty name="height" value="0.05" units="cm"/>
      <inkml:brushProperty name="color" value="#AB008B"/>
    </inkml:brush>
  </inkml:definitions>
  <inkml:trace contextRef="#ctx0" brushRef="#br0">168 8 455 0 0,'-5'-2'230'0'0,"-1"1"-1"0"0,1-1 0 0 0,0 1 0 0 0,0 1 1 0 0,0-1-1 0 0,-1 1 0 0 0,1-1 0 0 0,-6 2 0 0 0,-43 8 5972 0 0,-6 2-3170 0 0,72-8-2482 0 0,47 7 175 0 0,63 1-1 0 0,-79-8-523 0 0,433 7 763 0 0,-414-10-897 0 0,152-2 156 0 0,1026 11 2094 0 0,-625 16-1446 0 0,-14-30-590 0 0,-587 3-1522 0 0,-4 0-4972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26.373"/>
    </inkml:context>
    <inkml:brush xml:id="br0">
      <inkml:brushProperty name="width" value="0.05" units="cm"/>
      <inkml:brushProperty name="height" value="0.05" units="cm"/>
      <inkml:brushProperty name="color" value="#AB008B"/>
    </inkml:brush>
  </inkml:definitions>
  <inkml:trace contextRef="#ctx0" brushRef="#br0">108 79 2303 0 0,'5'-13'299'0'0,"8"-26"-311"0"0,-7 13 8116 0 0,-6 28-7584 0 0,-8 95 1018 0 0,1-39-1003 0 0,-40 500 2664 0 0,-20 331-598 0 0,64-691-2124 0 0,5-147-323 0 0,17 93-1 0 0,-14-120-1298 0 0,0-9-3171 0 0,1-3-1871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32.648"/>
    </inkml:context>
    <inkml:brush xml:id="br0">
      <inkml:brushProperty name="width" value="0.05" units="cm"/>
      <inkml:brushProperty name="height" value="0.05" units="cm"/>
      <inkml:brushProperty name="color" value="#AB008B"/>
    </inkml:brush>
  </inkml:definitions>
  <inkml:trace contextRef="#ctx0" brushRef="#br0">1644 0 6447 0 0,'0'0'586'0'0,"-1"2"-329"0"0,-19 29 2471 0 0,-23 48 0 0 0,0 2-1983 0 0,-32 35 491 0 0,-146 172 0 0 0,-4-53 273 0 0,-18-15-581 0 0,231-210-889 0 0,-274 208 977 0 0,-19-27-128 0 0,218-146-1414 0 0,13-9-192 0 0,67-33 256 0 0,6-7-1160 0 0,7-9-1865 0 0,-4 11 3177 0 0,3-8-4693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33.403"/>
    </inkml:context>
    <inkml:brush xml:id="br0">
      <inkml:brushProperty name="width" value="0.05" units="cm"/>
      <inkml:brushProperty name="height" value="0.05" units="cm"/>
      <inkml:brushProperty name="color" value="#AB008B"/>
    </inkml:brush>
  </inkml:definitions>
  <inkml:trace contextRef="#ctx0" brushRef="#br0">124 10 2303 0 0,'11'-10'17346'0'0,"-21"22"-16114"0"0,-18 16-1626 0 0,-41 32 549 0 0,42-29-27 0 0,27-28-85 0 0,2-2-39 0 0,-1 0 0 0 0,1 0 0 0 0,-1 0 0 0 0,1 0 1 0 0,-1-1-1 0 0,1 1 0 0 0,-1 0 0 0 0,1-1 1 0 0,0 1-1 0 0,-1-1 0 0 0,1 0 0 0 0,0 1 1 0 0,0-1-1 0 0,-1 0 0 0 0,1 0 0 0 0,0 0 1 0 0,0 0-1 0 0,-1-1 0 0 0,4 1 0 0 0,1-1 6 0 0,67-10 402 0 0,-17 2 76 0 0,-5-1 61 0 0,-50 10 126 0 0,-23 6-518 0 0,-68 26-82 0 0,80-29-75 0 0,-1-1 0 0 0,2 0-24 0 0,8-1-91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25.6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288 180 1895 0 0,'-201'19'11306'0'0,"205"-28"-11100"0"0,-2 5-186 0 0,1 0 0 0 0,-1 1 0 0 0,1 0 0 0 0,0-1 0 0 0,0 1 0 0 0,0 0 0 0 0,1 0-1 0 0,-1 1 1 0 0,7-5 0 0 0,40-20 63 0 0,-33 19-47 0 0,49-24 46 0 0,-33 17-21 0 0,0-2 1 0 0,47-32-1 0 0,-77 44-24 0 0,-10 5-18 0 0,-12 4 0 0 0,-36 17 319 0 0,-86 46 0 0 0,115-52-104 0 0,-1 1-1 0 0,2 2 1 0 0,0 1 0 0 0,-42 42 0 0 0,63-58-205 0 0,3-2-20 0 0,0 0 0 0 0,0 0 0 0 0,0 0 0 0 0,0 0-1 0 0,0 0 1 0 0,0 1 0 0 0,0-1 0 0 0,0 0 0 0 0,0 0 0 0 0,0 1 0 0 0,1-1-1 0 0,-2 2 1 0 0,15-2 71 0 0,-3-3-79 0 0,0-1 0 0 0,0 0 0 0 0,-1-1 0 0 0,1 0 0 0 0,-1 0-1 0 0,0-1 1 0 0,16-10 0 0 0,11-6-33 0 0,22-11-159 0 0,37-17-145 0 0,11-7-136 0 0,-105 56 390 0 0,-9 12-364 0 0,-6 3 494 0 0,-1 0 0 0 0,0-1 0 0 0,-1-1 0 0 0,-21 14 0 0 0,-3 3 184 0 0,24-18-136 0 0,9-7-57 0 0,0 0 0 0 0,1 0 0 0 0,0 1-1 0 0,0-1 1 0 0,0 1 0 0 0,1 1 0 0 0,0-1 0 0 0,0 1-1 0 0,-6 10 1 0 0,12-16-36 0 0,-1-1 0 0 0,1 1 1 0 0,-1-1-1 0 0,0 1 0 0 0,1-1 0 0 0,-1 1 0 0 0,1-1 0 0 0,-1 1 0 0 0,1-1 0 0 0,-1 0 0 0 0,1 1 0 0 0,-1-1 0 0 0,1 0 1 0 0,0 0-1 0 0,-1 1 0 0 0,1-1 0 0 0,-1 0 0 0 0,1 0 0 0 0,0 0 0 0 0,0 0 0 0 0,-1 0 0 0 0,6 2-3 0 0,1-2 0 0 0,-1 1 0 0 0,0 0 1 0 0,0-1-1 0 0,1 0 0 0 0,-1-1 0 0 0,0 0 0 0 0,0 0 0 0 0,0 0 0 0 0,8-2 0 0 0,9-5-3 0 0,28-13 0 0 0,-32 13-4 0 0,78-36-157 0 0,-39 17 19 0 0,106-35 0 0 0,-147 57 139 0 0,23-7-57 0 0,0 2-1 0 0,1 1 0 0 0,63-4 1 0 0,-103 13 40 0 0,1-1 0 0 0,-1 1 0 0 0,0 0 0 0 0,0 0 0 0 0,1 0 0 0 0,-1 0 0 0 0,0 0 0 0 0,1 1 0 0 0,-1-1 0 0 0,0 0 0 0 0,0 0 0 0 0,1 1 0 0 0,-1-1 0 0 0,0 1 1 0 0,0-1-1 0 0,0 1 0 0 0,0 0 0 0 0,0-1 0 0 0,0 1 0 0 0,1 0 0 0 0,-2 0 0 0 0,1 0 0 0 0,1 1 0 0 0,-1-1-5 0 0,-1 1-1 0 0,0-1 0 0 0,1 0 1 0 0,-1 1-1 0 0,0-1 1 0 0,0 1-1 0 0,0-1 1 0 0,-1 0-1 0 0,1 1 1 0 0,0-1-1 0 0,0 1 0 0 0,-1-1 1 0 0,1 0-1 0 0,-1 1 1 0 0,1-1-1 0 0,-1 0 1 0 0,1 0-1 0 0,-1 1 1 0 0,0-1-1 0 0,0 0 1 0 0,-1 2-1 0 0,-9 11 16 0 0,-1-1 0 0 0,-1 0 0 0 0,0 0 0 0 0,0-1 0 0 0,-1-1 0 0 0,-24 14 0 0 0,8-3 124 0 0,-21 14 148 0 0,20-15 62 0 0,0 1-1 0 0,1 2 1 0 0,-45 47-1 0 0,75-71-317 0 0,0 0 1 0 0,0 0-1 0 0,-1 0 0 0 0,1 1 0 0 0,0-1 0 0 0,0 0 1 0 0,0 0-1 0 0,0 0 0 0 0,-1 0 0 0 0,1 1 0 0 0,0-1 0 0 0,0 0 1 0 0,0 0-1 0 0,0 0 0 0 0,0 1 0 0 0,-1-1 0 0 0,1 0 1 0 0,0 0-1 0 0,0 1 0 0 0,0-1 0 0 0,0 0 0 0 0,0 0 0 0 0,0 1 1 0 0,0-1-1 0 0,0 0 0 0 0,0 0 0 0 0,0 0 0 0 0,0 1 1 0 0,0-1-1 0 0,0 0 0 0 0,0 0 0 0 0,0 1 0 0 0,0-1 1 0 0,0 0-1 0 0,1 0 0 0 0,-1 1 0 0 0,0-1 0 0 0,0 0 0 0 0,0 0 1 0 0,0 0-1 0 0,0 1 0 0 0,1-1 0 0 0,-1 0 0 0 0,0 0 1 0 0,14 2 196 0 0,20-8 56 0 0,50-25-541 0 0,86-45-1 0 0,-133 59 233 0 0,30-15-117 0 0,190-83-1032 0 0,-255 115 1184 0 0,40-17-341 0 0,1 2 0 0 0,0 2 1 0 0,59-10-1 0 0,-100 23 240 0 0,-8 9-121 0 0,-4 0 277 0 0,-1-1 0 0 0,0 0 0 0 0,0-1-1 0 0,0 0 1 0 0,-14 5 0 0 0,3 0 209 0 0,-15 8 150 0 0,-66 40 1603 0 0,92-52-994 0 0,12-7-872 0 0,1 0-118 0 0,0 1 0 0 0,0-1-1 0 0,0 0 1 0 0,0 1 0 0 0,0-1 0 0 0,0 0-1 0 0,0 0 1 0 0,0-1 0 0 0,0 1 0 0 0,1 0-1 0 0,-1-1 1 0 0,0 1 0 0 0,0-1-1 0 0,1 0 1 0 0,-1 0 0 0 0,0 0 0 0 0,1 0-1 0 0,2 0 1 0 0,10-2-41 0 0,25-5 1 0 0,-26 4 35 0 0,206-59-800 0 0,-26 5-299 0 0,-158 50 637 0 0,47-2 0 0 0,-81 9 427 0 0,0 0 0 0 0,1 0 0 0 0,-1 0 0 0 0,0 0-1 0 0,0 0 1 0 0,1 1 0 0 0,-1-1 0 0 0,4 2 0 0 0,-16 10-14 0 0,-15 6 319 0 0,0-1 0 0 0,0-2 0 0 0,-47 22 0 0 0,7-5 409 0 0,24-10-169 0 0,13-8 236 0 0,1 1-1 0 0,-48 35 381 0 0,88-50-841 0 0,7-3-318 0 0,-1-2 0 0 0,0 0 0 0 0,0-1 0 0 0,22-10 0 0 0,-19 7-60 0 0,14-5-20 0 0,23-9-348 0 0,0 2 1 0 0,83-18 0 0 0,-138 39 293 0 0,-5 2 47 0 0,-15 8-13 0 0,-26 8-57 0 0,-3-3-4401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27.22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265 142 4607 0 0,'0'0'354'0'0,"-2"-1"-233"0"0,-1 0 170 0 0,0 0 1 0 0,0 0-1 0 0,0 0 0 0 0,0 1 0 0 0,0-1 0 0 0,0 1 1 0 0,0 0-1 0 0,0-1 0 0 0,0 2 0 0 0,0-1 1 0 0,0 0-1 0 0,0 0 0 0 0,0 1 0 0 0,0 0 1 0 0,0 0-1 0 0,0-1 0 0 0,-5 4 0 0 0,-7 2 279 0 0,2 2 0 0 0,-21 12 0 0 0,-8 6-621 0 0,23-17 554 0 0,1 2-1 0 0,1 0 0 0 0,-29 24 446 0 0,48-36-847 0 0,5 0-150 0 0,1-1-1 0 0,-1 0 0 0 0,0 0 0 0 0,0-1 1 0 0,0 0-1 0 0,10-5 0 0 0,41-29-438 0 0,-6 4 67 0 0,65-25-1224 0 0,124-43-1 0 0,-238 99 1624 0 0,6-1-82 0 0,-1 0-1 0 0,1 0 0 0 0,0 0 1 0 0,13-1-1 0 0,-14 5 96 0 0,-6 2 19 0 0,-5 3 22 0 0,-3 1 1 0 0,1 1 0 0 0,-1-1-1 0 0,0 0 1 0 0,0 0-1 0 0,0 0 1 0 0,-1-1-1 0 0,-1 0 1 0 0,-7 5 0 0 0,-68 38 583 0 0,59-36-398 0 0,-79 46 2226 0 0,-143 108 0 0 0,227-148-1210 0 0,29-16-756 0 0,-1-3-469 0 0,0 0 0 0 0,0-1-1 0 0,0 0 1 0 0,0-1 0 0 0,0 0 0 0 0,-1 0-1 0 0,1-1 1 0 0,11-5 0 0 0,-1 0-40 0 0,450-160-2225 0 0,-380 140 876 0 0,1 4-1 0 0,110-15 1 0 0,-190 37 1258 0 0,29-3-350 0 0,-37 5 458 0 0,0 0 1 0 0,0 0-1 0 0,0 0 1 0 0,0 0-1 0 0,-1 0 1 0 0,1 0-1 0 0,0 1 1 0 0,0-1-1 0 0,0 1 1 0 0,0-1-1 0 0,-1 1 0 0 0,1 0 1 0 0,0 0-1 0 0,0 0 1 0 0,2 1-1 0 0,-4-1 17 0 0,1 0 0 0 0,-1-1-1 0 0,1 1 1 0 0,-1 0-1 0 0,0 0 1 0 0,1-1 0 0 0,-1 1-1 0 0,0 0 1 0 0,0 0-1 0 0,1 0 1 0 0,-1-1-1 0 0,0 1 1 0 0,0 0 0 0 0,0 0-1 0 0,0 0 1 0 0,0 0-1 0 0,0-1 1 0 0,0 1 0 0 0,-1 0-1 0 0,1 0 1 0 0,0 0-1 0 0,0-1 1 0 0,-1 1 0 0 0,1 0-1 0 0,0 0 1 0 0,-1-1-1 0 0,1 1 1 0 0,0 0 0 0 0,-1-1-1 0 0,0 2 1 0 0,-18 20 262 0 0,-20 9 540 0 0,0-2 0 0 0,-80 46 0 0 0,57-38-6 0 0,-102 74 2124 0 0,143-91-1662 0 0,34-18-706 0 0,8-2-510 0 0,17-9-125 0 0,-1-1-1 0 0,44-19 1 0 0,-37 12-79 0 0,153-62-955 0 0,45-16-524 0 0,-195 80 1377 0 0,1 2 1 0 0,0 2-1 0 0,61-7 1 0 0,-68 17 238 0 0,-41 1 22 0 0,0 0 0 0 0,1 0 0 0 0,-1 0 0 0 0,0 0 0 0 0,1 0 0 0 0,-1 0 0 0 0,0 0 0 0 0,1 0 0 0 0,-1 0 0 0 0,0 0 0 0 0,1 0 0 0 0,-1 0 0 0 0,0 0 0 0 0,1 0 0 0 0,-1 0 0 0 0,0 1 0 0 0,1-1 0 0 0,-1 0 0 0 0,0 0 0 0 0,0 0 0 0 0,1 0 0 0 0,-1 1 0 0 0,0-1 0 0 0,1 0 0 0 0,-1 0 0 0 0,0 1 0 0 0,0-1 0 0 0,0 0 0 0 0,1 0 0 0 0,-1 1 0 0 0,0-1 0 0 0,0 0 0 0 0,0 1 0 0 0,0-1 0 0 0,0 0 0 0 0,0 1 0 0 0,1-1 0 0 0,-1 0 0 0 0,0 1 0 0 0,0-1 0 0 0,0 0 0 0 0,0 1 0 0 0,0-1 0 0 0,0 0 0 0 0,0 1 0 0 0,0-1 0 0 0,-1 0 0 0 0,1 1 0 0 0,0-1 0 0 0,0 0 0 0 0,0 1 0 0 0,0-1 0 0 0,0 0 0 0 0,0 0 0 0 0,-1 1 0 0 0,1-1 0 0 0,0 0 0 0 0,0 1 0 0 0,0-1 0 0 0,-1 0 0 0 0,1 0 0 0 0,0 0 0 0 0,0 1 0 0 0,-1-1 0 0 0,1 0 0 0 0,0 0 0 0 0,-1 1 0 0 0,-4 4 8 0 0,0 1-1 0 0,0-1 0 0 0,-1 1 0 0 0,0-1 0 0 0,0-1 1 0 0,0 1-1 0 0,-10 4 0 0 0,-53 24 111 0 0,35-19-62 0 0,-168 88 907 0 0,176-89-724 0 0,-21 13 723 0 0,-85 62 1 0 0,132-88-952 0 0,0 0-1 0 0,0 0 1 0 0,0 1 0 0 0,0-1 0 0 0,0 0-1 0 0,0 1 1 0 0,0-1 0 0 0,0 0 0 0 0,0 1 0 0 0,0-1-1 0 0,0 0 1 0 0,0 0 0 0 0,0 1 0 0 0,0-1-1 0 0,0 0 1 0 0,1 1 0 0 0,-1-1 0 0 0,0 0-1 0 0,0 0 1 0 0,0 1 0 0 0,0-1 0 0 0,1 0 0 0 0,-1 0-1 0 0,0 1 1 0 0,0-1 0 0 0,0 0 0 0 0,1 0-1 0 0,-1 0 1 0 0,0 1 0 0 0,0-1 0 0 0,1 0-1 0 0,-1 0 1 0 0,0 0 0 0 0,1 0 0 0 0,-1 0-11 0 0,1 1 13 0 0,1 0 0 0 0,-1-1 0 0 0,1 1 0 0 0,0-1 0 0 0,-1 1-1 0 0,1-1 1 0 0,-1 0 0 0 0,1 0 0 0 0,0 0 0 0 0,-1 0 0 0 0,1 0-1 0 0,0 0 1 0 0,-1 0 0 0 0,3-1 0 0 0,24-7-32 0 0,-23 7 29 0 0,178-67-384 0 0,-38 13-128 0 0,3 0-125 0 0,72-25-368 0 0,-153 59 649 0 0,90-16 1 0 0,-150 37 382 0 0,-11 5 17 0 0,-8 4 80 0 0,-115 63 961 0 0,15-8-82 0 0,101-58-877 0 0,-35 24 418 0 0,43-28-475 0 0,1 1 0 0 0,-1-1 0 0 0,0 1 0 0 0,1-1 0 0 0,-1 1 0 0 0,1 0 0 0 0,0 0 0 0 0,0 0 1 0 0,0 1-1 0 0,1-1 0 0 0,-3 6 0 0 0,4-8-69 0 0,0-1 0 0 0,0 1 0 0 0,0-1 0 0 0,0 1 0 0 0,0-1 0 0 0,0 1 0 0 0,0-1 0 0 0,1 0 0 0 0,-1 1 1 0 0,0-1-1 0 0,0 1 0 0 0,1-1 0 0 0,-1 1 0 0 0,0-1 0 0 0,0 0 0 0 0,1 1 0 0 0,-1-1 0 0 0,0 0 0 0 0,1 1 0 0 0,-1-1 0 0 0,1 0 0 0 0,-1 1 0 0 0,1-1 1 0 0,-1 0-1 0 0,0 0 0 0 0,2 1 0 0 0,10 4 71 0 0,-6-4-78 0 0,1 0 0 0 0,-1 0 0 0 0,0-1-1 0 0,0 0 1 0 0,1 0 0 0 0,-1 0 0 0 0,0-1 0 0 0,7-1-1 0 0,49-15-202 0 0,-51 14 186 0 0,409-131-2085 0 0,-401 127 1965 0 0,-5 2 55 0 0,-1 1 0 0 0,1 0 0 0 0,19-3 0 0 0,-22 7 79 0 0,-28 12 360 0 0,-24 13 856 0 0,-49 40 1 0 0,69-49-861 0 0,14-12-279 0 0,1 0 0 0 0,0 1 0 0 0,0-1 0 0 0,0 2 0 0 0,1-1 0 0 0,0 1 0 0 0,0-1 0 0 0,-7 11 0 0 0,12-15-74 0 0,0-1 0 0 0,0 1 0 0 0,0-1 0 0 0,0 0 0 0 0,1 1 0 0 0,-1-1 0 0 0,0 0 0 0 0,0 1 0 0 0,0-1 0 0 0,0 0 0 0 0,1 1 0 0 0,-1-1 0 0 0,0 0 0 0 0,0 0 0 0 0,1 1 0 0 0,-1-1 0 0 0,0 0 0 0 0,1 0 0 0 0,-1 1 0 0 0,0-1 0 0 0,1 0 0 0 0,-1 0 0 0 0,0 0 0 0 0,1 1 0 0 0,-1-1 0 0 0,0 0 0 0 0,1 0 0 0 0,0 0 0 0 0,10 4-10 0 0,-6-4-2 0 0,0 1 0 0 0,0-1-1 0 0,0 0 1 0 0,1-1 0 0 0,-1 1 0 0 0,0-1-1 0 0,0 0 1 0 0,7-2 0 0 0,41-18-171 0 0,-12 5 3 0 0,-37 15 160 0 0,22-8-148 0 0,-1 0 0 0 0,32-16 0 0 0,-97 44 425 0 0,-50 25 362 0 0,88-42-594 0 0,-2-1 47 0 0,1 1 0 0 0,-1 0 0 0 0,1 1 0 0 0,0-1 0 0 0,0 0 0 0 0,0 1 0 0 0,0 0 0 0 0,0-1 0 0 0,1 1 0 0 0,-1 1 0 0 0,1-1 0 0 0,-1 0 0 0 0,-1 4 0 0 0,4-6-71 0 0,0-1 0 0 0,0 1 1 0 0,0-1-1 0 0,0 1 0 0 0,1-1 0 0 0,-1 1 0 0 0,0-1 0 0 0,0 1 0 0 0,0-1 1 0 0,0 1-1 0 0,1-1 0 0 0,-1 1 0 0 0,0-1 0 0 0,0 0 0 0 0,1 1 0 0 0,-1-1 1 0 0,0 1-1 0 0,1-1 0 0 0,-1 0 0 0 0,0 1 0 0 0,1-1 0 0 0,-1 0 0 0 0,1 1 0 0 0,-1-1 1 0 0,1 0-1 0 0,-1 0 0 0 0,1 1 0 0 0,0-1 0 0 0,13 5 36 0 0,-6-4-302 0 0,-1 0 1 0 0,1-1-1 0 0,0 0 0 0 0,-1 0 0 0 0,1-1 0 0 0,-1 0 0 0 0,9-3 1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87"/>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6.252"/>
    </inkml:context>
    <inkml:brush xml:id="br0">
      <inkml:brushProperty name="width" value="0.025" units="cm"/>
      <inkml:brushProperty name="height" value="0.025" units="cm"/>
      <inkml:brushProperty name="color" value="#F6630D"/>
    </inkml:brush>
  </inkml:definitions>
  <inkml:trace contextRef="#ctx0" brushRef="#br0">1 0 11975 0 0,'0'0'1083'0'0,"0"9"325"0"0,1 3-431 0 0,0 1 0 0 0,1 0 0 0 0,1-1 1 0 0,0 1-1 0 0,7 15 0 0 0,3 13 8 0 0,-10-28-608 0 0,-1 0 0 0 0,-1 0 0 0 0,0 0 0 0 0,-1 1-1 0 0,-2 20 1 0 0,2-23-106 0 0,-1 10-30 0 0,0 0 0 0 0,2 0 1 0 0,1-1-1 0 0,0 1 0 0 0,2 0 1 0 0,0-1-1 0 0,1 1 0 0 0,10 23 1 0 0,-13-41-193 0 0,-1 0-1 0 0,1 0 1 0 0,0 0 0 0 0,0 0 0 0 0,0 0-1 0 0,0 0 1 0 0,1-1 0 0 0,-1 1 0 0 0,1-1 0 0 0,3 3-1 0 0,-5-4-251 0 0,1 0-1 0 0,-1 0 0 0 0,1 0 0 0 0,-1-1 0 0 0,1 1 0 0 0,0-1 1 0 0,-1 1-1 0 0,1-1 0 0 0,3 1 0 0 0,-3-1-508 0 0,-1 0 0 0 0,1 0 1 0 0,0 0-1 0 0,-1 0 0 0 0,1 0 0 0 0,-1-1 0 0 0,1 1 0 0 0,0-1 0 0 0,-1 1 1 0 0,1-1-1 0 0,2-1 0 0 0,4-3-6199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88"/>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89"/>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0"/>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1"/>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2"/>
    </inkml:context>
    <inkml:brush xml:id="br0">
      <inkml:brushProperty name="width" value="0.025" units="cm"/>
      <inkml:brushProperty name="height" value="0.025" units="cm"/>
      <inkml:brushProperty name="color" value="#F6630D"/>
    </inkml:brush>
  </inkml:definitions>
  <inkml:trace contextRef="#ctx0" brushRef="#br0">1 14 7831 0 0,'0'0'939'0'0,"1"-13"6814"0"0,0 17-5320 0 0,1 16-1482 0 0,2 28-1944 0 0,-2 178 1782 0 0,-4-205-504 0 0,0-11-1146 0 0,1 0-3748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3"/>
    </inkml:context>
    <inkml:brush xml:id="br0">
      <inkml:brushProperty name="width" value="0.025" units="cm"/>
      <inkml:brushProperty name="height" value="0.025" units="cm"/>
      <inkml:brushProperty name="color" value="#F6630D"/>
    </inkml:brush>
  </inkml:definitions>
  <inkml:trace contextRef="#ctx0" brushRef="#br0">1 148 919 0 0,'0'-2'8163'0'0,"5"-10"-4064"0"0,-2 9-3636 0 0,0 0-1 0 0,0-1 1 0 0,0 1 0 0 0,1 0 0 0 0,-1 1 0 0 0,1-1 0 0 0,-1 1 0 0 0,1-1 0 0 0,8-2 0 0 0,41-14 662 0 0,-30 11-423 0 0,52-19 753 0 0,60-19-225 0 0,-133 45-1331 0 0,0 1 1 0 0,0-1 0 0 0,0 1-1 0 0,0 0 1 0 0,1-1-1 0 0,-1 1 1 0 0,0 0-1 0 0,0 0 1 0 0,0 1-1 0 0,5 0 1 0 0,-7-1-159 0 0,1 0 0 0 0,0 1 0 0 0,-1-1 0 0 0,1 1 0 0 0,-1-1 0 0 0,1 1 0 0 0,-1-1 0 0 0,1 1 0 0 0,-1-1 1 0 0,1 1-1 0 0,-1-1 0 0 0,1 1 0 0 0,-1 0 0 0 0,0-1 0 0 0,1 1 0 0 0,-1 0 0 0 0,0 0 0 0 0,1-1 0 0 0,-1 1 0 0 0,0 0 0 0 0,0-1 0 0 0,0 1 0 0 0,0 0 0 0 0,0 0 0 0 0,0-1 0 0 0,0 1 0 0 0,0 0 0 0 0,0 0 0 0 0,0-1 0 0 0,0 1 1 0 0,0 0-1 0 0,-1 0 0 0 0,1 0 0 0 0,-4 10-5123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4"/>
    </inkml:context>
    <inkml:brush xml:id="br0">
      <inkml:brushProperty name="width" value="0.025" units="cm"/>
      <inkml:brushProperty name="height" value="0.025" units="cm"/>
      <inkml:brushProperty name="color" value="#F6630D"/>
    </inkml:brush>
  </inkml:definitions>
  <inkml:trace contextRef="#ctx0" brushRef="#br0">1 33 3223 0 0,'0'-2'240'0'0,"0"-29"12635"0"0,0 33-12447 0 0,3 59 1109 0 0,-4-47-1388 0 0,1 0 1 0 0,1 0-1 0 0,1 1 0 0 0,0-1 0 0 0,0 0 0 0 0,9 25 0 0 0,-11-38-145 0 0,1 0-1 0 0,-1 0 1 0 0,0 0 0 0 0,1-1-1 0 0,-1 1 1 0 0,1 0 0 0 0,-1 0-1 0 0,1 0 1 0 0,-1-1-1 0 0,1 1 1 0 0,-1 0 0 0 0,1-1-1 0 0,0 1 1 0 0,-1 0 0 0 0,1-1-1 0 0,0 1 1 0 0,0-1-1 0 0,-1 1 1 0 0,1-1 0 0 0,0 0-1 0 0,0 1 1 0 0,0-1 0 0 0,0 0-1 0 0,-1 0 1 0 0,1 1-1 0 0,0-1 1 0 0,0 0 0 0 0,0 0-1 0 0,0 0 1 0 0,0 0 0 0 0,0 0-1 0 0,0 0 1 0 0,0 0 0 0 0,0 0-1 0 0,-1 0 1 0 0,2-1-1 0 0,1 1-2 0 0,0-1 9 0 0,0 0 1 0 0,0 0-1 0 0,0 0 1 0 0,0 0-1 0 0,0-1 0 0 0,0 1 1 0 0,0-1-1 0 0,0 1 1 0 0,-1-1-1 0 0,1 0 1 0 0,-1 0-1 0 0,1 0 0 0 0,-1-1 1 0 0,0 1-1 0 0,0-1 1 0 0,0 1-1 0 0,3-4 1 0 0,2-7 17 0 0,0 0 0 0 0,9-21 0 0 0,-6 12-31 0 0,-7 16-1 0 0,3-7-18 0 0,-1 0-1 0 0,6-20 0 0 0,-11 29 23 0 0,-4 7 0 0 0,-5 9 0 0 0,5-3 26 0 0,0 1 0 0 0,1 0 0 0 0,0 0 0 0 0,1 1-1 0 0,0-1 1 0 0,-1 12 0 0 0,0 2 65 0 0,-40 307 1339 0 0,42-314-1405 0 0,1 0 1 0 0,1 0 0 0 0,0 0-1 0 0,2 0 1 0 0,0-1 0 0 0,8 28 0 0 0,-11-42-245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5"/>
    </inkml:context>
    <inkml:brush xml:id="br0">
      <inkml:brushProperty name="width" value="0.025" units="cm"/>
      <inkml:brushProperty name="height" value="0.025" units="cm"/>
      <inkml:brushProperty name="color" value="#F6630D"/>
    </inkml:brush>
  </inkml:definitions>
  <inkml:trace contextRef="#ctx0" brushRef="#br0">4 19 6911 0 0,'0'0'528'0'0,"0"-2"-341"0"0,-4-14 2615 0 0,7 20 2659 0 0,2 11-1053 0 0,-3-9-5983 0 0,2 20 2084 0 0,-1-1 0 0 0,-2 1 0 0 0,-2 43 0 0 0,0-3 108 0 0,2-2-83 0 0,-2-20-45 0 0,8 63 0 0 0,8-13-385 0 0,-15-92-288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6"/>
    </inkml:context>
    <inkml:brush xml:id="br0">
      <inkml:brushProperty name="width" value="0.025" units="cm"/>
      <inkml:brushProperty name="height" value="0.025" units="cm"/>
      <inkml:brushProperty name="color" value="#F6630D"/>
    </inkml:brush>
  </inkml:definitions>
  <inkml:trace contextRef="#ctx0" brushRef="#br0">3 100 8751 0 0,'-2'-12'936'0'0,"2"11"-905"0"0,-1-1-1 0 0,1 1 0 0 0,1 0 1 0 0,-1 0-1 0 0,0 0 0 0 0,0 0 1 0 0,0 0-1 0 0,0 0 0 0 0,1 0 1 0 0,-1 0-1 0 0,1 0 0 0 0,-1 0 0 0 0,1 0 1 0 0,-1 0-1 0 0,1 0 0 0 0,-1 0 1 0 0,1 0-1 0 0,0 0 0 0 0,-1 0 1 0 0,1 1-1 0 0,0-1 0 0 0,0 0 1 0 0,0 1-1 0 0,0-1 0 0 0,0 0 1 0 0,1 0-1 0 0,1-1 363 0 0,8-6 622 0 0,1 1 1 0 0,-1 0-1 0 0,1 0 0 0 0,1 1 0 0 0,-1 1 0 0 0,20-7 0 0 0,-25 10-750 0 0,0 1 0 0 0,0-1-1 0 0,1 1 1 0 0,-1 0 0 0 0,0 0-1 0 0,1 1 1 0 0,-1 0 0 0 0,0 1 0 0 0,0-1-1 0 0,1 2 1 0 0,-1-1 0 0 0,0 1-1 0 0,10 3 1 0 0,-16-4-230 0 0,0-1-1 0 0,0 1 1 0 0,0 0-1 0 0,0 0 1 0 0,0 0 0 0 0,0 0-1 0 0,0 0 1 0 0,0 1-1 0 0,0-1 1 0 0,0 0-1 0 0,-1 0 1 0 0,1 0 0 0 0,0 1-1 0 0,-1-1 1 0 0,1 0-1 0 0,-1 1 1 0 0,1 1-1 0 0,2 24 215 0 0,-3-22-221 0 0,-1 0 0 0 0,0 1 0 0 0,0-1 0 0 0,-1 0 1 0 0,0 0-1 0 0,1-1 0 0 0,-1 1 0 0 0,-4 7 0 0 0,-26 35 55 0 0,12-20-29 0 0,9-10-116 0 0,-1 0-1 0 0,-1-1 0 0 0,0 0 0 0 0,-1-2 0 0 0,-1 1 0 0 0,-24 17 0 0 0,38-31-224 0 0,-5 3 433 0 0,0-3-2975 0 0,-4-5 866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7"/>
    </inkml:context>
    <inkml:brush xml:id="br0">
      <inkml:brushProperty name="width" value="0.025" units="cm"/>
      <inkml:brushProperty name="height" value="0.025" units="cm"/>
      <inkml:brushProperty name="color" value="#F6630D"/>
    </inkml:brush>
  </inkml:definitions>
  <inkml:trace contextRef="#ctx0" brushRef="#br0">1 175 13415 0 0,'0'0'614'0'0,"1"-1"-12"0"0,20-7-362 0 0,-1-1 480 0 0,-1-1 0 0 0,-1-1 0 0 0,1-1 0 0 0,-2 0 0 0 0,0-1 0 0 0,0-1 0 0 0,15-17 0 0 0,-30 28-684 0 0,0 1-1 0 0,0-1 0 0 0,0 0 1 0 0,0 0-1 0 0,3-6 0 0 0,7-15 181 0 0,-12 24-214 0 0,0 0 1 0 0,0-1-1 0 0,0 1 0 0 0,0 0 0 0 0,0 0 0 0 0,0-1 1 0 0,0 1-1 0 0,0 0 0 0 0,0 0 0 0 0,0-1 1 0 0,0 1-1 0 0,0 0 0 0 0,0 0 0 0 0,0 0 0 0 0,-1-1 1 0 0,1 1-1 0 0,0 0 0 0 0,0 0 0 0 0,0 0 0 0 0,0 0 1 0 0,-1-1-1 0 0,1 1 0 0 0,0 0 0 0 0,0 0 0 0 0,0 0 1 0 0,-1 0-1 0 0,1 0 0 0 0,0 0 0 0 0,0 0 1 0 0,0 0-1 0 0,-1-1 0 0 0,1 1 0 0 0,0 0 0 0 0,0 0 1 0 0,-1 0-1 0 0,1 0 0 0 0,0 0 0 0 0,0 0 0 0 0,0 0 1 0 0,-1 1-1 0 0,-9-3-9 0 0,6 3-20 0 0,0 1 0 0 0,0-1 1 0 0,0 1-1 0 0,0-1 0 0 0,1 1 0 0 0,-1 0 0 0 0,1 0 0 0 0,-1 1 0 0 0,1-1 0 0 0,0 1 0 0 0,0-1 0 0 0,0 1 1 0 0,-5 6-1 0 0,0 2-31 0 0,0-1 0 0 0,-13 24 1 0 0,17-26 78 0 0,1-1 0 0 0,-1 1-1 0 0,1 0 1 0 0,1 0 0 0 0,0 0 0 0 0,0 1 0 0 0,1-1-1 0 0,-1 0 1 0 0,2 1 0 0 0,-1 8 0 0 0,2-13 28 0 0,-1 0 1 0 0,0-1 0 0 0,1 1-1 0 0,-1-1 1 0 0,1 1-1 0 0,0-1 1 0 0,0 1-1 0 0,1-1 1 0 0,-1 0-1 0 0,1 1 1 0 0,-1-1 0 0 0,1 0-1 0 0,0 0 1 0 0,0 0-1 0 0,0 0 1 0 0,1-1-1 0 0,-1 1 1 0 0,1 0-1 0 0,-1-1 1 0 0,1 0-1 0 0,0 0 1 0 0,0 0 0 0 0,0 0-1 0 0,0 0 1 0 0,6 2-1 0 0,2-1 69 0 0,-1 0 0 0 0,0-1-1 0 0,1 0 1 0 0,-1-1 0 0 0,1 0-1 0 0,-1 0 1 0 0,1-1 0 0 0,-1-1 0 0 0,15-2-1 0 0,3-2-376 0 0,1-1 0 0 0,31-12 0 0 0,-36 9-5159 0 0,-4-1-1916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6.687"/>
    </inkml:context>
    <inkml:brush xml:id="br0">
      <inkml:brushProperty name="width" value="0.025" units="cm"/>
      <inkml:brushProperty name="height" value="0.025" units="cm"/>
      <inkml:brushProperty name="color" value="#F6630D"/>
    </inkml:brush>
  </inkml:definitions>
  <inkml:trace contextRef="#ctx0" brushRef="#br0">0 148 14855 0 0,'0'0'1692'0'0,"3"0"-1136"0"0,6 0-221 0 0,0-1 0 0 0,0 0 0 0 0,1-1 0 0 0,-1 0 0 0 0,0 0 0 0 0,0-1-1 0 0,0 0 1 0 0,-1 0 0 0 0,16-9 0 0 0,-20 10-315 0 0,0-1 0 0 0,0 1 0 0 0,-1-1 0 0 0,1 0 0 0 0,-1 0-1 0 0,1 0 1 0 0,-1 0 0 0 0,0 0 0 0 0,0-1 0 0 0,-1 1 0 0 0,1-1 0 0 0,-1 0 0 0 0,1 0 0 0 0,-1 0 0 0 0,-1 0-1 0 0,1-1 1 0 0,0 1 0 0 0,-1 0 0 0 0,0-1 0 0 0,0 1 0 0 0,0-1 0 0 0,0-5 0 0 0,-1 8 4 0 0,0 1 1 0 0,0 0 0 0 0,0 0-1 0 0,0 0 1 0 0,-1 0 0 0 0,1-1-1 0 0,0 1 1 0 0,0 0 0 0 0,-1 0-1 0 0,1 0 1 0 0,-1 0 0 0 0,1 0-1 0 0,-1 0 1 0 0,1 0-1 0 0,-1 0 1 0 0,1 0 0 0 0,-1 0-1 0 0,0 0 1 0 0,0 0 0 0 0,0 0-1 0 0,1 0 1 0 0,-1 1 0 0 0,0-1-1 0 0,0 0 1 0 0,0 1-1 0 0,0-1 1 0 0,0 0 0 0 0,-2 0-1 0 0,2 1 3 0 0,-1 0 0 0 0,1 0-1 0 0,-1 0 1 0 0,1 0 0 0 0,-1 0-1 0 0,1 0 1 0 0,-1 0 0 0 0,1 0-1 0 0,-1 0 1 0 0,1 1 0 0 0,-1-1-1 0 0,1 1 1 0 0,0-1 0 0 0,-1 1-1 0 0,1-1 1 0 0,0 1 0 0 0,-1 0-1 0 0,1 0 1 0 0,0 0 0 0 0,0-1 0 0 0,-1 1-1 0 0,-1 3 1 0 0,-3 3 71 0 0,0 0 0 0 0,1 1 0 0 0,0 0 1 0 0,0 0-1 0 0,0 0 0 0 0,1 1 0 0 0,1 0 0 0 0,-1 0 0 0 0,1 0 1 0 0,1 0-1 0 0,-1 0 0 0 0,2 0 0 0 0,-1 1 0 0 0,1-1 0 0 0,1 1 1 0 0,0-1-1 0 0,0 1 0 0 0,2 10 0 0 0,-2-18-69 0 0,1 0 0 0 0,0 1 0 0 0,-1-1 1 0 0,1 1-1 0 0,0-1 0 0 0,0 0 0 0 0,0 0 0 0 0,0 0 0 0 0,0 1 0 0 0,1-1 0 0 0,-1 0 0 0 0,1-1 0 0 0,-1 1 1 0 0,1 0-1 0 0,0 0 0 0 0,0-1 0 0 0,0 1 0 0 0,0-1 0 0 0,0 1 0 0 0,0-1 0 0 0,0 0 0 0 0,0 0 0 0 0,0 0 1 0 0,1 0-1 0 0,-1 0 0 0 0,0 0 0 0 0,3 0 0 0 0,0-1-311 0 0,-1 1-1 0 0,1-1 1 0 0,-1 0-1 0 0,1 0 1 0 0,7-1 0 0 0,24-9-6221 0 0,-9 0-699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3.999"/>
    </inkml:context>
    <inkml:brush xml:id="br0">
      <inkml:brushProperty name="width" value="0.05" units="cm"/>
      <inkml:brushProperty name="height" value="0.05" units="cm"/>
      <inkml:brushProperty name="color" value="#004F8B"/>
    </inkml:brush>
  </inkml:definitions>
  <inkml:trace contextRef="#ctx0" brushRef="#br0">74 200 919 0 0,'-5'-56'734'0'0,"6"-30"7527"0"0,0 29-1421 0 0,0 60-6736 0 0,0-1 1 0 0,-1 1-1 0 0,1-1 0 0 0,-1 1 1 0 0,1 0-1 0 0,-1 4 1 0 0,0-6-52 0 0,3 108 893 0 0,-15 159 0 0 0,6-192-811 0 0,-17 220 86 0 0,-13 227 80 0 0,43 1 1555 0 0,17-351-1329 0 0,-22-158-914 0 0,-1-14-249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
    </inkml:context>
    <inkml:brush xml:id="br0">
      <inkml:brushProperty name="width" value="0.05" units="cm"/>
      <inkml:brushProperty name="height" value="0.05" units="cm"/>
      <inkml:brushProperty name="color" value="#004F8B"/>
    </inkml:brush>
  </inkml:definitions>
  <inkml:trace contextRef="#ctx0" brushRef="#br0">0 1313 4607 0 0,'0'0'2378'0'0,"8"1"-565"0"0,12 3 164 0 0,0 2-1 0 0,34 14 1 0 0,-40-14-1443 0 0,1 0 1 0 0,0-1-1 0 0,0 0 0 0 0,0-2 1 0 0,0 1-1 0 0,27 1 1 0 0,-39-5-496 0 0,0 0 0 0 0,0-1 1 0 0,0 1-1 0 0,0-1 1 0 0,0 1-1 0 0,0-1 1 0 0,0 0-1 0 0,0 0 0 0 0,-1 0 1 0 0,1-1-1 0 0,0 1 1 0 0,0-1-1 0 0,-1 1 1 0 0,4-4-1 0 0,-2 2 10 0 0,-1-1 0 0 0,1 0-1 0 0,-1 0 1 0 0,0 0 0 0 0,0 0 0 0 0,0 0-1 0 0,4-9 1 0 0,-1-5 50 0 0,0 1 0 0 0,0-1 1 0 0,4-31-1 0 0,-9 43-83 0 0,8-59 83 0 0,1-75-1 0 0,-4 38-39 0 0,36-474-48 0 0,-41 553 8 0 0,-2-31 1 0 0,-2-23-6 0 0,3 70-14 0 0,-1 0 0 0 0,0 1 0 0 0,-1-1 0 0 0,1 1 0 0 0,1 1-16 0 0,0 4-60 0 0,5-16-584 0 0,-1 13 656 0 0,0 1-1 0 0,0 0 1 0 0,0 0-1 0 0,0 0 1 0 0,0 0-1 0 0,0 1 1 0 0,1-1-1 0 0,-1 1 1 0 0,1 0-1 0 0,5-1 1 0 0,53-11-48 0 0,-51 11 55 0 0,30-3 203 0 0,49-1 0 0 0,-31 3-92 0 0,-32 1-203 0 0,0-1-1 0 0,51-15 0 0 0,-23-1-5829 0 0,-35 12 31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1"/>
    </inkml:context>
    <inkml:brush xml:id="br0">
      <inkml:brushProperty name="width" value="0.05" units="cm"/>
      <inkml:brushProperty name="height" value="0.05" units="cm"/>
      <inkml:brushProperty name="color" value="#004F8B"/>
    </inkml:brush>
  </inkml:definitions>
  <inkml:trace contextRef="#ctx0" brushRef="#br0">0 92 919 0 0,'0'0'8896'0'0,"17"0"-7360"0"0,15-2-818 0 0,1-2-1 0 0,-1-1 0 0 0,-1-2 0 0 0,40-13 0 0 0,-21 6-223 0 0,-16 4-203 0 0,-3 1 79 0 0,1 2-1 0 0,40-6 0 0 0,-68 13-346 0 0,0 0 0 0 0,-1 0 1 0 0,1 0-1 0 0,0 1 0 0 0,-1-1 1 0 0,1 1-1 0 0,0 0 0 0 0,-1 0 0 0 0,1 0 1 0 0,-1 0-1 0 0,1 1 0 0 0,4 2 1 0 0,-5-1 15 0 0,-1 1 1 0 0,0-1 0 0 0,1 0 0 0 0,-1 1-1 0 0,-1 0 1 0 0,1-1 0 0 0,0 1-1 0 0,-1 0 1 0 0,0 0 0 0 0,1 4 0 0 0,7 46 379 0 0,-7-32-385 0 0,15 132 137 0 0,-5 211 0 0 0,-21-84-89 0 0,4 148 46 0 0,6-424-126 0 0,-1 8 44 0 0,1-1 0 0 0,1 0-1 0 0,5 23 1 0 0,-6-33-37 0 0,0 1 0 0 0,0 0-1 0 0,0 0 1 0 0,0-1 0 0 0,0 1-1 0 0,1-1 1 0 0,-1 1 0 0 0,1-1-1 0 0,0 0 1 0 0,0 0-1 0 0,-1 1 1 0 0,2-1 0 0 0,-1 0-1 0 0,0-1 1 0 0,0 1 0 0 0,0 0-1 0 0,1-1 1 0 0,-1 1 0 0 0,1-1-1 0 0,0 0 1 0 0,-1 0 0 0 0,5 2-1 0 0,15 1 24 0 0,-1-1-1 0 0,1 0 0 0 0,25-2 0 0 0,67-5 137 0 0,-27-1-109 0 0,-56 5-157 0 0,269-18-7001 0 0,-281 15 1864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2"/>
    </inkml:context>
    <inkml:brush xml:id="br0">
      <inkml:brushProperty name="width" value="0.05" units="cm"/>
      <inkml:brushProperty name="height" value="0.05" units="cm"/>
      <inkml:brushProperty name="color" value="#004F8B"/>
    </inkml:brush>
  </inkml:definitions>
  <inkml:trace contextRef="#ctx0" brushRef="#br0">1 13 1839 0 0,'0'0'11832'0'0,"10"1"-10877"0"0,7 0-851 0 0,0-1 0 0 0,0 0 1 0 0,0-1-1 0 0,0-1 0 0 0,22-5 0 0 0,-27 3-1220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3"/>
    </inkml:context>
    <inkml:brush xml:id="br0">
      <inkml:brushProperty name="width" value="0.05" units="cm"/>
      <inkml:brushProperty name="height" value="0.05" units="cm"/>
      <inkml:brushProperty name="color" value="#004F8B"/>
    </inkml:brush>
  </inkml:definitions>
  <inkml:trace contextRef="#ctx0" brushRef="#br0">150 186 8751 0 0,'0'0'1074'0'0,"2"-12"2108"0"0,3 2-1829 0 0,0 0 1 0 0,1 0-1 0 0,9-13 0 0 0,-7 12-531 0 0,13-23-1 0 0,-18 23-729 0 0,-2 1-17 0 0,0 8-72 0 0,-1 1 0 0 0,0-1 0 0 0,0 1 0 0 0,-1-1 0 0 0,1 1 0 0 0,0-1 0 0 0,0 1 0 0 0,-1-1 0 0 0,1 1 0 0 0,-1 0 0 0 0,1-1 0 0 0,-1 1 0 0 0,0 0 0 0 0,1-1 0 0 0,-1 1 0 0 0,0 0 0 0 0,0 0 0 0 0,0 0 0 0 0,-2-2 0 0 0,0 0 2 0 0,2 1-26 0 0,0 0-1 0 0,-1 0 1 0 0,1 1 0 0 0,-1-1-1 0 0,1 1 1 0 0,-1-1-1 0 0,0 1 1 0 0,0 0 0 0 0,0 0-1 0 0,0-1 1 0 0,0 1 0 0 0,0 1-1 0 0,0-1 1 0 0,0 0-1 0 0,0 0 1 0 0,0 1 0 0 0,0-1-1 0 0,0 1 1 0 0,-1 0-1 0 0,1-1 1 0 0,0 1 0 0 0,0 0-1 0 0,0 0 1 0 0,-1 1 0 0 0,1-1-1 0 0,0 0 1 0 0,0 1-1 0 0,0-1 1 0 0,0 1 0 0 0,-1 0-1 0 0,1 0 1 0 0,-2 1-1 0 0,-3 2-40 0 0,0 1 0 0 0,0 0-1 0 0,1 0 1 0 0,-1 0-1 0 0,1 1 1 0 0,-6 7 0 0 0,9-10 43 0 0,-4 6-3 0 0,0 0 1 0 0,1 0-1 0 0,0 0 1 0 0,0 1-1 0 0,1 0 1 0 0,0 0-1 0 0,1 0 0 0 0,-5 15 1 0 0,2 2-19 0 0,1-1-1 0 0,-3 35 1 0 0,8-49 36 0 0,0 0 0 0 0,0 0 1 0 0,1 0-1 0 0,1 0 0 0 0,0-1 0 0 0,0 1 0 0 0,2 0 0 0 0,-1 0 0 0 0,1-1 0 0 0,1 0 0 0 0,7 16 1 0 0,-9-23 24 0 0,1-1 1 0 0,0 1-1 0 0,0-1 1 0 0,0 0-1 0 0,0 1 1 0 0,0-1 0 0 0,1-1-1 0 0,0 1 1 0 0,-1 0-1 0 0,1-1 1 0 0,0 0 0 0 0,0 0-1 0 0,0 0 1 0 0,1-1-1 0 0,-1 1 1 0 0,0-1-1 0 0,1 0 1 0 0,-1 0 0 0 0,0 0-1 0 0,1-1 1 0 0,-1 1-1 0 0,9-2 1 0 0,2 1-150 0 0,0-1-1 0 0,0-1 1 0 0,0 0 0 0 0,-1-1 0 0 0,23-8-1 0 0,-24 6-4373 0 0,-1 0-1520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4"/>
    </inkml:context>
    <inkml:brush xml:id="br0">
      <inkml:brushProperty name="width" value="0.05" units="cm"/>
      <inkml:brushProperty name="height" value="0.05" units="cm"/>
      <inkml:brushProperty name="color" value="#004F8B"/>
    </inkml:brush>
  </inkml:definitions>
  <inkml:trace contextRef="#ctx0" brushRef="#br0">41 8 10335 0 0,'0'0'4852'0'0,"1"2"-4410"0"0,1 2-304 0 0,0 0 1 0 0,0 0-1 0 0,0 1 1 0 0,0-1 0 0 0,-1 1-1 0 0,0 0 1 0 0,0-1-1 0 0,0 1 1 0 0,0 0 0 0 0,-1 5-1 0 0,-1 56 581 0 0,0-40-468 0 0,1 16 18 0 0,-3-1-1 0 0,-1 1 1 0 0,-2-1-1 0 0,-16 54 1 0 0,17-84-226 0 0,-2 8-159 0 0,0-60-910 0 0,7-5 740 0 0,2 0 1 0 0,2 0-1 0 0,2 0 0 0 0,2 1 0 0 0,24-79 1 0 0,-31 121 347 0 0,0 0 1 0 0,0 1-1 0 0,0-1 1 0 0,0 0-1 0 0,1 0 1 0 0,-1 0-1 0 0,1 1 1 0 0,0-1-1 0 0,0 1 1 0 0,0-1-1 0 0,0 1 1 0 0,0 0-1 0 0,0 0 1 0 0,1 0-1 0 0,-1 0 1 0 0,1 0-1 0 0,-1 0 1 0 0,1 1-1 0 0,0-1 1 0 0,0 1-1 0 0,0 0 1 0 0,0 0-1 0 0,0 0 1 0 0,0 0-1 0 0,0 0 1 0 0,5 0-1 0 0,-3 1 51 0 0,1 0 0 0 0,-1 1 0 0 0,0-1-1 0 0,1 1 1 0 0,-1 0 0 0 0,0 0 0 0 0,1 1 0 0 0,-1 0 0 0 0,0 0-1 0 0,0 0 1 0 0,-1 0 0 0 0,1 1 0 0 0,0 0 0 0 0,7 5 0 0 0,-3 1 13 0 0,-1-1 1 0 0,1 1 0 0 0,-2 0-1 0 0,1 1 1 0 0,-1 0 0 0 0,-1 0-1 0 0,0 0 1 0 0,0 1 0 0 0,-1 0 0 0 0,-1 0-1 0 0,1 0 1 0 0,-2 1 0 0 0,4 18-1 0 0,-1 1-39 0 0,-1 1-1 0 0,-2 0 0 0 0,-3 62 0 0 0,-5-50-350 0 0,4-40-231 0 0,0-1-1 0 0,-1 1 0 0 0,1 0 0 0 0,-1 0 0 0 0,-2 4 1 0 0,-4 0-6411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5"/>
    </inkml:context>
    <inkml:brush xml:id="br0">
      <inkml:brushProperty name="width" value="0.05" units="cm"/>
      <inkml:brushProperty name="height" value="0.05" units="cm"/>
      <inkml:brushProperty name="color" value="#004F8B"/>
    </inkml:brush>
  </inkml:definitions>
  <inkml:trace contextRef="#ctx0" brushRef="#br0">0 53 12439 0 0,'0'0'1216'0'0,"8"-7"-1088"0"0,3 1-128 0 0,4-1 0 0 0,1 2 0 0 0,4 2 1184 0 0,0-1 216 0 0,2-1 40 0 0,-1 0 0 0 0,2 1-880 0 0,0 2-176 0 0,1-1-40 0 0,2 2-8 0 0,-3 1-912 0 0,-3 0-176 0 0,0 1-40 0 0,-1 0-6792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6"/>
    </inkml:context>
    <inkml:brush xml:id="br0">
      <inkml:brushProperty name="width" value="0.05" units="cm"/>
      <inkml:brushProperty name="height" value="0.05" units="cm"/>
      <inkml:brushProperty name="color" value="#004F8B"/>
    </inkml:brush>
  </inkml:definitions>
  <inkml:trace contextRef="#ctx0" brushRef="#br0">224 66 14999 0 0,'0'0'2156'0'0,"0"2"-1573"0"0,-1 6-326 0 0,0 0 0 0 0,1 1 0 0 0,0-1 0 0 0,1 0 0 0 0,-1 0 0 0 0,2 1 0 0 0,2 9 0 0 0,2 24 180 0 0,-1 11-32 0 0,-2-27-351 0 0,-1 0-1 0 0,-2 51 1 0 0,-2-67-251 0 0</inkml:trace>
  <inkml:trace contextRef="#ctx0" brushRef="#br0" timeOffset="1">1 61 9215 0 0,'0'0'707'0'0,"2"-1"-464"0"0,16-7 1366 0 0,0 1 1 0 0,1 0 0 0 0,31-5 0 0 0,62-7 912 0 0,-93 16-2645 0 0,0 1 0 0 0,-1 1 0 0 0,1 1-1 0 0,0 0 1 0 0,32 6 0 0 0,-39-3-1345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08"/>
    </inkml:context>
    <inkml:brush xml:id="br0">
      <inkml:brushProperty name="width" value="0.05" units="cm"/>
      <inkml:brushProperty name="height" value="0.05" units="cm"/>
      <inkml:brushProperty name="color" value="#004F8B"/>
    </inkml:brush>
  </inkml:definitions>
  <inkml:trace contextRef="#ctx0" brushRef="#br0">27 0 10135 0 0,'0'0'2002'0'0,"0"10"94"0"0,1 4-1219 0 0,0 1 0 0 0,1-1 0 0 0,5 15 0 0 0,-4-16-697 0 0,-1 1 1 0 0,1-1 0 0 0,-1 27-1 0 0,-5-5 12 0 0,-11 52 1 0 0,3-24-159 0 0,11-60 9 0 0,1 5-33 0 0,-1-7-10 0 0,0 0 0 0 0,0-1 0 0 0,0 1 0 0 0,0 0 0 0 0,0 0 0 0 0,0 0 0 0 0,1 0 0 0 0,-1 0 0 0 0,0-1 0 0 0,1 1 0 0 0,-1 0 0 0 0,0 0 0 0 0,1 0 0 0 0,-1-1 0 0 0,1 1 0 0 0,-1 0 0 0 0,1-1 0 0 0,0 1 0 0 0,-1 0 0 0 0,1-1 0 0 0,0 1 0 0 0,-1-1 0 0 0,1 1 0 0 0,0-1 0 0 0,0 1 0 0 0,-1-1 0 0 0,1 0 0 0 0,0 1 0 0 0,0-1 0 0 0,1 0 0 0 0,0 1 0 0 0,9 4 86 0 0,-1-1-1 0 0,1-1 0 0 0,1 1 1 0 0,-1-2-1 0 0,0 0 0 0 0,1 0 1 0 0,12 0-1 0 0,5-1 98 0 0,48-6-1 0 0,-59 3-232 0 0,-1-1-1 0 0,22-6 1 0 0,-9-2-2509 0 0,-22 7-3731 0 0</inkml:trace>
  <inkml:trace contextRef="#ctx0" brushRef="#br0" timeOffset="1">0 234 15231 0 0,'0'0'696'0'0,"7"-8"230"0"0,3-1-612 0 0,1 1 1 0 0,0-1-1 0 0,1 2 1 0 0,0 0-1 0 0,0 0 1 0 0,1 1-1 0 0,17-6 1 0 0,-3 1-110 0 0,37-15 146 0 0,-37 17-6041 0 0,-17 6-426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0"/>
    </inkml:context>
    <inkml:brush xml:id="br0">
      <inkml:brushProperty name="width" value="0.05" units="cm"/>
      <inkml:brushProperty name="height" value="0.05" units="cm"/>
      <inkml:brushProperty name="color" value="#004F8B"/>
    </inkml:brush>
  </inkml:definitions>
  <inkml:trace contextRef="#ctx0" brushRef="#br0">1 122 13967 0 0,'0'0'1262'0'0,"7"-6"-1012"0"0,10-5 124 0 0,0 0-1 0 0,0 1 1 0 0,1 1-1 0 0,0 0 1 0 0,35-10-1 0 0,99-16 405 0 0,-132 30-666 0 0,-1 1-1200 0 0,-6 2-2980 0 0,0 2-1707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7.139"/>
    </inkml:context>
    <inkml:brush xml:id="br0">
      <inkml:brushProperty name="width" value="0.025" units="cm"/>
      <inkml:brushProperty name="height" value="0.025" units="cm"/>
      <inkml:brushProperty name="color" value="#F6630D"/>
    </inkml:brush>
  </inkml:definitions>
  <inkml:trace contextRef="#ctx0" brushRef="#br0">257 5 16095 0 0,'-9'-3'1460'0'0,"2"2"-1192"0"0,-1 1 0 0 0,1-1 0 0 0,0 1 0 0 0,-1 0 0 0 0,1 1 0 0 0,0 0 0 0 0,0 0 0 0 0,0 0 0 0 0,-1 1 0 0 0,1 0 0 0 0,1 1 0 0 0,-1-1 0 0 0,-11 7 0 0 0,15-7-182 0 0,-1 0 0 0 0,1 0 1 0 0,0 0-1 0 0,0 0 0 0 0,0 0 0 0 0,0 1 0 0 0,0-1 1 0 0,1 1-1 0 0,-1 0 0 0 0,1 0 0 0 0,0 0 1 0 0,0 0-1 0 0,0 0 0 0 0,0 0 0 0 0,0 0 0 0 0,0 1 1 0 0,1-1-1 0 0,0 1 0 0 0,0 0 0 0 0,0-1 0 0 0,0 1 1 0 0,1 0-1 0 0,-1-1 0 0 0,1 1 0 0 0,0 0 1 0 0,0 0-1 0 0,0-1 0 0 0,1 5 0 0 0,0-5-34 0 0,0 0-1 0 0,0 1 0 0 0,0-1 1 0 0,1 0-1 0 0,-1 0 0 0 0,1 0 1 0 0,0 0-1 0 0,0 0 0 0 0,0-1 1 0 0,0 1-1 0 0,0-1 1 0 0,5 5-1 0 0,4 2 67 0 0,0-1 0 0 0,12 7 0 0 0,-14-10-81 0 0,0 1 0 0 0,0 0 1 0 0,8 8-1 0 0,2 10 28 0 0,-19-23-61 0 0,0 0-1 0 0,0 0 1 0 0,0 0-1 0 0,0-1 1 0 0,0 1-1 0 0,0 0 1 0 0,0 0-1 0 0,0 0 1 0 0,0-1-1 0 0,0 1 1 0 0,0 0-1 0 0,0 0 1 0 0,0 0 0 0 0,-1-1-1 0 0,1 1 1 0 0,0 0-1 0 0,-1 0 1 0 0,1-1-1 0 0,0 1 1 0 0,-1 0-1 0 0,1-1 1 0 0,-1 1-1 0 0,1 0 1 0 0,-1-1-1 0 0,0 1 1 0 0,-15 14 36 0 0,8-10-82 0 0,0 0-1 0 0,-1 0 1 0 0,1-1 0 0 0,-1 0-1 0 0,0 0 1 0 0,0-1-1 0 0,-1-1 1 0 0,-17 4 0 0 0,19-5-120 0 0,0 0-1 0 0,-1 0 1 0 0,1-1 0 0 0,0 0 0 0 0,-1-1 0 0 0,1 1 0 0 0,0-2-1 0 0,0 1 1 0 0,-1-1 0 0 0,-9-4 0 0 0,16 5-725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1"/>
    </inkml:context>
    <inkml:brush xml:id="br0">
      <inkml:brushProperty name="width" value="0.05" units="cm"/>
      <inkml:brushProperty name="height" value="0.05" units="cm"/>
      <inkml:brushProperty name="color" value="#004F8B"/>
    </inkml:brush>
  </inkml:definitions>
  <inkml:trace contextRef="#ctx0" brushRef="#br0">212 9 10999 0 0,'0'0'994'0'0,"1"-9"5756"0"0,-8 11-6729 0 0,1-1 0 0 0,-1 1 0 0 0,1 1 0 0 0,0-1 0 0 0,0 1 1 0 0,0 0-1 0 0,0 0 0 0 0,0 1 0 0 0,1 0 0 0 0,0 0 0 0 0,-9 8 0 0 0,-3 4 1 0 0,1 2 1 0 0,-14 18-1 0 0,20-23-20 0 0,1 0 0 0 0,1 0-1 0 0,0 1 1 0 0,1 0 0 0 0,1 0-1 0 0,-7 22 1 0 0,11-30 4 0 0,0-1-1 0 0,1 1 1 0 0,0 0-1 0 0,0 0 1 0 0,0 0 0 0 0,0 0-1 0 0,1 0 1 0 0,0 0-1 0 0,1 0 1 0 0,-1 0 0 0 0,1 0-1 0 0,0 0 1 0 0,1 0 0 0 0,-1 0-1 0 0,1-1 1 0 0,0 1-1 0 0,1 0 1 0 0,0-1 0 0 0,5 9-1 0 0,-5-10 26 0 0,1-1-1 0 0,-1 1 1 0 0,1-1 0 0 0,0 0-1 0 0,0 0 1 0 0,0-1 0 0 0,1 1-1 0 0,-1-1 1 0 0,0 0 0 0 0,1 0-1 0 0,0 0 1 0 0,0 0 0 0 0,-1-1-1 0 0,1 0 1 0 0,0 0-1 0 0,0 0 1 0 0,0-1 0 0 0,9 0-1 0 0,0 0 77 0 0,0-1 0 0 0,0 0 0 0 0,0-2-1 0 0,0 1 1 0 0,19-7 0 0 0,7-6 102 0 0,-37 13-503 0 0,-1 1 0 0 0,1 0 0 0 0,0-1 1 0 0,-1 0-1 0 0,1 1 0 0 0,-1-1 0 0 0,0 0 0 0 0,1 0 0 0 0,-1-1 0 0 0,0 1 0 0 0,3-5 1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2"/>
    </inkml:context>
    <inkml:brush xml:id="br0">
      <inkml:brushProperty name="width" value="0.05" units="cm"/>
      <inkml:brushProperty name="height" value="0.05" units="cm"/>
      <inkml:brushProperty name="color" value="#004F8B"/>
    </inkml:brush>
  </inkml:definitions>
  <inkml:trace contextRef="#ctx0" brushRef="#br0">0 73 10135 0 0,'0'0'778'0'0,"2"0"-369"0"0,36-10 2550 0 0,41-16 0 0 0,-19 5-2208 0 0,-53 20-702 0 0,-4 1-41 0 0,0-1 1 0 0,0 1 0 0 0,0-1-1 0 0,0 0 1 0 0,-1 0 0 0 0,1-1-1 0 0,0 1 1 0 0,-1 0 0 0 0,1-1 0 0 0,2-2-1 0 0,-2 3 24 0 0,-5 5 42 0 0,-7 5 85 0 0,8-8-136 0 0,-3 5 42 0 0,1 0-1 0 0,0 1 0 0 0,0-1 0 0 0,0 1 1 0 0,1 0-1 0 0,0 0 0 0 0,0 0 0 0 0,1 0 1 0 0,-1 0-1 0 0,2 0 0 0 0,-1 0 1 0 0,1 0-1 0 0,1 8 0 0 0,0 4 155 0 0,1-1 0 0 0,1 0 0 0 0,10 33 0 0 0,-2-30-1304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3"/>
    </inkml:context>
    <inkml:brush xml:id="br0">
      <inkml:brushProperty name="width" value="0.05" units="cm"/>
      <inkml:brushProperty name="height" value="0.05" units="cm"/>
      <inkml:brushProperty name="color" value="#004F8B"/>
    </inkml:brush>
  </inkml:definitions>
  <inkml:trace contextRef="#ctx0" brushRef="#br0">185 23 10591 0 0,'-1'-1'819'0'0,"0"0"-549"0"0,-1 0-1 0 0,0 0 1 0 0,1 0-1 0 0,-1 0 1 0 0,0 1-1 0 0,1-1 1 0 0,-1 0-1 0 0,0 1 1 0 0,0-1-1 0 0,1 1 1 0 0,-1 0-1 0 0,0 0 1 0 0,0 0-1 0 0,0 0 1 0 0,0 0-1 0 0,1 0 1 0 0,-3 0-1 0 0,1 1-153 0 0,1 0 0 0 0,0 0 0 0 0,-1 0 0 0 0,1 0 0 0 0,0 0 0 0 0,0 0 0 0 0,0 1 0 0 0,0-1 0 0 0,0 1 0 0 0,0-1 0 0 0,-2 3 0 0 0,-1 2-95 0 0,0 0-1 0 0,1 1 1 0 0,-1-1-1 0 0,1 1 1 0 0,-6 14 0 0 0,1-1 26 0 0,-3 6 271 0 0,1 0 0 0 0,-7 30 1 0 0,16-50-221 0 0,0 1 0 0 0,1 0 0 0 0,0 0 0 0 0,0 0 0 0 0,1 0 0 0 0,0 0 1 0 0,0 0-1 0 0,0 0 0 0 0,1 0 0 0 0,0 0 0 0 0,0-1 0 0 0,1 1 0 0 0,4 12 1 0 0,-4-16-79 0 0,-1-1 1 0 0,0 1-1 0 0,1 0 1 0 0,-1-1 0 0 0,1 1-1 0 0,0-1 1 0 0,0 0 0 0 0,0 0-1 0 0,0 1 1 0 0,0-1 0 0 0,1-1-1 0 0,-1 1 1 0 0,1 0 0 0 0,-1 0-1 0 0,1-1 1 0 0,0 0 0 0 0,-1 1-1 0 0,1-1 1 0 0,4 1 0 0 0,-3-1 7 0 0,1-1 0 0 0,-1 1 1 0 0,0-1-1 0 0,1 0 1 0 0,-1-1-1 0 0,1 1 1 0 0,-1-1-1 0 0,0 0 0 0 0,1 0 1 0 0,-1 0-1 0 0,0 0 1 0 0,5-3-1 0 0,1 0 26 0 0,-1-1 0 0 0,1-1 0 0 0,-1 0 0 0 0,0 0 0 0 0,0-1 0 0 0,-1 0 0 0 0,0 0 0 0 0,0-1 0 0 0,-1 0 0 0 0,8-10 0 0 0,-10 10-25 0 0,1-1 1 0 0,-1 0-1 0 0,-1 0 1 0 0,0-1 0 0 0,0 1-1 0 0,0-1 1 0 0,-2 0 0 0 0,1 0-1 0 0,-1 0 1 0 0,0 0 0 0 0,-1 0-1 0 0,-1 0 1 0 0,1-1 0 0 0,-2 1-1 0 0,1 0 1 0 0,-1 0 0 0 0,-1-1-1 0 0,0 1 1 0 0,0 0-1 0 0,-7-15 1 0 0,8 22-23 0 0,0 0-1 0 0,-1 0 0 0 0,0 0 1 0 0,0 0-1 0 0,0 0 0 0 0,0 0 1 0 0,0 1-1 0 0,0-1 1 0 0,-1 1-1 0 0,1-1 0 0 0,-1 1 1 0 0,0 0-1 0 0,1 0 0 0 0,-1 0 1 0 0,0 1-1 0 0,0-1 1 0 0,-1 1-1 0 0,1-1 0 0 0,0 1 1 0 0,0 0-1 0 0,-1 0 0 0 0,1 0 1 0 0,0 1-1 0 0,-1-1 1 0 0,1 1-1 0 0,-1 0 0 0 0,1 0 1 0 0,-1 0-1 0 0,1 1 0 0 0,0-1 1 0 0,-6 2-1 0 0,0 0-38 0 0,0 1-1 0 0,0-1 0 0 0,1 2 1 0 0,0-1-1 0 0,-1 1 1 0 0,1 1-1 0 0,0-1 0 0 0,1 1 1 0 0,-1 1-1 0 0,-12 11 1 0 0,8-5-102 0 0,1 0 1 0 0,0 0 0 0 0,1 1 0 0 0,-14 24 0 0 0,22-34-96 0 0,0 0 1 0 0,0 1-1 0 0,1-1 0 0 0,-1 1 0 0 0,1-1 1 0 0,0 1-1 0 0,0-1 0 0 0,0 1 0 0 0,0 0 1 0 0,1-1-1 0 0,0 1 0 0 0,-1 0 1 0 0,1 0-1 0 0,1-1 0 0 0,-1 1 0 0 0,1 0 1 0 0,-1-1-1 0 0,1 1 0 0 0,0 0 0 0 0,0-1 1 0 0,0 1-1 0 0,1-1 0 0 0,-1 1 0 0 0,1-1 1 0 0,0 0-1 0 0,3 5 0 0 0,4 1-5463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4"/>
    </inkml:context>
    <inkml:brush xml:id="br0">
      <inkml:brushProperty name="width" value="0.05" units="cm"/>
      <inkml:brushProperty name="height" value="0.05" units="cm"/>
      <inkml:brushProperty name="color" value="#004F8B"/>
    </inkml:brush>
  </inkml:definitions>
  <inkml:trace contextRef="#ctx0" brushRef="#br0">14 0 9215 0 0,'0'0'8816'0'0,"-3"9"-7184"0"0,0 3-1311 0 0,0 0 0 0 0,1 0 0 0 0,1 0 0 0 0,0 0 0 0 0,1 1-1 0 0,2 16 1 0 0,-2 16 169 0 0,3 49 631 0 0,0-30-6107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5"/>
    </inkml:context>
    <inkml:brush xml:id="br0">
      <inkml:brushProperty name="width" value="0.05" units="cm"/>
      <inkml:brushProperty name="height" value="0.05" units="cm"/>
      <inkml:brushProperty name="color" value="#004F8B"/>
    </inkml:brush>
  </inkml:definitions>
  <inkml:trace contextRef="#ctx0" brushRef="#br0">1 108 919 0 0,'3'-5'361'0'0,"1"0"-1"0"0,0 0 1 0 0,0 1-1 0 0,1-1 1 0 0,7-5-1 0 0,-3 4 1328 0 0,0 0 0 0 0,1 1 0 0 0,-1 0 0 0 0,20-7 0 0 0,-6 4 2079 0 0,28-5-1 0 0,-5 4-3216 0 0,-40 8-901 0 0,14-3 1264 0 0,33-1 0 0 0,-45 5-763 0 0,-1 0 0 0 0,1 1 0 0 0,-1-1 0 0 0,1 1 0 0 0,-1 1-1 0 0,1 0 1 0 0,11 4 0 0 0,-18-6-137 0 0,1 1 1 0 0,-1 0-1 0 0,1-1 0 0 0,-1 1 1 0 0,0 0-1 0 0,1 0 0 0 0,-1 0 0 0 0,0 0 1 0 0,0 0-1 0 0,0 0 0 0 0,0 0 0 0 0,0 0 1 0 0,0 1-1 0 0,0-1 0 0 0,0 0 1 0 0,0 1-1 0 0,-1-1 0 0 0,1 0 0 0 0,0 1 1 0 0,0 2-1 0 0,-1-1 5 0 0,0 0-1 0 0,1-1 1 0 0,-2 1 0 0 0,1 0-1 0 0,0-1 1 0 0,0 1 0 0 0,-1-1-1 0 0,1 1 1 0 0,-1 0 0 0 0,0-1-1 0 0,-1 4 1 0 0,-3 4 12 0 0,0-1 0 0 0,-1 0 0 0 0,1 0 1 0 0,-2 0-1 0 0,-7 8 0 0 0,-6 3-87 0 0,0-1-1 0 0,-1-1 1 0 0,-1-1 0 0 0,0 0-1 0 0,-1-2 1 0 0,-1-1 0 0 0,-33 15-1 0 0,42-25-161 0 0,19-11-163 0 0,-2 6 358 0 0,0-1 0 0 0,1 0 0 0 0,-1 1 0 0 0,0-1 0 0 0,1 1 0 0 0,0-1-1 0 0,-1 1 1 0 0,1 0 0 0 0,-1 0 0 0 0,5 0 0 0 0,-2 1 56 0 0,0 0 0 0 0,0 0-1 0 0,-1 1 1 0 0,1 0 0 0 0,0 0 0 0 0,0 0 0 0 0,0 0 0 0 0,-1 1 0 0 0,6 2-1 0 0,40 24 401 0 0,-14-7-113 0 0,47 16 247 0 0,-72-33-547 0 0,0-1 0 0 0,0-1-1 0 0,0 1 1 0 0,1-2 0 0 0,20 2 0 0 0,4-5-2775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6"/>
    </inkml:context>
    <inkml:brush xml:id="br0">
      <inkml:brushProperty name="width" value="0.05" units="cm"/>
      <inkml:brushProperty name="height" value="0.05" units="cm"/>
      <inkml:brushProperty name="color" value="#004F8B"/>
    </inkml:brush>
  </inkml:definitions>
  <inkml:trace contextRef="#ctx0" brushRef="#br0">1 29 15287 0 0,'0'0'2884'0'0,"15"8"-1160"0"0,-9-3-1580 0 0,-1-1 1 0 0,1 1-1 0 0,-1-1 0 0 0,0 1 0 0 0,0 1 0 0 0,0-1 0 0 0,-1 1 1 0 0,0 0-1 0 0,0 0 0 0 0,0 0 0 0 0,4 12 0 0 0,14 22 18 0 0,-22-40-157 0 0,1 0 1 0 0,-1 1-1 0 0,0-1 0 0 0,0 0 0 0 0,1 1 0 0 0,-1-1 1 0 0,0 0-1 0 0,1 0 0 0 0,-1 1 0 0 0,0-1 1 0 0,1 0-1 0 0,-1 0 0 0 0,0 1 0 0 0,1-1 0 0 0,-1 0 1 0 0,0 0-1 0 0,1 0 0 0 0,-1 0 0 0 0,0 0 0 0 0,1 0 1 0 0,-1 0-1 0 0,1 0 0 0 0,-1 0 0 0 0,0 0 1 0 0,1 0-1 0 0,-1 0 0 0 0,1 0 0 0 0,-1 0 0 0 0,0 0 1 0 0,1 0-1 0 0,-1 0 0 0 0,1-1 0 0 0,14-9 51 0 0,9-18-8 0 0,-4-1-45 0 0,44-58 42 0 0,-63 86-122 0 0</inkml:trace>
  <inkml:trace contextRef="#ctx0" brushRef="#br0" timeOffset="1">104 165 3679 0 0,'0'0'167'0'0,"0"1"-7"0"0,-12 22 9777 0 0,9 0-5052 0 0,3-12-4272 0 0,1-1 0 0 0,4 17 0 0 0,-1-1 251 0 0,-3-20-869 0 0,0 10-338 0 0,1 29 1 0 0,-3-34-724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8"/>
    </inkml:context>
    <inkml:brush xml:id="br0">
      <inkml:brushProperty name="width" value="0.05" units="cm"/>
      <inkml:brushProperty name="height" value="0.05" units="cm"/>
      <inkml:brushProperty name="color" value="#004F8B"/>
    </inkml:brush>
  </inkml:definitions>
  <inkml:trace contextRef="#ctx0" brushRef="#br0">0 0 6447 0 0,'0'0'5663'0'0,"1"2"-5055"0"0,5 15-61 0 0,-2 1 1 0 0,0-1-1 0 0,-1 1 1 0 0,2 34-1 0 0,-5 77 284 0 0,-1-107-632 0 0,-9 508 2547 0 0,24-401-3388 0 0,-14-127-512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19"/>
    </inkml:context>
    <inkml:brush xml:id="br0">
      <inkml:brushProperty name="width" value="0.05" units="cm"/>
      <inkml:brushProperty name="height" value="0.05" units="cm"/>
      <inkml:brushProperty name="color" value="#004F8B"/>
    </inkml:brush>
  </inkml:definitions>
  <inkml:trace contextRef="#ctx0" brushRef="#br0">1 69 5527 0 0,'0'0'498'0'0,"1"0"-406"0"0,32-7 2376 0 0,33-3 0 0 0,89-1-1573 0 0,-65 7-421 0 0,388-25 1360 0 0,2 22-212 0 0,431 28 179 0 0,2 24-507 0 0,-802-37-1233 0 0,-99-7-62 0 0,141 11 89 0 0,-116-7-44 0 0,-1 2 1 0 0,40 12 0 0 0,-44-7-384 0 0,-21-5-2228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0"/>
    </inkml:context>
    <inkml:brush xml:id="br0">
      <inkml:brushProperty name="width" value="0.05" units="cm"/>
      <inkml:brushProperty name="height" value="0.05" units="cm"/>
      <inkml:brushProperty name="color" value="#004F8B"/>
    </inkml:brush>
  </inkml:definitions>
  <inkml:trace contextRef="#ctx0" brushRef="#br0">20 0 1839 0 0,'-1'0'134'0'0,"-17"2"6879"0"0,23 1-3725 0 0,24 3-2124 0 0,89-3 639 0 0,42 2-881 0 0,959 30 2018 0 0,-904-37-2563 0 0,293 0 330 0 0,317 56 191 0 0,-333-25-1064 0 0,-491-29-30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1"/>
    </inkml:context>
    <inkml:brush xml:id="br0">
      <inkml:brushProperty name="width" value="0.05" units="cm"/>
      <inkml:brushProperty name="height" value="0.05" units="cm"/>
      <inkml:brushProperty name="color" value="#004F8B"/>
    </inkml:brush>
  </inkml:definitions>
  <inkml:trace contextRef="#ctx0" brushRef="#br0">21 8 2759 0 0,'0'0'10102'0'0,"2"-8"-4468"0"0,0 13-5505 0 0,0-1 0 0 0,0 1 0 0 0,-1 0 0 0 0,1 0-1 0 0,-1-1 1 0 0,-1 1 0 0 0,1 0 0 0 0,0 0 0 0 0,-1 5 0 0 0,-4 52 696 0 0,2-35-508 0 0,2 78 516 0 0,1-15-626 0 0,-1-88-330 0 0,-20-17-8805 0 0,11 4 3332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7.722"/>
    </inkml:context>
    <inkml:brush xml:id="br0">
      <inkml:brushProperty name="width" value="0.025" units="cm"/>
      <inkml:brushProperty name="height" value="0.025" units="cm"/>
      <inkml:brushProperty name="color" value="#F6630D"/>
    </inkml:brush>
  </inkml:definitions>
  <inkml:trace contextRef="#ctx0" brushRef="#br0">57 238 10015 0 0,'0'0'1224'0'0,"-10"13"1754"0"0,3 3-2292 0 0,1 0 1 0 0,1 0 0 0 0,0 0 0 0 0,1 1 0 0 0,0-1 0 0 0,2 1-1 0 0,-2 24 1 0 0,4-38-617 0 0,0 1 0 0 0,0-1 0 0 0,0 0 0 0 0,0 0-1 0 0,1 0 1 0 0,-1 0 0 0 0,1 0 0 0 0,0 0 0 0 0,0 0 0 0 0,0 0-1 0 0,0-1 1 0 0,0 1 0 0 0,1 0 0 0 0,-1 0 0 0 0,1-1 0 0 0,2 4-1 0 0,-2-4-14 0 0,-1-1-1 0 0,1 0 1 0 0,0 0-1 0 0,-1 0 1 0 0,1 0-1 0 0,0 0 1 0 0,0 0-1 0 0,-1 0 1 0 0,1-1-1 0 0,0 1 1 0 0,0-1-1 0 0,0 1 1 0 0,0-1-1 0 0,0 0 1 0 0,0 1-1 0 0,0-1 1 0 0,0 0-1 0 0,0-1 1 0 0,0 1-1 0 0,0 0 1 0 0,0 0-1 0 0,0-1 1 0 0,0 1-1 0 0,0-1 1 0 0,0 0-1 0 0,2 0 1 0 0,9-5 41 0 0,0 0 1 0 0,-1-1-1 0 0,0 0 1 0 0,0-1-1 0 0,-1 0 1 0 0,1-1-1 0 0,-2-1 0 0 0,1 1 1 0 0,-2-1-1 0 0,1-1 1 0 0,-1 0-1 0 0,-1 0 1 0 0,0-1-1 0 0,8-15 1 0 0,-10 15-34 0 0,0-1 0 0 0,0 1-1 0 0,-2-1 1 0 0,1-1 0 0 0,-1 1 0 0 0,-1-1 0 0 0,-1 1 0 0 0,0-1 0 0 0,-1 0 0 0 0,0 0 0 0 0,-1 0 0 0 0,0 0 0 0 0,-1 0 0 0 0,-5-19-1 0 0,5 25-44 0 0,-2 0-1 0 0,1 0 1 0 0,-1 1-1 0 0,0-1 1 0 0,-1 1-1 0 0,0 0 0 0 0,-5-8 1 0 0,8 13-19 0 0,-1 0 0 0 0,1 0 0 0 0,-1 0 0 0 0,0 1 1 0 0,1-1-1 0 0,-1 0 0 0 0,0 1 0 0 0,0-1 0 0 0,0 1 0 0 0,0 0 1 0 0,0-1-1 0 0,0 1 0 0 0,0 0 0 0 0,-1 1 0 0 0,1-1 0 0 0,0 0 1 0 0,-1 0-1 0 0,1 1 0 0 0,0 0 0 0 0,-1-1 0 0 0,1 1 0 0 0,-1 0 1 0 0,1 0-1 0 0,0 0 0 0 0,-1 0 0 0 0,1 1 0 0 0,-5 0 0 0 0,-1 2-60 0 0,0 1-1 0 0,1-1 1 0 0,0 2-1 0 0,-1-1 1 0 0,1 1 0 0 0,1-1-1 0 0,-1 2 1 0 0,1-1-1 0 0,0 1 1 0 0,0 0-1 0 0,1 0 1 0 0,-10 14-1 0 0,-3 9-1703 0 0,-28 57 1 0 0,33-60-321 0 0,1 0-4771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2"/>
    </inkml:context>
    <inkml:brush xml:id="br0">
      <inkml:brushProperty name="width" value="0.05" units="cm"/>
      <inkml:brushProperty name="height" value="0.05" units="cm"/>
      <inkml:brushProperty name="color" value="#004F8B"/>
    </inkml:brush>
  </inkml:definitions>
  <inkml:trace contextRef="#ctx0" brushRef="#br0">0 80 12031 0 0,'0'0'1091'0'0,"2"-1"-899"0"0,11-5 406 0 0,-1 1 1 0 0,1 0-1 0 0,0 1 1 0 0,1 1-1 0 0,-1 0 1 0 0,20-2-1 0 0,17-5 721 0 0,-1-1-935 0 0,0 1-1 0 0,0 3 1 0 0,63-2 0 0 0,-101 9-5335 0 0,-1 1-1672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3"/>
    </inkml:context>
    <inkml:brush xml:id="br0">
      <inkml:brushProperty name="width" value="0.05" units="cm"/>
      <inkml:brushProperty name="height" value="0.05" units="cm"/>
      <inkml:brushProperty name="color" value="#004F8B"/>
    </inkml:brush>
  </inkml:definitions>
  <inkml:trace contextRef="#ctx0" brushRef="#br0">139 60 7367 0 0,'0'0'568'0'0,"-1"1"-373"0"0,-2 1 407 0 0,0 0 0 0 0,0 0-1 0 0,0 1 1 0 0,0-1 0 0 0,1 1 0 0 0,-1 0-1 0 0,1 0 1 0 0,0 0 0 0 0,0 0 0 0 0,0 0-1 0 0,0 0 1 0 0,0 0 0 0 0,1 1 0 0 0,-3 6 0 0 0,-2 8 422 0 0,-5 32 0 0 0,7-31-642 0 0,-8 35-54 0 0,-3-1 0 0 0,-36 85 0 0 0,50-137-388 0 0,8-24-988 0 0,35-141-1702 0 0,-27 98 2525 0 0,35-96 0 0 0,-48 159 314 0 0,-1 0-1 0 0,1 0 1 0 0,0 0-1 0 0,-1 1 1 0 0,1-1-1 0 0,1 1 1 0 0,3-5-1 0 0,-5 6 508 0 0,1 1-477 0 0,0 0 0 0 0,0 1 0 0 0,0-1 0 0 0,0 1 0 0 0,-1-1 0 0 0,1 1 0 0 0,0 0 0 0 0,-1 0-1 0 0,3 1 1 0 0,-3-2-92 0 0,3 4 101 0 0,0 1 0 0 0,0-1 0 0 0,0 1 0 0 0,0 0 0 0 0,-1 0 0 0 0,0 0 0 0 0,0 0 0 0 0,0 1 0 0 0,-1-1 0 0 0,4 11 0 0 0,1 9 339 0 0,5 28 1 0 0,-10-43-347 0 0,9 50 566 0 0,-5-23-157 0 0,2 0 0 0 0,17 52 0 0 0,-12-45-560 0 0,-12-42-524 0 0,-12 0-3891 0 0,-1-2 2261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4"/>
    </inkml:context>
    <inkml:brush xml:id="br0">
      <inkml:brushProperty name="width" value="0.05" units="cm"/>
      <inkml:brushProperty name="height" value="0.05" units="cm"/>
      <inkml:brushProperty name="color" value="#004F8B"/>
    </inkml:brush>
  </inkml:definitions>
  <inkml:trace contextRef="#ctx0" brushRef="#br0">1 54 14111 0 0,'0'0'646'0'0,"10"-3"211"0"0,37-9 675 0 0,2 1-1 0 0,-1 3 1 0 0,70-3 0 0 0,45 4-2926 0 0,-144 6-450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5"/>
    </inkml:context>
    <inkml:brush xml:id="br0">
      <inkml:brushProperty name="width" value="0.05" units="cm"/>
      <inkml:brushProperty name="height" value="0.05" units="cm"/>
      <inkml:brushProperty name="color" value="#004F8B"/>
    </inkml:brush>
  </inkml:definitions>
  <inkml:trace contextRef="#ctx0" brushRef="#br0">350 76 11975 0 0,'0'0'923'0'0,"-1"-2"-602"0"0,-11-59 6693 0 0,11 59-6233 0 0,-6-2-472 0 0,7 4-302 0 0,0-1 1 0 0,-1 1-1 0 0,1-1 1 0 0,-1 1-1 0 0,1-1 1 0 0,0 1-1 0 0,-1 0 1 0 0,1-1-1 0 0,-1 1 1 0 0,0 0-1 0 0,1-1 1 0 0,-1 1-1 0 0,1 0 1 0 0,-1 0-1 0 0,1-1 1 0 0,-1 1-1 0 0,0 0 1 0 0,1 0-1 0 0,-1 0 1 0 0,1 0-1 0 0,-1 0 1 0 0,-1 0-1 0 0,-5 1 6 0 0,-1 1 0 0 0,1-1 0 0 0,-1 2 0 0 0,1-1 0 0 0,-14 7 0 0 0,-36 23-222 0 0,44-24 132 0 0,-3 2 9 0 0,0 1 0 0 0,0 1 0 0 0,1 0 0 0 0,1 1 0 0 0,0 1 0 0 0,1 0 0 0 0,0 1 0 0 0,-16 25 0 0 0,24-32 88 0 0,-1 0 0 0 0,2 1 0 0 0,-1 0 0 0 0,1 0 0 0 0,1 0 0 0 0,0 0 0 0 0,0 1 0 0 0,0-1 0 0 0,1 1 0 0 0,1 0 0 0 0,0-1 0 0 0,0 1 0 0 0,1 0 0 0 0,0 0 0 0 0,1 0 0 0 0,0 0 0 0 0,0-1 0 0 0,5 16 0 0 0,-4-20 1 0 0,0 0 1 0 0,0 0-1 0 0,0 0 0 0 0,1-1 0 0 0,-1 1 0 0 0,1 0 1 0 0,0-1-1 0 0,1 0 0 0 0,-1 0 0 0 0,1 0 1 0 0,0 0-1 0 0,0-1 0 0 0,0 1 0 0 0,0-1 0 0 0,1 0 1 0 0,-1 0-1 0 0,1-1 0 0 0,0 1 0 0 0,-1-1 0 0 0,1 0 1 0 0,0 0-1 0 0,1-1 0 0 0,-1 1 0 0 0,8 0 1 0 0,-5-1 0 0 0,0-1 1 0 0,1 0 0 0 0,-1 0-1 0 0,0 0 1 0 0,0-1 0 0 0,1-1-1 0 0,-1 1 1 0 0,0-1 0 0 0,0-1-1 0 0,-1 0 1 0 0,1 0 0 0 0,0 0-1 0 0,-1-1 1 0 0,0 0 0 0 0,8-6-1 0 0,-4 3-395 0 0,-1-1-1 0 0,0 0 0 0 0,0-1 0 0 0,12-15 0 0 0,-15 13-1386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6"/>
    </inkml:context>
    <inkml:brush xml:id="br0">
      <inkml:brushProperty name="width" value="0.05" units="cm"/>
      <inkml:brushProperty name="height" value="0.05" units="cm"/>
      <inkml:brushProperty name="color" value="#004F8B"/>
    </inkml:brush>
  </inkml:definitions>
  <inkml:trace contextRef="#ctx0" brushRef="#br0">0 77 1839 0 0,'0'0'14619'0'0,"2"0"-13822"0"0,20-4-70 0 0,0 0 1 0 0,-1-2-1 0 0,1 0 0 0 0,-1-2 0 0 0,0 0 1 0 0,36-21-1 0 0,-47 23-645 0 0,-2 1 6 0 0,-7 5 307 0 0,-2 1-322 0 0,-3 4-31 0 0,1 0-1 0 0,0 0 0 0 0,-1 0 0 0 0,2 1 0 0 0,-1-1 0 0 0,0 1 0 0 0,1 0 0 0 0,0-1 0 0 0,1 1 0 0 0,-1 0 0 0 0,1 0 0 0 0,0 1 0 0 0,1-1 0 0 0,0 7 0 0 0,1 3 241 0 0,0 0-1 0 0,2 0 1 0 0,7 27-1 0 0,-7-32-145 0 0,13 40-1586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7"/>
    </inkml:context>
    <inkml:brush xml:id="br0">
      <inkml:brushProperty name="width" value="0.05" units="cm"/>
      <inkml:brushProperty name="height" value="0.05" units="cm"/>
      <inkml:brushProperty name="color" value="#004F8B"/>
    </inkml:brush>
  </inkml:definitions>
  <inkml:trace contextRef="#ctx0" brushRef="#br0">24 258 1375 0 0,'-12'-104'1997'0'0,"5"-50"11830"0"0,5 482-11980 0 0,0-225-1483 0 0,4 200 620 0 0,-1-295-1072 0 0,0 23-2104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8"/>
    </inkml:context>
    <inkml:brush xml:id="br0">
      <inkml:brushProperty name="width" value="0.05" units="cm"/>
      <inkml:brushProperty name="height" value="0.05" units="cm"/>
      <inkml:brushProperty name="color" value="#004F8B"/>
    </inkml:brush>
  </inkml:definitions>
  <inkml:trace contextRef="#ctx0" brushRef="#br0">0 112 1375 0 0,'2'-1'107'0'0,"12"-1"1127"0"0,1 0 0 0 0,18-1 0 0 0,22-2 1893 0 0,46-8-213 0 0,152 0 0 0 0,-52 5-1768 0 0,600-41 1386 0 0,-583 46-1808 0 0,-16 1-210 0 0,-180 1-464 0 0,313-8 289 0 0,0 23-253 0 0,-208 8 5 0 0,-18-1-65 0 0,-48-14-26 0 0,-51-7 0 0 0,-2 3-16 0 0,-7-2-64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29"/>
    </inkml:context>
    <inkml:brush xml:id="br0">
      <inkml:brushProperty name="width" value="0.05" units="cm"/>
      <inkml:brushProperty name="height" value="0.05" units="cm"/>
      <inkml:brushProperty name="color" value="#004F8B"/>
    </inkml:brush>
  </inkml:definitions>
  <inkml:trace contextRef="#ctx0" brushRef="#br0">153 0 5063 0 0,'0'0'3627'0'0,"-9"5"-335"0"0,7-3-3147 0 0,1-1 1 0 0,-1 1-1 0 0,0 0 1 0 0,1 0-1 0 0,-1 0 1 0 0,1 0-1 0 0,0 1 0 0 0,-1-1 1 0 0,1 0-1 0 0,0 0 1 0 0,1 1-1 0 0,-1-1 1 0 0,0 1-1 0 0,1-1 0 0 0,-1 4 1 0 0,-3 10 263 0 0,-11 38 678 0 0,3 1 0 0 0,-9 107 1 0 0,13-91-487 0 0,-14 238 1015 0 0,23-234-1127 0 0,3-1-1 0 0,15 86 1 0 0,-4-86 327 0 0,-15-72-64 0 0,-4-3-875 0 0,0 1 0 0 0,0-1 0 0 0,0 0 0 0 0,0 0 0 0 0,0 0 0 0 0,0-1 0 0 0,1 1-1 0 0,-1-1 1 0 0,-6-4 0 0 0,-14-6-7147 0 0,11 8 907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04.030"/>
    </inkml:context>
    <inkml:brush xml:id="br0">
      <inkml:brushProperty name="width" value="0.05" units="cm"/>
      <inkml:brushProperty name="height" value="0.05" units="cm"/>
      <inkml:brushProperty name="color" value="#004F8B"/>
    </inkml:brush>
  </inkml:definitions>
  <inkml:trace contextRef="#ctx0" brushRef="#br0">0 4 8287 0 0,'0'0'1462'0'0,"12"4"450"0"0,15-3-1066 0 0,1-1 0 0 0,34-4 0 0 0,3 0-302 0 0,242 4 1499 0 0,-137 1-1478 0 0,57-1 100 0 0,665 15 1046 0 0,-455 33-996 0 0,-32-2-230 0 0,-394-45-459 0 0,94 7 125 0 0,202-10 0 0 0,-278 0-213 0 0,-9 0-335 0 0,0 0 0 0 0,32-8 0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7:10.882"/>
    </inkml:context>
    <inkml:brush xml:id="br0">
      <inkml:brushProperty name="width" value="0.05" units="cm"/>
      <inkml:brushProperty name="height" value="0.05" units="cm"/>
      <inkml:brushProperty name="color" value="#004F8B"/>
    </inkml:brush>
  </inkml:definitions>
  <inkml:trace contextRef="#ctx0" brushRef="#br0">14 113 5815 0 0,'-4'-13'614'0'0,"1"0"-1"0"0,0 1 0 0 0,1-1 0 0 0,1 0 0 0 0,0-22 0 0 0,1 34 71 0 0,1-1-162 0 0,-1 2-329 0 0,0-1-1 0 0,0 1 0 0 0,0-1 0 0 0,0 1 0 0 0,0-1 0 0 0,0 1 0 0 0,0-1 0 0 0,0 1 0 0 0,0 0 1 0 0,1-1-1 0 0,-1 1 0 0 0,0-1 0 0 0,0 1 0 0 0,0 0 0 0 0,1-1 0 0 0,-1 1 0 0 0,0 0 0 0 0,0-1 0 0 0,1 1 1 0 0,-1 0-1 0 0,0-1 0 0 0,1 1 0 0 0,-1 0 0 0 0,1-1 0 0 0,0 1 0 0 0,0 0-139 0 0,0 1-1 0 0,1-1 1 0 0,-1 1 0 0 0,0-1-1 0 0,0 1 1 0 0,0 0-1 0 0,1 0 1 0 0,-1-1-1 0 0,0 1 1 0 0,0 0 0 0 0,0 0-1 0 0,0 0 1 0 0,0 0-1 0 0,0 0 1 0 0,-1 0-1 0 0,1 1 1 0 0,0-1 0 0 0,0 0-1 0 0,-1 0 1 0 0,1 0-1 0 0,-1 1 1 0 0,1-1-1 0 0,-1 0 1 0 0,0 1-1 0 0,1-1 1 0 0,-1 3 0 0 0,7 41 341 0 0,-7-43-346 0 0,2 237 958 0 0,-3-200-898 0 0,-13 185 335 0 0,0 41-157 0 0,14-193-147 0 0,14 121 1 0 0,-7-156 109 0 0,0-2-855 0 0,-5-13-4399 0 0,-1-13-1145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8.121"/>
    </inkml:context>
    <inkml:brush xml:id="br0">
      <inkml:brushProperty name="width" value="0.025" units="cm"/>
      <inkml:brushProperty name="height" value="0.025" units="cm"/>
      <inkml:brushProperty name="color" value="#F6630D"/>
    </inkml:brush>
  </inkml:definitions>
  <inkml:trace contextRef="#ctx0" brushRef="#br0">56 1 8751 0 0,'0'0'4136'0'0,"-1"11"506"0"0,-4 213 2768 0 0,5-222-7379 0 0,-2 4 148 0 0,-14-4-246 0 0,15-3 53 0 0,0 1 0 0 0,0 0 0 0 0,1 0 0 0 0,-1-1 0 0 0,0 1 0 0 0,0-1 0 0 0,0 1 0 0 0,0-1 0 0 0,1 1 0 0 0,-1-1 0 0 0,0 1 0 0 0,1-1 0 0 0,-1 0 0 0 0,0 0 0 0 0,1 1 0 0 0,-1-1 0 0 0,1 0 0 0 0,-1 0 0 0 0,1 1 0 0 0,-1-3 0 0 0,-8-17-164 0 0,9 19 151 0 0,-2-3-5 0 0,1-1-1 0 0,0 1 1 0 0,0 0-1 0 0,0-1 1 0 0,0 1 0 0 0,1 0-1 0 0,0-1 1 0 0,0 1-1 0 0,0-1 1 0 0,0 1 0 0 0,1-1-1 0 0,-1 1 1 0 0,1 0-1 0 0,0-1 1 0 0,3-6-1 0 0,-1 6 33 0 0,0 0-1 0 0,0 0 0 0 0,0 0 1 0 0,1 0-1 0 0,0 0 0 0 0,0 1 0 0 0,0 0 1 0 0,0 0-1 0 0,1 0 0 0 0,7-5 0 0 0,3 0-251 0 0,0 0-1 0 0,1 2 1 0 0,0 0-1 0 0,1 0 1 0 0,0 1-1 0 0,31-6 0 0 0,-29 9-1186 0 0,-2 0-67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4T06:52:00.829"/>
    </inkml:context>
    <inkml:brush xml:id="br0">
      <inkml:brushProperty name="width" value="0.05" units="cm"/>
      <inkml:brushProperty name="height" value="0.05" units="cm"/>
      <inkml:brushProperty name="color" value="#E71224"/>
    </inkml:brush>
  </inkml:definitions>
  <inkml:trace contextRef="#ctx0" brushRef="#br0">91 151 9215 0 0,'-17'-5'759'0'0,"7"2"-298"0"0,0 0-1 0 0,-1 1 1 0 0,1 0-1 0 0,-14 0 1 0 0,15 0 3420 0 0,19-3-3239 0 0,18-2-963 0 0,45-1 447 0 0,94 1 0 0 0,-67 4-60 0 0,309-14-124 0 0,1375-50 1209 0 0,0 49 461 0 0,-1135 29-1343 0 0,1198 1 503 0 0,-439-25 2333 0 0,-1053 9-2931 0 0,-357 4-1988 0 0,-11 1-6107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7.276"/>
    </inkml:context>
    <inkml:brush xml:id="br0">
      <inkml:brushProperty name="width" value="0.05" units="cm"/>
      <inkml:brushProperty name="height" value="0.05" units="cm"/>
      <inkml:brushProperty name="color" value="#E71224"/>
    </inkml:brush>
  </inkml:definitions>
  <inkml:trace contextRef="#ctx0" brushRef="#br0">1 56 1375 0 0,'0'-1'107'0'0,"0"-16"42"0"0,4-4 7814 0 0,-3 19-7628 0 0,-1 0 845 0 0,13-10 3021 0 0,-11 15-4047 0 0,1 0 0 0 0,-1 0 0 0 0,0 1 0 0 0,-1-1 0 0 0,1 1 0 0 0,-1-1 0 0 0,1 1 1 0 0,-1 0-1 0 0,0-1 0 0 0,0 1 0 0 0,-1 0 0 0 0,1 6 0 0 0,1 54 680 0 0,-2-54-672 0 0,-11 186 1326 0 0,0-33-958 0 0,13-108-940 0 0,-2-54 132 0 0,0-9-4826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7.673"/>
    </inkml:context>
    <inkml:brush xml:id="br0">
      <inkml:brushProperty name="width" value="0.05" units="cm"/>
      <inkml:brushProperty name="height" value="0.05" units="cm"/>
      <inkml:brushProperty name="color" value="#E71224"/>
    </inkml:brush>
  </inkml:definitions>
  <inkml:trace contextRef="#ctx0" brushRef="#br0">0 66 10247 0 0,'0'0'3812'0'0,"3"-1"-3237"0"0,227-42 3974 0 0,-167 33-4107 0 0,0 3 0 0 0,94 3 0 0 0,-38 14-3921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8.049"/>
    </inkml:context>
    <inkml:brush xml:id="br0">
      <inkml:brushProperty name="width" value="0.05" units="cm"/>
      <inkml:brushProperty name="height" value="0.05" units="cm"/>
      <inkml:brushProperty name="color" value="#E71224"/>
    </inkml:brush>
  </inkml:definitions>
  <inkml:trace contextRef="#ctx0" brushRef="#br0">0 65 12895 0 0,'0'0'1472'0'0,"2"-1"-962"0"0,25-10 173 0 0,1 1 0 0 0,0 2 1 0 0,44-8-1 0 0,91-2 1746 0 0,-152 18-2827 0 0,1-1-1 0 0,-1 2 1 0 0,0-1-1 0 0,1 2 1 0 0,13 2 0 0 0,-11 1-980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8.451"/>
    </inkml:context>
    <inkml:brush xml:id="br0">
      <inkml:brushProperty name="width" value="0.05" units="cm"/>
      <inkml:brushProperty name="height" value="0.05" units="cm"/>
      <inkml:brushProperty name="color" value="#E71224"/>
    </inkml:brush>
  </inkml:definitions>
  <inkml:trace contextRef="#ctx0" brushRef="#br0">24 116 11199 0 0,'0'0'1982'0'0,"9"4"-234"0"0,-7-2-1607 0 0,-1-1 1 0 0,1 1 0 0 0,-1 0 0 0 0,0-1 0 0 0,1 1-1 0 0,-1 0 1 0 0,0 0 0 0 0,0 0 0 0 0,0 0 0 0 0,-1 0-1 0 0,1 0 1 0 0,0 0 0 0 0,0 4 0 0 0,4 29 769 0 0,-5-22-703 0 0,0 0 1 0 0,-1 0-1 0 0,0 1 1 0 0,-5 21-1 0 0,-19 51 64 0 0,21-74-261 0 0,-6 14-1438 0 0,3-15-4921 0 0</inkml:trace>
  <inkml:trace contextRef="#ctx0" brushRef="#br0" timeOffset="1">23 23 18111 0 0,'0'0'1768'0'0,"-3"-9"-1576"0"0,11 2-192 0 0,3 3 72 0 0,0 1-72 0 0,1 4 80 0 0,0 1-5464 0 0,1 1-1096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8.863"/>
    </inkml:context>
    <inkml:brush xml:id="br0">
      <inkml:brushProperty name="width" value="0.05" units="cm"/>
      <inkml:brushProperty name="height" value="0.05" units="cm"/>
      <inkml:brushProperty name="color" value="#E71224"/>
    </inkml:brush>
  </inkml:definitions>
  <inkml:trace contextRef="#ctx0" brushRef="#br0">68 1 3679 0 0,'0'0'284'0'0,"0"2"148"0"0,-4 57 7955 0 0,-9 34-5284 0 0,5-46-2463 0 0,5-20-442 0 0,-9 44 76 0 0,11-64-292 0 0,-1-1 0 0 0,0 1 0 0 0,-1-1 0 0 0,1 1 0 0 0,-1-1 1 0 0,0 0-1 0 0,-8 10 0 0 0,10-15-830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9.296"/>
    </inkml:context>
    <inkml:brush xml:id="br0">
      <inkml:brushProperty name="width" value="0.05" units="cm"/>
      <inkml:brushProperty name="height" value="0.05" units="cm"/>
      <inkml:brushProperty name="color" value="#E71224"/>
    </inkml:brush>
  </inkml:definitions>
  <inkml:trace contextRef="#ctx0" brushRef="#br0">0 67 13327 0 0,'0'0'1210'0'0,"10"1"-876"0"0,-7 1-136 0 0,1-1 0 0 0,-1 1-1 0 0,0 0 1 0 0,0 0 0 0 0,0 0-1 0 0,0 0 1 0 0,0 0 0 0 0,0 0-1 0 0,0 1 1 0 0,-1 0 0 0 0,1-1-1 0 0,2 5 1 0 0,25 42 1188 0 0,-20-32-1006 0 0,13 25 138 0 0,-10-18-261 0 0,1 0-1 0 0,0-2 0 0 0,2 0 1 0 0,24 28-1 0 0,-38-48-242 0 0,0-1-1 0 0,0 1 1 0 0,0 0-1 0 0,0-1 1 0 0,0 1-1 0 0,0-1 1 0 0,0 1-1 0 0,0-1 1 0 0,1 0-1 0 0,-1 0 1 0 0,1 0-1 0 0,-1 0 1 0 0,0-1-1 0 0,1 1 1 0 0,0-1-1 0 0,-1 1 1 0 0,1-1 0 0 0,-1 0-1 0 0,1 0 1 0 0,-1 0-1 0 0,1 0 1 0 0,-1-1-1 0 0,1 1 1 0 0,0-1-1 0 0,-1 1 1 0 0,0-1-1 0 0,1 0 1 0 0,-1 0-1 0 0,1 0 1 0 0,-1 0-1 0 0,0 0 1 0 0,0-1-1 0 0,0 1 1 0 0,0-1-1 0 0,0 0 1 0 0,0 1-1 0 0,0-1 1 0 0,0 0-1 0 0,0 0 1 0 0,-1 0-1 0 0,1 0 1 0 0,1-4 0 0 0,5-8 10 0 0,-2 0 0 0 0,1 0 0 0 0,-2-1 1 0 0,0 1-1 0 0,-1-1 0 0 0,0 0 1 0 0,2-25-1 0 0,-3 18-15 0 0,2 0 0 0 0,11-34 0 0 0,-7 32 37 0 0,-2 5 106 0 0,15-29-1 0 0,-21 47-31 0 0,0 0-20 0 0,0 0-153 0 0,0 1-1 0 0,0-1 1 0 0,0 1 0 0 0,-1 0-1 0 0,1 0 1 0 0,0-1 0 0 0,0 1-1 0 0,0 0 1 0 0,0 0-1 0 0,-1 0 1 0 0,1 0 0 0 0,0 0-1 0 0,0 0 1 0 0,0 0 0 0 0,0 0-1 0 0,0 0 1 0 0,-1 0 0 0 0,1 1-1 0 0,0-1 1 0 0,0 0-1 0 0,0 1 1 0 0,0-1 0 0 0,-1 0-1 0 0,1 1 1 0 0,0-1 0 0 0,-1 1-1 0 0,1-1 1 0 0,0 1-1 0 0,-1-1 1 0 0,1 1 0 0 0,0 0-1 0 0,-1-1 1 0 0,1 1 0 0 0,-1 0-1 0 0,1-1 1 0 0,-1 1-1 0 0,1 0 1 0 0,-1 0 0 0 0,0 0-1 0 0,1-1 1 0 0,-1 2 0 0 0,0-1-148 0 0,2 4-1162 0 0,4 13-12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39.679"/>
    </inkml:context>
    <inkml:brush xml:id="br0">
      <inkml:brushProperty name="width" value="0.05" units="cm"/>
      <inkml:brushProperty name="height" value="0.05" units="cm"/>
      <inkml:brushProperty name="color" value="#E71224"/>
    </inkml:brush>
  </inkml:definitions>
  <inkml:trace contextRef="#ctx0" brushRef="#br0">142 0 10591 0 0,'0'0'1958'0'0,"0"3"-1046"0"0,-23 105 2728 0 0,-48 144-926 0 0,61-206-1978 0 0,4-11-289 0 0,22-92-762 0 0,5-20 31 0 0,-13 37 325 0 0,2 1 0 0 0,1 1-1 0 0,24-53 1 0 0,-32 84 4 0 0,2-1 0 0 0,-1 1 0 0 0,1 0 0 0 0,0 1 0 0 0,0-1 0 0 0,1 1 0 0 0,0 0 0 0 0,0 0 0 0 0,1 1 0 0 0,-1 0 0 0 0,1 0 0 0 0,10-5 0 0 0,-14 8 16 0 0,0 0-1 0 0,1 1 1 0 0,-1-1 0 0 0,0 1 0 0 0,0 0 0 0 0,1 0 0 0 0,-1 0 0 0 0,1 1 0 0 0,-1-1 0 0 0,1 1-1 0 0,-1 0 1 0 0,1 0 0 0 0,-1 0 0 0 0,1 0 0 0 0,-1 0 0 0 0,0 1 0 0 0,1 0 0 0 0,-1 0 0 0 0,1 0-1 0 0,-1 0 1 0 0,0 0 0 0 0,0 1 0 0 0,0-1 0 0 0,1 1 0 0 0,-2 0 0 0 0,1 0 0 0 0,0 0 0 0 0,0 0-1 0 0,-1 0 1 0 0,1 1 0 0 0,3 4 0 0 0,2 4 154 0 0,1 1-1 0 0,-2 0 1 0 0,0 0 0 0 0,0 1-1 0 0,-1 0 1 0 0,-1 0 0 0 0,5 20-1 0 0,17 101 400 0 0,-16-67-373 0 0,7 26-326 0 0,-17-91-667 0 0</inkml:trace>
  <inkml:trace contextRef="#ctx0" brushRef="#br0" timeOffset="1">1 335 6911 0 0,'0'0'528'0'0,"2"0"0"0"0,15-6 2794 0 0,1 1 0 0 0,22-4 0 0 0,80-4-1785 0 0,-72 9-746 0 0,1-2-1382 0 0,67-15 0 0 0,-95 15-6249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0.074"/>
    </inkml:context>
    <inkml:brush xml:id="br0">
      <inkml:brushProperty name="width" value="0.05" units="cm"/>
      <inkml:brushProperty name="height" value="0.05" units="cm"/>
      <inkml:brushProperty name="color" value="#E71224"/>
    </inkml:brush>
  </inkml:definitions>
  <inkml:trace contextRef="#ctx0" brushRef="#br0">33 10 7831 0 0,'3'-9'10085'0'0,"4"14"-9408"0"0,-6-3-550 0 0,0 0 1 0 0,0 0-1 0 0,0 1 1 0 0,0-1-1 0 0,0 0 0 0 0,-1 0 1 0 0,1 0-1 0 0,-1 0 1 0 0,1 1-1 0 0,-1-1 1 0 0,0 0-1 0 0,0 1 1 0 0,0-1-1 0 0,0 0 1 0 0,-1 4-1 0 0,-8 37 635 0 0,6-32-566 0 0,-26 123 1074 0 0,25-107-916 0 0,1-1 0 0 0,2 1-1 0 0,1 30 1 0 0,0-56-333 0 0,0 0-1 0 0,0 1 1 0 0,0-1 0 0 0,1 0-1 0 0,-1 0 1 0 0,0 1 0 0 0,1-1-1 0 0,-1 0 1 0 0,1 0-1 0 0,-1 0 1 0 0,1 1 0 0 0,0-1-1 0 0,0 0 1 0 0,-1 0 0 0 0,1 0-1 0 0,0 0 1 0 0,0 0 0 0 0,0 0-1 0 0,0-1 1 0 0,0 1-1 0 0,0 0 1 0 0,0 0 0 0 0,0-1-1 0 0,0 1 1 0 0,1-1 0 0 0,-1 1-1 0 0,0-1 1 0 0,0 1 0 0 0,1-1-1 0 0,-1 0 1 0 0,0 1-1 0 0,0-1 1 0 0,3 0 0 0 0,4 0 45 0 0,1 0 0 0 0,-1 0 1 0 0,1-1-1 0 0,10-3 1 0 0,-2 2 79 0 0,21-1-89 0 0,53 3 0 0 0,-37 4-2456 0 0,-38-1 1092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0.654"/>
    </inkml:context>
    <inkml:brush xml:id="br0">
      <inkml:brushProperty name="width" value="0.05" units="cm"/>
      <inkml:brushProperty name="height" value="0.05" units="cm"/>
      <inkml:brushProperty name="color" value="#E71224"/>
    </inkml:brush>
  </inkml:definitions>
  <inkml:trace contextRef="#ctx0" brushRef="#br0">6 23 6911 0 0,'1'-2'528'0'0,"4"-19"8027"0"0,4 52-6578 0 0,-8-6-1610 0 0,-1 0-1 0 0,0 0 0 0 0,-8 45 1 0 0,4-42-221 0 0,-5 210-1221 0 0,9-236 992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8.616"/>
    </inkml:context>
    <inkml:brush xml:id="br0">
      <inkml:brushProperty name="width" value="0.025" units="cm"/>
      <inkml:brushProperty name="height" value="0.025" units="cm"/>
      <inkml:brushProperty name="color" value="#F6630D"/>
    </inkml:brush>
  </inkml:definitions>
  <inkml:trace contextRef="#ctx0" brushRef="#br0">217 406 5983 0 0,'0'0'274'0'0,"-1"-1"-6"0"0,-18-22 244 0 0,16 15 2278 0 0,-3-6 5170 0 0,1 8-6576 0 0,3 5-1371 0 0,0 0 0 0 0,-1 0 0 0 0,1 1 0 0 0,0-1 0 0 0,-1 1 0 0 0,1-1 0 0 0,-1 1-1 0 0,1 0 1 0 0,0 0 0 0 0,-1 0 0 0 0,1 0 0 0 0,-1 0 0 0 0,1 0 0 0 0,0 1 0 0 0,-1-1 0 0 0,1 1 0 0 0,-1 0 0 0 0,1-1-1 0 0,0 1 1 0 0,0 0 0 0 0,0 1 0 0 0,0-1 0 0 0,-1 0 0 0 0,1 0 0 0 0,1 1 0 0 0,-1 0 0 0 0,-2 1 0 0 0,2-2 13 0 0,-8 8 168 0 0,0-1 0 0 0,0 1-1 0 0,1 0 1 0 0,0 1 0 0 0,1 0-1 0 0,0 1 1 0 0,0 0 0 0 0,1 0-1 0 0,1 0 1 0 0,0 1 0 0 0,0 0-1 0 0,1 0 1 0 0,1 1 0 0 0,-4 14-1 0 0,8-24-106 0 0,-1-1 0 0 0,1 1 0 0 0,0-1 0 0 0,0 1 0 0 0,0-1-1 0 0,0 1 1 0 0,0-1 0 0 0,1 1 0 0 0,-1-1 0 0 0,1 1 0 0 0,-1-1-1 0 0,2 4 1 0 0,-1-5-50 0 0,0 0 0 0 0,0 1-1 0 0,-1-1 1 0 0,1 0 0 0 0,0 0 0 0 0,0 0-1 0 0,0 1 1 0 0,1-1 0 0 0,-1 0 0 0 0,0 0-1 0 0,0-1 1 0 0,1 1 0 0 0,-1 0 0 0 0,0 0-1 0 0,3 0 1 0 0,0 0-21 0 0,-1 0 0 0 0,1 0 1 0 0,-1-1-1 0 0,1 1 0 0 0,0-1 0 0 0,-1 0 0 0 0,1 0 0 0 0,0-1 0 0 0,-1 1 0 0 0,1-1 1 0 0,0 0-1 0 0,-1 0 0 0 0,1 0 0 0 0,-1 0 0 0 0,4-2 0 0 0,1-1-17 0 0,0 0 0 0 0,0 0 0 0 0,0-1 0 0 0,-1 0 0 0 0,0 0 0 0 0,0-1 0 0 0,0 0 0 0 0,-1-1 0 0 0,0 1 1 0 0,8-11-1 0 0,-8 8-18 0 0,0-2 1 0 0,0 1-1 0 0,-1 0 1 0 0,0-1 0 0 0,-1 0-1 0 0,-1 0 1 0 0,3-12 0 0 0,0-15-105 0 0,-1 0 1 0 0,-2 0 0 0 0,-5-70 0 0 0,1 64 16 0 0,-5-115-270 0 0,10 228 1112 0 0,-11 55 520 0 0,2-62-648 0 0,3 1 0 0 0,6 65 0 0 0,-3-114-495 0 0,2 0 0 0 0,-1-1 0 0 0,9 22 0 0 0,-10-30-105 0 0,1-1-1 0 0,-1 0 0 0 0,1 0 1 0 0,1 0-1 0 0,-1 0 0 0 0,0 0 1 0 0,1 0-1 0 0,0-1 1 0 0,0 1-1 0 0,0-1 0 0 0,0 1 1 0 0,1-1-1 0 0,-1 0 0 0 0,8 4 1 0 0,-7-6-335 0 0,1 0 0 0 0,0 0 0 0 0,0 0 0 0 0,0 0 1 0 0,-1-1-1 0 0,1 0 0 0 0,0 0 0 0 0,0 0 0 0 0,0-1 0 0 0,0 0 1 0 0,-1 0-1 0 0,1 0 0 0 0,0 0 0 0 0,4-3 0 0 0,3-1-8053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1.046"/>
    </inkml:context>
    <inkml:brush xml:id="br0">
      <inkml:brushProperty name="width" value="0.05" units="cm"/>
      <inkml:brushProperty name="height" value="0.05" units="cm"/>
      <inkml:brushProperty name="color" value="#E71224"/>
    </inkml:brush>
  </inkml:definitions>
  <inkml:trace contextRef="#ctx0" brushRef="#br0">0 20 10135 0 0,'0'0'778'0'0,"9"-5"270"0"0,-2 2-549 0 0,0 0 0 0 0,0 1 0 0 0,1 0 0 0 0,-1 0 0 0 0,1 1 1 0 0,-1 0-1 0 0,12 0 0 0 0,54 3 1623 0 0,-62-1-1911 0 0,-1 0-22 0 0,25 0 402 0 0,0 3 0 0 0,-1 0-1 0 0,43 13 1 0 0,-67-14-481 0 0,1 1 1 0 0,-1 0-1 0 0,1 1 0 0 0,-1 0 1 0 0,18 13-1 0 0,-22-14-84 0 0,-1 1 0 0 0,1 0 0 0 0,-1 0 0 0 0,0 1 0 0 0,0-1-1 0 0,-1 1 1 0 0,0 0 0 0 0,0 0 0 0 0,0 1 0 0 0,3 8 0 0 0,-5-10-20 0 0,-1 1 1 0 0,0 0 0 0 0,1 0-1 0 0,-2 0 1 0 0,1 0 0 0 0,-1 0-1 0 0,0 0 1 0 0,0 0 0 0 0,-1 0-1 0 0,1 0 1 0 0,-1 0 0 0 0,-1 0-1 0 0,1-1 1 0 0,-1 1-1 0 0,0 0 1 0 0,0-1 0 0 0,-1 1-1 0 0,0-1 1 0 0,-4 7 0 0 0,-4 5-2 0 0,0 0 1 0 0,-2-1-1 0 0,0-1 0 0 0,-21 20 1 0 0,6-9 11 0 0,0-2-1 0 0,-1-1 1 0 0,-1-1 0 0 0,-2-2 0 0 0,0-1-1 0 0,-53 23 1 0 0,75-38-45 0 0,-1-1 0 0 0,0 0 0 0 0,1-1 0 0 0,-1 0 0 0 0,0-1 0 0 0,0 0 0 0 0,-12-1 0 0 0,23 0 4 0 0,0 0 0 0 0,0 0 0 0 0,-1 0 0 0 0,1 0-1 0 0,0 0 1 0 0,0 0 0 0 0,0 0 0 0 0,-1 0 0 0 0,1 0 0 0 0,0 0-1 0 0,0 0 1 0 0,0 0 0 0 0,-1 0 0 0 0,1 0 0 0 0,0 0 0 0 0,0 0 0 0 0,0-1-1 0 0,-1 1 1 0 0,1 0 0 0 0,0 0 0 0 0,0 0 0 0 0,0 0 0 0 0,0 0-1 0 0,-1 0 1 0 0,1-1 0 0 0,0 1 0 0 0,0 0 0 0 0,0 0 0 0 0,0 0 0 0 0,0 0-1 0 0,0-1 1 0 0,-1 1 0 0 0,1 0 0 0 0,0 0 0 0 0,0 0 0 0 0,0-1-1 0 0,0 1 1 0 0,0 0 0 0 0,0 0 0 0 0,0 0 0 0 0,0-1 0 0 0,0 1 0 0 0,0 0-1 0 0,0 0 1 0 0,0 0 0 0 0,0-1 0 0 0,0 1 0 0 0,0 0 0 0 0,0 0-1 0 0,0 0 1 0 0,0-1 0 0 0,0 1 0 0 0,1 0 0 0 0,-1 0 0 0 0,0 0 0 0 0,0 0-1 0 0,0-1 1 0 0,0 1 0 0 0,0 0 0 0 0,0 0 0 0 0,1 0 0 0 0,-1 0-1 0 0,0-1 1 0 0,0 1 0 0 0,0 0 0 0 0,1 0 0 0 0,12-14-2371 0 0,-11 11 2202 0 0,9-8-1593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1.481"/>
    </inkml:context>
    <inkml:brush xml:id="br0">
      <inkml:brushProperty name="width" value="0.05" units="cm"/>
      <inkml:brushProperty name="height" value="0.05" units="cm"/>
      <inkml:brushProperty name="color" value="#E71224"/>
    </inkml:brush>
  </inkml:definitions>
  <inkml:trace contextRef="#ctx0" brushRef="#br0">74 0 10591 0 0,'0'0'5903'0'0,"-5"13"-4252"0"0,-48 186 105 0 0,48-181-1524 0 0,1 2 1 0 0,1-1 0 0 0,0 27 0 0 0,2-39-150 0 0,1-1-1 0 0,1 0 1 0 0,-1 0 0 0 0,1 0-1 0 0,0 0 1 0 0,0 0-1 0 0,1 0 1 0 0,0 0 0 0 0,0 0-1 0 0,0 0 1 0 0,1-1-1 0 0,0 1 1 0 0,0-1 0 0 0,7 9-1 0 0,-9-12-63 0 0,1-1-1 0 0,-1 1 0 0 0,1-1 1 0 0,0 0-1 0 0,-1 0 1 0 0,1 1-1 0 0,0-1 1 0 0,0-1-1 0 0,0 1 0 0 0,0 0 1 0 0,0 0-1 0 0,0-1 1 0 0,0 1-1 0 0,0-1 1 0 0,3 1-1 0 0,32-3 122 0 0,-17 0-90 0 0,5-1-29 0 0,1-1-1 0 0,-1-1 0 0 0,32-12 0 0 0,-23 7-42 0 0,30-11-1076 0 0,-38 10-5810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1.876"/>
    </inkml:context>
    <inkml:brush xml:id="br0">
      <inkml:brushProperty name="width" value="0.05" units="cm"/>
      <inkml:brushProperty name="height" value="0.05" units="cm"/>
      <inkml:brushProperty name="color" value="#E71224"/>
    </inkml:brush>
  </inkml:definitions>
  <inkml:trace contextRef="#ctx0" brushRef="#br0">24 390 1375 0 0,'-5'0'33'0'0,"-13"-8"9488"0"0,23 0-7755 0 0,-4 6-312 0 0,3-2-655 0 0,0 0 0 0 0,0 1 1 0 0,0 0-1 0 0,0 0 0 0 0,0 0 1 0 0,0 0-1 0 0,9-3 1 0 0,38-14-574 0 0,-21 9 191 0 0,54-20-374 0 0,14-5-107 0 0,-80 28-1798 0 0,24-15 1 0 0,-31 15-4583 0 0</inkml:trace>
  <inkml:trace contextRef="#ctx0" brushRef="#br0" timeOffset="1">128 86 8287 0 0,'1'-1'2819'0'0,"5"-4"-1889"0"0,0 1-1 0 0,0 1 1 0 0,0-1-1 0 0,0 1 1 0 0,1 0 0 0 0,-1 1-1 0 0,10-3 1 0 0,53-11-245 0 0,-42 11-155 0 0,160-27-399 0 0,-107 29-5862 0 0,-51 4-356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2.284"/>
    </inkml:context>
    <inkml:brush xml:id="br0">
      <inkml:brushProperty name="width" value="0.05" units="cm"/>
      <inkml:brushProperty name="height" value="0.05" units="cm"/>
      <inkml:brushProperty name="color" value="#E71224"/>
    </inkml:brush>
  </inkml:definitions>
  <inkml:trace contextRef="#ctx0" brushRef="#br0">310 99 2759 0 0,'0'-2'207'0'0,"20"-27"4165"0"0,-4 2 5421 0 0,-12 7-8193 0 0,-4 19-1562 0 0,0 1-1 0 0,-1-1 0 0 0,1 0 1 0 0,0 0-1 0 0,-1 0 0 0 0,1 1 0 0 0,0-1 1 0 0,-1 0-1 0 0,1 1 0 0 0,-1-1 1 0 0,1 0-1 0 0,-1 1 0 0 0,1-1 1 0 0,-1 1-1 0 0,0-1 0 0 0,1 1 1 0 0,-1-1-1 0 0,0 1 0 0 0,1-1 1 0 0,-1 1-1 0 0,0 0 0 0 0,0-1 1 0 0,0 1-1 0 0,-19-6 295 0 0,11 5-270 0 0,0 1 0 0 0,0 0 0 0 0,0 1 0 0 0,1 0 0 0 0,-1 0 0 0 0,0 1 0 0 0,1 0 0 0 0,-1 0 0 0 0,1 1-1 0 0,0 0 1 0 0,0 0 0 0 0,0 1 0 0 0,0 0 0 0 0,-8 6 0 0 0,9-5-15 0 0,0 0 0 0 0,1 0 0 0 0,-1 0 0 0 0,1 1-1 0 0,0 0 1 0 0,0 0 0 0 0,0 1 0 0 0,1 0 0 0 0,0 0 0 0 0,1 0 0 0 0,0 0 0 0 0,0 1-1 0 0,0 0 1 0 0,-3 12 0 0 0,5-16-25 0 0,2 0 0 0 0,-1 1-1 0 0,0-1 1 0 0,1 0 0 0 0,0 1 0 0 0,0-1 0 0 0,0 1-1 0 0,1-1 1 0 0,-1 0 0 0 0,1 1 0 0 0,0-1-1 0 0,0 0 1 0 0,1 1 0 0 0,-1-1 0 0 0,1 0-1 0 0,0 0 1 0 0,4 6 0 0 0,3 2 49 0 0,0-1 0 0 0,0 0 1 0 0,2 0-1 0 0,11 9 0 0 0,-13-12-2 0 0,0-1 0 0 0,-1 1 1 0 0,0 1-1 0 0,-1 0 0 0 0,1 0 0 0 0,10 18 0 0 0,-18-25-59 0 0,1-1 0 0 0,-1 0 0 0 0,1 1 0 0 0,-1-1-1 0 0,0 1 1 0 0,1-1 0 0 0,-1 1 0 0 0,0-1 0 0 0,0 0 0 0 0,0 1 0 0 0,0-1-1 0 0,0 1 1 0 0,-1-1 0 0 0,1 0 0 0 0,0 1 0 0 0,-1-1 0 0 0,1 1 0 0 0,-1-1 0 0 0,1 0-1 0 0,-1 0 1 0 0,0 1 0 0 0,1-1 0 0 0,-1 0 0 0 0,0 0 0 0 0,0 0 0 0 0,0 0-1 0 0,0 1 1 0 0,0-2 0 0 0,0 1 0 0 0,0 0 0 0 0,0 0 0 0 0,-3 1 0 0 0,-4 3 66 0 0,0 0 1 0 0,-1-1-1 0 0,-17 7 1 0 0,9-4 27 0 0,6-2-83 0 0,0 0-1 0 0,-1 0 1 0 0,1-1 0 0 0,-1-1-1 0 0,0 0 1 0 0,0 0-1 0 0,0-1 1 0 0,-1-1 0 0 0,1 0-1 0 0,-15-1 1 0 0,25 0-111 0 0,-1-2 217 0 0,-2-1-1253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2.630"/>
    </inkml:context>
    <inkml:brush xml:id="br0">
      <inkml:brushProperty name="width" value="0.05" units="cm"/>
      <inkml:brushProperty name="height" value="0.05" units="cm"/>
      <inkml:brushProperty name="color" value="#E71224"/>
    </inkml:brush>
  </inkml:definitions>
  <inkml:trace contextRef="#ctx0" brushRef="#br0">33 242 11975 0 0,'0'0'6979'0'0,"-1"10"-5990"0"0,-8 54-366 0 0,-2 19-661 0 0,0 89 0 0 0,11-165-4935 0 0</inkml:trace>
  <inkml:trace contextRef="#ctx0" brushRef="#br0" timeOffset="1">10 33 11975 0 0,'0'0'528'0'0,"-7"-11"240"0"0,6 0-768 0 0,6 3 0 0 0,5 5 928 0 0,1 3 152 0 0,2 0 32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3.019"/>
    </inkml:context>
    <inkml:brush xml:id="br0">
      <inkml:brushProperty name="width" value="0.05" units="cm"/>
      <inkml:brushProperty name="height" value="0.05" units="cm"/>
      <inkml:brushProperty name="color" value="#E71224"/>
    </inkml:brush>
  </inkml:definitions>
  <inkml:trace contextRef="#ctx0" brushRef="#br0">467 30 5983 0 0,'0'0'542'0'0,"0"-2"-446"0"0,0 1 114 0 0,0 0 1 0 0,0 0-1 0 0,0 0 0 0 0,-1 0 1 0 0,1 0-1 0 0,0 0 1 0 0,0 0-1 0 0,0 0 1 0 0,-1-1-1 0 0,1 1 1 0 0,-1 0-1 0 0,1 0 0 0 0,-1 0 1 0 0,1 1-1 0 0,-1-1 1 0 0,0 0-1 0 0,1 0 1 0 0,-1 0-1 0 0,0 0 1 0 0,0 1-1 0 0,1-1 0 0 0,-1 0 1 0 0,0 0-1 0 0,0 1 1 0 0,0-1-1 0 0,0 1 1 0 0,0-1-1 0 0,0 1 0 0 0,0-1 1 0 0,0 1-1 0 0,0 0 1 0 0,0 0-1 0 0,-2-1 1 0 0,0 1-38 0 0,-1-1 1 0 0,1 1 0 0 0,-1 0-1 0 0,1 0 1 0 0,-1 1-1 0 0,1-1 1 0 0,-6 2 0 0 0,-24 7 151 0 0,-1 1-1 0 0,2 2 1 0 0,-1 1 0 0 0,2 1 0 0 0,0 2 0 0 0,-42 28 0 0 0,61-34 38 0 0,-1 1-1 0 0,1 0 1 0 0,1 1-1 0 0,0 0 1 0 0,1 1-1 0 0,0 0 1 0 0,1 1-1 0 0,-11 20 1 0 0,14-22-201 0 0,1 1 0 0 0,0 0 1 0 0,0 0-1 0 0,1 1 0 0 0,1-1 1 0 0,0 1-1 0 0,1 0 0 0 0,0-1 0 0 0,1 1 1 0 0,1 16-1 0 0,1-25-137 0 0,-1 0-1 0 0,1 0 0 0 0,0 1 1 0 0,1-1-1 0 0,-1 0 0 0 0,1 0 1 0 0,0 0-1 0 0,0-1 0 0 0,0 1 1 0 0,1 0-1 0 0,0-1 1 0 0,0 1-1 0 0,0-1 0 0 0,0 0 1 0 0,1 0-1 0 0,-1 0 0 0 0,1-1 1 0 0,0 1-1 0 0,0-1 0 0 0,0 0 1 0 0,1 0-1 0 0,-1 0 0 0 0,1-1 1 0 0,0 0-1 0 0,-1 0 1 0 0,1 0-1 0 0,0 0 0 0 0,0-1 1 0 0,1 1-1 0 0,-1-1 0 0 0,0-1 1 0 0,9 1-1 0 0,5 0 56 0 0,0 0-1 0 0,0-2 1 0 0,0 0-1 0 0,36-8 1 0 0,-42 5-278 0 0,-1 1 0 0 0,0-2 0 0 0,14-6 0 0 0,-18 7-483 0 0,0-1-1 0 0,-1 1 1 0 0,0-1-1 0 0,0-1 1 0 0,9-7 0 0 0,-6 2-6257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3.417"/>
    </inkml:context>
    <inkml:brush xml:id="br0">
      <inkml:brushProperty name="width" value="0.05" units="cm"/>
      <inkml:brushProperty name="height" value="0.05" units="cm"/>
      <inkml:brushProperty name="color" value="#E71224"/>
    </inkml:brush>
  </inkml:definitions>
  <inkml:trace contextRef="#ctx0" brushRef="#br0">1 89 7831 0 0,'0'0'4200'0'0,"7"-5"-630"0"0,5-3-3100 0 0,1 1 1 0 0,0 1-1 0 0,1 1 0 0 0,-1 0 1 0 0,1 0-1 0 0,21-3 1 0 0,5-3 34 0 0,-17 3-210 0 0,-10 4 382 0 0,0-1 0 0 0,1 2 0 0 0,-1 0 0 0 0,26-3 0 0 0,-38 6 87 0 0,0 2-681 0 0,0 0 0 0 0,-1 1 0 0 0,1-1 1 0 0,-1 0-1 0 0,1 0 0 0 0,-1 0 0 0 0,0 0 0 0 0,0 0 0 0 0,0 1 0 0 0,0-1 0 0 0,0 3 0 0 0,-3 15 66 0 0,0 0 0 0 0,-7 26-1 0 0,6-31-142 0 0,0 1-1 0 0,1 0 0 0 0,1 0 0 0 0,0 0 1 0 0,1 16-1 0 0,1-29-252 0 0,1-1 1 0 0,-1 1-1 0 0,1-1 1 0 0,-1 0-1 0 0,1 1 1 0 0,0-1-1 0 0,2 5 1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2:43.832"/>
    </inkml:context>
    <inkml:brush xml:id="br0">
      <inkml:brushProperty name="width" value="0.05" units="cm"/>
      <inkml:brushProperty name="height" value="0.05" units="cm"/>
      <inkml:brushProperty name="color" value="#E71224"/>
    </inkml:brush>
  </inkml:definitions>
  <inkml:trace contextRef="#ctx0" brushRef="#br0">36 209 18575 0 0,'0'0'1683'0'0,"7"13"-1267"0"0,-2 0-110 0 0,-1 0 1 0 0,0 0-1 0 0,-1 1 1 0 0,-1-1-1 0 0,0 0 1 0 0,0 1-1 0 0,-1 0 1 0 0,-1-1-1 0 0,-2 18 1 0 0,-3 13-373 0 0,-16 65 0 0 0,20-103 2 0 0,-1-1 0 0 0,0 1 0 0 0,0 0 0 0 0,-6 9 0 0 0,7-14-197 0 0,0-3-1364 0 0,-1 0 1124 0 0,1 0 0 0 0,-1 0 0 0 0,1-1-1 0 0,0 1 1 0 0,0 0 0 0 0,0-1 0 0 0,0 1 0 0 0,0-3 0 0 0,0 2-229 0 0,-3-8-1092 0 0,0-2-102 0 0</inkml:trace>
  <inkml:trace contextRef="#ctx0" brushRef="#br0" timeOffset="1">6 260 11087 0 0,'0'0'1002'0'0,"13"12"-644"0"0,3 10 3076 0 0,26 47-1 0 0,-28-44-1976 0 0,26 36 0 0 0,-29-47-1115 0 0,0 0-1 0 0,1-1 0 0 0,0-1 0 0 0,1 0 0 0 0,0 0 0 0 0,16 9 0 0 0,-27-19-332 0 0,0-1-1 0 0,-1-1 0 0 0,1 1 0 0 0,0 0 1 0 0,0 0-1 0 0,-1 0 0 0 0,1-1 0 0 0,0 1 0 0 0,0-1 1 0 0,0 0-1 0 0,0 1 0 0 0,0-1 0 0 0,0 0 0 0 0,-1 0 1 0 0,1 0-1 0 0,0-1 0 0 0,0 1 0 0 0,0 0 0 0 0,3-2 1 0 0,-2 1 11 0 0,-1 0 1 0 0,0 0 0 0 0,0-1 0 0 0,0 1 0 0 0,0-1-1 0 0,0 0 1 0 0,0 1 0 0 0,0-1 0 0 0,0 0-1 0 0,0 0 1 0 0,-1 0 0 0 0,3-5 0 0 0,1-3 39 0 0,0 0 1 0 0,-1-1 0 0 0,0 1 0 0 0,-1-1-1 0 0,3-18 1 0 0,2-24 323 0 0,0-92 0 0 0,-7 90-10 0 0,12-83 1 0 0,-12 133-517 0 0,0 0 0 0 0,0 0 0 0 0,1 1 0 0 0,-1-1 0 0 0,1 0-1 0 0,0 1 1 0 0,5-8 0 0 0,0 2-1278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23.800"/>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24.479"/>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4.712"/>
    </inkml:context>
    <inkml:brush xml:id="br0">
      <inkml:brushProperty name="width" value="0.05" units="cm"/>
      <inkml:brushProperty name="height" value="0.05" units="cm"/>
      <inkml:brushProperty name="color" value="#E71224"/>
    </inkml:brush>
  </inkml:definitions>
  <inkml:trace contextRef="#ctx0" brushRef="#br0">89 1 11055 0 0,'-13'0'1180'0'0,"12"0"-1077"0"0,0 0 0 0 0,0 1-1 0 0,0-1 1 0 0,0 1-1 0 0,0-1 1 0 0,0 1 0 0 0,0-1-1 0 0,0 1 1 0 0,0 0 0 0 0,0-1-1 0 0,0 1 1 0 0,0 0-1 0 0,1 0 1 0 0,-1 0 0 0 0,0 0-1 0 0,0 0 1 0 0,1 0 0 0 0,-1 0-1 0 0,1 0 1 0 0,-1 1-1 0 0,0 1 331 0 0,0 0-1 0 0,0 0 0 0 0,0 1 1 0 0,1-1-1 0 0,-1 0 0 0 0,1 0 0 0 0,0 4 1 0 0,1 50-75 0 0,1-31-299 0 0,-2 0 0 0 0,-1 1-1 0 0,-1-1 1 0 0,-1-1 0 0 0,-7 30-1 0 0,2-28-52 0 0,3-14 2 0 0,1 1 1 0 0,0 1-1 0 0,1-1 0 0 0,1 0 1 0 0,0 1-1 0 0,0 25 0 0 0,2-38-4 0 0,0-1 1 0 0,1 1-1 0 0,-1 0 0 0 0,1 0 0 0 0,-1 0 0 0 0,1 0 1 0 0,0 0-1 0 0,-1-1 0 0 0,1 1 0 0 0,0 0 0 0 0,0 0 0 0 0,0-1 1 0 0,1 1-1 0 0,-1-1 0 0 0,0 1 0 0 0,0-1 0 0 0,1 0 1 0 0,1 2-1 0 0,0-1 12 0 0,0-1 1 0 0,0 1 0 0 0,0-1 0 0 0,0 0 0 0 0,0 0-1 0 0,0 0 1 0 0,0 0 0 0 0,0 0 0 0 0,0-1-1 0 0,4 1 1 0 0,6-1 55 0 0,1-1 0 0 0,-1 0 0 0 0,0 0 0 0 0,16-5 0 0 0,25-8 336 0 0,102-42 0 0 0,-120 38-2870 0 0,-35 17 1115 0 0</inkml:trace>
  <inkml:trace contextRef="#ctx0" brushRef="#br0" timeOffset="1">0 280 3679 0 0,'0'0'284'0'0,"2"-2"340"0"0,23-12 7776 0 0,5 5-3652 0 0,36-4-2011 0 0,-26 6-2564 0 0,-14 2-95 0 0,36-13 0 0 0,-51 14-475 0 0,0-1 1 0 0,-1 0-1 0 0,0 0 1 0 0,1-1-1 0 0,15-13 1 0 0,-12 6-499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9.181"/>
    </inkml:context>
    <inkml:brush xml:id="br0">
      <inkml:brushProperty name="width" value="0.025" units="cm"/>
      <inkml:brushProperty name="height" value="0.025" units="cm"/>
      <inkml:brushProperty name="color" value="#F6630D"/>
    </inkml:brush>
  </inkml:definitions>
  <inkml:trace contextRef="#ctx0" brushRef="#br0">66 77 1839 0 0,'-1'1'134'0'0,"0"-1"261"0"0,0 1 0 0 0,0-1 1 0 0,0 1-1 0 0,0 0 0 0 0,0-1 0 0 0,0 1 0 0 0,1 0 1 0 0,-1 0-1 0 0,0-1 0 0 0,1 1 0 0 0,-1 0 1 0 0,0 0-1 0 0,1 0 0 0 0,-1 0 0 0 0,1 0 1 0 0,-1 0-1 0 0,1 0 0 0 0,0 0 0 0 0,-1 0 1 0 0,1 0-1 0 0,0 0 0 0 0,0 0 0 0 0,0 0 0 0 0,0 0 1 0 0,0 1-1 0 0,0-1 0 0 0,0 0 0 0 0,0 0 1 0 0,0 1-1 0 0,10 8 6378 0 0,-2-7-6517 0 0,-7-3-226 0 0,0 1 0 0 0,0-1 0 0 0,1 0 0 0 0,-1 0 1 0 0,0 0-1 0 0,1-1 0 0 0,-1 1 0 0 0,0 0 0 0 0,0 0 0 0 0,1-1 0 0 0,-1 1 0 0 0,0-1 0 0 0,0 1 0 0 0,1-1 0 0 0,-1 1 0 0 0,0-1 0 0 0,0 0 1 0 0,0 1-1 0 0,0-1 0 0 0,0 0 0 0 0,0 0 0 0 0,0 0 0 0 0,0 0 0 0 0,0 0 0 0 0,-1 0 0 0 0,1 0 0 0 0,1-2 0 0 0,0-1 4 0 0,0 1-1 0 0,0-1 1 0 0,0 0-1 0 0,0-1 0 0 0,0 1 1 0 0,1-7-1 0 0,-2 8 1 0 0,-1-1 1 0 0,1 0-1 0 0,-1 1 0 0 0,1-1 0 0 0,-1 0 0 0 0,0 1 1 0 0,-1-1-1 0 0,1 0 0 0 0,0 0 0 0 0,-1 1 1 0 0,0-1-1 0 0,0 1 0 0 0,0-1 0 0 0,-3-5 0 0 0,3 8-15 0 0,1 1-1 0 0,-1-1 0 0 0,1 1 0 0 0,-1-1 0 0 0,1 1 0 0 0,-1-1 0 0 0,0 1 0 0 0,1-1 0 0 0,-1 1 0 0 0,0-1 1 0 0,0 1-1 0 0,1 0 0 0 0,-1-1 0 0 0,0 1 0 0 0,0 0 0 0 0,0 0 0 0 0,1 0 0 0 0,-1 0 0 0 0,0 0 0 0 0,0 0 1 0 0,0 0-1 0 0,1 0 0 0 0,-1 0 0 0 0,0 0 0 0 0,0 0 0 0 0,0 0 0 0 0,1 0 0 0 0,-1 1 0 0 0,0-1 0 0 0,0 0 1 0 0,-1 1-1 0 0,-19 13 281 0 0,15-9-235 0 0,1 0 1 0 0,0 1-1 0 0,0 0 0 0 0,1 0 0 0 0,-1 0 1 0 0,1 1-1 0 0,1-1 0 0 0,-1 1 0 0 0,-3 12 1 0 0,3-9-51 0 0,1 0 1 0 0,1 0-1 0 0,0 1 1 0 0,0-1-1 0 0,1 0 1 0 0,-1 16-1 0 0,2-22-14 0 0,1 0 0 0 0,-1 0 0 0 0,0 0 0 0 0,1 0 0 0 0,0-1 0 0 0,0 1 0 0 0,0 0 0 0 0,0 0 0 0 0,1-1 0 0 0,0 1 0 0 0,2 4 0 0 0,-2-6 0 0 0,-1 0 0 0 0,1 0 0 0 0,0 0 0 0 0,0-1 0 0 0,0 1 0 0 0,0-1 0 0 0,0 1 0 0 0,0-1 0 0 0,0 0 0 0 0,1 0 0 0 0,-1 0 0 0 0,0 0 0 0 0,1 0 0 0 0,-1 0 0 0 0,0-1 0 0 0,1 1 0 0 0,-1-1 0 0 0,6 1 0 0 0,5-2-188 0 0,1 1 0 0 0,0-2 0 0 0,-1 0-1 0 0,1 0 1 0 0,-1-1 0 0 0,1-1 0 0 0,-1 0 0 0 0,0-1 0 0 0,-1-1-1 0 0,1 0 1 0 0,-1 0 0 0 0,0-1 0 0 0,-1-1 0 0 0,20-15 0 0 0,-27 19 29 0 0,0-1 1 0 0,0 1-1 0 0,0 0 1 0 0,0-1-1 0 0,-1 0 1 0 0,0 0 0 0 0,0 0-1 0 0,0 0 1 0 0,0-1-1 0 0,-1 1 1 0 0,0-1-1 0 0,0 1 1 0 0,-1-1 0 0 0,1 0-1 0 0,-1 0 1 0 0,0 0-1 0 0,-1 0 1 0 0,0 1 0 0 0,1-1-1 0 0,-2 0 1 0 0,-1-10-1 0 0,2 14 234 0 0,-5-2 180 0 0,5 3-202 0 0,0 1 1 0 0,-1-1 0 0 0,1 1-1 0 0,0-1 1 0 0,-1 1-1 0 0,1 0 1 0 0,-1-1 0 0 0,1 1-1 0 0,-1-1 1 0 0,1 1-1 0 0,-1 0 1 0 0,1 0 0 0 0,-1-1-1 0 0,1 1 1 0 0,-1 0-1 0 0,0 0 1 0 0,1-1 0 0 0,-1 1-1 0 0,1 0 1 0 0,-1 0-1 0 0,1 0 1 0 0,-1 0 0 0 0,0 0-1 0 0,1 0 1 0 0,-1 0-1 0 0,1 0 1 0 0,-1 0 0 0 0,-1 1-1 0 0,0 0 50 0 0,-1 1-1 0 0,1-1 1 0 0,-1 1-1 0 0,1 0 1 0 0,0 0 0 0 0,0 0-1 0 0,0 0 1 0 0,0 0-1 0 0,0 0 1 0 0,0 1-1 0 0,0-1 1 0 0,1 1-1 0 0,-1-1 1 0 0,1 1 0 0 0,0 0-1 0 0,0 0 1 0 0,0-1-1 0 0,0 1 1 0 0,0 4-1 0 0,-4 10 515 0 0,-3 35 0 0 0,7-44-405 0 0,0 6 244 0 0,0 0 0 0 0,0 0-1 0 0,3 17 1 0 0,-2-29-136 0 0,8 15 557 0 0,-9-30-900 0 0,0-1-1 0 0,-1 1 0 0 0,-6-21 0 0 0,3 18 3 0 0,-2-27-1 0 0,6 37 21 0 0,1 0 0 0 0,0 0 1 0 0,0 0-1 0 0,1 0 0 0 0,-1 0 0 0 0,1 0 1 0 0,1 0-1 0 0,2-8 0 0 0,-3 12-5 0 0,0-1 0 0 0,0 0 0 0 0,0 1 0 0 0,1-1 0 0 0,-1 0 0 0 0,1 1 0 0 0,-1 0 0 0 0,1-1 0 0 0,0 1 0 0 0,0 0 0 0 0,0 0 0 0 0,0 0 0 0 0,1 0 0 0 0,-1 1 0 0 0,0-1 0 0 0,1 0 0 0 0,-1 1 0 0 0,1 0 0 0 0,0 0 0 0 0,4-2 0 0 0,-1 2-436 0 0,1-1 1 0 0,0 2-1 0 0,0-1 1 0 0,0 1-1 0 0,-1 0 1 0 0,1 0-1 0 0,11 2 0 0 0,-9 0-1015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25.269"/>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25.936"/>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26.547"/>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1.870"/>
    </inkml:context>
    <inkml:brush xml:id="br0">
      <inkml:brushProperty name="width" value="0.05" units="cm"/>
      <inkml:brushProperty name="height" value="0.05" units="cm"/>
      <inkml:brushProperty name="color" value="#004F8B"/>
    </inkml:brush>
  </inkml:definitions>
  <inkml:trace contextRef="#ctx0" brushRef="#br0">252 196 7831 0 0,'0'0'603'0'0,"8"-21"3405"0"0,3-5-1116 0 0,-8 21-2626 0 0,-1-1 1 0 0,1 1 0 0 0,-1-1-1 0 0,0 0 1 0 0,0 1 0 0 0,0-1-1 0 0,-1 0 1 0 0,0 0 0 0 0,0 0-1 0 0,-1 0 1 0 0,0 0 0 0 0,0 0 0 0 0,-1-7-1 0 0,1 10-255 0 0,-1 0-1 0 0,1 0 1 0 0,-1 0-1 0 0,0 0 1 0 0,0 0 0 0 0,0 0-1 0 0,0 0 1 0 0,-1 0-1 0 0,1 1 1 0 0,-1-1-1 0 0,0 0 1 0 0,-3-3 0 0 0,4 4-18 0 0,0 1 1 0 0,-1-1-1 0 0,1 1 1 0 0,-1-1-1 0 0,0 1 1 0 0,1 0-1 0 0,-1-1 1 0 0,0 1-1 0 0,0 0 1 0 0,0 0-1 0 0,0 0 1 0 0,0 0 0 0 0,0 1-1 0 0,0-1 1 0 0,0 0-1 0 0,0 1 1 0 0,0 0-1 0 0,0-1 1 0 0,0 1-1 0 0,0 0 1 0 0,-1 0-1 0 0,1 0 1 0 0,0 0 0 0 0,0 1-1 0 0,-4 0 1 0 0,0 1-72 0 0,0 0 0 0 0,0 1 0 0 0,1 0 0 0 0,-1 0 1 0 0,0 0-1 0 0,-5 4 0 0 0,9-5 48 0 0,-6 4-110 0 0,1 0-1 0 0,0 1 1 0 0,0 0 0 0 0,0 0 0 0 0,-10 15 0 0 0,-24 43-338 0 0,34-53 414 0 0,-4 11 123 0 0,0 0-1 0 0,2 1 1 0 0,0 0-1 0 0,2 1 1 0 0,1-1 0 0 0,0 1-1 0 0,2 1 1 0 0,1-1-1 0 0,1 0 1 0 0,2 29-1 0 0,0-44 51 0 0,1 1 0 0 0,0 0-1 0 0,1-1 1 0 0,0 1 0 0 0,0-1-1 0 0,1 0 1 0 0,1 0 0 0 0,0 0 0 0 0,0 0-1 0 0,1-1 1 0 0,6 10 0 0 0,-8-14-54 0 0,1 0 0 0 0,0 0 1 0 0,0-1-1 0 0,0 1 0 0 0,1-1 0 0 0,0 0 1 0 0,-1 0-1 0 0,1-1 0 0 0,1 1 0 0 0,-1-1 1 0 0,0 0-1 0 0,1-1 0 0 0,0 1 1 0 0,-1-1-1 0 0,1 0 0 0 0,0 0 0 0 0,0-1 1 0 0,0 0-1 0 0,0 0 0 0 0,8 0 1 0 0,-6-1-70 0 0,0 0 0 0 0,0-1 0 0 0,0 0 0 0 0,0 0 0 0 0,0-1 0 0 0,11-3 0 0 0,-13 3-602 0 0,-1-1 0 0 0,1 1 0 0 0,0-1 0 0 0,9-7 0 0 0,-7 2-5636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2.356"/>
    </inkml:context>
    <inkml:brush xml:id="br0">
      <inkml:brushProperty name="width" value="0.05" units="cm"/>
      <inkml:brushProperty name="height" value="0.05" units="cm"/>
      <inkml:brushProperty name="color" value="#004F8B"/>
    </inkml:brush>
  </inkml:definitions>
  <inkml:trace contextRef="#ctx0" brushRef="#br0">0 42 11975 0 0,'0'0'2474'0'0,"8"7"-1237"0"0,-5-4-1127 0 0,0 1 1 0 0,0 0 0 0 0,0 0-1 0 0,-1 0 1 0 0,1 0-1 0 0,-1 0 1 0 0,0 0-1 0 0,-1 0 1 0 0,1 1-1 0 0,-1-1 1 0 0,1 1-1 0 0,-2-1 1 0 0,1 1-1 0 0,0 6 1 0 0,1 9 220 0 0,-4 39 0 0 0,2-52-242 0 0,-1 3-13 0 0,0 9 180 0 0,0 0-1 0 0,3 23 1 0 0,-2-38-208 0 0,0 0 0 0 0,1 1 1 0 0,0-1-1 0 0,0 0 0 0 0,0 0 1 0 0,0 0-1 0 0,1 0 0 0 0,0 0 1 0 0,-1 0-1 0 0,1 0 1 0 0,1-1-1 0 0,-1 1 0 0 0,1-1 1 0 0,-1 1-1 0 0,6 4 0 0 0,-7-7-39 0 0,1-1 0 0 0,-1 1 0 0 0,0-1 0 0 0,0 1 0 0 0,0-1 0 0 0,0 0 0 0 0,1 0 0 0 0,-1 1 0 0 0,0-1 0 0 0,0 0 0 0 0,0 0 0 0 0,1 0 0 0 0,-1 0 0 0 0,0-1 0 0 0,0 1 0 0 0,0 0 0 0 0,1 0 0 0 0,0-1 0 0 0,20-8 172 0 0,-14 4-154 0 0,0 0-1 0 0,-1 0 1 0 0,0-1 0 0 0,0 0-1 0 0,0 0 1 0 0,-1-1 0 0 0,0 0-1 0 0,0 0 1 0 0,-1 0 0 0 0,0-1-1 0 0,0 0 1 0 0,0 0 0 0 0,5-13-1 0 0,0-8 34 0 0,0 0 0 0 0,9-51-1 0 0,-15 66 165 0 0,-2 1-1 0 0,1-1 0 0 0,-2 0 1 0 0,0 1-1 0 0,-2-27 0 0 0,1 39 413 0 0,-16 7-783 0 0,14-4-95 0 0,0-1 0 0 0,0 1 0 0 0,0-1 0 0 0,0 1 0 0 0,1 0 0 0 0,-1-1 0 0 0,0 1 0 0 0,1 0 0 0 0,0 0 0 0 0,-1 0 0 0 0,1 0 0 0 0,-2 4 0 0 0,0 2-1257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2.769"/>
    </inkml:context>
    <inkml:brush xml:id="br0">
      <inkml:brushProperty name="width" value="0.05" units="cm"/>
      <inkml:brushProperty name="height" value="0.05" units="cm"/>
      <inkml:brushProperty name="color" value="#004F8B"/>
    </inkml:brush>
  </inkml:definitions>
  <inkml:trace contextRef="#ctx0" brushRef="#br0">201 76 5527 0 0,'-1'-2'423'0'0,"1"-22"344"0"0,1 19 782 0 0,0 0 1 0 0,0 0-1 0 0,1 1 1 0 0,-1-1 0 0 0,1 0-1 0 0,3-5 1 0 0,-1 1-1113 0 0,-3 7 380 0 0,-3 2-748 0 0,-2 0-58 0 0,1 1-1 0 0,-1-1 0 0 0,0 1 1 0 0,1 0-1 0 0,-1-1 1 0 0,1 2-1 0 0,-1-1 0 0 0,1 0 1 0 0,0 1-1 0 0,-1-1 0 0 0,1 1 1 0 0,0 0-1 0 0,-5 5 1 0 0,3-3-13 0 0,0 0 1 0 0,1 1 0 0 0,-1 0 0 0 0,1 0 0 0 0,1 1 0 0 0,-1-1-1 0 0,-4 10 1 0 0,4-8 57 0 0,2-1 0 0 0,-1 0 0 0 0,1 1 0 0 0,0 0 0 0 0,0-1 0 0 0,0 1 0 0 0,1 0 0 0 0,0 0 0 0 0,1 0 0 0 0,0 0 0 0 0,0 0 0 0 0,0 0 0 0 0,1 0 0 0 0,0 0 0 0 0,3 12 0 0 0,0-12 42 0 0,-1-1-1 0 0,2 1 1 0 0,-1-1 0 0 0,1 0-1 0 0,0-1 1 0 0,0 1-1 0 0,0-1 1 0 0,1 0-1 0 0,-1 0 1 0 0,12 7 0 0 0,-8-6 77 0 0,0 1 0 0 0,0 1 1 0 0,8 9-1 0 0,-17-16-159 0 0,1 0 1 0 0,-1-1 0 0 0,1 1-1 0 0,-1 0 1 0 0,1 0-1 0 0,-1 0 1 0 0,1 0 0 0 0,-1 1-1 0 0,0-1 1 0 0,0 0-1 0 0,0 0 1 0 0,1 0 0 0 0,-1 0-1 0 0,0 0 1 0 0,0 0 0 0 0,-1 0-1 0 0,1 0 1 0 0,0 0-1 0 0,0 0 1 0 0,0 0 0 0 0,-1 0-1 0 0,1 0 1 0 0,0 0-1 0 0,-1 0 1 0 0,1 0 0 0 0,-1 0-1 0 0,1 0 1 0 0,-1 0-1 0 0,0 0 1 0 0,1 0 0 0 0,-1 0-1 0 0,0-1 1 0 0,-1 2-1 0 0,-2 2 31 0 0,0 0-1 0 0,0-1 0 0 0,0 0 0 0 0,0 0 0 0 0,-7 3 0 0 0,-5 3 61 0 0,-1-1 0 0 0,0 0 0 0 0,-19 4 0 0 0,30-10-130 0 0,1-1-1 0 0,-1 0 0 0 0,0 0 0 0 0,0 0 1 0 0,1-1-1 0 0,-1 0 0 0 0,0 0 1 0 0,0 0-1 0 0,0-1 0 0 0,0 0 0 0 0,1 0 1 0 0,-1-1-1 0 0,-8-2 0 0 0,13 3-38 0 0,1 1 0 0 0,-1 0 0 0 0,1-1 0 0 0,-1 1 1 0 0,1 0-1 0 0,-1-1 0 0 0,1 1 0 0 0,-1 0 0 0 0,1-1 0 0 0,-1 1 0 0 0,1-1 0 0 0,0 1 0 0 0,-1 0 0 0 0,1-1 0 0 0,0 1 0 0 0,0-1 0 0 0,-1 1 1 0 0,1-1-1 0 0,0 0 0 0 0,0 1 0 0 0,0-1 0 0 0,-1 1 0 0 0,1-1 0 0 0,0 1 0 0 0,0-1 0 0 0,0 0 0 0 0,0 1 0 0 0,0-1 0 0 0,0 1 0 0 0,0-1 1 0 0,0 1-1 0 0,1-1 0 0 0,-1 0 0 0 0,0 1 0 0 0,0-1 0 0 0,0 1 0 0 0,1-1 0 0 0,-1 1 0 0 0,0-1 0 0 0,0 1 0 0 0,1-1 0 0 0,-1 1 0 0 0,1-1 1 0 0,0 0-1 0 0,0-1-210 0 0,1-1 0 0 0,0 1 0 0 0,0 0 0 0 0,1 0 1 0 0,-1-1-1 0 0,3-1 0 0 0,10-3-1241 0 0,-1-1-173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3.145"/>
    </inkml:context>
    <inkml:brush xml:id="br0">
      <inkml:brushProperty name="width" value="0.05" units="cm"/>
      <inkml:brushProperty name="height" value="0.05" units="cm"/>
      <inkml:brushProperty name="color" value="#004F8B"/>
    </inkml:brush>
  </inkml:definitions>
  <inkml:trace contextRef="#ctx0" brushRef="#br0">5 54 11887 0 0,'0'-2'547'0'0,"-1"-1"-359"0"0,3-15 352 0 0,-2 16-416 0 0,1 1 0 0 0,-1-1 0 0 0,0 0 0 0 0,1 1 0 0 0,-1-1 1 0 0,1 0-1 0 0,-1 1 0 0 0,1-1 0 0 0,0 1 0 0 0,0-1 0 0 0,0 1 0 0 0,0-1 0 0 0,2-2 0 0 0,-1-2 2492 0 0,0 7-2492 0 0,-1-1 0 0 0,1 1 0 0 0,-1-1 0 0 0,1 1 0 0 0,-1 0-1 0 0,0 0 1 0 0,1-1 0 0 0,-1 1 0 0 0,0 0 0 0 0,2 2 0 0 0,-1 1-26 0 0,0-1 1 0 0,-1 1-1 0 0,1-1 0 0 0,-1 1 1 0 0,0 0-1 0 0,0-1 0 0 0,0 1 1 0 0,-1 0-1 0 0,1 0 0 0 0,-1 0 1 0 0,0 7-1 0 0,-8 47 791 0 0,4-31-566 0 0,-1 6-136 0 0,0 1 1 0 0,-20 58 0 0 0,25-90-1178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3.554"/>
    </inkml:context>
    <inkml:brush xml:id="br0">
      <inkml:brushProperty name="width" value="0.05" units="cm"/>
      <inkml:brushProperty name="height" value="0.05" units="cm"/>
      <inkml:brushProperty name="color" value="#004F8B"/>
    </inkml:brush>
  </inkml:definitions>
  <inkml:trace contextRef="#ctx0" brushRef="#br0">1 49 13823 0 0,'1'-2'1062'0'0,"2"-1"-880"0"0,0-1 1 0 0,0 1 0 0 0,0-1 0 0 0,1 1 0 0 0,-1 0-1 0 0,1 0 1 0 0,0 1 0 0 0,0-1 0 0 0,0 1 0 0 0,1 0-1 0 0,-1 0 1 0 0,0 0 0 0 0,1 0 0 0 0,-1 1 0 0 0,1 0-1 0 0,-1 0 1 0 0,10-1 0 0 0,8 0 582 0 0,1 0 1 0 0,30 2-1 0 0,-16 1-843 0 0,41 2-755 0 0,-27 4-2720 0 0,-51-6 3502 0 0,1-1 0 0 0,-1 0 0 0 0,1 0 0 0 0,-1 0 0 0 0,1 0-1 0 0,-1 1 1 0 0,1-1 0 0 0,-1 0 0 0 0,0 0 0 0 0,1 1 0 0 0,-1-1 0 0 0,1 0-1 0 0,-1 1 1 0 0,0-1 0 0 0,1 1 0 0 0,-1-1 0 0 0,0 0 0 0 0,1 1 0 0 0,-1-1 0 0 0,0 1-1 0 0,0-1 1 0 0,1 1 0 0 0,-1-1 0 0 0,0 1 0 0 0,0-1 0 0 0,0 1 0 0 0,0-1-1 0 0,0 1 1 0 0,0-1 0 0 0,0 1 0 0 0,0-1 0 0 0,0 1 0 0 0,0-1 0 0 0,0 1-1 0 0,0-1 1 0 0,0 1 0 0 0,0-1 0 0 0,0 1 0 0 0,0-1 0 0 0,0 1 0 0 0,-1-1-1 0 0,1 1 1 0 0,0-1 0 0 0,0 1 0 0 0,-1-1 0 0 0,1 0 0 0 0,-1 1 0 0 0,-17 25 2183 0 0,14-22-2047 0 0,-5 8 439 0 0,1-1 0 0 0,0 2 0 0 0,1-1 0 0 0,0 1 0 0 0,1 0 0 0 0,-6 20 0 0 0,9-27-441 0 0,2 0 1 0 0,-1 1 0 0 0,1-1 0 0 0,0 1-1 0 0,0-1 1 0 0,1 1 0 0 0,0-1 0 0 0,0 1 0 0 0,0-1-1 0 0,1 1 1 0 0,0-1 0 0 0,0 0 0 0 0,1 1 0 0 0,0-1-1 0 0,0 0 1 0 0,4 9 0 0 0,-4-12-41 0 0,0 0 1 0 0,-1 0 0 0 0,1 0-1 0 0,1 0 1 0 0,-1-1 0 0 0,0 1-1 0 0,1-1 1 0 0,-1 1-1 0 0,1-1 1 0 0,0 0 0 0 0,0 0-1 0 0,0 0 1 0 0,0 0-1 0 0,0-1 1 0 0,0 1 0 0 0,0-1-1 0 0,1 0 1 0 0,-1 0-1 0 0,0 0 1 0 0,1 0 0 0 0,-1-1-1 0 0,1 1 1 0 0,-1-1-1 0 0,1 0 1 0 0,-1 0 0 0 0,1 0-1 0 0,-1 0 1 0 0,1-1 0 0 0,-1 1-1 0 0,0-1 1 0 0,7-2-1 0 0,-2 0 25 0 0,-1 0-1 0 0,0 0 0 0 0,0-1 0 0 0,0 1 1 0 0,-1-1-1 0 0,1-1 0 0 0,-1 0 1 0 0,0 0-1 0 0,0 0 0 0 0,-1 0 0 0 0,0-1 1 0 0,1 0-1 0 0,5-9 0 0 0,-8 10-37 0 0,-1 0 0 0 0,1-1 1 0 0,-1 1-1 0 0,0 0 0 0 0,0-1 0 0 0,-1 1 0 0 0,1-1 0 0 0,-1 0 0 0 0,0 1 1 0 0,-1-1-1 0 0,0 0 0 0 0,0 0 0 0 0,0 0 0 0 0,0 1 0 0 0,-1-1 0 0 0,0 0 0 0 0,0 1 1 0 0,-1-1-1 0 0,1 1 0 0 0,-1-1 0 0 0,-4-7 0 0 0,4 9-71 0 0,-1-1-1 0 0,0 1 1 0 0,0-1 0 0 0,0 1-1 0 0,0 0 1 0 0,-1 0-1 0 0,1 1 1 0 0,-1-1 0 0 0,0 1-1 0 0,0 0 1 0 0,0 0-1 0 0,-1 0 1 0 0,1 0 0 0 0,-1 1-1 0 0,0 0 1 0 0,1 0-1 0 0,-1 0 1 0 0,0 0 0 0 0,0 1-1 0 0,0 0 1 0 0,0 0-1 0 0,-1 0 1 0 0,1 1 0 0 0,-6 0-1 0 0,3 4-3319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3.935"/>
    </inkml:context>
    <inkml:brush xml:id="br0">
      <inkml:brushProperty name="width" value="0.05" units="cm"/>
      <inkml:brushProperty name="height" value="0.05" units="cm"/>
      <inkml:brushProperty name="color" value="#004F8B"/>
    </inkml:brush>
  </inkml:definitions>
  <inkml:trace contextRef="#ctx0" brushRef="#br0">29 1 12439 0 0,'0'0'958'0'0,"-2"9"-449"0"0,3 1 178 0 0,-1-1 0 0 0,1 1 0 0 0,1-1 0 0 0,-1 1 1 0 0,6 13-1 0 0,3 22-174 0 0,-8-22-150 0 0,-1 0 1 0 0,-1 0-1 0 0,-1 0 0 0 0,-5 32 1 0 0,-1-18 420 0 0,-21 69 0 0 0,27-105-1009 0 0,-4 15 715 0 0,1-10-3595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4.304"/>
    </inkml:context>
    <inkml:brush xml:id="br0">
      <inkml:brushProperty name="width" value="0.05" units="cm"/>
      <inkml:brushProperty name="height" value="0.05" units="cm"/>
      <inkml:brushProperty name="color" value="#004F8B"/>
    </inkml:brush>
  </inkml:definitions>
  <inkml:trace contextRef="#ctx0" brushRef="#br0">1 95 5063 0 0,'0'0'232'0'0,"3"-8"32"0"0,5-7-330 0 0,9-7 6378 0 0,-15 20-5345 0 0,0 0 1 0 0,0 0 0 0 0,1 0-1 0 0,-1 0 1 0 0,0 0 0 0 0,6-2 0 0 0,9 1-213 0 0,-16 3-672 0 0,1 0 0 0 0,-1 1 0 0 0,1-1 1 0 0,-1 1-1 0 0,1-1 0 0 0,-1 1 0 0 0,1 0 0 0 0,-1-1 1 0 0,0 1-1 0 0,1 0 0 0 0,-1 0 0 0 0,0 0 0 0 0,1 0 1 0 0,-1 0-1 0 0,0 0 0 0 0,0 1 0 0 0,0-1 0 0 0,0 0 1 0 0,1 2-1 0 0,14 26 694 0 0,-3 3-237 0 0,-10-22-440 0 0,0 0 0 0 0,1 0 0 0 0,1-1 0 0 0,0 0 0 0 0,0 0 0 0 0,1 0 0 0 0,0-1 0 0 0,0 1 0 0 0,11 10 0 0 0,-15-18-91 0 0,0 1 0 0 0,0-1-1 0 0,0 0 1 0 0,-1 0 0 0 0,1 1 0 0 0,0-1-1 0 0,0-1 1 0 0,0 1 0 0 0,1 0 0 0 0,-1 0-1 0 0,0-1 1 0 0,0 1 0 0 0,0-1 0 0 0,0 0 0 0 0,1 0-1 0 0,-1 0 1 0 0,4 0 0 0 0,-3-1-13 0 0,0 0 1 0 0,1 1-1 0 0,-1-2 0 0 0,0 1 1 0 0,0 0-1 0 0,0-1 1 0 0,0 1-1 0 0,0-1 0 0 0,0 0 1 0 0,4-3-1 0 0,0-2-96 0 0,0-1 0 0 0,0 0-1 0 0,0 0 1 0 0,-1 0 0 0 0,0 0-1 0 0,7-15 1 0 0,5-14-209 0 0,-9 18 115 0 0,1-1-1 0 0,23-31 1 0 0,-33 50 197 0 0,1 0 0 0 0,-1 1 0 0 0,0-1 1 0 0,1 1-1 0 0,-1-1 0 0 0,1 1 0 0 0,-1-1 0 0 0,1 1 0 0 0,-1-1 0 0 0,1 1 0 0 0,-1-1 0 0 0,1 1 0 0 0,0 0 0 0 0,-1-1 1 0 0,1 1-1 0 0,0 0 0 0 0,-1 0 0 0 0,1-1 0 0 0,0 1 0 0 0,-1 0 0 0 0,1 0 0 0 0,0 0 0 0 0,0 0 0 0 0,0 0 1 0 0,-1 0 1 0 0,1 1-1 0 0,0-1 0 0 0,-1 0 0 0 0,1 1 0 0 0,-1-1 0 0 0,1 1 0 0 0,-1-1 0 0 0,1 0 0 0 0,-1 1 1 0 0,1-1-1 0 0,-1 1 0 0 0,1-1 0 0 0,-1 1 0 0 0,0 0 0 0 0,1-1 0 0 0,-1 1 0 0 0,1 0 0 0 0,6 25 105 0 0,-4 16 532 0 0,-4 64 0 0 0,1 19 447 0 0,0-123-1107 0 0,6 48 324 0 0,-5-46-442 0 0,0 0-1 0 0,0 0 1 0 0,0 0-1 0 0,0 0 0 0 0,1 0 1 0 0,-1-1-1 0 0,1 1 1 0 0,0-1-1 0 0,5 7 0 0 0,0-6-1187 0 0,2-3-67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9.563"/>
    </inkml:context>
    <inkml:brush xml:id="br0">
      <inkml:brushProperty name="width" value="0.025" units="cm"/>
      <inkml:brushProperty name="height" value="0.025" units="cm"/>
      <inkml:brushProperty name="color" value="#F6630D"/>
    </inkml:brush>
  </inkml:definitions>
  <inkml:trace contextRef="#ctx0" brushRef="#br0">1 1 919 0 0,'0'0'14721'0'0,"0"8"-11995"0"0,3 74 2694 0 0,-1-1-4480 0 0,-2-64-810 0 0,0-5-16 0 0,0 0 0 0 0,1 1 0 0 0,4 20 0 0 0,-5-32-379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4.676"/>
    </inkml:context>
    <inkml:brush xml:id="br0">
      <inkml:brushProperty name="width" value="0.05" units="cm"/>
      <inkml:brushProperty name="height" value="0.05" units="cm"/>
      <inkml:brushProperty name="color" value="#004F8B"/>
    </inkml:brush>
  </inkml:definitions>
  <inkml:trace contextRef="#ctx0" brushRef="#br0">64 1 10135 0 0,'0'0'1247'0'0,"-6"14"2572"0"0,-14 73 518 0 0,12-37-3551 0 0,2-1 0 0 0,0 63-1 0 0,6-110-779 0 0,0-1-1 0 0,0 1 0 0 0,0 0 1 0 0,1 0-1 0 0,-1 0 0 0 0,0-1 1 0 0,1 1-1 0 0,-1 0 0 0 0,1-1 1 0 0,0 1-1 0 0,0-1 0 0 0,-1 1 1 0 0,1 0-1 0 0,0-1 0 0 0,0 0 1 0 0,0 1-1 0 0,1-1 0 0 0,-1 1 1 0 0,0-1-1 0 0,0 0 0 0 0,1 0 1 0 0,-1 0-1 0 0,1 0 0 0 0,-1 0 1 0 0,2 1-1 0 0,5-1 6 0 0,-1-1 1 0 0,0 0-1 0 0,1 0 1 0 0,-1-1-1 0 0,1 1 0 0 0,-1-2 1 0 0,0 1-1 0 0,8-3 1 0 0,8-1 13 0 0,118-18-2620 0 0,-132 20-2286 0 0</inkml:trace>
  <inkml:trace contextRef="#ctx0" brushRef="#br0" timeOffset="1">1 208 1839 0 0,'0'0'83'0'0,"4"-9"10"0"0,9-6 922 0 0,13 0 4838 0 0,25-1 4864 0 0,-25 9-10507 0 0,-22 6-184 0 0,58-22 922 0 0,-55 20-1246 0 0,0 0 0 0 0,0-1-1 0 0,-1 0 1 0 0,0 0 0 0 0,1 0 0 0 0,6-8 0 0 0,-15 2-5688 0 0,-3 3 3778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5.064"/>
    </inkml:context>
    <inkml:brush xml:id="br0">
      <inkml:brushProperty name="width" value="0.05" units="cm"/>
      <inkml:brushProperty name="height" value="0.05" units="cm"/>
      <inkml:brushProperty name="color" value="#004F8B"/>
    </inkml:brush>
  </inkml:definitions>
  <inkml:trace contextRef="#ctx0" brushRef="#br0">1 16 1839 0 0,'0'0'15472'0'0,"1"0"-14788"0"0,8-4-515 0 0,1 1-1 0 0,-1 1 0 0 0,0 0 0 0 0,1 0 1 0 0,-1 1-1 0 0,1 0 0 0 0,-1 1 1 0 0,18 1-1 0 0,23-1-2623 0 0,-31-2 1095 0 0</inkml:trace>
  <inkml:trace contextRef="#ctx0" brushRef="#br0" timeOffset="1">315 14 9583 0 0,'0'0'868'0'0,"-4"18"-533"0"0,4-10 456 0 0,0 0 0 0 0,0 0 1 0 0,1 0-1 0 0,0 0 0 0 0,0 0 0 0 0,5 12 1 0 0,1 17 513 0 0,-5-16-826 0 0,0 0 0 0 0,-2 0 0 0 0,-1 0 1 0 0,-1 0-1 0 0,0 0 0 0 0,-2 0 0 0 0,0 0 0 0 0,-1-1 1 0 0,-14 34-1 0 0,14-41-281 0 0,-36 91 680 0 0,40-102-981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5.467"/>
    </inkml:context>
    <inkml:brush xml:id="br0">
      <inkml:brushProperty name="width" value="0.05" units="cm"/>
      <inkml:brushProperty name="height" value="0.05" units="cm"/>
      <inkml:brushProperty name="color" value="#004F8B"/>
    </inkml:brush>
  </inkml:definitions>
  <inkml:trace contextRef="#ctx0" brushRef="#br0">0 153 9215 0 0,'1'-2'422'0'0,"2"-4"-200"0"0,-1 1 0 0 0,1 0 0 0 0,1 0-1 0 0,-1 0 1 0 0,1 0 0 0 0,0 0 0 0 0,0 1 0 0 0,0-1 0 0 0,1 1 0 0 0,0 0 0 0 0,-1 1 0 0 0,1-1 0 0 0,1 1 0 0 0,6-4 0 0 0,7-3 1299 0 0,1 1 1 0 0,37-11-1 0 0,-35 13-1031 0 0,77-21 1888 0 0,-88 26-1884 0 0,1 0 0 0 0,-1 1 0 0 0,1 0 0 0 0,-1 1 0 0 0,1 0 0 0 0,19 3 0 0 0,-29-3-441 0 0,0 0 0 0 0,0 1 0 0 0,-1-1 0 0 0,1 1-1 0 0,0-1 1 0 0,0 1 0 0 0,0 0 0 0 0,-1-1 0 0 0,1 1-1 0 0,0 0 1 0 0,-1 0 0 0 0,1 0 0 0 0,-1 0-1 0 0,1 1 1 0 0,-1-1 0 0 0,0 0 0 0 0,1 1 0 0 0,-1-1-1 0 0,0 1 1 0 0,2 2 0 0 0,-3-3-37 0 0,1 1-1 0 0,-1 0 1 0 0,0 0-1 0 0,0 0 1 0 0,0 0-1 0 0,0 0 1 0 0,0 0 0 0 0,0 0-1 0 0,0 0 1 0 0,0 0-1 0 0,-1 0 1 0 0,1 0-1 0 0,-1-1 1 0 0,0 1 0 0 0,1 0-1 0 0,-1 0 1 0 0,0 0-1 0 0,0-1 1 0 0,-3 4-1 0 0,-9 13-172 0 0,-1 0 0 0 0,-1-1 0 0 0,-1-1-1 0 0,-25 21 1 0 0,-16 16-1027 0 0,8-7-43 0 0,47-43 1140 0 0,2-2 85 0 0,-1 0-1 0 0,1 1 1 0 0,-1-1-1 0 0,1 0 1 0 0,0 0-1 0 0,0 0 1 0 0,-1 1-1 0 0,1-1 1 0 0,0 0-1 0 0,0 0 1 0 0,0 1-1 0 0,0-1 1 0 0,1 0-1 0 0,-1 0 1 0 0,0 0-1 0 0,0 1 0 0 0,1-1 1 0 0,-1 0-1 0 0,0 0 1 0 0,1 0-1 0 0,0 0 1 0 0,-1 0-1 0 0,1 0 1 0 0,-1 0-1 0 0,1 0 1 0 0,0 0-1 0 0,0 0 1 0 0,1 1-1 0 0,1 1 47 0 0,1 0 1 0 0,-1-1-1 0 0,1 0 0 0 0,-1 0 1 0 0,9 3-1 0 0,-8-3 58 0 0,11 6 130 0 0,0-2 0 0 0,0 0 0 0 0,1 0 0 0 0,0-2 0 0 0,0 0 0 0 0,31 3 0 0 0,-2-1 551 0 0,-23-2-1850 0 0,0-2-4978 0 0,-8-2-1506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6.297"/>
    </inkml:context>
    <inkml:brush xml:id="br0">
      <inkml:brushProperty name="width" value="0.05" units="cm"/>
      <inkml:brushProperty name="height" value="0.05" units="cm"/>
      <inkml:brushProperty name="color" value="#004F8B"/>
    </inkml:brush>
  </inkml:definitions>
  <inkml:trace contextRef="#ctx0" brushRef="#br0">0 66 11023 0 0,'0'0'1002'0'0,"2"0"-824"0"0,21-7-16 0 0,1 2 0 0 0,-1 1 0 0 0,1 1 0 0 0,0 1 0 0 0,29 1 0 0 0,-15 0 78 0 0,308-14 971 0 0,439-13-420 0 0,2 54-49 0 0,-169 49 1156 0 0,-609-74-1868 0 0,81 11 327 0 0,1-4-1 0 0,0-4 0 0 0,133-11 1 0 0,-200 3-632 0 0,-23 4 84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6.927"/>
    </inkml:context>
    <inkml:brush xml:id="br0">
      <inkml:brushProperty name="width" value="0.05" units="cm"/>
      <inkml:brushProperty name="height" value="0.05" units="cm"/>
      <inkml:brushProperty name="color" value="#004F8B"/>
    </inkml:brush>
  </inkml:definitions>
  <inkml:trace contextRef="#ctx0" brushRef="#br0">0 1 6911 0 0,'0'0'2926'0'0,"1"2"-1716"0"0,14 50-107 0 0,-2 1 1 0 0,-2 0-1 0 0,5 67 0 0 0,-3 166-509 0 0,-8-102-27 0 0,-2-110-489 0 0,-1-12 160 0 0,12 80 0 0 0,-12-133-161 0 0,0-1 0 0 0,0 1 0 0 0,1-1-1 0 0,0 1 1 0 0,6 10 0 0 0,-8-17-119 0 0,0 0 0 0 0,0 0 0 0 0,0 0 0 0 0,0 0 1 0 0,1 0-1 0 0,-1 0 0 0 0,1-1 0 0 0,-1 1 0 0 0,1-1 0 0 0,0 1 0 0 0,0-1 0 0 0,0 1 1 0 0,-1-1-1 0 0,1 0 0 0 0,1 0 0 0 0,-1 0 0 0 0,0 0 0 0 0,0 0 0 0 0,0 0 0 0 0,0-1 1 0 0,1 1-1 0 0,-1-1 0 0 0,0 1 0 0 0,0-1 0 0 0,4 0 0 0 0,1-2-5858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7.360"/>
    </inkml:context>
    <inkml:brush xml:id="br0">
      <inkml:brushProperty name="width" value="0.05" units="cm"/>
      <inkml:brushProperty name="height" value="0.05" units="cm"/>
      <inkml:brushProperty name="color" value="#004F8B"/>
    </inkml:brush>
  </inkml:definitions>
  <inkml:trace contextRef="#ctx0" brushRef="#br0">1 153 14111 0 0,'0'0'1276'0'0,"2"-1"-1049"0"0,79-8-70 0 0,98 1 0 0 0,-135 7 34 0 0,57-1 140 0 0,418-17 1084 0 0,48-26 269 0 0,125-8-63 0 0,-487 44-789 0 0,301 4 86 0 0,-479 5-1080 0 0,5 1-832 0 0,-10 0-4608 0 0,-9 1-1353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7.876"/>
    </inkml:context>
    <inkml:brush xml:id="br0">
      <inkml:brushProperty name="width" value="0.05" units="cm"/>
      <inkml:brushProperty name="height" value="0.05" units="cm"/>
      <inkml:brushProperty name="color" value="#004F8B"/>
    </inkml:brush>
  </inkml:definitions>
  <inkml:trace contextRef="#ctx0" brushRef="#br0">28 0 9151 0 0,'0'0'1707'0'0,"2"2"-914"0"0,1 4-499 0 0,0-1 1 0 0,-1 1-1 0 0,0 0 0 0 0,0 0 0 0 0,0 0 0 0 0,0 0 0 0 0,-1 0 1 0 0,0 0-1 0 0,0 7 0 0 0,0 61 947 0 0,-2-63-1065 0 0,-18 280 1745 0 0,6-127-1117 0 0,8-89-490 0 0,-6 155 538 0 0,11-189-726 0 0,3-1-1 0 0,1 1 1 0 0,15 65-1 0 0,-13-88-173 0 0,0-5 36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9.167"/>
    </inkml:context>
    <inkml:brush xml:id="br0">
      <inkml:brushProperty name="width" value="0.05" units="cm"/>
      <inkml:brushProperty name="height" value="0.05" units="cm"/>
      <inkml:brushProperty name="color" value="#004F8B"/>
    </inkml:brush>
  </inkml:definitions>
  <inkml:trace contextRef="#ctx0" brushRef="#br0">206 146 5527 0 0,'0'0'423'0'0,"0"-2"-278"0"0,1-4 1199 0 0,0 0-1 0 0,1 0 0 0 0,-1 1 0 0 0,1-1 1 0 0,0 0-1 0 0,1 1 0 0 0,4-9 1 0 0,5-11 1385 0 0,-12 24-2697 0 0,1-1 0 0 0,0 0 0 0 0,-1 0 0 0 0,1 0 0 0 0,-1 0-1 0 0,0 0 1 0 0,0 0 0 0 0,0 0 0 0 0,0 0 0 0 0,0 0 0 0 0,0 0 0 0 0,0 0 0 0 0,0 0 0 0 0,-1 0-1 0 0,1 0 1 0 0,-1 0 0 0 0,0 0 0 0 0,1 0 0 0 0,-1 0 0 0 0,0 0 0 0 0,0 0 0 0 0,0 1-1 0 0,-1-1 1 0 0,0-1 0 0 0,0 1 0 0 0,0 0-1 0 0,-1 1 1 0 0,1-1-1 0 0,0 1 1 0 0,0 0-1 0 0,-1 0 1 0 0,1 0-1 0 0,-1 0 1 0 0,1 0-1 0 0,-1 0 1 0 0,1 1 0 0 0,-1-1-1 0 0,0 1 1 0 0,1 0-1 0 0,-1-1 1 0 0,0 1-1 0 0,1 0 1 0 0,-4 1-1 0 0,-6 1-82 0 0,1 0-1 0 0,0 1 1 0 0,0 0 0 0 0,0 0-1 0 0,1 2 1 0 0,-1-1-1 0 0,1 1 1 0 0,0 1 0 0 0,0-1-1 0 0,-15 13 1 0 0,23-16 38 0 0,-1 0 1 0 0,1 1-1 0 0,0-1 1 0 0,-1 1-1 0 0,1-1 1 0 0,0 1-1 0 0,0 0 1 0 0,1 0-1 0 0,-1 0 1 0 0,1 0-1 0 0,-1 0 0 0 0,1 0 1 0 0,0 0-1 0 0,0 0 1 0 0,0 0-1 0 0,1 1 1 0 0,-1-1-1 0 0,1 0 1 0 0,0 1-1 0 0,0-1 1 0 0,0 0-1 0 0,0 1 1 0 0,0-1-1 0 0,1 0 0 0 0,1 6 1 0 0,0-2-10 0 0,1 0 1 0 0,-1 0-1 0 0,2-1 1 0 0,-1 1-1 0 0,1-1 1 0 0,0 1-1 0 0,0-1 1 0 0,0 0-1 0 0,1-1 1 0 0,8 8-1 0 0,38 29 22 0 0,-33-28 0 0 0,25 26 0 0 0,-41-39 3 0 0,-1 1-1 0 0,1-1 1 0 0,-1 1-1 0 0,0-1 1 0 0,1 1-1 0 0,-1 0 1 0 0,0 0-1 0 0,0 0 1 0 0,-1 0 0 0 0,1 0-1 0 0,0 0 1 0 0,0 0-1 0 0,-1 0 1 0 0,1 0-1 0 0,-1 0 1 0 0,0 0-1 0 0,0 0 1 0 0,0 0-1 0 0,0 0 1 0 0,0 0-1 0 0,0 3 1 0 0,-1-2 14 0 0,0 0 0 0 0,-1 0 1 0 0,1 0-1 0 0,0 0 0 0 0,-1-1 0 0 0,0 1 1 0 0,0 0-1 0 0,0-1 0 0 0,0 1 1 0 0,0-1-1 0 0,0 1 0 0 0,-4 2 0 0 0,-2 1 20 0 0,0 0-1 0 0,-1 0 0 0 0,1-1 0 0 0,-1-1 0 0 0,0 1 0 0 0,-1-1 0 0 0,1-1 0 0 0,-11 3 1 0 0,14-4-28 0 0,4-1-6 0 0,0-1 1 0 0,0 1 0 0 0,0-1 0 0 0,0 1 0 0 0,0-1 0 0 0,0 0 0 0 0,0 0-1 0 0,0 0 1 0 0,0 0 0 0 0,0 0 0 0 0,1 0 0 0 0,-1-1 0 0 0,0 1 0 0 0,0-1-1 0 0,0 1 1 0 0,-2-2 0 0 0,-30-13-201 0 0,32 15-23 0 0,-1-13-3740 0 0,5 4 2713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39.628"/>
    </inkml:context>
    <inkml:brush xml:id="br0">
      <inkml:brushProperty name="width" value="0.05" units="cm"/>
      <inkml:brushProperty name="height" value="0.05" units="cm"/>
      <inkml:brushProperty name="color" value="#004F8B"/>
    </inkml:brush>
  </inkml:definitions>
  <inkml:trace contextRef="#ctx0" brushRef="#br0">31 71 9327 0 0,'0'0'430'0'0,"0"-2"-14"0"0,1-14-225 0 0,0 12 3083 0 0,0 5-3188 0 0,0-1 1 0 0,0 0-1 0 0,0 1 0 0 0,0-1 0 0 0,0 0 1 0 0,0 1-1 0 0,0-1 0 0 0,0 1 1 0 0,-1 0-1 0 0,1-1 0 0 0,0 1 1 0 0,0 0-1 0 0,-1-1 0 0 0,1 1 1 0 0,0 0-1 0 0,-1 0 0 0 0,1-1 0 0 0,0 1 1 0 0,-1 0-1 0 0,0 0 0 0 0,1 0 1 0 0,-1 0-1 0 0,1 0 0 0 0,-1 0 1 0 0,0 0-1 0 0,0 0 0 0 0,1 0 0 0 0,-1 0 1 0 0,0 2-1 0 0,2 31 918 0 0,-2-32-900 0 0,-3 52 1159 0 0,-3 0-1 0 0,-24 102 1 0 0,27-142-1148 0 0,1-4-42 0 0,1-8 155 0 0,1-4-158 0 0,-3-13-202 0 0,0-1 0 0 0,2 1 0 0 0,0-1 0 0 0,1 0 0 0 0,2-23 1 0 0,18-80-296 0 0,-17 104 389 0 0,1-1 0 0 0,1 1 0 0 0,0-1 0 0 0,1 1-1 0 0,0 0 1 0 0,2 1 0 0 0,17-27 0 0 0,-24 40 87 0 0,-1 0 1 0 0,1 0-1 0 0,0 0 1 0 0,1 0 0 0 0,-1 0-1 0 0,0 0 1 0 0,0 0-1 0 0,0 0 1 0 0,1 1-1 0 0,-1-1 1 0 0,0 0-1 0 0,1 1 1 0 0,-1-1-1 0 0,0 1 1 0 0,1-1-1 0 0,-1 1 1 0 0,1 0-1 0 0,-1-1 1 0 0,1 1-1 0 0,-1 0 1 0 0,2 0-1 0 0,0 1 3 0 0,-1-1-1 0 0,1 1 1 0 0,-1-1-1 0 0,0 1 1 0 0,1 0-1 0 0,-1 0 0 0 0,0 0 1 0 0,0 1-1 0 0,0-1 1 0 0,1 0-1 0 0,1 3 1 0 0,3 2 74 0 0,-1 1 0 0 0,1-1 0 0 0,-2 1 0 0 0,1 0 1 0 0,7 13-1 0 0,0 7 264 0 0,-2 0 1 0 0,0 1 0 0 0,-2 0-1 0 0,9 41 1 0 0,18 54 129 0 0,-34-116-478 0 0,2 4-848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0.003"/>
    </inkml:context>
    <inkml:brush xml:id="br0">
      <inkml:brushProperty name="width" value="0.05" units="cm"/>
      <inkml:brushProperty name="height" value="0.05" units="cm"/>
      <inkml:brushProperty name="color" value="#004F8B"/>
    </inkml:brush>
  </inkml:definitions>
  <inkml:trace contextRef="#ctx0" brushRef="#br0">1 31 11519 0 0,'0'0'887'0'0,"2"0"-583"0"0,106-3 5873 0 0,43 0-3579 0 0,-126 4-2373 0 0,-1-1 0 0 0,41-6 1 0 0,-17-6-6382 0 0,-26 4-714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9.954"/>
    </inkml:context>
    <inkml:brush xml:id="br0">
      <inkml:brushProperty name="width" value="0.025" units="cm"/>
      <inkml:brushProperty name="height" value="0.025" units="cm"/>
      <inkml:brushProperty name="color" value="#F6630D"/>
    </inkml:brush>
  </inkml:definitions>
  <inkml:trace contextRef="#ctx0" brushRef="#br0">34 36 16207 0 0,'0'0'1470'0'0,"13"-10"-1058"0"0,-5 6 123 0 0,0 0 1 0 0,1 1-1 0 0,-1 0 1 0 0,1 0-1 0 0,0 1 1 0 0,0 0 0 0 0,0 1-1 0 0,14-1 1 0 0,8 1 224 0 0,35 4-1 0 0,-23 4-1216 0 0,-24-2-5872 0 0,-7 1-1258 0 0</inkml:trace>
  <inkml:trace contextRef="#ctx0" brushRef="#br0" timeOffset="1">1 473 6911 0 0,'0'0'623'0'0,"9"1"-54"0"0,9-1 3616 0 0,0 0-1 0 0,27-6 0 0 0,-7 2-3121 0 0,41-8-873 0 0,79-21 1 0 0,-121 24-1757 0 0,-12 2-5865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0.382"/>
    </inkml:context>
    <inkml:brush xml:id="br0">
      <inkml:brushProperty name="width" value="0.05" units="cm"/>
      <inkml:brushProperty name="height" value="0.05" units="cm"/>
      <inkml:brushProperty name="color" value="#004F8B"/>
    </inkml:brush>
  </inkml:definitions>
  <inkml:trace contextRef="#ctx0" brushRef="#br0">68 6 11519 0 0,'-8'-6'7950'0'0,"1"30"-7781"0"0,2-7 6 0 0,-11 51 389 0 0,-11 61 156 0 0,25-112-435 0 0,0 0 0 0 0,2 0-1 0 0,-1 0 1 0 0,2 0 0 0 0,4 27 0 0 0,-4-42-254 0 0,-1 0 1 0 0,1 1-1 0 0,-1-1 1 0 0,1 0 0 0 0,0 0-1 0 0,0 0 1 0 0,0 0-1 0 0,0 0 1 0 0,0 0-1 0 0,1 0 1 0 0,-1 0-1 0 0,1 0 1 0 0,-1 0-1 0 0,1-1 1 0 0,-1 1-1 0 0,1 0 1 0 0,0-1 0 0 0,0 0-1 0 0,0 1 1 0 0,0-1-1 0 0,0 0 1 0 0,0 0-1 0 0,0 0 1 0 0,0 0-1 0 0,1-1 1 0 0,2 2-1 0 0,4-1 24 0 0,1 0-1 0 0,-1 0 0 0 0,1-1 0 0 0,-1 0 1 0 0,12-2-1 0 0,-1 0-30 0 0,-6 1-584 0 0,1-2 1 0 0,-1 0-1 0 0,27-9 1 0 0,-30 7-1475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0.750"/>
    </inkml:context>
    <inkml:brush xml:id="br0">
      <inkml:brushProperty name="width" value="0.05" units="cm"/>
      <inkml:brushProperty name="height" value="0.05" units="cm"/>
      <inkml:brushProperty name="color" value="#004F8B"/>
    </inkml:brush>
  </inkml:definitions>
  <inkml:trace contextRef="#ctx0" brushRef="#br0">118 49 4143 0 0,'-6'-8'16380'0'0,"7"10"-16262"0"0,0 0 1 0 0,-1-1-1 0 0,1 1 0 0 0,0 0 0 0 0,-1 0 1 0 0,0 0-1 0 0,1 0 0 0 0,-1 4 0 0 0,0 6-35 0 0,0 1 0 0 0,-1 0 0 0 0,-1 0 0 0 0,0-1 0 0 0,-1 1 0 0 0,0-1 0 0 0,-5 13 0 0 0,-4 15 36 0 0,8-24-62 0 0,1-6 65 0 0,0-1 1 0 0,1 1-1 0 0,1 0 1 0 0,-1 0 0 0 0,1 14-1 0 0,2-21-84 0 0,-1 0-1 0 0,0-1 1 0 0,1 1-1 0 0,0 0 0 0 0,0 0 1 0 0,-1-1-1 0 0,2 1 1 0 0,-1 0-1 0 0,0-1 1 0 0,0 1-1 0 0,1-1 0 0 0,0 1 1 0 0,-1-1-1 0 0,1 0 1 0 0,0 0-1 0 0,0 0 0 0 0,0 0 1 0 0,0 0-1 0 0,1 0 1 0 0,-1 0-1 0 0,0-1 1 0 0,1 1-1 0 0,3 1 0 0 0,2 0 5 0 0,0 0 0 0 0,1 0-1 0 0,-1-1 1 0 0,0 0-1 0 0,1-1 1 0 0,-1 0 0 0 0,1 0-1 0 0,0 0 1 0 0,-1-1-1 0 0,1-1 1 0 0,-1 0 0 0 0,10-1-1 0 0,1-2-54 0 0,0 0-1 0 0,0-2 1 0 0,0 0-1 0 0,20-10 1 0 0,-14 2-417 0 0,-14 0-3605 0 0</inkml:trace>
  <inkml:trace contextRef="#ctx0" brushRef="#br0" timeOffset="1">11 257 16151 0 0,'0'0'1462'0'0,"2"0"-1113"0"0,37-12 1212 0 0,92-24 558 0 0,-103 29-1977 0 0,42-14 1 0 0,-52 10-2941 0 0</inkml:trace>
  <inkml:trace contextRef="#ctx0" brushRef="#br0" timeOffset="2">0 62 6911 0 0,'0'0'623'0'0,"7"-7"-502"0"0,-3 4 425 0 0,0 1-1 0 0,0-1 1 0 0,-1 1-1 0 0,2 0 1 0 0,-1 0-1 0 0,0 0 1 0 0,0 0 0 0 0,9-1-1 0 0,39-7 4466 0 0,-33 8-4648 0 0,-4-1-181 0 0,25-4-144 0 0,1 1 0 0 0,0 2 1 0 0,73 3-1 0 0,-93 3-609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1.182"/>
    </inkml:context>
    <inkml:brush xml:id="br0">
      <inkml:brushProperty name="width" value="0.05" units="cm"/>
      <inkml:brushProperty name="height" value="0.05" units="cm"/>
      <inkml:brushProperty name="color" value="#004F8B"/>
    </inkml:brush>
  </inkml:definitions>
  <inkml:trace contextRef="#ctx0" brushRef="#br0">208 21 3679 0 0,'0'0'1688'0'0,"-10"-6"2636"0"0,4 3-3928 0 0,-1 1-2193 0 0,-4 0 10264 0 0,13-5-4437 0 0,-4 7-3843 0 0,-4-1-166 0 0,1 1-1 0 0,-1 1 1 0 0,0-1 0 0 0,1 1-1 0 0,-1 0 1 0 0,1 0 0 0 0,-1 0-1 0 0,1 1 1 0 0,0 0 0 0 0,-1 0-1 0 0,1 1 1 0 0,0-1 0 0 0,-7 6 0 0 0,4-3 3 0 0,1 1 1 0 0,0 0 0 0 0,0 0 0 0 0,0 0 0 0 0,1 1 0 0 0,0-1 0 0 0,-10 16 0 0 0,15-19-23 0 0,-1 0 0 0 0,1-1 0 0 0,0 1 0 0 0,0 0 1 0 0,0 0-1 0 0,0 0 0 0 0,1 0 0 0 0,-1 0 0 0 0,1 0 0 0 0,0 0 0 0 0,-1 1 0 0 0,1-1 0 0 0,1 0 0 0 0,-1 0 0 0 0,0 0 0 0 0,1 0 0 0 0,0 0 0 0 0,0 0 0 0 0,0 0 1 0 0,0 0-1 0 0,0 0 0 0 0,0-1 0 0 0,1 1 0 0 0,-1 0 0 0 0,1-1 0 0 0,3 5 0 0 0,5 5 12 0 0,1-1 0 0 0,0 1 0 0 0,0-2 0 0 0,14 10 0 0 0,-14-11-12 0 0,9 7 30 0 0,-12-11-3 0 0,-1 1 1 0 0,0-1 0 0 0,0 1-1 0 0,-1 0 1 0 0,1 1 0 0 0,-1 0-1 0 0,-1 0 1 0 0,7 10 0 0 0,-11-16-21 0 0,-1 0 1 0 0,1 1-1 0 0,-1-1 1 0 0,0 0-1 0 0,1 0 1 0 0,-1 0-1 0 0,0 0 1 0 0,0 1-1 0 0,0-1 1 0 0,0 0-1 0 0,0 0 1 0 0,0 0-1 0 0,0 0 1 0 0,0 1-1 0 0,0-1 1 0 0,0 0-1 0 0,-1 0 1 0 0,1 0-1 0 0,0 0 1 0 0,-1 1-1 0 0,1-1 1 0 0,-2 1-1 0 0,0 0 8 0 0,1 0-1 0 0,-1 0 0 0 0,0 0 0 0 0,0 0 1 0 0,0 0-1 0 0,0-1 0 0 0,0 1 1 0 0,0-1-1 0 0,-1 0 0 0 0,-2 2 0 0 0,-2 0 17 0 0,0 0-1 0 0,-1-1 0 0 0,1 0 1 0 0,-1 0-1 0 0,0 0 0 0 0,-9 0 1 0 0,7-2-23 0 0,1-1 0 0 0,-1 1 1 0 0,1-2-1 0 0,-1 1 0 0 0,1-1 0 0 0,-1-1 1 0 0,1 1-1 0 0,0-2 0 0 0,-15-6 0 0 0,23 9-204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1.636"/>
    </inkml:context>
    <inkml:brush xml:id="br0">
      <inkml:brushProperty name="width" value="0.05" units="cm"/>
      <inkml:brushProperty name="height" value="0.05" units="cm"/>
      <inkml:brushProperty name="color" value="#004F8B"/>
    </inkml:brush>
  </inkml:definitions>
  <inkml:trace contextRef="#ctx0" brushRef="#br0">132 69 4143 0 0,'0'0'319'0'0,"-1"0"-210"0"0,-2 1 582 0 0,0-1-1 0 0,0 1 1 0 0,0 0 0 0 0,0 0-1 0 0,0 0 1 0 0,1 0-1 0 0,-1 0 1 0 0,0 1-1 0 0,1-1 1 0 0,-5 4-1 0 0,5-3-237 0 0,-1 1 0 0 0,1-1 0 0 0,-1 1 0 0 0,1 0 0 0 0,0 0 1 0 0,0 0-1 0 0,-3 5 0 0 0,1 3-147 0 0,0-1 0 0 0,1 0 0 0 0,0 1 0 0 0,-1 16 0 0 0,0-9 138 0 0,1-4-89 0 0,1 0 0 0 0,1-1 0 0 0,0 25 1 0 0,1-34-260 0 0,0 0 1 0 0,0 0 0 0 0,1 0-1 0 0,-1 0 1 0 0,1 0-1 0 0,0 0 1 0 0,0 0 0 0 0,1 0-1 0 0,-1-1 1 0 0,1 1-1 0 0,0 0 1 0 0,0-1 0 0 0,0 1-1 0 0,0-1 1 0 0,1 0 0 0 0,0 0-1 0 0,3 4 1 0 0,-4-5-59 0 0,1-1 1 0 0,0 1 0 0 0,-1-1-1 0 0,1 0 1 0 0,0 0-1 0 0,0 0 1 0 0,0 0 0 0 0,0 0-1 0 0,0-1 1 0 0,-1 1-1 0 0,1-1 1 0 0,0 0 0 0 0,0 0-1 0 0,0 0 1 0 0,0 0 0 0 0,0 0-1 0 0,0-1 1 0 0,0 1-1 0 0,0-1 1 0 0,0 0 0 0 0,0 0-1 0 0,0 0 1 0 0,0 0-1 0 0,-1 0 1 0 0,4-3 0 0 0,3-1 52 0 0,0 0 0 0 0,0-1 1 0 0,-1-1-1 0 0,0 1 0 0 0,14-15 1 0 0,-15 13-39 0 0,-1-1 0 0 0,1 1 0 0 0,-2-1 1 0 0,1 0-1 0 0,-1 0 0 0 0,-1-1 0 0 0,0 0 0 0 0,0 1 0 0 0,-1-2 1 0 0,4-17-1 0 0,-5 20 8 0 0,-1 0 0 0 0,0-1 1 0 0,-1 1-1 0 0,0 0 1 0 0,0-1-1 0 0,-1 1 0 0 0,0 0 1 0 0,-1-1-1 0 0,1 1 0 0 0,-1 0 1 0 0,-1 0-1 0 0,0 0 0 0 0,0 0 1 0 0,-4-7-1 0 0,4 12-28 0 0,1-1 0 0 0,-1 1-1 0 0,1-1 1 0 0,-1 1 0 0 0,0 0-1 0 0,0 0 1 0 0,0 1 0 0 0,0-1-1 0 0,-1 0 1 0 0,1 1 0 0 0,-1 0 0 0 0,0 0-1 0 0,1 0 1 0 0,-1 0 0 0 0,0 1-1 0 0,0 0 1 0 0,0-1 0 0 0,0 2-1 0 0,-1-1 1 0 0,1 0 0 0 0,0 1 0 0 0,0-1-1 0 0,0 1 1 0 0,0 0 0 0 0,-1 1-1 0 0,-6 1 1 0 0,3-1-117 0 0,1 1 0 0 0,-1 0 0 0 0,1 0 0 0 0,0 1 0 0 0,0 0 0 0 0,0 0 1 0 0,0 0-1 0 0,1 1 0 0 0,-1 0 0 0 0,1 1 0 0 0,0-1 0 0 0,0 1 0 0 0,1 1 0 0 0,-7 5 0 0 0,-11 24-2422 0 0,9-11-3428 0 0,6-5-626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2.001"/>
    </inkml:context>
    <inkml:brush xml:id="br0">
      <inkml:brushProperty name="width" value="0.05" units="cm"/>
      <inkml:brushProperty name="height" value="0.05" units="cm"/>
      <inkml:brushProperty name="color" value="#004F8B"/>
    </inkml:brush>
  </inkml:definitions>
  <inkml:trace contextRef="#ctx0" brushRef="#br0">0 0 9671 0 0,'0'0'7174'0'0,"1"2"-6273"0"0,2 44 744 0 0,-2 49 1 0 0,2 32-492 0 0,-1-104-953 0 0,-2-21-162 0 0,2-12-3983 0 0,-2-2 1308 0 0,-2 0-3384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2.404"/>
    </inkml:context>
    <inkml:brush xml:id="br0">
      <inkml:brushProperty name="width" value="0.05" units="cm"/>
      <inkml:brushProperty name="height" value="0.05" units="cm"/>
      <inkml:brushProperty name="color" value="#004F8B"/>
    </inkml:brush>
  </inkml:definitions>
  <inkml:trace contextRef="#ctx0" brushRef="#br0">1 95 1839 0 0,'0'-2'134'0'0,"0"0"145"0"0,0 0 0 0 0,0 0 1 0 0,0 0-1 0 0,0 0 0 0 0,1 0 0 0 0,-1 0 1 0 0,1 0-1 0 0,0 0 0 0 0,-1 0 0 0 0,1 0 1 0 0,0 1-1 0 0,0-1 0 0 0,0 0 0 0 0,1 0 1 0 0,-1 1-1 0 0,0-1 0 0 0,0 1 0 0 0,1-1 1 0 0,-1 1-1 0 0,4-3 0 0 0,0 1 1016 0 0,0 0 1 0 0,0 1-1 0 0,0-1 0 0 0,0 1 1 0 0,8-2-1 0 0,-5 1-1111 0 0,16-5 425 0 0,0 2 0 0 0,1 0 0 0 0,-1 1 0 0 0,1 2 0 0 0,0 0 0 0 0,0 2 0 0 0,27 1 0 0 0,-47 0-341 0 0,0 1 1 0 0,0 0 0 0 0,0 0 0 0 0,0 0-1 0 0,0 0 1 0 0,0 1 0 0 0,0 0 0 0 0,5 3-1 0 0,-9-4-221 0 0,0-1 0 0 0,0 1 0 0 0,0 0 0 0 0,0-1 0 0 0,0 1 0 0 0,0 0 0 0 0,0 0 0 0 0,-1 0-1 0 0,1 0 1 0 0,0 0 0 0 0,-1 0 0 0 0,1 0 0 0 0,-1 0 0 0 0,1 0 0 0 0,-1 0 0 0 0,1 0-1 0 0,-1 0 1 0 0,0 0 0 0 0,1 0 0 0 0,-1 0 0 0 0,0 0 0 0 0,0 1 0 0 0,0-1 0 0 0,0 0 0 0 0,0 0-1 0 0,0 0 1 0 0,0 0 0 0 0,0 1 0 0 0,-1-1 0 0 0,1 0 0 0 0,0 0 0 0 0,-1 0 0 0 0,1 0-1 0 0,-1 0 1 0 0,1 0 0 0 0,-1 0 0 0 0,1 0 0 0 0,-1 0 0 0 0,0 0 0 0 0,1 0 0 0 0,-2 1-1 0 0,-7 10-18 0 0,0-1 0 0 0,-1 0-1 0 0,0-1 1 0 0,-1 1 0 0 0,0-2-1 0 0,-19 13 1 0 0,-80 41-1397 0 0,64-38 384 0 0,41-22 850 0 0,0-1-1 0 0,0 0 0 0 0,-1 0 1 0 0,1-1-1 0 0,0 1 0 0 0,-10 0 1 0 0,10-1 4 0 0,4-1-12 0 0,14 0-380 0 0,-4 0 547 0 0,-1 1 0 0 0,0 0-1 0 0,0 0 1 0 0,-1 1 0 0 0,1 0 0 0 0,0 0 0 0 0,0 1 0 0 0,9 5-1 0 0,5 3 292 0 0,28 21-1 0 0,-39-23-495 0 0,1-1 1 0 0,0 0-1 0 0,1-1 0 0 0,0-1 0 0 0,0 0 1 0 0,0 0-1 0 0,20 4 0 0 0,-19-8-1539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2.790"/>
    </inkml:context>
    <inkml:brush xml:id="br0">
      <inkml:brushProperty name="width" value="0.05" units="cm"/>
      <inkml:brushProperty name="height" value="0.05" units="cm"/>
      <inkml:brushProperty name="color" value="#004F8B"/>
    </inkml:brush>
  </inkml:definitions>
  <inkml:trace contextRef="#ctx0" brushRef="#br0">126 36 13823 0 0,'0'0'1062'0'0,"0"10"258"0"0,3 113 4967 0 0,10 61-3185 0 0,-7-145-2982 0 0,-6-37-502 0 0</inkml:trace>
  <inkml:trace contextRef="#ctx0" brushRef="#br0" timeOffset="1">0 75 4607 0 0,'0'0'354'0'0,"2"-2"-233"0"0,0-3 685 0 0,2 1 0 0 0,-1-1-1 0 0,0 1 1 0 0,1-1 0 0 0,0 1-1 0 0,0 0 1 0 0,0 0 0 0 0,1 1-1 0 0,-1-1 1 0 0,1 1 0 0 0,0 0 0 0 0,6-3-1 0 0,-3 3-288 0 0,0 0 0 0 0,1 0 0 0 0,-1 0-1 0 0,1 1 1 0 0,0 0 0 0 0,0 1 0 0 0,12-1-1 0 0,-8 2-123 0 0,1 1-1 0 0,-1 0 1 0 0,1 0-1 0 0,-1 1 0 0 0,0 1 1 0 0,0 1-1 0 0,0-1 1 0 0,0 2-1 0 0,-1 0 1 0 0,20 11-1 0 0,-27-14-278 0 0,-1 1 0 0 0,0 0-1 0 0,0 0 1 0 0,0 1 0 0 0,0-1-1 0 0,0 1 1 0 0,-1 0 0 0 0,1 0 0 0 0,-1 0-1 0 0,0 1 1 0 0,0-1 0 0 0,-1 1-1 0 0,1-1 1 0 0,-1 1 0 0 0,0 0 0 0 0,0 0-1 0 0,1 9 1 0 0,-2-8-66 0 0,0 1 0 0 0,-1-1 0 0 0,0 1 0 0 0,0-1 0 0 0,-1 1 0 0 0,1-1 1 0 0,-1 0-1 0 0,-1 1 0 0 0,1-1 0 0 0,-1 0 0 0 0,0 0 0 0 0,-1 0 0 0 0,-6 12 0 0 0,3-7-118 0 0,-1 1-1 0 0,-1-1 1 0 0,0-1 0 0 0,-1 0 0 0 0,0 0-1 0 0,0 0 1 0 0,-1-1 0 0 0,-15 11-1 0 0,18-16-443 0 0,0 1-1 0 0,-1-1 0 0 0,1 0 1 0 0,-1 0-1 0 0,0-1 0 0 0,0 0 0 0 0,0-1 1 0 0,0 0-1 0 0,0 0 0 0 0,-1 0 1 0 0,1-1-1 0 0,0-1 0 0 0,-1 1 1 0 0,-10-2-1 0 0,-1-2-1108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3.518"/>
    </inkml:context>
    <inkml:brush xml:id="br0">
      <inkml:brushProperty name="width" value="0.05" units="cm"/>
      <inkml:brushProperty name="height" value="0.05" units="cm"/>
      <inkml:brushProperty name="color" value="#004F8B"/>
    </inkml:brush>
  </inkml:definitions>
  <inkml:trace contextRef="#ctx0" brushRef="#br0">0 119 4143 0 0,'1'-2'319'0'0,"2"-20"-389"0"0,2-2 5182 0 0,0-3 302 0 0,-5 26-4821 0 0,1-2-290 0 0,0 0 1 0 0,0 0-1 0 0,1 0 0 0 0,-1 0 0 0 0,1 0 0 0 0,0 1 0 0 0,0-1 0 0 0,0 1 1 0 0,0 0-1 0 0,0-1 0 0 0,0 1 0 0 0,1 0 0 0 0,2-2 0 0 0,-4 4-254 0 0,-1-1-1 0 0,0 1 1 0 0,1 0-1 0 0,-1-1 1 0 0,1 1-1 0 0,-1 0 1 0 0,1-1-1 0 0,-1 1 1 0 0,1 0-1 0 0,-1 0 1 0 0,1-1 0 0 0,-1 1-1 0 0,1 0 1 0 0,-1 0-1 0 0,1 0 1 0 0,-1 0-1 0 0,1 0 1 0 0,-1 0-1 0 0,1 0 1 0 0,-1 0-1 0 0,1 0 1 0 0,0 0-1 0 0,-1 0 1 0 0,1 0-1 0 0,-1 0 1 0 0,1 0 0 0 0,-1 0-1 0 0,1 1 1 0 0,0 0-10 0 0,0-1 0 0 0,0 1 0 0 0,0 0 1 0 0,-1 0-1 0 0,1 0 0 0 0,0 0 1 0 0,-1-1-1 0 0,1 1 0 0 0,0 0 0 0 0,-1 0 1 0 0,1 0-1 0 0,-1 1 0 0 0,1 0 0 0 0,0 3 2 0 0,0 0 0 0 0,0 0 0 0 0,0 0 0 0 0,-1 0 0 0 0,0 0 0 0 0,0 5 0 0 0,-12 63 282 0 0,-2 6-12 0 0,13-70-252 0 0,1-1 0 0 0,0 1-1 0 0,1 0 1 0 0,-1-1 0 0 0,2 1 0 0 0,-1-1-1 0 0,4 11 1 0 0,-4-17-21 0 0,0 1 0 0 0,0-1 0 0 0,0 0 1 0 0,0 0-1 0 0,0 0 0 0 0,1 0 0 0 0,-1 0 0 0 0,1 0 0 0 0,-1 0 0 0 0,1 0 0 0 0,0 0 0 0 0,0-1 0 0 0,0 1 1 0 0,0-1-1 0 0,0 1 0 0 0,2 0 0 0 0,0 0 2 0 0,0 0 1 0 0,1-1-1 0 0,-1 1 0 0 0,1-1 1 0 0,-1 0-1 0 0,1-1 1 0 0,-1 1-1 0 0,6-1 1 0 0,7 0 38 0 0,0-1 0 0 0,-1-1 0 0 0,27-6 1 0 0,-40 7-70 0 0,7-1-99 0 0,-1-1 1 0 0,1 0-1 0 0,14-7 1 0 0,-5-2-2698 0 0,-19 12 2615 0 0,0 0 0 0 0,1 0 0 0 0,-1-1 1 0 0,0 1-1 0 0,1 0 0 0 0,-1-1 0 0 0,0 1 0 0 0,1 0 0 0 0,-1-1 1 0 0,0 1-1 0 0,0-1 0 0 0,1 1 0 0 0,-1 0 0 0 0,0-1 1 0 0,0 1-1 0 0,0-1 0 0 0,0 1 0 0 0,1-1 0 0 0,-1 1 0 0 0,0-1 1 0 0,0 1-1 0 0,0 0 0 0 0,0-1 0 0 0,0 1 0 0 0,0-2 1 0 0,-3-7-1604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3.936"/>
    </inkml:context>
    <inkml:brush xml:id="br0">
      <inkml:brushProperty name="width" value="0.05" units="cm"/>
      <inkml:brushProperty name="height" value="0.05" units="cm"/>
      <inkml:brushProperty name="color" value="#004F8B"/>
    </inkml:brush>
  </inkml:definitions>
  <inkml:trace contextRef="#ctx0" brushRef="#br0">1 115 15519 0 0,'0'0'1408'0'0,"1"-2"-1162"0"0,3-2-13 0 0,0 0 1 0 0,0 1-1 0 0,0-1 1 0 0,0 1-1 0 0,1 0 1 0 0,-1 0-1 0 0,1 0 1 0 0,7-2-1 0 0,47-16 1217 0 0,-41 16-1202 0 0,23-11 1 0 0,-24 8-238 0 0,-9 5-739 0 0,1-1 0 0 0,-1-1-1 0 0,1 1 1 0 0,12-11 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4.315"/>
    </inkml:context>
    <inkml:brush xml:id="br0">
      <inkml:brushProperty name="width" value="0.05" units="cm"/>
      <inkml:brushProperty name="height" value="0.05" units="cm"/>
      <inkml:brushProperty name="color" value="#004F8B"/>
    </inkml:brush>
  </inkml:definitions>
  <inkml:trace contextRef="#ctx0" brushRef="#br0">1 51 11055 0 0,'0'0'2278'0'0,"1"0"-1054"0"0,76-15 3159 0 0,-16 2-4048 0 0,86-6-1934 0 0,-49 15-5884 0 0,-101 47 14962 0 0,-7 22-3797 0 0,-1 4-2454 0 0,6-29-698 0 0,0 3 40 0 0,0 63 0 0 0,5-105-1455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0.329"/>
    </inkml:context>
    <inkml:brush xml:id="br0">
      <inkml:brushProperty name="width" value="0.025" units="cm"/>
      <inkml:brushProperty name="height" value="0.025" units="cm"/>
      <inkml:brushProperty name="color" value="#F6630D"/>
    </inkml:brush>
  </inkml:definitions>
  <inkml:trace contextRef="#ctx0" brushRef="#br0">315 497 17015 0 0,'0'0'1543'0'0,"3"-23"1380"0"0,-2 20-2854 0 0,0 1 0 0 0,-1-1 1 0 0,1 0-1 0 0,-1 1 1 0 0,0-1-1 0 0,0 0 1 0 0,0 0-1 0 0,0 1 0 0 0,0-1 1 0 0,-1 0-1 0 0,1 1 1 0 0,-1-1-1 0 0,0 0 1 0 0,0 1-1 0 0,0-1 0 0 0,0 1 1 0 0,0-1-1 0 0,0 1 1 0 0,-1-1-1 0 0,1 1 1 0 0,-1 0-1 0 0,0 0 0 0 0,1 0 1 0 0,-1 0-1 0 0,0 0 1 0 0,0 0-1 0 0,0 0 1 0 0,-5-2-1 0 0,2 1-36 0 0,1 0 1 0 0,-1 0-1 0 0,0 1 1 0 0,0 0-1 0 0,0 0 0 0 0,-1 0 1 0 0,1 0-1 0 0,0 1 1 0 0,-1 0-1 0 0,1 0 1 0 0,-1 1-1 0 0,1-1 0 0 0,0 1 1 0 0,-7 1-1 0 0,3 0 40 0 0,-1 2-1 0 0,1-1 1 0 0,0 1 0 0 0,0 0-1 0 0,0 1 1 0 0,0 0 0 0 0,1 0-1 0 0,-1 1 1 0 0,1 0-1 0 0,0 1 1 0 0,-11 10 0 0 0,8-5-49 0 0,0 0 1 0 0,1 0-1 0 0,0 1 0 0 0,1 0 1 0 0,1 1-1 0 0,-12 22 1 0 0,18-32 12 0 0,0 1 0 0 0,1 0-1 0 0,0 0 1 0 0,0-1 0 0 0,0 1 0 0 0,0 0 0 0 0,0 0 0 0 0,1 0 0 0 0,0 0 0 0 0,0 0-1 0 0,0 0 1 0 0,0 0 0 0 0,1 0 0 0 0,-1-1 0 0 0,1 1 0 0 0,2 7 0 0 0,-2-9-8 0 0,0 1 1 0 0,1-1 0 0 0,-1 0 0 0 0,0 1-1 0 0,1-1 1 0 0,-1 0 0 0 0,1 0 0 0 0,0 0-1 0 0,0 0 1 0 0,-1 0 0 0 0,1-1-1 0 0,1 1 1 0 0,-1 0 0 0 0,0-1 0 0 0,0 0-1 0 0,1 1 1 0 0,-1-1 0 0 0,0 0 0 0 0,1 0-1 0 0,-1 0 1 0 0,1-1 0 0 0,-1 1 0 0 0,1-1-1 0 0,0 1 1 0 0,4-1 0 0 0,2 0-23 0 0,-1 0-1 0 0,1 0 1 0 0,-1-1 0 0 0,0-1 0 0 0,1 0-1 0 0,-1 0 1 0 0,0 0 0 0 0,0-1 0 0 0,0 0-1 0 0,0 0 1 0 0,-1-1 0 0 0,0 0 0 0 0,1-1-1 0 0,-1 0 1 0 0,-1 0 0 0 0,1 0 0 0 0,-1-1-1 0 0,0 0 1 0 0,9-11 0 0 0,-7 7-24 0 0,0-1 0 0 0,-1 0 0 0 0,-1 0 0 0 0,0-1 0 0 0,0 0 0 0 0,-1 0-1 0 0,-1 0 1 0 0,0-1 0 0 0,-1 1 0 0 0,0-1 0 0 0,0 0 0 0 0,-1-15 0 0 0,2-84-230 0 0,10-93-231 0 0,-11 178 467 0 0,-2 17 14 0 0,0-1-1 0 0,1 1 1 0 0,5-19 0 0 0,-6 28 50 0 0,3 13 64 0 0,-2 7 58 0 0,0 0 0 0 0,-1 0-1 0 0,0 0 1 0 0,-5 35-1 0 0,0-5 140 0 0,-5 80 434 0 0,3-81-564 0 0,3 0 0 0 0,1 0 0 0 0,9 80 0 0 0,-2-106-1814 0 0,4-3-4642 0 0,1-4-2566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4.678"/>
    </inkml:context>
    <inkml:brush xml:id="br0">
      <inkml:brushProperty name="width" value="0.05" units="cm"/>
      <inkml:brushProperty name="height" value="0.05" units="cm"/>
      <inkml:brushProperty name="color" value="#004F8B"/>
    </inkml:brush>
  </inkml:definitions>
  <inkml:trace contextRef="#ctx0" brushRef="#br0">1 120 11975 0 0,'1'-1'547'0'0,"2"-5"-419"0"0,1 1 0 0 0,0 0-1 0 0,0 0 1 0 0,0 0 0 0 0,1 0 0 0 0,0 1 0 0 0,0 0-1 0 0,0 0 1 0 0,0 0 0 0 0,1 1 0 0 0,-1-1 0 0 0,1 1-1 0 0,10-4 1 0 0,8-2 643 0 0,1 2 0 0 0,28-7-1 0 0,-22 7 465 0 0,1 0 1 0 0,0 3-1 0 0,-1 0 0 0 0,37 2 0 0 0,-67 2-1187 0 0,0 0-1 0 0,0 0 0 0 0,0 0 1 0 0,0 0-1 0 0,0 0 0 0 0,0 0 1 0 0,0 0-1 0 0,0 0 0 0 0,-1 0 1 0 0,1 1-1 0 0,0-1 1 0 0,0 0-1 0 0,0 1 0 0 0,0-1 1 0 0,-1 1-1 0 0,1-1 0 0 0,0 1 1 0 0,0-1-1 0 0,-1 1 1 0 0,1-1-1 0 0,0 1 0 0 0,-1 0 1 0 0,1-1-1 0 0,-1 1 0 0 0,1 0 1 0 0,-1 0-1 0 0,1-1 1 0 0,-1 1-1 0 0,1 1 0 0 0,-1 0-13 0 0,0 0 0 0 0,0 0 0 0 0,0 0 0 0 0,0 0 0 0 0,0 0 0 0 0,-1 0 0 0 0,1 0 0 0 0,-1 0 0 0 0,1 0 0 0 0,-1 0 0 0 0,0 0 0 0 0,-1 3 0 0 0,-2 2-7 0 0,0 0 0 0 0,-1-1-1 0 0,1 1 1 0 0,-1-1 0 0 0,-1 0 0 0 0,1 0 0 0 0,-1 0 0 0 0,-9 6 0 0 0,-57 36-128 0 0,53-36-7 0 0,9-6 68 0 0,-4 3-73 0 0,-2 0-1 0 0,1 0 0 0 0,-1-2 1 0 0,-29 10-1 0 0,43-16 21 0 0,12 9-259 0 0,-1-4 376 0 0,0-1-1 0 0,1 1 1 0 0,0-2 0 0 0,0 0 0 0 0,1 0 0 0 0,-1-1-1 0 0,19 4 1 0 0,9 3 120 0 0,13 7 160 0 0,82 38-1 0 0,-114-46-2625 0 0,-10-5-2133 0 0,2 1-3192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5.422"/>
    </inkml:context>
    <inkml:brush xml:id="br0">
      <inkml:brushProperty name="width" value="0.05" units="cm"/>
      <inkml:brushProperty name="height" value="0.05" units="cm"/>
      <inkml:brushProperty name="color" value="#004F8B"/>
    </inkml:brush>
  </inkml:definitions>
  <inkml:trace contextRef="#ctx0" brushRef="#br0">1 19 8287 0 0,'0'0'639'0'0,"0"-2"-415"0"0,0-6-43 0 0,0 6 626 0 0,0 1-605 0 0,0 1 0 0 0,1-1 0 0 0,-1 1 0 0 0,1-1 0 0 0,-1 1 0 0 0,0 0 1 0 0,1-1-1 0 0,-1 1 0 0 0,1 0 0 0 0,-1-1 0 0 0,1 1 0 0 0,-1 0 0 0 0,1-1 0 0 0,0 1 0 0 0,0 0 0 0 0,2 1-101 0 0,0 0 0 0 0,-1 1-1 0 0,1 0 1 0 0,0-1 0 0 0,-1 1-1 0 0,1 0 1 0 0,-1 0 0 0 0,0 1-1 0 0,0-1 1 0 0,0 0 0 0 0,0 1-1 0 0,0-1 1 0 0,0 1 0 0 0,0 0 0 0 0,-1 0-1 0 0,0-1 1 0 0,1 1 0 0 0,-1 0-1 0 0,1 6 1 0 0,3 8 189 0 0,-1 0 1 0 0,3 22 0 0 0,-6-31-157 0 0,30 399 2875 0 0,-19-189-1642 0 0,11 19-1865 0 0,-21-218-116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6.337"/>
    </inkml:context>
    <inkml:brush xml:id="br0">
      <inkml:brushProperty name="width" value="0.05" units="cm"/>
      <inkml:brushProperty name="height" value="0.05" units="cm"/>
      <inkml:brushProperty name="color" value="#004F8B"/>
    </inkml:brush>
  </inkml:definitions>
  <inkml:trace contextRef="#ctx0" brushRef="#br0">0 145 9215 0 0,'0'0'4118'0'0,"2"-1"-3997"0"0,5-4-98 0 0,1 1-1 0 0,-1 0 1 0 0,1 0-1 0 0,0 1 1 0 0,0 0 0 0 0,1 0-1 0 0,10-1 1 0 0,66-8-33 0 0,-45 8 27 0 0,852-69 100 0 0,-656 62 105 0 0,135-2 364 0 0,344 18 940 0 0,348 37-1513 0 0,-895-38 4 0 0,85 7 1747 0 0,-251-11-1677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6.993"/>
    </inkml:context>
    <inkml:brush xml:id="br0">
      <inkml:brushProperty name="width" value="0.05" units="cm"/>
      <inkml:brushProperty name="height" value="0.05" units="cm"/>
      <inkml:brushProperty name="color" value="#004F8B"/>
    </inkml:brush>
  </inkml:definitions>
  <inkml:trace contextRef="#ctx0" brushRef="#br0">1 60 7111 0 0,'0'0'324'0'0,"1"-2"-4"0"0,22-33-7 0 0,-4 13 6786 0 0,-16 25-6939 0 0,-1 0-1 0 0,1 1 1 0 0,-1-1-1 0 0,0 1 1 0 0,0-1-1 0 0,0 1 1 0 0,-1 0-1 0 0,1-1 1 0 0,1 8-1 0 0,6 38 575 0 0,-8-36-437 0 0,57 689 3141 0 0,-53-591-3249 0 0,10 176 662 0 0,-12-261-616 0 0,-3-26-275 0 0,0 1 1 0 0,0-1-1 0 0,0 1 1 0 0,0-1-1 0 0,0 1 1 0 0,0 0-1 0 0,0-1 1 0 0,0 1-1 0 0,0-1 1 0 0,1 1-1 0 0,-1-1 1 0 0,0 1 0 0 0,0-1-1 0 0,0 1 1 0 0,1-1-1 0 0,-1 0 1 0 0,0 1-1 0 0,1-1 1 0 0,-1 1-1 0 0,0-1 1 0 0,1 1-1 0 0,-1-1 1 0 0,0 0-1 0 0,1 1 1 0 0,-1-1-1 0 0,1 0 1 0 0,-1 0-1 0 0,1 1 1 0 0,-1-1-1 0 0,1 0 1 0 0,-1 0-1 0 0,1 1 1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47.741"/>
    </inkml:context>
    <inkml:brush xml:id="br0">
      <inkml:brushProperty name="width" value="0.05" units="cm"/>
      <inkml:brushProperty name="height" value="0.05" units="cm"/>
      <inkml:brushProperty name="color" value="#004F8B"/>
    </inkml:brush>
  </inkml:definitions>
  <inkml:trace contextRef="#ctx0" brushRef="#br0">1 39 2303 0 0,'1'-1'7346'0'0,"13"-3"-6520"0"0,-1 0 0 0 0,1 1-1 0 0,0 0 1 0 0,16 0 0 0 0,62 0-1278 0 0,-55 2 845 0 0,532-9 842 0 0,1245 3 2441 0 0,-1081 12-3212 0 0,-472-6-556 0 0,159 17-1608 0 0,-385-12-4515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51.260"/>
    </inkml:context>
    <inkml:brush xml:id="br0">
      <inkml:brushProperty name="width" value="0.05" units="cm"/>
      <inkml:brushProperty name="height" value="0.05" units="cm"/>
      <inkml:brushProperty name="color" value="#004F8B"/>
    </inkml:brush>
  </inkml:definitions>
  <inkml:trace contextRef="#ctx0" brushRef="#br0">1 155 5527 0 0,'2'0'423'0'0,"242"-31"6749"0"0,-70 8-4409 0 0,210-43-455 0 0,-244 38-1888 0 0,-129 26-419 0 0,-2 0 18 0 0,1 1 0 0 0,-1 0 1 0 0,18 0-1 0 0,-25 1-928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52.825"/>
    </inkml:context>
    <inkml:brush xml:id="br0">
      <inkml:brushProperty name="width" value="0.05" units="cm"/>
      <inkml:brushProperty name="height" value="0.05" units="cm"/>
      <inkml:brushProperty name="color" value="#004F8B"/>
    </inkml:brush>
  </inkml:definitions>
  <inkml:trace contextRef="#ctx0" brushRef="#br0">523 37 2303 0 0,'0'0'10383'0'0,"-8"-9"-7414"0"0,5 6-2826 0 0,0 0 0 0 0,0 1 0 0 0,0-1 0 0 0,-1 1-1 0 0,0 0 1 0 0,1 0 0 0 0,-1 0 0 0 0,0 0 0 0 0,0 1 0 0 0,0 0-1 0 0,0 0 1 0 0,0 0 0 0 0,0 0 0 0 0,0 0 0 0 0,0 1 0 0 0,-8 0 0 0 0,-9 0-166 0 0,1 2 1 0 0,-24 4-1 0 0,31-4 76 0 0,-223 35-752 0 0,231-35 1062 0 0,-26 0 578 0 0,30 0-973 0 0,0 1 27 0 0,-1 0 0 0 0,0 1 0 0 0,1 0 0 0 0,0-1 0 0 0,0 1 0 0 0,0 0-1 0 0,0 0 1 0 0,0-1 0 0 0,1 1 0 0 0,0 0 0 0 0,-1 0 0 0 0,2 0 0 0 0,-1 0 0 0 0,1 7 0 0 0,1 3-2 0 0,-5 382 837 0 0,-26-145-392 0 0,14-147-12 0 0,-2 164 0 0 0,17-249-282 0 0,1-1 0 0 0,0 1 0 0 0,2 0 0 0 0,0-1 0 0 0,2 0 0 0 0,0 0 0 0 0,0 0 0 0 0,2 0 0 0 0,12 23 0 0 0,-17-36-323 0 0,3 6 534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54.424"/>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3:55.251"/>
    </inkml:context>
    <inkml:brush xml:id="br0">
      <inkml:brushProperty name="width" value="0.05" units="cm"/>
      <inkml:brushProperty name="height" value="0.05" units="cm"/>
      <inkml:brushProperty name="color" value="#004F8B"/>
    </inkml:brush>
  </inkml:definitions>
  <inkml:trace contextRef="#ctx0" brushRef="#br0">1 16 4143 0 0,'0'0'319'0'0,"11"-16"8520"0"0,-8 27-8648 0 0,0 0 0 0 0,-1 0 1 0 0,0 0-1 0 0,-1 0 1 0 0,0 0-1 0 0,-1 16 1 0 0,1 4 244 0 0,2 61 962 0 0,10 100 1644 0 0,-10-168-2893 0 0,1-5-68 0 0,-2-1 0 0 0,0 1 0 0 0,-1-1 0 0 0,-2 20 0 0 0,0-35 9 0 0,1-2-87 0 0,-1-1 1 0 0,1 0-1 0 0,0 0 1 0 0,0 0 0 0 0,0 1-1 0 0,0-1 1 0 0,0 0 0 0 0,0 0-1 0 0,0 1 1 0 0,-1-1-1 0 0,1 0 1 0 0,0 0 0 0 0,0 1-1 0 0,0-1 1 0 0,0 0 0 0 0,0 0-1 0 0,0 1 1 0 0,0-1 0 0 0,0 0-1 0 0,0 0 1 0 0,1 1-1 0 0,-1-1 1 0 0,0 0 0 0 0,0 0-1 0 0,0 1 1 0 0,0-1 0 0 0,0 0-1 0 0,0 0 1 0 0,6 4-12 0 0,-5-4 8 0 0,-1 0 0 0 0,0 0 0 0 0,1 1-1 0 0,-1-1 1 0 0,1 0 0 0 0,-1 0 0 0 0,0 0 0 0 0,1 1-1 0 0,-1-1 1 0 0,1 0 0 0 0,-1 0 0 0 0,1 0 0 0 0,-1 0 0 0 0,1 0-1 0 0,-1 0 1 0 0,1 0 0 0 0,-1 0 0 0 0,0 0 0 0 0,1 0-1 0 0,-1 0 1 0 0,1 0 0 0 0,-1 0 0 0 0,2-1 0 0 0,10-2 1 0 0,169-22-65 0 0,-167 24 63 0 0,350-17 149 0 0,-325 22-1451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02.727"/>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8.249"/>
    </inkml:context>
    <inkml:brush xml:id="br0">
      <inkml:brushProperty name="width" value="0.025" units="cm"/>
      <inkml:brushProperty name="height" value="0.025" units="cm"/>
      <inkml:brushProperty name="color" value="#F6630D"/>
    </inkml:brush>
  </inkml:definitions>
  <inkml:trace contextRef="#ctx0" brushRef="#br0">201 132 9215 0 0,'0'0'707'0'0,"9"-12"-192"0"0,12-11 5735 0 0,8-10-2410 0 0,-27 31-3763 0 0,-1-1 0 0 0,1 1 0 0 0,-1-1 0 0 0,1 0 0 0 0,-1 1 0 0 0,0-1 0 0 0,0 0 0 0 0,-1 0 0 0 0,1 0 0 0 0,0 0 0 0 0,-1-5 0 0 0,0 7-71 0 0,0 0 0 0 0,0 0-1 0 0,0-1 1 0 0,-1 1 0 0 0,1 0 0 0 0,0 0-1 0 0,-1 0 1 0 0,1 0 0 0 0,-1 0-1 0 0,1 0 1 0 0,-1 0 0 0 0,0 0 0 0 0,1 0-1 0 0,-1 1 1 0 0,0-1 0 0 0,0 0 0 0 0,0 0-1 0 0,1 0 1 0 0,-1 1 0 0 0,0-1 0 0 0,0 1-1 0 0,0-1 1 0 0,0 1 0 0 0,0-1-1 0 0,0 1 1 0 0,0-1 0 0 0,-1 1 0 0 0,1 0-1 0 0,0-1 1 0 0,0 1 0 0 0,-2 0 0 0 0,-2-1 5 0 0,-1 1 1 0 0,0-1-1 0 0,0 1 1 0 0,-8 1 0 0 0,-1 1-11 0 0,0 0 1 0 0,0 1 0 0 0,-24 8 0 0 0,33-9-19 0 0,-1 0 0 0 0,1 1-1 0 0,0 0 1 0 0,0 0 0 0 0,0 1-1 0 0,0 0 1 0 0,1 0 0 0 0,-1 0-1 0 0,1 1 1 0 0,-7 7 0 0 0,10-10 3 0 0,1 0 0 0 0,0 0 0 0 0,0 0 0 0 0,0 0-1 0 0,0 0 1 0 0,0 0 0 0 0,0 0 0 0 0,1 0 0 0 0,-1 1 0 0 0,0-1 0 0 0,1 0 0 0 0,0 0 0 0 0,0 1 0 0 0,0-1 0 0 0,0 3 0 0 0,0 0 1 0 0,1-1 1 0 0,0 0-1 0 0,0 1 1 0 0,0-1-1 0 0,1 0 1 0 0,-1 1-1 0 0,4 4 1 0 0,4 5-8 0 0,0 0 0 0 0,1-1 1 0 0,13 16-1 0 0,-22-28 17 0 0,37 38-5 0 0,-19-20 107 0 0,24 30 0 0 0,-39-43-65 0 0,1-1 0 0 0,-2 1-1 0 0,1 0 1 0 0,-1 1 0 0 0,0-1-1 0 0,0 0 1 0 0,-1 1-1 0 0,0 0 1 0 0,0 0 0 0 0,1 10-1 0 0,-2-15-18 0 0,-1 0 0 0 0,0 0 0 0 0,-1 0 0 0 0,1 0 0 0 0,0 0 0 0 0,0 0-1 0 0,-1 0 1 0 0,0-1 0 0 0,1 1 0 0 0,-1 0 0 0 0,0 0 0 0 0,0 0 0 0 0,0 0 0 0 0,0-1 0 0 0,0 1-1 0 0,-2 2 1 0 0,0-1 25 0 0,0 1-1 0 0,-1-1 1 0 0,1 0-1 0 0,-1-1 0 0 0,1 1 1 0 0,-1-1-1 0 0,-5 3 0 0 0,-2 0 77 0 0,-1-1-1 0 0,1 1 1 0 0,-1-2-1 0 0,-17 4 0 0 0,21-6-7 0 0,-1 0 0 0 0,1-1-1 0 0,-1 0 1 0 0,1 0-1 0 0,-17-3 1 0 0,22 3-95 0 0,0-1 1 0 0,0 1 0 0 0,0-1-1 0 0,0 0 1 0 0,0 0-1 0 0,0 0 1 0 0,0 0-1 0 0,0-1 1 0 0,0 1-1 0 0,0-1 1 0 0,1 0-1 0 0,-1 0 1 0 0,1 0-1 0 0,-1 0 1 0 0,1 0 0 0 0,0-1-1 0 0,0 1 1 0 0,-2-3-1 0 0,3 3-89 0 0,1 1 0 0 0,-1 0 0 0 0,1-1 0 0 0,-1 1-1 0 0,1-1 1 0 0,0 1 0 0 0,0 0 0 0 0,0-1 0 0 0,0 1 0 0 0,0-1 0 0 0,0 1-1 0 0,0-1 1 0 0,0 1 0 0 0,0-1 0 0 0,1 1 0 0 0,-1-1 0 0 0,1 1 0 0 0,-1 0-1 0 0,1-1 1 0 0,1-1 0 0 0,10-13-6635 0 0,-1 8 61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07.022"/>
    </inkml:context>
    <inkml:brush xml:id="br0">
      <inkml:brushProperty name="width" value="0.05" units="cm"/>
      <inkml:brushProperty name="height" value="0.05" units="cm"/>
      <inkml:brushProperty name="color" value="#004F8B"/>
    </inkml:brush>
  </inkml:definitions>
  <inkml:trace contextRef="#ctx0" brushRef="#br0">325 105 1375 0 0,'-1'-2'107'0'0,"-6"-6"432"0"0,-1 0 0 0 0,0 1 0 0 0,0-1 0 0 0,0 2 0 0 0,-1-1 0 0 0,0 1 0 0 0,-1 0 0 0 0,1 1 0 0 0,-12-4 0 0 0,5 2 375 0 0,0 2-1 0 0,0 1 1 0 0,-1 0 0 0 0,0 1-1 0 0,-20-2 1 0 0,21 4-300 0 0,-4-1 456 0 0,0 0 1 0 0,-29 3-1 0 0,47-1-154 0 0,3 2-895 0 0,0 0-1 0 0,0 0 0 0 0,1 0 0 0 0,-1 0 1 0 0,0 0-1 0 0,1 0 0 0 0,0 0 1 0 0,-1-1-1 0 0,4 3 0 0 0,-1 0-1 0 0,28 25 97 0 0,1 0 0 0 0,2-3 0 0 0,1 0 0 0 0,1-3 0 0 0,0 0 1 0 0,2-3-1 0 0,42 16 0 0 0,-10-9 16 0 0,2-4 1 0 0,0-2-1 0 0,91 12 0 0 0,-79-21 33 0 0,1-5-1 0 0,-1-3 1 0 0,1-3-1 0 0,0-5 0 0 0,117-19 1 0 0,89-34 390 0 0,-243 43-484 0 0,0-1-1 0 0,-1-2 1 0 0,81-43-1 0 0,-127 59-603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07.582"/>
    </inkml:context>
    <inkml:brush xml:id="br0">
      <inkml:brushProperty name="width" value="0.05" units="cm"/>
      <inkml:brushProperty name="height" value="0.05" units="cm"/>
      <inkml:brushProperty name="color" value="#004F8B"/>
    </inkml:brush>
  </inkml:definitions>
  <inkml:trace contextRef="#ctx0" brushRef="#br0">27 187 9815 0 0,'-17'3'1047'0'0,"7"-2"1236"0"0,31-14-781 0 0,3 2-1059 0 0,-1 2 0 0 0,2 0-1 0 0,38-7 1 0 0,-29 7-139 0 0,243-52 1169 0 0,-214 49-1205 0 0,220-26 687 0 0,3 26-230 0 0,-203 12-615 0 0,0 3 0 0 0,-1 3 0 0 0,1 4 0 0 0,124 33 0 0 0,-173-32-94 0 0,1 2 1 0 0,-2 2 0 0 0,0 1 0 0 0,34 23 0 0 0,-22-13-285 0 0,-23-15-859 0 0,-1-2-3576 0 0,1-3-1617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08.441"/>
    </inkml:context>
    <inkml:brush xml:id="br0">
      <inkml:brushProperty name="width" value="0.05" units="cm"/>
      <inkml:brushProperty name="height" value="0.05" units="cm"/>
      <inkml:brushProperty name="color" value="#004F8B"/>
    </inkml:brush>
  </inkml:definitions>
  <inkml:trace contextRef="#ctx0" brushRef="#br0">16 214 4607 0 0,'-6'-47'269'0'0,"-3"-37"2459"0"0,9 76-2130 0 0,0 0-1 0 0,0-1 0 0 0,1 1 0 0 0,0-1 0 0 0,1 1 1 0 0,0 0-1 0 0,4-13 0 0 0,-6 21-533 0 0,0 0 0 0 0,0 0-1 0 0,0-1 1 0 0,0 1 0 0 0,1 0 0 0 0,-1 0 0 0 0,0 0-1 0 0,0 0 1 0 0,0-1 0 0 0,0 1 0 0 0,0 0 0 0 0,0 0 0 0 0,0 0-1 0 0,0 0 1 0 0,0-1 0 0 0,1 1 0 0 0,-1 0 0 0 0,0 0-1 0 0,0 0 1 0 0,0 0 0 0 0,0 0 0 0 0,0 0 0 0 0,1 0-1 0 0,-1-1 1 0 0,0 1 0 0 0,0 0 0 0 0,0 0 0 0 0,0 0 0 0 0,1 0-1 0 0,-1 0 1 0 0,0 0 0 0 0,0 0 0 0 0,0 0 0 0 0,1 0-1 0 0,-1 0 1 0 0,0 0 0 0 0,0 0 0 0 0,5 7 540 0 0,3 13-450 0 0,1 16 173 0 0,-2 1 0 0 0,4 49 0 0 0,-3 80-11 0 0,-6-106-172 0 0,7 438 624 0 0,9 180-17 0 0,-11-589-570 0 0,32 164 0 0 0,-36-241-330 0 0,0 1-1 0 0,0-1 0 0 0,1 0 1 0 0,1 0-1 0 0,0-1 0 0 0,1 1 1 0 0,9 14-1 0 0,-3-12-6157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09.161"/>
    </inkml:context>
    <inkml:brush xml:id="br0">
      <inkml:brushProperty name="width" value="0.05" units="cm"/>
      <inkml:brushProperty name="height" value="0.05" units="cm"/>
      <inkml:brushProperty name="color" value="#004F8B"/>
    </inkml:brush>
  </inkml:definitions>
  <inkml:trace contextRef="#ctx0" brushRef="#br0">12 346 9215 0 0,'0'0'707'0'0,"-10"-10"-484"0"0,8 6 2366 0 0,4 3-2526 0 0,-1 0 0 0 0,1 0 0 0 0,-1 0 0 0 0,1 1 0 0 0,-1-1 0 0 0,1 0 0 0 0,-1 1 0 0 0,1-1 0 0 0,0 1-1 0 0,-1 0 1 0 0,1-1 0 0 0,0 1 0 0 0,-1 0 0 0 0,1 0 0 0 0,0 0 0 0 0,0 0 0 0 0,-1 0 0 0 0,1 1 0 0 0,0-1 0 0 0,-1 0 0 0 0,1 1 0 0 0,0-1 0 0 0,1 2 0 0 0,9 3 225 0 0,-1 0 0 0 0,14 8 0 0 0,-7-4 100 0 0,46 20 207 0 0,2-2 0 0 0,0-4 1 0 0,2-3-1 0 0,0-2 0 0 0,1-4 1 0 0,77 6-1 0 0,-54-13-335 0 0,1-4 1 0 0,0-4-1 0 0,0-5 0 0 0,105-18 1 0 0,-97 5-106 0 0,-1-4 0 0 0,-1-4 0 0 0,-1-4 0 0 0,-2-5 0 0 0,159-82 1 0 0,-90 18 95 0 0,-128 75-929 0 0,-2-1 1 0 0,44-44-1 0 0,-65 56-350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09.624"/>
    </inkml:context>
    <inkml:brush xml:id="br0">
      <inkml:brushProperty name="width" value="0.05" units="cm"/>
      <inkml:brushProperty name="height" value="0.05" units="cm"/>
      <inkml:brushProperty name="color" value="#004F8B"/>
    </inkml:brush>
  </inkml:definitions>
  <inkml:trace contextRef="#ctx0" brushRef="#br0">1 146 2759 0 0,'13'-102'212'0'0,"-3"58"9744"0"0,-7 67-9393 0 0,0 0-1 0 0,-2 0 1 0 0,0 0-1 0 0,-2 0 1 0 0,-5 36-1 0 0,2-13-257 0 0,-12 549 1559 0 0,15-375-1096 0 0,0-174-589 0 0,3 385 1348 0 0,14-239-803 0 0,-2-112-6668 0 0,-12-70-806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0.475"/>
    </inkml:context>
    <inkml:brush xml:id="br0">
      <inkml:brushProperty name="width" value="0.05" units="cm"/>
      <inkml:brushProperty name="height" value="0.05" units="cm"/>
      <inkml:brushProperty name="color" value="#004F8B"/>
    </inkml:brush>
  </inkml:definitions>
  <inkml:trace contextRef="#ctx0" brushRef="#br0">291 0 1375 0 0,'-1'2'107'0'0,"-17"28"1776"0"0,1 0-1 0 0,2 2 1 0 0,1-1-1 0 0,-10 35 1 0 0,10-28-2237 0 0,1-1 398 0 0,-32 84-1225 0 0,-84 163 0 0 0,128-282 741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1.142"/>
    </inkml:context>
    <inkml:brush xml:id="br0">
      <inkml:brushProperty name="width" value="0.05" units="cm"/>
      <inkml:brushProperty name="height" value="0.05" units="cm"/>
      <inkml:brushProperty name="color" value="#004F8B"/>
    </inkml:brush>
  </inkml:definitions>
  <inkml:trace contextRef="#ctx0" brushRef="#br0">146 177 3679 0 0,'6'-14'429'0'0,"24"-58"-757"0"0,-13 25 9829 0 0,-22 55-8337 0 0,-10 12-953 0 0,1 1 0 0 0,-19 42 1 0 0,-15 50 358 0 0,32-71-508 0 0,1-8-55 0 0,1 0 12 0 0,1 0 0 0 0,-11 44 0 0 0,24-76-20 0 0,-1-1 0 0 0,1 1 0 0 0,0 0-1 0 0,0 0 1 0 0,-1-1 0 0 0,1 1 0 0 0,1 0-1 0 0,-1-1 1 0 0,0 1 0 0 0,0 0 0 0 0,1 0-1 0 0,-1-1 1 0 0,0 1 0 0 0,2 2 0 0 0,-2-4 0 0 0,1 1-1 0 0,-1-1 1 0 0,0 0 0 0 0,0 1 0 0 0,1-1 0 0 0,-1 0 0 0 0,0 0 0 0 0,1 1 0 0 0,-1-1 0 0 0,0 0 0 0 0,1 0 0 0 0,-1 0 0 0 0,0 1 0 0 0,1-1 0 0 0,-1 0 0 0 0,0 0 0 0 0,1 0 0 0 0,-1 0 0 0 0,0 0 0 0 0,1 0-1 0 0,-1 0 1 0 0,1 0 0 0 0,-1 0 0 0 0,1 0 0 0 0,0 0-2 0 0,0-1-1 0 0,1 1 0 0 0,-1 0 1 0 0,0-1-1 0 0,0 0 0 0 0,0 1 1 0 0,1-1-1 0 0,-1 0 0 0 0,0 1 1 0 0,2-3-1 0 0,10-10-93 0 0,0-1 1 0 0,0-1 0 0 0,15-23-1 0 0,-5 7 2 0 0,167-228-869 0 0,-174 239 935 0 0,8-12 221 0 0,47-49 1 0 0,-70 79-143 0 0,0 1 1 0 0,1 0 0 0 0,-1 0 0 0 0,0 0 0 0 0,0 0-1 0 0,1 0 1 0 0,-1 0 0 0 0,0 1 0 0 0,1-1-1 0 0,2-1 1 0 0,-8 16 813 0 0,-13 24-357 0 0,-30 47 0 0 0,22-41-331 0 0,-259 506-422 0 0,276-533 196 0 0,-13 34-120 0 0,19-46 102 0 0,0 0 1 0 0,1 1-1 0 0,0-1 1 0 0,0 0-1 0 0,0 1 1 0 0,1 0 0 0 0,0 7-1 0 0,0-13 39 0 0,0 0-1 0 0,1 0 0 0 0,-1 1 0 0 0,0-1 1 0 0,1 0-1 0 0,-1 0 0 0 0,0 0 0 0 0,1 0 1 0 0,-1 0-1 0 0,0 0 0 0 0,1 0 1 0 0,-1 0-1 0 0,0 0 0 0 0,1 0 0 0 0,-1 0 1 0 0,0 0-1 0 0,1 0 0 0 0,-1 0 0 0 0,1 0 1 0 0,-1 0-1 0 0,0-1 0 0 0,1 1 1 0 0,-1 0-1 0 0,0 0 0 0 0,0 0 0 0 0,1-1 1 0 0,-1 1-1 0 0,0 0 0 0 0,1-1 0 0 0,-1 1 12 0 0,8-6-323 0 0,0-1 0 0 0,0 0 0 0 0,-1-1 0 0 0,0 1 1 0 0,0-1-1 0 0,-1-1 0 0 0,6-10 0 0 0,-3 6 29 0 0,123-194-2551 0 0,-76 115 2633 0 0,107-137-1 0 0,-156 222 329 0 0,3-5 261 0 0,0 0 0 0 0,1 0 0 0 0,18-13 1 0 0,-38 50 1889 0 0,-129 249 40 0 0,62-118-2218 0 0,-103 243-91 0 0,175-391-21 0 0,1 0 0 0 0,1 0 0 0 0,0 0 0 0 0,0 0 0 0 0,1 0 0 0 0,-1 0 0 0 0,2 1 0 0 0,-1 10 0 0 0,1-19 25 0 0,0 1 0 0 0,0-1 0 0 0,0 1 1 0 0,0-1-1 0 0,0 1 0 0 0,0-1 1 0 0,1 0-1 0 0,-1 1 0 0 0,0-1 0 0 0,0 1 1 0 0,0-1-1 0 0,0 1 0 0 0,0-1 0 0 0,1 1 1 0 0,-1-1-1 0 0,0 0 0 0 0,0 1 1 0 0,1-1-1 0 0,-1 1 0 0 0,0-1 0 0 0,1 0 1 0 0,-1 1-1 0 0,0-1 0 0 0,1 0 0 0 0,-1 0 1 0 0,1 1-1 0 0,-1-1 0 0 0,0 0 0 0 0,1 0 1 0 0,-1 0-1 0 0,1 1 0 0 0,-1-1 1 0 0,1 0-1 0 0,-1 0 0 0 0,1 0 0 0 0,-1 0 1 0 0,1 0-1 0 0,-1 0 0 0 0,1 0 0 0 0,-1 0 1 0 0,1 0-1 0 0,-1 0 0 0 0,0 0 1 0 0,1 0-1 0 0,-1 0 0 0 0,1 0 0 0 0,-1-1 1 0 0,1 1-1 0 0,-1 0 0 0 0,1 0 0 0 0,22-16-567 0 0,20-26-750 0 0,67-82 1 0 0,-24 25 365 0 0,-44 52 599 0 0,-2-1 0 0 0,57-90 0 0 0,-45 50 502 0 0,60-93 667 0 0,-85 142-495 0 0,1 1 0 0 0,48-49 1 0 0,-74 85 669 0 0,-3 5 42 0 0,-12 33 197 0 0,-3 0-1 0 0,-32 55 1 0 0,4-9-684 0 0,-293 496 25 0 0,226-401-763 0 0,108-173 174 0 0,-26 43-746 0 0,-41 89-1 0 0,62-110-482 0 0,9-15 293 0 0,-1-10 926 0 0,0-1-1 0 0,0 0 1 0 0,0 0 0 0 0,1 1 0 0 0,-1-1 0 0 0,0 0 0 0 0,1 0-1 0 0,-1 0 1 0 0,0 1 0 0 0,1-1 0 0 0,-1 0 0 0 0,0 0-1 0 0,1 0 1 0 0,-1 0 0 0 0,0 0 0 0 0,1 0 0 0 0,-1 0 0 0 0,0 0-1 0 0,1 0 1 0 0,-1 0 0 0 0,0 0 0 0 0,1 0 0 0 0,-1 0-1 0 0,0 0 1 0 0,1 0 0 0 0,-1 0 0 0 0,0 0 0 0 0,1 0 0 0 0,-1 0-1 0 0,0-1 1 0 0,1 1 0 0 0,19-13-1304 0 0,7-13-41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2.591"/>
    </inkml:context>
    <inkml:brush xml:id="br0">
      <inkml:brushProperty name="width" value="0.05" units="cm"/>
      <inkml:brushProperty name="height" value="0.05" units="cm"/>
      <inkml:brushProperty name="color" value="#004F8B"/>
    </inkml:brush>
  </inkml:definitions>
  <inkml:trace contextRef="#ctx0" brushRef="#br0">803 87 919 0 0,'73'-75'5336'0'0,"-83"92"-2227"0"0,-17 22 0 0 0,-42 42-1467 0 0,6-7-1022 0 0,-140 198 112 0 0,-33 42-549 0 0,208-278-138 0 0,-189 264 331 0 0,215-296-368 0 0,-2 1-1 0 0,1 1 1 0 0,0-1-1 0 0,0 1 0 0 0,1 0 1 0 0,-3 7-1 0 0,5-13-8 0 0,0 0-1 0 0,0 0 1 0 0,0 0 0 0 0,0 1-1 0 0,0-1 1 0 0,0 0-1 0 0,0 0 1 0 0,0 1 0 0 0,0-1-1 0 0,0 0 1 0 0,0 0-1 0 0,0 0 1 0 0,0 1 0 0 0,0-1-1 0 0,0 0 1 0 0,0 0-1 0 0,0 0 1 0 0,0 1 0 0 0,0-1-1 0 0,0 0 1 0 0,0 0-1 0 0,0 1 1 0 0,0-1-1 0 0,0 0 1 0 0,0 0 0 0 0,0 0-1 0 0,1 0 1 0 0,-1 1-1 0 0,0-1 1 0 0,0 0 0 0 0,0 0-1 0 0,0 0 1 0 0,0 0-1 0 0,1 1 1 0 0,-1-1 0 0 0,0 0-1 0 0,0 0 1 0 0,0 0-1 0 0,1 0 1 0 0,-1 0 0 0 0,10-3-35 0 0,11-13-55 0 0,35-35-299 0 0,-2-4 0 0 0,56-71 0 0 0,83-134-522 0 0,31-42 705 0 0,23 19 104 0 0,-239 275 145 0 0,29-27 166 0 0,-35 33-156 0 0,0 0 1 0 0,1 0 0 0 0,-1 1 0 0 0,1-1 0 0 0,0 1-1 0 0,-1-1 1 0 0,1 1 0 0 0,0 0 0 0 0,0 0 0 0 0,0 0 0 0 0,0 0-1 0 0,5 0 1 0 0,-8 1-45 0 0,0 0-1 0 0,0 0 0 0 0,0 0 1 0 0,1 0-1 0 0,-1 0 0 0 0,0 0 0 0 0,0 0 1 0 0,0 0-1 0 0,0 0 0 0 0,0 0 1 0 0,0 0-1 0 0,0 0 0 0 0,0 0 1 0 0,0 0-1 0 0,0 0 0 0 0,1 0 1 0 0,-1 1-1 0 0,0-1 0 0 0,0 0 0 0 0,0 0 1 0 0,0 0-1 0 0,0 0 0 0 0,0 0 1 0 0,0 0-1 0 0,0 0 0 0 0,0 0 1 0 0,0 0-1 0 0,0 0 0 0 0,0 0 1 0 0,0 0-1 0 0,0 0 0 0 0,0 0 0 0 0,0 1 1 0 0,0-1-1 0 0,0 0 0 0 0,0 0 1 0 0,0 0-1 0 0,0 0 0 0 0,0 0 1 0 0,0 0-1 0 0,0 0 0 0 0,0 0 1 0 0,0 0-1 0 0,0 0 0 0 0,0 1 1 0 0,0-1-1 0 0,0 0 0 0 0,0 0 0 0 0,0 0 1 0 0,0 0-1 0 0,0 0 0 0 0,0 0 1 0 0,0 0-1 0 0,0 0 0 0 0,0 0 1 0 0,-1 7 147 0 0,1 0 0 0 0,-1 0 1 0 0,-1-1-1 0 0,1 1 1 0 0,-1-1-1 0 0,-4 11 0 0 0,-22 40 383 0 0,21-43-437 0 0,-33 58 406 0 0,-57 77-1 0 0,-60 62-96 0 0,40-57-273 0 0,-185 247 47 0 0,290-386-177 0 0,-9 11-46 0 0,1 1 1 0 0,-21 40-1 0 0,37-58-123 0 0,6-7-97 0 0,13-11-23 0 0,-15 9 282 0 0,25-19-230 0 0,-1-1-1 0 0,-1-1 1 0 0,-1-1-1 0 0,24-31 1 0 0,72-108-515 0 0,-74 97 644 0 0,199-265-166 0 0,-50 69 263 0 0,-149 198-9 0 0,4 1 1 0 0,70-69 0 0 0,-89 107 198 0 0,-33 37 352 0 0,-10 16-206 0 0,-3-1 1 0 0,-20 27 0 0 0,8-11-69 0 0,-232 334 712 0 0,-266 387-58 0 0,513-744-915 0 0,4-9 14 0 0,1 1 0 0 0,1 0 0 0 0,0 1 0 0 0,-9 25 0 0 0,16-39-23 0 0,1 0 1 0 0,0 1 0 0 0,-1-1-1 0 0,1 0 1 0 0,0 0 0 0 0,-1 1-1 0 0,1-1 1 0 0,0 0 0 0 0,0 0 0 0 0,0 1-1 0 0,0-1 1 0 0,1 0 0 0 0,-1 0-1 0 0,0 2 1 0 0,1-2 0 0 0,-1-1-1 0 0,0 0 1 0 0,0 1-1 0 0,1-1 1 0 0,-1 0-1 0 0,0 0 1 0 0,1 1-1 0 0,-1-1 1 0 0,0 0-1 0 0,0 0 1 0 0,1 0-1 0 0,-1 1 1 0 0,1-1 0 0 0,-1 0-1 0 0,0 0 1 0 0,1 0-1 0 0,-1 0 1 0 0,0 0-1 0 0,1 0 1 0 0,-1 0-1 0 0,1 0 1 0 0,-1 0-1 0 0,0 0 1 0 0,1 0-1 0 0,-1 0 1 0 0,1 0-1 0 0,-1 0 1 0 0,0 0-1 0 0,1 0 1 0 0,3-1-29 0 0,0-1 0 0 0,-1 1-1 0 0,1-1 1 0 0,0 0 0 0 0,-1 0 0 0 0,1 0-1 0 0,4-5 1 0 0,29-27-314 0 0,-1-2-1 0 0,58-77 1 0 0,-55 65 140 0 0,436-586-675 0 0,-425 558 883 0 0,102-151 0 0 0,15 14 0 0 0,-165 211 1 0 0,17-20 1 0 0,0 1 1 0 0,1 1 0 0 0,1 1 0 0 0,31-21 0 0 0,-39 34 91 0 0,-8 8-58 0 0,-7 5 19 0 0,-1 4 32 0 0,-1 0 0 0 0,0 0 0 0 0,-1-1-1 0 0,0 1 1 0 0,0-1 0 0 0,-2 0 0 0 0,-12 17 0 0 0,3-4 44 0 0,-396 565 2248 0 0,373-534-2210 0 0,-91 117 312 0 0,-32 47-114 0 0,8 21-426 0 0,154-239 55 0 0,0 0 1 0 0,0 0-1 0 0,0 0 1 0 0,0 0-1 0 0,0 0 1 0 0,0 0 0 0 0,0 0-1 0 0,0 0 1 0 0,0-1-1 0 0,0 1 1 0 0,0 0-1 0 0,0 0 1 0 0,0 0-1 0 0,0 0 1 0 0,0 0-1 0 0,0 0 1 0 0,0 0-1 0 0,1 0 1 0 0,-1 0-1 0 0,0 0 1 0 0,0 0-1 0 0,0 0 1 0 0,0 0-1 0 0,0 0 1 0 0,0 0-1 0 0,0 0 1 0 0,0 0 0 0 0,0 0-1 0 0,0 0 1 0 0,0 0-1 0 0,0 0 1 0 0,0 0-1 0 0,0 0 1 0 0,1 0-1 0 0,-1 0 1 0 0,0 0-1 0 0,0 0 1 0 0,0 0-1 0 0,0 0 1 0 0,0 0-1 0 0,0 1 1 0 0,0-1-1 0 0,0 0 1 0 0,0 0-1 0 0,0 0 1 0 0,0 0-1 0 0,0 0 1 0 0,0 0 0 0 0,0 0-1 0 0,0 0 1 0 0,0 0-1 0 0,0 0 1 0 0,0 0-1 0 0,0 0 1 0 0,0 0-1 0 0,0 0 1 0 0,0 0-1 0 0,0 0 1 0 0,0 0-1 0 0,0 1 1 0 0,0-1-1 0 0,0 0 1 0 0,0 0-1 0 0,0 0 1 0 0,0 0-1 0 0,0 0 1 0 0,0 0-1 0 0,0 0 1 0 0,6-3-56 0 0,5-6-97 0 0,0-1-1 0 0,-1 0 0 0 0,0-1 1 0 0,15-22-1 0 0,-5 6-100 0 0,121-140-941 0 0,36-47 164 0 0,-131 154 782 0 0,180-233-623 0 0,16 15-38 0 0,-230 266 875 0 0,1-3 9 0 0,0 1 0 0 0,1 1 0 0 0,1 0 0 0 0,0 1 0 0 0,27-16 0 0 0,-41 29 58 0 0,-1 0 0 0 0,1 0 0 0 0,-1 0-1 0 0,0 0 1 0 0,1 0 0 0 0,-1 0 0 0 0,0 0-1 0 0,0 0 1 0 0,1 0 0 0 0,-1 0 0 0 0,0 0-1 0 0,0 0 1 0 0,0 0 0 0 0,0 0 0 0 0,-1 2-1 0 0,-1 10 143 0 0,0-1-1 0 0,-1 1 0 0 0,-1 0 0 0 0,0-1 1 0 0,-7 16-1 0 0,-35 60 524 0 0,-138 191 726 0 0,111-177-1145 0 0,-176 238 297 0 0,-30 43 173 0 0,263-360-667 0 0,8-12-30 0 0,0 0-1 0 0,1 0 1 0 0,0 1-1 0 0,0 0 1 0 0,1 1-1 0 0,-7 22 1 0 0,13-35-47 0 0,0 1-1 0 0,-1-1 1 0 0,1 0 0 0 0,0 0-1 0 0,0 0 1 0 0,0 0 0 0 0,0 1 0 0 0,0-1-1 0 0,0 0 1 0 0,0 0 0 0 0,0 1 0 0 0,0-1-1 0 0,0 0 1 0 0,0 0 0 0 0,0 0-1 0 0,0 1 1 0 0,0-1 0 0 0,0 0 0 0 0,0 0-1 0 0,0 0 1 0 0,0 1 0 0 0,0-1 0 0 0,0 0-1 0 0,0 0 1 0 0,0 0 0 0 0,1 1-1 0 0,-1-1 1 0 0,0 0 0 0 0,0 0 0 0 0,0 0-1 0 0,0 0 1 0 0,0 1 0 0 0,1-1 0 0 0,-1 0-1 0 0,0 0 1 0 0,0 0 0 0 0,0 0-1 0 0,0 0 1 0 0,1 0 0 0 0,-1 1 0 0 0,0-1-1 0 0,0 0 1 0 0,1 0 0 0 0,3-2-16 0 0,0 1 0 0 0,-1-1 1 0 0,1 0-1 0 0,0 0 0 0 0,-1 0 1 0 0,1 0-1 0 0,-1-1 0 0 0,0 1 1 0 0,5-5-1 0 0,-4 4-2 0 0,166-159-565 0 0,-13-16 137 0 0,75-75 104 0 0,-229 250 341 0 0,140-130-91 0 0,-113 108 63 0 0,1 2 0 0 0,67-40 0 0 0,-92 61 28 0 0,-1-1-1 0 0,0 1 1 0 0,0 0-1 0 0,1 0 1 0 0,9-2-1 0 0,-15 4 4 0 0,1 0 1 0 0,0 0-1 0 0,0-1 0 0 0,0 1 1 0 0,0 0-1 0 0,0 0 1 0 0,0 0-1 0 0,0 1 0 0 0,0-1 1 0 0,0 0-1 0 0,-1 0 0 0 0,1 0 1 0 0,0 1-1 0 0,0-1 0 0 0,0 0 1 0 0,0 1-1 0 0,0-1 0 0 0,-1 1 1 0 0,1-1-1 0 0,0 1 0 0 0,0-1 1 0 0,-1 1-1 0 0,1 0 0 0 0,0-1 1 0 0,-1 1-1 0 0,1 0 0 0 0,-1-1 1 0 0,1 1-1 0 0,-1 0 0 0 0,1 0 1 0 0,-1 0-1 0 0,1-1 0 0 0,-1 1 1 0 0,0 0-1 0 0,0 0 0 0 0,1 0 1 0 0,-1 0-1 0 0,0 0 1 0 0,0 0-1 0 0,0 0 0 0 0,0 0 1 0 0,0-1-1 0 0,0 3 0 0 0,0 2 32 0 0,-1 1 1 0 0,1 0-1 0 0,-1 0 0 0 0,-1 0 0 0 0,1 0 1 0 0,-1 0-1 0 0,0-1 0 0 0,-3 8 0 0 0,-27 45 245 0 0,19-36-186 0 0,-10 16 115 0 0,-50 64 1 0 0,-39 27 99 0 0,14-18-66 0 0,48-51-126 0 0,-69 86 164 0 0,94-107-210 0 0,38-43-102 0 0,2-7-32 0 0,-1 0 1 0 0,0-1-1 0 0,0 0 0 0 0,-1-1 1 0 0,13-17-1 0 0,-1 2-62 0 0,64-65-236 0 0,80-87 27 0 0,-133 140 291 0 0,9-12 4 0 0,2 2 0 0 0,94-77 0 0 0,-138 124 41 0 0,0 1 0 0 0,0-1 0 0 0,1 1 0 0 0,-1 0 0 0 0,0 0 0 0 0,0 0 0 0 0,1 0 1 0 0,0 0-1 0 0,-1 1 0 0 0,1 0 0 0 0,0-1 0 0 0,6 0 0 0 0,-9 6 131 0 0,-4 7-46 0 0,-1 1-1 0 0,0 0 1 0 0,-1-1 0 0 0,0 0-1 0 0,-13 21 1 0 0,-42 52 218 0 0,37-52-186 0 0,-270 339 245 0 0,205-269-341 0 0,316-331-272 0 0,-212 214 242 0 0,10-10-19 0 0,57-40 0 0 0,-72 58 23 0 0,1 0 1 0 0,0 0-1 0 0,0 1 1 0 0,0 1-1 0 0,0 0 1 0 0,1 0-1 0 0,0 2 1 0 0,19-4-1 0 0,-30 6 10 0 0,0 1 1 0 0,0 0-1 0 0,0-1 0 0 0,0 1 0 0 0,-1 0 1 0 0,1 0-1 0 0,0 0 0 0 0,0 1 0 0 0,0-1 0 0 0,0 0 1 0 0,-1 1-1 0 0,1-1 0 0 0,0 1 0 0 0,0 0 0 0 0,-1-1 1 0 0,1 1-1 0 0,0 0 0 0 0,-1 0 0 0 0,1 0 1 0 0,-1 0-1 0 0,1 0 0 0 0,-1 1 0 0 0,0-1 0 0 0,2 2 1 0 0,-2-1 11 0 0,0 1 0 0 0,0-1 0 0 0,0 0 0 0 0,0 1 0 0 0,0-1 0 0 0,-1 1 0 0 0,0 0 0 0 0,1-1 0 0 0,-1 1 0 0 0,0-1 0 0 0,0 1 0 0 0,0-1 0 0 0,-1 1 0 0 0,1 0 0 0 0,0-1 0 0 0,-2 5 0 0 0,-7 18 149 0 0,-1 0 1 0 0,-1-1-1 0 0,0 0 0 0 0,-20 28 0 0 0,7-10-41 0 0,-47 69 110 0 0,70-109-165 0 0,10-10 19 0 0,35-35-91 0 0,45-39 0 0 0,-76 72 0 0 0,0 1 0 0 0,0 0 0 0 0,1 1 0 0 0,0 1 0 0 0,24-10 0 0 0,-34 16 0 0 0,0-1 0 0 0,-1 1 0 0 0,1 1 1 0 0,0-1-1 0 0,0 0 0 0 0,-1 1 0 0 0,1 0 0 0 0,0 0 0 0 0,0 0 0 0 0,6 1 0 0 0,-9 0-27 0 0,0-1 0 0 0,1 0-1 0 0,-1 1 1 0 0,0-1-1 0 0,0 1 1 0 0,0-1 0 0 0,0 1-1 0 0,0 0 1 0 0,0-1-1 0 0,0 1 1 0 0,-1 0 0 0 0,1 0-1 0 0,0 0 1 0 0,0 0-1 0 0,0 0 1 0 0,-1 0 0 0 0,1-1-1 0 0,0 2 1 0 0,-1-1-1 0 0,1 0 1 0 0,-1 0 0 0 0,0 0-1 0 0,1 0 1 0 0,-1 0-1 0 0,0 0 1 0 0,1 0 0 0 0,-1 1-1 0 0,0-1 1 0 0,0 0-1 0 0,0 0 1 0 0,0 0 0 0 0,0 0-1 0 0,0 1 1 0 0,0-1-1 0 0,-1 0 1 0 0,1 0 0 0 0,-1 2-1 0 0,-5 18-516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4.260"/>
    </inkml:context>
    <inkml:brush xml:id="br0">
      <inkml:brushProperty name="width" value="0.05" units="cm"/>
      <inkml:brushProperty name="height" value="0.05" units="cm"/>
      <inkml:brushProperty name="color" value="#004F8B"/>
    </inkml:brush>
  </inkml:definitions>
  <inkml:trace contextRef="#ctx0" brushRef="#br0">237 34 1839 0 0,'-8'6'2408'0'0,"-12"-3"-1464"0"0,-74 8-2996 0 0,75-10 4839 0 0,-38-1-1 0 0,19-1 6177 0 0,101-10-7421 0 0,57 11 280 0 0,-56 1-1035 0 0,80-10 1 0 0,70-24-851 0 0,-195 31-1219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6.980"/>
    </inkml:context>
    <inkml:brush xml:id="br0">
      <inkml:brushProperty name="width" value="0.05" units="cm"/>
      <inkml:brushProperty name="height" value="0.05" units="cm"/>
      <inkml:brushProperty name="color" value="#004F8B"/>
    </inkml:brush>
  </inkml:definitions>
  <inkml:trace contextRef="#ctx0" brushRef="#br0">3 187 5527 0 0,'-2'-53'683'0'0,"2"36"981"0"0,0 0 0 0 0,2 1 0 0 0,0-1 0 0 0,0 1 0 0 0,9-27 0 0 0,-11 42-1610 0 0,0 1 0 0 0,0 0 0 0 0,0-1 0 0 0,0 1 0 0 0,0 0 0 0 0,1-1 0 0 0,-1 1 0 0 0,0 0 0 0 0,0 0 0 0 0,0-1 0 0 0,0 1-1 0 0,0 0 1 0 0,0-1 0 0 0,1 1 0 0 0,-1 0 0 0 0,0 0 0 0 0,0-1 0 0 0,0 1 0 0 0,1 0 0 0 0,-1 0 0 0 0,0 0 0 0 0,0-1 0 0 0,1 1 0 0 0,-1 0 0 0 0,0 0 0 0 0,0 0 0 0 0,1 0 0 0 0,-1 0 0 0 0,0 0 0 0 0,1-1 0 0 0,-1 1 0 0 0,0 0 0 0 0,0 0 0 0 0,1 0 0 0 0,-1 0 0 0 0,0 0 0 0 0,1 0 0 0 0,0 0 0 0 0,8 11 670 0 0,3 19-129 0 0,-6 2 104 0 0,-2 0-1 0 0,1 62 1 0 0,-11 67 69 0 0,2-100-627 0 0,3-40-202 0 0,1-11-258 0 0,0-1 1 0 0,-1 1-1 0 0,0 0 0 0 0,0 0 1 0 0,-1 0-1 0 0,-1-1 0 0 0,-3 12 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8.699"/>
    </inkml:context>
    <inkml:brush xml:id="br0">
      <inkml:brushProperty name="width" value="0.025" units="cm"/>
      <inkml:brushProperty name="height" value="0.025" units="cm"/>
      <inkml:brushProperty name="color" value="#F6630D"/>
    </inkml:brush>
  </inkml:definitions>
  <inkml:trace contextRef="#ctx0" brushRef="#br0">259 74 12927 0 0,'-2'-2'595'0'0,"-5"-6"-138"0"0,0 1-1 0 0,-1-1 1 0 0,0 1-1 0 0,0 1 1 0 0,-1 0-1 0 0,0 0 1 0 0,-16-8-1 0 0,21 12-366 0 0,1 1 0 0 0,0-1 0 0 0,-1 1 0 0 0,0 0 0 0 0,1 0 0 0 0,-1 0 1 0 0,1 1-1 0 0,-1-1 0 0 0,0 1 0 0 0,0 0 0 0 0,1 0 0 0 0,-1 0 0 0 0,0 1 0 0 0,1-1 0 0 0,-1 1 0 0 0,0 0 0 0 0,1 0 0 0 0,-1 0 0 0 0,1 0 0 0 0,-1 1 0 0 0,1-1 0 0 0,0 1 0 0 0,0 0 0 0 0,-1 0 0 0 0,-4 5 0 0 0,1-1-66 0 0,1 1-1 0 0,1 0 1 0 0,-1 0-1 0 0,1 1 1 0 0,0 0-1 0 0,1 0 0 0 0,0 0 1 0 0,0 0-1 0 0,-3 12 1 0 0,-1 7 422 0 0,-8 47 0 0 0,15-69-355 0 0,1 0 0 0 0,-1 0 1 0 0,1 1-1 0 0,0-1 0 0 0,0 0 1 0 0,1 1-1 0 0,1 6 0 0 0,-1-9-62 0 0,-1-1 0 0 0,1 1 0 0 0,0 0 0 0 0,0-1 0 0 0,1 1 0 0 0,-1-1 0 0 0,0 0 0 0 0,1 1 0 0 0,-1-1 0 0 0,1 0 0 0 0,0 0-1 0 0,0 0 1 0 0,0 0 0 0 0,0 0 0 0 0,3 2 0 0 0,-3-4-24 0 0,0 0 0 0 0,-1 1 1 0 0,1-1-1 0 0,0 0 0 0 0,0 0 0 0 0,-1 0 0 0 0,1 0 0 0 0,0 0 1 0 0,0-1-1 0 0,0 1 0 0 0,-1 0 0 0 0,1-1 0 0 0,0 1 0 0 0,-1-1 1 0 0,1 0-1 0 0,0 0 0 0 0,-1 1 0 0 0,1-1 0 0 0,-1 0 0 0 0,1 0 1 0 0,-1 0-1 0 0,0-1 0 0 0,2 0 0 0 0,2-5-11 0 0,0 1 0 0 0,-1 0 0 0 0,0-1 0 0 0,0 0 0 0 0,-1 0-1 0 0,0 0 1 0 0,3-11 0 0 0,0-5-34 0 0,4-25 1 0 0,-8 32 41 0 0,1 1 0 0 0,0 0 0 0 0,1 0 1 0 0,11-24-1 0 0,-15 37 811 0 0,3 16-388 0 0,-3 3-184 0 0,0 0-1 0 0,-1 0 1 0 0,-1 0-1 0 0,-6 27 0 0 0,4-29-110 0 0,1 0 0 0 0,1 1-1 0 0,0-1 1 0 0,2 1 0 0 0,1 28-1 0 0,5-21-51 0 0,3-11-24 0 0,-4-12-68 0 0,-4 0 14 0 0,1 0-64 0 0,0 0 1 0 0,0 0-1 0 0,0 0 0 0 0,0 0 1 0 0,0 0-1 0 0,-1-1 0 0 0,1 1 1 0 0,0-1-1 0 0,0 1 0 0 0,0-1 1 0 0,0 0-1 0 0,1-1 1 0 0,2 0-457 0 0,10-5-896 0 0,-2-3-64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7.349"/>
    </inkml:context>
    <inkml:brush xml:id="br0">
      <inkml:brushProperty name="width" value="0.05" units="cm"/>
      <inkml:brushProperty name="height" value="0.05" units="cm"/>
      <inkml:brushProperty name="color" value="#004F8B"/>
    </inkml:brush>
  </inkml:definitions>
  <inkml:trace contextRef="#ctx0" brushRef="#br0">5 184 11143 0 0,'-1'-4'105'0'0,"0"1"0"0"0,0 0-1 0 0,1-1 1 0 0,-1 1 0 0 0,1 0-1 0 0,-1-1 1 0 0,1 1-1 0 0,0-1 1 0 0,0 1 0 0 0,1-1-1 0 0,-1 1 1 0 0,1 0 0 0 0,-1-1-1 0 0,1 1 1 0 0,0 0 0 0 0,1-1-1 0 0,1-4 1 0 0,0 4 122 0 0,0 1-1 0 0,-1-1 1 0 0,1 0 0 0 0,1 1-1 0 0,-1 0 1 0 0,1-1 0 0 0,-1 1-1 0 0,1 1 1 0 0,0-1 0 0 0,0 0 0 0 0,0 1-1 0 0,7-3 1 0 0,27-10 613 0 0,0 1 0 0 0,1 3 0 0 0,0 1 0 0 0,1 2 0 0 0,49-4 0 0 0,-87 12-813 0 0,64-5 729 0 0,-60 6-691 0 0,0-1 0 0 0,1 0 0 0 0,-1 1 1 0 0,0 0-1 0 0,0 1 0 0 0,1-1 0 0 0,-1 1 0 0 0,6 3 0 0 0,-11-4-51 0 0,1 0 1 0 0,-1-1-1 0 0,0 1 0 0 0,1 0 1 0 0,-1 0-1 0 0,0 0 0 0 0,0 0 0 0 0,0 0 1 0 0,1 0-1 0 0,-1 1 0 0 0,0-1 1 0 0,-1 0-1 0 0,1 0 0 0 0,0 1 1 0 0,0-1-1 0 0,-1 1 0 0 0,1-1 0 0 0,0 1 1 0 0,0 1-1 0 0,-1-1 3 0 0,0 1 0 0 0,0 0 0 0 0,0-1 0 0 0,0 1 0 0 0,0 0 1 0 0,0 0-1 0 0,0-1 0 0 0,-1 1 0 0 0,0-1 0 0 0,-1 5 0 0 0,-1 1 0 0 0,-1 1 0 0 0,0-1-1 0 0,-1 0 1 0 0,0 0 0 0 0,-8 10 0 0 0,-8 5-447 0 0,-2 0 0 0 0,0-1 0 0 0,-40 28 1 0 0,8-7-3223 0 0,28-20-2920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7.681"/>
    </inkml:context>
    <inkml:brush xml:id="br0">
      <inkml:brushProperty name="width" value="0.05" units="cm"/>
      <inkml:brushProperty name="height" value="0.05" units="cm"/>
      <inkml:brushProperty name="color" value="#004F8B"/>
    </inkml:brush>
  </inkml:definitions>
  <inkml:trace contextRef="#ctx0" brushRef="#br0">10 22 2759 0 0,'0'0'126'0'0,"-1"-2"-5"0"0,-3-18 16608 0 0,4 23-16110 0 0,5 37 68 0 0,-2 0-1 0 0,-1 1 1 0 0,-8 78-1 0 0,-2-83-3507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8.063"/>
    </inkml:context>
    <inkml:brush xml:id="br0">
      <inkml:brushProperty name="width" value="0.05" units="cm"/>
      <inkml:brushProperty name="height" value="0.05" units="cm"/>
      <inkml:brushProperty name="color" value="#004F8B"/>
    </inkml:brush>
  </inkml:definitions>
  <inkml:trace contextRef="#ctx0" brushRef="#br0">1 128 10591 0 0,'0'0'819'0'0,"1"-2"-534"0"0,11-8 606 0 0,1-1 0 0 0,0 2 0 0 0,0 0 0 0 0,1 0 0 0 0,0 1 0 0 0,18-7 1 0 0,6-1 583 0 0,53-13 0 0 0,-83 26-1229 0 0,1 1 0 0 0,0 1-1 0 0,0-1 1 0 0,1 1 0 0 0,-1 1-1 0 0,13 0 1 0 0,-20 1 182 0 0,-2 1-404 0 0,0 0-1 0 0,0 0 1 0 0,-1 0-1 0 0,1 0 0 0 0,0 1 1 0 0,-1-1-1 0 0,1 0 1 0 0,-1 0-1 0 0,1 0 1 0 0,-1 0-1 0 0,0 0 1 0 0,0 0-1 0 0,0 0 1 0 0,0 0-1 0 0,-1 0 0 0 0,1-1 1 0 0,0 1-1 0 0,-1 0 1 0 0,1-1-1 0 0,-1 1 1 0 0,-2 1-1 0 0,-46 39-1172 0 0,-57 37 0 0 0,96-72 755 0 0,-6 5-534 0 0,0-1 0 0 0,-36 18 0 0 0,52-29 780 0 0,19-4-480 0 0,-12 4 698 0 0,0 0 1 0 0,0 0-1 0 0,0 1 0 0 0,0-1 0 0 0,0 1 0 0 0,0 1 0 0 0,0-1 0 0 0,0 1 0 0 0,0 0 1 0 0,-1 0-1 0 0,1 0 0 0 0,-1 1 0 0 0,0 0 0 0 0,0 0 0 0 0,8 6 0 0 0,0 3 420 0 0,0 1-1 0 0,-1 0 0 0 0,19 27 1 0 0,-20-24-40 0 0,1-1 1 0 0,27 26 0 0 0,-37-39-468 0 0,-1-1 0 0 0,1 0 0 0 0,-1 0 0 0 0,1 0 0 0 0,0 0 1 0 0,0 0-1 0 0,-1 0 0 0 0,1 0 0 0 0,0-1 0 0 0,3 2 0 0 0,11-4-6069 0 0,-7-3-562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8.404"/>
    </inkml:context>
    <inkml:brush xml:id="br0">
      <inkml:brushProperty name="width" value="0.05" units="cm"/>
      <inkml:brushProperty name="height" value="0.05" units="cm"/>
      <inkml:brushProperty name="color" value="#004F8B"/>
    </inkml:brush>
  </inkml:definitions>
  <inkml:trace contextRef="#ctx0" brushRef="#br0">150 93 2759 0 0,'-13'0'7294'0'0,"10"1"-6523"0"0,1 0 0 0 0,0 1 0 0 0,-1-1 0 0 0,1 1 0 0 0,0 0 1 0 0,0 0-1 0 0,0 0 0 0 0,0 0 0 0 0,0 0 0 0 0,-2 4 0 0 0,0-1-322 0 0,1 1-1 0 0,0 0 0 0 0,0 0 0 0 0,-2 7 1 0 0,-1 8-698 0 0,-5 37-1 0 0,10-52 561 0 0,-1 2-246 0 0,1 0 1 0 0,0 0 0 0 0,1 0 0 0 0,0-1-1 0 0,0 1 1 0 0,1 0 0 0 0,0 0 0 0 0,3 13-1 0 0,-3-19-24 0 0,0 1 1 0 0,0-1-1 0 0,0 0 0 0 0,0 1 0 0 0,0-1 0 0 0,1 0 0 0 0,-1 0 0 0 0,1 0 0 0 0,-1 0 1 0 0,1 0-1 0 0,0 0 0 0 0,0 0 0 0 0,0-1 0 0 0,0 1 0 0 0,0-1 0 0 0,0 1 0 0 0,0-1 1 0 0,0 0-1 0 0,1 0 0 0 0,-1 0 0 0 0,0 0 0 0 0,1 0 0 0 0,-1 0 0 0 0,1-1 0 0 0,-1 1 1 0 0,1-1-1 0 0,-1 0 0 0 0,1 0 0 0 0,-1 0 0 0 0,6 0 0 0 0,-2-1 6 0 0,0 0 1 0 0,0 0-1 0 0,0 0 0 0 0,0-1 0 0 0,0 0 0 0 0,0 0 0 0 0,0-1 1 0 0,-1 0-1 0 0,1 0 0 0 0,-1 0 0 0 0,0 0 0 0 0,0-1 1 0 0,0 0-1 0 0,0 0 0 0 0,0 0 0 0 0,-1-1 0 0 0,0 1 1 0 0,0-1-1 0 0,0 0 0 0 0,5-10 0 0 0,-4 7-27 0 0,-1-1-1 0 0,0 0 0 0 0,0 0 1 0 0,0-1-1 0 0,-1 1 0 0 0,-1-1 1 0 0,0 1-1 0 0,0-1 0 0 0,-1 0 1 0 0,0 0-1 0 0,0 0 0 0 0,-2-13 1 0 0,0 10-14 0 0,-1 0 0 0 0,0 0 1 0 0,-1 0-1 0 0,-1 0 0 0 0,0 1 0 0 0,-6-14 1 0 0,9 23 2 0 0,-1 0 1 0 0,1 0 0 0 0,-1 0-1 0 0,1 1 1 0 0,-1-1 0 0 0,0 0-1 0 0,0 1 1 0 0,-1-1 0 0 0,1 1-1 0 0,0 0 1 0 0,-1 0-1 0 0,1 0 1 0 0,-1 0 0 0 0,0 0-1 0 0,0 0 1 0 0,0 1 0 0 0,0-1-1 0 0,0 1 1 0 0,0 0 0 0 0,0 0-1 0 0,0 0 1 0 0,0 0 0 0 0,0 1-1 0 0,-1-1 1 0 0,1 1 0 0 0,0 0-1 0 0,-1 0 1 0 0,1 0-1 0 0,-6 1 1 0 0,1 1-18 0 0,1 0 1 0 0,0 0-1 0 0,0 0 1 0 0,0 1-1 0 0,0 0 0 0 0,1 1 1 0 0,-1 0-1 0 0,1 0 0 0 0,0 0 1 0 0,0 0-1 0 0,0 1 0 0 0,0 0 1 0 0,1 0-1 0 0,-5 7 0 0 0,-3 4-929 0 0,1 2 0 0 0,1-1 0 0 0,-16 33-1 0 0,13-24-1062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8.791"/>
    </inkml:context>
    <inkml:brush xml:id="br0">
      <inkml:brushProperty name="width" value="0.05" units="cm"/>
      <inkml:brushProperty name="height" value="0.05" units="cm"/>
      <inkml:brushProperty name="color" value="#004F8B"/>
    </inkml:brush>
  </inkml:definitions>
  <inkml:trace contextRef="#ctx0" brushRef="#br0">72 86 6911 0 0,'-4'-8'12236'0'0,"7"13"-12042"0"0,-1 1 0 0 0,1-1-1 0 0,-1 1 1 0 0,0 0-1 0 0,0 0 1 0 0,-1 0 0 0 0,0 0-1 0 0,0 0 1 0 0,0 0 0 0 0,-1 11-1 0 0,-1 8 227 0 0,-4 31-1 0 0,4-50-333 0 0,-1 8 38 0 0,-7 84 637 0 0,9-96-762 0 0</inkml:trace>
  <inkml:trace contextRef="#ctx0" brushRef="#br0" timeOffset="1">4 58 14023 0 0,'0'0'639'0'0,"1"-2"-10"0"0,3-2-500 0 0,0-1 0 0 0,1 1-1 0 0,-1 0 1 0 0,1 1 0 0 0,0-1 0 0 0,0 1-1 0 0,0 0 1 0 0,1 0 0 0 0,-1 0-1 0 0,1 1 1 0 0,-1 0 0 0 0,1 0-1 0 0,11-2 1 0 0,-1 1 486 0 0,1 0-1 0 0,0 1 1 0 0,31 1-1 0 0,-32 2-135 0 0,0 0-1 0 0,0 1 1 0 0,20 6 0 0 0,-28-6-226 0 0,0 1 0 0 0,0 0 0 0 0,0 0 0 0 0,0 0 0 0 0,-1 1 0 0 0,0 0 0 0 0,1 1 0 0 0,5 5 0 0 0,-11-8-191 0 0,0-1 1 0 0,0 1-1 0 0,-1 0 0 0 0,1-1 0 0 0,-1 1 0 0 0,1 0 1 0 0,-1 0-1 0 0,0 0 0 0 0,0 0 0 0 0,0 1 1 0 0,0-1-1 0 0,0 0 0 0 0,0 0 0 0 0,-1 1 0 0 0,1-1 1 0 0,-1 0-1 0 0,1 3 0 0 0,-1-1-11 0 0,-1-1 0 0 0,1 1 0 0 0,-1 0 0 0 0,1-1-1 0 0,-1 1 1 0 0,0-1 0 0 0,0 0 0 0 0,-1 1 0 0 0,1-1 0 0 0,-3 4 0 0 0,-4 6 14 0 0,-1 0 1 0 0,-1-1-1 0 0,1-1 1 0 0,-16 14-1 0 0,21-21-45 0 0,-107 99-173 0 0,89-86-204 0 0,-1 0-1 0 0,0-1 1 0 0,-36 17-1 0 0,35-24-171 0 0,23-9 450 0 0,0 0 1 0 0,-1 0 0 0 0,1 0-1 0 0,0 0 1 0 0,0 0 0 0 0,0 0 0 0 0,0 0-1 0 0,0 0 1 0 0,0-1 0 0 0,0 1 0 0 0,0 0-1 0 0,0-1 1 0 0,0 1 0 0 0,0 0-1 0 0,0-1 1 0 0,0 1 0 0 0,0-1 0 0 0,1 0-1 0 0,-1 1 1 0 0,-1-2 0 0 0,1 0-69 0 0,1 1 1 0 0,-1 0 0 0 0,1 0-1 0 0,-1-1 1 0 0,1 1 0 0 0,0 0-1 0 0,0-1 1 0 0,0 1-1 0 0,0-1 1 0 0,0 1 0 0 0,0 0-1 0 0,0-1 1 0 0,0 1 0 0 0,0 0-1 0 0,1-1 1 0 0,-1 1-1 0 0,1-3 1 0 0,0 2-370 0 0,3-11-1740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9.167"/>
    </inkml:context>
    <inkml:brush xml:id="br0">
      <inkml:brushProperty name="width" value="0.05" units="cm"/>
      <inkml:brushProperty name="height" value="0.05" units="cm"/>
      <inkml:brushProperty name="color" value="#004F8B"/>
    </inkml:brush>
  </inkml:definitions>
  <inkml:trace contextRef="#ctx0" brushRef="#br0">5 42 15551 0 0,'-4'-11'1654'0'0,"5"4"-897"0"0,3 12 1321 0 0,5 15-1009 0 0,-7-3-976 0 0,-1-1 1 0 0,-1 0 0 0 0,-3 30 0 0 0,1-23 117 0 0,2 30-1 0 0,0-47-135 0 0,1 1 0 0 0,0 0 0 0 0,0-1 0 0 0,1 1 0 0 0,-1-1 0 0 0,1 1 0 0 0,1-1 0 0 0,5 11 0 0 0,-6-14-60 0 0,-1-1 0 0 0,1 1-1 0 0,-1-1 1 0 0,1 0-1 0 0,0 1 1 0 0,0-1-1 0 0,0 0 1 0 0,0 0-1 0 0,0-1 1 0 0,1 1-1 0 0,-1 0 1 0 0,1-1-1 0 0,-1 1 1 0 0,1-1-1 0 0,-1 0 1 0 0,1 0-1 0 0,5 2 1 0 0,-5-3 5 0 0,1 0 1 0 0,0 1-1 0 0,-1-1 1 0 0,1-1 0 0 0,0 1-1 0 0,0 0 1 0 0,-1-1-1 0 0,1 0 1 0 0,-1 0 0 0 0,1 0-1 0 0,-1 0 1 0 0,5-2-1 0 0,1-2 25 0 0,-1 0 0 0 0,0 0 0 0 0,0-1 0 0 0,0 1 0 0 0,-1-2 0 0 0,1 1 0 0 0,-2-1 0 0 0,1 0 0 0 0,9-14 0 0 0,-11 12 9 0 0,0 0 0 0 0,0 0 0 0 0,-1-1 0 0 0,0 1 0 0 0,-1-1 0 0 0,0 0 0 0 0,0 0 0 0 0,-1 0 0 0 0,-1 0 0 0 0,1-11 0 0 0,-1 2 193 0 0,-2 0 0 0 0,0 0 0 0 0,-1 0 0 0 0,-6-28 0 0 0,8 45-23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9.616"/>
    </inkml:context>
    <inkml:brush xml:id="br0">
      <inkml:brushProperty name="width" value="0.05" units="cm"/>
      <inkml:brushProperty name="height" value="0.05" units="cm"/>
      <inkml:brushProperty name="color" value="#004F8B"/>
    </inkml:brush>
  </inkml:definitions>
  <inkml:trace contextRef="#ctx0" brushRef="#br0">190 67 12895 0 0,'0'-2'998'0'0,"0"-1"-820"0"0,2-16 169 0 0,-1 12 968 0 0,1-1 0 0 0,0 0 0 0 0,4-10 0 0 0,-5 17-791 0 0,-23 6-395 0 0,11 1-45 0 0,1 0-1 0 0,-1 1 1 0 0,1 0-1 0 0,0 0 1 0 0,0 1-1 0 0,1 1 1 0 0,0-1-1 0 0,1 1 1 0 0,0 1-1 0 0,0 0 1 0 0,1 0-1 0 0,-10 19 1 0 0,8-12 172 0 0,1 0 1 0 0,1 0 0 0 0,0 0 0 0 0,2 1 0 0 0,0 0 0 0 0,1 0-1 0 0,-4 35 1 0 0,8-48-194 0 0,0 1-1 0 0,0-1 1 0 0,0 0-1 0 0,1 1 0 0 0,-1-1 1 0 0,1 0-1 0 0,1 0 1 0 0,-1 0-1 0 0,1 0 1 0 0,3 7-1 0 0,-4-10-51 0 0,0 1-1 0 0,0-2 1 0 0,1 1 0 0 0,-1 0-1 0 0,1 0 1 0 0,-1 0-1 0 0,1-1 1 0 0,0 1 0 0 0,0 0-1 0 0,-1-1 1 0 0,1 0-1 0 0,0 1 1 0 0,1-1 0 0 0,-1 0-1 0 0,0 0 1 0 0,0 0-1 0 0,0-1 1 0 0,0 1 0 0 0,1 0-1 0 0,-1-1 1 0 0,0 1-1 0 0,1-1 1 0 0,-1 0 0 0 0,0 0-1 0 0,4 0 1 0 0,5-1-18 0 0,1-1 0 0 0,0 0 1 0 0,-1 0-1 0 0,0-1 0 0 0,19-8 0 0 0,-9 2-932 0 0,38-23 0 0 0,-45 22 168 0 0,0-1 1 0 0,0-1-1 0 0,-1 0 0 0 0,-1-1 0 0 0,0 0 1 0 0,-1-1-1 0 0,0 0 0 0 0,-1-1 0 0 0,-1 0 1 0 0,-1-1-1 0 0,0 0 0 0 0,0 0 0 0 0,-2 0 1 0 0,10-29 8810 0 0,-15 45-7737 0 0,5 9 1513 0 0,0 20-1813 0 0,-6 58 1619 0 0,-1-53-806 0 0,1 0 1 0 0,8 58 0 0 0,-6-83-709 0 0,-1-8-256 0 0,-7-10-6657 0 0,-2-1 4970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19.987"/>
    </inkml:context>
    <inkml:brush xml:id="br0">
      <inkml:brushProperty name="width" value="0.05" units="cm"/>
      <inkml:brushProperty name="height" value="0.05" units="cm"/>
      <inkml:brushProperty name="color" value="#004F8B"/>
    </inkml:brush>
  </inkml:definitions>
  <inkml:trace contextRef="#ctx0" brushRef="#br0">0 95 13823 0 0,'11'-9'386'0'0,"1"0"0"0"0,0 1 0 0 0,0 1 0 0 0,0 0 0 0 0,1 1 0 0 0,0 0 0 0 0,0 1 0 0 0,1 0 0 0 0,17-3 0 0 0,1 2 699 0 0,32-3-1 0 0,1 3-2426 0 0,-22 3-1626 0 0,-28 3-3703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20.766"/>
    </inkml:context>
    <inkml:brush xml:id="br0">
      <inkml:brushProperty name="width" value="0.05" units="cm"/>
      <inkml:brushProperty name="height" value="0.05" units="cm"/>
      <inkml:brushProperty name="color" value="#004F8B"/>
    </inkml:brush>
  </inkml:definitions>
  <inkml:trace contextRef="#ctx0" brushRef="#br0">0 79 10623 0 0,'3'-15'510'0'0,"-3"11"-408"0"0,1 0 0 0 0,-1 0 0 0 0,1 0 0 0 0,0 0 0 0 0,0 0 0 0 0,1 0 1 0 0,-1 1-1 0 0,1-1 0 0 0,0 0 0 0 0,0 1 0 0 0,0-1 0 0 0,0 1 0 0 0,1 0 1 0 0,4-6-1 0 0,-6 9-56 0 0,-1 0 0 0 0,0-1 0 0 0,1 1 0 0 0,-1 0 0 0 0,0 0 0 0 0,1 0 0 0 0,-1-1 0 0 0,0 1 0 0 0,1 0 0 0 0,-1 0 0 0 0,0 0 0 0 0,1 0 0 0 0,-1 0 0 0 0,1 0 0 0 0,-1-1 0 0 0,0 1 0 0 0,1 0-1 0 0,-1 0 1 0 0,1 0 0 0 0,-1 0 0 0 0,0 1 0 0 0,1-1 0 0 0,-1 0 0 0 0,1 0 0 0 0,-1 0 0 0 0,0 0 0 0 0,1 0 0 0 0,-1 0 0 0 0,1 1 0 0 0,-1-1 0 0 0,0 0 0 0 0,1 0 0 0 0,-1 1 0 0 0,0-1 0 0 0,1 0 0 0 0,-1 0 0 0 0,0 1 0 0 0,0-1 0 0 0,1 0 0 0 0,-1 1 0 0 0,0-1 0 0 0,0 0 0 0 0,1 1 0 0 0,7 15 467 0 0,-4 2-145 0 0,-1 1-1 0 0,0-1 1 0 0,-1 1 0 0 0,-2 25 0 0 0,1-8-9 0 0,3 61 483 0 0,12 202 1181 0 0,27 2-765 0 0,-41-290-1319 0 0,53 212-1459 0 0,-52-216-102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21.995"/>
    </inkml:context>
    <inkml:brush xml:id="br0">
      <inkml:brushProperty name="width" value="0.05" units="cm"/>
      <inkml:brushProperty name="height" value="0.05" units="cm"/>
      <inkml:brushProperty name="color" value="#004F8B"/>
    </inkml:brush>
  </inkml:definitions>
  <inkml:trace contextRef="#ctx0" brushRef="#br0">116 118 4143 0 0,'-12'1'241'0'0,"-1"-1"247"0"0,0 0 0 0 0,-1-1 0 0 0,1 0 1 0 0,-20-5-1 0 0,32 5-2 0 0,-10-7 1738 0 0,11 8-2068 0 0,-1 0-1 0 0,1-1 1 0 0,-1 1-1 0 0,1-1 0 0 0,-1 1 1 0 0,1-1-1 0 0,0 1 1 0 0,-1-1-1 0 0,1 1 1 0 0,0-1-1 0 0,0 1 0 0 0,-1-1 1 0 0,1 1-1 0 0,0-1 1 0 0,0 1-1 0 0,0-1 0 0 0,0 1 1 0 0,-1-1-1 0 0,1 0 1 0 0,0 1-1 0 0,0-1 1 0 0,0 1-1 0 0,0-1 0 0 0,0 0 1 0 0,1 1-1 0 0,-1-1 1 0 0,0 1-1 0 0,0-1 0 0 0,0 1 1 0 0,0-1-1 0 0,1 0 1 0 0,0 0-1 0 0,0 0-71 0 0,0 0 1 0 0,0 0-1 0 0,1 0 0 0 0,-1 0 0 0 0,0 1 1 0 0,1-1-1 0 0,-1 0 0 0 0,1 1 1 0 0,-1-1-1 0 0,1 1 0 0 0,-1 0 0 0 0,3-1 1 0 0,9 0-197 0 0,0 0 1 0 0,17 1-1 0 0,-29 0 216 0 0,241-7 310 0 0,-81-1-206 0 0,390-11 87 0 0,160-3 814 0 0,-631 22-729 0 0,266 0 876 0 0,14 1-579 0 0,-220-3-522 0 0,142-8 87 0 0,172 4-484 0 0,-439 7 231 0 0,-3-1-9 0 0,-1 1 1 0 0,0 0 0 0 0,0 0-1 0 0,0 2 1 0 0,18 4-1 0 0,-29-6-47 0 0,0-1 0 0 0,1 1-1 0 0,-1-1 1 0 0,0 1 0 0 0,0-1 0 0 0,0 1-1 0 0,0-1 1 0 0,0 1 0 0 0,0-1 0 0 0,0 0-1 0 0,0 1 1 0 0,-1-1 0 0 0,1 1 0 0 0,0-1 0 0 0,0 1-1 0 0,0-1 1 0 0,0 1 0 0 0,-1-1 0 0 0,1 1-1 0 0,0-1 1 0 0,0 0 0 0 0,-1 1 0 0 0,-7 8-6515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9.083"/>
    </inkml:context>
    <inkml:brush xml:id="br0">
      <inkml:brushProperty name="width" value="0.025" units="cm"/>
      <inkml:brushProperty name="height" value="0.025" units="cm"/>
      <inkml:brushProperty name="color" value="#F6630D"/>
    </inkml:brush>
  </inkml:definitions>
  <inkml:trace contextRef="#ctx0" brushRef="#br0">21 1 11055 0 0,'0'0'6148'0'0,"1"2"-5132"0"0,2 16-172 0 0,-1 0 0 0 0,0 0-1 0 0,-1 0 1 0 0,-2 20 0 0 0,-10 76 493 0 0,1-25-626 0 0,8-60-517 0 0,-2 11 226 0 0,3 45 0 0 0,1-74-379 0 0,1 0-1 0 0,1 0 1 0 0,-1 1 0 0 0,2-1 0 0 0,0-1 0 0 0,0 1-1 0 0,1 0 1 0 0,9 17 0 0 0,-12-26-90 0 0,0 0 0 0 0,0-1 0 0 0,0 1 0 0 0,0 0 0 0 0,1-1 0 0 0,-1 0 0 0 0,1 1 0 0 0,-1-1 0 0 0,1 0 0 0 0,-1 1 0 0 0,1-1 0 0 0,0 0 0 0 0,-1 0 0 0 0,1-1 0 0 0,0 1 0 0 0,0 0 0 0 0,0-1-1 0 0,0 1 1 0 0,0-1 0 0 0,0 1 0 0 0,3-1 0 0 0,-1 0-307 0 0,-1 0-1 0 0,1 0 0 0 0,-1-1 0 0 0,0 1 1 0 0,1-1-1 0 0,-1 0 0 0 0,1 0 0 0 0,-1 0 0 0 0,0 0 1 0 0,0-1-1 0 0,5-2 0 0 0,4-4-1507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22.599"/>
    </inkml:context>
    <inkml:brush xml:id="br0">
      <inkml:brushProperty name="width" value="0.05" units="cm"/>
      <inkml:brushProperty name="height" value="0.05" units="cm"/>
      <inkml:brushProperty name="color" value="#004F8B"/>
    </inkml:brush>
  </inkml:definitions>
  <inkml:trace contextRef="#ctx0" brushRef="#br0">22 9 2759 0 0,'-8'-6'247'0'0,"-5"4"7427"0"0,21 22-5554 0 0,11 29-1365 0 0,-6 1-90 0 0,-3 1 1 0 0,-2 0-1 0 0,-2 0 0 0 0,-1 91 0 0 0,-33 204 816 0 0,13-217-747 0 0,2 153 1 0 0,20-171-147 0 0,-5-93-359 0 0,1 0 0 0 0,1 0 0 0 0,12 34 0 0 0,-14-47-136 0 0,0 0 0 0 0,0 0-1 0 0,1 0 1 0 0,0-1 0 0 0,0 1 0 0 0,0-1-1 0 0,0 0 1 0 0,6 6 0 0 0,-9-10-129 0 0,1 0 0 0 0,-1 0-1 0 0,1 1 1 0 0,-1-1 0 0 0,0 0 0 0 0,1 0 0 0 0,-1 0 0 0 0,1 0-1 0 0,-1 0 1 0 0,1 0 0 0 0,-1 0 0 0 0,1 0 0 0 0,-1 0 0 0 0,1-1-1 0 0,-1 1 1 0 0,1 0 0 0 0,-1 0 0 0 0,0 0 0 0 0,1 0 0 0 0,-1-1 0 0 0,1 1-1 0 0,0-1 1 0 0,7-5-5165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23.232"/>
    </inkml:context>
    <inkml:brush xml:id="br0">
      <inkml:brushProperty name="width" value="0.05" units="cm"/>
      <inkml:brushProperty name="height" value="0.05" units="cm"/>
      <inkml:brushProperty name="color" value="#004F8B"/>
    </inkml:brush>
  </inkml:definitions>
  <inkml:trace contextRef="#ctx0" brushRef="#br0">1 41 14999 0 0,'0'0'1358'0'0,"2"-1"-1118"0"0,5-2-209 0 0,1-1 0 0 0,0 1 1 0 0,0 1-1 0 0,0-1 0 0 0,15-1 1 0 0,46-3 234 0 0,-35 5-174 0 0,561-7 1038 0 0,-423 12-996 0 0,590-3-163 0 0,-663-1-19 0 0,504-3-418 0 0,-3 24 1644 0 0,-590-19-1299 0 0,62 6 536 0 0,-26 3-5488 0 0,-22-2-1047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4:24.496"/>
    </inkml:context>
    <inkml:brush xml:id="br0">
      <inkml:brushProperty name="width" value="0.05" units="cm"/>
      <inkml:brushProperty name="height" value="0.05" units="cm"/>
      <inkml:brushProperty name="color" value="#004F8B"/>
    </inkml:brush>
  </inkml:definitions>
  <inkml:trace contextRef="#ctx0" brushRef="#br0">13 41 1375 0 0,'0'0'4536'0'0,"-12"-1"2387"0"0,16-2-4857 0 0,16-3-1025 0 0,26-5-1059 0 0,-8 3 362 0 0,-1 3-1 0 0,1 1 0 0 0,0 2 1 0 0,1 1-1 0 0,74 10 0 0 0,-97-7-1367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3.874"/>
    </inkml:context>
    <inkml:brush xml:id="br0">
      <inkml:brushProperty name="width" value="0.025" units="cm"/>
      <inkml:brushProperty name="height" value="0.025" units="cm"/>
      <inkml:brushProperty name="color" value="#F6630D"/>
    </inkml:brush>
  </inkml:definitions>
  <inkml:trace contextRef="#ctx0" brushRef="#br0">6 18 3223 0 0,'-1'-2'240'0'0,"-3"-9"1537"0"0,4 7 5192 0 0,2 8-2052 0 0,-1 0-6788 0 0,28 198 5968 0 0,-4-19-3191 0 0,-23-167-2403 0 0,-2-15 559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4.243"/>
    </inkml:context>
    <inkml:brush xml:id="br0">
      <inkml:brushProperty name="width" value="0.025" units="cm"/>
      <inkml:brushProperty name="height" value="0.025" units="cm"/>
      <inkml:brushProperty name="color" value="#F6630D"/>
    </inkml:brush>
  </inkml:definitions>
  <inkml:trace contextRef="#ctx0" brushRef="#br0">3 66 10135 0 0,'0'0'778'0'0,"0"-1"-506"0"0,-3-5-58 0 0,3 5-17 0 0,1 0-1 0 0,-1 0 1 0 0,0 0-1 0 0,1 0 1 0 0,-1-1-1 0 0,1 1 1 0 0,0 0-1 0 0,-1 0 1 0 0,1 0-1 0 0,0 0 1 0 0,-1 0 0 0 0,1 1-1 0 0,0-1 1 0 0,0 0-1 0 0,0 0 1 0 0,0 0-1 0 0,2 0 1 0 0,2-3 142 0 0,1 1 1 0 0,0 0 0 0 0,0 0 0 0 0,0 1 0 0 0,0-1 0 0 0,1 1-1 0 0,10-1 1 0 0,50-6 905 0 0,-55 8-874 0 0,1 0-108 0 0,20-2 403 0 0,1 0 0 0 0,-1 3 1 0 0,56 5-1 0 0,-86-5-615 0 0,0 1 0 0 0,0-1 0 0 0,0 1 0 0 0,0 0-1 0 0,0 0 1 0 0,0 0 0 0 0,0 1 0 0 0,0-1 0 0 0,-1 1 0 0 0,1 0 0 0 0,0-1 0 0 0,3 5-1 0 0,-5-5-29 0 0,0 0 0 0 0,-1 0-1 0 0,1 0 1 0 0,0 0 0 0 0,-1 1-1 0 0,1-1 1 0 0,0 0-1 0 0,-1 1 1 0 0,0-1 0 0 0,1 0-1 0 0,-1 1 1 0 0,0-1 0 0 0,0 1-1 0 0,0-1 1 0 0,1 0-1 0 0,-2 1 1 0 0,1-1 0 0 0,0 1-1 0 0,0-1 1 0 0,0 1 0 0 0,-1-1-1 0 0,1 0 1 0 0,0 1-1 0 0,-1-1 1 0 0,0 0 0 0 0,1 1-1 0 0,-1-1 1 0 0,0 0 0 0 0,-1 2-1 0 0,-15 23-12 0 0,-2-1 0 0 0,-1 0-1 0 0,-27 26 1 0 0,35-40-172 0 0,5-3-26 0 0,0-2 1 0 0,0 1-1 0 0,-1-1 1 0 0,0 0-1 0 0,-1 0 1 0 0,1-1-1 0 0,-1 0 1 0 0,-10 4 0 0 0,18-9 75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4.815"/>
    </inkml:context>
    <inkml:brush xml:id="br0">
      <inkml:brushProperty name="width" value="0.025" units="cm"/>
      <inkml:brushProperty name="height" value="0.025" units="cm"/>
      <inkml:brushProperty name="color" value="#F6630D"/>
    </inkml:brush>
  </inkml:definitions>
  <inkml:trace contextRef="#ctx0" brushRef="#br0">2 23 7831 0 0,'0'0'603'0'0,"-1"-23"2145"0"0,1 29 3542 0 0,4 61-3707 0 0,-5-29-1966 0 0,2 0 0 0 0,2-1 0 0 0,1 1 0 0 0,15 59 0 0 0,-9-61-539 0 0,-10-35-318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5.210"/>
    </inkml:context>
    <inkml:brush xml:id="br0">
      <inkml:brushProperty name="width" value="0.025" units="cm"/>
      <inkml:brushProperty name="height" value="0.025" units="cm"/>
      <inkml:brushProperty name="color" value="#F6630D"/>
    </inkml:brush>
  </inkml:definitions>
  <inkml:trace contextRef="#ctx0" brushRef="#br0">213 23 5527 0 0,'5'-7'590'0'0,"-4"6"-242"0"0,0-1 0 0 0,0 1 0 0 0,1-1 0 0 0,-1 1 1 0 0,1 0-1 0 0,-1 0 0 0 0,1-1 0 0 0,0 1 0 0 0,2-1 1 0 0,-4 2-44 0 0,1 0 0 0 0,-1-1 1 0 0,1 1-1 0 0,-1 0 1 0 0,1 0-1 0 0,-1 0 1 0 0,1 0-1 0 0,-1 0 1 0 0,1 0-1 0 0,0 0 1 0 0,-1 0-1 0 0,1 0 1 0 0,-1 0-1 0 0,1 0 1 0 0,-1 0-1 0 0,1 0 0 0 0,-1 0 1 0 0,1 1-1 0 0,-1-1 1 0 0,1 0-1 0 0,0 1 1 0 0,0-1-8 0 0,-1 1 0 0 0,1-1 0 0 0,-1 1 1 0 0,1 0-1 0 0,-1-1 0 0 0,1 1 0 0 0,-1 0 1 0 0,1-1-1 0 0,-1 1 0 0 0,0 0 0 0 0,1 0 1 0 0,-1-1-1 0 0,0 1 0 0 0,0 0 0 0 0,0 0 0 0 0,1-1 1 0 0,-1 1-1 0 0,0 1 0 0 0,-2 12-1765 0 0,-1-7 1493 0 0,0 0-1 0 0,-1 0 1 0 0,0 0 0 0 0,0 0 0 0 0,0-1 0 0 0,-1 0-1 0 0,-7 8 1 0 0,-43 38 167 0 0,42-41-183 0 0,-71 52-132 0 0,24-21 26 0 0,59-41 14 0 0,43-2 1 0 0,-17 0 441 0 0,0 1 1 0 0,0 1 0 0 0,31 6 0 0 0,-49-6-199 0 0,0 1-1 0 0,0 0 1 0 0,0 0 0 0 0,0 0-1 0 0,-1 1 1 0 0,1 0 0 0 0,-1 1-1 0 0,0 0 1 0 0,0-1 0 0 0,0 2 0 0 0,-1-1-1 0 0,1 1 1 0 0,-1 0 0 0 0,0 0-1 0 0,0 0 1 0 0,4 7 0 0 0,-6-7-163 0 0,0 1 1 0 0,-1 0 0 0 0,1-1-1 0 0,-1 1 1 0 0,0 0-1 0 0,-1 0 1 0 0,1 0 0 0 0,-1 1-1 0 0,0 6 1 0 0,1 14-2904 0 0,-2-25 1313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5.600"/>
    </inkml:context>
    <inkml:brush xml:id="br0">
      <inkml:brushProperty name="width" value="0.025" units="cm"/>
      <inkml:brushProperty name="height" value="0.025" units="cm"/>
      <inkml:brushProperty name="color" value="#F6630D"/>
    </inkml:brush>
  </inkml:definitions>
  <inkml:trace contextRef="#ctx0" brushRef="#br0">1 0 18111 0 0,'0'0'3096'0'0,"1"11"-3920"0"0,-1 0-1304 0 0</inkml:trace>
  <inkml:trace contextRef="#ctx0" brushRef="#br0" timeOffset="1">32 174 9671 0 0,'0'0'1048'0'0,"-4"6"-1048"0"0,4 1 4688 0 0,1 1-2064 0 0,2 0 24 0 0,-1 0-2040 0 0,0 0-416 0 0,-1 1-72 0 0,0-1-8752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6.459"/>
    </inkml:context>
    <inkml:brush xml:id="br0">
      <inkml:brushProperty name="width" value="0.025" units="cm"/>
      <inkml:brushProperty name="height" value="0.025" units="cm"/>
      <inkml:brushProperty name="color" value="#F6630D"/>
    </inkml:brush>
  </inkml:definitions>
  <inkml:trace contextRef="#ctx0" brushRef="#br0">177 102 13591 0 0,'0'0'622'0'0,"5"-16"228"0"0,-4 11-815 0 0,1-1 316 0 0,0 0 1 0 0,-1 0 0 0 0,0 0 0 0 0,1-9-1 0 0,-2 13-284 0 0,0 0 0 0 0,0 1 0 0 0,0-1-1 0 0,0 0 1 0 0,-1 1 0 0 0,1-1-1 0 0,-1 1 1 0 0,1-1 0 0 0,-1 1 0 0 0,1-1-1 0 0,-1 1 1 0 0,0-1 0 0 0,0 1 0 0 0,0-1-1 0 0,1 1 1 0 0,-1 0 0 0 0,-1-1 0 0 0,1 1-1 0 0,0 0 1 0 0,0 0 0 0 0,0 0-1 0 0,-3-1 1 0 0,3 1-64 0 0,-1 0 0 0 0,1 0 0 0 0,-1 0 0 0 0,1 0 0 0 0,-1 1 0 0 0,0-1 1 0 0,1 1-1 0 0,-1-1 0 0 0,0 1 0 0 0,0-1 0 0 0,1 1 0 0 0,-1 0 0 0 0,0 0 0 0 0,0 0 0 0 0,0 0 0 0 0,1 0 0 0 0,-1 1 0 0 0,0-1 0 0 0,0 0 0 0 0,1 1 0 0 0,-1-1 0 0 0,0 1 0 0 0,-2 1 0 0 0,-1 0 4 0 0,-1 1-16 0 0,-1 0 0 0 0,1 0 1 0 0,0 1-1 0 0,-1 0 0 0 0,2 0 0 0 0,-1 0 0 0 0,0 1 0 0 0,1 0 0 0 0,0 0 0 0 0,0 0 1 0 0,0 1-1 0 0,1 0 0 0 0,0 0 0 0 0,0 0 0 0 0,0 0 0 0 0,1 1 0 0 0,0-1 0 0 0,-3 10 1 0 0,0 3 13 0 0,0-1 0 0 0,2 1 1 0 0,0 1-1 0 0,1-1 1 0 0,-1 33-1 0 0,3-38 167 0 0,2-1 1 0 0,-1 1-1 0 0,2-1 0 0 0,0 0 0 0 0,0 1 1 0 0,1-1-1 0 0,1 0 0 0 0,8 18 0 0 0,-11-27-123 0 0,1 0-1 0 0,0-1 1 0 0,0 1-1 0 0,1 0 1 0 0,-1-1 0 0 0,1 1-1 0 0,0-1 1 0 0,0 0-1 0 0,0 0 1 0 0,0 0-1 0 0,0 0 1 0 0,1 0-1 0 0,0-1 1 0 0,-1 1 0 0 0,1-1-1 0 0,0 0 1 0 0,0 0-1 0 0,0-1 1 0 0,0 1-1 0 0,0-1 1 0 0,0 0-1 0 0,1 0 1 0 0,-1 0 0 0 0,0-1-1 0 0,1 1 1 0 0,-1-1-1 0 0,0 0 1 0 0,1-1-1 0 0,7 0 1 0 0,-2-1 35 0 0,0 0 0 0 0,0-1 1 0 0,16-6-1 0 0,9-10-3530 0 0,-27 12-3236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7.276"/>
    </inkml:context>
    <inkml:brush xml:id="br0">
      <inkml:brushProperty name="width" value="0.025" units="cm"/>
      <inkml:brushProperty name="height" value="0.025" units="cm"/>
      <inkml:brushProperty name="color" value="#F6630D"/>
    </inkml:brush>
  </inkml:definitions>
  <inkml:trace contextRef="#ctx0" brushRef="#br0">1 88 8143 0 0,'0'-1'374'0'0,"10"-49"1411"0"0,2 18 3751 0 0,-12 31-4813 0 0,0 1-679 0 0,0 0 1 0 0,0-1-1 0 0,0 1 0 0 0,0 0 1 0 0,0 0-1 0 0,0 0 1 0 0,0 0-1 0 0,0 0 1 0 0,0-1-1 0 0,1 1 1 0 0,-1 0-1 0 0,0 0 1 0 0,0 0-1 0 0,0 0 1 0 0,0 0-1 0 0,0 0 1 0 0,0 0-1 0 0,0-1 0 0 0,0 1 1 0 0,0 0-1 0 0,0 0 1 0 0,0 0-1 0 0,0 0 1 0 0,1 0-1 0 0,-1 0 1 0 0,0 0-1 0 0,0 0 1 0 0,0 0-1 0 0,0 0 1 0 0,0 0-1 0 0,0 0 1 0 0,1-1-1 0 0,-1 1 1 0 0,0 0-1 0 0,0 0 0 0 0,0 0 1 0 0,0 0-1 0 0,0 0 1 0 0,0 0-1 0 0,1 0 1 0 0,-1 0-1 0 0,0 0 1 0 0,0 0-1 0 0,0 0 1 0 0,0 0-1 0 0,0 1 1 0 0,0-1-1 0 0,1 0 1 0 0,-1 0-1 0 0,0 0 1 0 0,0 0-1 0 0,0 0 0 0 0,0 0 1 0 0,0 0-1 0 0,0 0 1 0 0,0 0-1 0 0,1 0 1 0 0,-1 1-1 0 0,8 4 953 0 0,-6 2-844 0 0,1 1 0 0 0,-1-1 1 0 0,-1 1-1 0 0,1 0 1 0 0,-1 0-1 0 0,0-1 1 0 0,-1 1-1 0 0,0 0 0 0 0,-2 14 1 0 0,2 20 73 0 0,1-22-139 0 0,4 36 39 0 0,-5-51-94 0 0,1 0 0 0 0,1 0 0 0 0,-1 0 0 0 0,1 0 1 0 0,0 0-1 0 0,0 0 0 0 0,0-1 0 0 0,4 7 0 0 0,-5-10-17 0 0,0 1 0 0 0,1 0-1 0 0,-1 0 1 0 0,0-1 0 0 0,1 1 0 0 0,-1 0-1 0 0,1-1 1 0 0,0 0 0 0 0,0 1-1 0 0,-1-1 1 0 0,1 0 0 0 0,0 0 0 0 0,0 0-1 0 0,0 0 1 0 0,0 0 0 0 0,0 0 0 0 0,0-1-1 0 0,0 1 1 0 0,1-1 0 0 0,-1 1-1 0 0,0-1 1 0 0,0 0 0 0 0,0 0 0 0 0,1 0-1 0 0,-1 0 1 0 0,0 0 0 0 0,0-1 0 0 0,0 1-1 0 0,0 0 1 0 0,1-1 0 0 0,-1 0-1 0 0,0 1 1 0 0,0-1 0 0 0,0 0 0 0 0,0 0-1 0 0,0 0 1 0 0,-1-1 0 0 0,3 0 0 0 0,2-3 27 0 0,0 0 1 0 0,-1 0-1 0 0,1 0 1 0 0,-1 0 0 0 0,0-1-1 0 0,-1 0 1 0 0,1 0 0 0 0,-1 0-1 0 0,0-1 1 0 0,3-6-1 0 0,-3-1-51 0 0,1 0-1 0 0,-2 0 0 0 0,1-1 1 0 0,-2 1-1 0 0,1-17 1 0 0,0-57 88 0 0,-3 82 70 0 0,-2 60 141 0 0,1-31-42 0 0,0 0 0 0 0,2 0 0 0 0,0 0 0 0 0,1-1-1 0 0,9 35 1 0 0,-11-55-379 0 0,1-1 0 0 0,-1 1 1 0 0,1 0-1 0 0,0-1 0 0 0,-1 1 0 0 0,1-1 0 0 0,0 1 0 0 0,0-1 0 0 0,0 1 1 0 0,0-1-1 0 0,1 0 0 0 0,-1 0 0 0 0,0 1 0 0 0,0-1 0 0 0,1 0 1 0 0,-1 0-1 0 0,1 0 0 0 0,-1 0 0 0 0,1-1 0 0 0,-1 1 0 0 0,1 0 0 0 0,-1-1 1 0 0,1 1-1 0 0,0-1 0 0 0,-1 1 0 0 0,1-1 0 0 0,0 0 0 0 0,0 1 0 0 0,-1-1 1 0 0,1 0-1 0 0,0 0 0 0 0,0-1 0 0 0,-1 1 0 0 0,1 0 0 0 0,2-1 1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9.503"/>
    </inkml:context>
    <inkml:brush xml:id="br0">
      <inkml:brushProperty name="width" value="0.025" units="cm"/>
      <inkml:brushProperty name="height" value="0.025" units="cm"/>
      <inkml:brushProperty name="color" value="#F6630D"/>
    </inkml:brush>
  </inkml:definitions>
  <inkml:trace contextRef="#ctx0" brushRef="#br0">34 68 9671 0 0,'-2'0'748'0'0,"-7"4"-503"0"0,-4 1 4 0 0,5-3 4541 0 0,8-2-4703 0 0,-1 0-1 0 0,1 0 0 0 0,0 0 0 0 0,0 1 1 0 0,0-1-1 0 0,0 0 0 0 0,0 0 0 0 0,0 0 1 0 0,0 1-1 0 0,0-1 0 0 0,0 0 0 0 0,0 0 1 0 0,0 0-1 0 0,0 1 0 0 0,0-1 1 0 0,0 0-1 0 0,0 0 0 0 0,0 1 0 0 0,0-1 1 0 0,0 0-1 0 0,0 0 0 0 0,0 0 0 0 0,0 0 1 0 0,0 1-1 0 0,0-1 0 0 0,1 0 0 0 0,-1 0 1 0 0,0 0-1 0 0,0 1 0 0 0,0-1 0 0 0,0 0 1 0 0,0 0-1 0 0,0 0 0 0 0,1 0 1 0 0,-1 0-1 0 0,0 1 0 0 0,0-1 0 0 0,6 7 524 0 0,-4-6-544 0 0,1 0-1 0 0,-1 1 0 0 0,1-2 0 0 0,-1 1 1 0 0,1 0-1 0 0,0 0 0 0 0,-1-1 1 0 0,1 0-1 0 0,0 1 0 0 0,-1-1 1 0 0,1 0-1 0 0,0 0 0 0 0,0 0 1 0 0,-1-1-1 0 0,1 1 0 0 0,0-1 1 0 0,-1 1-1 0 0,1-1 0 0 0,-1 0 1 0 0,1 0-1 0 0,-1 0 0 0 0,1-1 0 0 0,-1 1 1 0 0,0 0-1 0 0,1-1 0 0 0,2-2 1 0 0,-1 1-31 0 0,0 0 0 0 0,0 0 0 0 0,-1-1 0 0 0,0 1 1 0 0,1-1-1 0 0,-1 0 0 0 0,0 0 0 0 0,-1 0 0 0 0,1 0 0 0 0,-1 0 1 0 0,0-1-1 0 0,0 1 0 0 0,3-10 0 0 0,-3 5 37 0 0,-2 7-1 0 0,0 2-45 0 0,0-1 0 0 0,0 1 1 0 0,0-1-1 0 0,-1 0 0 0 0,1 1 1 0 0,0-1-1 0 0,0 1 0 0 0,0-1 0 0 0,0 0 1 0 0,-1 1-1 0 0,1-1 0 0 0,0 1 1 0 0,-1-1-1 0 0,1 1 0 0 0,0-1 1 0 0,-1 1-1 0 0,0-1 0 0 0,-1 1-16 0 0,1 0 0 0 0,-1 0 0 0 0,0 1 0 0 0,0-1-1 0 0,0 0 1 0 0,1 1 0 0 0,-1 0 0 0 0,0-1 0 0 0,1 1 0 0 0,-1 0-1 0 0,0 0 1 0 0,1 0 0 0 0,-1 0 0 0 0,1 0 0 0 0,0 0 0 0 0,-2 2-1 0 0,0 0 32 0 0,0 1 0 0 0,0-1-1 0 0,0 1 1 0 0,1 0 0 0 0,-1 0-1 0 0,-1 5 1 0 0,-1 3 56 0 0,0 0 0 0 0,2 1 0 0 0,-5 23 0 0 0,7-31-282 0 0,0-1-1 0 0,1 1 0 0 0,0 0 1 0 0,0 0-1 0 0,0 0 0 0 0,1 0 1 0 0,0 0-1 0 0,0 0 0 0 0,0 0 1 0 0,0-1-1 0 0,4 9 1 0 0,-4-12 10 0 0,0 1 0 0 0,0 0 0 0 0,0 0 0 0 0,0-1 0 0 0,0 1 0 0 0,1-1 0 0 0,-1 1 0 0 0,0-1 1 0 0,1 1-1 0 0,-1-1 0 0 0,1 0 0 0 0,-1 1 0 0 0,1-1 0 0 0,0 0 0 0 0,0 0 0 0 0,-1-1 0 0 0,1 1 1 0 0,0 0-1 0 0,0 0 0 0 0,0-1 0 0 0,0 1 0 0 0,0-1 0 0 0,0 0 0 0 0,0 0 0 0 0,0 1 0 0 0,0-1 0 0 0,0 0 1 0 0,0-1-1 0 0,0 1 0 0 0,4-1 0 0 0,7-3-6568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7.680"/>
    </inkml:context>
    <inkml:brush xml:id="br0">
      <inkml:brushProperty name="width" value="0.025" units="cm"/>
      <inkml:brushProperty name="height" value="0.025" units="cm"/>
      <inkml:brushProperty name="color" value="#F6630D"/>
    </inkml:brush>
  </inkml:definitions>
  <inkml:trace contextRef="#ctx0" brushRef="#br0">156 10 10591 0 0,'0'0'3991'0'0,"0"0"-3777"0"0,0-1 0 0 0,0 1 0 0 0,0 0 0 0 0,0-1 1 0 0,0 1-1 0 0,0-1 0 0 0,1 1 0 0 0,-1 0 0 0 0,0-1 0 0 0,-1 1 0 0 0,1 0 0 0 0,0-1 1 0 0,0 1-1 0 0,0 0 0 0 0,0-1 0 0 0,0 1 0 0 0,0 0 0 0 0,0-1 0 0 0,0 1 0 0 0,-1 0 0 0 0,1-1 1 0 0,0 1-1 0 0,0 0 0 0 0,0-1 0 0 0,-1 1 0 0 0,1-1 0 0 0,-6 1-181 0 0,0 1-1 0 0,0-1 1 0 0,0 1-1 0 0,1 0 1 0 0,-1 0-1 0 0,0 1 1 0 0,1 0-1 0 0,-1 0 1 0 0,1 0-1 0 0,0 1 1 0 0,0-1-1 0 0,-1 1 1 0 0,2 0-1 0 0,-8 6 1 0 0,6-4-20 0 0,-1 0 1 0 0,2 1-1 0 0,-1-1 1 0 0,0 1-1 0 0,1 0 1 0 0,0 1-1 0 0,1-1 1 0 0,-1 1-1 0 0,1 0 1 0 0,-4 11-1 0 0,7-16 0 0 0,1 1 0 0 0,-1-1-1 0 0,1 1 1 0 0,-1-1 0 0 0,1 1 0 0 0,0-1-1 0 0,0 1 1 0 0,0 0 0 0 0,0-1 0 0 0,1 1-1 0 0,-1-1 1 0 0,1 1 0 0 0,0-1 0 0 0,-1 1-1 0 0,1-1 1 0 0,0 1 0 0 0,0-1 0 0 0,1 0-1 0 0,-1 0 1 0 0,0 1 0 0 0,1-1 0 0 0,-1 0-1 0 0,1 0 1 0 0,0 0 0 0 0,0-1 0 0 0,3 3-1 0 0,5 5 66 0 0,1-1 0 0 0,0-1 0 0 0,22 12 0 0 0,-24-13 21 0 0,16 4 235 0 0,-21-8-188 0 0,1 0 0 0 0,0 0 0 0 0,-1 0 0 0 0,0 1 0 0 0,1-1-1 0 0,-1 1 1 0 0,4 3 0 0 0,-7-5 437 0 0,1 6 115 0 0,-2-7-686 0 0,0 0-1 0 0,0 0 1 0 0,0 0-1 0 0,0 1 1 0 0,0-1-1 0 0,0 0 1 0 0,0 0-1 0 0,0 1 1 0 0,0-1-1 0 0,0 0 1 0 0,0 0-1 0 0,0 0 1 0 0,0 1-1 0 0,0-1 1 0 0,0 0-1 0 0,0 0 1 0 0,0 1-1 0 0,0-1 1 0 0,-1 0-1 0 0,1 0 1 0 0,0 0-1 0 0,0 1 1 0 0,0-1-1 0 0,0 0 1 0 0,0 0-1 0 0,0 0 1 0 0,-1 0-1 0 0,1 1 1 0 0,0-1-1 0 0,0 0 1 0 0,0 0 0 0 0,-1 0-1 0 0,1 0 1 0 0,0 0-1 0 0,0 0 1 0 0,0 0-1 0 0,-1 1 1 0 0,1-1-1 0 0,0 0 1 0 0,0 0-1 0 0,0 0 1 0 0,-1 0-1 0 0,-5 4 68 0 0,-1-1 0 0 0,1 0 0 0 0,-1 0 0 0 0,1 0 0 0 0,-1-1 1 0 0,0 0-1 0 0,0 0 0 0 0,0-1 0 0 0,-13 1 0 0 0,11-1-366 0 0,0 1 0 0 0,0-1-1 0 0,1 2 1 0 0,-1-1 0 0 0,-9 5 0 0 0,16-7-601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8.067"/>
    </inkml:context>
    <inkml:brush xml:id="br0">
      <inkml:brushProperty name="width" value="0.025" units="cm"/>
      <inkml:brushProperty name="height" value="0.025" units="cm"/>
      <inkml:brushProperty name="color" value="#F6630D"/>
    </inkml:brush>
  </inkml:definitions>
  <inkml:trace contextRef="#ctx0" brushRef="#br0">41 36 5983 0 0,'-8'-22'623'0'0,"8"21"-417"0"0,-1 0 0 0 0,1 1 0 0 0,0-1 0 0 0,-1 0 0 0 0,1 0 0 0 0,-1 0 0 0 0,1 0 0 0 0,-1 0 0 0 0,0 1 1 0 0,1-1-1 0 0,-1 0 0 0 0,0 1 0 0 0,0-1 0 0 0,1 0 0 0 0,-1 1 0 0 0,-1-1 0 0 0,2 0 87 0 0,-1 1 0 0 0,1 0 0 0 0,-1 0 0 0 0,1 0 1 0 0,0 0-1 0 0,-1 0 0 0 0,1 1 0 0 0,-1-1 0 0 0,1 0 0 0 0,0 0 0 0 0,-1 0 1 0 0,1 0-1 0 0,-1 0 0 0 0,1 0 0 0 0,0 1 0 0 0,-1-1 0 0 0,1 0 0 0 0,0 0 0 0 0,-1 1 1 0 0,1-1-1 0 0,0 0 0 0 0,0 0 0 0 0,-1 1 0 0 0,1-1 0 0 0,0 0 0 0 0,-1 1 1 0 0,-7 18 6347 0 0,5-4-8875 0 0,3 128 4327 0 0,1-46-1189 0 0,-1-67-655 0 0,-1 160 966 0 0,1-181-1198 0 0,1-1-1 0 0,0 1 1 0 0,0-1 0 0 0,5 16-1 0 0,1-12-735 0 0,-3-12-978 0 0,1-8-1850 0 0,-5 7 3297 0 0,3-10-1521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8.442"/>
    </inkml:context>
    <inkml:brush xml:id="br0">
      <inkml:brushProperty name="width" value="0.025" units="cm"/>
      <inkml:brushProperty name="height" value="0.025" units="cm"/>
      <inkml:brushProperty name="color" value="#F6630D"/>
    </inkml:brush>
  </inkml:definitions>
  <inkml:trace contextRef="#ctx0" brushRef="#br0">0 83 7367 0 0,'0'0'4900'0'0,"2"-1"-2614"0"0,3-2-1742 0 0,0 0 1 0 0,0 1 0 0 0,0-1 0 0 0,1 1-1 0 0,-1 0 1 0 0,1 1 0 0 0,-1-1-1 0 0,7 0 1 0 0,52-4 469 0 0,-43 5-354 0 0,14-1 171 0 0,-21 2-466 0 0,1 0 0 0 0,-1-2 1 0 0,0 0-1 0 0,0 0 0 0 0,21-7 0 0 0,-34 8-61 0 0,-1 3-240 0 0,-1 7 8 0 0,-1 0 0 0 0,0-1 1 0 0,0 1-1 0 0,0-1 0 0 0,-1 1 0 0 0,-5 9 0 0 0,-3 12-30 0 0,7-18-36 0 0,0 0 0 0 0,2 1 1 0 0,-1 0-1 0 0,2-1 0 0 0,-1 23 1 0 0,2-31-2 0 0,0 0 0 0 0,1 0 1 0 0,-1 0-1 0 0,1 0 0 0 0,0 0 1 0 0,0 0-1 0 0,0 0 0 0 0,1-1 1 0 0,-1 1-1 0 0,3 3 0 0 0,-2-5 12 0 0,-1 0 0 0 0,0 0-1 0 0,1 0 1 0 0,0-1 0 0 0,-1 1-1 0 0,1-1 1 0 0,0 1 0 0 0,0-1-1 0 0,0 0 1 0 0,-1 0 0 0 0,2 0-1 0 0,-1 0 1 0 0,0 0 0 0 0,0 0-1 0 0,0 0 1 0 0,0 0 0 0 0,0-1-1 0 0,5 1 1 0 0,-3-1 9 0 0,1 0 0 0 0,-1 0 1 0 0,1-1-1 0 0,-1 0 0 0 0,0 1 0 0 0,0-2 0 0 0,1 1 0 0 0,-1 0 0 0 0,0-1 1 0 0,0 0-1 0 0,0 0 0 0 0,0 0 0 0 0,4-3 0 0 0,2-1 56 0 0,-1-2-1 0 0,1 1 1 0 0,12-14-1 0 0,-17 16-55 0 0,-1 0 0 0 0,0 1 0 0 0,0-1 0 0 0,0-1 0 0 0,-1 1 1 0 0,0-1-1 0 0,0 1 0 0 0,0-1 0 0 0,-1 0 0 0 0,1 0 0 0 0,-1 0 0 0 0,-1 0 0 0 0,1 0 0 0 0,-1 0 0 0 0,0-1 0 0 0,-1 1 0 0 0,1-1 1 0 0,-1 1-1 0 0,-1 0 0 0 0,1-1 0 0 0,-1 1 0 0 0,0 0 0 0 0,0 0 0 0 0,-3-8 0 0 0,2 8-13 0 0,0 0 1 0 0,0 0-1 0 0,0 0 1 0 0,-1 0-1 0 0,1 0 0 0 0,-2 1 1 0 0,1-1-1 0 0,0 1 1 0 0,-1 0-1 0 0,-9-9 0 0 0,11 12-18 0 0,-1 0 0 0 0,0 0 0 0 0,1 0 0 0 0,-1 0 0 0 0,0 1 0 0 0,0-1-1 0 0,0 1 1 0 0,0 0 0 0 0,-1 0 0 0 0,1 0 0 0 0,0 0 0 0 0,0 1 0 0 0,-1-1 0 0 0,1 1-1 0 0,0 0 1 0 0,-1 0 0 0 0,1 0 0 0 0,0 0 0 0 0,-1 0 0 0 0,1 1 0 0 0,0 0 0 0 0,-6 1-1 0 0,-2 2-60 0 0,0 1 0 0 0,0-1 0 0 0,0 2-1 0 0,1-1 1 0 0,0 1 0 0 0,0 1 0 0 0,-11 9-1 0 0,17-12-116 0 0,0-1 0 0 0,0 1 0 0 0,0 0 0 0 0,0 0 0 0 0,1 1-1 0 0,-1-1 1 0 0,1 1 0 0 0,0 0 0 0 0,1-1 0 0 0,-1 1 0 0 0,1 0 0 0 0,0 1 0 0 0,0-1-1 0 0,0 0 1 0 0,1 1 0 0 0,0-1 0 0 0,-1 8 0 0 0,2-10-189 0 0,0-1 1 0 0,0 0-1 0 0,1 1 0 0 0,-1-1 1 0 0,1 0-1 0 0,-1 0 0 0 0,1 1 1 0 0,0-1-1 0 0,0 0 1 0 0,1 3-1 0 0,6 4-6695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9.087"/>
    </inkml:context>
    <inkml:brush xml:id="br0">
      <inkml:brushProperty name="width" value="0.025" units="cm"/>
      <inkml:brushProperty name="height" value="0.025" units="cm"/>
      <inkml:brushProperty name="color" value="#F6630D"/>
    </inkml:brush>
  </inkml:definitions>
  <inkml:trace contextRef="#ctx0" brushRef="#br0">0 12 1375 0 0,'9'-6'15412'0'0,"-6"8"-15109"0"0,-1-1-1 0 0,1 0 1 0 0,-1 1-1 0 0,1-1 1 0 0,-1 1-1 0 0,1 0 1 0 0,-1 0-1 0 0,0 0 1 0 0,0 0-1 0 0,0 0 1 0 0,0 1-1 0 0,2 3 1 0 0,0 0 15 0 0,-1 0 0 0 0,0 0 0 0 0,0 1 0 0 0,-1-1 0 0 0,2 8 0 0 0,1 7 243 0 0,-1 0 0 0 0,1 32 0 0 0,-3-36-381 0 0,-1 1 1 0 0,0-1-1 0 0,-2 1 0 0 0,0-1 0 0 0,-1 1 0 0 0,-5 23 0 0 0,6-39-164 0 0,-1-15-589 0 0,-2-4 486 0 0,2 0-1 0 0,0 0 1 0 0,1 1-1 0 0,1-1 1 0 0,1 0-1 0 0,3-23 1 0 0,-3 31 68 0 0,1 1-1 0 0,0 0 1 0 0,0 0 0 0 0,1-1-1 0 0,0 1 1 0 0,0 1 0 0 0,1-1 0 0 0,0 0-1 0 0,0 1 1 0 0,1 0 0 0 0,0 0 0 0 0,0 0-1 0 0,1 1 1 0 0,8-8 0 0 0,-10 11 13 0 0,-1 0 1 0 0,1 0 0 0 0,0 1 0 0 0,0 0-1 0 0,1 0 1 0 0,-1 0 0 0 0,0 0-1 0 0,1 0 1 0 0,-1 1 0 0 0,1 0-1 0 0,-1 0 1 0 0,7 0 0 0 0,-8 1 37 0 0,-1 0 0 0 0,1 0 0 0 0,0 0 0 0 0,-1 0 0 0 0,1 1 0 0 0,0-1 1 0 0,-1 1-1 0 0,1 0 0 0 0,-1-1 0 0 0,1 1 0 0 0,-1 0 0 0 0,1 1 0 0 0,-1-1 0 0 0,0 0 0 0 0,0 1 0 0 0,0-1 1 0 0,1 1-1 0 0,-1 0 0 0 0,-1 0 0 0 0,1 0 0 0 0,0 0 0 0 0,2 3 0 0 0,-1 0 69 0 0,0 0-1 0 0,0 1 1 0 0,-1-1 0 0 0,1 1-1 0 0,-1-1 1 0 0,-1 1-1 0 0,1 0 1 0 0,1 10 0 0 0,-2 1 236 0 0,-1 29 1 0 0,0-31-258 0 0,-1 0 0 0 0,2 0 0 0 0,3 18 0 0 0,-4-29-72 0 0,2-1-5 0 0,5 11 32 0 0,-7-13-111 0 0,3-4 10 0 0,-1 0 1 0 0,1-1 0 0 0,-1 1-1 0 0,0-1 1 0 0,0 1 0 0 0,0-1-1 0 0,0 0 1 0 0,-1 0 0 0 0,0 0-1 0 0,0 0 1 0 0,0 0 0 0 0,1-4-1 0 0,0-9-212 0 0,0-28-1 0 0,0 5 87 0 0,-1 31 201 0 0,0 1 1 0 0,0 0-1 0 0,1 0 0 0 0,0 0 0 0 0,1 1 1 0 0,0-1-1 0 0,0 0 0 0 0,0 1 0 0 0,1 0 0 0 0,0 0 1 0 0,1 0-1 0 0,9-11 0 0 0,-14 18 3 0 0,0-1 0 0 0,1 0 0 0 0,0 1 0 0 0,-1-1-1 0 0,1 1 1 0 0,-1-1 0 0 0,1 1 0 0 0,0 0 0 0 0,-1-1 0 0 0,1 1 0 0 0,0-1-1 0 0,-1 1 1 0 0,1 0 0 0 0,0 0 0 0 0,-1-1 0 0 0,1 1 0 0 0,0 0 0 0 0,0 0-1 0 0,-1 0 1 0 0,1 0 0 0 0,0 0 0 0 0,0 0 0 0 0,0 0 0 0 0,-1 0 0 0 0,1 0 0 0 0,0 0-1 0 0,0 1 1 0 0,-1-1 0 0 0,1 0 0 0 0,0 0 0 0 0,-1 1 0 0 0,1-1 0 0 0,0 0-1 0 0,-1 1 1 0 0,1-1 0 0 0,0 1 0 0 0,-1-1 0 0 0,1 1 0 0 0,-1-1 0 0 0,1 1-1 0 0,-1-1 1 0 0,1 1 0 0 0,0 1 0 0 0,1 1 33 0 0,0 0 0 0 0,0 0 0 0 0,0 1 0 0 0,-1-1 0 0 0,1 1 1 0 0,-1-1-1 0 0,1 5 0 0 0,2 13 236 0 0,-1 1 1 0 0,-1-1 0 0 0,-1 33-1 0 0,-2-30-86 0 0,2 0-1 0 0,5 31 0 0 0,-5-47-160 0 0,-1-5-34 0 0,1 0 1 0 0,-1 0-1 0 0,1 0 0 0 0,0 0 0 0 0,0-1 1 0 0,0 1-1 0 0,0 0 0 0 0,0-1 0 0 0,0 1 0 0 0,1-1 1 0 0,0 1-1 0 0,-1-1 0 0 0,1 1 0 0 0,2 1 0 0 0,-3-3-69 0 0,0 0 1 0 0,0 0-1 0 0,0 0 0 0 0,0-1 0 0 0,0 1 0 0 0,0 0 0 0 0,0 0 0 0 0,0-1 0 0 0,0 1 0 0 0,0-1 0 0 0,0 1 0 0 0,1-1 0 0 0,-1 1 0 0 0,0-1 0 0 0,0 0 1 0 0,1 0-1 0 0,-1 1 0 0 0,0-1 0 0 0,1 0 0 0 0,-1 0 0 0 0,0 0 0 0 0,0-1 0 0 0,1 1 0 0 0,-1 0 0 0 0,0 0 0 0 0,2-1 0 0 0,0 0-520 0 0,-1 0-1 0 0,0 0 1 0 0,1 0-1 0 0,-1 0 1 0 0,0-1-1 0 0,0 1 1 0 0,3-3-1 0 0,1-2-7270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19.648"/>
    </inkml:context>
    <inkml:brush xml:id="br0">
      <inkml:brushProperty name="width" value="0.025" units="cm"/>
      <inkml:brushProperty name="height" value="0.025" units="cm"/>
      <inkml:brushProperty name="color" value="#F6630D"/>
    </inkml:brush>
  </inkml:definitions>
  <inkml:trace contextRef="#ctx0" brushRef="#br0">13 142 13759 0 0,'0'0'1247'0'0,"10"6"-307"0"0,-2-7-614 0 0,-1 1 0 0 0,1-1 1 0 0,-1-1-1 0 0,1 1 0 0 0,-1-1 1 0 0,0-1-1 0 0,0 1 0 0 0,0-1 0 0 0,0-1 1 0 0,0 1-1 0 0,9-7 0 0 0,-12 7-209 0 0,0 0 0 0 0,-1 1 0 0 0,1-1 0 0 0,-1-1 0 0 0,0 1 0 0 0,0 0 0 0 0,0-1 0 0 0,0 0 0 0 0,0 1-1 0 0,-1-1 1 0 0,0 0 0 0 0,0 0 0 0 0,0-1 0 0 0,0 1 0 0 0,0 0 0 0 0,-1-1 0 0 0,0 1 0 0 0,0-1 0 0 0,0 1 0 0 0,0-6-1 0 0,-1 9-88 0 0,0 0-1 0 0,0 0 0 0 0,0 0 0 0 0,0 0 0 0 0,0 0 0 0 0,0-1 0 0 0,0 1 0 0 0,0 0 0 0 0,0 0 0 0 0,-1 0 0 0 0,1 0 0 0 0,0 0 0 0 0,-1 0 0 0 0,1 0 0 0 0,-1 0 0 0 0,1 0 1 0 0,-1 0-1 0 0,1 0 0 0 0,-1 0 0 0 0,0 0 0 0 0,1 1 0 0 0,-1-1 0 0 0,0 0 0 0 0,0 0 0 0 0,0 1 0 0 0,1-1 0 0 0,-1 0 0 0 0,0 1 0 0 0,0-1 0 0 0,0 1 0 0 0,0-1 0 0 0,0 1 1 0 0,0 0-1 0 0,0-1 0 0 0,0 1 0 0 0,0 0 0 0 0,-1 0 0 0 0,1 0 0 0 0,0-1 0 0 0,0 1 0 0 0,0 0 0 0 0,0 1 0 0 0,0-1 0 0 0,0 0 0 0 0,0 0 0 0 0,-2 1 0 0 0,-2 0-11 0 0,1 0-1 0 0,-1 1 1 0 0,1 0-1 0 0,0 0 1 0 0,0 0-1 0 0,0 0 1 0 0,0 0-1 0 0,0 1 1 0 0,-6 5-1 0 0,1 2 15 0 0,0 1-1 0 0,0-1 1 0 0,1 2-1 0 0,1-1 1 0 0,0 1-1 0 0,0 0 1 0 0,1 0-1 0 0,1 1 1 0 0,0 0 0 0 0,0 0-1 0 0,2 0 1 0 0,-4 18-1 0 0,7-26-8 0 0,0-1-1 0 0,0 1 0 0 0,0-1 1 0 0,0 1-1 0 0,1-1 0 0 0,0 1 1 0 0,-1-1-1 0 0,2 1 1 0 0,-1-1-1 0 0,1 0 0 0 0,-1 0 1 0 0,1 1-1 0 0,0-1 0 0 0,3 4 1 0 0,-3-6-25 0 0,-1 0 0 0 0,0-1 0 0 0,1 1 1 0 0,0 0-1 0 0,-1-1 0 0 0,1 1 0 0 0,0-1 1 0 0,0 1-1 0 0,0-1 0 0 0,0 0 0 0 0,0 0 0 0 0,0 0 1 0 0,0 0-1 0 0,0 0 0 0 0,1-1 0 0 0,-1 1 0 0 0,0 0 1 0 0,1-1-1 0 0,-1 0 0 0 0,0 0 0 0 0,0 1 1 0 0,1-1-1 0 0,-1-1 0 0 0,0 1 0 0 0,1 0 0 0 0,-1 0 1 0 0,0-1-1 0 0,5-1 0 0 0,1-1-18 0 0,0 0 0 0 0,0 0-1 0 0,0-1 1 0 0,0 0 0 0 0,-1 0 0 0 0,1-1-1 0 0,-1 0 1 0 0,0 0 0 0 0,-1 0 0 0 0,1-1 0 0 0,-1 0-1 0 0,0-1 1 0 0,-1 1 0 0 0,1-1 0 0 0,-1 0-1 0 0,-1-1 1 0 0,1 1 0 0 0,-1-1 0 0 0,-1 0-1 0 0,1 0 1 0 0,-1 0 0 0 0,-1 0 0 0 0,0-1-1 0 0,0 1 1 0 0,0-1 0 0 0,-1 1 0 0 0,0-11-1 0 0,-1 9 1465 0 0,-1 18-1095 0 0,-1 17-269 0 0,19 75 463 0 0,-3-18 470 0 0,-14-82-1003 0 0,0 0 1 0 0,0 0-1 0 0,0 0 0 0 0,0 0 0 0 0,-1 0 1 0 0,1 0-1 0 0,0 0 0 0 0,0 0 0 0 0,0 0 1 0 0,0 0-1 0 0,0 0 0 0 0,0 0 0 0 0,0 0 1 0 0,0 0-1 0 0,0 0 0 0 0,-1 0 0 0 0,1 0 1 0 0,0 0-1 0 0,0 0 0 0 0,0 0 0 0 0,0 0 1 0 0,0 0-1 0 0,0 0 0 0 0,0 0 0 0 0,0 0 1 0 0,0 0-1 0 0,0 0 0 0 0,0 0 0 0 0,0 0 1 0 0,0 1-1 0 0,-1-1 0 0 0,1 0 0 0 0,0 0 1 0 0,0 0-1 0 0,0 0 0 0 0,0 0 0 0 0,0 0 1 0 0,0 0-1 0 0,0 0 0 0 0,0 0 0 0 0,0 0 1 0 0,0 1-1 0 0,0-1 0 0 0,0 0 0 0 0,0 0 1 0 0,0 0-1 0 0,0 0 0 0 0,0 0 0 0 0,0 0 1 0 0,0 0-1 0 0,0 0 0 0 0,0 0 0 0 0,0 0 1 0 0,0 1-1 0 0,0-1 0 0 0,0 0 0 0 0,0 0 1 0 0,1 0-1 0 0,-1 0 0 0 0,0 0 0 0 0,0 0 1 0 0,0 0-1 0 0,0 0 0 0 0,0 0 0 0 0,0 0 1 0 0,0 0-1 0 0,0 0 0 0 0,-6-8 84 0 0,-6-17-160 0 0,9 14 56 0 0,1 0 0 0 0,0 0 0 0 0,0 0 0 0 0,1 0 0 0 0,1-13 0 0 0,0 17 4 0 0,0 1 0 0 0,1-1-1 0 0,0 0 1 0 0,1 1 0 0 0,0-1 0 0 0,-1 1 0 0 0,2 0 0 0 0,-1 0 0 0 0,7-12 0 0 0,-3 10-72 0 0,-5 7 75 0 0,0 0 1 0 0,0 0-1 0 0,0 0 0 0 0,0 0 0 0 0,0 0 0 0 0,0 0 1 0 0,0 0-1 0 0,0 0 0 0 0,0 0 0 0 0,1 1 1 0 0,-1-1-1 0 0,0 0 0 0 0,1 1 0 0 0,-1-1 1 0 0,0 1-1 0 0,1 0 0 0 0,-1-1 0 0 0,3 1 0 0 0,1-1 0 0 0,2 0-263 0 0,0 0-1 0 0,0 0 1 0 0,0 1-1 0 0,0 0 0 0 0,-1 0 1 0 0,1 1-1 0 0,0 0 1 0 0,0 0-1 0 0,10 4 1 0 0,-7-2-1039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0"/>
    </inkml:context>
    <inkml:brush xml:id="br0">
      <inkml:brushProperty name="width" value="0.025" units="cm"/>
      <inkml:brushProperty name="height" value="0.025" units="cm"/>
      <inkml:brushProperty name="color" value="#F6630D"/>
    </inkml:brush>
  </inkml:definitions>
  <inkml:trace contextRef="#ctx0" brushRef="#br0">1 1 5527 0 0,'2'0'13509'0'0,"9"2"-11944"0"0,-9 1-1406 0 0,1-1 1 0 0,0 1 0 0 0,-1 0 0 0 0,1 0 0 0 0,-1 0 0 0 0,0 0 0 0 0,0 0 0 0 0,0 0 0 0 0,0 1-1 0 0,-1-1 1 0 0,1 1 0 0 0,-1-1 0 0 0,0 1 0 0 0,0-1 0 0 0,1 7 0 0 0,1 9 463 0 0,1 36 0 0 0,-3-30-154 0 0,0-6-294 0 0,6 44 286 0 0,-7-61-423 0 0,3 0-3444 0 0,-6-8 1177 0 0,-9-16-838 0 0,4 10 1516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0.353"/>
    </inkml:context>
    <inkml:brush xml:id="br0">
      <inkml:brushProperty name="width" value="0.025" units="cm"/>
      <inkml:brushProperty name="height" value="0.025" units="cm"/>
      <inkml:brushProperty name="color" value="#F6630D"/>
    </inkml:brush>
  </inkml:definitions>
  <inkml:trace contextRef="#ctx0" brushRef="#br0">1 74 16151 0 0,'0'0'1878'0'0,"2"-12"2160"0"0,3 8-3755 0 0,0 0-1 0 0,0 1 1 0 0,0 0 0 0 0,1 0-1 0 0,-1 0 1 0 0,1 0-1 0 0,0 1 1 0 0,0 0 0 0 0,12-3-1 0 0,60-7 764 0 0,-67 10-882 0 0,34-3 237 0 0,-17 0-468 0 0,0 2 0 0 0,1 0 0 0 0,53 4 0 0 0,-73 4-3357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0.710"/>
    </inkml:context>
    <inkml:brush xml:id="br0">
      <inkml:brushProperty name="width" value="0.025" units="cm"/>
      <inkml:brushProperty name="height" value="0.025" units="cm"/>
      <inkml:brushProperty name="color" value="#F6630D"/>
    </inkml:brush>
  </inkml:definitions>
  <inkml:trace contextRef="#ctx0" brushRef="#br0">0 31 16583 0 0,'0'0'1506'0'0,"1"-1"-1241"0"0,3-3 116 0 0,1 1 0 0 0,-1 0 0 0 0,1 0-1 0 0,0 1 1 0 0,-1-1 0 0 0,1 1 0 0 0,0 0 0 0 0,0 0 0 0 0,0 1 0 0 0,1-1 0 0 0,-1 1 0 0 0,0 0 0 0 0,1 1-1 0 0,-1-1 1 0 0,10 1 0 0 0,-11 0-270 0 0,21 0 607 0 0,0 2 0 0 0,40 6 0 0 0,20 2-624 0 0,-55-10-1387 0 0,-15 1 498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1.123"/>
    </inkml:context>
    <inkml:brush xml:id="br0">
      <inkml:brushProperty name="width" value="0.025" units="cm"/>
      <inkml:brushProperty name="height" value="0.025" units="cm"/>
      <inkml:brushProperty name="color" value="#F6630D"/>
    </inkml:brush>
  </inkml:definitions>
  <inkml:trace contextRef="#ctx0" brushRef="#br0">232 325 11519 0 0,'0'0'1431'0'0,"0"-8"886"0"0,0 4 1594 0 0,0 2-3825 0 0,0-1 0 0 0,0 1 0 0 0,0 0 0 0 0,0-1 0 0 0,-1 1 0 0 0,1 0 0 0 0,-1-1 1 0 0,0 1-1 0 0,1 0 0 0 0,-1 0 0 0 0,0 0 0 0 0,0 0 0 0 0,0-1 0 0 0,-1 1 0 0 0,1 1 0 0 0,0-1 0 0 0,-1 0 0 0 0,0 0 0 0 0,1 0 1 0 0,-1 1-1 0 0,0-1 0 0 0,0 1 0 0 0,1 0 0 0 0,-1-1 0 0 0,0 1 0 0 0,-1 0 0 0 0,1 0 0 0 0,0 0 0 0 0,0 0 0 0 0,-4 0 1 0 0,3 0 5 0 0,0 0 0 0 0,0 0 1 0 0,-1 0-1 0 0,1 1 0 0 0,-1-1 1 0 0,1 1-1 0 0,0 0 1 0 0,-1 0-1 0 0,1 0 0 0 0,-1 1 1 0 0,1-1-1 0 0,0 1 1 0 0,-1-1-1 0 0,1 1 0 0 0,0 0 1 0 0,0 1-1 0 0,-1-1 1 0 0,1 1-1 0 0,0-1 0 0 0,0 1 1 0 0,-4 4-1 0 0,-6 6-98 0 0,1 0-1 0 0,1 1 0 0 0,0 1 1 0 0,1 0-1 0 0,-12 22 0 0 0,17-25 10 0 0,0-1-1 0 0,0 1 0 0 0,1 0 0 0 0,0 0 1 0 0,1 0-1 0 0,1 0 0 0 0,-1 0 0 0 0,2 1 1 0 0,-1 12-1 0 0,2-21 18 0 0,0 0 0 0 0,0 0 1 0 0,1 0-1 0 0,-1 0 0 0 0,1 0 1 0 0,-1 0-1 0 0,1 0 0 0 0,0 0 0 0 0,0 0 1 0 0,1 0-1 0 0,-1-1 0 0 0,0 1 1 0 0,1 0-1 0 0,0-1 0 0 0,0 1 0 0 0,0-1 1 0 0,0 0-1 0 0,0 0 0 0 0,0 1 1 0 0,0-1-1 0 0,4 2 0 0 0,-4-3-4 0 0,1 1 0 0 0,-1-1 0 0 0,1 0-1 0 0,-1 0 1 0 0,1-1 0 0 0,-1 1 0 0 0,1 0 0 0 0,0-1-1 0 0,-1 0 1 0 0,1 0 0 0 0,0 1 0 0 0,-1-1 0 0 0,1-1-1 0 0,0 1 1 0 0,-1 0 0 0 0,1-1 0 0 0,-1 1 0 0 0,1-1-1 0 0,0 0 1 0 0,-1 0 0 0 0,1 0 0 0 0,-1 0 0 0 0,0 0-1 0 0,4-3 1 0 0,5-3 17 0 0,0-2 1 0 0,0 1-1 0 0,-1-1 0 0 0,0-1 0 0 0,-1 0 1 0 0,0 0-1 0 0,0-1 0 0 0,-1 0 0 0 0,0 0 1 0 0,-1-1-1 0 0,-1 0 0 0 0,0 0 1 0 0,0-1-1 0 0,-1 0 0 0 0,-1 0 0 0 0,0 0 1 0 0,-1 0-1 0 0,2-18 0 0 0,16-157 125 0 0,-8 54-263 0 0,-13 132 300 0 0,2 15-131 0 0,-1 16 23 0 0,-1-1 1 0 0,-2 1-1 0 0,-5 33 0 0 0,1-12 20 0 0,-2 9 18 0 0,3-27-43 0 0,2 0 1 0 0,1 1 0 0 0,1-1 0 0 0,5 50 0 0 0,4-51-354 0 0,-7-30 193 0 0,0 1 0 0 0,0 0 0 0 0,0-1 1 0 0,-1 1-1 0 0,1-1 0 0 0,1 1 1 0 0,-1-1-1 0 0,0 1 0 0 0,0-1 0 0 0,0 0 1 0 0,1 0-1 0 0,-1 0 0 0 0,1 0 1 0 0,-1 1-1 0 0,3 0 0 0 0,7 1-498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2.222"/>
    </inkml:context>
    <inkml:brush xml:id="br0">
      <inkml:brushProperty name="width" value="0.025" units="cm"/>
      <inkml:brushProperty name="height" value="0.025" units="cm"/>
      <inkml:brushProperty name="color" value="#F6630D"/>
    </inkml:brush>
  </inkml:definitions>
  <inkml:trace contextRef="#ctx0" brushRef="#br0">50 157 1375 0 0,'-3'-10'128'0'0,"-9"-31"4163"0"0,-2-3 3441 0 0,8 14-6507 0 0,3 0 1885 0 0,3 29-1538 0 0,1 3-210 0 0,1 15-327 0 0,1 33-453 0 0,-2-1 0 0 0,-6 62 0 0 0,2-69-312 0 0,-2 14 13 0 0,1-4-721 0 0,2-17-3614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9.890"/>
    </inkml:context>
    <inkml:brush xml:id="br0">
      <inkml:brushProperty name="width" value="0.025" units="cm"/>
      <inkml:brushProperty name="height" value="0.025" units="cm"/>
      <inkml:brushProperty name="color" value="#F6630D"/>
    </inkml:brush>
  </inkml:definitions>
  <inkml:trace contextRef="#ctx0" brushRef="#br0">195 22 6911 0 0,'-1'-1'528'0'0,"-14"-15"4863"0"0,6 14 1441 0 0,-12 0-5221 0 0,16 3-1595 0 0,1 0 1 0 0,-1 0-1 0 0,1 0 1 0 0,0 1-1 0 0,-1-1 1 0 0,1 1-1 0 0,0 1 1 0 0,0-1-1 0 0,0 0 1 0 0,1 1-1 0 0,-1 0 1 0 0,1 0 0 0 0,-1 0-1 0 0,1 0 1 0 0,0 0-1 0 0,0 1 1 0 0,0-1-1 0 0,1 1 1 0 0,-4 6-1 0 0,3-4-16 0 0,0-1-1 0 0,0 1 0 0 0,0 0 1 0 0,1-1-1 0 0,0 1 0 0 0,1 0 1 0 0,-1 1-1 0 0,1-1 0 0 0,0 0 1 0 0,1 0-1 0 0,-1 1 0 0 0,1-1 1 0 0,2 11-1 0 0,0-8 137 0 0,1 0 1 0 0,0-1-1 0 0,6 14 0 0 0,-5-16 22 0 0,-1 1 0 0 0,0 0 0 0 0,-1 0 0 0 0,0 1 0 0 0,3 10 0 0 0,-5-16-102 0 0,0-1-1 0 0,0 0 1 0 0,0 1-1 0 0,-1-1 1 0 0,1 1 0 0 0,0-1-1 0 0,0 1 1 0 0,-1-1-1 0 0,1 0 1 0 0,-1 1 0 0 0,1-1-1 0 0,-1 0 1 0 0,0 1-1 0 0,1-1 1 0 0,-1 0-1 0 0,0 0 1 0 0,0 0 0 0 0,0 0-1 0 0,0 1 1 0 0,0-1-1 0 0,0 0 1 0 0,0-1-1 0 0,0 1 1 0 0,0 0 0 0 0,-1 0-1 0 0,-1 1 1 0 0,0-1-45 0 0,1 0 1 0 0,-1 0-1 0 0,0-1 1 0 0,0 1-1 0 0,1 0 1 0 0,-1-1-1 0 0,0 0 1 0 0,0 0-1 0 0,0 0 1 0 0,1 0-1 0 0,-1 0 1 0 0,0 0-1 0 0,0-1 1 0 0,0 1-1 0 0,1-1 1 0 0,-5-1-1 0 0,6 1-181 0 0,-1 0-1 0 0,1 1 1 0 0,-1-1 0 0 0,1 0-1 0 0,-1 0 1 0 0,1 0-1 0 0,-1 0 1 0 0,1 0 0 0 0,-1-2-1 0 0,0 2-938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2.642"/>
    </inkml:context>
    <inkml:brush xml:id="br0">
      <inkml:brushProperty name="width" value="0.025" units="cm"/>
      <inkml:brushProperty name="height" value="0.025" units="cm"/>
      <inkml:brushProperty name="color" value="#F6630D"/>
    </inkml:brush>
  </inkml:definitions>
  <inkml:trace contextRef="#ctx0" brushRef="#br0">6 182 10135 0 0,'-1'-2'166'0'0,"0"-1"0"0"0,0 0 0 0 0,1 1 0 0 0,-1-1 0 0 0,1 0 0 0 0,-1 1 0 0 0,1-1 0 0 0,0 0 0 0 0,0 1 0 0 0,0-1 0 0 0,0 0 0 0 0,1 0 0 0 0,-1 1 0 0 0,1-1 0 0 0,0 0 0 0 0,-1 1 0 0 0,1-1 0 0 0,0 1 0 0 0,0-1 0 0 0,3-4 0 0 0,0 3 208 0 0,0-1 1 0 0,1 1-1 0 0,-1-1 1 0 0,1 1-1 0 0,-1 1 1 0 0,1-1-1 0 0,0 1 1 0 0,8-5-1 0 0,8-3 155 0 0,7-6 1001 0 0,52-21-1 0 0,-72 35-1246 0 0,0 0-1 0 0,1 0 1 0 0,-1 1-1 0 0,1 0 1 0 0,-1 1-1 0 0,1 0 0 0 0,0 0 1 0 0,0 1-1 0 0,0 0 1 0 0,-1 1-1 0 0,13 1 0 0 0,-18-1-241 0 0,-1-1 0 0 0,1 1 0 0 0,-1 0 0 0 0,1 0-1 0 0,-1 0 1 0 0,1 0 0 0 0,-1 0 0 0 0,0 0-1 0 0,1 0 1 0 0,-1 1 0 0 0,0-1 0 0 0,0 1 0 0 0,0 0-1 0 0,0 0 1 0 0,-1 0 0 0 0,1 0 0 0 0,0 0-1 0 0,-1 0 1 0 0,3 3 0 0 0,-3-2-12 0 0,0 0 0 0 0,0 1 1 0 0,0-1-1 0 0,-1 0 0 0 0,1 1 0 0 0,-1-1 1 0 0,0 0-1 0 0,0 1 0 0 0,0-1 1 0 0,0 0-1 0 0,0 1 0 0 0,-1-1 0 0 0,-1 4 1 0 0,-2 8 17 0 0,-1-1 1 0 0,-1 1 0 0 0,-1-1 0 0 0,0 0 0 0 0,-10 14-1 0 0,7-11-140 0 0,1-1-145 0 0,0-1 0 0 0,-1 0 0 0 0,-1 0 0 0 0,-1-1 0 0 0,0-1 0 0 0,-15 15-1 0 0,23-26 114 0 0,0 1 0 0 0,0-1-1 0 0,-1 0 1 0 0,-7 3 0 0 0,10-5-207 0 0,-6 0-146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3.025"/>
    </inkml:context>
    <inkml:brush xml:id="br0">
      <inkml:brushProperty name="width" value="0.025" units="cm"/>
      <inkml:brushProperty name="height" value="0.025" units="cm"/>
      <inkml:brushProperty name="color" value="#F6630D"/>
    </inkml:brush>
  </inkml:definitions>
  <inkml:trace contextRef="#ctx0" brushRef="#br0">22 142 5983 0 0,'3'-85'2695'0'0,"5"29"9185"0"0,4 64-10591 0 0,-10-1-1113 0 0,1 0 0 0 0,-1 0 0 0 0,0 0 0 0 0,-1 0 1 0 0,0 0-1 0 0,0 0 0 0 0,0 1 0 0 0,-1 11 0 0 0,0-13-73 0 0,-1 36 110 0 0,-3 0 0 0 0,-1-1 0 0 0,-2 1-1 0 0,-13 41 1 0 0,0 6-49 0 0,19-83-2505 0 0,3-8 1211 0 0,5-14 341 0 0,-3 5-727 0 0,1 1-336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3.424"/>
    </inkml:context>
    <inkml:brush xml:id="br0">
      <inkml:brushProperty name="width" value="0.025" units="cm"/>
      <inkml:brushProperty name="height" value="0.025" units="cm"/>
      <inkml:brushProperty name="color" value="#F6630D"/>
    </inkml:brush>
  </inkml:definitions>
  <inkml:trace contextRef="#ctx0" brushRef="#br0">272 1 1839 0 0,'1'1'10451'0'0,"-4"2"-4486"0"0,-12 11-2958 0 0,-11 7-5375 0 0,18-14 3960 0 0,-169 147-1465 0 0,169-146-163 0 0,3-4 26 0 0,1 0 0 0 0,0 0-1 0 0,0 0 1 0 0,0 1 0 0 0,1 0 0 0 0,0-1-1 0 0,-4 8 1 0 0,7-11 10 0 0,-1-1 0 0 0,1 1 1 0 0,0-1-1 0 0,0 1 0 0 0,0-1 0 0 0,0 1 0 0 0,0 0 0 0 0,0-1 1 0 0,0 1-1 0 0,0-1 0 0 0,0 1 0 0 0,0-1 0 0 0,0 1 0 0 0,0-1 0 0 0,0 1 1 0 0,0 0-1 0 0,0-1 0 0 0,1 1 0 0 0,-1-1 0 0 0,0 1 0 0 0,0-1 0 0 0,1 1 1 0 0,-1-1-1 0 0,0 1 0 0 0,1-1 0 0 0,-1 0 0 0 0,0 1 0 0 0,1-1 1 0 0,-1 1-1 0 0,1-1 0 0 0,-1 0 0 0 0,1 1 0 0 0,-1-1 0 0 0,1 0 0 0 0,-1 1 1 0 0,1-1-1 0 0,-1 0 0 0 0,1 0 0 0 0,-1 0 0 0 0,1 0 0 0 0,-1 1 1 0 0,1-1-1 0 0,0 0 0 0 0,-1 0 0 0 0,1 0 0 0 0,-1 0 0 0 0,1 0 0 0 0,1-1 1 0 0,-2 2 11 0 0,17 1 361 0 0,0-1 1 0 0,28 0-1 0 0,-31-2-33 0 0,-1 1 0 0 0,1 1 0 0 0,0 0 0 0 0,0 1 0 0 0,17 4 0 0 0,2 5 193 0 0,35 19 0 0 0,-18-8-763 0 0,-40-18-2057 0 0,-3-1 934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3.803"/>
    </inkml:context>
    <inkml:brush xml:id="br0">
      <inkml:brushProperty name="width" value="0.025" units="cm"/>
      <inkml:brushProperty name="height" value="0.025" units="cm"/>
      <inkml:brushProperty name="color" value="#F6630D"/>
    </inkml:brush>
  </inkml:definitions>
  <inkml:trace contextRef="#ctx0" brushRef="#br0">1 9 19551 0 0,'0'0'3648'0'0,"5"-8"-3112"0"0</inkml:trace>
  <inkml:trace contextRef="#ctx0" brushRef="#br0" timeOffset="1">37 234 15199 0 0,'0'0'8472'0'0,"11"1"-8248"0"0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4.545"/>
    </inkml:context>
    <inkml:brush xml:id="br0">
      <inkml:brushProperty name="width" value="0.025" units="cm"/>
      <inkml:brushProperty name="height" value="0.025" units="cm"/>
      <inkml:brushProperty name="color" value="#F6630D"/>
    </inkml:brush>
  </inkml:definitions>
  <inkml:trace contextRef="#ctx0" brushRef="#br0">2 25 1839 0 0,'-1'-24'17587'0'0,"4"30"-17367"0"0,0 1 0 0 0,0 0 0 0 0,0-1 1 0 0,-1 1-1 0 0,0 0 0 0 0,-1 1 0 0 0,2 8 0 0 0,1 56 501 0 0,-3-38-454 0 0,2 14 18 0 0,0 123 114 0 0,-4-160-537 0 0,0 2-3512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4.930"/>
    </inkml:context>
    <inkml:brush xml:id="br0">
      <inkml:brushProperty name="width" value="0.025" units="cm"/>
      <inkml:brushProperty name="height" value="0.025" units="cm"/>
      <inkml:brushProperty name="color" value="#F6630D"/>
    </inkml:brush>
  </inkml:definitions>
  <inkml:trace contextRef="#ctx0" brushRef="#br0">4 160 9215 0 0,'-1'-1'707'0'0,"0"0"-548"0"0,1 0 0 0 0,-1 0-1 0 0,1 0 1 0 0,0 0 0 0 0,0-1 0 0 0,-1 1-1 0 0,1 0 1 0 0,0 0 0 0 0,0-1 0 0 0,0 1 0 0 0,0 0-1 0 0,0 0 1 0 0,0-1 0 0 0,1 1 0 0 0,-1 0 0 0 0,0 0-1 0 0,1 0 1 0 0,-1-1 0 0 0,1 1 0 0 0,-1 0-1 0 0,1 0 1 0 0,-1 0 0 0 0,1 0 0 0 0,0 0 0 0 0,-1 0-1 0 0,1 0 1 0 0,0 0 0 0 0,0 0 0 0 0,0 0-1 0 0,1 0 1 0 0,-1 0 79 0 0,10-11 246 0 0,1 0-1 0 0,0 1 1 0 0,1 1 0 0 0,0 0-1 0 0,0 1 1 0 0,1 0 0 0 0,0 1 0 0 0,1 0-1 0 0,-1 2 1 0 0,1 0 0 0 0,1 0-1 0 0,-1 1 1 0 0,28-4 0 0 0,-37 8-353 0 0,0 1 1 0 0,0 0-1 0 0,0 0 0 0 0,1 0 1 0 0,-1 1-1 0 0,0 0 0 0 0,0 0 1 0 0,0 0-1 0 0,0 1 0 0 0,0 0 1 0 0,9 5-1 0 0,-12-6-105 0 0,-1 0 0 0 0,0 1-1 0 0,1 0 1 0 0,-1-1 0 0 0,0 1 0 0 0,1 0 0 0 0,-1 0-1 0 0,0 1 1 0 0,-1-1 0 0 0,1 0 0 0 0,0 1 0 0 0,-1-1 0 0 0,1 1-1 0 0,-1-1 1 0 0,0 1 0 0 0,0 0 0 0 0,0-1 0 0 0,0 1 0 0 0,0 0-1 0 0,0 0 1 0 0,-1 0 0 0 0,1-1 0 0 0,-1 1 0 0 0,0 0 0 0 0,0 0-1 0 0,-1 5 1 0 0,-1 8 47 0 0,-1 0 0 0 0,-1 0 0 0 0,0-1-1 0 0,-1 1 1 0 0,-1-1 0 0 0,-11 21 0 0 0,-1-5-1196 0 0,-39 53 0 0 0,49-76-2490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5.442"/>
    </inkml:context>
    <inkml:brush xml:id="br0">
      <inkml:brushProperty name="width" value="0.025" units="cm"/>
      <inkml:brushProperty name="height" value="0.025" units="cm"/>
      <inkml:brushProperty name="color" value="#F6630D"/>
    </inkml:brush>
  </inkml:definitions>
  <inkml:trace contextRef="#ctx0" brushRef="#br0">44 37 13359 0 0,'0'0'1632'0'0,"-3"15"2426"0"0,2-2-3316 0 0,0 1 1 0 0,1-1-1 0 0,2 23 1 0 0,1 10-499 0 0,-5-11-124 0 0,1-22-84 0 0,1 0 1 0 0,0 0 0 0 0,0 1 0 0 0,2-1-1 0 0,4 22 1 0 0,-6-33-8 0 0,1-20-7310 0 0,-2 5 5493 0 0,0-1 0 0 0,-2 1-1 0 0,0 0 1 0 0,0 0 0 0 0,-1 0-1 0 0,-6-13 1 0 0,-7-24 2214 0 0,15 42 1057 0 0,0 0 1 0 0,1 0-1 0 0,0 0 0 0 0,0-10 0 0 0,1 16-1109 0 0,0 0 0 0 0,1 0 0 0 0,-1 0-1 0 0,1 0 1 0 0,0 1 0 0 0,-1-1 0 0 0,1 0 0 0 0,0 0-1 0 0,0 1 1 0 0,0-1 0 0 0,0 0 0 0 0,0 1 0 0 0,1-1-1 0 0,-1 1 1 0 0,0 0 0 0 0,1-1 0 0 0,2-1-1 0 0,29-18 441 0 0,-29 19-381 0 0,8-5 139 0 0,2 2 1 0 0,-1 0-1 0 0,0 0 1 0 0,29-4 0 0 0,-40 8-500 0 0,0 1 0 0 0,0-1 0 0 0,0 1 1 0 0,0 0-1 0 0,0-1 0 0 0,0 1 0 0 0,0 0 1 0 0,0 1-1 0 0,0-1 0 0 0,0 0 1 0 0,0 1-1 0 0,-1-1 0 0 0,1 1 0 0 0,0-1 1 0 0,0 1-1 0 0,0 0 0 0 0,0 0 1 0 0,-1 0-1 0 0,1 0 0 0 0,0 0 0 0 0,-1 0 1 0 0,1 0-1 0 0,-1 0 0 0 0,1 1 1 0 0,-1-1-1 0 0,1 1 0 0 0,-1-1 0 0 0,0 1 1 0 0,0 0-1 0 0,0-1 0 0 0,0 1 1 0 0,1 2-1 0 0,0 2-32 0 0,-1-1-1 0 0,1 0 1 0 0,-1 0 0 0 0,0 0 0 0 0,-1 1 0 0 0,1-1-1 0 0,-1 0 1 0 0,0 1 0 0 0,-1-1 0 0 0,1 1 0 0 0,-2 5-1 0 0,-3 13 12 0 0,-9 54 22 0 0,14-71-58 0 0,-1-1 0 0 0,1 1 1 0 0,0 0-1 0 0,1-1 0 0 0,-1 1 0 0 0,1 0 1 0 0,1-1-1 0 0,-1 1 0 0 0,4 6 0 0 0,-5-12-10 0 0,1 0 0 0 0,0 0 0 0 0,0 0 0 0 0,-1 0 0 0 0,1 0 0 0 0,0 0 0 0 0,0 0 0 0 0,0-1 0 0 0,0 1 0 0 0,0 0 0 0 0,0 0 0 0 0,1-1 0 0 0,-1 1 0 0 0,0-1 0 0 0,0 1 0 0 0,0-1 0 0 0,1 1 0 0 0,-1-1 0 0 0,0 0 0 0 0,3 1 0 0 0,-1-1 6 0 0,-1 0-1 0 0,1 0 0 0 0,0 1 0 0 0,0-2 1 0 0,0 1-1 0 0,-1 0 0 0 0,7-2 0 0 0,-4 0 11 0 0,0 0 0 0 0,0-1 0 0 0,0 0 0 0 0,-1 0 0 0 0,1 0 0 0 0,-1 0 0 0 0,1-1 0 0 0,-1 0 0 0 0,0 0 0 0 0,0 0-1 0 0,-1 0 1 0 0,1-1 0 0 0,-1 1 0 0 0,0-1 0 0 0,0 0 0 0 0,-1 0 0 0 0,1 0 0 0 0,-1 0 0 0 0,0-1 0 0 0,-1 1 0 0 0,2-8 0 0 0,-1 4 9 0 0,0-1 1 0 0,-1 1 0 0 0,0 0 0 0 0,0-1 0 0 0,-1 1 0 0 0,-1-1-1 0 0,0 1 1 0 0,0 0 0 0 0,0-1 0 0 0,-1 1 0 0 0,-1 0 0 0 0,-3-10-1 0 0,5 16-21 0 0,0 1 0 0 0,-1 0 0 0 0,1 0 0 0 0,0-1 0 0 0,-1 1 0 0 0,1 0 0 0 0,-1 0 0 0 0,0 1 0 0 0,0-1 0 0 0,1 0 0 0 0,-1 0 0 0 0,0 1 0 0 0,-1-1 0 0 0,1 1 0 0 0,0 0 0 0 0,0 0 0 0 0,-1-1 0 0 0,1 2 0 0 0,0-1 0 0 0,-1 0 0 0 0,1 0 0 0 0,-1 1 0 0 0,1-1 0 0 0,-1 1 0 0 0,1 0 0 0 0,-1 0 0 0 0,0 0 0 0 0,1 0 0 0 0,-5 1 0 0 0,1 0-211 0 0,1 0 1 0 0,0 0-1 0 0,-1 1 1 0 0,1 0-1 0 0,0 0 1 0 0,0 0 0 0 0,0 1-1 0 0,1-1 1 0 0,-1 1-1 0 0,0 0 1 0 0,1 1 0 0 0,0-1-1 0 0,-5 5 1 0 0,0 2-2377 0 0,-3 4-5089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6.320"/>
    </inkml:context>
    <inkml:brush xml:id="br0">
      <inkml:brushProperty name="width" value="0.025" units="cm"/>
      <inkml:brushProperty name="height" value="0.025" units="cm"/>
      <inkml:brushProperty name="color" value="#F6630D"/>
    </inkml:brush>
  </inkml:definitions>
  <inkml:trace contextRef="#ctx0" brushRef="#br0">169 365 12439 0 0,'0'-2'958'0'0,"-1"-40"1253"0"0,0-7 3546 0 0,0 49-5737 0 0,1-1 0 0 0,0 1 0 0 0,0-1 0 0 0,0 1 0 0 0,0-1 1 0 0,-1 1-1 0 0,1-1 0 0 0,0 1 0 0 0,-1-1 0 0 0,1 1 0 0 0,0-1 1 0 0,-1 1-1 0 0,1-1 0 0 0,-1 1 0 0 0,1 0 0 0 0,0-1 0 0 0,-1 1 1 0 0,1 0-1 0 0,-1-1 0 0 0,1 1 0 0 0,-1 0 0 0 0,1 0 0 0 0,-1-1 1 0 0,1 1-1 0 0,-1 0 0 0 0,0 0 0 0 0,1 0 0 0 0,-1 0 0 0 0,1 0 1 0 0,-1 0-1 0 0,0 0 0 0 0,-19 0 161 0 0,15 1-165 0 0,0 1-1 0 0,0-1 1 0 0,0 1-1 0 0,1 0 1 0 0,-1 1-1 0 0,0-1 1 0 0,1 1 0 0 0,0 0-1 0 0,-1 0 1 0 0,1 0-1 0 0,1 1 1 0 0,-1-1-1 0 0,0 1 1 0 0,1 0-1 0 0,-4 4 1 0 0,0 2 10 0 0,0 1 0 0 0,1-1 0 0 0,0 1 0 0 0,0 0 0 0 0,-4 16 0 0 0,6-16 53 0 0,0 1 0 0 0,1 1 0 0 0,0-1 0 0 0,-1 21-1 0 0,3-29-49 0 0,1-1-1 0 0,0 0 0 0 0,0 1 1 0 0,1-1-1 0 0,-1 0 0 0 0,0 0 1 0 0,1 1-1 0 0,0-1 1 0 0,0 0-1 0 0,0 0 0 0 0,0 0 1 0 0,0 0-1 0 0,1 0 0 0 0,-1 0 1 0 0,1 0-1 0 0,0-1 1 0 0,0 1-1 0 0,0 0 0 0 0,0-1 1 0 0,0 0-1 0 0,1 1 0 0 0,-1-1 1 0 0,4 3-1 0 0,-4-5-19 0 0,0 1 0 0 0,0-1-1 0 0,0 1 1 0 0,0-1 0 0 0,0 1 0 0 0,0-1-1 0 0,-1 0 1 0 0,1 0 0 0 0,0 0 0 0 0,0 0-1 0 0,0 0 1 0 0,0 0 0 0 0,0-1 0 0 0,0 1-1 0 0,0-1 1 0 0,0 1 0 0 0,-1-1 0 0 0,1 0-1 0 0,0 0 1 0 0,0 1 0 0 0,1-2 0 0 0,6-4 12 0 0,0 1 1 0 0,11-11-1 0 0,-18 15-9 0 0,5-5-5 0 0,-1 0-1 0 0,1-1 0 0 0,-2 1 0 0 0,1-1 1 0 0,-1 0-1 0 0,0 0 0 0 0,0-1 0 0 0,-1 1 0 0 0,0-1 1 0 0,0 0-1 0 0,-1 0 0 0 0,0-1 0 0 0,-1 1 0 0 0,1-1 1 0 0,-2 1-1 0 0,1-1 0 0 0,0-14 0 0 0,-2-11-71 0 0,-1 1-1 0 0,-2 0 0 0 0,-8-45 1 0 0,3 26-126 0 0,-1 5 38 0 0,5 29 220 0 0,1 0-1 0 0,-2-29 1 0 0,15 64 93 0 0,-4 5 5 0 0,-2 0 1 0 0,0 1-1 0 0,-1 0 0 0 0,-1 39 1 0 0,1-12 92 0 0,-3-46-251 0 0,11 123 636 0 0,-7-104-508 0 0,0-1-1 0 0,1 0 1 0 0,14 33-1 0 0,-18-51-127 0 0,1 0-1 0 0,0 0 1 0 0,0 0 0 0 0,1 0-1 0 0,-1-1 1 0 0,1 1 0 0 0,0-1-1 0 0,-1 0 1 0 0,2 0 0 0 0,-1 0-1 0 0,0 0 1 0 0,0 0 0 0 0,1-1-1 0 0,4 3 1 0 0,-6-4-4 0 0,0 0 0 0 0,0-1 0 0 0,0 1 0 0 0,0 0 0 0 0,0-1 0 0 0,0 0 0 0 0,0 1 0 0 0,0-1 0 0 0,0 0 0 0 0,0 0 0 0 0,0 0 0 0 0,0 0 1 0 0,0-1-1 0 0,0 1 0 0 0,0 0 0 0 0,0-1 0 0 0,0 0 0 0 0,0 1 0 0 0,-1-1 0 0 0,1 0 0 0 0,0 0 0 0 0,0 0 0 0 0,0 0 0 0 0,-1 0 0 0 0,1 0 0 0 0,-1-1 0 0 0,1 1 0 0 0,-1 0 0 0 0,1-1 0 0 0,-1 1 0 0 0,0-1 0 0 0,2-2 0 0 0,1-1-25 0 0,0 0 0 0 0,0-1 0 0 0,0 0 0 0 0,-1 0 0 0 0,0 0 1 0 0,0-1-1 0 0,0 1 0 0 0,-1-1 0 0 0,2-9 0 0 0,-2 1-26 0 0,-1-1 0 0 0,-1 1 0 0 0,0 0 0 0 0,-5-29 0 0 0,4 35 24 0 0,4 43-14 0 0,-2-15 37 0 0,2 1 0 0 0,8 37 1 0 0,-9-52 12 0 0,-1 0 0 0 0,1-1 0 0 0,0 1-1 0 0,0-1 1 0 0,0 0 0 0 0,0 0 0 0 0,1 0 0 0 0,0 0 0 0 0,0 0 0 0 0,0 0 0 0 0,0-1 0 0 0,0 1 0 0 0,1-1 0 0 0,0 0 0 0 0,-1 0 0 0 0,1 0 0 0 0,7 3 0 0 0,-8-5-8 0 0,0 0 0 0 0,1 0 0 0 0,-1 0 0 0 0,1 0 0 0 0,-1 0-1 0 0,1-1 1 0 0,0 0 0 0 0,-1 0 0 0 0,1 0 0 0 0,-1 0 0 0 0,1 0 0 0 0,0-1 0 0 0,-1 1 0 0 0,1-1-1 0 0,-1 0 1 0 0,1 0 0 0 0,-1 0 0 0 0,0-1 0 0 0,1 1 0 0 0,-1-1 0 0 0,0 0 0 0 0,0 0 0 0 0,0 0-1 0 0,0 0 1 0 0,-1 0 0 0 0,1-1 0 0 0,3-3 0 0 0,-2 2-2 0 0,0-1 1 0 0,0 0-1 0 0,-1 1 1 0 0,1-1-1 0 0,-1-1 1 0 0,0 1-1 0 0,0 0 1 0 0,-1-1-1 0 0,0 1 0 0 0,0-1 1 0 0,0 0-1 0 0,-1 0 1 0 0,1 1-1 0 0,-1-1 1 0 0,0-11-1 0 0,-2-1 1 0 0,0 0-1 0 0,-2 1 1 0 0,-4-21 0 0 0,4 28 39 0 0,3 10-41 0 0,0 0-1 0 0,0-1 0 0 0,0 1 0 0 0,0 0 0 0 0,0 0 1 0 0,0 0-1 0 0,0 0 0 0 0,0-1 0 0 0,0 1 0 0 0,0 0 1 0 0,0 0-1 0 0,0 0 0 0 0,0 0 0 0 0,0 0 0 0 0,0-1 1 0 0,0 1-1 0 0,0 0 0 0 0,-1 0 0 0 0,1 0 0 0 0,0 0 1 0 0,0 0-1 0 0,0 0 0 0 0,0-1 0 0 0,0 1 0 0 0,0 0 1 0 0,0 0-1 0 0,0 0 0 0 0,-1 0 0 0 0,1 0 0 0 0,0 0 0 0 0,0 0 1 0 0,0 0-1 0 0,0 0 0 0 0,0-1 0 0 0,0 1 0 0 0,-1 0 1 0 0,1 0-1 0 0,0 0 0 0 0,0 0 0 0 0,0 0 0 0 0,0 0 1 0 0,-1 0-1 0 0,1 0 0 0 0,0 0 0 0 0,0 0 0 0 0,0 0 1 0 0,0 0-1 0 0,0 0 0 0 0,-1 0 0 0 0,1 0 0 0 0,0 1 1 0 0,0-1-1 0 0,0 0 0 0 0,0 0 0 0 0,0 0 0 0 0,-1 0 1 0 0,1 0-1 0 0,0 0 0 0 0,0 0 0 0 0,0 0 0 0 0,0 0 1 0 0,0 1-1 0 0,0-1 0 0 0,0 0 0 0 0,-1 0 0 0 0,1 0 1 0 0,0 0-1 0 0,-2 7-3 0 0,-1 7 8 0 0,0 0 1 0 0,2 0-1 0 0,-1 0 0 0 0,2 0 1 0 0,0 0-1 0 0,0 1 0 0 0,1-1 1 0 0,1 0-1 0 0,5 20 0 0 0,-6-31 1 0 0,1 0-1 0 0,-1 1 0 0 0,0-1 1 0 0,1 0-1 0 0,0 0 0 0 0,-1 0 1 0 0,1 0-1 0 0,0 0 0 0 0,1-1 1 0 0,-1 1-1 0 0,0-1 0 0 0,1 1 1 0 0,0-1-1 0 0,-1 0 0 0 0,1 0 1 0 0,0 0-1 0 0,0 0 0 0 0,0 0 1 0 0,0-1-1 0 0,0 0 0 0 0,1 1 1 0 0,-1-1-1 0 0,0 0 0 0 0,1-1 1 0 0,3 2-1 0 0,-3-2-324 0 0,0 0 0 0 0,0 0 1 0 0,0 0-1 0 0,1 0 0 0 0,-1-1 0 0 0,0 1 0 0 0,0-1 1 0 0,4-1-1 0 0,7-4-1244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6.702"/>
    </inkml:context>
    <inkml:brush xml:id="br0">
      <inkml:brushProperty name="width" value="0.025" units="cm"/>
      <inkml:brushProperty name="height" value="0.025" units="cm"/>
      <inkml:brushProperty name="color" value="#F6630D"/>
    </inkml:brush>
  </inkml:definitions>
  <inkml:trace contextRef="#ctx0" brushRef="#br0">134 13 10135 0 0,'0'0'7726'0'0,"-7"-9"-5405"0"0,6 8-2298 0 0,0 1 0 0 0,0-1 1 0 0,0 1-1 0 0,0 0 0 0 0,0-1 1 0 0,0 1-1 0 0,0 0 0 0 0,0 0 0 0 0,0 0 1 0 0,0 0-1 0 0,0 0 0 0 0,-1 0 0 0 0,1 0 1 0 0,0 0-1 0 0,0 0 0 0 0,0 0 1 0 0,0 1-1 0 0,-2 0 0 0 0,0 0-8 0 0,0 1-1 0 0,0-1 1 0 0,0 1 0 0 0,0 0-1 0 0,1 0 1 0 0,-4 3 0 0 0,-2 2-21 0 0,1 1 0 0 0,0 0 0 0 0,-7 12 0 0 0,7-10 83 0 0,1 1 0 0 0,1-1 0 0 0,0 1-1 0 0,1 0 1 0 0,0 0 0 0 0,0 1 0 0 0,1-1 0 0 0,-2 15-1 0 0,4-20-9 0 0,1-1 0 0 0,-1 1 0 0 0,1-1 0 0 0,0 0 0 0 0,0 1 0 0 0,1-1 0 0 0,-1 1 0 0 0,1-1-1 0 0,1 0 1 0 0,-1 1 0 0 0,1-1 0 0 0,0 0 0 0 0,0 0 0 0 0,0 0 0 0 0,1 0 0 0 0,-1-1 0 0 0,1 1-1 0 0,1-1 1 0 0,-1 1 0 0 0,4 3 0 0 0,-4-6-55 0 0,0 0 0 0 0,0 0 0 0 0,0-1 0 0 0,0 1 0 0 0,0-1 0 0 0,0 1-1 0 0,0-1 1 0 0,0 0 0 0 0,0-1 0 0 0,0 1 0 0 0,1 0 0 0 0,-1-1 0 0 0,0 0 0 0 0,1 0 0 0 0,-1 0 0 0 0,0 0 0 0 0,1 0-1 0 0,-1 0 1 0 0,0-1 0 0 0,1 0 0 0 0,-1 0 0 0 0,0 0 0 0 0,0 0 0 0 0,0 0 0 0 0,4-2 0 0 0,3-2-313 0 0,-1 0 0 0 0,1-1 0 0 0,-1 0 1 0 0,0 0-1 0 0,0-1 0 0 0,10-10 0 0 0,-13 10-514 0 0,0 1 1 0 0,0-1-1 0 0,0 1 0 0 0,-1-2 0 0 0,0 1 0 0 0,-1 0 1 0 0,0-1-1 0 0,7-16 0 0 0,-7 6-984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7.093"/>
    </inkml:context>
    <inkml:brush xml:id="br0">
      <inkml:brushProperty name="width" value="0.025" units="cm"/>
      <inkml:brushProperty name="height" value="0.025" units="cm"/>
      <inkml:brushProperty name="color" value="#F6630D"/>
    </inkml:brush>
  </inkml:definitions>
  <inkml:trace contextRef="#ctx0" brushRef="#br0">19 24 9671 0 0,'-9'-15'329'0'0,"1"6"6941"0"0,7 28-6591 0 0,1 1 0 0 0,0-1 0 0 0,1 0 0 0 0,5 22 0 0 0,1 12-55 0 0,1 42 467 0 0,10 185 2384 0 0,-12-210-2708 0 0,-6-69-599 0 0,0-17-95 0 0,1 0-81 0 0,0 1 0 0 0,2-1 0 0 0,0 1 0 0 0,0-1 0 0 0,1 1 0 0 0,1 0 0 0 0,12-26 0 0 0,-15 38 8 0 0,9-11 0 0 0,-10 13-15 0 0,0-1 1 0 0,0 1-1 0 0,1-1 1 0 0,-1 1-1 0 0,1-1 0 0 0,-1 1 1 0 0,1 0-1 0 0,-1 0 1 0 0,1 0-1 0 0,0 0 0 0 0,0 0 1 0 0,-1 0-1 0 0,1 0 0 0 0,0 0 1 0 0,0 1-1 0 0,0-1 1 0 0,0 1-1 0 0,0-1 0 0 0,0 1 1 0 0,0 0-1 0 0,0 0 1 0 0,0 0-1 0 0,0 0 0 0 0,0 0 1 0 0,2 1-1 0 0,17-1-1873 0 0,-10 0 788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0.297"/>
    </inkml:context>
    <inkml:brush xml:id="br0">
      <inkml:brushProperty name="width" value="0.025" units="cm"/>
      <inkml:brushProperty name="height" value="0.025" units="cm"/>
      <inkml:brushProperty name="color" value="#F6630D"/>
    </inkml:brush>
  </inkml:definitions>
  <inkml:trace contextRef="#ctx0" brushRef="#br0">117 199 3679 0 0,'-2'0'376'0'0,"-1"-1"-1"0"0,0 1 0 0 0,0 0 0 0 0,0 0 0 0 0,0 0 0 0 0,1 0 0 0 0,-1 0 0 0 0,0 1 0 0 0,0-1 0 0 0,0 1 0 0 0,1 0 1 0 0,-1 0-1 0 0,0 0 0 0 0,1 0 0 0 0,-6 3 0 0 0,4-1 312 0 0,1 0 0 0 0,-1 0 0 0 0,0 0 0 0 0,1 1 0 0 0,0-1 0 0 0,0 1 0 0 0,0 0 0 0 0,-4 7 0 0 0,2-2 370 0 0,0 0-1 0 0,1 0 0 0 0,-4 15 0 0 0,-2 25-930 0 0,9-43-22 0 0,1 1 0 0 0,0-1 0 0 0,0 1 1 0 0,0-1-1 0 0,1 1 0 0 0,0-1 0 0 0,0 1 0 0 0,1-1 0 0 0,0 0 0 0 0,0 0 0 0 0,0 0 0 0 0,1 0 0 0 0,0 0 0 0 0,6 9 1 0 0,-7-12-67 0 0,1 1 1 0 0,0-1 0 0 0,0 0 0 0 0,0 0 0 0 0,0-1 0 0 0,1 1 0 0 0,-1-1 0 0 0,1 1 0 0 0,-1-1 0 0 0,1 0 0 0 0,0 0 0 0 0,0-1 0 0 0,0 1 0 0 0,0-1 0 0 0,0 0 0 0 0,0 0 0 0 0,0 0-1 0 0,0 0 1 0 0,0-1 0 0 0,1 0 0 0 0,-1 0 0 0 0,0 0 0 0 0,6-1 0 0 0,1 0 6 0 0,0-1 0 0 0,0-1 0 0 0,0 0 0 0 0,-1 0 0 0 0,1-1-1 0 0,-1 0 1 0 0,0-1 0 0 0,0 0 0 0 0,-1 0 0 0 0,1-1 0 0 0,-1-1 0 0 0,-1 1 0 0 0,1-2-1 0 0,-1 1 1 0 0,0-1 0 0 0,-1 0 0 0 0,0 0 0 0 0,0-1 0 0 0,-1 0 0 0 0,0-1-1 0 0,0 1 1 0 0,-1-1 0 0 0,0 0 0 0 0,-1 0 0 0 0,0-1 0 0 0,-1 1 0 0 0,0-1 0 0 0,1-11-1 0 0,-2 4 43 0 0,0 0 0 0 0,-2 0 0 0 0,0 0 0 0 0,-1 0 0 0 0,-6-31 0 0 0,6 41-47 0 0,-1 0 0 0 0,0 0 0 0 0,0 0 0 0 0,-1 1 0 0 0,0-1 0 0 0,-1 1 0 0 0,0 0 0 0 0,0 0 1 0 0,0 0-1 0 0,-1 0 0 0 0,0 1 0 0 0,0 0 0 0 0,0 0 0 0 0,-1 0 0 0 0,-7-6 0 0 0,10 10-25 0 0,0 0 0 0 0,0 0 0 0 0,-1 1 0 0 0,1-1 0 0 0,0 1 0 0 0,-1-1 0 0 0,1 1-1 0 0,-1 0 1 0 0,1 0 0 0 0,-1 1 0 0 0,0-1 0 0 0,1 1 0 0 0,-1 0 0 0 0,1 0 0 0 0,-1 0 0 0 0,-4 1 0 0 0,3 0-23 0 0,-1 0 1 0 0,1 1 0 0 0,0 0-1 0 0,0 0 1 0 0,0 0 0 0 0,1 0-1 0 0,-1 1 1 0 0,1 0 0 0 0,-1 0-1 0 0,-4 4 1 0 0,0 2-397 0 0,-1 1-1 0 0,1 0 1 0 0,0 1 0 0 0,1-1 0 0 0,0 2-1 0 0,1-1 1 0 0,-11 24 0 0 0,7-7-2081 0 0,2 0-4785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7.502"/>
    </inkml:context>
    <inkml:brush xml:id="br0">
      <inkml:brushProperty name="width" value="0.025" units="cm"/>
      <inkml:brushProperty name="height" value="0.025" units="cm"/>
      <inkml:brushProperty name="color" value="#F6630D"/>
    </inkml:brush>
  </inkml:definitions>
  <inkml:trace contextRef="#ctx0" brushRef="#br0">185 107 12895 0 0,'0'0'998'0'0,"-1"1"-454"0"0,-1 1-202 0 0,0 1 1 0 0,1-1-1 0 0,-1 0 1 0 0,1 1 0 0 0,-1-1-1 0 0,1 1 1 0 0,0-1 0 0 0,0 1-1 0 0,0 0 1 0 0,0 0-1 0 0,1-1 1 0 0,-1 1 0 0 0,1 0-1 0 0,0 0 1 0 0,0 3-1 0 0,0 8 404 0 0,1 0 0 0 0,2 13 0 0 0,1 4 36 0 0,-3-5-184 0 0,1 0 0 0 0,2 1 0 0 0,10 37 0 0 0,-10-56-2021 0 0,-3-16-823 0 0,0-2 224 0 0</inkml:trace>
  <inkml:trace contextRef="#ctx0" brushRef="#br0" timeOffset="1">17 108 11519 0 0,'-8'-9'1227'0'0,"7"8"-1023"0"0,0 0 0 0 0,1 0 0 0 0,-1 0 0 0 0,0 0 0 0 0,1 0 0 0 0,-1 0 0 0 0,0 0 0 0 0,1 0 0 0 0,-1 0 0 0 0,1-1 0 0 0,0 1 0 0 0,-1 0 0 0 0,1 0 0 0 0,0 0 0 0 0,0 0 0 0 0,0-1 0 0 0,-1 1 0 0 0,1 0 0 0 0,1 0 0 0 0,-1-1 0 0 0,0 1 0 0 0,0 0 0 0 0,0 0 0 0 0,1 0 0 0 0,-1-1 0 0 0,0 1-1 0 0,1 0 1 0 0,-1 0 0 0 0,1 0 0 0 0,0 0 0 0 0,-1 0 0 0 0,1 0 0 0 0,0 0 0 0 0,-1 0 0 0 0,1 0 0 0 0,0 0 0 0 0,2-1 0 0 0,1-2 228 0 0,1 1 0 0 0,-1 0-1 0 0,1 0 1 0 0,0 0 0 0 0,8-3-1 0 0,-13 6-440 0 0,24-8 407 0 0,0 2 0 0 0,0 0 1 0 0,0 1-1 0 0,1 1 0 0 0,0 2 0 0 0,32 0 1 0 0,-49 2-331 0 0,1 0 0 0 0,-1 0 0 0 0,12 3 0 0 0,-17-2-322 0 0,0-1-1 0 0,0 1 1 0 0,0 0-1 0 0,0 0 1 0 0,0 0-1 0 0,0 0 1 0 0,-1 1-1 0 0,1-1 1 0 0,0 1-1 0 0,-1 0 1 0 0,1 0-1 0 0,2 2 1 0 0,0 3-8033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7.903"/>
    </inkml:context>
    <inkml:brush xml:id="br0">
      <inkml:brushProperty name="width" value="0.025" units="cm"/>
      <inkml:brushProperty name="height" value="0.025" units="cm"/>
      <inkml:brushProperty name="color" value="#F6630D"/>
    </inkml:brush>
  </inkml:definitions>
  <inkml:trace contextRef="#ctx0" brushRef="#br0">1 87 11975 0 0,'0'0'923'0'0,"6"-8"-566"0"0,-3 4 96 0 0,1 0-1 0 0,0 0 1 0 0,0 0 0 0 0,0 1-1 0 0,1 0 1 0 0,-1 0-1 0 0,1 0 1 0 0,0 0-1 0 0,-1 1 1 0 0,8-3 0 0 0,9-2 1302 0 0,26-6 1 0 0,-27 8-1311 0 0,1 0 120 0 0,0 1 0 0 0,1 1 0 0 0,-1 1 0 0 0,0 0 0 0 0,26 3 0 0 0,18 5-3901 0 0,-57-5-4757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5:28.265"/>
    </inkml:context>
    <inkml:brush xml:id="br0">
      <inkml:brushProperty name="width" value="0.025" units="cm"/>
      <inkml:brushProperty name="height" value="0.025" units="cm"/>
      <inkml:brushProperty name="color" value="#F6630D"/>
    </inkml:brush>
  </inkml:definitions>
  <inkml:trace contextRef="#ctx0" brushRef="#br0">204 370 10591 0 0,'0'0'819'0'0,"4"-8"-502"0"0,9-16 3485 0 0,2-7 3217 0 0,-11 8-6497 0 0,-4 22-493 0 0,0 0 0 0 0,-1 0 0 0 0,1 0-1 0 0,0-1 1 0 0,-1 1 0 0 0,1 0 0 0 0,-1 0 0 0 0,1 0 0 0 0,-1 0 0 0 0,0 0 0 0 0,1 0 0 0 0,-1 0 0 0 0,0 0 0 0 0,0 0 0 0 0,0 0 0 0 0,0 0-1 0 0,0 0 1 0 0,0 0 0 0 0,-1 0 0 0 0,-23-13 118 0 0,20 12-78 0 0,-1-2-50 0 0,3 3-10 0 0,1 0 1 0 0,0 0-1 0 0,-1 0 1 0 0,1 0-1 0 0,0 0 1 0 0,-1 0 0 0 0,1 1-1 0 0,-1-1 1 0 0,0 1-1 0 0,1 0 1 0 0,-1 0-1 0 0,1 0 1 0 0,-1 0-1 0 0,-4 1 1 0 0,2 0-9 0 0,0 0-1 0 0,0 0 1 0 0,0 1 0 0 0,0-1 0 0 0,0 1-1 0 0,0 0 1 0 0,1 1 0 0 0,-1-1 0 0 0,1 1-1 0 0,0 0 1 0 0,-1 0 0 0 0,1 0 0 0 0,0 1-1 0 0,1-1 1 0 0,-1 1 0 0 0,1 0 0 0 0,-6 7-1 0 0,1 1 2 0 0,0 0 0 0 0,1 1 0 0 0,0 0-1 0 0,1 0 1 0 0,-6 16 0 0 0,8-18 46 0 0,1 1 1 0 0,1-1 0 0 0,0 1-1 0 0,0-1 1 0 0,0 22 0 0 0,2-30-19 0 0,0 1 0 0 0,0-1 0 0 0,0 0 0 0 0,0 0 0 0 0,1 1 1 0 0,0-1-1 0 0,-1 0 0 0 0,1 0 0 0 0,0 0 0 0 0,1 1 0 0 0,-1-1 0 0 0,0 0 1 0 0,1-1-1 0 0,0 1 0 0 0,-1 0 0 0 0,1 0 0 0 0,0-1 0 0 0,1 1 0 0 0,-1-1 0 0 0,0 0 1 0 0,1 1-1 0 0,-1-1 0 0 0,1 0 0 0 0,5 3 0 0 0,-6-5-15 0 0,-1 1 0 0 0,1-1 0 0 0,-1 1 0 0 0,1-1-1 0 0,0 0 1 0 0,-1 1 0 0 0,1-1 0 0 0,0 0 0 0 0,-1 0 0 0 0,1 0 0 0 0,0-1-1 0 0,-1 1 1 0 0,1 0 0 0 0,0 0 0 0 0,-1-1 0 0 0,1 1 0 0 0,2-2 0 0 0,-1 0 9 0 0,0 1 0 0 0,0-1 1 0 0,0 0-1 0 0,1-1 0 0 0,-2 1 0 0 0,1-1 1 0 0,4-3-1 0 0,0-3 28 0 0,0 0 1 0 0,0-1-1 0 0,-1 0 1 0 0,5-11-1 0 0,-2 1-26 0 0,0-1-1 0 0,-2 0 1 0 0,-1 0 0 0 0,0-1-1 0 0,4-41 1 0 0,-2-116 105 0 0,-5 70-41 0 0,-1 101 305 0 0,0 17-278 0 0,1 18-80 0 0,-7 65 555 0 0,5 0 0 0 0,17 134 0 0 0,-16-214-695 0 0,0 3 291 0 0,0-1 0 0 0,10 29 0 0 0,-11-41-302 0 0,0 1-1 0 0,0 0 1 0 0,0-1 0 0 0,0 1 0 0 0,1-1-1 0 0,-1 1 1 0 0,1-1 0 0 0,-1 0 0 0 0,1 0 0 0 0,0 1-1 0 0,0-1 1 0 0,0 0 0 0 0,0-1 0 0 0,0 1 0 0 0,1 0-1 0 0,-1 0 1 0 0,0-1 0 0 0,1 0 0 0 0,0 1 0 0 0,-1-1-1 0 0,6 1 1 0 0,2-1-9378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0"/>
    </inkml:context>
    <inkml:brush xml:id="br0">
      <inkml:brushProperty name="width" value="0.05" units="cm"/>
      <inkml:brushProperty name="height" value="0.05" units="cm"/>
      <inkml:brushProperty name="color" value="#AB008B"/>
    </inkml:brush>
  </inkml:definitions>
  <inkml:trace contextRef="#ctx0" brushRef="#br0">174 63 1839 0 0,'1'-2'134'0'0,"0"0"-106"0"0,11-11 334 0 0,16-14 14225 0 0,-35 18-14091 0 0,3 7-483 0 0,0 1 0 0 0,1-1 0 0 0,-1 1 0 0 0,0 0 0 0 0,0 0 0 0 0,0 1-1 0 0,-1-1 1 0 0,1 1 0 0 0,0 0 0 0 0,0 0 0 0 0,0 0 0 0 0,0 1 0 0 0,0-1 0 0 0,0 1 0 0 0,0 0 0 0 0,0 0 0 0 0,0 1 0 0 0,0-1 0 0 0,0 1 0 0 0,-4 2 0 0 0,-2 2 15 0 0,0-1 1 0 0,0 1 0 0 0,1 1 0 0 0,0 0 0 0 0,1 0-1 0 0,-12 13 1 0 0,19-19-31 0 0,-1 1 0 0 0,1-1-1 0 0,0 1 1 0 0,0 0 0 0 0,-1-1 0 0 0,1 1-1 0 0,0 0 1 0 0,0 0 0 0 0,1 0-1 0 0,-1 0 1 0 0,0 0 0 0 0,1 0 0 0 0,-1 0-1 0 0,1 0 1 0 0,0 0 0 0 0,0 1-1 0 0,0-1 1 0 0,0 0 0 0 0,0 0 0 0 0,0 0-1 0 0,0 0 1 0 0,1 0 0 0 0,-1 0-1 0 0,1 0 1 0 0,-1 0 0 0 0,1 0 0 0 0,2 4-1 0 0,-1-2-2 0 0,1 0 0 0 0,0 0-1 0 0,0 0 1 0 0,0-1 0 0 0,0 1-1 0 0,1-1 1 0 0,-1 0 0 0 0,1 0-1 0 0,0 0 1 0 0,0 0 0 0 0,6 3-1 0 0,13 7 9 0 0,-14-8 26 0 0,0 0-1 0 0,15 6 0 0 0,-2-3 77 0 0,37 15 125 0 0,-53-20-196 0 0,0 0 1 0 0,0 1-1 0 0,0-1 1 0 0,0 1-1 0 0,-1 0 1 0 0,10 9-1 0 0,-15-12-30 0 0,1-1 1 0 0,-1 1-1 0 0,1 0 0 0 0,-1-1 0 0 0,1 1 0 0 0,-1 0 0 0 0,1-1 1 0 0,-1 1-1 0 0,0 0 0 0 0,1-1 0 0 0,-1 1 0 0 0,0 0 1 0 0,0 0-1 0 0,1-1 0 0 0,-1 1 0 0 0,0 0 0 0 0,0 0 0 0 0,0 0 1 0 0,0-1-1 0 0,0 1 0 0 0,0 0 0 0 0,0 0 0 0 0,-1 1 1 0 0,1-1 11 0 0,-1 1 1 0 0,0-1 0 0 0,0 0 0 0 0,0 1-1 0 0,1-1 1 0 0,-1 0 0 0 0,0 0 0 0 0,0 0 0 0 0,-1 0-1 0 0,1 0 1 0 0,-2 2 0 0 0,-4 1 75 0 0,1-1 0 0 0,-1 1 1 0 0,1-1-1 0 0,-8 2 0 0 0,-10 2 59 0 0,0-1 0 0 0,-1-2 1 0 0,1 0-1 0 0,-1-1 0 0 0,1-2 0 0 0,-50-2 1 0 0,65 0-86 0 0,8 1-10 0 0,3-2-1437 0 0,7-4 220 0 0,3 2-57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1"/>
    </inkml:context>
    <inkml:brush xml:id="br0">
      <inkml:brushProperty name="width" value="0.05" units="cm"/>
      <inkml:brushProperty name="height" value="0.05" units="cm"/>
      <inkml:brushProperty name="color" value="#AB008B"/>
    </inkml:brush>
  </inkml:definitions>
  <inkml:trace contextRef="#ctx0" brushRef="#br0">45 1 2759 0 0,'0'0'10218'0'0,"-1"1"-9550"0"0,-4 8-254 0 0,0 0 0 0 0,1 0 0 0 0,0 0 0 0 0,0 1 0 0 0,1-1 0 0 0,0 1 1 0 0,-2 16-1 0 0,0 4 826 0 0,0 38 1 0 0,6-20-119 0 0,2 6-3724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2"/>
    </inkml:context>
    <inkml:brush xml:id="br0">
      <inkml:brushProperty name="width" value="0.05" units="cm"/>
      <inkml:brushProperty name="height" value="0.05" units="cm"/>
      <inkml:brushProperty name="color" value="#AB008B"/>
    </inkml:brush>
  </inkml:definitions>
  <inkml:trace contextRef="#ctx0" brushRef="#br0">1 94 6911 0 0,'0'0'528'0'0,"0"-2"-341"0"0,1 0 169 0 0,-1 1 0 0 0,1-1 0 0 0,-1 0 0 0 0,1 1 0 0 0,0-1 0 0 0,0 0 0 0 0,0 1 0 0 0,0-1 0 0 0,0 1 0 0 0,0-1 0 0 0,0 1 0 0 0,0 0 0 0 0,0 0 0 0 0,1-1 0 0 0,-1 1 0 0 0,1 0 0 0 0,-1 0 0 0 0,4-1 0 0 0,-2 0-57 0 0,6-3 111 0 0,0 1 1 0 0,1 1-1 0 0,0 0 1 0 0,0 0-1 0 0,0 1 1 0 0,0 0-1 0 0,20 0 1 0 0,9-3-201 0 0,18-9-82 0 0,-39 9-120 0 0,0 1 1 0 0,0 1 0 0 0,0 0-1 0 0,27 0 1 0 0,-43 3-113 0 0,-9 24-459 0 0,2-12 577 0 0,0-1-1 0 0,-1 1 1 0 0,-8 10-1 0 0,-7 14 221 0 0,15-24-70 0 0,0 0-1 0 0,0 1 1 0 0,2 0-1 0 0,-1 0 0 0 0,-3 26 1 0 0,7-35-92 0 0,1-1 0 0 0,-1 1 0 0 0,1 0 0 0 0,0 0 0 0 0,1 0 1 0 0,-1 0-1 0 0,1-1 0 0 0,0 1 0 0 0,-1 0 0 0 0,2-1 0 0 0,-1 1 0 0 0,0 0 0 0 0,1-1 1 0 0,-1 1-1 0 0,1-1 0 0 0,0 0 0 0 0,0 0 0 0 0,1 0 0 0 0,-1 0 0 0 0,1 0 0 0 0,-1 0 1 0 0,1 0-1 0 0,0-1 0 0 0,0 1 0 0 0,0-1 0 0 0,4 2 0 0 0,-2-2-8 0 0,0 0-1 0 0,0 0 0 0 0,0 0 1 0 0,0-1-1 0 0,0 0 0 0 0,0 0 1 0 0,0 0-1 0 0,1-1 0 0 0,-1 1 1 0 0,0-1-1 0 0,0-1 0 0 0,1 1 1 0 0,-1-1-1 0 0,0 0 0 0 0,0 0 1 0 0,0 0-1 0 0,7-3 1 0 0,0 0-31 0 0,-1-1 1 0 0,0 0 0 0 0,0-1-1 0 0,0 0 1 0 0,0-1 0 0 0,12-10-1 0 0,-18 13-24 0 0,-1-1 0 0 0,1 0 1 0 0,-1 0-1 0 0,0 0 0 0 0,0-1 0 0 0,-1 1 0 0 0,0-1 0 0 0,0 0 1 0 0,0 0-1 0 0,-1 0 0 0 0,0-1 0 0 0,0 1 0 0 0,0 0 0 0 0,-1-1 0 0 0,1-8 1 0 0,-1 8-35 0 0,-1 1 0 0 0,1-1 0 0 0,-1 0 0 0 0,-1 0 1 0 0,0 0-1 0 0,0 0 0 0 0,0 0 0 0 0,-1 0 1 0 0,1 1-1 0 0,-2-1 0 0 0,1 1 0 0 0,-1-1 0 0 0,0 1 1 0 0,-5-9-1 0 0,6 13-5 0 0,0 0-1 0 0,0 0 1 0 0,1 0 0 0 0,-1 0 0 0 0,-1 0 0 0 0,1 1 0 0 0,0-1-1 0 0,0 1 1 0 0,-1-1 0 0 0,1 1 0 0 0,0 0 0 0 0,-1 0-1 0 0,1 0 1 0 0,-1 0 0 0 0,-4-1 0 0 0,3 1-16 0 0,-1 1 1 0 0,0 0-1 0 0,0-1 1 0 0,0 2-1 0 0,0-1 0 0 0,0 0 1 0 0,0 1-1 0 0,-5 2 1 0 0,0 0-72 0 0,-1 0-1 0 0,1 1 1 0 0,0 1 0 0 0,0-1 0 0 0,1 2 0 0 0,0-1-1 0 0,-12 10 1 0 0,12-7-120 0 0,0 0 0 0 0,1 0-1 0 0,-8 10 1 0 0,13-15 64 0 0,1 0 0 0 0,0 1 0 0 0,0-1-1 0 0,0 0 1 0 0,0 1 0 0 0,0-1 0 0 0,0 1 0 0 0,1 0 0 0 0,0 0 0 0 0,0-1 0 0 0,0 1-1 0 0,-1 6 1 0 0,2-10 73 0 0,1 1 0 0 0,-1-1 0 0 0,0 1-1 0 0,0 0 1 0 0,0-1 0 0 0,0 1 0 0 0,1-1-1 0 0,-1 1 1 0 0,0-1 0 0 0,0 1 0 0 0,1-1-1 0 0,-1 1 1 0 0,0-1 0 0 0,1 1 0 0 0,-1-1-1 0 0,1 1 1 0 0,-1-1 0 0 0,1 1 0 0 0,1 0-309 0 0,7 7-1526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3"/>
    </inkml:context>
    <inkml:brush xml:id="br0">
      <inkml:brushProperty name="width" value="0.05" units="cm"/>
      <inkml:brushProperty name="height" value="0.05" units="cm"/>
      <inkml:brushProperty name="color" value="#AB008B"/>
    </inkml:brush>
  </inkml:definitions>
  <inkml:trace contextRef="#ctx0" brushRef="#br0">42 0 7831 0 0,'0'0'1072'0'0,"-9"17"3592"0"0,4-1-3539 0 0,1 0-1 0 0,1 0 0 0 0,-1 23 0 0 0,-1 1-141 0 0,3-25-628 0 0,-2 11 102 0 0,1-1 0 0 0,0 26 0 0 0,3-50-415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4"/>
    </inkml:context>
    <inkml:brush xml:id="br0">
      <inkml:brushProperty name="width" value="0.05" units="cm"/>
      <inkml:brushProperty name="height" value="0.05" units="cm"/>
      <inkml:brushProperty name="color" value="#AB008B"/>
    </inkml:brush>
  </inkml:definitions>
  <inkml:trace contextRef="#ctx0" brushRef="#br0">1 114 5063 0 0,'0'0'232'0'0,"0"-2"-13"0"0,-1 0-177 0 0,1 0-1 0 0,0 0 0 0 0,0-1 1 0 0,0 1-1 0 0,0 0 1 0 0,1-1-1 0 0,-1 1 1 0 0,1 0-1 0 0,-1 0 0 0 0,2-3 1 0 0,0 2 539 0 0,-1 0 1 0 0,1 0-1 0 0,0 0 1 0 0,0 1-1 0 0,1-1 1 0 0,-1 1-1 0 0,1-1 1 0 0,-1 1-1 0 0,1 0 1 0 0,0 0-1 0 0,0 0 1 0 0,4-2-1 0 0,-6 3-411 0 0,14-7 415 0 0,0 1 0 0 0,0 0 1 0 0,1 1-1 0 0,0 1 0 0 0,0 0 0 0 0,1 1 0 0 0,-1 1 0 0 0,1 1 0 0 0,-1 0 0 0 0,32 1 0 0 0,-46 1-473 0 0,1 0-58 0 0,-1 0 0 0 0,0 0 1 0 0,0 0-1 0 0,0 1 0 0 0,1-1 0 0 0,-1 0 1 0 0,0 1-1 0 0,0 0 0 0 0,0-1 1 0 0,0 1-1 0 0,0 0 0 0 0,3 2 1 0 0,-4-2-55 0 0,-1-1 0 0 0,1 1 1 0 0,-1 0-1 0 0,0 0 1 0 0,1 0-1 0 0,-1 0 0 0 0,0 0 1 0 0,1 0-1 0 0,-1 0 1 0 0,0 0-1 0 0,0 0 1 0 0,0 0-1 0 0,0 0 0 0 0,0 0 1 0 0,0 0-1 0 0,0 0 1 0 0,-1 0-1 0 0,1 0 0 0 0,0 0 1 0 0,0 0-1 0 0,-1 0 1 0 0,1 0-1 0 0,-1 0 1 0 0,1 0-1 0 0,0 0 0 0 0,-1 0 1 0 0,0 0-1 0 0,1-1 1 0 0,-1 1-1 0 0,0 0 1 0 0,1 0-1 0 0,-1-1 0 0 0,0 1 1 0 0,0 0-1 0 0,-1 0 1 0 0,1 1-2 0 0,-11 9-77 0 0,0-1-1 0 0,-21 15 0 0 0,4-4-53 0 0,20-15 66 0 0,1-1-1 0 0,-1 0 1 0 0,-14 7-1 0 0,12-7 2 0 0,0 0 0 0 0,1 1 0 0 0,0 0 0 0 0,-15 12 1 0 0,24-17-4 0 0,2 1 62 0 0,0 0 0 0 0,0 0 1 0 0,0 0-1 0 0,0-1 1 0 0,1 1-1 0 0,-1 0 0 0 0,1 0 1 0 0,-1-1-1 0 0,1 1 1 0 0,-1-1-1 0 0,1 1 0 0 0,0-1 1 0 0,0 0-1 0 0,0 0 1 0 0,2 2-1 0 0,3 1-35 0 0,12 11 54 0 0,18 20 0 0 0,18 14 405 0 0,-49-44-356 0 0,1 0 1 0 0,0-1-1 0 0,0 0 0 0 0,0 0 0 0 0,0 0 1 0 0,14 3-1 0 0,-20-6-86 0 0,0-1-70 0 0,0 0-1 0 0,1 1 1 0 0,-1-1-1 0 0,1 0 0 0 0,-1 0 1 0 0,0 1-1 0 0,1-1 1 0 0,-1 0-1 0 0,1 0 0 0 0,-1-1 1 0 0,3 1-1 0 0,4-3-589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5"/>
    </inkml:context>
    <inkml:brush xml:id="br0">
      <inkml:brushProperty name="width" value="0.05" units="cm"/>
      <inkml:brushProperty name="height" value="0.05" units="cm"/>
      <inkml:brushProperty name="color" value="#AB008B"/>
    </inkml:brush>
  </inkml:definitions>
  <inkml:trace contextRef="#ctx0" brushRef="#br0">52 0 10591 0 0,'0'0'964'0'0,"-9"7"1367"0"0,7-1-2020 0 0,0 0-1 0 0,1 0 1 0 0,-1 0 0 0 0,2 1 0 0 0,-1-1-1 0 0,0 0 1 0 0,1 0 0 0 0,1 1-1 0 0,-1-1 1 0 0,2 10 0 0 0,0-5-197 0 0,-1-1 0 0 0,-1 1-1 0 0,-1 11 1 0 0,0-12 192 0 0,-2 0-1 0 0,-5 18 1 0 0,4-17-159 0 0,1 1 1 0 0,0-1 0 0 0,1 1-1 0 0,-2 13 1 0 0,4-23-129 0 0,0-1 1 0 0,0 1-1 0 0,0-1 1 0 0,0 1-1 0 0,0-1 0 0 0,1 1 1 0 0,-1-1-1 0 0,0 1 1 0 0,1-1-1 0 0,-1 1 1 0 0,1-1-1 0 0,-1 0 1 0 0,1 1-1 0 0,0-1 0 0 0,-1 0 1 0 0,1 0-1 0 0,0 1 1 0 0,0-1-1 0 0,0 0 1 0 0,0 0-1 0 0,2 1 0 0 0,0 0 17 0 0,0 0 0 0 0,-1 0-1 0 0,1-1 1 0 0,0 1-1 0 0,1-1 1 0 0,-1 0 0 0 0,0 0-1 0 0,0 0 1 0 0,5 0-1 0 0,7 1 56 0 0,0-1 1 0 0,0-1-1 0 0,20-2 0 0 0,-32 2-88 0 0,19-2 3 0 0,0-1 1 0 0,0-1-1 0 0,36-12 1 0 0,-9-4-4307 0 0</inkml:trace>
  <inkml:trace contextRef="#ctx0" brushRef="#br0" timeOffset="1">1 212 16095 0 0,'0'0'1460'0'0,"8"-4"-1133"0"0,7-1 4 0 0,-1 1 1 0 0,1 1 0 0 0,28-3-1 0 0,13-2 59 0 0,-46 5-322 0 0,7 0 55 0 0,1-2 1 0 0,18-7 0 0 0,-29 5-426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7"/>
    </inkml:context>
    <inkml:brush xml:id="br0">
      <inkml:brushProperty name="width" value="0.05" units="cm"/>
      <inkml:brushProperty name="height" value="0.05" units="cm"/>
      <inkml:brushProperty name="color" value="#AB008B"/>
    </inkml:brush>
  </inkml:definitions>
  <inkml:trace contextRef="#ctx0" brushRef="#br0">1 84 2303 0 0,'2'-1'12126'0'0,"13"-6"-10750"0"0,1 2 1 0 0,30-8 0 0 0,7-2-914 0 0,-7 2-204 0 0,0 2 0 0 0,53-6 0 0 0,-96 16-276 0 0,-1 1-69 0 0,0 0 1 0 0,0-1-1 0 0,1 1 1 0 0,-1 0-1 0 0,0 0 0 0 0,0 1 1 0 0,0-1-1 0 0,4 1 0 0 0,3 1-414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5.122"/>
    </inkml:context>
    <inkml:brush xml:id="br0">
      <inkml:brushProperty name="width" value="0.05" units="cm"/>
      <inkml:brushProperty name="height" value="0.05" units="cm"/>
      <inkml:brushProperty name="color" value="#E71224"/>
    </inkml:brush>
  </inkml:definitions>
  <inkml:trace contextRef="#ctx0" brushRef="#br0">25 101 11055 0 0,'-6'-1'173'0'0,"-12"-8"1158"0"0,28 0 2627 0 0,0 4-2218 0 0,1 0 0 0 0,22-6 0 0 0,57-9-948 0 0,-35 10-495 0 0,30-9-2399 0 0,-62 14-2037 0 0,11-2-2983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0.649"/>
    </inkml:context>
    <inkml:brush xml:id="br0">
      <inkml:brushProperty name="width" value="0.025" units="cm"/>
      <inkml:brushProperty name="height" value="0.025" units="cm"/>
      <inkml:brushProperty name="color" value="#F6630D"/>
    </inkml:brush>
  </inkml:definitions>
  <inkml:trace contextRef="#ctx0" brushRef="#br0">38 31 10135 0 0,'0'0'464'0'0,"-8"0"151"0"0,7 1-535 0 0,0-1 0 0 0,0 0 1 0 0,0 0-1 0 0,1 0 0 0 0,-1 1 0 0 0,0-1 1 0 0,0 0-1 0 0,1 0 0 0 0,-1 1 0 0 0,0-1 1 0 0,1 1-1 0 0,-1-1 0 0 0,0 1 0 0 0,1-1 1 0 0,-1 1-1 0 0,0-1 0 0 0,1 1 0 0 0,-1 0 1 0 0,1-1-1 0 0,-1 1 0 0 0,1 0 0 0 0,0-1 1 0 0,-1 1-1 0 0,1 0 0 0 0,0 0 0 0 0,-1-1 1 0 0,1 1-1 0 0,0 0 0 0 0,0 0 0 0 0,0 0 1 0 0,0-1-1 0 0,0 1 0 0 0,0 1 0 0 0,-1 0 571 0 0,-2 32 3596 0 0,7 21-3228 0 0,-1-18-543 0 0,0 40 1132 0 0,-14-108-1464 0 0,9 20-41 0 0,0-1 0 0 0,0 1 0 0 0,1 0-1 0 0,1 0 1 0 0,0-1 0 0 0,0 1 0 0 0,1 0 0 0 0,1-1-1 0 0,5-18 1 0 0,-6 25-32 0 0,1 1 0 0 0,0-1 0 0 0,0 0 0 0 0,1 0 0 0 0,-1 1 0 0 0,1-1 0 0 0,0 1 0 0 0,0 0 0 0 0,1 0 0 0 0,-1 0 0 0 0,1 1 0 0 0,0-1-1 0 0,0 1 1 0 0,0 0 0 0 0,0 0 0 0 0,1 0 0 0 0,-1 0 0 0 0,1 1 0 0 0,0 0 0 0 0,0 0 0 0 0,0 0 0 0 0,0 1 0 0 0,6-2 0 0 0,43-6 166 0 0,-50 9-497 0 0,1-1-1 0 0,-1 1 0 0 0,1 0 1 0 0,0 1-1 0 0,-1-1 0 0 0,1 1 1 0 0,-1 0-1 0 0,1 0 0 0 0,7 2 0 0 0,-5 2-2250 0 0,-2 1-4867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58"/>
    </inkml:context>
    <inkml:brush xml:id="br0">
      <inkml:brushProperty name="width" value="0.05" units="cm"/>
      <inkml:brushProperty name="height" value="0.05" units="cm"/>
      <inkml:brushProperty name="color" value="#AB008B"/>
    </inkml:brush>
  </inkml:definitions>
  <inkml:trace contextRef="#ctx0" brushRef="#br0">65 77 3223 0 0,'0'-2'240'0'0,"-2"-3"-123"0"0,0 0 0 0 0,1-1-1 0 0,0 1 1 0 0,0-9-1 0 0,3-2 12803 0 0,8 24-11905 0 0,-7-4-889 0 0,-2-1 0 0 0,1 1 0 0 0,0 0 0 0 0,-1 0 0 0 0,1 0 0 0 0,-1 0 0 0 0,0 0 0 0 0,-1 0 0 0 0,1 0 0 0 0,0 6 0 0 0,-3 44 1082 0 0,1-32-865 0 0,2 49-72 0 0,-1-70-1384 0 0</inkml:trace>
  <inkml:trace contextRef="#ctx0" brushRef="#br0" timeOffset="1">1 10 10135 0 0,'0'0'778'0'0,"2"0"-506"0"0,15-4 648 0 0,1 1 1 0 0,1 2 0 0 0,-1-1-1 0 0,0 2 1 0 0,0 1 0 0 0,26 3-1 0 0,-14 1-49 0 0,0 1 0 0 0,0 1 0 0 0,30 12 0 0 0,-56-17-786 0 0,0-1 1 0 0,0 1-1 0 0,0 0 1 0 0,-1 0 0 0 0,1 1-1 0 0,-1-1 1 0 0,1 1 0 0 0,-1-1-1 0 0,0 1 1 0 0,3 4 0 0 0,-5-6-74 0 0,0 0 1 0 0,0 1 0 0 0,0-1-1 0 0,0 0 1 0 0,-1 1 0 0 0,1-1-1 0 0,-1 0 1 0 0,1 1 0 0 0,-1-1-1 0 0,1 1 1 0 0,-1-1 0 0 0,0 1-1 0 0,0-1 1 0 0,1 1 0 0 0,-1-1-1 0 0,0 1 1 0 0,0-1 0 0 0,-1 1-1 0 0,1-1 1 0 0,0 1 0 0 0,0-1-1 0 0,-1 1 1 0 0,1-1 0 0 0,-1 0-1 0 0,0 1 1 0 0,1-1 0 0 0,-1 1-1 0 0,0-1 1 0 0,0 0-1 0 0,-1 3 1 0 0,-8 7 68 0 0,1-1 0 0 0,-2 1 0 0 0,0-1 0 0 0,0-1 0 0 0,-15 10 0 0 0,-68 37-282 0 0,74-45-8 0 0,3-1-592 0 0,-1-1 0 0 0,0-1 0 0 0,-36 11 0 0 0,34-14-1263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0"/>
    </inkml:context>
    <inkml:brush xml:id="br0">
      <inkml:brushProperty name="width" value="0.05" units="cm"/>
      <inkml:brushProperty name="height" value="0.05" units="cm"/>
      <inkml:brushProperty name="color" value="#AB008B"/>
    </inkml:brush>
  </inkml:definitions>
  <inkml:trace contextRef="#ctx0" brushRef="#br0">14 19 6447 0 0,'0'0'499'0'0,"-1"-2"-328"0"0,-1-6-962 0 0,1-1 6550 0 0,0 17-2462 0 0,5 60-809 0 0,-9 123 0 0 0,2-174-2347 0 0,1-12-99 0 0,1 0 0 0 0,0 0 0 0 0,1 1 0 0 0,-1 9 0 0 0,1-13 0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1"/>
    </inkml:context>
    <inkml:brush xml:id="br0">
      <inkml:brushProperty name="width" value="0.05" units="cm"/>
      <inkml:brushProperty name="height" value="0.05" units="cm"/>
      <inkml:brushProperty name="color" value="#AB008B"/>
    </inkml:brush>
  </inkml:definitions>
  <inkml:trace contextRef="#ctx0" brushRef="#br0">1 142 8751 0 0,'0'0'674'0'0,"1"-1"-438"0"0,3-4 103 0 0,1 0 0 0 0,0 0 0 0 0,0 0 1 0 0,0 1-1 0 0,1 0 0 0 0,-1 0 0 0 0,11-6 1 0 0,50-21 2476 0 0,-50 25-2756 0 0,-9 3 73 0 0,98-39 1496 0 0,-93 38-1275 0 0,0 0 1 0 0,0 2 0 0 0,1-1-1 0 0,-1 1 1 0 0,1 1 0 0 0,22 0-1 0 0,-33 1-312 0 0,-1 0-1 0 0,0 0 1 0 0,0 0-1 0 0,0 0 1 0 0,0 0-1 0 0,0 1 1 0 0,0-1-1 0 0,0 0 1 0 0,0 0-1 0 0,0 1 1 0 0,0-1-1 0 0,0 1 1 0 0,0-1-1 0 0,0 1 1 0 0,0-1-1 0 0,0 1 1 0 0,0 0-1 0 0,0-1 1 0 0,-1 1-1 0 0,1 0 1 0 0,0 0-1 0 0,0-1 1 0 0,-1 1-1 0 0,1 0 1 0 0,0 0-1 0 0,-1 0 1 0 0,1 0-1 0 0,-1 0 1 0 0,1 0-1 0 0,-1 1 1 0 0,0 0-4 0 0,0 0 0 0 0,0 1-1 0 0,0-1 1 0 0,0 0 0 0 0,-1 0 0 0 0,1 0 0 0 0,-1 0 0 0 0,0 1 0 0 0,1-1-1 0 0,-1 0 1 0 0,0 0 0 0 0,0 0 0 0 0,0 0 0 0 0,-2 2 0 0 0,-9 10-2 0 0,0 0 1 0 0,-1-1 0 0 0,-1 0-1 0 0,0-1 1 0 0,0-1-1 0 0,-19 11 1 0 0,4-1-160 0 0,-57 36-1609 0 0,85-56 688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2"/>
    </inkml:context>
    <inkml:brush xml:id="br0">
      <inkml:brushProperty name="width" value="0.05" units="cm"/>
      <inkml:brushProperty name="height" value="0.05" units="cm"/>
      <inkml:brushProperty name="color" value="#AB008B"/>
    </inkml:brush>
  </inkml:definitions>
  <inkml:trace contextRef="#ctx0" brushRef="#br0">25 31 5983 0 0,'0'-2'464'0'0,"-2"-13"-510"0"0,5 1 9792 0 0,-2 16-9008 0 0,1 1-542 0 0,-1 0 0 0 0,0 1 0 0 0,0-1 0 0 0,0 1 0 0 0,0-1 0 0 0,0 1 1 0 0,-1-1-1 0 0,1 1 0 0 0,-1-1 0 0 0,0 1 0 0 0,0-1 0 0 0,-1 6 0 0 0,-2 7-396 0 0,-6 24 0 0 0,0-7 833 0 0,7-23-425 0 0,-2 8 95 0 0,1-1 0 0 0,1 1 0 0 0,0 29 0 0 0,4-36-223 0 0,2-3-26 0 0,4-7-204 0 0,-7-2 28 0 0,0 0 1 0 0,1 0-1 0 0,-1 0 0 0 0,-1 0 0 0 0,1 0 1 0 0,0 0-1 0 0,0 0 0 0 0,0 0 0 0 0,0 0 1 0 0,-1 0-1 0 0,1 0 0 0 0,0 0 0 0 0,-1 0 1 0 0,1-1-1 0 0,-1 1 0 0 0,0 0 0 0 0,1 0 0 0 0,-1-1 1 0 0,0 1-1 0 0,1-3 0 0 0,-1 1-325 0 0,0 0 0 0 0,0-1 0 0 0,0 1-1 0 0,0-1 1 0 0,0 1 0 0 0,-1 0 0 0 0,-1-5 0 0 0,-3-5-1507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3"/>
    </inkml:context>
    <inkml:brush xml:id="br0">
      <inkml:brushProperty name="width" value="0.05" units="cm"/>
      <inkml:brushProperty name="height" value="0.05" units="cm"/>
      <inkml:brushProperty name="color" value="#AB008B"/>
    </inkml:brush>
  </inkml:definitions>
  <inkml:trace contextRef="#ctx0" brushRef="#br0">0 62 2759 0 0,'2'-1'126'0'0,"38"-16"-575"0"0,-17 6 2500 0 0,0 2 0 0 0,29-8 1 0 0,-45 15-1531 0 0,1 0 1 0 0,-1 1-1 0 0,1 0 1 0 0,-1 1 0 0 0,1 0-1 0 0,0 0 1 0 0,-1 0-1 0 0,1 1 1 0 0,-1 0-1 0 0,1 0 1 0 0,12 5 0 0 0,-19-6-419 0 0,1 1 1 0 0,-1-1-1 0 0,1 1 1 0 0,-1-1-1 0 0,1 1 1 0 0,-1 0 0 0 0,1-1-1 0 0,-1 1 1 0 0,0 0-1 0 0,1 0 1 0 0,-1 0-1 0 0,0 0 1 0 0,0 0-1 0 0,0 1 1 0 0,0-1 0 0 0,0 0-1 0 0,0 0 1 0 0,0 1-1 0 0,0-1 1 0 0,-1 1-1 0 0,1-1 1 0 0,0 1 0 0 0,-1-1-1 0 0,1 1 1 0 0,-1-1-1 0 0,0 1 1 0 0,1-1-1 0 0,-1 1 1 0 0,0-1-1 0 0,0 1 1 0 0,0 3 0 0 0,-1-2-2 0 0,0 0 1 0 0,0 0 0 0 0,0 0-1 0 0,0 0 1 0 0,0-1 0 0 0,-1 1 0 0 0,1 0-1 0 0,-1 0 1 0 0,0-1 0 0 0,0 1-1 0 0,0-1 1 0 0,0 0 0 0 0,0 1-1 0 0,-1-1 1 0 0,-2 2 0 0 0,-99 63 346 0 0,75-50-499 0 0,9-5-43 0 0,-1 0 0 0 0,0-2 0 0 0,-25 8 0 0 0,44-17 23 0 0,4 0-366 0 0,58 23 349 0 0,32 14 97 0 0,-74-29 50 0 0,1-1 0 0 0,-1-1 1 0 0,2 0-1 0 0,36 6 0 0 0,-44-11-987 0 0,1-2-3511 0 0,0-1-1653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4"/>
    </inkml:context>
    <inkml:brush xml:id="br0">
      <inkml:brushProperty name="width" value="0.05" units="cm"/>
      <inkml:brushProperty name="height" value="0.05" units="cm"/>
      <inkml:brushProperty name="color" value="#AB008B"/>
    </inkml:brush>
  </inkml:definitions>
  <inkml:trace contextRef="#ctx0" brushRef="#br0">88 8 7367 0 0,'0'0'667'0'0,"-2"0"-547"0"0,0 0-19 0 0,1 0-1 0 0,-1 0 1 0 0,0 0-1 0 0,1 1 1 0 0,-1-1-1 0 0,1 0 1 0 0,-1 1 0 0 0,0-1-1 0 0,1 1 1 0 0,-1 0-1 0 0,1-1 1 0 0,-1 1-1 0 0,1 0 1 0 0,0 0-1 0 0,-1 0 1 0 0,1 0 0 0 0,0 0-1 0 0,-1 0 1 0 0,1 0-1 0 0,0 1 1 0 0,0-1-1 0 0,-1 3 1 0 0,-2 1 1025 0 0,0-1-554 0 0,0 1 0 0 0,1 0-1 0 0,0 0 1 0 0,0 0 0 0 0,0 0 0 0 0,1 0 0 0 0,0 1 0 0 0,-2 6 0 0 0,-9 49-310 0 0,9-41 287 0 0,3-13-372 0 0,1-1 0 0 0,-1 1 0 0 0,1-1-1 0 0,0 1 1 0 0,0 0 0 0 0,1-1 0 0 0,0 1 0 0 0,0 0 0 0 0,1-1-1 0 0,3 10 1 0 0,-5-14-133 0 0,1 0-1 0 0,0-1 0 0 0,0 1 1 0 0,0 0-1 0 0,0-1 1 0 0,0 1-1 0 0,0-1 0 0 0,0 1 1 0 0,0-1-1 0 0,1 0 0 0 0,-1 1 1 0 0,0-1-1 0 0,1 0 1 0 0,-1 0-1 0 0,1 0 0 0 0,0 0 1 0 0,-1 0-1 0 0,1 0 1 0 0,0-1-1 0 0,0 1 0 0 0,-1 0 1 0 0,1-1-1 0 0,0 1 1 0 0,0-1-1 0 0,0 0 0 0 0,0 0 1 0 0,-1 0-1 0 0,1 0 0 0 0,0 0 1 0 0,0 0-1 0 0,0 0 1 0 0,0 0-1 0 0,0-1 0 0 0,-1 1 1 0 0,1-1-1 0 0,0 1 1 0 0,0-1-1 0 0,-1 0 0 0 0,1 0 1 0 0,2-1-1 0 0,2-2-11 0 0,0 1 0 0 0,0-1 0 0 0,0-1 0 0 0,-1 1 0 0 0,1-1 0 0 0,-1 0 0 0 0,0 0 0 0 0,-1 0 0 0 0,1-1 0 0 0,-1 0 0 0 0,0 0 0 0 0,-1 0 0 0 0,1 0 0 0 0,-1-1 0 0 0,-1 1 0 0 0,1-1 0 0 0,1-8 0 0 0,-1 6-28 0 0,-1 0 0 0 0,0 0 0 0 0,-1-1 0 0 0,0 1 0 0 0,0 0 0 0 0,-1 0 0 0 0,-1-1 0 0 0,1 1 0 0 0,-1 0 0 0 0,-1 0 0 0 0,0 0 0 0 0,-5-17 0 0 0,1 16-15 0 0,-5-4-89 0 0,7 13 74 0 0,2 1 2 0 0,0 0 0 0 0,0-1-1 0 0,0 1 1 0 0,0-1 0 0 0,0 1 0 0 0,0 0-1 0 0,0 0 1 0 0,0 0 0 0 0,0 0-1 0 0,0 0 1 0 0,0 0 0 0 0,0 0 0 0 0,0 1-1 0 0,0-1 1 0 0,0 1 0 0 0,0 0 0 0 0,0-1-1 0 0,0 1 1 0 0,0 0 0 0 0,-3 2 0 0 0,-1 1-443 0 0,0-1 0 0 0,1 1 0 0 0,-1 1 0 0 0,-6 5 0 0 0,4 1-672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5"/>
    </inkml:context>
    <inkml:brush xml:id="br0">
      <inkml:brushProperty name="width" value="0.05" units="cm"/>
      <inkml:brushProperty name="height" value="0.05" units="cm"/>
      <inkml:brushProperty name="color" value="#AB008B"/>
    </inkml:brush>
  </inkml:definitions>
  <inkml:trace contextRef="#ctx0" brushRef="#br0">142 3 12295 0 0,'0'0'1348'0'0,"-12"-2"-344"0"0,-23 20-828 0 0,28-12 16 0 0,0 0 0 0 0,0 0 0 0 0,0 1 0 0 0,1 0 0 0 0,0 1 0 0 0,0-1 0 0 0,1 1 0 0 0,0 0 1 0 0,0 0-1 0 0,1 1 0 0 0,-7 16 0 0 0,7-11 152 0 0,0 1 1 0 0,0 0 0 0 0,1 0 0 0 0,1 0 0 0 0,1 0 0 0 0,0 26 0 0 0,1-37-273 0 0,1 0 1 0 0,-1 0-1 0 0,1-1 0 0 0,-1 1 1 0 0,1 0-1 0 0,0 0 0 0 0,0-1 1 0 0,1 1-1 0 0,-1-1 0 0 0,1 1 1 0 0,0-1-1 0 0,0 0 1 0 0,4 5-1 0 0,-5-6-38 0 0,1-1 1 0 0,-1 1-1 0 0,1-1 1 0 0,0 1-1 0 0,0-1 1 0 0,0 0-1 0 0,0 0 1 0 0,0 0-1 0 0,0 0 1 0 0,0 0-1 0 0,0 0 0 0 0,1-1 1 0 0,-1 1-1 0 0,0-1 1 0 0,0 1-1 0 0,1-1 1 0 0,-1 0-1 0 0,0 0 1 0 0,0 0-1 0 0,1 0 1 0 0,-1 0-1 0 0,0 0 1 0 0,1-1-1 0 0,1 0 1 0 0,10-3-69 0 0,0 0 0 0 0,-1-1 0 0 0,19-9 1 0 0,12-13-3234 0 0,-29 17-3341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6"/>
    </inkml:context>
    <inkml:brush xml:id="br0">
      <inkml:brushProperty name="width" value="0.05" units="cm"/>
      <inkml:brushProperty name="height" value="0.05" units="cm"/>
      <inkml:brushProperty name="color" value="#AB008B"/>
    </inkml:brush>
  </inkml:definitions>
  <inkml:trace contextRef="#ctx0" brushRef="#br0">143 0 10135 0 0,'0'0'2042'0'0,"-8"7"142"0"0,3-2-1822 0 0,1 1 1 0 0,0-1-1 0 0,1 1 1 0 0,-1 0-1 0 0,1 1 1 0 0,1-1-1 0 0,-1 0 1 0 0,-1 7-1 0 0,-2 3-84 0 0,0 0-80 0 0,-20 55 746 0 0,24-64-796 0 0,0 0 0 0 0,0 1 1 0 0,1-1-1 0 0,0 1 1 0 0,1 0-1 0 0,0-1 0 0 0,1 12 1 0 0,-1-17-105 0 0,0 0-1 0 0,1 1 1 0 0,0-1 0 0 0,-1 0 0 0 0,1 1 0 0 0,0-1-1 0 0,0 0 1 0 0,0 0 0 0 0,0 1 0 0 0,1-1 0 0 0,-1 0-1 0 0,1 0 1 0 0,-1-1 0 0 0,1 1 0 0 0,0 0 0 0 0,3 3-1 0 0,-2-3-8 0 0,0 0-1 0 0,1-1 0 0 0,-1 1 0 0 0,1 0 1 0 0,0-1-1 0 0,-1 0 0 0 0,1 0 0 0 0,0 0 1 0 0,6 1-1 0 0,3-2-5 0 0,0 0-1 0 0,-1 0 1 0 0,1-1 0 0 0,0 0 0 0 0,15-5 0 0 0,-16 2-173 0 0,-1 0 0 0 0,0-1 0 0 0,0-1 0 0 0,0 1 0 0 0,-1-2 1 0 0,19-13-1 0 0,-20 12-877 0 0</inkml:trace>
  <inkml:trace contextRef="#ctx0" brushRef="#br0" timeOffset="1">0 234 10135 0 0,'0'0'919'0'0,"2"-1"-759"0"0,14-5 945 0 0,-1 0-1 0 0,1 1 1 0 0,0 1 0 0 0,17-2-1 0 0,40-12 716 0 0,-61 14-1892 0 0,39-15 383 0 0,-46 17-539 0 0,0 0-1 0 0,-1-1 1 0 0,1 0 0 0 0,-1 0 0 0 0,0 0-1 0 0,0 0 1 0 0,8-8 0 0 0,-7 2-727 0 0</inkml:trace>
  <inkml:trace contextRef="#ctx0" brushRef="#br0" timeOffset="2">38 79 5063 0 0,'-10'-4'528'0'0,"2"0"4198"0"0,17 3-301 0 0,5-3-2523 0 0,3 0-1093 0 0,21-3 405 0 0,142-16-707 0 0,-165 22-1138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69"/>
    </inkml:context>
    <inkml:brush xml:id="br0">
      <inkml:brushProperty name="width" value="0.05" units="cm"/>
      <inkml:brushProperty name="height" value="0.05" units="cm"/>
      <inkml:brushProperty name="color" value="#AB008B"/>
    </inkml:brush>
  </inkml:definitions>
  <inkml:trace contextRef="#ctx0" brushRef="#br0">1 4 5063 0 0,'0'0'6003'0'0,"12"-4"-2340"0"0,-10 5-3544 0 0,0 0 1 0 0,0 0-1 0 0,0 1 0 0 0,0-1 1 0 0,0 1-1 0 0,0-1 1 0 0,0 1-1 0 0,-1-1 1 0 0,1 1-1 0 0,0 0 1 0 0,-1 0-1 0 0,0 0 0 0 0,1 0 1 0 0,-1 0-1 0 0,0 0 1 0 0,0 0-1 0 0,0 1 1 0 0,0-1-1 0 0,0 0 1 0 0,-1 1-1 0 0,1-1 0 0 0,-1 0 1 0 0,0 1-1 0 0,1 4 1 0 0,0 4 93 0 0,-1 0 1 0 0,0 0 0 0 0,-1 0 0 0 0,-2 14-1 0 0,-14 50 427 0 0,3-23-672 0 0,13-50-814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0"/>
    </inkml:context>
    <inkml:brush xml:id="br0">
      <inkml:brushProperty name="width" value="0.05" units="cm"/>
      <inkml:brushProperty name="height" value="0.05" units="cm"/>
      <inkml:brushProperty name="color" value="#AB008B"/>
    </inkml:brush>
  </inkml:definitions>
  <inkml:trace contextRef="#ctx0" brushRef="#br0">21 25 11023 0 0,'0'0'506'0'0,"1"-1"-10"0"0,8-3-233 0 0,0 0 0 0 0,0 0 0 0 0,0 2 0 0 0,0-1 1 0 0,0 1-1 0 0,1 0 0 0 0,-1 1 0 0 0,1 0 0 0 0,-1 1 1 0 0,12 0-1 0 0,4 2 1032 0 0,0 0 0 0 0,43 11 1 0 0,-63-12-1149 0 0,0 0 1 0 0,0 1 0 0 0,0 0-1 0 0,0-1 1 0 0,0 2-1 0 0,0-1 1 0 0,-1 1-1 0 0,1-1 1 0 0,-1 1 0 0 0,0 0-1 0 0,6 6 1 0 0,-9-7-120 0 0,1 0 1 0 0,-1 0-1 0 0,1 0 1 0 0,-1 0-1 0 0,0 0 1 0 0,0 1 0 0 0,0-1-1 0 0,0 0 1 0 0,-1 1-1 0 0,1-1 1 0 0,0 1-1 0 0,-1-1 1 0 0,0 1 0 0 0,0-1-1 0 0,1 1 1 0 0,-1-1-1 0 0,-1 1 1 0 0,1-1-1 0 0,0 1 1 0 0,-1-1-1 0 0,1 1 1 0 0,-1-1 0 0 0,0 1-1 0 0,0-1 1 0 0,-2 4-1 0 0,-3 7 70 0 0,-1 0 0 0 0,0-1 0 0 0,-1 1 0 0 0,-1-2 0 0 0,0 1 0 0 0,-13 13 0 0 0,-70 58 87 0 0,81-73-168 0 0,0-2 0 0 0,1 1 0 0 0,-1-1 0 0 0,0-1 0 0 0,-1 0 0 0 0,0-1 0 0 0,0 0 0 0 0,-21 7 0 0 0,32-12-35 0 0,0-1-1 0 0,0 1 1 0 0,0-1-1 0 0,-1 1 1 0 0,1-1-1 0 0,0 1 1 0 0,-1-1-1 0 0,1 0 1 0 0,0 0-1 0 0,-1 0 1 0 0,1 0-1 0 0,0 0 1 0 0,-1 0-1 0 0,1 0 1 0 0,0 0-1 0 0,-1 0 1 0 0,1-1-1 0 0,-2 0 1 0 0,0 0-71 0 0,2 0 34 0 0,0 0 1 0 0,0 0-1 0 0,1 0 0 0 0,-1 0 0 0 0,0-1 1 0 0,1 1-1 0 0,-1 0 0 0 0,1 0 1 0 0,-1 0-1 0 0,1-1 0 0 0,0 1 0 0 0,-1 0 1 0 0,1 0-1 0 0,0-1 0 0 0,0 1 0 0 0,0 0 1 0 0,0-1-1 0 0,0-1 0 0 0,1-1-367 0 0,-1 0 0 0 0,1 0 0 0 0,0-1 0 0 0,1 1 0 0 0,-1 0 0 0 0,1 0 0 0 0,-1 0-1 0 0,1 1 1 0 0,1-1 0 0 0,-1 0 0 0 0,0 1 0 0 0,1-1 0 0 0,4-4 0 0 0,2-1-5205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1.066"/>
    </inkml:context>
    <inkml:brush xml:id="br0">
      <inkml:brushProperty name="width" value="0.025" units="cm"/>
      <inkml:brushProperty name="height" value="0.025" units="cm"/>
      <inkml:brushProperty name="color" value="#F6630D"/>
    </inkml:brush>
  </inkml:definitions>
  <inkml:trace contextRef="#ctx0" brushRef="#br0">267 440 1375 0 0,'7'-14'634'0'0,"-6"11"819"0"0,0 0 1 0 0,0-1-1 0 0,0 1 1 0 0,-1 0-1 0 0,1 0 1 0 0,-1-6 0 0 0,0 8-848 0 0,0-1 1 0 0,0 0 0 0 0,0 0 0 0 0,-1 1 0 0 0,1-1 0 0 0,-1 0 0 0 0,1 0-1 0 0,-1 1 1 0 0,-1-4 0 0 0,0 3-380 0 0,1 0 1 0 0,-1 0-1 0 0,1 1 1 0 0,-1-1-1 0 0,0 0 0 0 0,0 1 1 0 0,0-1-1 0 0,0 1 0 0 0,0 0 1 0 0,0-1-1 0 0,0 1 0 0 0,0 0 1 0 0,-1 0-1 0 0,1 0 1 0 0,-3 0-1 0 0,-3-1-226 0 0,0 1 1 0 0,-1 0-1 0 0,1 0 1 0 0,0 1-1 0 0,0 0 1 0 0,0 0-1 0 0,-1 1 1 0 0,1 0-1 0 0,-13 4 1 0 0,10-1 163 0 0,0 0 0 0 0,0 0 0 0 0,0 1 0 0 0,1 1 0 0 0,0-1 0 0 0,0 2 1 0 0,0 0-1 0 0,-14 12 0 0 0,21-16-112 0 0,0 0-1 0 0,0 0 1 0 0,0 0 0 0 0,0 1 0 0 0,0-1-1 0 0,1 1 1 0 0,0 0 0 0 0,-1-1 0 0 0,1 1-1 0 0,1 0 1 0 0,-1 0 0 0 0,1 1 0 0 0,-1-1-1 0 0,1 0 1 0 0,0 0 0 0 0,1 1 0 0 0,-1-1-1 0 0,1 0 1 0 0,0 1 0 0 0,0-1 0 0 0,0 0-1 0 0,0 1 1 0 0,1-1 0 0 0,0 0 0 0 0,0 1-1 0 0,2 4 1 0 0,-2-6-47 0 0,0 0-1 0 0,0 0 1 0 0,1-1 0 0 0,-1 1-1 0 0,1 0 1 0 0,0-1 0 0 0,-1 1-1 0 0,1-1 1 0 0,0 0-1 0 0,1 0 1 0 0,-1 0 0 0 0,0 0-1 0 0,1 0 1 0 0,-1 0 0 0 0,1-1-1 0 0,-1 1 1 0 0,1-1-1 0 0,0 1 1 0 0,-1-1 0 0 0,1 0-1 0 0,0 0 1 0 0,0-1 0 0 0,0 1-1 0 0,0 0 1 0 0,0-1 0 0 0,0 0-1 0 0,0 0 1 0 0,0 0-1 0 0,0 0 1 0 0,0 0 0 0 0,0-1-1 0 0,0 1 1 0 0,0-1 0 0 0,5-1-1 0 0,-1 0-25 0 0,0-1 1 0 0,0 1-1 0 0,0-1 0 0 0,-1-1 1 0 0,1 1-1 0 0,-1-1 0 0 0,1 0 1 0 0,-1-1-1 0 0,-1 0 0 0 0,1 1 1 0 0,-1-2-1 0 0,1 1 0 0 0,4-8 0 0 0,-5 5-11 0 0,0-1-1 0 0,-1 0 1 0 0,0 0-1 0 0,0 0 1 0 0,-1-1-1 0 0,0 1 1 0 0,-1-1-1 0 0,0 1 1 0 0,0-13-1 0 0,1-14 22 0 0,-4-43-1 0 0,0 32 10 0 0,1 18-49 0 0,0 0 0 0 0,2-1-1 0 0,1 1 1 0 0,2 0 0 0 0,1 0-1 0 0,12-36 1 0 0,-18 64 51 0 0,0 1-1 0 0,0 0 0 0 0,0 0 1 0 0,0 0-1 0 0,0 0 0 0 0,0 0 1 0 0,0 0-1 0 0,0-1 0 0 0,0 1 1 0 0,0 0-1 0 0,0 0 1 0 0,0 0-1 0 0,0 0 0 0 0,0 0 1 0 0,0 0-1 0 0,0 0 0 0 0,0-1 1 0 0,0 1-1 0 0,0 0 1 0 0,0 0-1 0 0,1 0 0 0 0,-1 0 1 0 0,0 0-1 0 0,0 0 0 0 0,0 0 1 0 0,0 0-1 0 0,0 0 0 0 0,0 0 1 0 0,0 0-1 0 0,0 0 1 0 0,1 0-1 0 0,-1-1 0 0 0,0 1 1 0 0,0 0-1 0 0,0 0 0 0 0,0 0 1 0 0,0 0-1 0 0,0 0 1 0 0,0 0-1 0 0,1 0 0 0 0,-1 0 1 0 0,0 0-1 0 0,0 0 0 0 0,0 0 1 0 0,0 0-1 0 0,0 0 0 0 0,1 1 1 0 0,2 5 41 0 0,1 10 50 0 0,-1 43 234 0 0,-5 65 0 0 0,1 7 576 0 0,2-104-537 0 0,1 1 0 0 0,11 47-1 0 0,-11-67-318 0 0,1 0 0 0 0,0 1 0 0 0,0-1-1 0 0,1 0 1 0 0,-1 0 0 0 0,2 0 0 0 0,-1-1 0 0 0,8 9-1 0 0,-10-14-63 0 0,-1 1-1 0 0,1-1 1 0 0,0 0-1 0 0,0 0 0 0 0,0 0 1 0 0,1-1-1 0 0,-1 1 0 0 0,0-1 1 0 0,1 1-1 0 0,-1-1 0 0 0,1 0 1 0 0,0 1-1 0 0,-1-1 1 0 0,1-1-1 0 0,0 1 0 0 0,-1 0 1 0 0,1-1-1 0 0,0 1 0 0 0,0-1 1 0 0,0 0-1 0 0,0 0 1 0 0,-1 0-1 0 0,1 0 0 0 0,0 0 1 0 0,0-1-1 0 0,0 1 0 0 0,-1-1 1 0 0,6-2-1 0 0,-5 2-454 0 0,1 0 0 0 0,-1-1 0 0 0,0 1 0 0 0,1-1 0 0 0,-1 0 0 0 0,0 0 0 0 0,0 0 0 0 0,0-1 0 0 0,4-4-1 0 0,0-2-1147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1"/>
    </inkml:context>
    <inkml:brush xml:id="br0">
      <inkml:brushProperty name="width" value="0.05" units="cm"/>
      <inkml:brushProperty name="height" value="0.05" units="cm"/>
      <inkml:brushProperty name="color" value="#AB008B"/>
    </inkml:brush>
  </inkml:definitions>
  <inkml:trace contextRef="#ctx0" brushRef="#br0">51 0 11519 0 0,'0'0'5132'0'0,"-9"17"-3809"0"0,1-1-1033 0 0,2 0-1 0 0,0 1 1 0 0,0-1 0 0 0,2 1 0 0 0,0 1 0 0 0,1-1-1 0 0,1 1 1 0 0,-1 17 0 0 0,3-31-214 0 0,1 0 0 0 0,-1 0 1 0 0,1-1-1 0 0,-1 1 0 0 0,1 0 1 0 0,0-1-1 0 0,1 1 0 0 0,-1-1 1 0 0,0 1-1 0 0,1-1 0 0 0,0 1 1 0 0,3 4-1 0 0,-3-6-33 0 0,0-1 0 0 0,0 1 0 0 0,0 0 0 0 0,0-1 0 0 0,0 1 0 0 0,0-1 0 0 0,1 0 0 0 0,-1 1 0 0 0,0-1 0 0 0,1 0 0 0 0,-1 0 0 0 0,1-1 0 0 0,-1 1 0 0 0,1 0 0 0 0,-1-1 0 0 0,1 0 0 0 0,0 1 0 0 0,4-1 0 0 0,-1 0-6 0 0,0-1 0 0 0,-1 1 1 0 0,1-1-1 0 0,0 0 0 0 0,-1 0 0 0 0,1-1 0 0 0,-1 1 0 0 0,1-1 1 0 0,-1-1-1 0 0,0 1 0 0 0,0-1 0 0 0,0 1 0 0 0,0-2 0 0 0,0 1 0 0 0,-1 0 1 0 0,1-1-1 0 0,-1 0 0 0 0,0 0 0 0 0,0 0 0 0 0,0-1 0 0 0,-1 1 0 0 0,4-6 1 0 0,-2 0 11 0 0,0 0 1 0 0,0 0-1 0 0,-1 0 1 0 0,-1-1 0 0 0,1 1-1 0 0,-2-1 1 0 0,1 0-1 0 0,-2 0 1 0 0,1 0 0 0 0,-1-18-1 0 0,0 20-7 0 0,0-1 2 0 0,-8-22 69 0 0,6 30-203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2"/>
    </inkml:context>
    <inkml:brush xml:id="br0">
      <inkml:brushProperty name="width" value="0.05" units="cm"/>
      <inkml:brushProperty name="height" value="0.05" units="cm"/>
      <inkml:brushProperty name="color" value="#AB008B"/>
    </inkml:brush>
  </inkml:definitions>
  <inkml:trace contextRef="#ctx0" brushRef="#br0">76 0 12439 0 0,'0'0'1126'0'0,"-2"1"-929"0"0,1-1-170 0 0,0 0-20 0 0,1-1-1 0 0,-1 1 1 0 0,0 0-1 0 0,1 0 1 0 0,-1 0-1 0 0,1 0 1 0 0,-1 0-1 0 0,0 1 1 0 0,1-1-1 0 0,-1 0 1 0 0,1 0-1 0 0,-1 0 1 0 0,0 0-1 0 0,1 1 1 0 0,-1-1-1 0 0,1 0 1 0 0,-1 1 0 0 0,1-1-1 0 0,-1 0 1 0 0,1 1-1 0 0,-1-1 1 0 0,1 0-1 0 0,0 1 1 0 0,-1-1-1 0 0,1 1 1 0 0,-1-1-1 0 0,1 1 1 0 0,0-1-1 0 0,-1 1 1 0 0,1 0-1 0 0,-4 5 579 0 0,1-1 0 0 0,0 1 0 0 0,0-1-1 0 0,1 1 1 0 0,0 0 0 0 0,0 0 0 0 0,0 1-1 0 0,1-1 1 0 0,-1 0 0 0 0,1 13 0 0 0,-4 9-346 0 0,-4 11 214 0 0,4-23-258 0 0,1 0 0 0 0,1 0-1 0 0,1 1 1 0 0,0-1 0 0 0,1 1-1 0 0,1 0 1 0 0,2 24 0 0 0,-2-40-166 0 0,5-25-9221 0 0,-4 10 3344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3"/>
    </inkml:context>
    <inkml:brush xml:id="br0">
      <inkml:brushProperty name="width" value="0.05" units="cm"/>
      <inkml:brushProperty name="height" value="0.05" units="cm"/>
      <inkml:brushProperty name="color" value="#AB008B"/>
    </inkml:brush>
  </inkml:definitions>
  <inkml:trace contextRef="#ctx0" brushRef="#br0">1 107 5527 0 0,'0'0'498'0'0,"0"-2"-406"0"0,2-2 306 0 0,1 0 0 0 0,-1 0-1 0 0,1 0 1 0 0,0 1 0 0 0,0-1 0 0 0,0 1 0 0 0,0-1 0 0 0,0 1 0 0 0,1 0 0 0 0,-1 1-1 0 0,1-1 1 0 0,0 1 0 0 0,0-1 0 0 0,0 1 0 0 0,8-3 0 0 0,10-3 2005 0 0,41-11 1 0 0,-47 15-2791 0 0,-5 1 631 0 0,48-11 1575 0 0,-53 13-1530 0 0,0 0 0 0 0,-1 0 0 0 0,1 1 0 0 0,0 0 1 0 0,0 0-1 0 0,-1 1 0 0 0,11 1 0 0 0,-14-1-57 0 0,0-1-137 0 0,0 0 1 0 0,0 1-1 0 0,-1 0 0 0 0,1-1 0 0 0,0 1 1 0 0,-1 0-1 0 0,1 0 0 0 0,3 2 0 0 0,-5-2-90 0 0,1-1 0 0 0,-1 1-1 0 0,0 0 1 0 0,1-1 0 0 0,-1 1-1 0 0,0 0 1 0 0,1-1 0 0 0,-1 1-1 0 0,0 0 1 0 0,0 0 0 0 0,1-1-1 0 0,-1 1 1 0 0,0 0 0 0 0,0 0-1 0 0,0-1 1 0 0,0 1 0 0 0,0 0-1 0 0,0 0 1 0 0,0 0 0 0 0,0-1-1 0 0,-1 1 1 0 0,1 0 0 0 0,0 0-1 0 0,0-1 1 0 0,-1 1 0 0 0,1 0-1 0 0,0 0 1 0 0,-1-1 0 0 0,0 2-1 0 0,-3 4 30 0 0,0 0-1 0 0,0 0 0 0 0,-1 0 0 0 0,0 0 0 0 0,0-1 1 0 0,0 0-1 0 0,-1 0 0 0 0,0 0 0 0 0,-7 4 0 0 0,-62 35 90 0 0,60-36-135 0 0,-60 30 12 0 0,68-34-20 0 0,6-3-73 0 0,1 1-66 0 0,0-1 149 0 0,1 1 0 0 0,-1 0 0 0 0,1 0 0 0 0,-1-1 0 0 0,1 1 0 0 0,0 0 0 0 0,0-1 0 0 0,0 1 0 0 0,0-1-1 0 0,0 1 1 0 0,0-1 0 0 0,1 0 0 0 0,-1 1 0 0 0,0-1 0 0 0,1 0 0 0 0,-1 0 0 0 0,1 0 0 0 0,-1 0 0 0 0,1 0 0 0 0,-1 0 0 0 0,1 0 0 0 0,0-1 0 0 0,-1 1 0 0 0,4 0-1 0 0,0 1-1 0 0,12 7 24 0 0,-1 0 0 0 0,0 1 0 0 0,0 1 0 0 0,25 23 0 0 0,-18-14 4 0 0,-17-15 28 0 0,0-1 1 0 0,0 0-1 0 0,0 0 0 0 0,1 0 1 0 0,12 5-1 0 0,-17-8-101 0 0,1 0 0 0 0,0-1 0 0 0,-1 1 0 0 0,1-1 0 0 0,-1 1 0 0 0,1-1 0 0 0,0 0 0 0 0,-1 0 0 0 0,1 0 0 0 0,0 0 0 0 0,-1 0 0 0 0,1-1 1 0 0,0 1-1 0 0,-1-1 0 0 0,1 1 0 0 0,-1-1 0 0 0,1 0 0 0 0,-1 0 0 0 0,4-3 0 0 0,4-2-578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4"/>
    </inkml:context>
    <inkml:brush xml:id="br0">
      <inkml:brushProperty name="width" value="0.05" units="cm"/>
      <inkml:brushProperty name="height" value="0.05" units="cm"/>
      <inkml:brushProperty name="color" value="#AB008B"/>
    </inkml:brush>
  </inkml:definitions>
  <inkml:trace contextRef="#ctx0" brushRef="#br0">69 15 14191 0 0,'0'0'1606'0'0,"-1"2"-1134"0"0,-7 13 15 0 0,1 0 0 0 0,0 1 1 0 0,2 0-1 0 0,0 1 0 0 0,0-1 1 0 0,2 1-1 0 0,0 0 1 0 0,0 0-1 0 0,2 0 0 0 0,0 0 1 0 0,1 0-1 0 0,3 20 0 0 0,-2-33-444 0 0,-1 0 0 0 0,1 0-1 0 0,1 0 1 0 0,-1-1-1 0 0,0 1 1 0 0,1 0 0 0 0,0-1-1 0 0,0 1 1 0 0,0-1-1 0 0,0 0 1 0 0,0 1 0 0 0,1-1-1 0 0,0 0 1 0 0,-1-1-1 0 0,1 1 1 0 0,0 0 0 0 0,0-1-1 0 0,1 0 1 0 0,-1 1-1 0 0,0-1 1 0 0,1-1 0 0 0,-1 1-1 0 0,1 0 1 0 0,0-1-1 0 0,0 0 1 0 0,-1 0-1 0 0,1 0 1 0 0,0 0 0 0 0,0 0-1 0 0,0-1 1 0 0,0 0-1 0 0,0 0 1 0 0,0 0 0 0 0,0 0-1 0 0,7-2 1 0 0,17-4-223 0 0,0-1 1 0 0,42-16 0 0 0,-19 0-4444 0 0,-41 16-2403 0 0</inkml:trace>
  <inkml:trace contextRef="#ctx0" brushRef="#br0" timeOffset="1">0 209 11975 0 0,'0'0'1447'0'0,"2"-1"-363"0"0,8-5 83 0 0,-1 1 1 0 0,1 1-1 0 0,15-6 1 0 0,34-6 136 0 0,-41 12-1414 0 0,-2 0 0 0 0,1-1 0 0 0,0-1 0 0 0,-1-1 0 0 0,22-12 1 0 0,-37 19-54 0 0,0-1 1 0 0,0 0 0 0 0,0 1-1 0 0,0-1 1 0 0,-1 0 0 0 0,1 0 0 0 0,0 0-1 0 0,0 0 1 0 0,0 0 0 0 0,-1 0-1 0 0,1 0 1 0 0,0 0 0 0 0,0-1 0 0 0,0-6-6228 0 0</inkml:trace>
  <inkml:trace contextRef="#ctx0" brushRef="#br0" timeOffset="2">23 81 2303 0 0,'-21'-4'10251'0'0,"24"-2"-5487"0"0,15-4-3320 0 0,13-1-631 0 0,0 2-1 0 0,0 1 1 0 0,63-7-1 0 0,19 0-762 0 0,-90 12-137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7"/>
    </inkml:context>
    <inkml:brush xml:id="br0">
      <inkml:brushProperty name="width" value="0.05" units="cm"/>
      <inkml:brushProperty name="height" value="0.05" units="cm"/>
      <inkml:brushProperty name="color" value="#AB008B"/>
    </inkml:brush>
  </inkml:definitions>
  <inkml:trace contextRef="#ctx0" brushRef="#br0">8 128 8751 0 0,'-8'-7'648'0'0,"10"4"1035"0"0,19 5 1392 0 0,-6-1-4049 0 0,31-2 308 0 0,67-9-1 0 0,2-1 315 0 0,253-2 164 0 0,184-9 356 0 0,-214 4 510 0 0,-185 11 151 0 0,291-7 1104 0 0,-233 8-1036 0 0,629-11-177 0 0,-751 15-720 0 0,261 2 0 0 0,-323 2-618 0 0,-2 0-3308 0 0,-9 1-1226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8"/>
    </inkml:context>
    <inkml:brush xml:id="br0">
      <inkml:brushProperty name="width" value="0.05" units="cm"/>
      <inkml:brushProperty name="height" value="0.05" units="cm"/>
      <inkml:brushProperty name="color" value="#AB008B"/>
    </inkml:brush>
  </inkml:definitions>
  <inkml:trace contextRef="#ctx0" brushRef="#br0">25 39 1375 0 0,'5'-8'128'0'0,"0"0"139"0"0,-3 6 598 0 0,0-1 1 0 0,-1 1-1 0 0,2 0 0 0 0,-1 0 1 0 0,0 0-1 0 0,0 0 0 0 0,1 0 1 0 0,-1 0-1 0 0,5-2 0 0 0,-6 4-779 0 0,0 0-1 0 0,1 0 1 0 0,-1 1 0 0 0,0-1-1 0 0,0 0 1 0 0,0 1-1 0 0,0-1 1 0 0,0 0-1 0 0,-1 1 1 0 0,1-1-1 0 0,0 1 1 0 0,0 0 0 0 0,0-1-1 0 0,0 1 1 0 0,0 0-1 0 0,-1-1 1 0 0,1 1-1 0 0,0 0 1 0 0,-1 0-1 0 0,1 0 1 0 0,0 0 0 0 0,-1-1-1 0 0,1 1 1 0 0,-1 0-1 0 0,1 0 1 0 0,-1 0-1 0 0,0 0 1 0 0,1 0-1 0 0,-1 2 1 0 0,2 4 34 0 0,-1 0 0 0 0,0-1-1 0 0,0 12 1 0 0,-1-11 108 0 0,3 66 745 0 0,-9 89 1 0 0,-18 75 79 0 0,6-83-415 0 0,-25 436 1073 0 0,42-542-1506 0 0,10 81 0 0 0,-7-113-153 0 0,1-1 1 0 0,0 0 0 0 0,1-1 0 0 0,0 1-1 0 0,2-1 1 0 0,0 0 0 0 0,0 0 0 0 0,1 0-1 0 0,13 18 1 0 0,-18-29-46 0 0,0 0-1 0 0,0-1 1 0 0,0 1-1 0 0,0-1 1 0 0,0 1-1 0 0,1-1 1 0 0,-1 0-1 0 0,1 0 1 0 0,-1 0 0 0 0,1 0-1 0 0,0-1 1 0 0,0 1-1 0 0,0-1 1 0 0,0 1-1 0 0,0-1 1 0 0,0 0-1 0 0,0 0 1 0 0,0 0-1 0 0,6 0 1 0 0,5-2-74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79"/>
    </inkml:context>
    <inkml:brush xml:id="br0">
      <inkml:brushProperty name="width" value="0.05" units="cm"/>
      <inkml:brushProperty name="height" value="0.05" units="cm"/>
      <inkml:brushProperty name="color" value="#AB008B"/>
    </inkml:brush>
  </inkml:definitions>
  <inkml:trace contextRef="#ctx0" brushRef="#br0">168 8 455 0 0,'-5'-2'230'0'0,"-1"1"-1"0"0,1-1 0 0 0,0 1 0 0 0,0 1 1 0 0,0-1-1 0 0,-1 1 0 0 0,1-1 0 0 0,-6 2 0 0 0,-43 8 5972 0 0,-6 2-3170 0 0,72-8-2482 0 0,47 7 175 0 0,63 1-1 0 0,-79-8-523 0 0,433 7 763 0 0,-414-10-897 0 0,152-2 156 0 0,1026 11 2094 0 0,-625 16-1446 0 0,-14-30-590 0 0,-587 3-1522 0 0,-4 0-4972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0:55.080"/>
    </inkml:context>
    <inkml:brush xml:id="br0">
      <inkml:brushProperty name="width" value="0.05" units="cm"/>
      <inkml:brushProperty name="height" value="0.05" units="cm"/>
      <inkml:brushProperty name="color" value="#AB008B"/>
    </inkml:brush>
  </inkml:definitions>
  <inkml:trace contextRef="#ctx0" brushRef="#br0">108 79 2303 0 0,'5'-13'299'0'0,"8"-26"-311"0"0,-7 13 8116 0 0,-6 28-7584 0 0,-8 95 1018 0 0,1-39-1003 0 0,-40 500 2664 0 0,-20 331-598 0 0,64-691-2124 0 0,5-147-323 0 0,17 93-1 0 0,-14-120-1298 0 0,0-9-3171 0 0,1-3-1871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57"/>
    </inkml:context>
    <inkml:brush xml:id="br0">
      <inkml:brushProperty name="width" value="0.05" units="cm"/>
      <inkml:brushProperty name="height" value="0.05" units="cm"/>
      <inkml:brushProperty name="color" value="#AB008B"/>
    </inkml:brush>
  </inkml:definitions>
  <inkml:trace contextRef="#ctx0" brushRef="#br0">189 151 7631 0 0,'-2'0'348'0'0,"-7"4"-250"0"0,-1 1-1 0 0,1 0 0 0 0,0 0 0 0 0,1 1 0 0 0,-1 0 0 0 0,1 0 1 0 0,0 1-1 0 0,1 0 0 0 0,-9 9 0 0 0,-55 76-141 0 0,70-91 32 0 0,0 0-148 0 0,3-2-296 0 0,12-5 452 0 0,-1 0-1 0 0,0-2 0 0 0,-1 1 0 0 0,18-15 0 0 0,2-1 13 0 0,142-92 3 0 0,-109 73 722 0 0,-64 41 269 0 0,-5 15-216 0 0,0-4-589 0 0,-1 1 0 0 0,0-1-1 0 0,-1 0 1 0 0,0-1-1 0 0,-11 15 1 0 0,-42 38 128 0 0,45-48-312 0 0,0-1 0 0 0,1 2 0 0 0,1 0 0 0 0,0 0 0 0 0,-14 26 0 0 0,18-21 68 0 0,9-19-73 0 0,-1-1 0 0 0,1 1 0 0 0,-1-1 0 0 0,1 1-1 0 0,-1-1 1 0 0,1 0 0 0 0,0 1 0 0 0,-1-1 0 0 0,1 0-1 0 0,0 0 1 0 0,-1 1 0 0 0,1-1 0 0 0,0 0 0 0 0,0 0-1 0 0,-1 0 1 0 0,2 0 0 0 0,-2 0-3 0 0,6 1 5 0 0,0-1 0 0 0,-1 0 0 0 0,1-1 1 0 0,0 1-1 0 0,-1-1 0 0 0,1 0 0 0 0,-1 0 0 0 0,12-5 1 0 0,41-20-72 0 0,-50 21 55 0 0,215-101-1414 0 0,-152 76 587 0 0,89-23-1 0 0,-144 48 734 0 0,-7 2 54 0 0,1 0 0 0 0,-1 1 0 0 0,0 0 0 0 0,1 1 0 0 0,12-1 0 0 0,-22 2 54 0 0,0 0-1 0 0,1 0 1 0 0,-1 0-1 0 0,0 0 1 0 0,0 0-1 0 0,0 0 1 0 0,1 0-1 0 0,-1 0 1 0 0,0 0-1 0 0,0 0 1 0 0,0 0-1 0 0,0 0 0 0 0,1 0 1 0 0,-1 0-1 0 0,0 0 1 0 0,0 0-1 0 0,0 0 1 0 0,0 1-1 0 0,0-1 1 0 0,1 0-1 0 0,-1 0 1 0 0,0 0-1 0 0,0 0 1 0 0,0 0-1 0 0,0 0 1 0 0,0 1-1 0 0,0-1 0 0 0,0 0 1 0 0,1 0-1 0 0,-1 0 1 0 0,0 0-1 0 0,0 1 1 0 0,0-1-1 0 0,0 0 1 0 0,0 0-1 0 0,0 0 1 0 0,0 0-1 0 0,0 1 1 0 0,0-1-1 0 0,0 0 1 0 0,-4 9 161 0 0,-11 8 68 0 0,15-17-230 0 0,-24 21 387 0 0,-1-1-1 0 0,0-1 1 0 0,-47 25-1 0 0,-22 16 113 0 0,83-53-441 0 0,4-2 30 0 0,-1 1-1 0 0,1 0 1 0 0,0 0-1 0 0,0 0 1 0 0,-10 13-1 0 0,16-17 98 0 0,11-2 0 0 0,0-2-215 0 0,0-1-1 0 0,-1 0 1 0 0,1-1-1 0 0,-1 0 1 0 0,0 0-1 0 0,9-6 1 0 0,2-1-47 0 0,218-109-1432 0 0,-199 99 1176 0 0,-8 4 167 0 0,1 1-1 0 0,46-16 1 0 0,-76 31 200 0 0,-1 1 1 0 0,0-1-1 0 0,1 1 0 0 0,-1-1 0 0 0,0 1 0 0 0,1 0 0 0 0,-1 0 0 0 0,0 0 1 0 0,1-1-1 0 0,-1 1 0 0 0,1 1 0 0 0,-1-1 0 0 0,2 0 0 0 0,-3 0-14 0 0,0 1-1 0 0,0-1 1 0 0,1 0 0 0 0,-1 1-1 0 0,0-1 1 0 0,0 0 0 0 0,0 0-1 0 0,0 1 1 0 0,0-1-1 0 0,0 0 1 0 0,0 1 0 0 0,0-1-1 0 0,0 0 1 0 0,0 1 0 0 0,0-1-1 0 0,0 0 1 0 0,0 0-1 0 0,0 1 1 0 0,0-1 0 0 0,0 0-1 0 0,0 1 1 0 0,0-1 0 0 0,-1 0-1 0 0,1 0 1 0 0,0 1-1 0 0,0-1 1 0 0,0 0 0 0 0,0 0-1 0 0,-1 1 1 0 0,1-1 0 0 0,0 0-1 0 0,0 0 1 0 0,-1 1-1 0 0,1-1 1 0 0,-29 29 1071 0 0,26-27-1148 0 0,-83 67 1247 0 0,46-39-1082 0 0,-50 49 0 0 0,102-77-62 0 0,-3-4-59 0 0,-1 0 0 0 0,1 0 0 0 0,0 0 0 0 0,-1-1-1 0 0,1-1 1 0 0,-1 1 0 0 0,0-1 0 0 0,9-6 0 0 0,15-7-40 0 0,352-147-1799 0 0,-267 115 1659 0 0,-115 48 896 0 0,-4 2-614 0 0,0-1 1 0 0,-1 1 0 0 0,1 0 0 0 0,0 0 0 0 0,-1 0-1 0 0,1 1 1 0 0,0-1 0 0 0,0 0 0 0 0,0 1 0 0 0,-2 1-1 0 0,-5 4 142 0 0,-41 20 463 0 0,36-21-628 0 0,1 1 1 0 0,0 0-1 0 0,0 1 1 0 0,1 1-1 0 0,-14 11 1 0 0,25-19-8 0 0,3 0-54 0 0,-1 0-1 0 0,1 0 0 0 0,0 0 0 0 0,0-1 1 0 0,0 1-1 0 0,0-1 0 0 0,0 1 1 0 0,-1-1-1 0 0,1 0 0 0 0,0 0 0 0 0,0 0 1 0 0,2 0-1 0 0,9 0-27 0 0,0-1 0 0 0,0-1 0 0 0,0 0 0 0 0,0-1 0 0 0,22-8 0 0 0,61-31-214 0 0,-21 8-57 0 0,113-34-665 0 0,-266 110 2428 0 0,18-10-1027 0 0,2 2 1 0 0,1 3 0 0 0,-65 55-1 0 0,115-86-361 0 0,6-5 0 0 0,3 0 0 0 0,2 0-82 0 0,0 1 0 0 0,0-2 0 0 0,0 1 1 0 0,0 0-1 0 0,0-1 0 0 0,0 0 0 0 0,0 0 0 0 0,1 0 0 0 0,-1 0 0 0 0,0-1 0 0 0,0 1 0 0 0,0-1 0 0 0,6-2 0 0 0,8-3-117 0 0,29-14-1 0 0,-27 10-4 0 0,311-132-1374 0 0,-301 129 1456 0 0,31-19-1 0 0,-60 31 178 0 0,-4 2-49 0 0,-37 5 172 0 0,0 3 0 0 0,-49 17 0 0 0,63-17-126 0 0,1 1 0 0 0,0 1 0 0 0,0 2 0 0 0,-32 22 0 0 0,54-33-93 0 0,1-1-12 0 0,0 0 0 0 0,1 0 0 0 0,-1 0 1 0 0,0 0-1 0 0,1 1 0 0 0,-1-1 0 0 0,1 1 0 0 0,-1-1 0 0 0,-1 3 0 0 0,4-2-25 0 0,1-1 0 0 0,-1 0-1 0 0,1 0 1 0 0,0 0 0 0 0,-1-1 0 0 0,1 1-1 0 0,0 0 1 0 0,-1-1 0 0 0,1 1-1 0 0,0-1 1 0 0,0 1 0 0 0,0-1 0 0 0,2 1-1 0 0,6-1-36 0 0,0 0 0 0 0,-1 0 0 0 0,1-1 0 0 0,0 0 0 0 0,12-4 0 0 0,49-15-264 0 0,-46 12 208 0 0,236-83-1826 0 0,-212 71 1567 0 0,0 3-1 0 0,83-18 1 0 0,-130 34 1432 0 0,-16 8 36 0 0,-13 7-197 0 0,-39 26 0 0 0,57-33-852 0 0,0 0-1 0 0,0 0 1 0 0,1 1-1 0 0,0 0 0 0 0,0 0 1 0 0,1 1-1 0 0,-9 13 1 0 0,11-11-51 0 0,4-2 38 0 0,2-7-66 0 0,0-1 1 0 0,0 0-1 0 0,0 1 0 0 0,1-1 1 0 0,-1 0-1 0 0,0 0 0 0 0,0 0 0 0 0,1 0 1 0 0,-1 0-1 0 0,1 0 0 0 0,-1 0 0 0 0,1 0 1 0 0,-1-1-1 0 0,1 1 0 0 0,-1-1 0 0 0,1 1 1 0 0,0-1-1 0 0,-1 1 0 0 0,1-1 0 0 0,0 0 1 0 0,-1 0-1 0 0,1 0 0 0 0,0 0 0 0 0,2 0 1 0 0,5-1-99 0 0,1 0 1 0 0,17-4 0 0 0,-27 5 96 0 0,88-23-1037 0 0,135-55 0 0 0,-180 59 775 0 0,-27 11 222 0 0,1 1 0 0 0,32-9 0 0 0,-47 15 1103 0 0,-8 10-327 0 0,-23 37 412 0 0,27-36-1069 0 0,2-8-72 0 0,0-1-4 0 0,0 0 0 0 0,0-1 0 0 0,0 1 0 0 0,0 0 0 0 0,0 0 0 0 0,0-1 0 0 0,0 1 0 0 0,0 0 0 0 0,0-1 0 0 0,1 1 0 0 0,-1 0 0 0 0,0 0 0 0 0,0-1 0 0 0,1 1 0 0 0,-1-1 0 0 0,1 1 0 0 0,-1 0 0 0 0,0-1 0 0 0,1 1 0 0 0,-1-1 0 0 0,1 1 0 0 0,-1-1 0 0 0,1 1 0 0 0,0-1 0 0 0,-1 1 0 0 0,1-1 0 0 0,-1 0 0 0 0,1 1 0 0 0,0-1 0 0 0,-1 0 0 0 0,1 0 0 0 0,0 1 0 0 0,0-1 0 0 0,-1 0 0 0 0,1 0 0 0 0,0 0 0 0 0,-1 0 0 0 0,1 0 0 0 0,1 0 0 0 0,0 0 0 0 0,5 1-2 0 0,1-1-1 0 0,0 0 0 0 0,-1 0 1 0 0,1 0-1 0 0,-1-1 1 0 0,10-2-1 0 0,47-15-61 0 0,-37 10 22 0 0,3-1-17 0 0,4-1-79 0 0,43-7 1 0 0,-91 36 563 0 0,-34 27-97 0 0,-37 39 1106 0 0,47-40-3080 0 0,6 4-3354 0 0,27-41-1329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58"/>
    </inkml:context>
    <inkml:brush xml:id="br0">
      <inkml:brushProperty name="width" value="0.05" units="cm"/>
      <inkml:brushProperty name="height" value="0.05" units="cm"/>
      <inkml:brushProperty name="color" value="#AB008B"/>
    </inkml:brush>
  </inkml:definitions>
  <inkml:trace contextRef="#ctx0" brushRef="#br0">153 167 4607 0 0,'0'0'354'0'0,"0"-2"-233"0"0,5-10-492 0 0,4-5 4462 0 0,1 0 6298 0 0,-10 27-9927 0 0,-7 26 97 0 0,-21 70 1 0 0,12-49-278 0 0,-9 19 62 0 0,16-52-270 0 0,2 0 0 0 0,0 0 0 0 0,1 0 0 0 0,1 1 0 0 0,-1 31 0 0 0,7-56-72 0 0,1 0 0 0 0,-1 0 0 0 0,1-1 0 0 0,-1 1 0 0 0,1 0 0 0 0,-1-1-1 0 0,0 1 1 0 0,1-1 0 0 0,-1 0 0 0 0,0 1 0 0 0,0-1 0 0 0,2-1 0 0 0,2-2-66 0 0,-1 0 0 0 0,0-1 1 0 0,0 0-1 0 0,0 1 0 0 0,0-1 0 0 0,-1-1 0 0 0,0 1 0 0 0,5-10 0 0 0,17-49-256 0 0,-22 54 275 0 0,44-164-235 0 0,3-10 216 0 0,-46 172 64 0 0,0 0 0 0 0,1 1 0 0 0,11-22 0 0 0,-3 16 10 0 0,-5 14 62 0 0,-4 3-47 0 0,-3 0-8 0 0,0 0-1 0 0,0 0 1 0 0,-1 0 0 0 0,1 0 0 0 0,0 0 0 0 0,0 0-1 0 0,0 1 1 0 0,0-1 0 0 0,0 0 0 0 0,-1 1 0 0 0,1-1-1 0 0,0 0 1 0 0,0 1 0 0 0,0-1 0 0 0,-1 1 0 0 0,1-1-1 0 0,0 1 1 0 0,-1-1 0 0 0,1 1 0 0 0,0 0 0 0 0,-1-1-1 0 0,1 1 1 0 0,-1 0 0 0 0,1 0 0 0 0,-1-1 0 0 0,0 1-1 0 0,1 1 1 0 0,10 24 212 0 0,-10-24-176 0 0,7 25 395 0 0,9 52-1 0 0,-1 2 38 0 0,-9-57-383 0 0,3 17 134 0 0,2 0-1 0 0,2-1 0 0 0,33 68 1 0 0,-38-92-244 0 0,-8-14-95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1.460"/>
    </inkml:context>
    <inkml:brush xml:id="br0">
      <inkml:brushProperty name="width" value="0.025" units="cm"/>
      <inkml:brushProperty name="height" value="0.025" units="cm"/>
      <inkml:brushProperty name="color" value="#F6630D"/>
    </inkml:brush>
  </inkml:definitions>
  <inkml:trace contextRef="#ctx0" brushRef="#br0">0 129 16583 0 0,'0'0'1858'0'0,"7"3"-801"0"0,-1-2-949 0 0,-1 1 0 0 0,0-2 0 0 0,0 1 0 0 0,1 0 0 0 0,-1-1 0 0 0,0 0 0 0 0,1 0 0 0 0,-1-1 0 0 0,1 1 0 0 0,-1-1 0 0 0,0 0 0 0 0,0-1 0 0 0,0 1 0 0 0,0-1 0 0 0,0 0 0 0 0,0-1 0 0 0,6-3 0 0 0,-6 4-108 0 0,-1-1-1 0 0,-1 1 1 0 0,1-1-1 0 0,0 0 1 0 0,-1-1-1 0 0,1 1 1 0 0,-1 0-1 0 0,0-1 0 0 0,3-4 1 0 0,-5 6 31 0 0,1-1-1 0 0,-1 1 1 0 0,0-1 0 0 0,0 1 0 0 0,0-1-1 0 0,0 1 1 0 0,-1-1 0 0 0,1 0-1 0 0,0 1 1 0 0,-1-1 0 0 0,0 0 0 0 0,0 1-1 0 0,0-1 1 0 0,0 0 0 0 0,0 1-1 0 0,-1-5 1 0 0,0 5 13 0 0,1 1 1 0 0,-1-1-1 0 0,1 0 0 0 0,-1 0 0 0 0,0 1 1 0 0,0-1-1 0 0,1 0 0 0 0,-1 1 0 0 0,0-1 1 0 0,-1 1-1 0 0,1-1 0 0 0,0 1 0 0 0,0 0 1 0 0,0-1-1 0 0,-1 1 0 0 0,1 0 0 0 0,-1 0 1 0 0,1 0-1 0 0,-1 0 0 0 0,0 0 0 0 0,1 0 1 0 0,-1 0-1 0 0,0 1 0 0 0,1-1 0 0 0,-1 1 1 0 0,0-1-1 0 0,0 1 0 0 0,1 0 0 0 0,-1-1 1 0 0,0 1-1 0 0,0 0 0 0 0,0 0 0 0 0,0 0 1 0 0,0 1-1 0 0,1-1 0 0 0,-1 0 1 0 0,0 1-1 0 0,-2 0 0 0 0,-1 0 4 0 0,1 1-1 0 0,-1-1 1 0 0,1 1-1 0 0,-1 0 1 0 0,1 0-1 0 0,0 1 1 0 0,-1-1 0 0 0,1 1-1 0 0,1 0 1 0 0,-1 0-1 0 0,0 0 1 0 0,1 0 0 0 0,-6 7-1 0 0,6-5 14 0 0,0 0 1 0 0,0 0-1 0 0,1 0 0 0 0,0 0 0 0 0,0 0 1 0 0,0 1-1 0 0,0-1 0 0 0,1 0 0 0 0,0 1 0 0 0,0 0 1 0 0,1-1-1 0 0,-1 1 0 0 0,1-1 0 0 0,0 1 1 0 0,1 0-1 0 0,1 7 0 0 0,-1-9-21 0 0,0 0 0 0 0,0 0 0 0 0,0-1 0 0 0,1 1 0 0 0,0 0 0 0 0,0-1 0 0 0,0 1 0 0 0,0-1 0 0 0,1 1 0 0 0,-1-1 0 0 0,1 0 0 0 0,0 0 0 0 0,0-1 0 0 0,0 1-1 0 0,0 0 1 0 0,0-1 0 0 0,1 0 0 0 0,-1 0 0 0 0,1 0 0 0 0,-1 0 0 0 0,1 0 0 0 0,0-1 0 0 0,4 2 0 0 0,0-1-74 0 0,0-1 0 0 0,-1 1 0 0 0,1-1 0 0 0,0-1 0 0 0,0 0 0 0 0,-1 0 0 0 0,16-2 0 0 0,9-4-6884 0 0,-9 0-1316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58"/>
    </inkml:context>
    <inkml:brush xml:id="br0">
      <inkml:brushProperty name="width" value="0.05" units="cm"/>
      <inkml:brushProperty name="height" value="0.05" units="cm"/>
      <inkml:brushProperty name="color" value="#AB008B"/>
    </inkml:brush>
  </inkml:definitions>
  <inkml:trace contextRef="#ctx0" brushRef="#br0">40 66 11055 0 0,'0'0'852'0'0,"2"-1"-560"0"0,10-6 796 0 0,0 2 0 0 0,0-1 0 0 0,1 2-1 0 0,0 0 1 0 0,0 0 0 0 0,20-2-1 0 0,-31 5-1070 0 0,199-23 954 0 0,-185 22-1506 0 0,-1 0-1076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59"/>
    </inkml:context>
    <inkml:brush xml:id="br0">
      <inkml:brushProperty name="width" value="0.05" units="cm"/>
      <inkml:brushProperty name="height" value="0.05" units="cm"/>
      <inkml:brushProperty name="color" value="#AB008B"/>
    </inkml:brush>
  </inkml:definitions>
  <inkml:trace contextRef="#ctx0" brushRef="#br0">12 25 8431 0 0,'-8'-1'8655'0'0,"29"0"-8142"0"0,1-2 1 0 0,22-4-1 0 0,-22 3-276 0 0,0 1-1 0 0,25-1 0 0 0,-29 4-133 0 0,-12-1-90 0 0,1 1 0 0 0,0 0 0 0 0,-1 0 0 0 0,1 1 1 0 0,0 0-1 0 0,12 3 0 0 0,-17-2 30 0 0,-1-1-43 0 0,0 0 0 0 0,0 1 0 0 0,0-1 1 0 0,0 0-1 0 0,-1 1 0 0 0,1-1 1 0 0,0 1-1 0 0,-1-1 0 0 0,0 0 1 0 0,1 1-1 0 0,-1-1 0 0 0,0 1 0 0 0,1 0 1 0 0,-1-1-1 0 0,0 1 0 0 0,0-1 1 0 0,0 1-1 0 0,-1-1 0 0 0,1 1 1 0 0,0-1-1 0 0,-1 1 0 0 0,1-1 1 0 0,0 1-1 0 0,-1-1 0 0 0,0 0 0 0 0,1 1 1 0 0,-1-1-1 0 0,0 0 0 0 0,0 1 1 0 0,0-1-1 0 0,-2 2 0 0 0,0 3 1 0 0,-8 10-1 0 0,-2 0 0 0 0,1-1 0 0 0,-2-1 0 0 0,-29 26 0 0 0,20-19 0 0 0,1-2 0 0 0,-1 1 0 0 0,2 1 0 0 0,-33 40 0 0 0,50-54 0 0 0,4-7 0 0 0,0 1 0 0 0,0-1 0 0 0,0 1 0 0 0,0-1 0 0 0,0 1 0 0 0,0 0 0 0 0,0-1 0 0 0,0 1 0 0 0,1-1 0 0 0,-1 1 0 0 0,0-1 0 0 0,0 1 0 0 0,0-1 0 0 0,1 1 0 0 0,-1-1 0 0 0,0 1 0 0 0,0-1 0 0 0,1 1 0 0 0,-1-1 0 0 0,1 1 0 0 0,-1-1 0 0 0,0 1 0 0 0,1-1 0 0 0,-1 0 0 0 0,1 1 0 0 0,-1-1 0 0 0,1 0 0 0 0,-1 1 0 0 0,1-1 0 0 0,-1 0 0 0 0,1 0 0 0 0,-1 1 0 0 0,1-1 0 0 0,-1 0 0 0 0,1 0 0 0 0,0 0 0 0 0,0 0 0 0 0,-1 0 0 0 0,6 2 34 0 0,-1-1-1 0 0,1-1 1 0 0,-1 1 0 0 0,1-1-1 0 0,5 0 1 0 0,19 2 224 0 0,54 16 581 0 0,41 6-1258 0 0,-123-24 23 0 0,10 0-1313 0 0,-4-3-4312 0 0,0-1 683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0"/>
    </inkml:context>
    <inkml:brush xml:id="br0">
      <inkml:brushProperty name="width" value="0.05" units="cm"/>
      <inkml:brushProperty name="height" value="0.05" units="cm"/>
      <inkml:brushProperty name="color" value="#AB008B"/>
    </inkml:brush>
  </inkml:definitions>
  <inkml:trace contextRef="#ctx0" brushRef="#br0">14 135 1839 0 0,'-7'-46'1923'0'0,"8"16"14050"0"0,2 43-15533 0 0,-1 7-152 0 0,-1-1 0 0 0,-3 29 1 0 0,1 8 86 0 0,1-27-151 0 0,0-9-41 0 0,0-1 0 0 0,4 21 1 0 0,-3-35-155 0 0,0-1 1 0 0,0 1 0 0 0,0-1-1 0 0,0 1 1 0 0,1-1-1 0 0,0 0 1 0 0,0 0-1 0 0,0 0 1 0 0,0 0 0 0 0,1 0-1 0 0,-1 0 1 0 0,1 0-1 0 0,0-1 1 0 0,4 4-1 0 0,-5-5-14 0 0,0-1 0 0 0,0 1-1 0 0,1 0 1 0 0,-1-1-1 0 0,0 0 1 0 0,1 0 0 0 0,-1 0-1 0 0,1 0 1 0 0,0 0 0 0 0,-1 0-1 0 0,1 0 1 0 0,0-1-1 0 0,-1 0 1 0 0,1 1 0 0 0,0-1-1 0 0,-1 0 1 0 0,4 0-1 0 0,-1-1 13 0 0,0 0-1 0 0,-1 0 1 0 0,1-1-1 0 0,-1 1 1 0 0,1-1-1 0 0,-1 0 0 0 0,0 0 1 0 0,0-1-1 0 0,6-3 1 0 0,-1-1 13 0 0,0 0 0 0 0,0-1-1 0 0,-1-1 1 0 0,0 1 0 0 0,0-1 0 0 0,-1-1 0 0 0,8-12 0 0 0,-7 7-5 0 0,0-1 1 0 0,-1-1-1 0 0,-1 1 0 0 0,0-1 1 0 0,5-33-1 0 0,-5 16 28 0 0,-3 1-1 0 0,0-40 1 0 0,-3 61-63 0 0,-4-7-6024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1"/>
    </inkml:context>
    <inkml:brush xml:id="br0">
      <inkml:brushProperty name="width" value="0.05" units="cm"/>
      <inkml:brushProperty name="height" value="0.05" units="cm"/>
      <inkml:brushProperty name="color" value="#AB008B"/>
    </inkml:brush>
  </inkml:definitions>
  <inkml:trace contextRef="#ctx0" brushRef="#br0">86 1 11399 0 0,'0'0'1032'0'0,"0"1"-845"0"0,8 49 1960 0 0,4 38 646 0 0,-10-25-1603 0 0,-1-25-593 0 0,7 47 1 0 0,-6-77-466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2"/>
    </inkml:context>
    <inkml:brush xml:id="br0">
      <inkml:brushProperty name="width" value="0.05" units="cm"/>
      <inkml:brushProperty name="height" value="0.05" units="cm"/>
      <inkml:brushProperty name="color" value="#AB008B"/>
    </inkml:brush>
  </inkml:definitions>
  <inkml:trace contextRef="#ctx0" brushRef="#br0">38 158 6911 0 0,'0'-2'528'0'0,"1"-3"-129"0"0,0 1 0 0 0,0-1-1 0 0,0 0 1 0 0,1 0-1 0 0,-1 1 1 0 0,1-1 0 0 0,0 1-1 0 0,1-1 1 0 0,-1 1-1 0 0,1 0 1 0 0,0 0 0 0 0,6-7-1 0 0,-3 5 65 0 0,1 0-1 0 0,0 0 0 0 0,0 1 1 0 0,0 0-1 0 0,1 0 0 0 0,12-5 1 0 0,3 0 202 0 0,0 2 0 0 0,0 0 0 0 0,1 2 0 0 0,32-5 0 0 0,-43 9-287 0 0,0 1 0 0 0,14 0 0 0 0,-23 1-275 0 0,1 0 1 0 0,-1 0-1 0 0,0 1 1 0 0,0 0-1 0 0,1-1 1 0 0,-1 2-1 0 0,0-1 0 0 0,0 0 1 0 0,7 4-1 0 0,-11-4-92 0 0,1-1 1 0 0,-1 1-1 0 0,0-1 0 0 0,1 1 1 0 0,-1-1-1 0 0,0 1 0 0 0,1 0 0 0 0,-1-1 1 0 0,0 1-1 0 0,0-1 0 0 0,0 1 0 0 0,1 0 1 0 0,-1-1-1 0 0,0 1 0 0 0,0 0 1 0 0,0-1-1 0 0,0 1 0 0 0,0 0 0 0 0,0-1 1 0 0,0 1-1 0 0,-1-1 0 0 0,1 1 1 0 0,0 0-1 0 0,0-1 0 0 0,-1 2 0 0 0,-5 13 23 0 0,-3-3-18 0 0,0 0-1 0 0,-1 0 1 0 0,-1-1 0 0 0,0-1-1 0 0,0 0 1 0 0,-26 17 0 0 0,-14 13 11 0 0,19-13-191 0 0,-57 36 0 0 0,85-61 156 0 0,3-1-152 0 0,6 0-515 0 0,-1 0 601 0 0,1 0-1 0 0,0 1 0 0 0,0-1 0 0 0,-1 1 0 0 0,9 5 1 0 0,2 0-27 0 0,21 9 435 0 0,-1 3-1 0 0,-1 1 0 0 0,46 34 1 0 0,-60-40-286 0 0,-13-9-62 0 0,1 0 0 0 0,0-1 1 0 0,14 6-1 0 0,9-3-3506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3"/>
    </inkml:context>
    <inkml:brush xml:id="br0">
      <inkml:brushProperty name="width" value="0.05" units="cm"/>
      <inkml:brushProperty name="height" value="0.05" units="cm"/>
      <inkml:brushProperty name="color" value="#AB008B"/>
    </inkml:brush>
  </inkml:definitions>
  <inkml:trace contextRef="#ctx0" brushRef="#br0">61 1 6447 0 0,'0'0'499'0'0,"-2"2"-92"0"0,-1 4 626 0 0,0 1 0 0 0,1 0 1 0 0,-1 0-1 0 0,2 0 1 0 0,-3 13-1 0 0,-2 41 828 0 0,3-27-1828 0 0,1-14-151 0 0,-2 6 474 0 0,2 0 0 0 0,2 31 1 0 0,0-51-164 0 0,1 1 0 0 0,-1-1 0 0 0,2 1 0 0 0,-1-1 0 0 0,0 0 0 0 0,1 0 0 0 0,1 0 0 0 0,-1 0 0 0 0,1 0 0 0 0,-1 0 1 0 0,2-1-1 0 0,-1 1 0 0 0,1-1 0 0 0,5 7 0 0 0,-5-9-155 0 0,-1-1 1 0 0,0 1-1 0 0,1-1 1 0 0,-1 0-1 0 0,1 0 0 0 0,-1 0 1 0 0,1-1-1 0 0,0 1 1 0 0,0-1-1 0 0,0 0 0 0 0,0 0 1 0 0,0 0-1 0 0,0-1 1 0 0,0 1-1 0 0,0-1 0 0 0,0 0 1 0 0,0 0-1 0 0,8-2 1 0 0,7-1 74 0 0,0-1 1 0 0,33-12-1 0 0,-17 5 26 0 0,46-14-321 0 0,-48 13-5921 0 0</inkml:trace>
  <inkml:trace contextRef="#ctx0" brushRef="#br0" timeOffset="1">31 258 17279 0 0,'0'0'794'0'0,"1"-2"-22"0"0,8-3-637 0 0,0-1 1 0 0,0 2 0 0 0,0-1 0 0 0,1 1 0 0 0,0 1 0 0 0,0-1 0 0 0,0 2 0 0 0,18-4 0 0 0,16-4 241 0 0,-38 8-531 0 0,7-2 209 0 0,0 0-1 0 0,22-10 1 0 0,-32 12-379 0 0,-1 1 0 0 0,1 0 0 0 0,-1-1 0 0 0,1 0 0 0 0,-1 0 0 0 0,1 0 1 0 0,-1 0-1 0 0,0 0 0 0 0,0 0 0 0 0,0 0 0 0 0,0-1 0 0 0,0 1 0 0 0,0-1 0 0 0,-1 1 0 0 0,1-1 0 0 0,-1 0 0 0 0,0 1 1 0 0,2-6-1 0 0,-3-3-1674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5"/>
    </inkml:context>
    <inkml:brush xml:id="br0">
      <inkml:brushProperty name="width" value="0.05" units="cm"/>
      <inkml:brushProperty name="height" value="0.05" units="cm"/>
      <inkml:brushProperty name="color" value="#AB008B"/>
    </inkml:brush>
  </inkml:definitions>
  <inkml:trace contextRef="#ctx0" brushRef="#br0">14 42 14455 0 0,'0'0'1307'0'0,"2"-1"-1072"0"0,10-5 270 0 0,0 0 1 0 0,1 1-1 0 0,-1 1 1 0 0,1 0 0 0 0,0 1-1 0 0,0 0 1 0 0,15-1-1 0 0,96 1 1190 0 0,-84 3-2344 0 0,-28 0-4429 0 0,-1-3-1796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6"/>
    </inkml:context>
    <inkml:brush xml:id="br0">
      <inkml:brushProperty name="width" value="0.05" units="cm"/>
      <inkml:brushProperty name="height" value="0.05" units="cm"/>
      <inkml:brushProperty name="color" value="#AB008B"/>
    </inkml:brush>
  </inkml:definitions>
  <inkml:trace contextRef="#ctx0" brushRef="#br0">38 18 12119 0 0,'0'0'555'0'0,"-1"-1"-12"0"0,0-5-235 0 0,1 4 305 0 0,2-7 4076 0 0,0 15-4553 0 0,0-1 1 0 0,0 1-1 0 0,-1 0 0 0 0,0-1 0 0 0,0 1 0 0 0,0 0 1 0 0,-1 8-1 0 0,-5 46 592 0 0,2-25-328 0 0,-1 11-14 0 0,1-21-252 0 0,1 0 0 0 0,2-1 0 0 0,0 1 0 0 0,6 41 0 0 0,-5-65-285 0 0,0-21-9176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7"/>
    </inkml:context>
    <inkml:brush xml:id="br0">
      <inkml:brushProperty name="width" value="0.05" units="cm"/>
      <inkml:brushProperty name="height" value="0.05" units="cm"/>
      <inkml:brushProperty name="color" value="#AB008B"/>
    </inkml:brush>
  </inkml:definitions>
  <inkml:trace contextRef="#ctx0" brushRef="#br0">62 106 9215 0 0,'0'0'707'0'0,"9"-5"-228"0"0,1 0 1465 0 0,0 0 0 0 0,16-4 0 0 0,48-8 1464 0 0,5-2-2095 0 0,-31 5-1043 0 0,8-4-928 0 0,-21 4-6042 0 0</inkml:trace>
  <inkml:trace contextRef="#ctx0" brushRef="#br0" timeOffset="1">33 273 11055 0 0,'0'0'852'0'0,"1"-1"-560"0"0,13-6 540 0 0,0 0-1 0 0,0 2 1 0 0,1-1-1 0 0,0 2 1 0 0,0 0-1 0 0,16-2 0 0 0,99-6 240 0 0,-55 6-1275 0 0,-69 5 174 0 0,24-2-5315 0 0,-15 0-471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69"/>
    </inkml:context>
    <inkml:brush xml:id="br0">
      <inkml:brushProperty name="width" value="0.05" units="cm"/>
      <inkml:brushProperty name="height" value="0.05" units="cm"/>
      <inkml:brushProperty name="color" value="#AB008B"/>
    </inkml:brush>
  </inkml:definitions>
  <inkml:trace contextRef="#ctx0" brushRef="#br0">46 101 919 0 0,'0'0'16054'0'0,"-4"9"-15278"0"0,1-1-521 0 0,1 0 1 0 0,0 0-1 0 0,0 0 1 0 0,1 0-1 0 0,0 0 1 0 0,0 16-1 0 0,1-8 115 0 0,1-1 0 0 0,6 27 0 0 0,-6-37-300 0 0,0 0-1 0 0,1 0 1 0 0,0 0-1 0 0,-1-1 1 0 0,2 1-1 0 0,-1-1 1 0 0,0 1-1 0 0,1-1 1 0 0,0 0-1 0 0,0 0 1 0 0,0 0-1 0 0,1 0 1 0 0,-1-1-1 0 0,1 1 1 0 0,0-1-1 0 0,0 0 1 0 0,5 3-1 0 0,-6-5-42 0 0,0 1 0 0 0,0-1 0 0 0,1 1-1 0 0,-1-1 1 0 0,0 0 0 0 0,1-1 0 0 0,-1 1-1 0 0,1 0 1 0 0,-1-1 0 0 0,1 0 0 0 0,0 0-1 0 0,-1 0 1 0 0,1 0 0 0 0,-1-1 0 0 0,1 1-1 0 0,-1-1 1 0 0,1 0 0 0 0,-1 0 0 0 0,0 0-1 0 0,1-1 1 0 0,-1 1 0 0 0,0-1 0 0 0,0 1-1 0 0,5-5 1 0 0,1-1-7 0 0,-1 0 0 0 0,0-1 0 0 0,-1 0 0 0 0,0 0 1 0 0,0-1-1 0 0,-1 0 0 0 0,0 0 0 0 0,0 0 0 0 0,-1-1 0 0 0,0 0 0 0 0,-1 0 0 0 0,0 0 0 0 0,-1-1 0 0 0,0 1 0 0 0,0-1 0 0 0,0-13 0 0 0,-2 11 12 0 0,0 0-1 0 0,-1 0 0 0 0,-1 0 0 0 0,0 0 0 0 0,-1 0 0 0 0,0 0 0 0 0,-1 1 0 0 0,-7-21 0 0 0,6 23-20 0 0,1 2-50 0 0,2 7-158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2.281"/>
    </inkml:context>
    <inkml:brush xml:id="br0">
      <inkml:brushProperty name="width" value="0.025" units="cm"/>
      <inkml:brushProperty name="height" value="0.025" units="cm"/>
      <inkml:brushProperty name="color" value="#F6630D"/>
    </inkml:brush>
  </inkml:definitions>
  <inkml:trace contextRef="#ctx0" brushRef="#br0">2 126 2759 0 0,'0'-13'1828'0'0,"-1"-66"7684"0"0,1 77-8828 0 0,3-11 1250 0 0,-2 12-1825 0 0,-1 0 1 0 0,0 0 0 0 0,1 0 0 0 0,0 0 0 0 0,-1 0 0 0 0,1 0 0 0 0,-1 0 0 0 0,1 0 0 0 0,0 0 0 0 0,0 0 0 0 0,0 1-1 0 0,0-1 1 0 0,-1 0 0 0 0,1 0 0 0 0,0 1 0 0 0,0-1 0 0 0,0 1 0 0 0,1-1 0 0 0,-1 1 0 0 0,0-1 0 0 0,0 1 0 0 0,0-1-1 0 0,0 1 1 0 0,0 0 0 0 0,0 0 0 0 0,1 0 0 0 0,-1 0 0 0 0,0 0 0 0 0,2 0 0 0 0,-2 0 179 0 0,12 24 566 0 0,-10-12-649 0 0,-1 0 0 0 0,0 0 1 0 0,-1 0-1 0 0,-1 0 0 0 0,0 0 1 0 0,-2 16-1 0 0,-14 70 589 0 0,15-91-764 0 0,1-6 116 0 0,-6-26-61 0 0,0 4-92 0 0,5 13 11 0 0,0 1 0 0 0,1-1 1 0 0,0 0-1 0 0,0 1 0 0 0,1-1 0 0 0,0 0 0 0 0,0 1 1 0 0,1-1-1 0 0,4-13 0 0 0,-4 16-38 0 0,1 1 0 0 0,-1 0 0 0 0,1 0 0 0 0,-1 0 0 0 0,1 0 0 0 0,1 1 0 0 0,-1-1 0 0 0,0 1 0 0 0,1-1 0 0 0,0 1 0 0 0,-1 0 0 0 0,1 1 0 0 0,0-1 0 0 0,1 1 0 0 0,-1 0 0 0 0,0 0 0 0 0,1 0 0 0 0,-1 0 0 0 0,6-1 0 0 0,3 2-6508 0 0,-2 2-558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0"/>
    </inkml:context>
    <inkml:brush xml:id="br0">
      <inkml:brushProperty name="width" value="0.05" units="cm"/>
      <inkml:brushProperty name="height" value="0.05" units="cm"/>
      <inkml:brushProperty name="color" value="#AB008B"/>
    </inkml:brush>
  </inkml:definitions>
  <inkml:trace contextRef="#ctx0" brushRef="#br0">63 0 12895 0 0,'0'0'3238'0'0,"0"2"-2220"0"0,-4 30 580 0 0,-3 35-657 0 0,-17 68 0 0 0,23-131-877 0 0,-2 2-105 0 0,2-4-247 0 0,-8-7-3071 0 0,2-3 799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1"/>
    </inkml:context>
    <inkml:brush xml:id="br0">
      <inkml:brushProperty name="width" value="0.05" units="cm"/>
      <inkml:brushProperty name="height" value="0.05" units="cm"/>
      <inkml:brushProperty name="color" value="#AB008B"/>
    </inkml:brush>
  </inkml:definitions>
  <inkml:trace contextRef="#ctx0" brushRef="#br0">20 53 11343 0 0,'0'0'1031'0'0,"16"4"790"0"0,-6 2-1280 0 0,-1 0-1 0 0,1 0 1 0 0,-1 1 0 0 0,-1 0-1 0 0,1 1 1 0 0,-1 0-1 0 0,0 0 1 0 0,-1 0 0 0 0,8 13-1 0 0,-3-7 52 0 0,0 0-1 0 0,17 16 0 0 0,-13-18-77 0 0,26 19 0 0 0,-35-28-429 0 0,-1 1 1 0 0,1-1-1 0 0,-1 0 1 0 0,1 0 0 0 0,0-1-1 0 0,0 0 1 0 0,12 2-1 0 0,-18-5-61 0 0,0 1 1 0 0,0-1-1 0 0,1 1 0 0 0,-1-1 0 0 0,0 1 0 0 0,0-1 1 0 0,0 0-1 0 0,0 1 0 0 0,1-1 0 0 0,-1 0 0 0 0,0 0 1 0 0,-1 0-1 0 0,1 0 0 0 0,0 0 0 0 0,0 0 0 0 0,0 0 1 0 0,0 0-1 0 0,-1 0 0 0 0,2-2 0 0 0,0-1-4 0 0,0 3 5 0 0,2-3-6 0 0,0-11 97 0 0,-1-13-36 0 0,-2 0 0 0 0,-1-34 0 0 0,-1 32-153 0 0,4-45-1 0 0,-3 74 16 0 0,4 9-6825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2"/>
    </inkml:context>
    <inkml:brush xml:id="br0">
      <inkml:brushProperty name="width" value="0.05" units="cm"/>
      <inkml:brushProperty name="height" value="0.05" units="cm"/>
      <inkml:brushProperty name="color" value="#AB008B"/>
    </inkml:brush>
  </inkml:definitions>
  <inkml:trace contextRef="#ctx0" brushRef="#br0">213 37 14167 0 0,'-7'-12'1511'0'0,"7"10"-1484"0"0,-1 1 0 0 0,0-1 0 0 0,1 1 0 0 0,-1-1 0 0 0,0 1 0 0 0,0 0 0 0 0,0 0 0 0 0,0-1 0 0 0,0 1 0 0 0,0 0 0 0 0,-1 0 1 0 0,1 0-1 0 0,0 0 0 0 0,0 0 0 0 0,-1 0 0 0 0,1 1 0 0 0,-1-1 0 0 0,1 0 0 0 0,0 1 0 0 0,-1-1 0 0 0,0 1 0 0 0,1-1 0 0 0,-1 1 0 0 0,1 0 0 0 0,-1 0 0 0 0,1 0 0 0 0,-1 0 0 0 0,0 0 0 0 0,1 0 0 0 0,-1 0 0 0 0,1 0 0 0 0,-1 0 1 0 0,-1 1-1 0 0,-3 1 99 0 0,1 0-1 0 0,0 1 1 0 0,0-1 0 0 0,1 1 0 0 0,-1 0 0 0 0,-7 5 0 0 0,4-1 52 0 0,0 1-1 0 0,0 0 0 0 0,0 0 1 0 0,1 0-1 0 0,0 1 1 0 0,1 0-1 0 0,0 0 0 0 0,0 1 1 0 0,1 0-1 0 0,-6 15 1 0 0,8-17-33 0 0,0 0 1 0 0,1 1 0 0 0,0-1 0 0 0,0 1 0 0 0,1 0 0 0 0,0 0 0 0 0,0 0 0 0 0,1-1 0 0 0,0 1 0 0 0,1 0 0 0 0,0 0 0 0 0,0 0 0 0 0,4 12 0 0 0,-4-18-115 0 0,0 0-1 0 0,1 0 1 0 0,-1 0 0 0 0,1 0-1 0 0,-1 0 1 0 0,1 0 0 0 0,0-1-1 0 0,0 1 1 0 0,0-1 0 0 0,1 1 0 0 0,-1-1-1 0 0,0 0 1 0 0,1 0 0 0 0,0 0-1 0 0,3 2 1 0 0,-1-1 9 0 0,-1-1-1 0 0,1-1 1 0 0,0 1-1 0 0,0-1 1 0 0,-1 1 0 0 0,1-2-1 0 0,0 1 1 0 0,0 0-1 0 0,7-1 1 0 0,-2 0-188 0 0,0-1 0 0 0,0 0 0 0 0,0-1 0 0 0,0 0 0 0 0,0-1 0 0 0,-1 1 1 0 0,1-2-1 0 0,-1 0 0 0 0,14-7 0 0 0,-13 5-773 0 0,0-2-1 0 0,-1 1 1 0 0,10-10 0 0 0,-5 3-1349 0 0</inkml:trace>
  <inkml:trace contextRef="#ctx0" brushRef="#br0" timeOffset="1">353 43 7367 0 0,'0'0'6699'0'0,"0"2"-4760"0"0,-3 19-267 0 0,1-8-858 0 0,1 0-1 0 0,0 24 1 0 0,2 47 644 0 0,-2-61-962 0 0,1 0 0 0 0,1 0-1 0 0,9 45 1 0 0,-10-66-511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4"/>
    </inkml:context>
    <inkml:brush xml:id="br0">
      <inkml:brushProperty name="width" value="0.05" units="cm"/>
      <inkml:brushProperty name="height" value="0.05" units="cm"/>
      <inkml:brushProperty name="color" value="#AB008B"/>
    </inkml:brush>
  </inkml:definitions>
  <inkml:trace contextRef="#ctx0" brushRef="#br0">70 194 6911 0 0,'0'0'623'0'0,"1"-1"-514"0"0,2-3 477 0 0,0 1 0 0 0,1-1-1 0 0,-1 1 1 0 0,1 0-1 0 0,0 0 1 0 0,0 1-1 0 0,0-1 1 0 0,0 1-1 0 0,0 0 1 0 0,1 0 0 0 0,-1 0-1 0 0,1 1 1 0 0,-1-1-1 0 0,7 0 1 0 0,11-2 1545 0 0,40-2 0 0 0,-34 4-2670 0 0,0-1 780 0 0,105-3 689 0 0,-132 7-895 0 0,-1 0 0 0 0,1 0 0 0 0,0 0 0 0 0,0 0 0 0 0,-1 0 0 0 0,1 1 0 0 0,-1-1 0 0 0,1 0 0 0 0,-1 0 0 0 0,1 1 1 0 0,-1-1-1 0 0,0 0 0 0 0,0 1 0 0 0,1 2 0 0 0,-1-4 5 0 0,0 10 230 0 0,0-1 0 0 0,0 1-1 0 0,-1 0 1 0 0,0-1 0 0 0,0 0 0 0 0,-5 14-1 0 0,-1 14 455 0 0,6-31-662 0 0,-3 23 103 0 0,2 1-1 0 0,1 37 1 0 0,1-66-912 0 0</inkml:trace>
  <inkml:trace contextRef="#ctx0" brushRef="#br0" timeOffset="1">429 30 6911 0 0,'0'0'672'0'0,"2"-12"-600"0"0,4 3-72 0 0,5 3 2040 0 0,-1 4 392 0 0,1 2 72 0 0,0 0-8104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6"/>
    </inkml:context>
    <inkml:brush xml:id="br0">
      <inkml:brushProperty name="width" value="0.05" units="cm"/>
      <inkml:brushProperty name="height" value="0.05" units="cm"/>
      <inkml:brushProperty name="color" value="#AB008B"/>
    </inkml:brush>
  </inkml:definitions>
  <inkml:trace contextRef="#ctx0" brushRef="#br0">137 33 14047 0 0,'0'0'646'0'0,"-1"0"-16"0"0,-4 3-513 0 0,0-1 0 0 0,0 1 0 0 0,0 0 0 0 0,1 0 0 0 0,-1 0 0 0 0,1 1 0 0 0,0-1 0 0 0,0 1 0 0 0,0 0 0 0 0,1 1 0 0 0,-1-1 0 0 0,-3 7 0 0 0,-5 8 893 0 0,-15 37 1 0 0,20-39-827 0 0,1-5 452 0 0,1 1 1 0 0,-7 24-1 0 0,12-34-525 0 0,-1 1-1 0 0,0-1 0 0 0,1 0 0 0 0,-1 0 0 0 0,1 0 1 0 0,0 0-1 0 0,0 0 0 0 0,0 1 0 0 0,1-1 0 0 0,-1 0 1 0 0,1 0-1 0 0,-1 0 0 0 0,1 0 0 0 0,0 0 0 0 0,1 0 0 0 0,-1 0 1 0 0,3 6-1 0 0,-2-8-71 0 0,-1 0 1 0 0,1 0-1 0 0,-1-1 1 0 0,1 1 0 0 0,-1 0-1 0 0,1 0 1 0 0,-1-1-1 0 0,1 1 1 0 0,0-1-1 0 0,2 1 1 0 0,2 1 54 0 0,-1-1-42 0 0,0 1 0 0 0,1-1 0 0 0,-1 0 1 0 0,1-1-1 0 0,0 1 0 0 0,-1-1 0 0 0,1 0 0 0 0,-1-1 0 0 0,1 1 0 0 0,-1-1 0 0 0,1 0 0 0 0,-1 0 0 0 0,1-1 0 0 0,-1 0 1 0 0,0 0-1 0 0,0 0 0 0 0,8-4 0 0 0,2-3 15 0 0,-1 0 0 0 0,0-1 0 0 0,0 0 0 0 0,18-18 0 0 0,-26 21-47 0 0,0 0-1 0 0,0 0 0 0 0,0-1 0 0 0,-1 0 1 0 0,0 0-1 0 0,0 0 0 0 0,-1 0 0 0 0,0-1 1 0 0,-1 0-1 0 0,0 0 0 0 0,3-12 0 0 0,-5 16-11 0 0,0 0-1 0 0,0 0 0 0 0,0 0 0 0 0,-1 0 1 0 0,0 0-1 0 0,0 1 0 0 0,0-1 1 0 0,-1 0-1 0 0,0 0 0 0 0,0 0 1 0 0,0 0-1 0 0,0 0 0 0 0,-1 0 0 0 0,0 1 1 0 0,0-1-1 0 0,0 1 0 0 0,-1-1 1 0 0,1 1-1 0 0,-1 0 0 0 0,0 0 1 0 0,0 0-1 0 0,-7-6 0 0 0,7 8-6 0 0,1 1 0 0 0,-1-1-1 0 0,1 1 1 0 0,-1 0 0 0 0,1 0 0 0 0,-1 1 0 0 0,0-1-1 0 0,1 0 1 0 0,-1 1 0 0 0,0 0 0 0 0,1-1 0 0 0,-1 1-1 0 0,0 0 1 0 0,0 0 0 0 0,1 1 0 0 0,-1-1 0 0 0,0 1-1 0 0,0-1 1 0 0,1 1 0 0 0,-1 0 0 0 0,1 0 0 0 0,-5 2-1 0 0,-7 3-74 0 0,1 0-1 0 0,-22 15 1 0 0,35-21 63 0 0,-12 7-1073 0 0,2 1 1 0 0,-1 1-1 0 0,-14 15 1 0 0,7-6-6495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7"/>
    </inkml:context>
    <inkml:brush xml:id="br0">
      <inkml:brushProperty name="width" value="0.05" units="cm"/>
      <inkml:brushProperty name="height" value="0.05" units="cm"/>
      <inkml:brushProperty name="color" value="#AB008B"/>
    </inkml:brush>
  </inkml:definitions>
  <inkml:trace contextRef="#ctx0" brushRef="#br0">60 98 1839 0 0,'2'2'11876'0'0,"1"1"-11129"0"0,-1 1 0 0 0,0 0 1 0 0,1-1-1 0 0,-1 1 0 0 0,0 0 0 0 0,-1 0 0 0 0,1 0 0 0 0,1 9 0 0 0,-1-5-355 0 0,-1 1 0 0 0,0 0 1 0 0,0 17-1 0 0,-3-4-463 0 0,0 0 0 0 0,-10 36 0 0 0,12-58 71 0 0,-4 16 44 0 0,-11 30-1 0 0,14-44-312 0 0,-7-22-4735 0 0,6 12 4682 0 0,1 0 1 0 0,0-1 0 0 0,1 1 0 0 0,0-1 0 0 0,0 1 0 0 0,1-1 0 0 0,0 1-1 0 0,1-1 1 0 0,-1 1 0 0 0,1 0 0 0 0,1-1 0 0 0,0 1 0 0 0,0 0-1 0 0,6-9 1 0 0,-9 16 443 0 0,1 0 0 0 0,-1 0 0 0 0,1 0 0 0 0,0 0 0 0 0,0 0-1 0 0,0 1 1 0 0,-1-1 0 0 0,1 0 0 0 0,0 0 0 0 0,0 1 0 0 0,0-1-1 0 0,0 0 1 0 0,0 1 0 0 0,0-1 0 0 0,0 1 0 0 0,0-1 0 0 0,1 1 0 0 0,-1 0-1 0 0,0-1 1 0 0,0 1 0 0 0,0 0 0 0 0,0 0 0 0 0,0 0 0 0 0,1 0-1 0 0,-1 0 1 0 0,0 0 0 0 0,0 0 0 0 0,0 0 0 0 0,1 0 0 0 0,-1 1-1 0 0,0-1 1 0 0,0 0 0 0 0,0 1 0 0 0,0-1 0 0 0,0 1 0 0 0,0-1 0 0 0,0 1-1 0 0,0 0 1 0 0,2 1 0 0 0,4 3 280 0 0,0 1 0 0 0,-1 0 0 0 0,1 1 0 0 0,7 9 0 0 0,-1 0 386 0 0,2-1-229 0 0,1-1 0 0 0,0 0-1 0 0,1-1 1 0 0,0 0-1 0 0,34 17 1 0 0,-39-24-290 0 0,1-1 1 0 0,23 7-1 0 0,-35-12-250 0 0,0-1 0 0 0,-1 1 0 0 0,1 0 0 0 0,0 0 0 0 0,-1-1 0 0 0,1 1 0 0 0,-1 0 1 0 0,1-1-1 0 0,0 1 0 0 0,-1 0 0 0 0,1-1 0 0 0,-1 1 0 0 0,1-1 0 0 0,-1 1 0 0 0,0-1 0 0 0,1 1 0 0 0,-1-1 0 0 0,1 0 0 0 0,-1 1 0 0 0,0-1 0 0 0,1 1 0 0 0,-1-2 0 0 0,7-13 247 0 0,-6 1-184 0 0,1 0 1 0 0,-2 0-1 0 0,0-1 0 0 0,-1 1 0 0 0,0 0 1 0 0,-5-19-1 0 0,0-9 45 0 0,-4-92 303 0 0,9 76-7125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8"/>
    </inkml:context>
    <inkml:brush xml:id="br0">
      <inkml:brushProperty name="width" value="0.05" units="cm"/>
      <inkml:brushProperty name="height" value="0.05" units="cm"/>
      <inkml:brushProperty name="color" value="#AB008B"/>
    </inkml:brush>
  </inkml:definitions>
  <inkml:trace contextRef="#ctx0" brushRef="#br0">659 145 5983 0 0,'-55'-9'895'0'0,"-74"-2"-1"0"0,6 11-3067 0 0,-89 21 4987 0 0,186-17-2564 0 0,-45 0 558 0 0,69-4-56 0 0,4-1-524 0 0,8-3 124 0 0,-1-1 0 0 0,2 1-1 0 0,-1 1 1 0 0,0-1-1 0 0,18-1 1 0 0,59-6 691 0 0,-52 8-738 0 0,1835-105 3109 0 0,-830 103-1370 0 0,-933 7-3414 0 0,-89-1 636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79"/>
    </inkml:context>
    <inkml:brush xml:id="br0">
      <inkml:brushProperty name="width" value="0.05" units="cm"/>
      <inkml:brushProperty name="height" value="0.05" units="cm"/>
      <inkml:brushProperty name="color" value="#AB008B"/>
    </inkml:brush>
  </inkml:definitions>
  <inkml:trace contextRef="#ctx0" brushRef="#br0">173 16 3679 0 0,'-3'-6'-51'0'0,"-1"-3"7539"0"0,9 23-3275 0 0,-3-4-5888 0 0,1 38 2253 0 0,-2 0 0 0 0,-8 78 0 0 0,3-75-285 0 0,-32 384 1872 0 0,-14 232 602 0 0,47-591-2353 0 0,3-1 0 0 0,17 127 0 0 0,-16-197-369 0 0,0-1 0 0 0,0 1 0 0 0,0 0 0 0 0,1-1 0 0 0,0 1 0 0 0,0-1 0 0 0,0 0 0 0 0,4 7-1 0 0,-5-10-39 0 0,0 0-1 0 0,-1 0 1 0 0,1 0-1 0 0,0 0 1 0 0,0 0-1 0 0,0 0 0 0 0,1 0 1 0 0,-1-1-1 0 0,0 1 1 0 0,0 0-1 0 0,0 0 1 0 0,1-1-1 0 0,-1 1 0 0 0,0-1 1 0 0,0 1-1 0 0,1-1 1 0 0,-1 0-1 0 0,0 1 0 0 0,1-1 1 0 0,-1 0-1 0 0,1 0 1 0 0,-1 0-1 0 0,0 0 1 0 0,1 0-1 0 0,-1 0 0 0 0,1-1 1 0 0,-1 1-1 0 0,0 0 1 0 0,1-1-1 0 0,-1 1 1 0 0,0-1-1 0 0,0 1 0 0 0,2-2 1 0 0,0 1-179 0 0,-1-1 0 0 0,1 0-1 0 0,-1 1 1 0 0,0-1 0 0 0,0 0 0 0 0,0 0 0 0 0,0-1 0 0 0,-1 1 0 0 0,3-3 0 0 0,-4 5 130 0 0,11-16-1054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80"/>
    </inkml:context>
    <inkml:brush xml:id="br0">
      <inkml:brushProperty name="width" value="0.05" units="cm"/>
      <inkml:brushProperty name="height" value="0.05" units="cm"/>
      <inkml:brushProperty name="color" value="#AB008B"/>
    </inkml:brush>
  </inkml:definitions>
  <inkml:trace contextRef="#ctx0" brushRef="#br0">13 103 8751 0 0,'0'0'794'0'0,"1"0"-652"0"0,136 10 2972 0 0,73-14-2927 0 0,-143 2 88 0 0,392-24 540 0 0,-212 9-230 0 0,-81 7-61 0 0,914-34 2032 0 0,-268 35-1177 0 0,-665 9-2606 0 0,-125 0-5173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81"/>
    </inkml:context>
    <inkml:brush xml:id="br0">
      <inkml:brushProperty name="width" value="0.05" units="cm"/>
      <inkml:brushProperty name="height" value="0.05" units="cm"/>
      <inkml:brushProperty name="color" value="#AB008B"/>
    </inkml:brush>
  </inkml:definitions>
  <inkml:trace contextRef="#ctx0" brushRef="#br0">91 83 1839 0 0,'-1'-10'236'0'0,"0"-6"645"0"0,1-30 2061 0 0,2 35 4406 0 0,2 27-7140 0 0,-1 0 0 0 0,-1 1 1 0 0,-1-1-1 0 0,0 0 0 0 0,-1 1 0 0 0,-2 18 1 0 0,1-9 8 0 0,-26 516 2029 0 0,-6 179-462 0 0,35-493-1394 0 0,2-178-301 0 0,2 0-1 0 0,19 75 1 0 0,-25-123-67 0 0,16 45-278 0 0,-15-44 193 0 0,0-1 0 0 0,0 1 0 0 0,0-1 0 0 0,1 0 0 0 0,-1 1 0 0 0,1-1 0 0 0,-1 0 0 0 0,1 0 0 0 0,0 0 0 0 0,0 0 1 0 0,0 0-1 0 0,0 0 0 0 0,0-1 0 0 0,0 1 0 0 0,3 1 0 0 0,11-3-424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2.653"/>
    </inkml:context>
    <inkml:brush xml:id="br0">
      <inkml:brushProperty name="width" value="0.025" units="cm"/>
      <inkml:brushProperty name="height" value="0.025" units="cm"/>
      <inkml:brushProperty name="color" value="#F6630D"/>
    </inkml:brush>
  </inkml:definitions>
  <inkml:trace contextRef="#ctx0" brushRef="#br0">0 1 3679 0 0,'0'0'11884'0'0,"8"6"-9485"0"0,-5-3-2151 0 0,0 1 0 0 0,0 0 0 0 0,-1-1 0 0 0,0 1 0 0 0,0 0 0 0 0,0 0 0 0 0,0 0 0 0 0,-1 1 0 0 0,2 6 0 0 0,7 45 910 0 0,-8-41-852 0 0,7 46 234 0 0,0 79 0 0 0,-9-139-1155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82"/>
    </inkml:context>
    <inkml:brush xml:id="br0">
      <inkml:brushProperty name="width" value="0.05" units="cm"/>
      <inkml:brushProperty name="height" value="0.05" units="cm"/>
      <inkml:brushProperty name="color" value="#AB008B"/>
    </inkml:brush>
  </inkml:definitions>
  <inkml:trace contextRef="#ctx0" brushRef="#br0">324 0 8287 0 0,'-78'155'1686'0'0,"14"-25"38"0"0,33-73-1137 0 0,-8 14-345 0 0,-55 136 1 0 0,92-204-296 0 0,1 0 0 0 0,0 0 0 0 0,0 0 1 0 0,1 0-1 0 0,-1 0 0 0 0,1 0 0 0 0,-1 0 0 0 0,1 0 1 0 0,0 1-1 0 0,0-1 0 0 0,1 6 0 0 0,11-15-833 0 0,20-26-1146 0 0,-12 8-1410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1:40.283"/>
    </inkml:context>
    <inkml:brush xml:id="br0">
      <inkml:brushProperty name="width" value="0.05" units="cm"/>
      <inkml:brushProperty name="height" value="0.05" units="cm"/>
      <inkml:brushProperty name="color" value="#AB008B"/>
    </inkml:brush>
  </inkml:definitions>
  <inkml:trace contextRef="#ctx0" brushRef="#br0">243 69 919 0 0,'6'-8'27'0'0,"2"-1"35"0"0,0-1 1 0 0,0 2-1 0 0,1-1 1 0 0,0 1-1 0 0,13-9 1670 0 0,-21 26 2873 0 0,-6 6-2858 0 0,4-14-1324 0 0,-24 51 1583 0 0,-48 73 0 0 0,73-125-2001 0 0,-43 66 429 0 0,15-25-209 0 0,2 2 0 0 0,-38 83 0 0 0,64-125-213 0 0,-1 0 0 0 0,1 1 0 0 0,-1-1 0 0 0,1 0 0 0 0,0 0 0 0 0,-1 0 0 0 0,1 0-1 0 0,0 1 1 0 0,0-1 0 0 0,0 0 0 0 0,0 0 0 0 0,0 1 0 0 0,0 0 0 0 0,1-1-7 0 0,-1-1 1 0 0,0 0-1 0 0,0 1 0 0 0,0-1 0 0 0,1 0 1 0 0,-1 0-1 0 0,0 0 0 0 0,0 1 1 0 0,0-1-1 0 0,1 0 0 0 0,-1 0 1 0 0,0 0-1 0 0,0 1 0 0 0,1-1 0 0 0,-1 0 1 0 0,0 0-1 0 0,1 0 0 0 0,-1 0 1 0 0,0 0-1 0 0,0 0 0 0 0,1 0 1 0 0,-1 0-1 0 0,0 0 0 0 0,1 1 0 0 0,-1-1 1 0 0,0-1-1 0 0,1 1 0 0 0,-1 0 1 0 0,0 0-1 0 0,1 0 0 0 0,-1 0 1 0 0,3-1 3 0 0,1 0 1 0 0,-1 0-1 0 0,0 0 1 0 0,0-1 0 0 0,-1 0-1 0 0,1 1 1 0 0,0-1-1 0 0,2-2 1 0 0,45-40-276 0 0,63-73 0 0 0,-69 69 337 0 0,77-66-1 0 0,-99 99 430 0 0,-31 40 292 0 0,-21 27-98 0 0,-56 73 0 0 0,7-13-58 0 0,20-23-646 0 0,58-87-46 0 0,19-15-1363 0 0,-14 10 1074 0 0,0 0 0 0 0,0 0 0 0 0,1 0 0 0 0,7-4 0 0 0,-4 4-773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37"/>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38"/>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39"/>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40"/>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41"/>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49"/>
    </inkml:context>
    <inkml:brush xml:id="br0">
      <inkml:brushProperty name="width" value="0.05" units="cm"/>
      <inkml:brushProperty name="height" value="0.05" units="cm"/>
      <inkml:brushProperty name="color" value="#004F8B"/>
    </inkml:brush>
  </inkml:definitions>
  <inkml:trace contextRef="#ctx0" brushRef="#br0">74 200 919 0 0,'-5'-56'734'0'0,"6"-30"7527"0"0,0 29-1421 0 0,0 60-6736 0 0,0-1 1 0 0,-1 1-1 0 0,1-1 0 0 0,-1 1 1 0 0,1 0-1 0 0,-1 4 1 0 0,0-6-52 0 0,3 108 893 0 0,-15 159 0 0 0,6-192-811 0 0,-17 220 86 0 0,-13 227 80 0 0,43 1 1555 0 0,17-351-1329 0 0,-22-158-914 0 0,-1-14-249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0"/>
    </inkml:context>
    <inkml:brush xml:id="br0">
      <inkml:brushProperty name="width" value="0.05" units="cm"/>
      <inkml:brushProperty name="height" value="0.05" units="cm"/>
      <inkml:brushProperty name="color" value="#004F8B"/>
    </inkml:brush>
  </inkml:definitions>
  <inkml:trace contextRef="#ctx0" brushRef="#br0">0 1313 4607 0 0,'0'0'2378'0'0,"8"1"-565"0"0,12 3 164 0 0,0 2-1 0 0,34 14 1 0 0,-40-14-1443 0 0,1 0 1 0 0,0-1-1 0 0,0 0 0 0 0,0-2 1 0 0,0 1-1 0 0,27 1 1 0 0,-39-5-496 0 0,0 0 0 0 0,0-1 1 0 0,0 1-1 0 0,0-1 1 0 0,0 1-1 0 0,0-1 1 0 0,0 0-1 0 0,0 0 0 0 0,-1 0 1 0 0,1-1-1 0 0,0 1 1 0 0,0-1-1 0 0,-1 1 1 0 0,4-4-1 0 0,-2 2 10 0 0,-1-1 0 0 0,1 0-1 0 0,-1 0 1 0 0,0 0 0 0 0,0 0 0 0 0,0 0-1 0 0,4-9 1 0 0,-1-5 50 0 0,0 1 0 0 0,0-1 1 0 0,4-31-1 0 0,-9 43-83 0 0,8-59 83 0 0,1-75-1 0 0,-4 38-39 0 0,36-474-48 0 0,-41 553 8 0 0,-2-31 1 0 0,-2-23-6 0 0,3 70-14 0 0,-1 0 0 0 0,0 1 0 0 0,-1-1 0 0 0,1 1 0 0 0,1 1-16 0 0,0 4-60 0 0,5-16-584 0 0,-1 13 656 0 0,0 1-1 0 0,0 0 1 0 0,0 0-1 0 0,0 0 1 0 0,0 0-1 0 0,0 1 1 0 0,1-1-1 0 0,-1 1 1 0 0,1 0-1 0 0,5-1 1 0 0,53-11-48 0 0,-51 11 55 0 0,30-3 203 0 0,49-1 0 0 0,-31 3-92 0 0,-32 1-203 0 0,0-1-1 0 0,51-15 0 0 0,-23-1-5829 0 0,-35 12 31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1"/>
    </inkml:context>
    <inkml:brush xml:id="br0">
      <inkml:brushProperty name="width" value="0.05" units="cm"/>
      <inkml:brushProperty name="height" value="0.05" units="cm"/>
      <inkml:brushProperty name="color" value="#004F8B"/>
    </inkml:brush>
  </inkml:definitions>
  <inkml:trace contextRef="#ctx0" brushRef="#br0">0 92 919 0 0,'0'0'8896'0'0,"17"0"-7360"0"0,15-2-818 0 0,1-2-1 0 0,-1-1 0 0 0,-1-2 0 0 0,40-13 0 0 0,-21 6-223 0 0,-16 4-203 0 0,-3 1 79 0 0,1 2-1 0 0,40-6 0 0 0,-68 13-346 0 0,0 0 0 0 0,-1 0 1 0 0,1 0-1 0 0,0 1 0 0 0,-1-1 1 0 0,1 1-1 0 0,0 0 0 0 0,-1 0 0 0 0,1 0 1 0 0,-1 0-1 0 0,1 1 0 0 0,4 2 1 0 0,-5-1 15 0 0,-1 1 1 0 0,0-1 0 0 0,1 0 0 0 0,-1 1-1 0 0,-1 0 1 0 0,1-1 0 0 0,0 1-1 0 0,-1 0 1 0 0,0 0 0 0 0,1 4 0 0 0,7 46 379 0 0,-7-32-385 0 0,15 132 137 0 0,-5 211 0 0 0,-21-84-89 0 0,4 148 46 0 0,6-424-126 0 0,-1 8 44 0 0,1-1 0 0 0,1 0-1 0 0,5 23 1 0 0,-6-33-37 0 0,0 1 0 0 0,0 0-1 0 0,0 0 1 0 0,0-1 0 0 0,0 1-1 0 0,1-1 1 0 0,-1 1 0 0 0,1-1-1 0 0,0 0 1 0 0,0 0-1 0 0,-1 1 1 0 0,2-1 0 0 0,-1 0-1 0 0,0-1 1 0 0,0 1 0 0 0,0 0-1 0 0,1-1 1 0 0,-1 1 0 0 0,1-1-1 0 0,0 0 1 0 0,-1 0 0 0 0,5 2-1 0 0,15 1 24 0 0,-1-1-1 0 0,1 0 0 0 0,25-2 0 0 0,67-5 137 0 0,-27-1-109 0 0,-56 5-157 0 0,269-18-7001 0 0,-281 15 1864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3.009"/>
    </inkml:context>
    <inkml:brush xml:id="br0">
      <inkml:brushProperty name="width" value="0.025" units="cm"/>
      <inkml:brushProperty name="height" value="0.025" units="cm"/>
      <inkml:brushProperty name="color" value="#F6630D"/>
    </inkml:brush>
  </inkml:definitions>
  <inkml:trace contextRef="#ctx0" brushRef="#br0">0 33 1839 0 0,'4'-10'149'0'0,"-1"6"2865"0"0,0 1-2044 0 0,0 1-1 0 0,0 0 0 0 0,0 1 1 0 0,0-1-1 0 0,0 1 1 0 0,1-1-1 0 0,-1 1 0 0 0,1 0 1 0 0,-1 0-1 0 0,1 0 1 0 0,0 1-1 0 0,5-1 1 0 0,-2 1-395 0 0,0 0 0 0 0,0 1 0 0 0,0 0 0 0 0,0 0 0 0 0,0 0 0 0 0,8 4 0 0 0,-3-1-323 0 0,1 2 1 0 0,-1-1 0 0 0,-1 1 0 0 0,1 1 0 0 0,-1 0-1 0 0,18 15 1 0 0,-22-16-185 0 0,-1 1-1 0 0,1-1 0 0 0,-1 2 1 0 0,0-1-1 0 0,-1 1 1 0 0,0-1-1 0 0,0 1 1 0 0,0 1-1 0 0,-1-1 0 0 0,-1 1 1 0 0,1 0-1 0 0,-1-1 1 0 0,-1 2-1 0 0,0-1 1 0 0,0 0-1 0 0,-1 0 0 0 0,1 14 1 0 0,-2-12-41 0 0,-1 0 0 0 0,0 0 0 0 0,-1 1 0 0 0,0-1 1 0 0,0 0-1 0 0,-2 0 0 0 0,1-1 0 0 0,-1 1 0 0 0,-1-1 1 0 0,0 0-1 0 0,0 0 0 0 0,-1 0 0 0 0,0 0 0 0 0,-9 9 0 0 0,4-6-22 0 0,2-1 4 0 0,0 0 0 0 0,0-1-1 0 0,-2 0 1 0 0,1-1 0 0 0,-1-1 0 0 0,-1 1-1 0 0,-18 11 1 0 0,26-19-71 0 0,1-1 0 0 0,0 1 0 0 0,-1 0 0 0 0,1-1 1 0 0,-1 0-1 0 0,1 0 0 0 0,-1 0 0 0 0,-7 1 0 0 0,10-2-537 0 0,-8-12-7227 0 0,6 4 880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2"/>
    </inkml:context>
    <inkml:brush xml:id="br0">
      <inkml:brushProperty name="width" value="0.05" units="cm"/>
      <inkml:brushProperty name="height" value="0.05" units="cm"/>
      <inkml:brushProperty name="color" value="#004F8B"/>
    </inkml:brush>
  </inkml:definitions>
  <inkml:trace contextRef="#ctx0" brushRef="#br0">1 13 1839 0 0,'0'0'11832'0'0,"10"1"-10877"0"0,7 0-851 0 0,0-1 0 0 0,0 0 1 0 0,0-1-1 0 0,0-1 0 0 0,22-5 0 0 0,-27 3-1220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3"/>
    </inkml:context>
    <inkml:brush xml:id="br0">
      <inkml:brushProperty name="width" value="0.05" units="cm"/>
      <inkml:brushProperty name="height" value="0.05" units="cm"/>
      <inkml:brushProperty name="color" value="#004F8B"/>
    </inkml:brush>
  </inkml:definitions>
  <inkml:trace contextRef="#ctx0" brushRef="#br0">150 186 8751 0 0,'0'0'1074'0'0,"2"-12"2108"0"0,3 2-1829 0 0,0 0 1 0 0,1 0-1 0 0,9-13 0 0 0,-7 12-531 0 0,13-23-1 0 0,-18 23-729 0 0,-2 1-17 0 0,0 8-72 0 0,-1 1 0 0 0,0-1 0 0 0,0 1 0 0 0,-1-1 0 0 0,1 1 0 0 0,0-1 0 0 0,0 1 0 0 0,-1-1 0 0 0,1 1 0 0 0,-1 0 0 0 0,1-1 0 0 0,-1 1 0 0 0,0 0 0 0 0,1-1 0 0 0,-1 1 0 0 0,0 0 0 0 0,0 0 0 0 0,0 0 0 0 0,-2-2 0 0 0,0 0 2 0 0,2 1-26 0 0,0 0-1 0 0,-1 0 1 0 0,1 1 0 0 0,-1-1-1 0 0,1 1 1 0 0,-1-1-1 0 0,0 1 1 0 0,0 0 0 0 0,0 0-1 0 0,0-1 1 0 0,0 1 0 0 0,0 1-1 0 0,0-1 1 0 0,0 0-1 0 0,0 0 1 0 0,0 1 0 0 0,0-1-1 0 0,0 1 1 0 0,-1 0-1 0 0,1-1 1 0 0,0 1 0 0 0,0 0-1 0 0,0 0 1 0 0,-1 1 0 0 0,1-1-1 0 0,0 0 1 0 0,0 1-1 0 0,0-1 1 0 0,0 1 0 0 0,-1 0-1 0 0,1 0 1 0 0,-2 1-1 0 0,-3 2-40 0 0,0 1 0 0 0,0 0-1 0 0,1 0 1 0 0,-1 0-1 0 0,1 1 1 0 0,-6 7 0 0 0,9-10 43 0 0,-4 6-3 0 0,0 0 1 0 0,1 0-1 0 0,0 0 1 0 0,0 1-1 0 0,1 0 1 0 0,0 0-1 0 0,1 0 0 0 0,-5 15 1 0 0,2 2-19 0 0,1-1-1 0 0,-3 35 1 0 0,8-49 36 0 0,0 0 0 0 0,0 0 1 0 0,1 0-1 0 0,1 0 0 0 0,0-1 0 0 0,0 1 0 0 0,2 0 0 0 0,-1 0 0 0 0,1-1 0 0 0,1 0 0 0 0,7 16 1 0 0,-9-23 24 0 0,1-1 1 0 0,0 1-1 0 0,0-1 1 0 0,0 0-1 0 0,0 1 1 0 0,0-1 0 0 0,1-1-1 0 0,0 1 1 0 0,-1 0-1 0 0,1-1 1 0 0,0 0 0 0 0,0 0-1 0 0,0 0 1 0 0,1-1-1 0 0,-1 1 1 0 0,0-1-1 0 0,1 0 1 0 0,-1 0 0 0 0,0 0-1 0 0,1-1 1 0 0,-1 1-1 0 0,9-2 1 0 0,2 1-150 0 0,0-1-1 0 0,0-1 1 0 0,0 0 0 0 0,-1-1 0 0 0,23-8-1 0 0,-24 6-4373 0 0,-1 0-1520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4"/>
    </inkml:context>
    <inkml:brush xml:id="br0">
      <inkml:brushProperty name="width" value="0.05" units="cm"/>
      <inkml:brushProperty name="height" value="0.05" units="cm"/>
      <inkml:brushProperty name="color" value="#004F8B"/>
    </inkml:brush>
  </inkml:definitions>
  <inkml:trace contextRef="#ctx0" brushRef="#br0">41 8 10335 0 0,'0'0'4852'0'0,"1"2"-4410"0"0,1 2-304 0 0,0 0 1 0 0,0 0-1 0 0,0 1 1 0 0,0-1 0 0 0,-1 1-1 0 0,0 0 1 0 0,0-1-1 0 0,0 1 1 0 0,0 0 0 0 0,-1 5-1 0 0,-1 56 581 0 0,0-40-468 0 0,1 16 18 0 0,-3-1-1 0 0,-1 1 1 0 0,-2-1-1 0 0,-16 54 1 0 0,17-84-226 0 0,-2 8-159 0 0,0-60-910 0 0,7-5 740 0 0,2 0 1 0 0,2 0-1 0 0,2 0 0 0 0,2 1 0 0 0,24-79 1 0 0,-31 121 347 0 0,0 0 1 0 0,0 1-1 0 0,0-1 1 0 0,0 0-1 0 0,1 0 1 0 0,-1 0-1 0 0,1 1 1 0 0,0-1-1 0 0,0 1 1 0 0,0-1-1 0 0,0 1 1 0 0,0 0-1 0 0,0 0 1 0 0,1 0-1 0 0,-1 0 1 0 0,1 0-1 0 0,-1 0 1 0 0,1 1-1 0 0,0-1 1 0 0,0 1-1 0 0,0 0 1 0 0,0 0-1 0 0,0 0 1 0 0,0 0-1 0 0,0 0 1 0 0,5 0-1 0 0,-3 1 51 0 0,1 0 0 0 0,-1 1 0 0 0,0-1-1 0 0,1 1 1 0 0,-1 0 0 0 0,0 0 0 0 0,1 1 0 0 0,-1 0 0 0 0,0 0-1 0 0,0 0 1 0 0,-1 0 0 0 0,1 1 0 0 0,0 0 0 0 0,7 5 0 0 0,-3 1 13 0 0,-1-1 1 0 0,1 1 0 0 0,-2 0-1 0 0,1 1 1 0 0,-1 0 0 0 0,-1 0-1 0 0,0 0 1 0 0,0 1 0 0 0,-1 0 0 0 0,-1 0-1 0 0,1 0 1 0 0,-2 1 0 0 0,4 18-1 0 0,-1 1-39 0 0,-1 1-1 0 0,-2 0 0 0 0,-3 62 0 0 0,-5-50-350 0 0,4-40-231 0 0,0-1-1 0 0,-1 1 0 0 0,1 0 0 0 0,-1 0 0 0 0,-2 4 1 0 0,-4 0-6411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5"/>
    </inkml:context>
    <inkml:brush xml:id="br0">
      <inkml:brushProperty name="width" value="0.05" units="cm"/>
      <inkml:brushProperty name="height" value="0.05" units="cm"/>
      <inkml:brushProperty name="color" value="#004F8B"/>
    </inkml:brush>
  </inkml:definitions>
  <inkml:trace contextRef="#ctx0" brushRef="#br0">0 53 12439 0 0,'0'0'1216'0'0,"8"-7"-1088"0"0,3 1-128 0 0,4-1 0 0 0,1 2 0 0 0,4 2 1184 0 0,0-1 216 0 0,2-1 40 0 0,-1 0 0 0 0,2 1-880 0 0,0 2-176 0 0,1-1-40 0 0,2 2-8 0 0,-3 1-912 0 0,-3 0-176 0 0,0 1-40 0 0,-1 0-6792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6"/>
    </inkml:context>
    <inkml:brush xml:id="br0">
      <inkml:brushProperty name="width" value="0.05" units="cm"/>
      <inkml:brushProperty name="height" value="0.05" units="cm"/>
      <inkml:brushProperty name="color" value="#004F8B"/>
    </inkml:brush>
  </inkml:definitions>
  <inkml:trace contextRef="#ctx0" brushRef="#br0">224 66 14999 0 0,'0'0'2156'0'0,"0"2"-1573"0"0,-1 6-326 0 0,0 0 0 0 0,1 1 0 0 0,0-1 0 0 0,1 0 0 0 0,-1 0 0 0 0,2 1 0 0 0,2 9 0 0 0,2 24 180 0 0,-1 11-32 0 0,-2-27-351 0 0,-1 0-1 0 0,-2 51 1 0 0,-2-67-251 0 0</inkml:trace>
  <inkml:trace contextRef="#ctx0" brushRef="#br0" timeOffset="1">1 61 9215 0 0,'0'0'707'0'0,"2"-1"-464"0"0,16-7 1366 0 0,0 1 1 0 0,1 0 0 0 0,31-5 0 0 0,62-7 912 0 0,-93 16-2645 0 0,0 1 0 0 0,-1 1 0 0 0,1 1-1 0 0,0 0 1 0 0,32 6 0 0 0,-39-3-1345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58"/>
    </inkml:context>
    <inkml:brush xml:id="br0">
      <inkml:brushProperty name="width" value="0.05" units="cm"/>
      <inkml:brushProperty name="height" value="0.05" units="cm"/>
      <inkml:brushProperty name="color" value="#004F8B"/>
    </inkml:brush>
  </inkml:definitions>
  <inkml:trace contextRef="#ctx0" brushRef="#br0">27 0 10135 0 0,'0'0'2002'0'0,"0"10"94"0"0,1 4-1219 0 0,0 1 0 0 0,1-1 0 0 0,5 15 0 0 0,-4-16-697 0 0,-1 1 1 0 0,1-1 0 0 0,-1 27-1 0 0,-5-5 12 0 0,-11 52 1 0 0,3-24-159 0 0,11-60 9 0 0,1 5-33 0 0,-1-7-10 0 0,0 0 0 0 0,0-1 0 0 0,0 1 0 0 0,0 0 0 0 0,0 0 0 0 0,0 0 0 0 0,1 0 0 0 0,-1 0 0 0 0,0-1 0 0 0,1 1 0 0 0,-1 0 0 0 0,0 0 0 0 0,1 0 0 0 0,-1-1 0 0 0,1 1 0 0 0,-1 0 0 0 0,1-1 0 0 0,0 1 0 0 0,-1 0 0 0 0,1-1 0 0 0,0 1 0 0 0,-1-1 0 0 0,1 1 0 0 0,0-1 0 0 0,0 1 0 0 0,-1-1 0 0 0,1 0 0 0 0,0 1 0 0 0,0-1 0 0 0,1 0 0 0 0,0 1 0 0 0,9 4 86 0 0,-1-1-1 0 0,1-1 0 0 0,1 1 1 0 0,-1-2-1 0 0,0 0 0 0 0,1 0 1 0 0,12 0-1 0 0,5-1 98 0 0,48-6-1 0 0,-59 3-232 0 0,-1-1-1 0 0,22-6 1 0 0,-9-2-2509 0 0,-22 7-3731 0 0</inkml:trace>
  <inkml:trace contextRef="#ctx0" brushRef="#br0" timeOffset="1">0 234 15231 0 0,'0'0'696'0'0,"7"-8"230"0"0,3-1-612 0 0,1 1 1 0 0,0-1-1 0 0,1 2 1 0 0,0 0-1 0 0,0 0 1 0 0,1 1-1 0 0,17-6 1 0 0,-3 1-110 0 0,37-15 146 0 0,-37 17-6041 0 0,-17 6-426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0"/>
    </inkml:context>
    <inkml:brush xml:id="br0">
      <inkml:brushProperty name="width" value="0.05" units="cm"/>
      <inkml:brushProperty name="height" value="0.05" units="cm"/>
      <inkml:brushProperty name="color" value="#004F8B"/>
    </inkml:brush>
  </inkml:definitions>
  <inkml:trace contextRef="#ctx0" brushRef="#br0">1 122 13967 0 0,'0'0'1262'0'0,"7"-6"-1012"0"0,10-5 124 0 0,0 0-1 0 0,0 1 1 0 0,1 1-1 0 0,0 0 1 0 0,35-10-1 0 0,99-16 405 0 0,-132 30-666 0 0,-1 1-1200 0 0,-6 2-2980 0 0,0 2-1707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1"/>
    </inkml:context>
    <inkml:brush xml:id="br0">
      <inkml:brushProperty name="width" value="0.05" units="cm"/>
      <inkml:brushProperty name="height" value="0.05" units="cm"/>
      <inkml:brushProperty name="color" value="#004F8B"/>
    </inkml:brush>
  </inkml:definitions>
  <inkml:trace contextRef="#ctx0" brushRef="#br0">212 9 10999 0 0,'0'0'994'0'0,"1"-9"5756"0"0,-8 11-6729 0 0,1-1 0 0 0,-1 1 0 0 0,1 1 0 0 0,0-1 0 0 0,0 1 1 0 0,0 0-1 0 0,0 0 0 0 0,0 1 0 0 0,1 0 0 0 0,0 0 0 0 0,-9 8 0 0 0,-3 4 1 0 0,1 2 1 0 0,-14 18-1 0 0,20-23-20 0 0,1 0 0 0 0,1 0-1 0 0,0 1 1 0 0,1 0 0 0 0,1 0-1 0 0,-7 22 1 0 0,11-30 4 0 0,0-1-1 0 0,1 1 1 0 0,0 0-1 0 0,0 0 1 0 0,0 0 0 0 0,0 0-1 0 0,1 0 1 0 0,0 0-1 0 0,1 0 1 0 0,-1 0 0 0 0,1 0-1 0 0,0 0 1 0 0,1 0 0 0 0,-1 0-1 0 0,1-1 1 0 0,0 1-1 0 0,1 0 1 0 0,0-1 0 0 0,5 9-1 0 0,-5-10 26 0 0,1-1-1 0 0,-1 1 1 0 0,1-1 0 0 0,0 0-1 0 0,0 0 1 0 0,0-1 0 0 0,1 1-1 0 0,-1-1 1 0 0,0 0 0 0 0,1 0-1 0 0,0 0 1 0 0,0 0 0 0 0,-1-1-1 0 0,1 0 1 0 0,0 0-1 0 0,0 0 1 0 0,0-1 0 0 0,9 0-1 0 0,0 0 77 0 0,0-1 0 0 0,0 0 0 0 0,0-2-1 0 0,0 1 1 0 0,19-7 0 0 0,7-6 102 0 0,-37 13-503 0 0,-1 1 0 0 0,1 0 0 0 0,0-1 1 0 0,-1 0-1 0 0,1 1 0 0 0,-1-1 0 0 0,0 0 0 0 0,1 0 0 0 0,-1-1 0 0 0,0 1 0 0 0,3-5 1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2"/>
    </inkml:context>
    <inkml:brush xml:id="br0">
      <inkml:brushProperty name="width" value="0.05" units="cm"/>
      <inkml:brushProperty name="height" value="0.05" units="cm"/>
      <inkml:brushProperty name="color" value="#004F8B"/>
    </inkml:brush>
  </inkml:definitions>
  <inkml:trace contextRef="#ctx0" brushRef="#br0">0 73 10135 0 0,'0'0'778'0'0,"2"0"-369"0"0,36-10 2550 0 0,41-16 0 0 0,-19 5-2208 0 0,-53 20-702 0 0,-4 1-41 0 0,0-1 1 0 0,0 1 0 0 0,0-1-1 0 0,0 0 1 0 0,-1 0 0 0 0,1-1-1 0 0,0 1 1 0 0,-1 0 0 0 0,1-1 0 0 0,2-2-1 0 0,-2 3 24 0 0,-5 5 42 0 0,-7 5 85 0 0,8-8-136 0 0,-3 5 42 0 0,1 0-1 0 0,0 1 0 0 0,0-1 0 0 0,0 1 1 0 0,1 0-1 0 0,0 0 0 0 0,0 0 0 0 0,1 0 1 0 0,-1 0-1 0 0,2 0 0 0 0,-1 0 1 0 0,1 0-1 0 0,1 8 0 0 0,0 4 155 0 0,1-1 0 0 0,1 0 0 0 0,10 33 0 0 0,-2-30-1304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3"/>
    </inkml:context>
    <inkml:brush xml:id="br0">
      <inkml:brushProperty name="width" value="0.05" units="cm"/>
      <inkml:brushProperty name="height" value="0.05" units="cm"/>
      <inkml:brushProperty name="color" value="#004F8B"/>
    </inkml:brush>
  </inkml:definitions>
  <inkml:trace contextRef="#ctx0" brushRef="#br0">185 23 10591 0 0,'-1'-1'819'0'0,"0"0"-549"0"0,-1 0-1 0 0,0 0 1 0 0,1 0-1 0 0,-1 0 1 0 0,0 1-1 0 0,1-1 1 0 0,-1 0-1 0 0,0 1 1 0 0,0-1-1 0 0,1 1 1 0 0,-1 0-1 0 0,0 0 1 0 0,0 0-1 0 0,0 0 1 0 0,0 0-1 0 0,1 0 1 0 0,-3 0-1 0 0,1 1-153 0 0,1 0 0 0 0,0 0 0 0 0,-1 0 0 0 0,1 0 0 0 0,0 0 0 0 0,0 0 0 0 0,0 1 0 0 0,0-1 0 0 0,0 1 0 0 0,0-1 0 0 0,-2 3 0 0 0,-1 2-95 0 0,0 0-1 0 0,1 1 1 0 0,-1-1-1 0 0,1 1 1 0 0,-6 14 0 0 0,1-1 26 0 0,-3 6 271 0 0,1 0 0 0 0,-7 30 1 0 0,16-50-221 0 0,0 1 0 0 0,1 0 0 0 0,0 0 0 0 0,0 0 0 0 0,1 0 0 0 0,0 0 1 0 0,0 0-1 0 0,0 0 0 0 0,1 0 0 0 0,0 0 0 0 0,0-1 0 0 0,1 1 0 0 0,4 12 1 0 0,-4-16-79 0 0,-1-1 1 0 0,0 1-1 0 0,1 0 1 0 0,-1-1 0 0 0,1 1-1 0 0,0-1 1 0 0,0 0 0 0 0,0 0-1 0 0,0 1 1 0 0,0-1 0 0 0,1-1-1 0 0,-1 1 1 0 0,1 0 0 0 0,-1 0-1 0 0,1-1 1 0 0,0 0 0 0 0,-1 1-1 0 0,1-1 1 0 0,4 1 0 0 0,-3-1 7 0 0,1-1 0 0 0,-1 1 1 0 0,0-1-1 0 0,1 0 1 0 0,-1-1-1 0 0,1 1 1 0 0,-1-1-1 0 0,0 0 0 0 0,1 0 1 0 0,-1 0-1 0 0,0 0 1 0 0,5-3-1 0 0,1 0 26 0 0,-1-1 0 0 0,1-1 0 0 0,-1 0 0 0 0,0 0 0 0 0,0-1 0 0 0,-1 0 0 0 0,0 0 0 0 0,0-1 0 0 0,-1 0 0 0 0,8-10 0 0 0,-10 10-25 0 0,1-1 1 0 0,-1 0-1 0 0,-1 0 1 0 0,0-1 0 0 0,0 1-1 0 0,0-1 1 0 0,-2 0 0 0 0,1 0-1 0 0,-1 0 1 0 0,0 0 0 0 0,-1 0-1 0 0,-1 0 1 0 0,1-1 0 0 0,-2 1-1 0 0,1 0 1 0 0,-1 0 0 0 0,-1-1-1 0 0,0 1 1 0 0,0 0-1 0 0,-7-15 1 0 0,8 22-23 0 0,0 0-1 0 0,-1 0 0 0 0,0 0 1 0 0,0 0-1 0 0,0 0 0 0 0,0 0 1 0 0,0 1-1 0 0,0-1 1 0 0,-1 1-1 0 0,1-1 0 0 0,-1 1 1 0 0,0 0-1 0 0,1 0 0 0 0,-1 0 1 0 0,0 1-1 0 0,0-1 1 0 0,-1 1-1 0 0,1-1 0 0 0,0 1 1 0 0,0 0-1 0 0,-1 0 0 0 0,1 0 1 0 0,0 1-1 0 0,-1-1 1 0 0,1 1-1 0 0,-1 0 0 0 0,1 0 1 0 0,-1 0-1 0 0,1 1 0 0 0,0-1 1 0 0,-6 2-1 0 0,0 0-38 0 0,0 1-1 0 0,0-1 0 0 0,1 2 1 0 0,0-1-1 0 0,-1 1 1 0 0,1 1-1 0 0,0-1 0 0 0,1 1 1 0 0,-1 1-1 0 0,-12 11 1 0 0,8-5-102 0 0,1 0 1 0 0,0 0 0 0 0,1 1 0 0 0,-14 24 0 0 0,22-34-96 0 0,0 0 1 0 0,0 1-1 0 0,1-1 0 0 0,-1 1 0 0 0,1-1 1 0 0,0 1-1 0 0,0-1 0 0 0,0 1 0 0 0,0 0 1 0 0,1-1-1 0 0,0 1 0 0 0,-1 0 1 0 0,1 0-1 0 0,1-1 0 0 0,-1 1 0 0 0,1 0 1 0 0,-1-1-1 0 0,1 1 0 0 0,0 0 0 0 0,0-1 1 0 0,0 1-1 0 0,1-1 0 0 0,-1 1 0 0 0,1-1 1 0 0,0 0-1 0 0,3 5 0 0 0,4 1-5463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3.397"/>
    </inkml:context>
    <inkml:brush xml:id="br0">
      <inkml:brushProperty name="width" value="0.025" units="cm"/>
      <inkml:brushProperty name="height" value="0.025" units="cm"/>
      <inkml:brushProperty name="color" value="#F6630D"/>
    </inkml:brush>
  </inkml:definitions>
  <inkml:trace contextRef="#ctx0" brushRef="#br0">1 185 11055 0 0,'0'0'852'0'0,"16"-3"2754"0"0,5-3-634 0 0,40-16 0 0 0,-53 19-2966 0 0,0-1 0 0 0,0 0 0 0 0,-1-1 0 0 0,0 1 0 0 0,0-2 0 0 0,0 1 0 0 0,-1-1 0 0 0,7-6 0 0 0,-11 9 3 0 0,1 0 1 0 0,-1-1-1 0 0,0 1 0 0 0,0 0 0 0 0,-1-1 0 0 0,1 0 1 0 0,-1 1-1 0 0,0-1 0 0 0,0 0 0 0 0,0 0 1 0 0,0 1-1 0 0,0-1 0 0 0,-1 0 0 0 0,0 0 0 0 0,0 0 1 0 0,0 0-1 0 0,0 0 0 0 0,-1 0 0 0 0,1 0 0 0 0,-1 1 1 0 0,-2-8-1 0 0,3 10-7 0 0,-1 0 0 0 0,1 1 0 0 0,0-1 0 0 0,0 0 0 0 0,0 1 1 0 0,-1-1-1 0 0,1 1 0 0 0,0-1 0 0 0,-1 1 0 0 0,1-1 0 0 0,0 0 0 0 0,-1 1 0 0 0,1-1 1 0 0,-1 1-1 0 0,1 0 0 0 0,-1-1 0 0 0,1 1 0 0 0,-1-1 0 0 0,1 1 0 0 0,-1 0 0 0 0,1-1 1 0 0,-1 1-1 0 0,1 0 0 0 0,-1 0 0 0 0,0-1 0 0 0,-1 1 7 0 0,1-1-2 0 0,0 1 1 0 0,0-1-1 0 0,-1 1 1 0 0,1-1-1 0 0,0 1 1 0 0,0 0 0 0 0,0 0-1 0 0,0-1 1 0 0,-1 1-1 0 0,1 0 1 0 0,0 0-1 0 0,0 0 1 0 0,0 0-1 0 0,-1 1 1 0 0,1-1-1 0 0,0 0 1 0 0,0 0-1 0 0,0 1 1 0 0,0-1-1 0 0,-1 1 1 0 0,1-1-1 0 0,0 1 1 0 0,0-1-1 0 0,0 1 1 0 0,-1 0-1 0 0,0 0 27 0 0,-1 2-28 0 0,0-1 0 0 0,0 1 0 0 0,0 0 0 0 0,0 0 0 0 0,0 0 1 0 0,1 0-1 0 0,-1 0 0 0 0,1 1 0 0 0,0-1 0 0 0,0 1 0 0 0,0-1 0 0 0,0 1 0 0 0,0 0 0 0 0,1 0 0 0 0,-2 7 0 0 0,0 3 72 0 0,0 0 0 0 0,1 0-1 0 0,0 17 1 0 0,1-24-35 0 0,1-1-1 0 0,1 1 1 0 0,-1-1 0 0 0,1 1-1 0 0,0-1 1 0 0,0 1-1 0 0,1-1 1 0 0,0 0 0 0 0,5 12-1 0 0,-5-15-27 0 0,-1-1 0 0 0,1 1-1 0 0,-1-1 1 0 0,1 0 0 0 0,0 0-1 0 0,0 0 1 0 0,0 0 0 0 0,0 0-1 0 0,0 0 1 0 0,0 0 0 0 0,1-1-1 0 0,-1 1 1 0 0,0-1 0 0 0,1 0 0 0 0,0 1-1 0 0,-1-1 1 0 0,1 0 0 0 0,-1-1-1 0 0,1 1 1 0 0,0 0 0 0 0,0-1-1 0 0,0 0 1 0 0,-1 1 0 0 0,1-1-1 0 0,4 0 1 0 0,0-1-355 0 0,0 0 1 0 0,1 0-1 0 0,-1-1 0 0 0,0 0 0 0 0,0 0 1 0 0,0-1-1 0 0,0 0 0 0 0,-1 0 0 0 0,1 0 1 0 0,-1-1-1 0 0,0 0 0 0 0,0 0 0 0 0,0-1 1 0 0,0 1-1 0 0,8-11 0 0 0,3-4-2072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4"/>
    </inkml:context>
    <inkml:brush xml:id="br0">
      <inkml:brushProperty name="width" value="0.05" units="cm"/>
      <inkml:brushProperty name="height" value="0.05" units="cm"/>
      <inkml:brushProperty name="color" value="#004F8B"/>
    </inkml:brush>
  </inkml:definitions>
  <inkml:trace contextRef="#ctx0" brushRef="#br0">14 0 9215 0 0,'0'0'8816'0'0,"-3"9"-7184"0"0,0 3-1311 0 0,0 0 0 0 0,1 0 0 0 0,1 0 0 0 0,0 0 0 0 0,1 1-1 0 0,2 16 1 0 0,-2 16 169 0 0,3 49 631 0 0,0-30-6107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5"/>
    </inkml:context>
    <inkml:brush xml:id="br0">
      <inkml:brushProperty name="width" value="0.05" units="cm"/>
      <inkml:brushProperty name="height" value="0.05" units="cm"/>
      <inkml:brushProperty name="color" value="#004F8B"/>
    </inkml:brush>
  </inkml:definitions>
  <inkml:trace contextRef="#ctx0" brushRef="#br0">1 108 919 0 0,'3'-5'361'0'0,"1"0"-1"0"0,0 0 1 0 0,0 1-1 0 0,1-1 1 0 0,7-5-1 0 0,-3 4 1328 0 0,0 0 0 0 0,1 1 0 0 0,-1 0 0 0 0,20-7 0 0 0,-6 4 2079 0 0,28-5-1 0 0,-5 4-3216 0 0,-40 8-901 0 0,14-3 1264 0 0,33-1 0 0 0,-45 5-763 0 0,-1 0 0 0 0,1 1 0 0 0,-1-1 0 0 0,1 1 0 0 0,-1 1-1 0 0,1 0 1 0 0,11 4 0 0 0,-18-6-137 0 0,1 1 1 0 0,-1 0-1 0 0,1-1 0 0 0,-1 1 1 0 0,0 0-1 0 0,1 0 0 0 0,-1 0 0 0 0,0 0 1 0 0,0 0-1 0 0,0 0 0 0 0,0 0 0 0 0,0 0 1 0 0,0 1-1 0 0,0-1 0 0 0,0 0 1 0 0,0 1-1 0 0,-1-1 0 0 0,1 0 0 0 0,0 1 1 0 0,0 2-1 0 0,-1-1 5 0 0,0 0-1 0 0,1-1 1 0 0,-2 1 0 0 0,1 0-1 0 0,0-1 1 0 0,0 1 0 0 0,-1-1-1 0 0,1 1 1 0 0,-1 0 0 0 0,0-1-1 0 0,-1 4 1 0 0,-3 4 12 0 0,0-1 0 0 0,-1 0 0 0 0,1 0 1 0 0,-2 0-1 0 0,-7 8 0 0 0,-6 3-87 0 0,0-1-1 0 0,-1-1 1 0 0,-1-1 0 0 0,0 0-1 0 0,-1-2 1 0 0,-1-1 0 0 0,-33 15-1 0 0,42-25-161 0 0,19-11-163 0 0,-2 6 358 0 0,0-1 0 0 0,1 0 0 0 0,-1 1 0 0 0,0-1 0 0 0,1 1 0 0 0,0-1-1 0 0,-1 1 1 0 0,1 0 0 0 0,-1 0 0 0 0,5 0 0 0 0,-2 1 56 0 0,0 0 0 0 0,0 0-1 0 0,-1 1 1 0 0,1 0 0 0 0,0 0 0 0 0,0 0 0 0 0,0 0 0 0 0,-1 1 0 0 0,6 2-1 0 0,40 24 401 0 0,-14-7-113 0 0,47 16 247 0 0,-72-33-547 0 0,0-1 0 0 0,0-1-1 0 0,0 1 1 0 0,1-2 0 0 0,20 2 0 0 0,4-5-2775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6"/>
    </inkml:context>
    <inkml:brush xml:id="br0">
      <inkml:brushProperty name="width" value="0.05" units="cm"/>
      <inkml:brushProperty name="height" value="0.05" units="cm"/>
      <inkml:brushProperty name="color" value="#004F8B"/>
    </inkml:brush>
  </inkml:definitions>
  <inkml:trace contextRef="#ctx0" brushRef="#br0">1 29 15287 0 0,'0'0'2884'0'0,"15"8"-1160"0"0,-9-3-1580 0 0,-1-1 1 0 0,1 1-1 0 0,-1-1 0 0 0,0 1 0 0 0,0 1 0 0 0,0-1 0 0 0,-1 1 1 0 0,0 0-1 0 0,0 0 0 0 0,0 0 0 0 0,4 12 0 0 0,14 22 18 0 0,-22-40-157 0 0,1 0 1 0 0,-1 1-1 0 0,0-1 0 0 0,0 0 0 0 0,1 1 0 0 0,-1-1 1 0 0,0 0-1 0 0,1 0 0 0 0,-1 1 0 0 0,0-1 1 0 0,1 0-1 0 0,-1 0 0 0 0,0 1 0 0 0,1-1 0 0 0,-1 0 1 0 0,0 0-1 0 0,1 0 0 0 0,-1 0 0 0 0,0 0 0 0 0,1 0 1 0 0,-1 0-1 0 0,1 0 0 0 0,-1 0 0 0 0,0 0 1 0 0,1 0-1 0 0,-1 0 0 0 0,1 0 0 0 0,-1 0 0 0 0,0 0 1 0 0,1 0-1 0 0,-1 0 0 0 0,1-1 0 0 0,14-9 51 0 0,9-18-8 0 0,-4-1-45 0 0,44-58 42 0 0,-63 86-122 0 0</inkml:trace>
  <inkml:trace contextRef="#ctx0" brushRef="#br0" timeOffset="1">104 165 3679 0 0,'0'0'167'0'0,"0"1"-7"0"0,-12 22 9777 0 0,9 0-5052 0 0,3-12-4272 0 0,1-1 0 0 0,4 17 0 0 0,-1-1 251 0 0,-3-20-869 0 0,0 10-338 0 0,1 29 1 0 0,-3-34-724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8"/>
    </inkml:context>
    <inkml:brush xml:id="br0">
      <inkml:brushProperty name="width" value="0.05" units="cm"/>
      <inkml:brushProperty name="height" value="0.05" units="cm"/>
      <inkml:brushProperty name="color" value="#004F8B"/>
    </inkml:brush>
  </inkml:definitions>
  <inkml:trace contextRef="#ctx0" brushRef="#br0">0 0 6447 0 0,'0'0'5663'0'0,"1"2"-5055"0"0,5 15-61 0 0,-2 1 1 0 0,0-1-1 0 0,-1 1 1 0 0,2 34-1 0 0,-5 77 284 0 0,-1-107-632 0 0,-9 508 2547 0 0,24-401-3388 0 0,-14-127-512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69"/>
    </inkml:context>
    <inkml:brush xml:id="br0">
      <inkml:brushProperty name="width" value="0.05" units="cm"/>
      <inkml:brushProperty name="height" value="0.05" units="cm"/>
      <inkml:brushProperty name="color" value="#004F8B"/>
    </inkml:brush>
  </inkml:definitions>
  <inkml:trace contextRef="#ctx0" brushRef="#br0">1 69 5527 0 0,'0'0'498'0'0,"1"0"-406"0"0,32-7 2376 0 0,33-3 0 0 0,89-1-1573 0 0,-65 7-421 0 0,388-25 1360 0 0,2 22-212 0 0,431 28 179 0 0,2 24-507 0 0,-802-37-1233 0 0,-99-7-62 0 0,141 11 89 0 0,-116-7-44 0 0,-1 2 1 0 0,40 12 0 0 0,-44-7-384 0 0,-21-5-2228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0"/>
    </inkml:context>
    <inkml:brush xml:id="br0">
      <inkml:brushProperty name="width" value="0.05" units="cm"/>
      <inkml:brushProperty name="height" value="0.05" units="cm"/>
      <inkml:brushProperty name="color" value="#004F8B"/>
    </inkml:brush>
  </inkml:definitions>
  <inkml:trace contextRef="#ctx0" brushRef="#br0">20 0 1839 0 0,'-1'0'134'0'0,"-17"2"6879"0"0,23 1-3725 0 0,24 3-2124 0 0,89-3 639 0 0,42 2-881 0 0,959 30 2018 0 0,-904-37-2563 0 0,293 0 330 0 0,317 56 191 0 0,-333-25-1064 0 0,-491-29-30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1"/>
    </inkml:context>
    <inkml:brush xml:id="br0">
      <inkml:brushProperty name="width" value="0.05" units="cm"/>
      <inkml:brushProperty name="height" value="0.05" units="cm"/>
      <inkml:brushProperty name="color" value="#004F8B"/>
    </inkml:brush>
  </inkml:definitions>
  <inkml:trace contextRef="#ctx0" brushRef="#br0">21 8 2759 0 0,'0'0'10102'0'0,"2"-8"-4468"0"0,0 13-5505 0 0,0-1 0 0 0,0 1 0 0 0,-1 0 0 0 0,1 0-1 0 0,-1-1 1 0 0,-1 1 0 0 0,1 0 0 0 0,0 0 0 0 0,-1 5 0 0 0,-4 52 696 0 0,2-35-508 0 0,2 78 516 0 0,1-15-626 0 0,-1-88-330 0 0,-20-17-8805 0 0,11 4 3332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2"/>
    </inkml:context>
    <inkml:brush xml:id="br0">
      <inkml:brushProperty name="width" value="0.05" units="cm"/>
      <inkml:brushProperty name="height" value="0.05" units="cm"/>
      <inkml:brushProperty name="color" value="#004F8B"/>
    </inkml:brush>
  </inkml:definitions>
  <inkml:trace contextRef="#ctx0" brushRef="#br0">0 80 12031 0 0,'0'0'1091'0'0,"2"-1"-899"0"0,11-5 406 0 0,-1 1 1 0 0,1 0-1 0 0,0 1 1 0 0,1 1-1 0 0,-1 0 1 0 0,20-2-1 0 0,17-5 721 0 0,-1-1-935 0 0,0 1-1 0 0,0 3 1 0 0,63-2 0 0 0,-101 9-5335 0 0,-1 1-1672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3"/>
    </inkml:context>
    <inkml:brush xml:id="br0">
      <inkml:brushProperty name="width" value="0.05" units="cm"/>
      <inkml:brushProperty name="height" value="0.05" units="cm"/>
      <inkml:brushProperty name="color" value="#004F8B"/>
    </inkml:brush>
  </inkml:definitions>
  <inkml:trace contextRef="#ctx0" brushRef="#br0">139 60 7367 0 0,'0'0'568'0'0,"-1"1"-373"0"0,-2 1 407 0 0,0 0 0 0 0,0 0-1 0 0,0 1 1 0 0,0-1 0 0 0,1 1 0 0 0,-1 0-1 0 0,1 0 1 0 0,0 0 0 0 0,0 0 0 0 0,0 0-1 0 0,0 0 1 0 0,0 0 0 0 0,1 1 0 0 0,-3 6 0 0 0,-2 8 422 0 0,-5 32 0 0 0,7-31-642 0 0,-8 35-54 0 0,-3-1 0 0 0,-36 85 0 0 0,50-137-388 0 0,8-24-988 0 0,35-141-1702 0 0,-27 98 2525 0 0,35-96 0 0 0,-48 159 314 0 0,-1 0-1 0 0,1 0 1 0 0,0 0-1 0 0,-1 1 1 0 0,1-1-1 0 0,1 1 1 0 0,3-5-1 0 0,-5 6 508 0 0,1 1-477 0 0,0 0 0 0 0,0 1 0 0 0,0-1 0 0 0,0 1 0 0 0,-1-1 0 0 0,1 1 0 0 0,0 0 0 0 0,-1 0-1 0 0,3 1 1 0 0,-3-2-92 0 0,3 4 101 0 0,0 1 0 0 0,0-1 0 0 0,0 1 0 0 0,0 0 0 0 0,-1 0 0 0 0,0 0 0 0 0,0 0 0 0 0,0 1 0 0 0,-1-1 0 0 0,4 11 0 0 0,1 9 339 0 0,5 28 1 0 0,-10-43-347 0 0,9 50 566 0 0,-5-23-157 0 0,2 0 0 0 0,17 52 0 0 0,-12-45-560 0 0,-12-42-524 0 0,-12 0-3891 0 0,-1-2 2261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4"/>
    </inkml:context>
    <inkml:brush xml:id="br0">
      <inkml:brushProperty name="width" value="0.05" units="cm"/>
      <inkml:brushProperty name="height" value="0.05" units="cm"/>
      <inkml:brushProperty name="color" value="#004F8B"/>
    </inkml:brush>
  </inkml:definitions>
  <inkml:trace contextRef="#ctx0" brushRef="#br0">1 54 14111 0 0,'0'0'646'0'0,"10"-3"211"0"0,37-9 675 0 0,2 1-1 0 0,-1 3 1 0 0,70-3 0 0 0,45 4-2926 0 0,-144 6-450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3.838"/>
    </inkml:context>
    <inkml:brush xml:id="br0">
      <inkml:brushProperty name="width" value="0.025" units="cm"/>
      <inkml:brushProperty name="height" value="0.025" units="cm"/>
      <inkml:brushProperty name="color" value="#F6630D"/>
    </inkml:brush>
  </inkml:definitions>
  <inkml:trace contextRef="#ctx0" brushRef="#br0">21 28 5527 0 0,'-8'-27'8956'0'0,"6"46"-4394"0"0,5 12-3280 0 0,-1-3-711 0 0,-15 332 3470 0 0,11-271-3498 0 0,2-43-210 0 0,9-76-253 0 0,-5 5-433 0 0,-1 7 501 0 0,0-1-1 0 0,1 1 1 0 0,0 0 0 0 0,10-22 0 0 0,-12 36-400 0 0,0-1 1 0 0,0 1-1 0 0,1 0 0 0 0,-1 0 1 0 0,1 0-1 0 0,0 0 0 0 0,0 0 1 0 0,1 0-1 0 0,-1 1 0 0 0,1 0 1 0 0,0 0-1 0 0,-1 0 0 0 0,1 0 1 0 0,1 0-1 0 0,-1 1 0 0 0,0 0 1 0 0,1 0-1 0 0,-1 0 0 0 0,1 0 1 0 0,-1 1-1 0 0,7-2 1 0 0,0 2-7391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5"/>
    </inkml:context>
    <inkml:brush xml:id="br0">
      <inkml:brushProperty name="width" value="0.05" units="cm"/>
      <inkml:brushProperty name="height" value="0.05" units="cm"/>
      <inkml:brushProperty name="color" value="#004F8B"/>
    </inkml:brush>
  </inkml:definitions>
  <inkml:trace contextRef="#ctx0" brushRef="#br0">350 76 11975 0 0,'0'0'923'0'0,"-1"-2"-602"0"0,-11-59 6693 0 0,11 59-6233 0 0,-6-2-472 0 0,7 4-302 0 0,0-1 1 0 0,-1 1-1 0 0,1-1 1 0 0,-1 1-1 0 0,1-1 1 0 0,0 1-1 0 0,-1 0 1 0 0,1-1-1 0 0,-1 1 1 0 0,0 0-1 0 0,1-1 1 0 0,-1 1-1 0 0,1 0 1 0 0,-1 0-1 0 0,1-1 1 0 0,-1 1-1 0 0,0 0 1 0 0,1 0-1 0 0,-1 0 1 0 0,1 0-1 0 0,-1 0 1 0 0,-1 0-1 0 0,-5 1 6 0 0,-1 1 0 0 0,1-1 0 0 0,-1 2 0 0 0,1-1 0 0 0,-14 7 0 0 0,-36 23-222 0 0,44-24 132 0 0,-3 2 9 0 0,0 1 0 0 0,0 1 0 0 0,1 0 0 0 0,1 1 0 0 0,0 1 0 0 0,1 0 0 0 0,0 1 0 0 0,-16 25 0 0 0,24-32 88 0 0,-1 0 0 0 0,2 1 0 0 0,-1 0 0 0 0,1 0 0 0 0,1 0 0 0 0,0 0 0 0 0,0 1 0 0 0,0-1 0 0 0,1 1 0 0 0,1 0 0 0 0,0-1 0 0 0,0 1 0 0 0,1 0 0 0 0,0 0 0 0 0,1 0 0 0 0,0 0 0 0 0,0-1 0 0 0,5 16 0 0 0,-4-20 1 0 0,0 0 1 0 0,0 0-1 0 0,0 0 0 0 0,1-1 0 0 0,-1 1 0 0 0,1 0 1 0 0,0-1-1 0 0,1 0 0 0 0,-1 0 0 0 0,1 0 1 0 0,0 0-1 0 0,0-1 0 0 0,0 1 0 0 0,0-1 0 0 0,1 0 1 0 0,-1 0-1 0 0,1-1 0 0 0,0 1 0 0 0,-1-1 0 0 0,1 0 1 0 0,0 0-1 0 0,1-1 0 0 0,-1 1 0 0 0,8 0 1 0 0,-5-1 0 0 0,0-1 1 0 0,1 0 0 0 0,-1 0-1 0 0,0 0 1 0 0,0-1 0 0 0,1-1-1 0 0,-1 1 1 0 0,0-1 0 0 0,0-1-1 0 0,-1 0 1 0 0,1 0 0 0 0,0 0-1 0 0,-1-1 1 0 0,0 0 0 0 0,8-6-1 0 0,-4 3-395 0 0,-1-1-1 0 0,0 0 0 0 0,0-1 0 0 0,12-15 0 0 0,-15 13-1386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6"/>
    </inkml:context>
    <inkml:brush xml:id="br0">
      <inkml:brushProperty name="width" value="0.05" units="cm"/>
      <inkml:brushProperty name="height" value="0.05" units="cm"/>
      <inkml:brushProperty name="color" value="#004F8B"/>
    </inkml:brush>
  </inkml:definitions>
  <inkml:trace contextRef="#ctx0" brushRef="#br0">0 77 1839 0 0,'0'0'14619'0'0,"2"0"-13822"0"0,20-4-70 0 0,0 0 1 0 0,-1-2-1 0 0,1 0 0 0 0,-1-2 0 0 0,0 0 1 0 0,36-21-1 0 0,-47 23-645 0 0,-2 1 6 0 0,-7 5 307 0 0,-2 1-322 0 0,-3 4-31 0 0,1 0-1 0 0,0 0 0 0 0,-1 0 0 0 0,2 1 0 0 0,-1-1 0 0 0,0 1 0 0 0,1 0 0 0 0,0-1 0 0 0,1 1 0 0 0,-1 0 0 0 0,1 0 0 0 0,0 1 0 0 0,1-1 0 0 0,0 7 0 0 0,1 3 241 0 0,0 0-1 0 0,2 0 1 0 0,7 27-1 0 0,-7-32-145 0 0,13 40-1586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7"/>
    </inkml:context>
    <inkml:brush xml:id="br0">
      <inkml:brushProperty name="width" value="0.05" units="cm"/>
      <inkml:brushProperty name="height" value="0.05" units="cm"/>
      <inkml:brushProperty name="color" value="#004F8B"/>
    </inkml:brush>
  </inkml:definitions>
  <inkml:trace contextRef="#ctx0" brushRef="#br0">24 258 1375 0 0,'-12'-104'1997'0'0,"5"-50"11830"0"0,5 482-11980 0 0,0-225-1483 0 0,4 200 620 0 0,-1-295-1072 0 0,0 23-2104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8"/>
    </inkml:context>
    <inkml:brush xml:id="br0">
      <inkml:brushProperty name="width" value="0.05" units="cm"/>
      <inkml:brushProperty name="height" value="0.05" units="cm"/>
      <inkml:brushProperty name="color" value="#004F8B"/>
    </inkml:brush>
  </inkml:definitions>
  <inkml:trace contextRef="#ctx0" brushRef="#br0">0 112 1375 0 0,'2'-1'107'0'0,"12"-1"1127"0"0,1 0 0 0 0,18-1 0 0 0,22-2 1893 0 0,46-8-213 0 0,152 0 0 0 0,-52 5-1768 0 0,600-41 1386 0 0,-583 46-1808 0 0,-16 1-210 0 0,-180 1-464 0 0,313-8 289 0 0,0 23-253 0 0,-208 8 5 0 0,-18-1-65 0 0,-48-14-26 0 0,-51-7 0 0 0,-2 3-16 0 0,-7-2-64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79"/>
    </inkml:context>
    <inkml:brush xml:id="br0">
      <inkml:brushProperty name="width" value="0.05" units="cm"/>
      <inkml:brushProperty name="height" value="0.05" units="cm"/>
      <inkml:brushProperty name="color" value="#004F8B"/>
    </inkml:brush>
  </inkml:definitions>
  <inkml:trace contextRef="#ctx0" brushRef="#br0">153 0 5063 0 0,'0'0'3627'0'0,"-9"5"-335"0"0,7-3-3147 0 0,1-1 1 0 0,-1 1-1 0 0,0 0 1 0 0,1 0-1 0 0,-1 0 1 0 0,1 0-1 0 0,0 1 0 0 0,-1-1 1 0 0,1 0-1 0 0,0 0 1 0 0,1 1-1 0 0,-1-1 1 0 0,0 1-1 0 0,1-1 0 0 0,-1 4 1 0 0,-3 10 263 0 0,-11 38 678 0 0,3 1 0 0 0,-9 107 1 0 0,13-91-487 0 0,-14 238 1015 0 0,23-234-1127 0 0,3-1-1 0 0,15 86 1 0 0,-4-86 327 0 0,-15-72-64 0 0,-4-3-875 0 0,0 1 0 0 0,0-1 0 0 0,0 0 0 0 0,0 0 0 0 0,0 0 0 0 0,0-1 0 0 0,1 1-1 0 0,-1-1 1 0 0,-6-4 0 0 0,-14-6-7147 0 0,11 8 907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80"/>
    </inkml:context>
    <inkml:brush xml:id="br0">
      <inkml:brushProperty name="width" value="0.05" units="cm"/>
      <inkml:brushProperty name="height" value="0.05" units="cm"/>
      <inkml:brushProperty name="color" value="#004F8B"/>
    </inkml:brush>
  </inkml:definitions>
  <inkml:trace contextRef="#ctx0" brushRef="#br0">0 4 8287 0 0,'0'0'1462'0'0,"12"4"450"0"0,15-3-1066 0 0,1-1 0 0 0,34-4 0 0 0,3 0-302 0 0,242 4 1499 0 0,-137 1-1478 0 0,57-1 100 0 0,665 15 1046 0 0,-455 33-996 0 0,-32-2-230 0 0,-394-45-459 0 0,94 7 125 0 0,202-10 0 0 0,-278 0-213 0 0,-9 0-335 0 0,0 0 0 0 0,32-8 0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01.281"/>
    </inkml:context>
    <inkml:brush xml:id="br0">
      <inkml:brushProperty name="width" value="0.05" units="cm"/>
      <inkml:brushProperty name="height" value="0.05" units="cm"/>
      <inkml:brushProperty name="color" value="#004F8B"/>
    </inkml:brush>
  </inkml:definitions>
  <inkml:trace contextRef="#ctx0" brushRef="#br0">14 113 5815 0 0,'-4'-13'614'0'0,"1"0"-1"0"0,0 1 0 0 0,1-1 0 0 0,1 0 0 0 0,0-22 0 0 0,1 34 71 0 0,1-1-162 0 0,-1 2-329 0 0,0-1-1 0 0,0 1 0 0 0,0-1 0 0 0,0 1 0 0 0,0-1 0 0 0,0 1 0 0 0,0-1 0 0 0,0 1 0 0 0,0 0 1 0 0,1-1-1 0 0,-1 1 0 0 0,0-1 0 0 0,0 1 0 0 0,0 0 0 0 0,1-1 0 0 0,-1 1 0 0 0,0 0 0 0 0,0-1 0 0 0,1 1 1 0 0,-1 0-1 0 0,0-1 0 0 0,1 1 0 0 0,-1 0 0 0 0,1-1 0 0 0,0 1 0 0 0,0 0-139 0 0,0 1-1 0 0,1-1 1 0 0,-1 1 0 0 0,0-1-1 0 0,0 1 1 0 0,0 0-1 0 0,1 0 1 0 0,-1-1-1 0 0,0 1 1 0 0,0 0 0 0 0,0 0-1 0 0,0 0 1 0 0,0 0-1 0 0,0 0 1 0 0,-1 0-1 0 0,1 1 1 0 0,0-1 0 0 0,0 0-1 0 0,-1 0 1 0 0,1 0-1 0 0,-1 1 1 0 0,1-1-1 0 0,-1 0 1 0 0,0 1-1 0 0,1-1 1 0 0,-1 3 0 0 0,7 41 341 0 0,-7-43-346 0 0,2 237 958 0 0,-3-200-898 0 0,-13 185 335 0 0,0 41-157 0 0,14-193-147 0 0,14 121 1 0 0,-7-156 109 0 0,0-2-855 0 0,-5-13-4399 0 0,-1-13-1145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6.162"/>
    </inkml:context>
    <inkml:brush xml:id="br0">
      <inkml:brushProperty name="width" value="0.025" units="cm"/>
      <inkml:brushProperty name="height" value="0.025" units="cm"/>
      <inkml:brushProperty name="color" value="#F6630D"/>
    </inkml:brush>
  </inkml:definitions>
  <inkml:trace contextRef="#ctx0" brushRef="#br0">8 11 6911 0 0,'0'0'528'0'0,"-8"-10"9690"0"0,11 16-10047 0 0,0 1 0 0 0,-1 0 0 0 0,0-1 0 0 0,-1 1 0 0 0,1 0 0 0 0,0 9 0 0 0,-1 47 494 0 0,0-14-313 0 0,15 175 608 0 0,-14-208-994 0 0,-2-10-84 0 0,1-1 0 0 0,-1 0 0 0 0,0 1 0 0 0,-1 7 0 0 0,0-11-1208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6.532"/>
    </inkml:context>
    <inkml:brush xml:id="br0">
      <inkml:brushProperty name="width" value="0.025" units="cm"/>
      <inkml:brushProperty name="height" value="0.025" units="cm"/>
      <inkml:brushProperty name="color" value="#F6630D"/>
    </inkml:brush>
  </inkml:definitions>
  <inkml:trace contextRef="#ctx0" brushRef="#br0">3 151 8751 0 0,'0'0'794'0'0,"-1"-2"-652"0"0,1 0 14 0 0,-1 0 0 0 0,1 0 0 0 0,0 0 0 0 0,0 0 0 0 0,0 0 0 0 0,0 0 0 0 0,0 0 0 0 0,0 0 0 0 0,0 0 0 0 0,1 0 0 0 0,-1 0 0 0 0,1 0 0 0 0,-1 1 0 0 0,1-1 0 0 0,0 0 0 0 0,0 0 0 0 0,0 0 0 0 0,1-2 0 0 0,1 1 514 0 0,0 0 1 0 0,0 0-1 0 0,0 0 0 0 0,0 1 1 0 0,0-1-1 0 0,5-2 0 0 0,0 0-138 0 0,12-10 609 0 0,0 2 0 0 0,31-15 0 0 0,-41 23-979 0 0,-1 1 0 0 0,1 0 0 0 0,0 1-1 0 0,1 0 1 0 0,-1 1 0 0 0,0 0-1 0 0,1 1 1 0 0,10-1 0 0 0,-18 2-152 0 0,-1 0 0 0 0,0 0 0 0 0,1 0 0 0 0,-1 0 0 0 0,0 0 0 0 0,0 1 0 0 0,1-1 0 0 0,-1 1 0 0 0,0 0 0 0 0,0 0 0 0 0,0-1 1 0 0,0 1-1 0 0,0 0 0 0 0,0 1 0 0 0,0-1 0 0 0,0 0 0 0 0,0 1 0 0 0,0-1 0 0 0,2 3 0 0 0,-3-1 2 0 0,1-1 1 0 0,-1 0-1 0 0,0 1 0 0 0,0-1 0 0 0,0 1 1 0 0,0-1-1 0 0,0 1 0 0 0,-1 0 0 0 0,1-1 1 0 0,-1 1-1 0 0,0 0 0 0 0,0-1 1 0 0,0 1-1 0 0,0 3 0 0 0,-2 7 28 0 0,-1 0 1 0 0,0 0-1 0 0,0-1 0 0 0,-1 1 0 0 0,-8 16 0 0 0,-75 142 171 0 0,85-167-211 0 0,-13 20-19 0 0,2-11-1095 0 0,2-9-7166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6.902"/>
    </inkml:context>
    <inkml:brush xml:id="br0">
      <inkml:brushProperty name="width" value="0.025" units="cm"/>
      <inkml:brushProperty name="height" value="0.025" units="cm"/>
      <inkml:brushProperty name="color" value="#F6630D"/>
    </inkml:brush>
  </inkml:definitions>
  <inkml:trace contextRef="#ctx0" brushRef="#br0">9 1 11863 0 0,'0'0'1978'0'0,"8"6"-418"0"0,-6-3-1385 0 0,0 0 1 0 0,0 0 0 0 0,0 0 0 0 0,-1 1-1 0 0,1-1 1 0 0,-1 0 0 0 0,0 1 0 0 0,0 0-1 0 0,0-1 1 0 0,0 1 0 0 0,0 4 0 0 0,2 45 729 0 0,-3-38-669 0 0,-1 34 445 0 0,-10 60 0 0 0,3-31-184 0 0,-5 114 451 0 0,13-178-842 0 0,0-10-3325 0 0,-3-15 1489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4.270"/>
    </inkml:context>
    <inkml:brush xml:id="br0">
      <inkml:brushProperty name="width" value="0.025" units="cm"/>
      <inkml:brushProperty name="height" value="0.025" units="cm"/>
      <inkml:brushProperty name="color" value="#F6630D"/>
    </inkml:brush>
  </inkml:definitions>
  <inkml:trace contextRef="#ctx0" brushRef="#br0">251 191 7831 0 0,'0'0'603'0'0,"-1"-1"-396"0"0,-1-1 383 0 0,1 0 0 0 0,-1 0 0 0 0,0 0 0 0 0,0 0 0 0 0,0 0 0 0 0,0 1 0 0 0,-1-1 0 0 0,1 1 0 0 0,0-1 0 0 0,-1 1 0 0 0,1 0 0 0 0,-1 0 0 0 0,1 0 0 0 0,-4-1 0 0 0,3 2-376 0 0,0-1-1 0 0,-1 1 1 0 0,1 0 0 0 0,0 0-1 0 0,0 0 1 0 0,0 1 0 0 0,0-1-1 0 0,0 1 1 0 0,0 0 0 0 0,-5 1-1 0 0,-3 3-323 0 0,1 0 0 0 0,0 1-1 0 0,0 0 1 0 0,1 1 0 0 0,-11 9-1 0 0,10-9 941 0 0,-5 5-421 0 0,0 0 1 0 0,-13 16 0 0 0,24-24-259 0 0,0 0 0 0 0,0 1 1 0 0,1 0-1 0 0,0 0 1 0 0,0 0-1 0 0,0 0 1 0 0,0 1-1 0 0,1-1 0 0 0,0 1 1 0 0,-3 10-1 0 0,5-15-119 0 0,0 1-1 0 0,0-1 1 0 0,-1 1 0 0 0,1-1-1 0 0,0 1 1 0 0,0-1 0 0 0,1 1-1 0 0,-1-1 1 0 0,0 1-1 0 0,0-1 1 0 0,1 1 0 0 0,-1-1-1 0 0,1 0 1 0 0,-1 1 0 0 0,1-1-1 0 0,-1 0 1 0 0,1 1-1 0 0,0-1 1 0 0,0 0 0 0 0,0 0-1 0 0,1 2 1 0 0,-1-2-6 0 0,1 1 1 0 0,0-1-1 0 0,0 0 1 0 0,0 0-1 0 0,0 0 1 0 0,0 0-1 0 0,0 0 1 0 0,0 0-1 0 0,0 0 1 0 0,1-1-1 0 0,-1 1 1 0 0,4 0-1 0 0,-1-1-6 0 0,1 1-1 0 0,0-1 1 0 0,-1 0-1 0 0,1-1 0 0 0,0 1 1 0 0,-1-1-1 0 0,1-1 0 0 0,0 1 1 0 0,-1-1-1 0 0,6-2 0 0 0,-3 0-12 0 0,-1 0 0 0 0,1-1 0 0 0,-1 0-1 0 0,0 0 1 0 0,0 0 0 0 0,-1-1-1 0 0,0 0 1 0 0,0-1 0 0 0,0 1-1 0 0,-1-1 1 0 0,8-13 0 0 0,-8 10-7 0 0,-1 1 1 0 0,1-1-1 0 0,-2 0 1 0 0,0 0-1 0 0,0-1 1 0 0,-1 1-1 0 0,0-1 1 0 0,-1 1-1 0 0,1-22 1 0 0,-2 31 556 0 0,-2 3-534 0 0,1 1 0 0 0,-1-1 0 0 0,1 0 0 0 0,0 1-1 0 0,0-1 1 0 0,-2 6 0 0 0,-1 12 202 0 0,-5 38-1 0 0,8-51-137 0 0,1 0 0 0 0,0 1 0 0 0,0-1 0 0 0,1 0 0 0 0,-1 1 0 0 0,2-1 0 0 0,-1 0 0 0 0,5 13 0 0 0,-5-18-72 0 0,0 1 0 0 0,0-1 0 0 0,1 0 0 0 0,-1 1 0 0 0,1-1 0 0 0,-1 0 0 0 0,1 0 0 0 0,0 0 0 0 0,0 0-1 0 0,0 0 1 0 0,0-1 0 0 0,0 1 0 0 0,0 0 0 0 0,0-1 0 0 0,1 0 0 0 0,-1 1 0 0 0,4 0 0 0 0,-2-1-4 0 0,0 0 0 0 0,-1 0 1 0 0,1-1-1 0 0,0 1 0 0 0,0-1 0 0 0,-1 0 0 0 0,1 0 1 0 0,0 0-1 0 0,0-1 0 0 0,-1 1 0 0 0,6-2 1 0 0,-1-1-122 0 0,0 1 0 0 0,-1-2 0 0 0,1 1-1 0 0,0-1 1 0 0,-1 0 0 0 0,0 0 0 0 0,0-1 0 0 0,0 0 0 0 0,-1 0 0 0 0,10-10 0 0 0,-12 9 29 0 0,1 0-1 0 0,-1-1 0 0 0,0 1 1 0 0,0-1-1 0 0,-1 0 0 0 0,0 0 0 0 0,0 0 1 0 0,0-1-1 0 0,-1 1 0 0 0,-1 0 0 0 0,1-1 1 0 0,-1 0-1 0 0,0 1 0 0 0,-1-1 1 0 0,0 0-1 0 0,-1-13 0 0 0,1 19 1450 0 0,-2 4-1310 0 0,0-1-1 0 0,0 1 1 0 0,0 0-1 0 0,1 0 1 0 0,-1 0 0 0 0,0 0-1 0 0,1 0 1 0 0,0 0-1 0 0,-1 0 1 0 0,0 4-1 0 0,-1-1-28 0 0,1 0 0 0 0,-1 1 0 0 0,2-1-1 0 0,-1 0 1 0 0,0 1 0 0 0,1 0-1 0 0,0-1 1 0 0,1 1 0 0 0,-1-1-1 0 0,1 1 1 0 0,0 0 0 0 0,0 0 0 0 0,1-1-1 0 0,-1 1 1 0 0,1-1 0 0 0,1 1-1 0 0,-1 0 1 0 0,1-1 0 0 0,0 0-1 0 0,5 10 1 0 0,7-3-2237 0 0,-13-11 1858 0 0,-1-1-1 0 0,1 0 0 0 0,0 1 1 0 0,0-1-1 0 0,0 1 1 0 0,0-1-1 0 0,1 0 0 0 0,-1 0 1 0 0,0 0-1 0 0,0 1 1 0 0,0-1-1 0 0,0 0 1 0 0,0 0-1 0 0,0-1 0 0 0,0 1 1 0 0,1 0-1 0 0,5-2-7585 0 0</inkml:trace>
  <inkml:trace contextRef="#ctx0" brushRef="#br0" timeOffset="1">406 2 10135 0 0,'0'0'992'0'0,"-7"-2"1040"0"0,7 12 264 0 0,3-2 72 0 0,1 0 8 0 0,2 0-2376 0 0,2 0-584 0 0,11 7-64 0 0,-4-2-16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7.286"/>
    </inkml:context>
    <inkml:brush xml:id="br0">
      <inkml:brushProperty name="width" value="0.025" units="cm"/>
      <inkml:brushProperty name="height" value="0.025" units="cm"/>
      <inkml:brushProperty name="color" value="#F6630D"/>
    </inkml:brush>
  </inkml:definitions>
  <inkml:trace contextRef="#ctx0" brushRef="#br0">300 35 4143 0 0,'1'-2'191'0'0,"23"-30"13449"0"0,-23 33-13606 0 0,-1 0 0 0 0,1 0 1 0 0,0 0-1 0 0,-1 1 0 0 0,1-1 1 0 0,-1 0-1 0 0,0 0 0 0 0,1 0 1 0 0,-1 1-1 0 0,0-1 0 0 0,0 0 0 0 0,0 0 1 0 0,0 1-1 0 0,0-1 0 0 0,0 0 1 0 0,0 0-1 0 0,0 1 0 0 0,-1-1 0 0 0,1 0 1 0 0,0 0-1 0 0,-1 0 0 0 0,1 1 1 0 0,-1-1-1 0 0,0 1 0 0 0,-17 32 141 0 0,14-29-119 0 0,-9 14-24 0 0,-1-1 1 0 0,-1 0-1 0 0,0-1 1 0 0,-25 20-1 0 0,21-20-45 0 0,-104 88-625 0 0,59-52 550 0 0,86-49 34 0 0,32-6 499 0 0,-37 0-174 0 0,0 1 1 0 0,0 1-1 0 0,0 1 1 0 0,0 1-1 0 0,28 5 1 0 0,-34-4-69 0 0,0 1 0 0 0,-1 0 1 0 0,1 1-1 0 0,-1 0 1 0 0,0 1-1 0 0,10 6 1 0 0,-15-8-145 0 0,0-1 1 0 0,-1 1-1 0 0,1 0 1 0 0,-1 1-1 0 0,0-1 1 0 0,0 1-1 0 0,0-1 1 0 0,-1 1-1 0 0,0 0 1 0 0,0 1-1 0 0,0-1 1 0 0,0 1-1 0 0,2 7 1 0 0,-1 13 432 0 0,-2-8-7408 0 0,-1-10-103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7.713"/>
    </inkml:context>
    <inkml:brush xml:id="br0">
      <inkml:brushProperty name="width" value="0.025" units="cm"/>
      <inkml:brushProperty name="height" value="0.025" units="cm"/>
      <inkml:brushProperty name="color" value="#F6630D"/>
    </inkml:brush>
  </inkml:definitions>
  <inkml:trace contextRef="#ctx0" brushRef="#br0">0 1 16127 0 0,'0'0'6184'0'0,"11"3"-19272"0"0</inkml:trace>
  <inkml:trace contextRef="#ctx0" brushRef="#br0" timeOffset="1">65 135 11975 0 0,'0'0'923'0'0,"-6"8"290"0"0,0 2 5066 0 0,6 3-5714 0 0,1-1 0 0 0,6 22-1 0 0,-5-26-1414 0 0,-2-7-49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8.153"/>
    </inkml:context>
    <inkml:brush xml:id="br0">
      <inkml:brushProperty name="width" value="0.025" units="cm"/>
      <inkml:brushProperty name="height" value="0.025" units="cm"/>
      <inkml:brushProperty name="color" value="#F6630D"/>
    </inkml:brush>
  </inkml:definitions>
  <inkml:trace contextRef="#ctx0" brushRef="#br0">3 1 5983 0 0,'0'0'8994'0'0,"0"2"-7756"0"0,-1 11-734 0 0,0 0 0 0 0,1 0 0 0 0,0 1-1 0 0,1-1 1 0 0,1 0 0 0 0,4 16 0 0 0,-1 7-33 0 0,-1-6-185 0 0,5 39 666 0 0,19 68 0 0 0,-24-118-833 0 0,5 30 1 0 0,-9-48-99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8.579"/>
    </inkml:context>
    <inkml:brush xml:id="br0">
      <inkml:brushProperty name="width" value="0.025" units="cm"/>
      <inkml:brushProperty name="height" value="0.025" units="cm"/>
      <inkml:brushProperty name="color" value="#F6630D"/>
    </inkml:brush>
  </inkml:definitions>
  <inkml:trace contextRef="#ctx0" brushRef="#br0">0 116 11055 0 0,'0'0'506'0'0,"4"-9"168"0"0,-2 5-267 0 0,0 0 0 0 0,0 1 0 0 0,1-1 0 0 0,-1 0 0 0 0,1 1 0 0 0,0 0 0 0 0,0 0 0 0 0,0 0 0 0 0,0 0 0 0 0,1 0 0 0 0,-1 1 0 0 0,1-1 0 0 0,0 1 0 0 0,0 0 0 0 0,4-2 0 0 0,2-1 451 0 0,6-4 55 0 0,1 2 0 0 0,0 0 0 0 0,19-5 1 0 0,-21 7-773 0 0,1 2 0 0 0,0 0 1 0 0,0 0-1 0 0,-1 2 0 0 0,1 0 1 0 0,29 2-1 0 0,-40-1-380 0 0,0 1 0 0 0,0 0-1 0 0,-1 0 1 0 0,1 0 0 0 0,0 0 0 0 0,0 1-1 0 0,-1 0 1 0 0,1 0 0 0 0,-1 0-1 0 0,8 5 1 0 0,-1 4-1185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9.025"/>
    </inkml:context>
    <inkml:brush xml:id="br0">
      <inkml:brushProperty name="width" value="0.025" units="cm"/>
      <inkml:brushProperty name="height" value="0.025" units="cm"/>
      <inkml:brushProperty name="color" value="#F6630D"/>
    </inkml:brush>
  </inkml:definitions>
  <inkml:trace contextRef="#ctx0" brushRef="#br0">0 95 9415 0 0,'0'-10'120'0'0,"0"1"-1"0"0,3-18 0 0 0,0 1 1809 0 0,-3 9 3641 0 0,0 12-4374 0 0,3 6-206 0 0,3 9-470 0 0,-1 13-61 0 0,-1 2 0 0 0,2 27 1 0 0,-1-2-18 0 0,-3-39-343 0 0,0 1 0 0 0,0-1 0 0 0,6 15 1 0 0,-6-21-63 0 0,0 0-1 0 0,1 0 1 0 0,0 0 0 0 0,0 0-1 0 0,0 0 1 0 0,0-1 0 0 0,1 0-1 0 0,7 8 1 0 0,-9-10-36 0 0,-1-1 1 0 0,1 0-1 0 0,-1 1 0 0 0,1-1 1 0 0,0 0-1 0 0,0 0 0 0 0,-1 0 1 0 0,1 0-1 0 0,0 0 0 0 0,0-1 1 0 0,0 1-1 0 0,0 0 0 0 0,0-1 0 0 0,0 0 1 0 0,0 1-1 0 0,0-1 0 0 0,0 0 1 0 0,0 0-1 0 0,0 0 0 0 0,0 0 1 0 0,0 0-1 0 0,0-1 0 0 0,0 1 0 0 0,0-1 1 0 0,0 1-1 0 0,0-1 0 0 0,0 0 1 0 0,0 0-1 0 0,0 1 0 0 0,0-1 1 0 0,-1-1-1 0 0,1 1 0 0 0,0 0 1 0 0,2-3-1 0 0,5-3 11 0 0,0-1 1 0 0,-1 0-1 0 0,0 0 1 0 0,0-1-1 0 0,-1 0 1 0 0,0 0-1 0 0,0-1 1 0 0,-1 0-1 0 0,9-20 1 0 0,-7 9-96 0 0,0-1-1 0 0,-2 0 1 0 0,0-1 0 0 0,3-22-1 0 0,-8 33 5 0 0,0 2 0 0 0,0 9 3 0 0,-9 10-43 0 0,2 1 106 0 0,0 0 0 0 0,1 0 0 0 0,0 0-1 0 0,1 1 1 0 0,-4 17 0 0 0,-10 58 86 0 0,10-45 34 0 0,-5 26 640 0 0,3 1 0 0 0,-2 110-1 0 0,13-131-393 0 0,10 70-1 0 0,-8-97-268 0 0,-3-18-157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9.444"/>
    </inkml:context>
    <inkml:brush xml:id="br0">
      <inkml:brushProperty name="width" value="0.025" units="cm"/>
      <inkml:brushProperty name="height" value="0.025" units="cm"/>
      <inkml:brushProperty name="color" value="#F6630D"/>
    </inkml:brush>
  </inkml:definitions>
  <inkml:trace contextRef="#ctx0" brushRef="#br0">15 65 4607 0 0,'-1'-2'354'0'0,"1"0"-206"0"0,-9-33-128 0 0,4 10 14561 0 0,17 48-13069 0 0,-4 6-852 0 0,-2 0 1 0 0,0 0-1 0 0,1 59 1 0 0,-4-47-279 0 0,6 176 1000 0 0,-7-144-1107 0 0,-3-28 51 0 0,-1 10-2817 0 0,0-56-77 0 0,-9-2-5243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9:39.859"/>
    </inkml:context>
    <inkml:brush xml:id="br0">
      <inkml:brushProperty name="width" value="0.025" units="cm"/>
      <inkml:brushProperty name="height" value="0.025" units="cm"/>
      <inkml:brushProperty name="color" value="#F6630D"/>
    </inkml:brush>
  </inkml:definitions>
  <inkml:trace contextRef="#ctx0" brushRef="#br0">38 87 8751 0 0,'0'0'794'0'0,"0"-2"-652"0"0,1 0 250 0 0,-1-1 0 0 0,0 0 0 0 0,1 0 0 0 0,0 1 0 0 0,0-1 0 0 0,0 1 0 0 0,0-1 0 0 0,0 1 0 0 0,0-1 0 0 0,1 1 0 0 0,-1 0 0 0 0,1 0 0 0 0,0-1 0 0 0,-1 1 0 0 0,1 0 0 0 0,0 0 0 0 0,4-2 0 0 0,-1 0 489 0 0,0 1 0 0 0,1 1-1 0 0,-1-1 1 0 0,1 1-1 0 0,7-3 1 0 0,-10 4-1021 0 0,12-4 943 0 0,1 1 0 0 0,29-5-1 0 0,-40 9-723 0 0,1-1 0 0 0,-1 1 0 0 0,0 0-1 0 0,1 0 1 0 0,-1 0 0 0 0,1 1 0 0 0,-1 0-1 0 0,0 0 1 0 0,1 0 0 0 0,-1 1 0 0 0,0 0-1 0 0,6 3 1 0 0,-10-4-72 0 0,1 0 1 0 0,-1 0-1 0 0,0 0 0 0 0,0 0 1 0 0,0 1-1 0 0,0-1 0 0 0,0 0 0 0 0,0 1 1 0 0,0-1-1 0 0,0 1 0 0 0,-1-1 0 0 0,1 1 1 0 0,0-1-1 0 0,-1 1 0 0 0,1 0 1 0 0,-1-1-1 0 0,0 1 0 0 0,0 0 0 0 0,0-1 1 0 0,1 1-1 0 0,-1 0 0 0 0,-1-1 1 0 0,1 1-1 0 0,0 0 0 0 0,0-1 0 0 0,-1 1 1 0 0,1 0-1 0 0,-1 1 0 0 0,-2 6 16 0 0,0 0 1 0 0,0 0-1 0 0,-8 13 0 0 0,-4 5 28 0 0,-2 0 0 0 0,-37 46 0 0 0,-50 41-1244 0 0,102-112 1037 0 0,-1 0 1 0 0,1 0-1 0 0,0 0 0 0 0,0-1 0 0 0,-1 1 1 0 0,1-1-1 0 0,-1 1 0 0 0,0-1 1 0 0,1 0-1 0 0,-1 0 0 0 0,0 0 0 0 0,0 0 1 0 0,1-1-1 0 0,-5 1 0 0 0,5 0-1096 0 0,-8-9-2790 0 0,3-1-2328 0 0</inkml:trace>
  <inkml:trace contextRef="#ctx0" brushRef="#br0" timeOffset="1">264 159 12983 0 0,'0'0'1179'0'0,"16"1"-950"0"0,-4-2 1120 0 0,0 1 0 0 0,-1-2 0 0 0,1 0 0 0 0,0 0 0 0 0,19-8 0 0 0,-9 1-268 0 0,40-21 0 0 0,-56 26-1020 0 0,1-2-1 0 0,-1 1 1 0 0,1 0-1 0 0,-1-1 1 0 0,-1 0-1 0 0,1-1 1 0 0,-1 1-1 0 0,8-15 1 0 0,-11 18-35 0 0,-1 1 123 0 0,-3 2-82 0 0,-1 0-90 0 0,-1 0 0 0 0,1 0 0 0 0,-1 1 0 0 0,1-1 0 0 0,-1 1 0 0 0,1 0 0 0 0,0 0 0 0 0,0 0 0 0 0,-1 0 0 0 0,1 0 0 0 0,0 1 0 0 0,0 0 0 0 0,0-1 0 0 0,0 1 0 0 0,0 0 0 0 0,1 1 0 0 0,-4 2 1 0 0,-8 8-217 0 0,-23 25 1 0 0,24-23 173 0 0,0 1-1 0 0,-10 18 0 0 0,19-26 92 0 0,-1 0 0 0 0,1 0 0 0 0,0 1 0 0 0,1-1 0 0 0,0 1 0 0 0,-4 17-1 0 0,7-23 18 0 0,0 0-1 0 0,0 1 0 0 0,0-1 0 0 0,0 0 0 0 0,0 0 0 0 0,0 1 0 0 0,1-1 1 0 0,0 0-1 0 0,-1 0 0 0 0,1 0 0 0 0,0 0 0 0 0,1 0 0 0 0,-1 0 0 0 0,1 0 1 0 0,-1 0-1 0 0,1 0 0 0 0,0 0 0 0 0,0-1 0 0 0,0 1 0 0 0,0-1 0 0 0,0 1 1 0 0,1-1-1 0 0,-1 0 0 0 0,1 0 0 0 0,0 0 0 0 0,-1 0 0 0 0,1-1 0 0 0,0 1 1 0 0,0-1-1 0 0,4 2 0 0 0,2 0 54 0 0,1 1 1 0 0,0-2-1 0 0,0 1 1 0 0,0-1-1 0 0,0-1 1 0 0,0 0-1 0 0,0 0 1 0 0,16-2-1 0 0,-7-1-44 0 0,0-1 0 0 0,0 0 0 0 0,30-11 0 0 0,-25 5-52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4.868"/>
    </inkml:context>
    <inkml:brush xml:id="br0">
      <inkml:brushProperty name="width" value="0.025" units="cm"/>
      <inkml:brushProperty name="height" value="0.025" units="cm"/>
      <inkml:brushProperty name="color" value="#F6630D"/>
    </inkml:brush>
  </inkml:definitions>
  <inkml:trace contextRef="#ctx0" brushRef="#br0">1 224 2303 0 0,'6'-36'-22'0'0,"6"-19"4780"0"0,7-38 3346 0 0,-20 70-6871 0 0,0 7 3664 0 0,-8 37-4451 0 0,0 46 539 0 0,-1 91-1 0 0,8-119-608 0 0,1-7 157 0 0,4 45-1 0 0,-1-61-442 0 0,0-1 0 0 0,2 1 1 0 0,-1-1-1 0 0,12 29 0 0 0,-5-28-531 0 0,-10-15 330 0 0,1-1 0 0 0,-1 1 0 0 0,1-1 0 0 0,-1 0-1 0 0,1 1 1 0 0,0-1 0 0 0,-1 0 0 0 0,1 1 0 0 0,-1-1 0 0 0,1 0 0 0 0,0 0 0 0 0,-1 1-1 0 0,1-1 1 0 0,0 0 0 0 0,-1 0 0 0 0,1 0 0 0 0,0 0 0 0 0,-1 0 0 0 0,1 0 0 0 0,0 0-1 0 0,-1 0 1 0 0,1 0 0 0 0,0 0 0 0 0,-1 0 0 0 0,2-1 0 0 0,3-1-1676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5.543"/>
    </inkml:context>
    <inkml:brush xml:id="br0">
      <inkml:brushProperty name="width" value="0.05" units="cm"/>
      <inkml:brushProperty name="height" value="0.05" units="cm"/>
      <inkml:brushProperty name="color" value="#E71224"/>
    </inkml:brush>
  </inkml:definitions>
  <inkml:trace contextRef="#ctx0" brushRef="#br0">33 10 9671 0 0,'0'0'875'0'0,"0"-2"-719"0"0,0-6 5665 0 0,1 10-5562 0 0,2 3-163 0 0,0 1 0 0 0,-1-1 0 0 0,0 1 0 0 0,0-1 0 0 0,-1 1 0 0 0,1 0 0 0 0,-1-1 0 0 0,1 12 0 0 0,-3 51 216 0 0,0-55-240 0 0,-4 45 162 0 0,-18 79 1 0 0,5-35-81 0 0,17-95-126 0 0,0 0 1 0 0,0 0-1 0 0,1 0 1 0 0,0 0-1 0 0,0 0 1 0 0,1 0 0 0 0,1 7-1 0 0,-2-13-4 0 0,1 1-1 0 0,-1-1 0 0 0,1 1 1 0 0,-1-1-1 0 0,1 1 1 0 0,0-1-1 0 0,0 1 1 0 0,0-1-1 0 0,0 0 0 0 0,0 1 1 0 0,0-1-1 0 0,0 0 1 0 0,0 0-1 0 0,0 0 1 0 0,0 0-1 0 0,1 0 0 0 0,-1 0 1 0 0,0 0-1 0 0,1 0 1 0 0,-1-1-1 0 0,1 1 1 0 0,-1 0-1 0 0,1-1 0 0 0,-1 1 1 0 0,1-1-1 0 0,-1 0 1 0 0,1 0-1 0 0,-1 1 1 0 0,1-1-1 0 0,0 0 0 0 0,-1 0 1 0 0,1 0-1 0 0,-1 0 1 0 0,1-1-1 0 0,2 0 1 0 0,26-5 333 0 0,-1-1 0 0 0,0-1 0 0 0,35-16 0 0 0,47-14-1572 0 0,-102 36-680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5.264"/>
    </inkml:context>
    <inkml:brush xml:id="br0">
      <inkml:brushProperty name="width" value="0.025" units="cm"/>
      <inkml:brushProperty name="height" value="0.025" units="cm"/>
      <inkml:brushProperty name="color" value="#F6630D"/>
    </inkml:brush>
  </inkml:definitions>
  <inkml:trace contextRef="#ctx0" brushRef="#br0">15 1 13591 0 0,'0'0'3654'0'0,"-6"15"-532"0"0,2 7-2252 0 0,2 0-1 0 0,0 1 0 0 0,1-1 0 0 0,4 31 1 0 0,-1 15-638 0 0,-2-67-1295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5.651"/>
    </inkml:context>
    <inkml:brush xml:id="br0">
      <inkml:brushProperty name="width" value="0.025" units="cm"/>
      <inkml:brushProperty name="height" value="0.025" units="cm"/>
      <inkml:brushProperty name="color" value="#F6630D"/>
    </inkml:brush>
  </inkml:definitions>
  <inkml:trace contextRef="#ctx0" brushRef="#br0">67 10 9671 0 0,'0'0'748'0'0,"16"-5"3619"0"0,-8 3-2702 0 0,-1 1-1 0 0,0 0 1 0 0,12 0 0 0 0,46 6 406 0 0,-33-1-1412 0 0,3-1-442 0 0,26 2-3400 0 0</inkml:trace>
  <inkml:trace contextRef="#ctx0" brushRef="#br0" timeOffset="1">0 424 15751 0 0,'0'0'1424'0'0,"2"0"-1172"0"0,28 3 1239 0 0,1-2-1 0 0,-1-1 0 0 0,56-8 0 0 0,-19 4-1727 0 0,-65 4-256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46.031"/>
    </inkml:context>
    <inkml:brush xml:id="br0">
      <inkml:brushProperty name="width" value="0.025" units="cm"/>
      <inkml:brushProperty name="height" value="0.025" units="cm"/>
      <inkml:brushProperty name="color" value="#F6630D"/>
    </inkml:brush>
  </inkml:definitions>
  <inkml:trace contextRef="#ctx0" brushRef="#br0">282 439 14975 0 0,'0'0'1358'0'0,"-10"-23"-304"0"0,7 18-762 0 0,-1 0 0 0 0,0 1-1 0 0,0-1 1 0 0,0 1 0 0 0,-1 0-1 0 0,0 0 1 0 0,1 1 0 0 0,-1-1-1 0 0,-1 1 1 0 0,1 0 0 0 0,0 0 0 0 0,-1 1-1 0 0,1 0 1 0 0,-9-3 0 0 0,5 3-294 0 0,0-1 0 0 0,0 2 0 0 0,0-1 0 0 0,0 1 0 0 0,0 0 0 0 0,-1 1 1 0 0,1 0-1 0 0,-18 3 0 0 0,22-2 34 0 0,0 1 0 0 0,0 0 0 0 0,0 0 0 0 0,1 0-1 0 0,-1 0 1 0 0,1 1 0 0 0,-1 0 0 0 0,1 0 0 0 0,0 0 0 0 0,0 0 0 0 0,0 1 0 0 0,0 0 0 0 0,1-1 0 0 0,-1 1 0 0 0,1 1 0 0 0,0-1-1 0 0,0 0 1 0 0,-2 7 0 0 0,2-7 32 0 0,2 0-1 0 0,-1 0 1 0 0,0 0 0 0 0,1 0-1 0 0,0 1 1 0 0,-1-1-1 0 0,2 0 1 0 0,-1 1 0 0 0,1-1-1 0 0,-1 0 1 0 0,1 1-1 0 0,0-1 1 0 0,1 1-1 0 0,-1-1 1 0 0,1 0 0 0 0,0 1-1 0 0,0-1 1 0 0,0 0-1 0 0,0 1 1 0 0,1-1 0 0 0,4 7-1 0 0,-5-8-38 0 0,1-1-1 0 0,-1 0 1 0 0,1 0 0 0 0,0-1 0 0 0,0 1-1 0 0,0 0 1 0 0,0 0 0 0 0,0-1-1 0 0,0 1 1 0 0,0-1 0 0 0,0 0-1 0 0,0 0 1 0 0,1 1 0 0 0,-1-1-1 0 0,1-1 1 0 0,2 2 0 0 0,0-1 3 0 0,-1-1 0 0 0,1 1 0 0 0,-1-1 0 0 0,1 0 0 0 0,-1 0 1 0 0,1-1-1 0 0,0 1 0 0 0,6-3 0 0 0,0 0-21 0 0,-1 0 0 0 0,1-2-1 0 0,-1 1 1 0 0,0-1 0 0 0,0 0-1 0 0,16-13 1 0 0,-21 14-31 0 0,-1 0 0 0 0,1-1 0 0 0,-1 0 0 0 0,0 0 0 0 0,0 0 0 0 0,0-1 0 0 0,-1 1 0 0 0,0-1 0 0 0,0 0 0 0 0,0 0 0 0 0,-1 0 0 0 0,0 0 0 0 0,2-8 0 0 0,1-12-103 0 0,4-51-1 0 0,-6 44-1 0 0,43-237-482 0 0,-44 259 670 0 0,-1 10 524 0 0,-2 16-324 0 0,-1 0-1 0 0,-1-1 1 0 0,-7 27 0 0 0,1-8-33 0 0,1 6-40 0 0,-29 137 1188 0 0,33-143-1034 0 0,0-1 0 0 0,2 1 0 0 0,4 48 0 0 0,-1-73-209 0 0,0 1 0 0 0,0-1 0 0 0,1 0 0 0 0,0 0 1 0 0,6 16-1 0 0,-6-22-273 0 0,-1 1 0 0 0,1 0 0 0 0,-1-1 0 0 0,1 1 0 0 0,0-1 0 0 0,0 0 0 0 0,0 0 1 0 0,4 4-1 0 0,-5-5-397 0 0,1 0 0 0 0,0 0 0 0 0,0 0 1 0 0,0 0-1 0 0,0 0 0 0 0,0 0 0 0 0,0 0 1 0 0,0-1-1 0 0,0 1 0 0 0,0-1 0 0 0,1 0 0 0 0,-1 1 1 0 0,3-1-1 0 0,7-1-8032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537"/>
    </inkml:context>
    <inkml:brush xml:id="br0">
      <inkml:brushProperty name="width" value="0.025" units="cm"/>
      <inkml:brushProperty name="height" value="0.025" units="cm"/>
      <inkml:brushProperty name="color" value="#F6630D"/>
    </inkml:brush>
  </inkml:definitions>
  <inkml:trace contextRef="#ctx0" brushRef="#br0">2 16 10135 0 0,'-1'-7'1050'0'0,"0"-1"5069"0"0,4 14-4842 0 0,1 17-1243 0 0,-3 164 1320 0 0,-1-18-356 0 0,0-160-1216 0 0,0-8-921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934"/>
    </inkml:context>
    <inkml:brush xml:id="br0">
      <inkml:brushProperty name="width" value="0.025" units="cm"/>
      <inkml:brushProperty name="height" value="0.025" units="cm"/>
      <inkml:brushProperty name="color" value="#F6630D"/>
    </inkml:brush>
  </inkml:definitions>
  <inkml:trace contextRef="#ctx0" brushRef="#br0">1 103 9215 0 0,'6'-15'976'0'0,"-2"10"-691"0"0,0 1 0 0 0,0-1 0 0 0,1 1 0 0 0,0 0 0 0 0,0 1 0 0 0,0-1-1 0 0,0 1 1 0 0,0 0 0 0 0,10-3 0 0 0,53-18 4555 0 0,-59 21-4775 0 0,10-2 320 0 0,1 0 0 0 0,-1 1 0 0 0,1 2 0 0 0,0 0 1 0 0,0 1-1 0 0,0 1 0 0 0,1 0 0 0 0,-1 2 1 0 0,0 0-1 0 0,-1 2 0 0 0,21 5 0 0 0,-37-8-366 0 0,-1-1-1 0 0,1 1 1 0 0,-1 0 0 0 0,0 0 0 0 0,1 0-1 0 0,-1 0 1 0 0,0 1 0 0 0,0-1-1 0 0,0 1 1 0 0,0-1 0 0 0,0 1-1 0 0,0 0 1 0 0,-1-1 0 0 0,1 1-1 0 0,0 0 1 0 0,-1 0 0 0 0,0 0-1 0 0,2 4 1 0 0,-2-4-10 0 0,-1-1 0 0 0,1 1-1 0 0,-1 0 1 0 0,0 0 0 0 0,0 0 0 0 0,0 0 0 0 0,0 0 0 0 0,0 0 0 0 0,0 0-1 0 0,-1 0 1 0 0,1 0 0 0 0,0 0 0 0 0,-1-1 0 0 0,0 1 0 0 0,1 0 0 0 0,-1 0-1 0 0,0 0 1 0 0,0-1 0 0 0,0 1 0 0 0,0 0 0 0 0,0-1 0 0 0,-1 1-1 0 0,1-1 1 0 0,-2 2 0 0 0,-26 25-148 0 0,-1-2 0 0 0,-1-1 0 0 0,-2-1 0 0 0,-37 20 0 0 0,34-26-2256 0 0,34-18 1147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617"/>
    </inkml:context>
    <inkml:brush xml:id="br0">
      <inkml:brushProperty name="width" value="0.025" units="cm"/>
      <inkml:brushProperty name="height" value="0.025" units="cm"/>
      <inkml:brushProperty name="color" value="#F6630D"/>
    </inkml:brush>
  </inkml:definitions>
  <inkml:trace contextRef="#ctx0" brushRef="#br0">0 9 4143 0 0,'0'0'319'0'0,"0"-2"-210"0"0,0-4 11334 0 0,8 66-8035 0 0,-1-2-2573 0 0,-4-42-747 0 0,0 1 0 0 0,-1-1 1 0 0,-1 1-1 0 0,-1 0 0 0 0,-1-1 1 0 0,-4 34-1 0 0,3-48-72 0 0,1 3-2554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981"/>
    </inkml:context>
    <inkml:brush xml:id="br0">
      <inkml:brushProperty name="width" value="0.025" units="cm"/>
      <inkml:brushProperty name="height" value="0.025" units="cm"/>
      <inkml:brushProperty name="color" value="#F6630D"/>
    </inkml:brush>
  </inkml:definitions>
  <inkml:trace contextRef="#ctx0" brushRef="#br0">0 112 10135 0 0,'0'0'778'0'0,"10"-13"72"0"0,0 4-354 0 0,1 1-1 0 0,0 0 0 0 0,0 1 0 0 0,1 0 0 0 0,0 0 1 0 0,0 1-1 0 0,15-4 0 0 0,-2-1-189 0 0,-17 6-89 0 0,1 2 0 0 0,0-1 0 0 0,-1 1 0 0 0,2 0 0 0 0,-1 1 0 0 0,0 0 0 0 0,12-1 0 0 0,-21 3-181 0 0,1 0-1 0 0,-1 0 1 0 0,1 1-1 0 0,0-1 1 0 0,-1 0-1 0 0,1 0 1 0 0,-1 1-1 0 0,1-1 1 0 0,0 0-1 0 0,-1 1 0 0 0,1-1 1 0 0,-1 1-1 0 0,1-1 1 0 0,-1 0-1 0 0,0 1 1 0 0,1-1-1 0 0,-1 1 1 0 0,1 0-1 0 0,-1-1 1 0 0,0 1-1 0 0,0-1 1 0 0,1 1-1 0 0,-1-1 1 0 0,0 1-1 0 0,0 0 1 0 0,1-1-1 0 0,-1 2 1 0 0,2 17 482 0 0,-5-3 135 0 0,-8 30 0 0 0,7-28-326 0 0,-6 29 0 0 0,8-29-283 0 0,1 28-1 0 0,1-41-44 0 0,1 0 1 0 0,-1 0-1 0 0,1 0 1 0 0,0 0-1 0 0,0 0 0 0 0,0 0 1 0 0,1 0-1 0 0,0 0 0 0 0,0-1 1 0 0,4 8-1 0 0,-5-10 9 0 0,0-1 0 0 0,0 1 0 0 0,1-1-1 0 0,-1 0 1 0 0,0 0 0 0 0,1 0 0 0 0,-1 0 0 0 0,1 0 0 0 0,-1 0-1 0 0,1 0 1 0 0,-1 0 0 0 0,1 0 0 0 0,0-1 0 0 0,-1 1 0 0 0,1-1-1 0 0,0 1 1 0 0,2-1 0 0 0,-1 1 9 0 0,1-1 1 0 0,0 0-1 0 0,0 0 0 0 0,-1-1 0 0 0,1 1 0 0 0,0-1 1 0 0,6-2-1 0 0,-1 0 31 0 0,-1 0 0 0 0,-1 0 0 0 0,1-1 1 0 0,0-1-1 0 0,-1 1 0 0 0,11-10 0 0 0,-10 7-40 0 0,0 0-1 0 0,-1-1 1 0 0,0 0-1 0 0,0-1 1 0 0,-1 0 0 0 0,0 0-1 0 0,0 0 1 0 0,-1-1-1 0 0,6-17 1 0 0,-8 21 5 0 0,-2 0 0 0 0,1 0 0 0 0,-1 0 0 0 0,1 0 1 0 0,-2-1-1 0 0,1 1 0 0 0,-1 0 0 0 0,0-1 0 0 0,0 1 0 0 0,-1 0 0 0 0,0-1 1 0 0,0 1-1 0 0,0 0 0 0 0,-1 0 0 0 0,0 0 0 0 0,0 0 0 0 0,0 0 0 0 0,-4-6 0 0 0,5 11-1 0 0,0-1 0 0 0,0 0-1 0 0,-1 0 1 0 0,1 0-1 0 0,-1 1 1 0 0,1-1-1 0 0,-1 1 1 0 0,1-1-1 0 0,-1 1 1 0 0,0-1-1 0 0,0 1 1 0 0,0 0-1 0 0,0 0 1 0 0,0 0-1 0 0,0 0 1 0 0,0 0-1 0 0,0 1 1 0 0,0-1-1 0 0,-4 0 1 0 0,2 1 23 0 0,0-1 0 0 0,0 2 0 0 0,0-1 0 0 0,-1 0 0 0 0,1 1 0 0 0,0 0 0 0 0,0 0 0 0 0,0 0 0 0 0,0 0 0 0 0,-3 2 0 0 0,-3 2-196 0 0,1 0 1 0 0,0 0-1 0 0,0 0 0 0 0,1 1 0 0 0,0 1 0 0 0,0 0 1 0 0,-11 10-1 0 0,9-4-1100 0 0,1-1-61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3.885"/>
    </inkml:context>
    <inkml:brush xml:id="br0">
      <inkml:brushProperty name="width" value="0.025" units="cm"/>
      <inkml:brushProperty name="height" value="0.025" units="cm"/>
      <inkml:brushProperty name="color" value="#F6630D"/>
    </inkml:brush>
  </inkml:definitions>
  <inkml:trace contextRef="#ctx0" brushRef="#br0">153 310 9671 0 0,'0'0'748'0'0,"-9"-8"1298"0"0,8 7-1861 0 0,0 0-137 0 0,0 0 0 0 0,0 0-1 0 0,0 0 1 0 0,-1 0-1 0 0,1 0 1 0 0,0 0 0 0 0,0 0-1 0 0,-1 1 1 0 0,1-1-1 0 0,0 0 1 0 0,-1 1-1 0 0,1-1 1 0 0,-1 1 0 0 0,1-1-1 0 0,-1 1 1 0 0,1 0-1 0 0,-1 0 1 0 0,1-1 0 0 0,-1 1-1 0 0,1 0 1 0 0,-1 0-1 0 0,1 1 1 0 0,-1-1 0 0 0,1 0-1 0 0,-1 0 1 0 0,-1 1-1 0 0,-2 2 79 0 0,-1 0 0 0 0,1 1 0 0 0,-1-1 0 0 0,1 1 0 0 0,0 0 0 0 0,0 1 0 0 0,1-1 0 0 0,-1 1 0 0 0,1 0 0 0 0,0 0 0 0 0,1 0 0 0 0,-1 0 0 0 0,1 1 0 0 0,0-1 0 0 0,-4 10 0 0 0,1 0 379 0 0,0 1-1 0 0,2 0 1 0 0,-1 0-1 0 0,-3 30 1 0 0,8-41-413 0 0,-1 0 1 0 0,1 0-1 0 0,0 0 1 0 0,0-1-1 0 0,1 1 1 0 0,-1 0-1 0 0,1 0 0 0 0,0-1 1 0 0,1 1-1 0 0,-1 0 1 0 0,4 7-1 0 0,-5-12-62 0 0,1 1 0 0 0,-1 0 0 0 0,1-1 0 0 0,-1 1 0 0 0,1-1 1 0 0,-1 1-1 0 0,1-1 0 0 0,0 1 0 0 0,-1-1 0 0 0,1 0 0 0 0,0 1 0 0 0,-1-1 0 0 0,1 0 0 0 0,0 1 0 0 0,-1-1 0 0 0,1 0 0 0 0,0 0 0 0 0,0 0 0 0 0,-1 0 0 0 0,1 0 0 0 0,0 0 0 0 0,-1 0 0 0 0,1 0 0 0 0,0 0 0 0 0,0 0 1 0 0,-1 0-1 0 0,1 0 0 0 0,0 0 0 0 0,0 0 0 0 0,-1-1 0 0 0,1 1 0 0 0,0 0 0 0 0,0-1 0 0 0,21-12 167 0 0,-10 2-189 0 0,-1 0-1 0 0,0 0 1 0 0,0-1-1 0 0,-2 0 1 0 0,1-1 0 0 0,-2 0-1 0 0,0-1 1 0 0,0 0 0 0 0,-1 0-1 0 0,-1 0 1 0 0,0-1 0 0 0,3-15-1 0 0,-1 0-49 0 0,-1 0-1 0 0,-2 0 0 0 0,-1 0 0 0 0,-1-1 0 0 0,-2-36 1 0 0,-1 41 8 0 0,0 13 53 0 0,0 0-1 0 0,-1 1 1 0 0,0-1-1 0 0,-1 1 1 0 0,-1-1-1 0 0,-5-16 1 0 0,8 28-4 0 0,0 1 0 0 0,0 0 0 0 0,0 0 0 0 0,0 0 0 0 0,0 0 0 0 0,0 0 0 0 0,0 0 0 0 0,0 0 1 0 0,0-1-1 0 0,0 1 0 0 0,0 0 0 0 0,0 0 0 0 0,0 0 0 0 0,0 0 0 0 0,0 0 0 0 0,0 0 1 0 0,0 0-1 0 0,0-1 0 0 0,0 1 0 0 0,0 0 0 0 0,0 0 0 0 0,0 0 0 0 0,0 0 0 0 0,0 0 0 0 0,0 0 1 0 0,-1 0-1 0 0,1 0 0 0 0,0 0 0 0 0,0 0 0 0 0,0-1 0 0 0,0 1 0 0 0,0 0 0 0 0,0 0 0 0 0,0 0 1 0 0,0 0-1 0 0,-1 0 0 0 0,1 0 0 0 0,0 0 0 0 0,0 0 0 0 0,0 0 0 0 0,0 0 0 0 0,0 0 1 0 0,0 0-1 0 0,0 0 0 0 0,-1 0 0 0 0,1 0 0 0 0,0 0 0 0 0,0 0 0 0 0,0 0 0 0 0,0 0 0 0 0,0 0 1 0 0,0 0-1 0 0,0 0 0 0 0,-1 0 0 0 0,1 0 0 0 0,0 1 0 0 0,0-1 0 0 0,0 0 0 0 0,0 0 1 0 0,0 0-1 0 0,0 0 0 0 0,-5 11 240 0 0,-2 16-184 0 0,-8 165 700 0 0,14-175-671 0 0,0 14 275 0 0,1 1 0 0 0,6 42-1 0 0,-3-57-267 0 0,0 0-1 0 0,2 0 0 0 0,-1-1 0 0 0,2 0 1 0 0,0 0-1 0 0,9 16 0 0 0,-14-30-100 0 0,1 1-1 0 0,-1-1 1 0 0,0 0-1 0 0,1 0 1 0 0,-1 0 0 0 0,1 0-1 0 0,0 0 1 0 0,0 0-1 0 0,0 0 1 0 0,0-1-1 0 0,0 1 1 0 0,0-1 0 0 0,0 1-1 0 0,0-1 1 0 0,0 0-1 0 0,1 0 1 0 0,-1 0-1 0 0,1 0 1 0 0,-1 0 0 0 0,1 0-1 0 0,-1-1 1 0 0,3 1-1 0 0,-2-1-7 0 0,-1 0 0 0 0,1-1-1 0 0,-1 1 1 0 0,1-1 0 0 0,-1 1-1 0 0,0-1 1 0 0,1 0 0 0 0,-1 0-1 0 0,0 0 1 0 0,0 0 0 0 0,1 0-1 0 0,-1-1 1 0 0,0 1 0 0 0,0-1-1 0 0,0 1 1 0 0,-1-1-1 0 0,1 0 1 0 0,0 1 0 0 0,-1-1-1 0 0,1 0 1 0 0,-1 0 0 0 0,1 0-1 0 0,0-3 1 0 0,4-6-124 0 0,-1 0-1 0 0,0-1 1 0 0,0 0-1 0 0,4-17 1 0 0,7-53-766 0 0,-10 48 497 0 0,-4 18 204 0 0,5-21-83 0 0,-4 29 286 0 0,-2 6 256 0 0,-1 3-257 0 0,1-1 1 0 0,0 1-1 0 0,-1-1 0 0 0,1 0 1 0 0,-1 1-1 0 0,1-1 0 0 0,-1 1 1 0 0,1 0-1 0 0,-1-1 0 0 0,0 1 1 0 0,1-1-1 0 0,-1 1 0 0 0,0 0 1 0 0,1-1-1 0 0,-1 1 0 0 0,0 0 0 0 0,0-1 1 0 0,1 1-1 0 0,-1 1 0 0 0,4 14 142 0 0,-2 6 166 0 0,0 27 1 0 0,-2-25-88 0 0,4 27 0 0 0,-3-44-197 0 0,0 0-1 0 0,1-1 1 0 0,0 1-1 0 0,0 0 0 0 0,0-1 1 0 0,1 0-1 0 0,0 1 1 0 0,5 7-1 0 0,-6-12-25 0 0,-1 0-1 0 0,0 0 1 0 0,0 0-1 0 0,1-1 1 0 0,-1 1-1 0 0,1-1 1 0 0,0 1-1 0 0,-1-1 1 0 0,1 1 0 0 0,0-1-1 0 0,0 0 1 0 0,0 0-1 0 0,0 0 1 0 0,0 0-1 0 0,0 0 1 0 0,0-1-1 0 0,0 1 1 0 0,0 0-1 0 0,0-1 1 0 0,3 1-1 0 0,-2-2-1 0 0,0 1 0 0 0,0 0 0 0 0,-1-1 0 0 0,1 1 0 0 0,0-1 0 0 0,0 0 0 0 0,0 0 0 0 0,0 0 0 0 0,-1 0 0 0 0,1-1 0 0 0,-1 1 0 0 0,1-1 0 0 0,3-2 0 0 0,0-1-4 0 0,-1 0 0 0 0,1 0 1 0 0,0-1-1 0 0,-1 0 0 0 0,0 0 0 0 0,-1 0 0 0 0,0-1 1 0 0,1 0-1 0 0,-2 1 0 0 0,6-13 0 0 0,-6 8-24 0 0,0-1 0 0 0,0 1 0 0 0,-1 0 0 0 0,0-1 0 0 0,-1 1 0 0 0,-1-1 0 0 0,0 0 0 0 0,0 1 0 0 0,-1-1 0 0 0,0 0 0 0 0,-5-13 0 0 0,4 17 21 0 0,-3 37 159 0 0,2-8-25 0 0,1 0-1 0 0,0 0 1 0 0,2 0 0 0 0,1 0-1 0 0,0 0 1 0 0,8 35 0 0 0,-9-54-127 0 0,0-1-6 0 0,0 0-1 0 0,0-1 0 0 0,0 1 0 0 0,0 0 0 0 0,0 0 1 0 0,1-1-1 0 0,-1 1 0 0 0,0 0 0 0 0,0 0 1 0 0,1-1-1 0 0,-1 1 0 0 0,0 0 0 0 0,1-1 1 0 0,-1 1-1 0 0,1 0 0 0 0,-1-1 0 0 0,1 1 0 0 0,-1-1 1 0 0,1 1-1 0 0,-1-1 0 0 0,1 1 0 0 0,0-1 1 0 0,-1 1-1 0 0,2 0 0 0 0,-1 0-194 0 0,1 0 0 0 0,-1 0 0 0 0,1 0 0 0 0,0 0 0 0 0,-1 0 0 0 0,1 0 0 0 0,0 0-1 0 0,-1-1 1 0 0,1 1 0 0 0,0-1 0 0 0,0 1 0 0 0,0-1 0 0 0,-1 0 0 0 0,1 1 0 0 0,0-1 0 0 0,0 0 0 0 0,0 0 0 0 0,0 0 0 0 0,0-1-1 0 0,-1 1 1 0 0,1 0 0 0 0,2-1 0 0 0,7-4-7598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275"/>
    </inkml:context>
    <inkml:brush xml:id="br0">
      <inkml:brushProperty name="width" value="0.025" units="cm"/>
      <inkml:brushProperty name="height" value="0.025" units="cm"/>
      <inkml:brushProperty name="color" value="#F6630D"/>
    </inkml:brush>
  </inkml:definitions>
  <inkml:trace contextRef="#ctx0" brushRef="#br0">197 36 5983 0 0,'-7'-8'542'0'0,"5"5"11"0"0,0 1 1 0 0,0 0-1 0 0,-1 0 0 0 0,1 0 1 0 0,-1 0-1 0 0,1 0 1 0 0,-1 0-1 0 0,1 0 1 0 0,-1 1-1 0 0,0-1 1 0 0,0 1-1 0 0,0 0 0 0 0,0 0 1 0 0,0 0-1 0 0,0 0 1 0 0,-5 0-1 0 0,4 1-329 0 0,1 0 0 0 0,0 1-1 0 0,0-1 1 0 0,0 1 0 0 0,1 0-1 0 0,-1 0 1 0 0,0 0 0 0 0,0 0-1 0 0,0 0 1 0 0,0 0 0 0 0,1 1-1 0 0,-1-1 1 0 0,1 1 0 0 0,-3 2-1 0 0,-3 3-90 0 0,0 1 0 0 0,1 0 0 0 0,0 0 0 0 0,1 1 0 0 0,0 0 0 0 0,0 0-1 0 0,-7 15 1 0 0,7-11 114 0 0,0 1-1 0 0,1 0 0 0 0,1-1 0 0 0,-5 26 1 0 0,8-34-171 0 0,0-1 1 0 0,0 1 0 0 0,1-1-1 0 0,0 1 1 0 0,0 0-1 0 0,0-1 1 0 0,1 1-1 0 0,-1-1 1 0 0,1 1 0 0 0,0 0-1 0 0,1-1 1 0 0,-1 0-1 0 0,1 1 1 0 0,0-1 0 0 0,0 0-1 0 0,0 0 1 0 0,0 0-1 0 0,6 7 1 0 0,-7-10-57 0 0,1 1-1 0 0,0-1 1 0 0,0 0 0 0 0,-1 1 0 0 0,1-1 0 0 0,0 0 0 0 0,0 0-1 0 0,0 0 1 0 0,1 0 0 0 0,-1-1 0 0 0,0 1 0 0 0,0-1-1 0 0,0 1 1 0 0,0-1 0 0 0,1 0 0 0 0,-1 1 0 0 0,0-1 0 0 0,0 0-1 0 0,1-1 1 0 0,-1 1 0 0 0,0 0 0 0 0,0-1 0 0 0,0 1-1 0 0,4-2 1 0 0,5-2-6 0 0,-1 0 0 0 0,1-1 1 0 0,15-10-1 0 0,-12 7-165 0 0,49-30-1376 0 0,-26 8-2418 0 0,-21 14-2759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683"/>
    </inkml:context>
    <inkml:brush xml:id="br0">
      <inkml:brushProperty name="width" value="0.025" units="cm"/>
      <inkml:brushProperty name="height" value="0.025" units="cm"/>
      <inkml:brushProperty name="color" value="#F6630D"/>
    </inkml:brush>
  </inkml:definitions>
  <inkml:trace contextRef="#ctx0" brushRef="#br0">52 0 13071 0 0,'0'0'1186'0'0,"-2"1"-841"0"0,0 1-136 0 0,0 1 0 0 0,0-1 0 0 0,1 0 0 0 0,-1 0 0 0 0,0 1-1 0 0,1-1 1 0 0,-1 1 0 0 0,1-1 0 0 0,0 1 0 0 0,0 0 0 0 0,0-1 0 0 0,0 1 0 0 0,1 0 0 0 0,-2 3 0 0 0,-3 46 1449 0 0,4-43-1471 0 0,0 131 2193 0 0,1-31-910 0 0,-3-46-610 0 0,-1 52 858 0 0,5-95-1418 0 0,0-1 1 0 0,1 0-1 0 0,9 36 1 0 0,-8-48-270 0 0,-3-6-10 0 0,-1-4-855 0 0,1 0 665 0 0,-1 0 1 0 0,0 0-1 0 0,0 0 1 0 0,0 0-1 0 0,-4-4 0 0 0,-1-7-256 0 0,2 4 263 0 0,1-1-1 0 0,0 0 0 0 0,1 0 0 0 0,0 0 1 0 0,1 0-1 0 0,0 0 0 0 0,1 0 0 0 0,2-21 0 0 0,-2 27 164 0 0,1 0 0 0 0,0 1 0 0 0,0-1 0 0 0,1 1 0 0 0,-1-1 0 0 0,1 1 0 0 0,0-1 0 0 0,0 1 0 0 0,1 0 0 0 0,-1 0 0 0 0,1 0 0 0 0,0 0 0 0 0,0 1-1 0 0,0-1 1 0 0,0 1 0 0 0,1-1 0 0 0,0 1 0 0 0,-1 0 0 0 0,1 1 0 0 0,0-1 0 0 0,0 1 0 0 0,1-1 0 0 0,4-1 0 0 0,-4 2-20 0 0,-2 1-14 0 0,1 0 0 0 0,-1-1-1 0 0,0 1 1 0 0,1 1 0 0 0,-1-1 0 0 0,1 0 0 0 0,-1 1 0 0 0,1 0 0 0 0,0 0 0 0 0,-1 0 0 0 0,1 0-1 0 0,-1 1 1 0 0,7 0 0 0 0,2 3-2863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27.985"/>
    </inkml:context>
    <inkml:brush xml:id="br0">
      <inkml:brushProperty name="width" value="0.05" units="cm"/>
      <inkml:brushProperty name="height" value="0.05" units="cm"/>
      <inkml:brushProperty name="color" value="#E71224"/>
    </inkml:brush>
  </inkml:definitions>
  <inkml:trace contextRef="#ctx0" brushRef="#br0">290 157 9215 0 0,'0'0'422'0'0,"-1"-1"-13"0"0,0-1-226 0 0,1 0-1 0 0,0 1 1 0 0,-1-1-1 0 0,1 1 1 0 0,0-1-1 0 0,-1 0 1 0 0,1 1-1 0 0,0-1 1 0 0,0 0-1 0 0,0 1 1 0 0,1-1-1 0 0,0-3 1 0 0,-1 2 388 0 0,0 1 969 0 0,6-21 1345 0 0,3 3-2447 0 0,-6 14-362 0 0,0 0-1 0 0,0-1 0 0 0,-1 1 0 0 0,0 0 1 0 0,0-1-1 0 0,-1 0 0 0 0,2-11 0 0 0,-4 17 13 0 0,0-1-84 0 0,1 1-1 0 0,-1 0 0 0 0,0 0 1 0 0,1 0-1 0 0,-1 0 1 0 0,0 0-1 0 0,0 0 0 0 0,0 0 1 0 0,0 0-1 0 0,0 0 1 0 0,0 0-1 0 0,0 0 0 0 0,0 1 1 0 0,-1-1-1 0 0,1 0 1 0 0,0 1-1 0 0,0-1 0 0 0,-1 1 1 0 0,1-1-1 0 0,0 1 1 0 0,0 0-1 0 0,-1 0 0 0 0,1-1 1 0 0,0 1-1 0 0,-3 0 1 0 0,1 1 3 0 0,-1-1 1 0 0,1 1-1 0 0,0 0 1 0 0,0 0 0 0 0,0 1-1 0 0,-1-1 1 0 0,-2 2-1 0 0,1 0-4 0 0,-8 4-40 0 0,-1 1 0 0 0,2 1 0 0 0,-1 0 0 0 0,1 1 0 0 0,1 0 0 0 0,0 1 0 0 0,0 0 0 0 0,1 1 0 0 0,0 0 0 0 0,1 0 1 0 0,1 1-1 0 0,-10 18 0 0 0,2 0-64 0 0,2 2 1 0 0,1 0 0 0 0,2 0 0 0 0,-10 43 0 0 0,-5 72 110 0 0,24-129 85 0 0,1-1 1 0 0,1 1-1 0 0,0 0 0 0 0,1-1 1 0 0,2 0-1 0 0,4 20 0 0 0,-6-33-68 0 0,0 0-1 0 0,1 0 1 0 0,-1-1-1 0 0,1 1 1 0 0,1-1-1 0 0,-1 1 1 0 0,0-1-1 0 0,1 0 0 0 0,0 0 1 0 0,0 0-1 0 0,0 0 1 0 0,1 0-1 0 0,-1-1 1 0 0,1 1-1 0 0,0-1 1 0 0,0 0-1 0 0,0 0 1 0 0,0-1-1 0 0,1 1 1 0 0,-1-1-1 0 0,1 0 1 0 0,-1 0-1 0 0,1 0 1 0 0,0-1-1 0 0,0 0 1 0 0,-1 0-1 0 0,1 0 1 0 0,0 0-1 0 0,0-1 0 0 0,0 0 1 0 0,0 0-1 0 0,0 0 1 0 0,0-1-1 0 0,6 0 1 0 0,6-3-143 0 0,0 0 1 0 0,-1-1-1 0 0,0 0 1 0 0,0-1-1 0 0,19-11 1 0 0,-33 16-852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5.924"/>
    </inkml:context>
    <inkml:brush xml:id="br0">
      <inkml:brushProperty name="width" value="0.05" units="cm"/>
      <inkml:brushProperty name="height" value="0.05" units="cm"/>
      <inkml:brushProperty name="color" value="#E71224"/>
    </inkml:brush>
  </inkml:definitions>
  <inkml:trace contextRef="#ctx0" brushRef="#br0">90 264 14687 0 0,'-1'-2'671'0'0,"-6"-20"4384"0"0,-3 71-4127 0 0,2 15-673 0 0,-10 120 108 0 0,19-134-636 0 0,2-18-3007 0 0</inkml:trace>
  <inkml:trace contextRef="#ctx0" brushRef="#br0" timeOffset="1">44 78 16583 0 0,'-15'-17'736'0'0,"4"5"152"0"0,2 0-712 0 0,1 3 2136 0 0,9-2-1032 0 0,5 3 0 0 0,4 3-1080 0 0,4 2-200 0 0,1 3-72 0 0,2 1-6176 0 0,2 2-1240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042"/>
    </inkml:context>
    <inkml:brush xml:id="br0">
      <inkml:brushProperty name="width" value="0.025" units="cm"/>
      <inkml:brushProperty name="height" value="0.025" units="cm"/>
      <inkml:brushProperty name="color" value="#F6630D"/>
    </inkml:brush>
  </inkml:definitions>
  <inkml:trace contextRef="#ctx0" brushRef="#br0">193 82 17967 0 0,'0'0'1632'0'0,"-4"9"-1312"0"0,1 1 32 0 0,1-1-1 0 0,0 1 1 0 0,1-1 0 0 0,0 1-1 0 0,0-1 1 0 0,1 1 0 0 0,1 12-1 0 0,-1 20 363 0 0,-15 127 871 0 0,14-161-1658 0 0,1-7-582 0 0,-2-3-2109 0 0,-3-9-2658 0 0,0-1-1536 0 0</inkml:trace>
  <inkml:trace contextRef="#ctx0" brushRef="#br0" timeOffset="1">1 35 3679 0 0,'1'-1'6979'0'0,"7"-3"-4617"0"0,-1 1 0 0 0,0-1 1 0 0,11-2-1 0 0,26-3 702 0 0,47 2-1644 0 0,-21 7-767 0 0,-38 0-4031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421"/>
    </inkml:context>
    <inkml:brush xml:id="br0">
      <inkml:brushProperty name="width" value="0.025" units="cm"/>
      <inkml:brushProperty name="height" value="0.025" units="cm"/>
      <inkml:brushProperty name="color" value="#F6630D"/>
    </inkml:brush>
  </inkml:definitions>
  <inkml:trace contextRef="#ctx0" brushRef="#br0">0 80 11519 0 0,'0'0'887'0'0,"2"0"-583"0"0,39-17 3963 0 0,45-11 1 0 0,-54 19-3270 0 0,1 2-1 0 0,36-3 1 0 0,-19 8-650 0 0,-32 2-1287 0 0,31-3-1 0 0,-33 0-960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809"/>
    </inkml:context>
    <inkml:brush xml:id="br0">
      <inkml:brushProperty name="width" value="0.025" units="cm"/>
      <inkml:brushProperty name="height" value="0.025" units="cm"/>
      <inkml:brushProperty name="color" value="#F6630D"/>
    </inkml:brush>
  </inkml:definitions>
  <inkml:trace contextRef="#ctx0" brushRef="#br0">261 478 8751 0 0,'4'-10'794'0'0,"2"-7"591"0"0,8-29 0 0 0,-13 40-659 0 0,0-1 0 0 0,0 0 1 0 0,0 1-1 0 0,-1-1 1 0 0,0 0-1 0 0,0 0 0 0 0,-2-10 1 0 0,2 15-636 0 0,0 0 0 0 0,-1 0-1 0 0,0 0 1 0 0,1 1 0 0 0,-1-1 0 0 0,0 0 0 0 0,0 0-1 0 0,0 1 1 0 0,0-1 0 0 0,0 0 0 0 0,0 1 0 0 0,0-1 0 0 0,0 1-1 0 0,-1 0 1 0 0,1-1 0 0 0,-1 1 0 0 0,1 0 0 0 0,-1 0-1 0 0,-2-1 1 0 0,2 0-3 0 0,-1 1-1 0 0,1 1 1 0 0,-1-1-1 0 0,0 0 1 0 0,0 1-1 0 0,0 0 1 0 0,1-1-1 0 0,-1 1 1 0 0,0 0-1 0 0,0 0 1 0 0,-5 1-1 0 0,-1 1 111 0 0,0 1-1 0 0,1-1 1 0 0,-1 2-1 0 0,0-1 1 0 0,1 1 0 0 0,-16 9-1 0 0,10-2-89 0 0,1-1-1 0 0,0 2 1 0 0,1 0-1 0 0,0 1 1 0 0,0 0-1 0 0,2 0 1 0 0,-1 1 0 0 0,2 1-1 0 0,0-1 1 0 0,1 2-1 0 0,-12 28 1 0 0,19-40-55 0 0,0 1 1 0 0,-1 0-1 0 0,2-1 0 0 0,-1 1 1 0 0,0 0-1 0 0,1-1 1 0 0,0 1-1 0 0,0 0 1 0 0,0 0-1 0 0,1-1 0 0 0,0 1 1 0 0,0 0-1 0 0,3 8 1 0 0,-4-11-31 0 0,1 0-1 0 0,0 0 1 0 0,0-1 0 0 0,0 1 0 0 0,0 0 0 0 0,0-1 0 0 0,0 1 0 0 0,1-1 0 0 0,-1 1 0 0 0,0-1 0 0 0,1 1 0 0 0,-1-1 0 0 0,1 0 0 0 0,0 0 0 0 0,-1 0 0 0 0,1 0-1 0 0,0 0 1 0 0,-1 0 0 0 0,1 0 0 0 0,0-1 0 0 0,0 1 0 0 0,0-1 0 0 0,0 1 0 0 0,0-1 0 0 0,0 0 0 0 0,0 1 0 0 0,0-1 0 0 0,0 0 0 0 0,0 0 0 0 0,0-1-1 0 0,0 1 1 0 0,0 0 0 0 0,0-1 0 0 0,0 1 0 0 0,1-2 0 0 0,6-1-2 0 0,0 0-1 0 0,-1-1 1 0 0,0 0-1 0 0,0 0 1 0 0,0-1 0 0 0,0 0-1 0 0,-1 0 1 0 0,0-1-1 0 0,0 0 1 0 0,0-1 0 0 0,-1 1-1 0 0,0-1 1 0 0,0 0-1 0 0,7-12 1 0 0,-5 5-20 0 0,0 0-1 0 0,-1-1 1 0 0,0 0 0 0 0,-1 0 0 0 0,-1 0-1 0 0,0-1 1 0 0,3-21 0 0 0,-1-25 48 0 0,0-68 1 0 0,-5 67-41 0 0,11-66 0 0 0,-11 123 11 0 0,1 7-7 0 0,1 6 7 0 0,-1 2 20 0 0,-1 0 0 0 0,0 1 0 0 0,0-1-1 0 0,-1 1 1 0 0,1 15 0 0 0,-5 52 289 0 0,0-38-165 0 0,1 8 16 0 0,0 105 677 0 0,3-133-692 0 0,1 1-1 0 0,0-1 0 0 0,2 0 0 0 0,0 0 1 0 0,12 30-1 0 0,-13-42-107 0 0,0 0 0 0 0,0-1 0 0 0,1 0 0 0 0,0 0 0 0 0,8 10 0 0 0,-11-14-125 0 0,1-1 1 0 0,-1 1-1 0 0,1 0 1 0 0,0-1-1 0 0,0 1 1 0 0,-1-1-1 0 0,1 0 1 0 0,0 1-1 0 0,0-1 1 0 0,0 0 0 0 0,0 0-1 0 0,0 0 1 0 0,1-1-1 0 0,-1 1 1 0 0,0 0-1 0 0,0-1 1 0 0,0 1-1 0 0,1-1 1 0 0,-1 0-1 0 0,0 0 1 0 0,4 0-1 0 0,5-3-741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6.862"/>
    </inkml:context>
    <inkml:brush xml:id="br0">
      <inkml:brushProperty name="width" value="0.025" units="cm"/>
      <inkml:brushProperty name="height" value="0.025" units="cm"/>
      <inkml:brushProperty name="color" value="#F6630D"/>
    </inkml:brush>
  </inkml:definitions>
  <inkml:trace contextRef="#ctx0" brushRef="#br0">196 150 1839 0 0,'0'0'468'0'0,"8"-20"12907"0"0,-5 9-11999 0 0,0-1 1 0 0,3-16 0 0 0,-5 25-1246 0 0,-1-1 0 0 0,0 0 0 0 0,0 1 0 0 0,0-1 0 0 0,0 1 0 0 0,0-1 0 0 0,-1 1 0 0 0,1-1 0 0 0,-1 1 0 0 0,0-1 0 0 0,0 1 0 0 0,-3-6 0 0 0,3 7-133 0 0,0 0 0 0 0,0 0 0 0 0,0 0 0 0 0,-1 1-1 0 0,1-1 1 0 0,-1 0 0 0 0,1 1 0 0 0,-1 0 0 0 0,1-1 0 0 0,-1 1 0 0 0,0 0-1 0 0,0 0 1 0 0,0-1 0 0 0,0 1 0 0 0,0 1 0 0 0,0-1 0 0 0,0 0 0 0 0,0 0-1 0 0,0 1 1 0 0,0 0 0 0 0,0-1 0 0 0,0 1 0 0 0,0 0 0 0 0,-1 0 0 0 0,1 0-1 0 0,0 0 1 0 0,0 0 0 0 0,0 0 0 0 0,0 1 0 0 0,0-1 0 0 0,-3 2 0 0 0,0-1-83 0 0,0 2 1 0 0,0-1 0 0 0,0 0-1 0 0,1 1 1 0 0,-1 0 0 0 0,1 0-1 0 0,-1 0 1 0 0,1 1 0 0 0,0 0-1 0 0,-6 7 1 0 0,-1 1 49 0 0,1 1 0 0 0,1 0 0 0 0,1 1 0 0 0,0-1 0 0 0,0 2 0 0 0,1-1 0 0 0,1 1 0 0 0,1 0 0 0 0,0 0 0 0 0,1 1 0 0 0,0 0 0 0 0,1-1 0 0 0,1 1 0 0 0,1 0-1 0 0,0 0 1 0 0,1 0 0 0 0,1 0 0 0 0,0 0 0 0 0,1 0 0 0 0,8 27 0 0 0,-7-30 139 0 0,1 1 0 0 0,1-1 0 0 0,0 0 0 0 0,1-1 0 0 0,0 1 0 0 0,1-1 0 0 0,15 19 0 0 0,-19-27-94 0 0,0-1 1 0 0,0 1-1 0 0,0-1 0 0 0,0 0 0 0 0,1 0 1 0 0,-1-1-1 0 0,1 1 0 0 0,0-1 0 0 0,0 0 1 0 0,0 0-1 0 0,0 0 0 0 0,0 0 0 0 0,0-1 1 0 0,0 1-1 0 0,1-1 0 0 0,-1 0 0 0 0,0-1 0 0 0,1 1 1 0 0,-1-1-1 0 0,1 0 0 0 0,-1 0 0 0 0,1 0 1 0 0,-1 0-1 0 0,1-1 0 0 0,-1 0 0 0 0,0 0 1 0 0,8-3-1 0 0,14-6-1485 0 0,6-6-5489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7.363"/>
    </inkml:context>
    <inkml:brush xml:id="br0">
      <inkml:brushProperty name="width" value="0.025" units="cm"/>
      <inkml:brushProperty name="height" value="0.025" units="cm"/>
      <inkml:brushProperty name="color" value="#F6630D"/>
    </inkml:brush>
  </inkml:definitions>
  <inkml:trace contextRef="#ctx0" brushRef="#br0">288 68 13359 0 0,'-6'-4'1210'0'0,"-1"1"-996"0"0,-5-2 1047 0 0,0-1 0 0 0,-20-14-1 0 0,25 15-1299 0 0,0 0-1 0 0,-1 1 0 0 0,1 0 0 0 0,-10-3 0 0 0,13 6 44 0 0,1 0 0 0 0,-1 0 0 0 0,0 1-1 0 0,0-1 1 0 0,1 1 0 0 0,-1 0 0 0 0,0 0-1 0 0,0 0 1 0 0,0 1 0 0 0,1-1 0 0 0,-1 1-1 0 0,-6 2 1 0 0,4-1 55 0 0,0 1 0 0 0,1 0 0 0 0,0 0 0 0 0,0 1 0 0 0,-1-1 0 0 0,2 1 0 0 0,-1 0 0 0 0,0 0 0 0 0,1 1 0 0 0,0-1 0 0 0,0 1-1 0 0,0 0 1 0 0,1 0 0 0 0,0 0 0 0 0,-6 12 0 0 0,2-1 81 0 0,0 1-1 0 0,0 0 0 0 0,2 1 1 0 0,-4 21-1 0 0,7-30-85 0 0,1 0-1 0 0,0 0 0 0 0,1 0 0 0 0,0 0 1 0 0,0 1-1 0 0,3 14 0 0 0,-2-22-34 0 0,-1 0 1 0 0,1 1-1 0 0,-1-1 0 0 0,1 0 0 0 0,0 0 0 0 0,0 0 0 0 0,0-1 0 0 0,0 1 0 0 0,0 0 0 0 0,0 0 0 0 0,1 0 0 0 0,-1-1 0 0 0,1 1 0 0 0,2 2 0 0 0,-3-4 4 0 0,1 1-1 0 0,-1 0 0 0 0,1-1 0 0 0,-1 1 0 0 0,1-1 0 0 0,-1 1 0 0 0,1-1 0 0 0,0 0 0 0 0,-1 1 0 0 0,1-1 0 0 0,0 0 0 0 0,-1 0 0 0 0,1 0 0 0 0,0-1 0 0 0,-1 1 0 0 0,1 0 0 0 0,-1-1 0 0 0,1 1 0 0 0,0-1 0 0 0,-1 1 0 0 0,3-2 0 0 0,9-5 37 0 0,-1 0 0 0 0,0-1-1 0 0,0 0 1 0 0,-1 0 0 0 0,0-1-1 0 0,-1-1 1 0 0,10-11 0 0 0,-15 15-34 0 0,0-1 0 0 0,-1 1 0 0 0,0-1 1 0 0,0 0-1 0 0,0 0 0 0 0,-1 0 0 0 0,4-14 1 0 0,-5 16 1 0 0,-1-1 0 0 0,0 1 1 0 0,0-1-1 0 0,0 0 0 0 0,0 1 1 0 0,-1-1-1 0 0,0 1 1 0 0,0-1-1 0 0,-1 0 0 0 0,0 1 1 0 0,-1-8-1 0 0,1 11 125 0 0,-5-2 504 0 0,3 8-601 0 0,1-1 0 0 0,-1 1 0 0 0,1 1 0 0 0,0-1 0 0 0,0 0 0 0 0,0 0 0 0 0,1 1 1 0 0,-1-1-1 0 0,1 1 0 0 0,0-1 0 0 0,1 1 0 0 0,-1 0 0 0 0,1-1 0 0 0,0 1 0 0 0,0 6 0 0 0,1 5 115 0 0,0-1 0 0 0,1 1-1 0 0,6 21 1 0 0,-6-29-97 0 0,1 0 0 0 0,-1 0 0 0 0,1 0 0 0 0,1-1 0 0 0,0 1 0 0 0,8 13 0 0 0,-10-19-122 0 0,-1 0 0 0 0,1 0 0 0 0,0 0 0 0 0,0-1 1 0 0,0 1-1 0 0,-1-1 0 0 0,1 1 0 0 0,1-1 0 0 0,-1 1 1 0 0,0-1-1 0 0,0 0 0 0 0,0 0 0 0 0,1 0 0 0 0,-1-1 1 0 0,0 1-1 0 0,1 0 0 0 0,-1-1 0 0 0,1 1 0 0 0,-1-1 1 0 0,1 0-1 0 0,-1 0 0 0 0,1 0 0 0 0,-1 0 0 0 0,1-1 1 0 0,-1 1-1 0 0,1 0 0 0 0,3-2 0 0 0,5-2-1334 0 0,0 0-58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7.738"/>
    </inkml:context>
    <inkml:brush xml:id="br0">
      <inkml:brushProperty name="width" value="0.025" units="cm"/>
      <inkml:brushProperty name="height" value="0.025" units="cm"/>
      <inkml:brushProperty name="color" value="#F6630D"/>
    </inkml:brush>
  </inkml:definitions>
  <inkml:trace contextRef="#ctx0" brushRef="#br0">0 24 11055 0 0,'0'-2'852'0'0,"0"-5"-757"0"0,0-8 9112 0 0,9 24-8228 0 0,-6-5-844 0 0,0 1 0 0 0,-1 0 0 0 0,0-1-1 0 0,0 1 1 0 0,0 0 0 0 0,-1 0 0 0 0,1 0-1 0 0,0 9 1 0 0,3 45 608 0 0,-4-48-596 0 0,-8 230 1378 0 0,1 7-1067 0 0,8-236-633 0 0,1 2-3277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8.148"/>
    </inkml:context>
    <inkml:brush xml:id="br0">
      <inkml:brushProperty name="width" value="0.025" units="cm"/>
      <inkml:brushProperty name="height" value="0.025" units="cm"/>
      <inkml:brushProperty name="color" value="#F6630D"/>
    </inkml:brush>
  </inkml:definitions>
  <inkml:trace contextRef="#ctx0" brushRef="#br0">0 112 10591 0 0,'3'-13'1136'0'0,"0"8"-578"0"0,0 1 0 0 0,1-1 0 0 0,-1 1 0 0 0,1 0 0 0 0,0 0 0 0 0,0 0 0 0 0,1 1 0 0 0,-1 0 0 0 0,1-1 0 0 0,-1 2 0 0 0,10-6 0 0 0,8-2 572 0 0,29-9-1 0 0,-47 18-1078 0 0,57-16-182 0 0,-53 15-408 0 0</inkml:trace>
  <inkml:trace contextRef="#ctx0" brushRef="#br0" timeOffset="1">186 199 8751 0 0,'0'0'399'0'0,"1"-1"-4"0"0,19-23-582 0 0,16-9 5542 0 0,-1 1-846 0 0,-30 28-4385 0 0,-1 0 0 0 0,1-1 0 0 0,-1 0-1 0 0,-1 0 1 0 0,1 0 0 0 0,-1 0 0 0 0,0 0 0 0 0,0-1 0 0 0,0 0 0 0 0,-1 1 0 0 0,2-8 0 0 0,-3 11-60 0 0,-12 1-3 0 0,10 1-55 0 0,-1 0-1 0 0,1-1 1 0 0,0 1-1 0 0,0 0 1 0 0,-1 0-1 0 0,1 0 1 0 0,0 0-1 0 0,0 0 1 0 0,0 0-1 0 0,-1 1 1 0 0,1-1-1 0 0,0 0 1 0 0,-2 1-1 0 0,-4 3 14 0 0,1 0 0 0 0,-1-1 1 0 0,1 2-1 0 0,0-1 0 0 0,1 1 0 0 0,-1 0 0 0 0,1 0 0 0 0,0 0 0 0 0,0 1 0 0 0,1 0 0 0 0,-1 0 1 0 0,1 0-1 0 0,-5 11 0 0 0,3-4 29 0 0,0 0-1 0 0,1 0 1 0 0,0 0 0 0 0,1 1-1 0 0,0 0 1 0 0,-1 16 0 0 0,4-23-6 0 0,0-1 1 0 0,1 1 0 0 0,0-1 0 0 0,0 1-1 0 0,1 0 1 0 0,0-1 0 0 0,0 1 0 0 0,0-1-1 0 0,1 0 1 0 0,0 1 0 0 0,4 7 0 0 0,-5-11-45 0 0,1 0 1 0 0,0 0-1 0 0,0 0 1 0 0,0 0-1 0 0,0-1 1 0 0,1 1-1 0 0,-1-1 1 0 0,0 0-1 0 0,1 0 1 0 0,0 0-1 0 0,0 0 1 0 0,0 0-1 0 0,0 0 1 0 0,0-1-1 0 0,0 1 1 0 0,0-1-1 0 0,0 0 1 0 0,0 0-1 0 0,1 0 1 0 0,-1 0-1 0 0,0-1 1 0 0,1 1-1 0 0,5-1 1 0 0,-3 0-266 0 0,1-1-1 0 0,-1 1 1 0 0,0-1 0 0 0,1 0-1 0 0,7-3 1 0 0,12-5-712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8.685"/>
    </inkml:context>
    <inkml:brush xml:id="br0">
      <inkml:brushProperty name="width" value="0.025" units="cm"/>
      <inkml:brushProperty name="height" value="0.025" units="cm"/>
      <inkml:brushProperty name="color" value="#F6630D"/>
    </inkml:brush>
  </inkml:definitions>
  <inkml:trace contextRef="#ctx0" brushRef="#br0">389 82 15199 0 0,'-12'-7'1622'0'0,"10"7"-1362"0"0,0-1 0 0 0,1 1 0 0 0,-1-1 0 0 0,1 0 0 0 0,0 0 1 0 0,-1 0-1 0 0,1 0 0 0 0,-1 0 0 0 0,1 0 0 0 0,0 0 0 0 0,0 0 1 0 0,0 0-1 0 0,0-1 0 0 0,0 1 0 0 0,0 0 0 0 0,0-1 0 0 0,0 1 1 0 0,0-1-1 0 0,0-2 0 0 0,0 1-561 0 0,0 2 483 0 0,1-1-57 0 0,-3-8-31 0 0,3 8-118 0 0,0 0 0 0 0,-1 0-1 0 0,1 0 1 0 0,-1 0-1 0 0,0 0 1 0 0,1 0-1 0 0,-1 1 1 0 0,0-1-1 0 0,0 0 1 0 0,0 0 0 0 0,-1 1-1 0 0,1-1 1 0 0,0 1-1 0 0,-1-1 1 0 0,1 1-1 0 0,-3-3 1 0 0,3 4-7 0 0,-1-1 0 0 0,1 1 0 0 0,0-1 0 0 0,-1 1-1 0 0,1 0 1 0 0,0-1 0 0 0,-1 1 0 0 0,1 0 0 0 0,0 0 0 0 0,-1 0 0 0 0,1 0 0 0 0,-1 0 0 0 0,1 0 0 0 0,0 1 0 0 0,-1-1 0 0 0,1 0-1 0 0,0 1 1 0 0,-2 0 0 0 0,-4 2-87 0 0,0 1 0 0 0,0 0 0 0 0,0 0 0 0 0,1 1 0 0 0,0-1 0 0 0,-6 7 0 0 0,6-6 121 0 0,-6 6-31 0 0,1 0 0 0 0,0 0 0 0 0,1 1 0 0 0,0 1 0 0 0,1-1 0 0 0,0 2-1 0 0,1-1 1 0 0,1 1 0 0 0,0 0 0 0 0,1 1 0 0 0,0-1 0 0 0,-3 17 0 0 0,8-29 27 0 0,1 0 1 0 0,-1 1-1 0 0,1-1 0 0 0,0 0 1 0 0,0 1-1 0 0,0-1 1 0 0,0 0-1 0 0,0 0 1 0 0,0 1-1 0 0,1-1 0 0 0,-1 0 1 0 0,1 1-1 0 0,0-1 1 0 0,0 0-1 0 0,-1 0 0 0 0,1 0 1 0 0,2 2-1 0 0,-2-2 4 0 0,0-1 0 0 0,0 0 0 0 0,0 0 0 0 0,0 0 0 0 0,1 0 0 0 0,-1-1 0 0 0,0 1 0 0 0,1 0 0 0 0,-1 0 0 0 0,1-1 0 0 0,-1 1 0 0 0,0-1 1 0 0,1 1-1 0 0,-1-1 0 0 0,1 0 0 0 0,0 1 0 0 0,-1-1 0 0 0,1 0 0 0 0,-1 0 0 0 0,1 0 0 0 0,-1 0 0 0 0,1-1 0 0 0,-1 1 0 0 0,1 0 0 0 0,2-2 0 0 0,5 0 34 0 0,-1 0 0 0 0,0-1 0 0 0,0 0-1 0 0,0-1 1 0 0,0 0 0 0 0,-1 0 0 0 0,0-1 0 0 0,1 1 0 0 0,-1-2 0 0 0,-1 1 0 0 0,7-8 0 0 0,-5 5 17 0 0,0-1 1 0 0,-1 0 0 0 0,-1-1 0 0 0,0 0 0 0 0,0 0 0 0 0,-1 0-1 0 0,8-20 1 0 0,3-22 291 0 0,-16 50-124 0 0,-6 25-18 0 0,0-5-88 0 0,3 6 28 0 0,0 0-1 0 0,2 0 0 0 0,3 34 1 0 0,13 74 832 0 0,-1-9 101 0 0,-12-100-954 0 0,-1 1 0 0 0,-1 0 0 0 0,-1-1 0 0 0,-8 41-1 0 0,8-58-99 0 0,0 0 0 0 0,-1 0 0 0 0,0 0 0 0 0,0 0 0 0 0,0 0 0 0 0,-1 0 0 0 0,0-1 0 0 0,0 1 0 0 0,-1-1-1 0 0,1 0 1 0 0,-1 0 0 0 0,0 0 0 0 0,0-1 0 0 0,-1 1 0 0 0,0-1 0 0 0,1 0 0 0 0,-1 0 0 0 0,-1-1 0 0 0,1 1-1 0 0,0-1 1 0 0,-1 0 0 0 0,-10 3 0 0 0,0-1-212 0 0,0-1 0 0 0,-1 0-1 0 0,1-2 1 0 0,-28 2 0 0 0,35-4 95 0 0,1 0 1 0 0,-1-1-1 0 0,0 0 1 0 0,1 0-1 0 0,-1-1 1 0 0,1 0-1 0 0,-1 0 1 0 0,1-1-1 0 0,0 0 1 0 0,-13-6-1 0 0,18 7 62 0 0,0 0 0 0 0,0 0-1 0 0,1 0 1 0 0,-1 0-1 0 0,1 0 1 0 0,-1 0-1 0 0,1-1 1 0 0,0 1-1 0 0,0-1 1 0 0,0 0-1 0 0,0 0 1 0 0,0 1-1 0 0,0-1 1 0 0,1 0-1 0 0,0-1 1 0 0,-1 1-1 0 0,0-6 1 0 0,1 5 0 0 0,1-1 0 0 0,0 1-1 0 0,0-1 1 0 0,0 1 0 0 0,0-1 0 0 0,1 1 0 0 0,0-1 0 0 0,0 1-1 0 0,0-1 1 0 0,0 1 0 0 0,4-7 0 0 0,4-5-15 0 0,0 0-1 0 0,1 0 1 0 0,1 1 0 0 0,0 0-1 0 0,16-15 1 0 0,68-61-14 0 0,-4 6-2162 0 0,-74 65 176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9.045"/>
    </inkml:context>
    <inkml:brush xml:id="br0">
      <inkml:brushProperty name="width" value="0.025" units="cm"/>
      <inkml:brushProperty name="height" value="0.025" units="cm"/>
      <inkml:brushProperty name="color" value="#F6630D"/>
    </inkml:brush>
  </inkml:definitions>
  <inkml:trace contextRef="#ctx0" brushRef="#br0">46 66 9215 0 0,'0'0'707'0'0,"0"-1"-464"0"0,1-17 1366 0 0,-1 16 168 0 0,5-5 6903 0 0,-23 60-8191 0 0,-9 31-31 0 0,25-74-343 0 0,0 0 0 0 0,1 0 0 0 0,0 0 0 0 0,1 0 0 0 0,0 0 0 0 0,2 19 0 0 0,-2-26-77 0 0,1-1 0 0 0,0 1 0 0 0,-1 0 0 0 0,1 0 0 0 0,0 0 0 0 0,0 0-1 0 0,0-1 1 0 0,1 1 0 0 0,-1-1 0 0 0,1 1 0 0 0,-1-1 0 0 0,1 1 0 0 0,0-1 0 0 0,0 0 0 0 0,0 0 0 0 0,0 0 0 0 0,1 0-1 0 0,-1 0 1 0 0,3 2 0 0 0,-3-3-24 0 0,0-1-1 0 0,1 1 1 0 0,-1 0-1 0 0,0-1 1 0 0,1 1-1 0 0,-1-1 1 0 0,0 0-1 0 0,1 1 1 0 0,-1-1-1 0 0,0-1 1 0 0,1 1-1 0 0,-1 0 1 0 0,0 0-1 0 0,1-1 1 0 0,-1 1-1 0 0,0-1 1 0 0,0 0 0 0 0,0 0-1 0 0,1 0 1 0 0,-1 0-1 0 0,0 0 1 0 0,0 0-1 0 0,0 0 1 0 0,2-2-1 0 0,2-3 10 0 0,1 0 0 0 0,-1 0 0 0 0,0 0-1 0 0,0-1 1 0 0,-1 0 0 0 0,0 0 0 0 0,0 0 0 0 0,-1-1 0 0 0,0 0-1 0 0,0 0 1 0 0,0 0 0 0 0,-1 0 0 0 0,-1 0 0 0 0,4-14-1 0 0,-4 10-3 0 0,0 0-1 0 0,0 0 0 0 0,-2 0 0 0 0,1 0 0 0 0,-1-1 0 0 0,-1 1 1 0 0,0 0-1 0 0,-1 0 0 0 0,-6-22 0 0 0,8 31-16 0 0,-1 1 0 0 0,0 0 0 0 0,0-1-1 0 0,0 1 1 0 0,0 0 0 0 0,0 0 0 0 0,-1 0 0 0 0,1 0-1 0 0,0 0 1 0 0,-1 0 0 0 0,0 0 0 0 0,1 1 0 0 0,-1-1-1 0 0,0 1 1 0 0,0-1 0 0 0,0 1 0 0 0,0-1 0 0 0,0 1-1 0 0,0 0 1 0 0,-4-1 0 0 0,3 1-3 0 0,-1 0 0 0 0,1 1 0 0 0,0 0 0 0 0,-1 0 0 0 0,1 0 0 0 0,-1 0 0 0 0,1 0 0 0 0,0 0 0 0 0,-1 1 0 0 0,1 0 0 0 0,0 0 0 0 0,0 0 0 0 0,-1 0 0 0 0,-2 2 0 0 0,1-1-97 0 0,0 1 0 0 0,0 0-1 0 0,0 0 1 0 0,0 1 0 0 0,1-1 0 0 0,-1 1 0 0 0,1 0 0 0 0,-6 7 0 0 0,7-7-392 0 0,1-1-1 0 0,-1 1 1 0 0,0 0 0 0 0,1 1 0 0 0,0-1-1 0 0,-2 6 1 0 0,1 2-1198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9.413"/>
    </inkml:context>
    <inkml:brush xml:id="br0">
      <inkml:brushProperty name="width" value="0.025" units="cm"/>
      <inkml:brushProperty name="height" value="0.025" units="cm"/>
      <inkml:brushProperty name="color" value="#F6630D"/>
    </inkml:brush>
  </inkml:definitions>
  <inkml:trace contextRef="#ctx0" brushRef="#br0">20 34 1375 0 0,'0'1'14919'0'0,"-1"8"-12210"0"0,-1 33 155 0 0,-7 72-2113 0 0,7-98-663 0 0,1-8 39 0 0,0 0-1 0 0,0 0 1 0 0,1 0-1 0 0,1 12 1 0 0,-3-50-32 0 0,1-1 1 0 0,1 1-1 0 0,2 0 0 0 0,1 0 1 0 0,11-50-1 0 0,-13 78-289 0 0,-1 0 1 0 0,1 0-1 0 0,0 0 0 0 0,0 0 1 0 0,0 0-1 0 0,0 0 0 0 0,0 0 1 0 0,0 0-1 0 0,0 1 0 0 0,1-1 1 0 0,-1 0-1 0 0,1 1 0 0 0,-1-1 0 0 0,1 1 1 0 0,-1-1-1 0 0,1 1 0 0 0,0 0 1 0 0,0 0-1 0 0,0 0 0 0 0,0 0 1 0 0,2-1-1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6.308"/>
    </inkml:context>
    <inkml:brush xml:id="br0">
      <inkml:brushProperty name="width" value="0.05" units="cm"/>
      <inkml:brushProperty name="height" value="0.05" units="cm"/>
      <inkml:brushProperty name="color" value="#E71224"/>
    </inkml:brush>
  </inkml:definitions>
  <inkml:trace contextRef="#ctx0" brushRef="#br0">48 0 15199 0 0,'-5'6'171'0'0,"0"0"0"0"0,1 0 0 0 0,-1 1 0 0 0,1-1 0 0 0,1 1 0 0 0,-1 0 0 0 0,1 0 0 0 0,0 0 0 0 0,1 0 0 0 0,0 1 0 0 0,0-1 0 0 0,0 1 1 0 0,0 14-1 0 0,0 7 582 0 0,2 0 1 0 0,5 38 0 0 0,-3-45-239 0 0,4 26-363 0 0,14 55 0 0 0,-16-82-279 0 0,2 12-3310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29.811"/>
    </inkml:context>
    <inkml:brush xml:id="br0">
      <inkml:brushProperty name="width" value="0.025" units="cm"/>
      <inkml:brushProperty name="height" value="0.025" units="cm"/>
      <inkml:brushProperty name="color" value="#F6630D"/>
    </inkml:brush>
  </inkml:definitions>
  <inkml:trace contextRef="#ctx0" brushRef="#br0">63 39 16239 0 0,'0'0'744'0'0,"-17"3"272"0"0,14-2-908 0 0,1 0 0 0 0,-1 0 1 0 0,1 1-1 0 0,-1-1 0 0 0,1 1 0 0 0,0-1 0 0 0,0 1 0 0 0,0 0 0 0 0,0 0 1 0 0,0 0-1 0 0,0 0 0 0 0,0 0 0 0 0,1 0 0 0 0,-1 1 0 0 0,1-1 0 0 0,-1 1 0 0 0,1-1 1 0 0,0 1-1 0 0,0-1 0 0 0,0 1 0 0 0,0 0 0 0 0,1-1 0 0 0,-1 1 0 0 0,1 3 1 0 0,-2 3 12 0 0,1 1 0 0 0,0 0 1 0 0,0-1-1 0 0,1 1 1 0 0,3 17-1 0 0,-3-24-91 0 0,0-1 0 0 0,1 1 0 0 0,-1-1 0 0 0,1 1 0 0 0,0-1 0 0 0,0 1 0 0 0,0-1 0 0 0,0 0 0 0 0,0 1 0 0 0,0-1 0 0 0,1 0 0 0 0,-1 0 0 0 0,1 0 0 0 0,-1 0 0 0 0,1 0 0 0 0,0 0 0 0 0,0 0 0 0 0,3 2 0 0 0,-3-4-10 0 0,0 1 1 0 0,0 0-1 0 0,0 0 1 0 0,0-1-1 0 0,0 1 0 0 0,0-1 1 0 0,1 0-1 0 0,-1 0 0 0 0,0 0 1 0 0,0 0-1 0 0,0 0 1 0 0,0 0-1 0 0,1 0 0 0 0,-1-1 1 0 0,0 1-1 0 0,0-1 1 0 0,0 0-1 0 0,0 1 0 0 0,0-1 1 0 0,0 0-1 0 0,0 0 0 0 0,2-2 1 0 0,4-2 6 0 0,0 0 0 0 0,0-1 0 0 0,-1 0 0 0 0,0 0 0 0 0,0 0 0 0 0,0-1 0 0 0,-1 0 0 0 0,0-1 0 0 0,0 1 0 0 0,-1-1 0 0 0,5-9 0 0 0,4-12 0 0 0,-1 1-1 0 0,10-39 1 0 0,-29 116 242 0 0,-21 84 265 0 0,-38 237 1708 0 0,65-363-2208 0 0,-2 1 8 0 0,1 0 1 0 0,0 0-1 0 0,1 1 1 0 0,0-1-1 0 0,0 0 1 0 0,1 0-1 0 0,0 0 1 0 0,3 10-1 0 0,-4-17-48 0 0,0-1 0 0 0,0 1 0 0 0,1-1 0 0 0,-1 0 0 0 0,0 1 0 0 0,0-1 0 0 0,1 0 0 0 0,-1 1 0 0 0,0-1 0 0 0,0 0 0 0 0,1 1-1 0 0,-1-1 1 0 0,0 0 0 0 0,1 0 0 0 0,-1 1 0 0 0,1-1 0 0 0,-1 0 0 0 0,0 0 0 0 0,1 0 0 0 0,-1 1 0 0 0,1-1 0 0 0,-1 0 0 0 0,0 0 0 0 0,1 0 0 0 0,-1 0 0 0 0,1 0 0 0 0,-1 0 0 0 0,1 0 0 0 0,-1 0 0 0 0,1 0-1 0 0,-1 0 1 0 0,0 0 0 0 0,1 0 0 0 0,10-5-657 0 0,-10 5 536 0 0,8-7-986 0 0,1-1-50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0.238"/>
    </inkml:context>
    <inkml:brush xml:id="br0">
      <inkml:brushProperty name="width" value="0.025" units="cm"/>
      <inkml:brushProperty name="height" value="0.025" units="cm"/>
      <inkml:brushProperty name="color" value="#F6630D"/>
    </inkml:brush>
  </inkml:definitions>
  <inkml:trace contextRef="#ctx0" brushRef="#br0">232 32 2303 0 0,'-10'-1'17788'0'0,"8"4"-15453"0"0,-1 3-2110 0 0,1 0 0 0 0,-1 0 0 0 0,1 1 0 0 0,1-1 0 0 0,-1 1 0 0 0,1 0 0 0 0,0 11 0 0 0,-1 0-69 0 0,-11 64 211 0 0,6-46-289 0 0,1 0 1 0 0,2 0 0 0 0,1 43-1 0 0,5-68 184 0 0,0-4-1021 0 0,-2-2-2692 0 0</inkml:trace>
  <inkml:trace contextRef="#ctx0" brushRef="#br0" timeOffset="1">0 60 17623 0 0,'0'0'804'0'0,"10"-13"304"0"0,-5 9-893 0 0,0 0 0 0 0,0 1 0 0 0,0-1 0 0 0,0 1 0 0 0,1 0 0 0 0,-1 1 0 0 0,1 0 0 0 0,0 0 0 0 0,0 0 0 0 0,6-1 0 0 0,7-1 642 0 0,36-2 0 0 0,-40 5-741 0 0,1-1-172 0 0,1 1-1 0 0,-1 0 1 0 0,1 2 0 0 0,0 0 0 0 0,22 5-1 0 0,-28-2-5626 0 0,-2 2-1939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0.616"/>
    </inkml:context>
    <inkml:brush xml:id="br0">
      <inkml:brushProperty name="width" value="0.025" units="cm"/>
      <inkml:brushProperty name="height" value="0.025" units="cm"/>
      <inkml:brushProperty name="color" value="#F6630D"/>
    </inkml:brush>
  </inkml:definitions>
  <inkml:trace contextRef="#ctx0" brushRef="#br0">1 34 13359 0 0,'0'0'1027'0'0,"2"-1"-466"0"0,10-4 544 0 0,1 0 0 0 0,1 0 0 0 0,-1 2 0 0 0,0-1-1 0 0,20-1 1 0 0,71-1-83 0 0,-44 6-2611 0 0,-38 0 619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1.032"/>
    </inkml:context>
    <inkml:brush xml:id="br0">
      <inkml:brushProperty name="width" value="0.025" units="cm"/>
      <inkml:brushProperty name="height" value="0.025" units="cm"/>
      <inkml:brushProperty name="color" value="#F6630D"/>
    </inkml:brush>
  </inkml:definitions>
  <inkml:trace contextRef="#ctx0" brushRef="#br0">252 372 12895 0 0,'-8'-6'1172'0'0,"-1"1"-966"0"0,7 4 74 0 0,1 1 1 0 0,-1-1 0 0 0,1 0 0 0 0,-1 1 0 0 0,0-1 0 0 0,1 1-1 0 0,-1 0 1 0 0,0 0 0 0 0,1-1 0 0 0,-1 1 0 0 0,1 0-1 0 0,-1 0 1 0 0,0 0 0 0 0,1 1 0 0 0,-1-1 0 0 0,0 0 0 0 0,1 1-1 0 0,-1-1 1 0 0,1 1 0 0 0,-1-1 0 0 0,1 1 0 0 0,-4 1 0 0 0,0 1-422 0 0,-16 6 30 0 0,0 1 0 0 0,1 1-1 0 0,-27 20 1 0 0,40-26 159 0 0,1 0 1 0 0,0 0-1 0 0,0 1 0 0 0,0 0 1 0 0,1 1-1 0 0,0-1 1 0 0,0 1-1 0 0,0 0 0 0 0,1 0 1 0 0,0 0-1 0 0,1 1 0 0 0,0-1 1 0 0,-3 9-1 0 0,3-6 158 0 0,1-1-1 0 0,1 1 1 0 0,-1 0-1 0 0,1 17 1 0 0,1-25-170 0 0,0 1-1 0 0,0-1 1 0 0,0 0-1 0 0,0 0 0 0 0,1 1 1 0 0,-1-1-1 0 0,0 0 1 0 0,1 0-1 0 0,0 0 1 0 0,-1 0-1 0 0,1 0 1 0 0,0 1-1 0 0,0-1 1 0 0,0-1-1 0 0,1 1 1 0 0,-1 0-1 0 0,0 0 1 0 0,1 0-1 0 0,-1-1 1 0 0,1 1-1 0 0,-1-1 1 0 0,1 1-1 0 0,0-1 1 0 0,0 1-1 0 0,0-1 1 0 0,0 0-1 0 0,2 1 0 0 0,-2-2-24 0 0,0 1-1 0 0,0-1 0 0 0,0 0 1 0 0,1 0-1 0 0,-1 0 0 0 0,0-1 0 0 0,0 1 1 0 0,0 0-1 0 0,0-1 0 0 0,0 1 0 0 0,0-1 1 0 0,0 0-1 0 0,0 0 0 0 0,0 0 0 0 0,0 0 1 0 0,2-1-1 0 0,29-22 108 0 0,-31 22-111 0 0,9-8 3 0 0,-1 0-1 0 0,0 0 0 0 0,0-1 0 0 0,-1-1 0 0 0,-1 0 0 0 0,0 0 1 0 0,0 0-1 0 0,8-22 0 0 0,-6 9 6 0 0,-1 0 0 0 0,-1-1 0 0 0,8-46 0 0 0,12-168-201 0 0,-19 144 153 0 0,-9 93 1056 0 0,-2 6-804 0 0,-2 5-89 0 0,0 1 1 0 0,0 1-1 0 0,0-1 1 0 0,1 0-1 0 0,-2 14 1 0 0,-7 54 274 0 0,8-48-245 0 0,-4 33 532 0 0,-1 80 1 0 0,9-116-470 0 0,1-1 0 0 0,2 1 0 0 0,0-1 0 0 0,2 0 1 0 0,15 49-1 0 0,-19-70-224 0 0,0 0-1 0 0,1 0 1 0 0,0 0 0 0 0,-1-1 0 0 0,1 1-1 0 0,1 0 1 0 0,-1-1 0 0 0,0 0 0 0 0,1 1 0 0 0,0-1-1 0 0,4 4 1 0 0,-3-6-892 0 0,6-3-334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2.931"/>
    </inkml:context>
    <inkml:brush xml:id="br0">
      <inkml:brushProperty name="width" value="0.025" units="cm"/>
      <inkml:brushProperty name="height" value="0.025" units="cm"/>
      <inkml:brushProperty name="color" value="#F6630D"/>
    </inkml:brush>
  </inkml:definitions>
  <inkml:trace contextRef="#ctx0" brushRef="#br0">1 37 5063 0 0,'0'0'8443'0'0,"20"6"-5608"0"0,-14-6-2518 0 0,1 0 0 0 0,0 0 1 0 0,0-1-1 0 0,-1 0 0 0 0,1 0 0 0 0,9-3 1 0 0,40-16 69 0 0,-34 11-425 0 0,-10 5-131 0 0,-1 1-14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4.932"/>
    </inkml:context>
    <inkml:brush xml:id="br0">
      <inkml:brushProperty name="width" value="0.025" units="cm"/>
      <inkml:brushProperty name="height" value="0.025" units="cm"/>
      <inkml:brushProperty name="color" value="#F6630D"/>
    </inkml:brush>
  </inkml:definitions>
  <inkml:trace contextRef="#ctx0" brushRef="#br0">0 23 10999 0 0,'2'-8'994'0'0,"0"0"-816"0"0,1 1 6633 0 0,-2 16-5778 0 0,4 49 97 0 0,-1-14-835 0 0,-1 0 1 0 0,-2 1 0 0 0,-8 71-1 0 0,6-115-1231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5.353"/>
    </inkml:context>
    <inkml:brush xml:id="br0">
      <inkml:brushProperty name="width" value="0.025" units="cm"/>
      <inkml:brushProperty name="height" value="0.025" units="cm"/>
      <inkml:brushProperty name="color" value="#F6630D"/>
    </inkml:brush>
  </inkml:definitions>
  <inkml:trace contextRef="#ctx0" brushRef="#br0">1 45 3223 0 0,'0'0'11544'0'0,"2"0"-10577"0"0,33-4 666 0 0,118-13 2454 0 0,80-6-2342 0 0,-194 24-1424 0 0,-12 0-3587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5.711"/>
    </inkml:context>
    <inkml:brush xml:id="br0">
      <inkml:brushProperty name="width" value="0.025" units="cm"/>
      <inkml:brushProperty name="height" value="0.025" units="cm"/>
      <inkml:brushProperty name="color" value="#F6630D"/>
    </inkml:brush>
  </inkml:definitions>
  <inkml:trace contextRef="#ctx0" brushRef="#br0">290 69 14455 0 0,'0'0'1307'0'0,"-1"-2"-1072"0"0,-2-2-50 0 0,0-1 1 0 0,0 1 0 0 0,0-1 0 0 0,0 1 0 0 0,-1 0 0 0 0,0 1 0 0 0,1-1 0 0 0,-2 1 0 0 0,1-1 0 0 0,0 1-1 0 0,0 0 1 0 0,-1 1 0 0 0,0-1 0 0 0,1 1 0 0 0,-10-3 0 0 0,8 3-164 0 0,0 0 0 0 0,0 1 0 0 0,0 0 0 0 0,-1 0 0 0 0,1 0-1 0 0,0 1 1 0 0,-1 0 0 0 0,1 0 0 0 0,-1 1 0 0 0,1-1 0 0 0,0 1 0 0 0,0 1 0 0 0,-8 2 0 0 0,7-1 32 0 0,0 0 0 0 0,0 1 1 0 0,0 0-1 0 0,1 0 0 0 0,0 1 0 0 0,0 0 1 0 0,0 0-1 0 0,0 0 0 0 0,1 1 1 0 0,0 0-1 0 0,0 0 0 0 0,1 0 0 0 0,-5 7 1 0 0,4-4-7 0 0,0 1 0 0 0,0-1 0 0 0,1 1 0 0 0,0-1 0 0 0,1 1 1 0 0,0 0-1 0 0,1 1 0 0 0,0-1 0 0 0,-1 13 0 0 0,2-17-17 0 0,1 0 0 0 0,1 0 1 0 0,-1 0-1 0 0,1 0 0 0 0,0 0 0 0 0,0-1 0 0 0,1 1 0 0 0,3 9 0 0 0,-4-13-18 0 0,0-1 0 0 0,-1 0-1 0 0,1 0 1 0 0,0 1 0 0 0,0-1-1 0 0,-1 0 1 0 0,1 0-1 0 0,0 0 1 0 0,0 0 0 0 0,0 0-1 0 0,0 0 1 0 0,1 0-1 0 0,-1 0 1 0 0,0 0 0 0 0,0-1-1 0 0,1 1 1 0 0,-1 0-1 0 0,0-1 1 0 0,1 1 0 0 0,-1-1-1 0 0,0 0 1 0 0,1 1 0 0 0,-1-1-1 0 0,1 0 1 0 0,-1 0-1 0 0,0 0 1 0 0,1 0 0 0 0,-1 0-1 0 0,1 0 1 0 0,-1 0-1 0 0,1 0 1 0 0,-1-1 0 0 0,0 1-1 0 0,1 0 1 0 0,-1-1-1 0 0,1 1 1 0 0,-1-1 0 0 0,0 0-1 0 0,0 1 1 0 0,2-2 0 0 0,5-3 8 0 0,0 0 1 0 0,-1 0 0 0 0,0-1-1 0 0,0 0 1 0 0,0 0 0 0 0,-1-1 0 0 0,0 0-1 0 0,0 0 1 0 0,0 0 0 0 0,7-14 0 0 0,-3 2-25 0 0,-1 1-1 0 0,-1-2 1 0 0,9-31 0 0 0,-14 42 9 0 0,1-12 8 0 0,-2-3 62 0 0,-1 22 1248 0 0,1 18-812 0 0,0 13-65 0 0,-2-9-289 0 0,1 0 1 0 0,1-1-1 0 0,1 1 1 0 0,1-1-1 0 0,9 27 0 0 0,-12-43-168 0 0,0-1-1 0 0,0 1 0 0 0,0-1 0 0 0,0 1 0 0 0,1-1 0 0 0,-1 0 0 0 0,1 0 0 0 0,0 0 1 0 0,0 0-1 0 0,0 0 0 0 0,0 0 0 0 0,0 0 0 0 0,0 0 0 0 0,0-1 0 0 0,0 1 0 0 0,1-1 1 0 0,-1 0-1 0 0,1 0 0 0 0,-1 0 0 0 0,5 2 0 0 0,-4-3-243 0 0,-1 1 0 0 0,1-1 1 0 0,0 0-1 0 0,0 0 0 0 0,0 0 0 0 0,0-1 0 0 0,0 1 1 0 0,0-1-1 0 0,0 1 0 0 0,-1-1 0 0 0,1 0 0 0 0,4-2 1 0 0,4-2-1869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6.335"/>
    </inkml:context>
    <inkml:brush xml:id="br0">
      <inkml:brushProperty name="width" value="0.025" units="cm"/>
      <inkml:brushProperty name="height" value="0.025" units="cm"/>
      <inkml:brushProperty name="color" value="#F6630D"/>
    </inkml:brush>
  </inkml:definitions>
  <inkml:trace contextRef="#ctx0" brushRef="#br0">241 105 6911 0 0,'0'0'1083'0'0,"8"-8"6109"0"0,11-13-1888 0 0,-15 16-5081 0 0,-1 0 0 0 0,0 0-1 0 0,0 0 1 0 0,-1 0-1 0 0,4-10 1 0 0,-6 14-213 0 0,1 0 1 0 0,-1 0-1 0 0,0 0 0 0 0,1 0 1 0 0,-1 0-1 0 0,0 0 1 0 0,0 0-1 0 0,0 0 0 0 0,0 0 1 0 0,0 0-1 0 0,0 0 1 0 0,0 0-1 0 0,0-1 0 0 0,0 1 1 0 0,0 0-1 0 0,-1 0 1 0 0,1 0-1 0 0,0 0 0 0 0,-1 0 1 0 0,1 0-1 0 0,-1 0 0 0 0,1 0 1 0 0,-1 0-1 0 0,1 0 1 0 0,-1 1-1 0 0,0-1 0 0 0,1 0 1 0 0,-1 0-1 0 0,0 0 1 0 0,0 1-1 0 0,0-1 0 0 0,0 0 1 0 0,0 1-1 0 0,0-1 1 0 0,1 1-1 0 0,-1-1 0 0 0,0 1 1 0 0,0-1-1 0 0,-1 1 1 0 0,1 0-1 0 0,0 0 0 0 0,0-1 1 0 0,0 1-1 0 0,0 0 1 0 0,0 0-1 0 0,0 0 0 0 0,-2 0 1 0 0,-2 0-4 0 0,0 0 0 0 0,1 1 0 0 0,-1-1 0 0 0,0 1 1 0 0,0 0-1 0 0,1 0 0 0 0,-1 1 0 0 0,0-1 0 0 0,-4 3 1 0 0,1 1-9 0 0,0 1 1 0 0,1-1-1 0 0,-1 1 1 0 0,1 1-1 0 0,0 0 1 0 0,1 0-1 0 0,-1 0 1 0 0,-5 10-1 0 0,-2 5-42 0 0,-21 42 0 0 0,32-57 32 0 0,-1 1 1 0 0,2 0 0 0 0,-1 0 0 0 0,1 0-1 0 0,1 0 1 0 0,-2 11 0 0 0,3-17 10 0 0,0 0 1 0 0,0 0-1 0 0,0-1 1 0 0,0 1 0 0 0,0 0-1 0 0,1 0 1 0 0,-1 0 0 0 0,0 0-1 0 0,1-1 1 0 0,0 1-1 0 0,-1 0 1 0 0,1 0 0 0 0,0-1-1 0 0,2 3 1 0 0,-2-3-1 0 0,0 0 0 0 0,0 0-1 0 0,0 0 1 0 0,0 0 0 0 0,0-1 0 0 0,0 1 0 0 0,0-1 0 0 0,1 1 0 0 0,-1 0-1 0 0,0-1 1 0 0,1 0 0 0 0,-1 1 0 0 0,0-1 0 0 0,0 0 0 0 0,1 0-1 0 0,-1 0 1 0 0,1 0 0 0 0,-1 0 0 0 0,0 0 0 0 0,1 0 0 0 0,-1 0-1 0 0,0-1 1 0 0,2 1 0 0 0,2-2 9 0 0,-1 1 0 0 0,1-1 0 0 0,-1 0 0 0 0,0 0 0 0 0,0 0 0 0 0,0-1 0 0 0,0 0 0 0 0,0 0 0 0 0,6-5 0 0 0,29-34 136 0 0,-33 35-115 0 0,0-2 1 0 0,0 1-1 0 0,-1-1 1 0 0,0 1-1 0 0,-1-1 1 0 0,0-1-1 0 0,0 1 1 0 0,-1-1-1 0 0,0 1 1 0 0,-1-1-1 0 0,0 0 1 0 0,0 0-1 0 0,-1 0 1 0 0,-1 0-1 0 0,0-14 1 0 0,-2 16 6 0 0,-3 12 24 0 0,-3 11 22 0 0,6-3-36 0 0,-1 0-1 0 0,2 1 0 0 0,0-1 1 0 0,0 1-1 0 0,2 13 0 0 0,8 64 393 0 0,-7-71-379 0 0,10 57 597 0 0,4 50 205 0 0,-14-104-763 0 0,-1 1-1 0 0,-2 0 0 0 0,-4 33 0 0 0,4-48-78 0 0,0 0 0 0 0,-1 0 0 0 0,-1-1-1 0 0,1 1 1 0 0,-1-1 0 0 0,0 0-1 0 0,-1 1 1 0 0,0-2 0 0 0,-7 12-1 0 0,8-14-48 0 0,-1-1-1 0 0,1 1 1 0 0,-1-1-1 0 0,1 0 0 0 0,-1 0 1 0 0,0 0-1 0 0,0 0 0 0 0,0-1 1 0 0,0 0-1 0 0,-1 1 1 0 0,1-1-1 0 0,-1-1 0 0 0,1 1 1 0 0,-1-1-1 0 0,1 0 0 0 0,-11 1 1 0 0,7-1-64 0 0,0-1 1 0 0,0 0-1 0 0,0-1 1 0 0,0 0-1 0 0,0 0 0 0 0,0-1 1 0 0,0 1-1 0 0,0-2 1 0 0,1 1-1 0 0,-12-6 1 0 0,16 6 59 0 0,-1 0 1 0 0,0 0 0 0 0,1 0 0 0 0,0 0 0 0 0,0-1-1 0 0,-1 1 1 0 0,1-1 0 0 0,1 0 0 0 0,-1 0 0 0 0,0 0-1 0 0,1 0 1 0 0,-1 0 0 0 0,1-1 0 0 0,0 1 0 0 0,0-1 0 0 0,1 1-1 0 0,-1-1 1 0 0,1 0 0 0 0,-1 0 0 0 0,1 0 0 0 0,0 0-1 0 0,0-7 1 0 0,1 5 8 0 0,0 1 0 0 0,1 0-1 0 0,0-1 1 0 0,0 1 0 0 0,1 0-1 0 0,-1 0 1 0 0,1-1 0 0 0,0 1-1 0 0,0 1 1 0 0,1-1 0 0 0,0 0-1 0 0,5-8 1 0 0,4-1 9 0 0,-1-1 1 0 0,20-16-1 0 0,114-113-617 0 0,-85 81-6793 0 0,-43 45 810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6.734"/>
    </inkml:context>
    <inkml:brush xml:id="br0">
      <inkml:brushProperty name="width" value="0.025" units="cm"/>
      <inkml:brushProperty name="height" value="0.025" units="cm"/>
      <inkml:brushProperty name="color" value="#F6630D"/>
    </inkml:brush>
  </inkml:definitions>
  <inkml:trace contextRef="#ctx0" brushRef="#br0">6 39 2303 0 0,'-4'-22'200'0'0,"3"21"111"0"0,1 0 0 0 0,0 0 0 0 0,0 0 0 0 0,0 0 0 0 0,0 0 0 0 0,-1 0 0 0 0,2 0 0 0 0,-1 0 0 0 0,0 0-1 0 0,0 0 1 0 0,0 0 0 0 0,0 0 0 0 0,0 0 0 0 0,1-2 0 0 0,0 4 96 0 0,-1-1 0 0 0,1 0 0 0 0,-1 0 0 0 0,0 0 0 0 0,1 0 0 0 0,-1 1 0 0 0,0-1 0 0 0,1 0 0 0 0,-1 0 0 0 0,0 1 0 0 0,1-1 0 0 0,-1 0 0 0 0,0 1 0 0 0,1-1 0 0 0,-1 0 1 0 0,0 1-1 0 0,0-1 0 0 0,1 0 0 0 0,-1 1 0 0 0,0-1 0 0 0,0 1 0 0 0,0 0 0 0 0,10 21 7276 0 0,-6-9-10256 0 0,-2 7 3028 0 0,-1 0 0 0 0,-1 0-1 0 0,0 0 1 0 0,-6 34 0 0 0,-2 23-4385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6.704"/>
    </inkml:context>
    <inkml:brush xml:id="br0">
      <inkml:brushProperty name="width" value="0.05" units="cm"/>
      <inkml:brushProperty name="height" value="0.05" units="cm"/>
      <inkml:brushProperty name="color" value="#E71224"/>
    </inkml:brush>
  </inkml:definitions>
  <inkml:trace contextRef="#ctx0" brushRef="#br0">11 163 2303 0 0,'-3'-5'34'0'0,"-5"-29"11704"0"0,17 37-6516 0 0,12 16-4404 0 0,3 10-640 0 0,-1 1-1 0 0,-2 1 1 0 0,23 43-1 0 0,2 4 40 0 0,-31-55-82 0 0,4 7 34 0 0,33 41 0 0 0,-46-64-153 0 0,0 0 0 0 0,0 0 0 0 0,1-1 0 0 0,0 0 0 0 0,1 0 0 0 0,0-1 0 0 0,-1 0 0 0 0,2 0 0 0 0,-1 0 0 0 0,14 4 0 0 0,-19-8-13 0 0,-1 0 1 0 0,0 0-1 0 0,1-1 0 0 0,-1 1 0 0 0,0-1 1 0 0,1 0-1 0 0,-1 1 0 0 0,0-1 1 0 0,1 0-1 0 0,-1-1 0 0 0,1 1 0 0 0,-1 0 1 0 0,0-1-1 0 0,1 1 0 0 0,-1-1 0 0 0,0 0 1 0 0,0 1-1 0 0,1-1 0 0 0,-1 0 0 0 0,0-1 1 0 0,0 1-1 0 0,0 0 0 0 0,0-1 0 0 0,0 1 1 0 0,0-1-1 0 0,-1 1 0 0 0,1-1 0 0 0,0 0 1 0 0,-1 0-1 0 0,1 0 0 0 0,-1 1 1 0 0,0-2-1 0 0,0 1 0 0 0,0 0 0 0 0,0 0 1 0 0,0 0-1 0 0,0 0 0 0 0,0-4 0 0 0,3-5 44 0 0,-2 0 0 0 0,0-1-1 0 0,0 1 1 0 0,-1-1-1 0 0,0 1 1 0 0,-2-19-1 0 0,-4-18 276 0 0,-11-51-1 0 0,8 64 49 0 0,2 1 0 0 0,2-1 0 0 0,0-61 0 0 0,4 90-250 0 0,1-1-1 0 0,0 0 0 0 0,0 1 1 0 0,1-1-1 0 0,-1 1 1 0 0,1 0-1 0 0,1 0 1 0 0,5-12-1 0 0,-6 16-161 0 0,-1 0 1 0 0,0 0-1 0 0,1 0 0 0 0,0 0 0 0 0,-1 0 0 0 0,1 1 0 0 0,0-1 1 0 0,0 0-1 0 0,0 1 0 0 0,0 0 0 0 0,3-2 0 0 0,-2 2-222 0 0,-1 0 1 0 0,0 0-1 0 0,0 1 0 0 0,0-1 0 0 0,1 1 0 0 0,-1 0 1 0 0,0 0-1 0 0,1 0 0 0 0,-1 0 0 0 0,0 0 0 0 0,0 0 1 0 0,1 0-1 0 0,-1 1 0 0 0,3 0 0 0 0,4 3-7396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7.112"/>
    </inkml:context>
    <inkml:brush xml:id="br0">
      <inkml:brushProperty name="width" value="0.025" units="cm"/>
      <inkml:brushProperty name="height" value="0.025" units="cm"/>
      <inkml:brushProperty name="color" value="#F6630D"/>
    </inkml:brush>
  </inkml:definitions>
  <inkml:trace contextRef="#ctx0" brushRef="#br0">1 83 10591 0 0,'0'0'819'0'0,"1"-1"-534"0"0,9-5 550 0 0,1 0 1 0 0,0 0-1 0 0,0 1 0 0 0,0 0 0 0 0,24-6 0 0 0,65-10 2968 0 0,-53 13-2714 0 0,-27 3-518 0 0,-13 3-403 0 0,1 0 1 0 0,0 1-1 0 0,0-1 1 0 0,0 1-1 0 0,0 1 1 0 0,1 0-1 0 0,12 1 0 0 0,-9 6-1491 0 0,-7 1-4696 0 0,-4 1-940 0 0</inkml:trace>
  <inkml:trace contextRef="#ctx0" brushRef="#br0" timeOffset="1">71 432 14311 0 0,'0'0'1298'0'0,"15"12"1614"0"0,-7-10-2323 0 0,1-1 1 0 0,-1 0-1 0 0,1 0 1 0 0,-1-1 0 0 0,17-2-1 0 0,45-10 929 0 0,-19 3-967 0 0,-25 4-872 0 0,31-10 1 0 0,-41 10-2035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4:37.644"/>
    </inkml:context>
    <inkml:brush xml:id="br0">
      <inkml:brushProperty name="width" value="0.025" units="cm"/>
      <inkml:brushProperty name="height" value="0.025" units="cm"/>
      <inkml:brushProperty name="color" value="#F6630D"/>
    </inkml:brush>
  </inkml:definitions>
  <inkml:trace contextRef="#ctx0" brushRef="#br0">345 390 15839 0 0,'0'0'1432'0'0,"-1"-2"-1180"0"0,-1-2-19 0 0,0-1 0 0 0,0 0 0 0 0,-1 0 0 0 0,0 1 0 0 0,0 0 0 0 0,0-1 0 0 0,0 1 0 0 0,-1 0 0 0 0,1 1 0 0 0,-1-1 0 0 0,0 0 0 0 0,0 1 0 0 0,-8-5 0 0 0,3 3-257 0 0,0 1-1 0 0,-1 0 1 0 0,1 0 0 0 0,-1 1 0 0 0,-12-3-1 0 0,15 5 4 0 0,-1 0 1 0 0,0 0-1 0 0,0 1 0 0 0,0 0 1 0 0,0 0-1 0 0,1 1 0 0 0,-1 0 1 0 0,0 1-1 0 0,0-1 0 0 0,1 1 1 0 0,-1 1-1 0 0,1-1 0 0 0,-1 1 1 0 0,1 1-1 0 0,0-1 0 0 0,1 1 1 0 0,-1 1-1 0 0,0-1 0 0 0,-6 8 1 0 0,7-8 42 0 0,0 2 1 0 0,0-1 0 0 0,1 1-1 0 0,0 0 1 0 0,0 0 0 0 0,1 0-1 0 0,0 1 1 0 0,0-1 0 0 0,0 1-1 0 0,1 0 1 0 0,0 0 0 0 0,0 0-1 0 0,1 1 1 0 0,0-1 0 0 0,0 1-1 0 0,1-1 1 0 0,0 1 0 0 0,0 0-1 0 0,1 12 1 0 0,0-17 4 0 0,0-1-1 0 0,0 0 1 0 0,1 1 0 0 0,-1-1-1 0 0,1 0 1 0 0,-1 0 0 0 0,1 0-1 0 0,0 0 1 0 0,0 0-1 0 0,0 1 1 0 0,0-2 0 0 0,0 1-1 0 0,0 0 1 0 0,1 0 0 0 0,-1 0-1 0 0,3 2 1 0 0,-2-3-4 0 0,-1 0 1 0 0,1 0-1 0 0,-1 0 1 0 0,1 0-1 0 0,0 0 0 0 0,0-1 1 0 0,-1 1-1 0 0,1-1 1 0 0,0 1-1 0 0,0-1 1 0 0,0 0-1 0 0,0 1 0 0 0,-1-1 1 0 0,1 0-1 0 0,0 0 1 0 0,2-1-1 0 0,2 0 28 0 0,0 0 1 0 0,0-1-1 0 0,0 0 1 0 0,0 0-1 0 0,-1-1 0 0 0,1 1 1 0 0,-1-1-1 0 0,1 0 0 0 0,-1-1 1 0 0,8-6-1 0 0,-4 1-23 0 0,1 0 0 0 0,-2-1 0 0 0,1 0 0 0 0,-1-1 0 0 0,-1 0 0 0 0,0 0 0 0 0,-1 0-1 0 0,0-1 1 0 0,0 0 0 0 0,-1 0 0 0 0,-1-1 0 0 0,6-24 0 0 0,-3-7-40 0 0,-1 0-1 0 0,-1-67 1 0 0,-1 13-106 0 0,-3 89 135 0 0,-1 5 48 0 0,1 1 0 0 0,-1-1 0 0 0,0 0 1 0 0,0 0-1 0 0,-1-6 0 0 0,10 35 303 0 0,-6-8-192 0 0,-1-1 0 0 0,-1 1 0 0 0,0-1 0 0 0,-2 1 0 0 0,-1 17 0 0 0,-19 85 1068 0 0,9-53-643 0 0,8-43-414 0 0,-3 12 204 0 0,0 38-1 0 0,6-63-339 0 0,1 0 0 0 0,0 0-1 0 0,1 1 1 0 0,0-1 0 0 0,1 0-1 0 0,0 0 1 0 0,1 0 0 0 0,5 13-1 0 0,-7-20-104 0 0,0 0 1 0 0,1 0-1 0 0,0 0 0 0 0,-1 0 0 0 0,1 0 0 0 0,0 0 0 0 0,0-1 0 0 0,1 1 0 0 0,-1-1 0 0 0,0 0 0 0 0,1 1 0 0 0,-1-1 0 0 0,1 0 0 0 0,0-1 0 0 0,0 1 1 0 0,0 0-1 0 0,0-1 0 0 0,0 0 0 0 0,0 1 0 0 0,0-1 0 0 0,0 0 0 0 0,1-1 0 0 0,-1 1 0 0 0,0-1 0 0 0,1 1 0 0 0,-1-1 0 0 0,0 0 0 0 0,5-1 0 0 0,9-2-1595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29.701"/>
    </inkml:context>
    <inkml:brush xml:id="br0">
      <inkml:brushProperty name="width" value="0.05" units="cm"/>
      <inkml:brushProperty name="height" value="0.05" units="cm"/>
      <inkml:brushProperty name="color" value="#008C3A"/>
    </inkml:brush>
  </inkml:definitions>
  <inkml:trace contextRef="#ctx0" brushRef="#br0">99 286 919 0 0,'0'-2'67'0'0,"0"-7"-54"0"0,3-11 1034 0 0,-2 13 616 0 0,0 0 0 0 0,0 0 0 0 0,0 0 0 0 0,-1-1 1 0 0,0 1-1 0 0,0 0 0 0 0,-3-14 2648 0 0,0 21-4240 0 0,1 0 1 0 0,0 1-1 0 0,0-1 0 0 0,0 1 0 0 0,-1 0 0 0 0,1-1 1 0 0,0 1-1 0 0,0 0 0 0 0,0 0 0 0 0,0 1 0 0 0,1-1 1 0 0,-1 0-1 0 0,0 0 0 0 0,0 1 0 0 0,1-1 0 0 0,-1 1 1 0 0,1 0-1 0 0,-1-1 0 0 0,1 1 0 0 0,0 0 0 0 0,-1 0 0 0 0,1 0 1 0 0,0 0-1 0 0,-1 3 0 0 0,-3 7-79 0 0,1 0 0 0 0,0 0 0 0 0,-3 14 0 0 0,4-13 111 0 0,-8 31-82 0 0,-11 82-1 0 0,21-111 9 0 0,0 0 1 0 0,1 0-1 0 0,1 0 0 0 0,0 0 0 0 0,1 0 0 0 0,0 0 1 0 0,1 0-1 0 0,1-1 0 0 0,8 21 0 0 0,-11-31-1 0 0,1 0-1 0 0,0-1 1 0 0,0 1-1 0 0,0 0 1 0 0,1-1-1 0 0,-1 0 1 0 0,1 0-1 0 0,0 1 1 0 0,0-1-1 0 0,0-1 1 0 0,0 1-1 0 0,0 0 1 0 0,1-1-1 0 0,-1 0 1 0 0,7 3-1 0 0,-5-3 9 0 0,0 0-1 0 0,0-1 1 0 0,-1 0-1 0 0,1 0 0 0 0,0 0 1 0 0,1-1-1 0 0,-1 0 0 0 0,0 0 1 0 0,0 0-1 0 0,0 0 1 0 0,7-2-1 0 0,2-2 45 0 0,0 0 0 0 0,0-1 0 0 0,0 0 0 0 0,-1-1-1 0 0,1-1 1 0 0,-2 0 0 0 0,22-16 0 0 0,-17 11-34 0 0,-2-2-1 0 0,0 1 1 0 0,0-2-1 0 0,-2 0 0 0 0,0 0 1 0 0,0-1-1 0 0,-2-1 1 0 0,0 0-1 0 0,0-1 1 0 0,-2 0-1 0 0,-1 0 1 0 0,0-1-1 0 0,6-23 0 0 0,-9 25-26 0 0,-1-1-1 0 0,-1 0 0 0 0,-1 0 1 0 0,0 0-1 0 0,-1 0 0 0 0,-1 0 1 0 0,-1 0-1 0 0,-1 0 0 0 0,0 0 1 0 0,-1 0-1 0 0,-1 1 0 0 0,-1-1 1 0 0,0 1-1 0 0,-1 0 0 0 0,-9-16 0 0 0,11 25-53 0 0,0 1-1 0 0,0 0 1 0 0,-1 0-1 0 0,0 0 1 0 0,0 1-1 0 0,-1-1 1 0 0,-11-9-1 0 0,15 14 12 0 0,0 1 0 0 0,0-1 0 0 0,-1 0 0 0 0,1 1 1 0 0,0 0-1 0 0,-1 0 0 0 0,1-1 0 0 0,-1 2 0 0 0,1-1 0 0 0,-1 0 0 0 0,0 0 0 0 0,1 1 0 0 0,-1-1 1 0 0,0 1-1 0 0,0 0 0 0 0,1 0 0 0 0,-1 0 0 0 0,0 0 0 0 0,0 1 0 0 0,1-1 0 0 0,-1 1 0 0 0,0-1 1 0 0,1 1-1 0 0,-1 0 0 0 0,1 0 0 0 0,-1 0 0 0 0,-3 3 0 0 0,-4 2-41 0 0,1 1-1 0 0,0 1 1 0 0,0-1-1 0 0,1 2 1 0 0,0-1 0 0 0,0 1-1 0 0,-6 10 1 0 0,-4 8-639 0 0,-19 38 1 0 0,21-32 0 0 0,1 1-8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0.505"/>
    </inkml:context>
    <inkml:brush xml:id="br0">
      <inkml:brushProperty name="width" value="0.05" units="cm"/>
      <inkml:brushProperty name="height" value="0.05" units="cm"/>
      <inkml:brushProperty name="color" value="#008C3A"/>
    </inkml:brush>
  </inkml:definitions>
  <inkml:trace contextRef="#ctx0" brushRef="#br0">17 18 1839 0 0,'0'3'5439'0'0,"-3"63"1225"0"0,-2 2-3462 0 0,0-29-2853 0 0,2 1 1 0 0,2 0 0 0 0,2 0 0 0 0,7 44 0 0 0,6-35-166 0 0,-14-47-35 0 0,9-24-56 0 0,-5 3-167 0 0,-2 0 0 0 0,-1 0 0 0 0,0 1 0 0 0,-3-33 1 0 0,1-23-119 0 0,1 56 149 0 0,2-1-1 0 0,1 1 1 0 0,0 0 0 0 0,1 0 0 0 0,7-20-1 0 0,-9 31 76 0 0,1 1-1 0 0,0 0 0 0 0,0 0 0 0 0,1 0 0 0 0,0 0 1 0 0,0 0-1 0 0,0 1 0 0 0,0-1 0 0 0,1 1 0 0 0,0 0 0 0 0,0 1 1 0 0,1-1-1 0 0,-1 1 0 0 0,1 0 0 0 0,0 1 0 0 0,10-6 1 0 0,-15 8 70 0 0,1 1 0 0 0,-1-1 0 0 0,0 1 0 0 0,0-1 0 0 0,1 1 1 0 0,-1 0-1 0 0,0-1 0 0 0,1 1 0 0 0,-1 0 0 0 0,0 0 0 0 0,1 0 1 0 0,-1 0-1 0 0,1 0 0 0 0,-1 0 0 0 0,0 0 0 0 0,1 1 0 0 0,-1-1 1 0 0,0 0-1 0 0,0 1 0 0 0,1-1 0 0 0,-1 1 0 0 0,0-1 1 0 0,2 2-1 0 0,-2-1-22 0 0,1 1 1 0 0,0 0 0 0 0,-1-1 0 0 0,0 1-1 0 0,1 0 1 0 0,-1 0 0 0 0,0 0 0 0 0,0 0-1 0 0,0 0 1 0 0,0 0 0 0 0,0 0 0 0 0,1 4-1 0 0,0 5 102 0 0,0 0-1 0 0,-1 0 1 0 0,0 1-1 0 0,-1 15 1 0 0,-4 57 312 0 0,-1 38-8 0 0,5-98-1107 0 0,1 0 1 0 0,9 45 0 0 0,-10-67-778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0.909"/>
    </inkml:context>
    <inkml:brush xml:id="br0">
      <inkml:brushProperty name="width" value="0.05" units="cm"/>
      <inkml:brushProperty name="height" value="0.05" units="cm"/>
      <inkml:brushProperty name="color" value="#008C3A"/>
    </inkml:brush>
  </inkml:definitions>
  <inkml:trace contextRef="#ctx0" brushRef="#br0">1 101 11575 0 0,'0'0'1047'0'0,"0"2"-859"0"0,0 0 59 0 0,0 0 0 0 0,0 1 0 0 0,0-1 0 0 0,0 0-1 0 0,1 0 1 0 0,-1 0 0 0 0,1 1 0 0 0,-1-1 0 0 0,1 0 0 0 0,0 0 0 0 0,0 0 0 0 0,-1 0 0 0 0,2 0-1 0 0,-1 0 1 0 0,0 0 0 0 0,2 2 0 0 0,-2-3-134 0 0,0 0 0 0 0,1 0 0 0 0,-1 0-1 0 0,0-1 1 0 0,1 1 0 0 0,-1 0 0 0 0,1-1-1 0 0,-1 1 1 0 0,1-1 0 0 0,-1 1 0 0 0,1-1 0 0 0,-1 0-1 0 0,1 1 1 0 0,-1-1 0 0 0,1 0 0 0 0,-1 0-1 0 0,3 0 1 0 0,2-1 22 0 0,-1 0 0 0 0,1-1 1 0 0,-1 1-1 0 0,1-1 0 0 0,-1 0 0 0 0,0 0 0 0 0,0-1 0 0 0,0 1 0 0 0,6-5 1 0 0,-4 2-98 0 0,-1 0 0 0 0,-1 0 1 0 0,1 0-1 0 0,-1-1 0 0 0,0 1 1 0 0,0-1-1 0 0,-1 0 0 0 0,1-1 1 0 0,-1 1-1 0 0,-1-1 0 0 0,1 0 1 0 0,2-9-1 0 0,-4 6 42 0 0,-2-1 0 0 0,-4 0-53 0 0,-6 5-6 0 0,7 5-46 0 0,0 0 1 0 0,-1 1-1 0 0,1-1 0 0 0,0 1 1 0 0,0 0-1 0 0,0 0 0 0 0,0 0 0 0 0,0 1 1 0 0,0-1-1 0 0,-1 1 0 0 0,1-1 0 0 0,0 1 1 0 0,0 0-1 0 0,0 0 0 0 0,1 1 1 0 0,-1-1-1 0 0,0 1 0 0 0,0-1 0 0 0,1 1 1 0 0,-1 0-1 0 0,1 0 0 0 0,-1 0 0 0 0,1 0 1 0 0,-4 4-1 0 0,0 1 14 0 0,0-1 1 0 0,1 1-1 0 0,0 0 0 0 0,0 0 0 0 0,0 1 1 0 0,1 0-1 0 0,-6 14 0 0 0,8-15 80 0 0,0-1 0 0 0,0 1 0 0 0,0 0-1 0 0,1 0 1 0 0,0 1 0 0 0,1-1 0 0 0,-1 0 0 0 0,1 0 0 0 0,1 0-1 0 0,0 0 1 0 0,0 1 0 0 0,0-1 0 0 0,3 8 0 0 0,-3-11 18 0 0,1 1 0 0 0,1-1 0 0 0,-1 0-1 0 0,0 1 1 0 0,1-1 0 0 0,0 0 0 0 0,0 0 0 0 0,0-1 0 0 0,0 1 0 0 0,1-1 0 0 0,0 1 0 0 0,-1-1 0 0 0,1 0 0 0 0,0 0 0 0 0,0-1 0 0 0,1 1 0 0 0,-1-1 0 0 0,1 0 0 0 0,-1 0 0 0 0,6 1-1 0 0,1 0 9 0 0,0-1-1 0 0,0 0 0 0 0,0-1 0 0 0,0 0 0 0 0,0-1 0 0 0,1 0 0 0 0,-1-1 0 0 0,0 0 0 0 0,0 0 0 0 0,0-1 0 0 0,12-4 0 0 0,-10 2-2331 0 0,-1-1-1 0 0,20-9 1 0 0,-11 3-5321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1.704"/>
    </inkml:context>
    <inkml:brush xml:id="br0">
      <inkml:brushProperty name="width" value="0.05" units="cm"/>
      <inkml:brushProperty name="height" value="0.05" units="cm"/>
      <inkml:brushProperty name="color" value="#008C3A"/>
    </inkml:brush>
  </inkml:definitions>
  <inkml:trace contextRef="#ctx0" brushRef="#br0">137 82 13071 0 0,'0'0'1186'0'0,"9"-15"-956"0"0,2-9 2047 0 0,-3 5-831 0 0,-8 18-1363 0 0,-2-5-61 0 0,2 6-20 0 0,-1-1 0 0 0,1 1 0 0 0,0-1 0 0 0,0 1 0 0 0,0-1-1 0 0,-1 1 1 0 0,1 0 0 0 0,0-1 0 0 0,0 1 0 0 0,-1-1 0 0 0,1 1 0 0 0,0 0-1 0 0,-1-1 1 0 0,1 1 0 0 0,-1 0 0 0 0,1 0 0 0 0,0-1 0 0 0,-1 1 0 0 0,1 0 0 0 0,-1 0-1 0 0,1-1 1 0 0,-1 1 0 0 0,1 0 0 0 0,-1 0 0 0 0,1 0 0 0 0,-1 0 0 0 0,1 0-1 0 0,-1 0 1 0 0,0 0 0 0 0,0 0 2 0 0,-3-2-18 0 0,0 1-1 0 0,1 0 1 0 0,-1 0 0 0 0,0 0-1 0 0,0 0 1 0 0,0 0-1 0 0,0 1 1 0 0,0 0 0 0 0,0 0-1 0 0,0 0 1 0 0,0 0-1 0 0,0 1 1 0 0,0 0 0 0 0,1-1-1 0 0,-1 1 1 0 0,0 1-1 0 0,0-1 1 0 0,1 0 0 0 0,-1 1-1 0 0,0 0 1 0 0,1 0-1 0 0,0 0 1 0 0,-1 0 0 0 0,1 1-1 0 0,0-1 1 0 0,0 1-1 0 0,0 0 1 0 0,1-1 0 0 0,-1 2-1 0 0,1-1 1 0 0,-1 0-1 0 0,1 0 1 0 0,0 1 0 0 0,-2 4-1 0 0,-2 6 100 0 0,1-1 0 0 0,1 1 0 0 0,0 0 0 0 0,1 0 0 0 0,1 0 0 0 0,0 0 0 0 0,0 1 0 0 0,2-1-1 0 0,0 1 1 0 0,0-1 0 0 0,1 0 0 0 0,1 1 0 0 0,1-1 0 0 0,0 0 0 0 0,0 0 0 0 0,2 0 0 0 0,0-1 0 0 0,8 17 0 0 0,-11-26-139 0 0,0-1 0 0 0,0 1 0 0 0,0-1 0 0 0,1 0 0 0 0,-1 0 0 0 0,1 0 0 0 0,0 0 0 0 0,0 0 0 0 0,0-1 0 0 0,0 1 0 0 0,0-1 0 0 0,1 0 0 0 0,-1 0 0 0 0,1 0 0 0 0,-1 0 0 0 0,1-1 0 0 0,0 0 0 0 0,0 1 0 0 0,0-1 0 0 0,-1 0 0 0 0,1-1 0 0 0,0 1 0 0 0,0-1 0 0 0,0 0 0 0 0,0 0 0 0 0,0 0 0 0 0,0 0 0 0 0,0-1 0 0 0,0 0 0 0 0,5-1 0 0 0,7-4-1598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2.050"/>
    </inkml:context>
    <inkml:brush xml:id="br0">
      <inkml:brushProperty name="width" value="0.05" units="cm"/>
      <inkml:brushProperty name="height" value="0.05" units="cm"/>
      <inkml:brushProperty name="color" value="#008C3A"/>
    </inkml:brush>
  </inkml:definitions>
  <inkml:trace contextRef="#ctx0" brushRef="#br0">45 109 1839 0 0,'0'0'5046'0'0,"-12"1"1560"0"0,9 3-6349 0 0,0-1-1 0 0,0 1 1 0 0,1 0-1 0 0,-1 0 1 0 0,1 0-1 0 0,0 0 1 0 0,0 1-1 0 0,0-1 1 0 0,0 1-1 0 0,1-1 1 0 0,0 1-1 0 0,0-1 1 0 0,0 1-1 0 0,0 0 1 0 0,1 0-1 0 0,0 4 1 0 0,-1 5 47 0 0,2 0 1 0 0,-1 0-1 0 0,2 0 0 0 0,4 19 1 0 0,-5-27-204 0 0,1 0 0 0 0,0 0 1 0 0,0-1-1 0 0,0 1 0 0 0,1 0 1 0 0,-1-1-1 0 0,2 0 0 0 0,-1 0 0 0 0,0 0 1 0 0,1 0-1 0 0,7 7 0 0 0,-8-9-40 0 0,1 0-1 0 0,-1-1 1 0 0,1 1-1 0 0,-1-1 1 0 0,1 0 0 0 0,0 0-1 0 0,0-1 1 0 0,0 1-1 0 0,0-1 1 0 0,0 0-1 0 0,1 0 1 0 0,-1 0-1 0 0,0-1 1 0 0,0 1 0 0 0,1-1-1 0 0,-1 0 1 0 0,6 0-1 0 0,-3-1 1 0 0,-1-1 0 0 0,1 1 0 0 0,0-1 0 0 0,0 0 0 0 0,0-1 0 0 0,-1 1-1 0 0,1-1 1 0 0,-1 0 0 0 0,0-1 0 0 0,0 0 0 0 0,0 0 0 0 0,-1 0 0 0 0,1-1 0 0 0,6-7 0 0 0,-2 2-3 0 0,-1-1 0 0 0,0-1 0 0 0,-1 0 0 0 0,0 0 0 0 0,-1 0 0 0 0,7-16 0 0 0,-11 20-29 0 0,0-1 0 0 0,-1 1 0 0 0,0 0 0 0 0,-1-1 0 0 0,1 0 0 0 0,-2 1 0 0 0,1-1 0 0 0,-1 0 0 0 0,-1 1 0 0 0,1-1 0 0 0,-2 0 0 0 0,-2-14 0 0 0,2 18-23 0 0,1-1 1 0 0,-1 0-1 0 0,0 1 0 0 0,0 0 1 0 0,0-1-1 0 0,-1 1 0 0 0,0 0 1 0 0,0 0-1 0 0,0 0 1 0 0,-1 1-1 0 0,1-1 0 0 0,-1 1 1 0 0,0 0-1 0 0,-1 0 0 0 0,1 0 1 0 0,-1 0-1 0 0,1 1 0 0 0,-1 0 1 0 0,-9-5-1 0 0,10 7-19 0 0,1 1 0 0 0,0-1 0 0 0,-1 0 0 0 0,1 1 0 0 0,-1 0 0 0 0,1 0-1 0 0,-1 0 1 0 0,1 0 0 0 0,-1 1 0 0 0,1-1 0 0 0,-1 1 0 0 0,1 0 0 0 0,0 0 0 0 0,-1 0 0 0 0,1 1 0 0 0,0-1 0 0 0,0 1-1 0 0,0 0 1 0 0,0-1 0 0 0,0 1 0 0 0,-5 5 0 0 0,-4 3-103 0 0,1 1 0 0 0,0 0 0 0 0,-14 19 0 0 0,14-17-273 0 0,1 0 1 0 0,0 1-1 0 0,1 1 0 0 0,1-1 0 0 0,0 1 0 0 0,1 1 1 0 0,1-1-1 0 0,0 1 0 0 0,-6 30 0 0 0,11-26-1483 0 0,4-2-72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2.397"/>
    </inkml:context>
    <inkml:brush xml:id="br0">
      <inkml:brushProperty name="width" value="0.05" units="cm"/>
      <inkml:brushProperty name="height" value="0.05" units="cm"/>
      <inkml:brushProperty name="color" value="#008C3A"/>
    </inkml:brush>
  </inkml:definitions>
  <inkml:trace contextRef="#ctx0" brushRef="#br0">12 14 10591 0 0,'0'-2'819'0'0,"-2"-9"4073"0"0,14 35-2372 0 0,-8-3-2078 0 0,0 0-1 0 0,-1 0 1 0 0,-1 0 0 0 0,-1 38 0 0 0,-14 86 571 0 0,12-130-858 0 0,-5 31 199 0 0,-3 23 336 0 0,3 0 0 0 0,5 123 0 0 0,4-167-922 0 0,1 0-1 0 0,0 0 1 0 0,12 32 0 0 0,-16-56-707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2.746"/>
    </inkml:context>
    <inkml:brush xml:id="br0">
      <inkml:brushProperty name="width" value="0.05" units="cm"/>
      <inkml:brushProperty name="height" value="0.05" units="cm"/>
      <inkml:brushProperty name="color" value="#008C3A"/>
    </inkml:brush>
  </inkml:definitions>
  <inkml:trace contextRef="#ctx0" brushRef="#br0">1 0 12583 0 0,'0'0'3882'0'0,"0"2"-3041"0"0,5 16-278 0 0,-1 0 0 0 0,0 1 0 0 0,-1-1 0 0 0,0 36 0 0 0,-1-17-53 0 0,-1 44 876 0 0,-15 138 1 0 0,10-175-992 0 0,2-3-56 0 0,2 1 0 0 0,1-1 0 0 0,11 59 0 0 0,-11-88-385 0 0,2 5 118 0 0,0 0 1 0 0,6 20-1 0 0,-7-33-131 0 0,-1 0-1 0 0,0 0 1 0 0,1 0-1 0 0,0-1 1 0 0,0 1-1 0 0,0-1 1 0 0,0 1 0 0 0,1-1-1 0 0,-1 0 1 0 0,1 0-1 0 0,0 0 1 0 0,0 0-1 0 0,0-1 1 0 0,0 1 0 0 0,4 2-1 0 0,-5-4-217 0 0,-1-1 0 0 0,1 1 0 0 0,0-1 0 0 0,-1 1 0 0 0,1-1 0 0 0,-1 0 0 0 0,1 1 0 0 0,0-1 0 0 0,-1 0 0 0 0,1 0 0 0 0,2-1 0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3.084"/>
    </inkml:context>
    <inkml:brush xml:id="br0">
      <inkml:brushProperty name="width" value="0.05" units="cm"/>
      <inkml:brushProperty name="height" value="0.05" units="cm"/>
      <inkml:brushProperty name="color" value="#008C3A"/>
    </inkml:brush>
  </inkml:definitions>
  <inkml:trace contextRef="#ctx0" brushRef="#br0">0 271 10591 0 0,'0'0'964'0'0,"2"0"-794"0"0,4 0 334 0 0,1-1 1 0 0,-1 0 0 0 0,0-1-1 0 0,0 0 1 0 0,0 0 0 0 0,0 0-1 0 0,0 0 1 0 0,-1-1 0 0 0,1 0-1 0 0,-1 0 1 0 0,1-1 0 0 0,-1 0-1 0 0,6-5 1 0 0,-1 0-366 0 0,0 0 0 0 0,-1-1 0 0 0,0 0 0 0 0,0 0-1 0 0,9-17 1 0 0,-14 19-121 0 0,0 1-1 0 0,-1-1 0 0 0,0 0 1 0 0,0-1-1 0 0,-1 1 0 0 0,0 0 1 0 0,-1-1-1 0 0,1 1 0 0 0,-2-1 1 0 0,1 0-1 0 0,-1 1 0 0 0,-1-1 1 0 0,1 0-1 0 0,-5-14 0 0 0,1 12 31 0 0,-4 5-36 0 0,6 6-3 0 0,0 0-1 0 0,0 0 1 0 0,0 0 0 0 0,0 0-1 0 0,1 0 1 0 0,-1 0-1 0 0,0 1 1 0 0,0-1 0 0 0,0 1-1 0 0,0-1 1 0 0,1 1-1 0 0,-1 0 1 0 0,0 0 0 0 0,1-1-1 0 0,-1 1 1 0 0,0 0-1 0 0,1 1 1 0 0,-1-1 0 0 0,1 0-1 0 0,0 0 1 0 0,-2 2-1 0 0,-5 5 40 0 0,1 1-1 0 0,-9 12 1 0 0,13-16-46 0 0,-5 8 19 0 0,1 0 0 0 0,0 0 0 0 0,1 1 0 0 0,1 0 0 0 0,0 0 0 0 0,1 0 0 0 0,0 1 1 0 0,2 0-1 0 0,-1-1 0 0 0,2 1 0 0 0,0 0 0 0 0,2 25 0 0 0,-1-34 23 0 0,0 0 0 0 0,1 0-1 0 0,0 0 1 0 0,1-1 0 0 0,-1 1 0 0 0,1 0-1 0 0,0-1 1 0 0,1 1 0 0 0,-1-1 0 0 0,1 0-1 0 0,6 9 1 0 0,-7-12-127 0 0,-1 0 1 0 0,1 0-1 0 0,0 0 0 0 0,0 0 1 0 0,1-1-1 0 0,-1 1 0 0 0,0-1 1 0 0,1 1-1 0 0,-1-1 0 0 0,1 0 1 0 0,2 2-1 0 0,-2-3-381 0 0,0 1 0 0 0,1 0 0 0 0,-1-1-1 0 0,0 0 1 0 0,0 0 0 0 0,0 0 0 0 0,0 0 0 0 0,0 0-1 0 0,0 0 1 0 0,0-1 0 0 0,5-1 0 0 0,8-3-5779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7.151"/>
    </inkml:context>
    <inkml:brush xml:id="br0">
      <inkml:brushProperty name="width" value="0.05" units="cm"/>
      <inkml:brushProperty name="height" value="0.05" units="cm"/>
      <inkml:brushProperty name="color" value="#E71224"/>
    </inkml:brush>
  </inkml:definitions>
  <inkml:trace contextRef="#ctx0" brushRef="#br0">391 64 10591 0 0,'-12'-18'815'0'0,"9"13"-276"0"0,-1 0 0 0 0,1 0 1 0 0,-1 0-1 0 0,0 0 1 0 0,-7-6-1 0 0,10 10-512 0 0,-1 0 1 0 0,1 0-1 0 0,-1 0 0 0 0,1 0 1 0 0,-1 0-1 0 0,0 1 0 0 0,0-1 0 0 0,1 0 1 0 0,-1 1-1 0 0,0-1 0 0 0,0 1 1 0 0,0 0-1 0 0,0 0 0 0 0,1 0 1 0 0,-1 0-1 0 0,0 0 0 0 0,0 0 0 0 0,0 0 1 0 0,0 0-1 0 0,0 1 0 0 0,1-1 1 0 0,-5 2-1 0 0,-3 2-115 0 0,-1 0 1 0 0,1 1-1 0 0,0 0 1 0 0,0 1-1 0 0,0 0 0 0 0,1 0 1 0 0,0 1-1 0 0,-12 13 0 0 0,-4 7 96 0 0,-23 35 0 0 0,33-43 122 0 0,-3 4 172 0 0,1 1 0 0 0,1 1 0 0 0,2 1 0 0 0,0 0 0 0 0,2 0 0 0 0,0 1 0 0 0,2 1 0 0 0,1-1 0 0 0,-8 56 0 0 0,16-77-240 0 0,-1 0-1 0 0,1 0 0 0 0,0 1 1 0 0,1-1-1 0 0,0 0 0 0 0,0 0 1 0 0,0 0-1 0 0,0 0 0 0 0,1 0 1 0 0,0 0-1 0 0,1 0 0 0 0,3 8 1 0 0,-3-10-42 0 0,-1-1 1 0 0,0 0-1 0 0,1 0 1 0 0,-1 0-1 0 0,1 0 1 0 0,0 0-1 0 0,0-1 1 0 0,0 1-1 0 0,0-1 1 0 0,0 0-1 0 0,1 0 1 0 0,-1 0-1 0 0,1 0 1 0 0,-1-1-1 0 0,1 0 1 0 0,0 1-1 0 0,-1-1 1 0 0,1 0-1 0 0,0-1 1 0 0,8 2-1 0 0,-4-2-21 0 0,0-1-1 0 0,0 1 1 0 0,0-1-1 0 0,-1 0 1 0 0,1-1-1 0 0,0 0 1 0 0,0 0-1 0 0,-1-1 1 0 0,10-4-1 0 0,7-5-250 0 0,30-21 0 0 0,-49 30 191 0 0,-1 0-196 0 0,0 0 1 0 0,0 0-1 0 0,0-1 0 0 0,0 1 0 0 0,0-1 0 0 0,-1 0 1 0 0,0 0-1 0 0,0 0 0 0 0,5-8 0 0 0,-7 10-556 0 0,-3 0-1016 0 0,1 0 1730 0 0,-1-1 0 0 0,0 1 1 0 0,0 0-1 0 0,0 1 0 0 0,0-1 1 0 0,0 0-1 0 0,0 1 0 0 0,-1-1 1 0 0,1 1-1 0 0,-5-3 0 0 0,4 3 228 0 0,0 0 1 0 0,0 0-1 0 0,0 0 0 0 0,-1 0 0 0 0,1 0 0 0 0,-6 0 0 0 0,-11 1 4668 0 0,12 0-1260 0 0,26-12-3081 0 0,-11 8-440 0 0,1 1 0 0 0,-1 0 0 0 0,1 0 0 0 0,14-2 1 0 0,-20 4 27 0 0,1 0 0 0 0,-1 1 0 0 0,1 0 0 0 0,0-1 0 0 0,-1 1 0 0 0,1 0 0 0 0,0 0 0 0 0,-1 1 0 0 0,1-1 1 0 0,0 1-1 0 0,-1-1 0 0 0,1 1 0 0 0,-1 0 0 0 0,1 0 0 0 0,-1 0 0 0 0,1 0 0 0 0,3 2 0 0 0,-5-2-4 0 0,-1 0-1 0 0,1 0 1 0 0,-1 1 0 0 0,1-1-1 0 0,0 0 1 0 0,-1 0-1 0 0,0 0 1 0 0,1 0 0 0 0,-1 0-1 0 0,0 0 1 0 0,0 1-1 0 0,1-1 1 0 0,-1 0 0 0 0,0 0-1 0 0,0 0 1 0 0,0 2-1 0 0,-3 18 336 0 0,-9 26 205 0 0,9-39-705 0 0,1-1 0 0 0,0 0 0 0 0,0 0 0 0 0,0 1 0 0 0,1-1 0 0 0,0 1 0 0 0,1 0-1 0 0,0-1 1 0 0,0 1 0 0 0,2 12 0 0 0,2-7-8047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3.437"/>
    </inkml:context>
    <inkml:brush xml:id="br0">
      <inkml:brushProperty name="width" value="0.05" units="cm"/>
      <inkml:brushProperty name="height" value="0.05" units="cm"/>
      <inkml:brushProperty name="color" value="#008C3A"/>
    </inkml:brush>
  </inkml:definitions>
  <inkml:trace contextRef="#ctx0" brushRef="#br0">225 42 10591 0 0,'0'0'819'0'0,"-1"-2"-534"0"0,-1-2 176 0 0,-1 0 0 0 0,1 0 0 0 0,-1 0-1 0 0,0 0 1 0 0,0 0 0 0 0,-6-5 0 0 0,8 8 600 0 0,-1 0-340 0 0,-1 0-594 0 0,0 0-1 0 0,0 0 0 0 0,0 1 1 0 0,0-1-1 0 0,0 1 0 0 0,-1 0 1 0 0,1 0-1 0 0,0 0 0 0 0,0 0 1 0 0,0 0-1 0 0,0 1 0 0 0,-1-1 1 0 0,-3 3-1 0 0,1-1-58 0 0,0 0-1 0 0,1 1 1 0 0,-1 0-1 0 0,1 0 0 0 0,0 0 1 0 0,-8 7-1 0 0,2 0-1 0 0,1 0-1 0 0,1 0 0 0 0,-1 1 0 0 0,2 0 0 0 0,-12 20 0 0 0,14-21 94 0 0,1 1 0 0 0,1 0 0 0 0,0 0 0 0 0,0 0-1 0 0,1 1 1 0 0,1 0 0 0 0,0-1 0 0 0,0 1 0 0 0,1 0 0 0 0,1 20-1 0 0,0-24-17 0 0,1 0 0 0 0,0-1 0 0 0,1 1 1 0 0,0 0-1 0 0,0 0 0 0 0,1-1 0 0 0,4 12 0 0 0,-4-15-80 0 0,-1 1 0 0 0,1-1 0 0 0,0 0 0 0 0,0 0 0 0 0,0 0 1 0 0,1-1-1 0 0,-1 1 0 0 0,1-1 0 0 0,0 0 0 0 0,0 0 0 0 0,0 0 1 0 0,8 4-1 0 0,-9-5-55 0 0,1-1-1 0 0,-1 1 1 0 0,1-1 0 0 0,0 0 0 0 0,0 0-1 0 0,-1-1 1 0 0,1 1 0 0 0,0-1 0 0 0,0 0-1 0 0,0 1 1 0 0,0-2 0 0 0,0 1 0 0 0,4-1 0 0 0,-2-1 16 0 0,1 1 1 0 0,-1-2 0 0 0,0 1 0 0 0,0 0-1 0 0,0-1 1 0 0,0 0 0 0 0,6-5 0 0 0,-1 0-462 0 0,0-1 0 0 0,-1 0 1 0 0,0-1-1 0 0,0 0 0 0 0,-1 0 1 0 0,15-23-1 0 0,-17 21-631 0 0,0-1-1 0 0,-1-1 1 0 0,6-15 0 0 0,-4 4-624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33.911"/>
    </inkml:context>
    <inkml:brush xml:id="br0">
      <inkml:brushProperty name="width" value="0.05" units="cm"/>
      <inkml:brushProperty name="height" value="0.05" units="cm"/>
      <inkml:brushProperty name="color" value="#008C3A"/>
    </inkml:brush>
  </inkml:definitions>
  <inkml:trace contextRef="#ctx0" brushRef="#br0">17 27 8751 0 0,'-1'-3'-1046'0'0,"-4"-20"9512"0"0,3 33-6898 0 0,-1 91 1117 0 0,2-25-1944 0 0,-3 451 2997 0 0,8-479-3378 0 0,13 54 0 0 0,-2-19-1272 0 0,-15-81 45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2.251"/>
    </inkml:context>
    <inkml:brush xml:id="br0">
      <inkml:brushProperty name="width" value="0.05" units="cm"/>
      <inkml:brushProperty name="height" value="0.05" units="cm"/>
      <inkml:brushProperty name="color" value="#008C3A"/>
    </inkml:brush>
  </inkml:definitions>
  <inkml:trace contextRef="#ctx0" brushRef="#br0">10 119 9671 0 0,'0'0'748'0'0,"-9"0"6224"0"0,12 1-6909 0 0,0 0 0 0 0,1-1 0 0 0,-1 1 0 0 0,1-1 1 0 0,-1 0-1 0 0,1-1 0 0 0,-1 1 0 0 0,0 0 0 0 0,1-1 0 0 0,-1 0 0 0 0,4-1 0 0 0,42-16 386 0 0,-15 5-55 0 0,186-54 1820 0 0,-202 60-2098 0 0,-15 5-107 0 0,1 0 0 0 0,0 1 0 0 0,0-1 0 0 0,-1 1 0 0 0,1 0 0 0 0,0 0 0 0 0,1 0 0 0 0,-1 1 0 0 0,0 0 0 0 0,6-1 1 0 0,-8 1-110 0 0,9 3-2934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2.651"/>
    </inkml:context>
    <inkml:brush xml:id="br0">
      <inkml:brushProperty name="width" value="0.05" units="cm"/>
      <inkml:brushProperty name="height" value="0.05" units="cm"/>
      <inkml:brushProperty name="color" value="#008C3A"/>
    </inkml:brush>
  </inkml:definitions>
  <inkml:trace contextRef="#ctx0" brushRef="#br0">1 0 11975 0 0,'0'0'7004'0'0,"1"2"-6352"0"0,3 8-305 0 0,-1 1-1 0 0,1-1 0 0 0,-2 1 1 0 0,1 0-1 0 0,-2-1 1 0 0,2 21-1 0 0,-7 66 664 0 0,-1-16-661 0 0,6-58-1954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3"/>
    </inkml:context>
    <inkml:brush xml:id="br0">
      <inkml:brushProperty name="width" value="0.05" units="cm"/>
      <inkml:brushProperty name="height" value="0.05" units="cm"/>
      <inkml:brushProperty name="color" value="#008C3A"/>
    </inkml:brush>
  </inkml:definitions>
  <inkml:trace contextRef="#ctx0" brushRef="#br0">7 24 13823 0 0,'0'0'1344'0'0,"-7"-11"1024"0"0,14 4 416 0 0,2 2-2656 0 0,2 6-40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3.382"/>
    </inkml:context>
    <inkml:brush xml:id="br0">
      <inkml:brushProperty name="width" value="0.05" units="cm"/>
      <inkml:brushProperty name="height" value="0.05" units="cm"/>
      <inkml:brushProperty name="color" value="#008C3A"/>
    </inkml:brush>
  </inkml:definitions>
  <inkml:trace contextRef="#ctx0" brushRef="#br0">73 24 5063 0 0,'0'0'232'0'0,"-2"0"-13"0"0,-1 0 191 0 0,1 1-1 0 0,-1-1 1 0 0,1 1 0 0 0,-1 0-1 0 0,1-1 1 0 0,0 1 0 0 0,-1 1-1 0 0,1-1 1 0 0,0 0 0 0 0,0 0-1 0 0,0 1 1 0 0,0-1 0 0 0,0 1-1 0 0,0 0 1 0 0,0-1 0 0 0,-1 4-1 0 0,-1-1-59 0 0,1 0-1 0 0,1 1 0 0 0,-1 0 1 0 0,1-1-1 0 0,0 1 0 0 0,0 0 1 0 0,-2 8-1 0 0,1 2-41 0 0,0 0-1 0 0,1 0 1 0 0,1 0 0 0 0,0 25-1 0 0,2-29-11 0 0,0-1 0 0 0,1 1 0 0 0,0-1 0 0 0,1 0 0 0 0,6 17 0 0 0,-8-22-185 0 0,1-1 1 0 0,0 1 0 0 0,1-1 0 0 0,-1 0-1 0 0,1 1 1 0 0,-1-2 0 0 0,1 1 0 0 0,0 0 0 0 0,1 0-1 0 0,-1-1 1 0 0,1 0 0 0 0,-1 0 0 0 0,1 0-1 0 0,7 4 1 0 0,-8-6-60 0 0,0 0 0 0 0,1 0 0 0 0,-1 0 0 0 0,0-1 0 0 0,1 0 0 0 0,-1 1 0 0 0,1-1-1 0 0,-1 0 1 0 0,0-1 0 0 0,1 1 0 0 0,-1-1 0 0 0,1 1 0 0 0,-1-1 0 0 0,0 0 0 0 0,0 0 0 0 0,1-1 0 0 0,-1 1-1 0 0,0-1 1 0 0,5-2 0 0 0,1-2 22 0 0,0 0 0 0 0,-1 0-1 0 0,0-1 1 0 0,0 0 0 0 0,9-10-1 0 0,-7 6-35 0 0,-1-1-1 0 0,0-1 1 0 0,0 0-1 0 0,-1 0 1 0 0,-1-1-1 0 0,7-18 1 0 0,-11 25-23 0 0,0-1 0 0 0,-1 1 0 0 0,0-1 0 0 0,0 0 0 0 0,-1 0 0 0 0,0 1 0 0 0,-1-1 0 0 0,1 0 0 0 0,-2 0 0 0 0,1 0 0 0 0,-1 0 0 0 0,0 1 0 0 0,0-1 0 0 0,-4-9 0 0 0,5 15-10 0 0,-1 0 0 0 0,0 0 0 0 0,0-1 0 0 0,0 1 0 0 0,0 0 0 0 0,-1 0 0 0 0,1 0 0 0 0,0 0 0 0 0,-1 0 0 0 0,1 1 0 0 0,-1-1 0 0 0,0 0 1 0 0,0 1-1 0 0,0-1 0 0 0,0 1 0 0 0,0-1 0 0 0,0 1 0 0 0,0 0 0 0 0,0 0 0 0 0,0 0 0 0 0,0 0 0 0 0,-1 1 0 0 0,1-1 0 0 0,0 0 0 0 0,-1 1 0 0 0,1 0 0 0 0,0-1 0 0 0,-1 1 0 0 0,1 0 0 0 0,0 0 0 0 0,-1 0 0 0 0,1 1 0 0 0,-1-1 0 0 0,1 0 0 0 0,0 1 0 0 0,-1 0 0 0 0,-1 0 0 0 0,-6 3-29 0 0,1 0 0 0 0,0 0 1 0 0,0 0-1 0 0,0 1 0 0 0,1 1 0 0 0,-1-1 0 0 0,-11 11 0 0 0,8-3-754 0 0,0-1 0 0 0,1 2 1 0 0,1 0-1 0 0,-13 21 0 0 0,12-17-997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3.794"/>
    </inkml:context>
    <inkml:brush xml:id="br0">
      <inkml:brushProperty name="width" value="0.05" units="cm"/>
      <inkml:brushProperty name="height" value="0.05" units="cm"/>
      <inkml:brushProperty name="color" value="#008C3A"/>
    </inkml:brush>
  </inkml:definitions>
  <inkml:trace contextRef="#ctx0" brushRef="#br0">9 29 10591 0 0,'0'0'1296'0'0,"-1"2"-272"0"0,-1 1-600 0 0,1 1-1 0 0,0-1 0 0 0,0 1 1 0 0,0 0-1 0 0,1-1 0 0 0,-1 1 0 0 0,1 0 1 0 0,0-1-1 0 0,0 1 0 0 0,0 4 1 0 0,9 43 1245 0 0,-3-19-957 0 0,12 124 664 0 0,-17-132-1172 0 0,-1-24-204 0 0,0 0 1 0 0,0 0 0 0 0,0 0-1 0 0,0 0 1 0 0,0 0-1 0 0,0 0 1 0 0,0 0 0 0 0,0 0-1 0 0,0 0 1 0 0,0 0 0 0 0,0 0-1 0 0,0 0 1 0 0,0 0 0 0 0,-1 0-1 0 0,1 0 1 0 0,0 0 0 0 0,0 0-1 0 0,0 0 1 0 0,0 0 0 0 0,0 0-1 0 0,0 0 1 0 0,0 0 0 0 0,0 0-1 0 0,0 0 1 0 0,0 0 0 0 0,0 0-1 0 0,0 0 1 0 0,0 0-1 0 0,0 0 1 0 0,0 0 0 0 0,0 0-1 0 0,-1 0 1 0 0,1 0 0 0 0,0 0-1 0 0,0 0 1 0 0,0 0 0 0 0,0 0-1 0 0,0 0 1 0 0,0 0 0 0 0,0 0-1 0 0,0 0 1 0 0,0 0 0 0 0,0 0-1 0 0,0 0 1 0 0,0 0 0 0 0,0 0-1 0 0,0 0 1 0 0,0 0 0 0 0,0 0-1 0 0,0 1 1 0 0,0-1-1 0 0,0 0 1 0 0,0 0 0 0 0,0 0-1 0 0,0 0 1 0 0,0 0 0 0 0,0 0-1 0 0,0 0 1 0 0,0 0 0 0 0,0 0-1 0 0,0 0 1 0 0,0 0 0 0 0,0 0-1 0 0,0 0 1 0 0,-5-13-122 0 0,2 1-55 0 0,0 0 1 0 0,2-1-1 0 0,0 1 0 0 0,0-1 1 0 0,1 1-1 0 0,0-1 0 0 0,1 1 1 0 0,1-1-1 0 0,0 1 1 0 0,0 0-1 0 0,1 0 0 0 0,7-18 1 0 0,-5 19 177 0 0,-1 0 1 0 0,1 1 0 0 0,1-1 0 0 0,0 1-1 0 0,0 0 1 0 0,1 1 0 0 0,0-1-1 0 0,1 1 1 0 0,0 1 0 0 0,0 0-1 0 0,1 0 1 0 0,0 0 0 0 0,14-8 0 0 0,-22 15 81 0 0,1 0 1 0 0,0 0-1 0 0,-1 0 1 0 0,1 0-1 0 0,0 0 1 0 0,0 1 0 0 0,0-1-1 0 0,0 1 1 0 0,0-1-1 0 0,0 1 1 0 0,-1 0-1 0 0,1-1 1 0 0,0 1 0 0 0,0 0-1 0 0,0 0 1 0 0,0 1-1 0 0,0-1 1 0 0,0 0-1 0 0,0 1 1 0 0,0-1 0 0 0,0 1-1 0 0,0-1 1 0 0,0 1-1 0 0,0 0 1 0 0,-1 0-1 0 0,1 0 1 0 0,0 0 0 0 0,-1 0-1 0 0,1 0 1 0 0,0 1-1 0 0,-1-1 1 0 0,0 0-1 0 0,1 1 1 0 0,-1-1 0 0 0,0 1-1 0 0,0 0 1 0 0,0-1-1 0 0,0 1 1 0 0,0 0-1 0 0,0 0 1 0 0,0-1 0 0 0,0 1-1 0 0,0 3 1 0 0,17 66 1658 0 0,-13-45-1175 0 0,13 37 1 0 0,-15-56-551 0 0,0 0 0 0 0,0 0 0 0 0,1 0 0 0 0,0-1 0 0 0,0 1 1 0 0,0-1-1 0 0,1 0 0 0 0,0 0 0 0 0,9 8 0 0 0,-1-5-1139 0 0,1-4-5006 0 0,-2-1-1925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4.448"/>
    </inkml:context>
    <inkml:brush xml:id="br0">
      <inkml:brushProperty name="width" value="0.05" units="cm"/>
      <inkml:brushProperty name="height" value="0.05" units="cm"/>
      <inkml:brushProperty name="color" value="#008C3A"/>
    </inkml:brush>
  </inkml:definitions>
  <inkml:trace contextRef="#ctx0" brushRef="#br0">0 91 5063 0 0,'0'-54'1429'0'0,"0"36"1999"0"0,0 0 4042 0 0,14 35-6255 0 0,-10-4-1017 0 0,-1 1 0 0 0,0-1 0 0 0,0 1 0 0 0,-2 0 1 0 0,1 0-1 0 0,-2 24 0 0 0,0-11-7 0 0,1 219 1180 0 0,0-35-486 0 0,2-110-457 0 0,-1-43-4042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4.823"/>
    </inkml:context>
    <inkml:brush xml:id="br0">
      <inkml:brushProperty name="width" value="0.05" units="cm"/>
      <inkml:brushProperty name="height" value="0.05" units="cm"/>
      <inkml:brushProperty name="color" value="#008C3A"/>
    </inkml:brush>
  </inkml:definitions>
  <inkml:trace contextRef="#ctx0" brushRef="#br0">0 81 11519 0 0,'9'-8'396'0'0,"1"1"0"0"0,-1 0-1 0 0,1 0 1 0 0,0 1-1 0 0,1 0 1 0 0,0 1 0 0 0,-1 0-1 0 0,2 1 1 0 0,-1 0 0 0 0,21-4-1 0 0,-5 3 528 0 0,0 1 0 0 0,1 1-1 0 0,41 2 1 0 0,-59 1-756 0 0,0 0 0 0 0,-1 1 0 0 0,1 0 0 0 0,-1 1 0 0 0,19 5 0 0 0,-25-6-147 0 0,-1 0-1 0 0,0 0 1 0 0,0 0 0 0 0,0 0 0 0 0,0 0 0 0 0,0 1 0 0 0,0-1-1 0 0,0 1 1 0 0,0-1 0 0 0,-1 1 0 0 0,1 0 0 0 0,-1-1 0 0 0,1 1 0 0 0,-1 0-1 0 0,1 0 1 0 0,-1 0 0 0 0,0 0 0 0 0,0 0 0 0 0,0 0 0 0 0,0 1 0 0 0,-1-1-1 0 0,1 0 1 0 0,0 0 0 0 0,-1 1 0 0 0,0-1 0 0 0,1 0 0 0 0,-1 1-1 0 0,0-1 1 0 0,-1 5 0 0 0,0 2 9 0 0,-1-1 1 0 0,0 1-1 0 0,0-1 0 0 0,-1 1 1 0 0,-1-1-1 0 0,1 0 0 0 0,-1 0 0 0 0,-1 0 1 0 0,1-1-1 0 0,-8 10 0 0 0,-8 8 2 0 0,-34 33 0 0 0,42-45-271 0 0,-1-1-1 0 0,-1 0 0 0 0,0-1 1 0 0,0 0-1 0 0,-24 12 0 0 0,30-18-1647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5.201"/>
    </inkml:context>
    <inkml:brush xml:id="br0">
      <inkml:brushProperty name="width" value="0.05" units="cm"/>
      <inkml:brushProperty name="height" value="0.05" units="cm"/>
      <inkml:brushProperty name="color" value="#008C3A"/>
    </inkml:brush>
  </inkml:definitions>
  <inkml:trace contextRef="#ctx0" brushRef="#br0">0 218 2303 0 0,'2'0'3832'0'0,"45"-14"8428"0"0,-1-5-8924 0 0,41-30-3084 0 0,-78 43-209 0 0,0 0-1 0 0,0-1 0 0 0,14-14 1 0 0,-20 18-38 0 0,0 1-1 0 0,-1-1 1 0 0,1 0 0 0 0,-1 0 0 0 0,0 0 0 0 0,0 0 0 0 0,0-1 0 0 0,0 1 0 0 0,-1-1-1 0 0,1 1 1 0 0,-1-1 0 0 0,0 1 0 0 0,0-1 0 0 0,1-5 0 0 0,-4-2 37 0 0,-3 1-20 0 0,3 8-19 0 0,1 1 0 0 0,-1-1 0 0 0,1 0 0 0 0,-1 1 0 0 0,0 0 0 0 0,1-1 0 0 0,-1 1 1 0 0,0 0-1 0 0,0 0 0 0 0,0 0 0 0 0,0 0 0 0 0,0 0 0 0 0,0 0 0 0 0,0 0 0 0 0,0 1 0 0 0,0-1 0 0 0,-1 1 0 0 0,1-1 1 0 0,-4 1-1 0 0,2 1-8 0 0,1-1 1 0 0,0 1 0 0 0,0 0-1 0 0,0 0 1 0 0,-1 0-1 0 0,1 0 1 0 0,0 0 0 0 0,0 1-1 0 0,1 0 1 0 0,-1-1 0 0 0,-5 5-1 0 0,-2 3-33 0 0,1 0 0 0 0,1 0 0 0 0,-1 1 0 0 0,2 0 0 0 0,-12 19 0 0 0,12-17 17 0 0,0 1 0 0 0,1 1 0 0 0,1-1 0 0 0,0 1 0 0 0,-4 17-1 0 0,7-23 3 0 0,1 1-1 0 0,-1-1 0 0 0,2 0 0 0 0,-1 0 1 0 0,1 0-1 0 0,0 0 0 0 0,1 1 0 0 0,0-1 1 0 0,0 0-1 0 0,5 15 0 0 0,-5-21 21 0 0,0 1-1 0 0,0-1 0 0 0,0 1 1 0 0,0-1-1 0 0,1 0 1 0 0,-1 1-1 0 0,1-1 1 0 0,-1 0-1 0 0,1 0 0 0 0,0 0 1 0 0,0 0-1 0 0,0 0 1 0 0,0-1-1 0 0,0 1 0 0 0,0-1 1 0 0,0 1-1 0 0,1-1 1 0 0,-1 0-1 0 0,4 2 1 0 0,-2-2-7 0 0,-1 0 0 0 0,1-1 1 0 0,0 1-1 0 0,0-1 1 0 0,0 0-1 0 0,0 0 0 0 0,0 0 1 0 0,0-1-1 0 0,0 1 1 0 0,0-1-1 0 0,6-2 0 0 0,5-3-110 0 0,0 0-1 0 0,-1-1 0 0 0,0-1 0 0 0,0 0 0 0 0,16-13 0 0 0,-7 4-1639 0 0,24-24-1 0 0,-27 20-50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3"/>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5.558"/>
    </inkml:context>
    <inkml:brush xml:id="br0">
      <inkml:brushProperty name="width" value="0.05" units="cm"/>
      <inkml:brushProperty name="height" value="0.05" units="cm"/>
      <inkml:brushProperty name="color" value="#008C3A"/>
    </inkml:brush>
  </inkml:definitions>
  <inkml:trace contextRef="#ctx0" brushRef="#br0">46 1 6447 0 0,'0'0'499'0'0,"-2"1"-328"0"0,0 0 117 0 0,-1 0 1 0 0,0 0-1 0 0,1 1 1 0 0,0-1-1 0 0,-1 1 1 0 0,1 0-1 0 0,0 0 0 0 0,0 0 1 0 0,0 0-1 0 0,0 0 1 0 0,0 0-1 0 0,0 1 1 0 0,1-1-1 0 0,-1 1 1 0 0,1-1-1 0 0,-1 1 1 0 0,1-1-1 0 0,0 1 1 0 0,0 0-1 0 0,0-1 1 0 0,1 1-1 0 0,-1 5 1 0 0,-1 6 811 0 0,1 0 1 0 0,0 0-1 0 0,3 21 1 0 0,-1-12-898 0 0,0 23 867 0 0,3-1 0 0 0,2 1 0 0 0,16 66-1 0 0,-21-110-819 0 0,-2-14-198 0 0,-5-52-711 0 0,3 39 329 0 0,1 0 1 0 0,2-35-1 0 0,0 59 324 0 0,0-14-84 0 0,2 0 0 0 0,0-1 0 0 0,0 1 0 0 0,9-27 0 0 0,-9 39 103 0 0,-1-1 1 0 0,1 0 0 0 0,0 1 0 0 0,0-1 0 0 0,0 1 0 0 0,1-1 0 0 0,-1 1 0 0 0,1 0 0 0 0,-1 0 0 0 0,1 0 0 0 0,0 1 0 0 0,0-1 0 0 0,1 1 0 0 0,-1-1 0 0 0,0 1 0 0 0,1 0 0 0 0,-1 0 0 0 0,1 1 0 0 0,0-1 0 0 0,0 1 0 0 0,-1 0 0 0 0,1 0 0 0 0,6-1 0 0 0,0 1 187 0 0,1 0 0 0 0,-1 0 1 0 0,0 1-1 0 0,12 2 0 0 0,5 1-3012 0 0,-12-1-835 0 0,-6-1-3105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6.604"/>
    </inkml:context>
    <inkml:brush xml:id="br0">
      <inkml:brushProperty name="width" value="0.05" units="cm"/>
      <inkml:brushProperty name="height" value="0.05" units="cm"/>
      <inkml:brushProperty name="color" value="#008C3A"/>
    </inkml:brush>
  </inkml:definitions>
  <inkml:trace contextRef="#ctx0" brushRef="#br0">2 25 5527 0 0,'-1'-4'876'0'0,"0"-6"-428"0"0,2-1 6560 0 0,4 86-3533 0 0,-3 119-1394 0 0,16 285 378 0 0,-14-426-2514 0 0,-3-29-6387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6.984"/>
    </inkml:context>
    <inkml:brush xml:id="br0">
      <inkml:brushProperty name="width" value="0.05" units="cm"/>
      <inkml:brushProperty name="height" value="0.05" units="cm"/>
      <inkml:brushProperty name="color" value="#008C3A"/>
    </inkml:brush>
  </inkml:definitions>
  <inkml:trace contextRef="#ctx0" brushRef="#br0">1 86 9215 0 0,'0'0'707'0'0,"12"-10"-215"0"0,-4 4 400 0 0,0 1 0 0 0,0 0-1 0 0,1 0 1 0 0,-1 1 0 0 0,1 0 0 0 0,0 0-1 0 0,12-2 1 0 0,68-13 805 0 0,-69 15-1496 0 0,11-1-907 0 0,0 1-1 0 0,56 0 1 0 0,-66 5-5574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7.416"/>
    </inkml:context>
    <inkml:brush xml:id="br0">
      <inkml:brushProperty name="width" value="0.05" units="cm"/>
      <inkml:brushProperty name="height" value="0.05" units="cm"/>
      <inkml:brushProperty name="color" value="#008C3A"/>
    </inkml:brush>
  </inkml:definitions>
  <inkml:trace contextRef="#ctx0" brushRef="#br0">257 78 5983 0 0,'0'0'542'0'0,"-1"-2"-446"0"0,-8-15 256 0 0,2 5 2776 0 0,-5-12 4152 0 0,9 10-6795 0 0,-19 19-384 0 0,11 0-112 0 0,0 2 0 0 0,1-1 0 0 0,-1 1 0 0 0,2 1 0 0 0,-1 0 0 0 0,1 0 0 0 0,-12 14 0 0 0,7-6 9 0 0,1 0 0 0 0,0 2 0 0 0,-14 27 0 0 0,18-29 136 0 0,2 0 0 0 0,0 1-1 0 0,-6 20 1 0 0,11-30-55 0 0,0-1 0 0 0,1 1 1 0 0,0 0-1 0 0,0 0 0 0 0,1 0 0 0 0,0 0 0 0 0,0-1 1 0 0,1 1-1 0 0,-1 0 0 0 0,1 0 0 0 0,3 9 1 0 0,-3-15-64 0 0,-1 1 1 0 0,1-1-1 0 0,-1 0 1 0 0,1 1-1 0 0,-1-1 1 0 0,1 0 0 0 0,0 0-1 0 0,0 0 1 0 0,-1 1-1 0 0,1-1 1 0 0,0 0 0 0 0,0 0-1 0 0,0 0 1 0 0,0-1-1 0 0,1 1 1 0 0,-1 0 0 0 0,0 0-1 0 0,0 0 1 0 0,0-1-1 0 0,1 1 1 0 0,0 0-1 0 0,1-1 2 0 0,-1 1 0 0 0,0-1 0 0 0,0 0 0 0 0,1 0 0 0 0,-1 0-1 0 0,0 0 1 0 0,1 0 0 0 0,-1-1 0 0 0,0 1 0 0 0,1 0 0 0 0,3-2 0 0 0,2-2 6 0 0,-1 1 0 0 0,1-1 1 0 0,0 0-1 0 0,-1-1 0 0 0,12-9 1 0 0,-5 1-4 0 0,-1 0 1 0 0,-1 0-1 0 0,0-2 0 0 0,-1 1 1 0 0,-1-1-1 0 0,0-1 1 0 0,-1 0-1 0 0,11-26 0 0 0,-9 15 69 0 0,-1-2-1 0 0,-1 1 0 0 0,-1-1 0 0 0,4-43 1 0 0,-11 70 732 0 0,-9 88 298 0 0,5-59-912 0 0,-1 40 0 0 0,4-52-171 0 0,0-1 0 0 0,1 1 0 0 0,1-1 1 0 0,0 0-1 0 0,1 0 0 0 0,1 0 0 0 0,0 0 0 0 0,1-1 0 0 0,0 1 0 0 0,8 13 0 0 0,-12-25-70 0 0,1-1-1 0 0,-1 1 1 0 0,1 0-1 0 0,-1 0 1 0 0,1-1 0 0 0,0 1-1 0 0,-1-1 1 0 0,1 1-1 0 0,0-1 1 0 0,0 0-1 0 0,0 0 1 0 0,0 0-1 0 0,0 0 1 0 0,1 0 0 0 0,-1 0-1 0 0,0 0 1 0 0,0-1-1 0 0,0 1 1 0 0,1-1-1 0 0,-1 0 1 0 0,5 1-1 0 0,-5-1-213 0 0,0-1 0 0 0,0 1-1 0 0,0 0 1 0 0,1-1-1 0 0,-1 1 1 0 0,0-1-1 0 0,0 0 1 0 0,0 1-1 0 0,0-1 1 0 0,0 0-1 0 0,0 0 1 0 0,0-1-1 0 0,0 1 1 0 0,2-2-1 0 0,6-9-6776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7.800"/>
    </inkml:context>
    <inkml:brush xml:id="br0">
      <inkml:brushProperty name="width" value="0.05" units="cm"/>
      <inkml:brushProperty name="height" value="0.05" units="cm"/>
      <inkml:brushProperty name="color" value="#008C3A"/>
    </inkml:brush>
  </inkml:definitions>
  <inkml:trace contextRef="#ctx0" brushRef="#br0">70 1 10135 0 0,'0'0'1270'0'0,"-1"2"-101"0"0,0 141 6435 0 0,1-22-5818 0 0,-10 4-434 0 0,4-67-840 0 0,3 0 0 0 0,6 102 0 0 0,-2-149-526 0 0,0 0 114 0 0,1-20-51 0 0,-1 2-83 0 0,0 1 0 0 0,0-1-1 0 0,0 0 1 0 0,1 0 0 0 0,0 1-1 0 0,1-1 1 0 0,-1 1 0 0 0,1 0 0 0 0,1-1-1 0 0,-1 1 1 0 0,1 1 0 0 0,4-7-1 0 0,-1 5 9 0 0,0 1-1 0 0,0 0 0 0 0,0 0 0 0 0,0 0 1 0 0,1 1-1 0 0,0 0 0 0 0,0 1 0 0 0,13-6 0 0 0,-13 7 15 0 0,1-1-1 0 0,0 1 1 0 0,0 1-1 0 0,0 0 1 0 0,0 0-1 0 0,0 0 1 0 0,1 2-1 0 0,13-1 1 0 0,-21 1 20 0 0,1 0 1 0 0,0 0-1 0 0,-1 1 0 0 0,1-1 1 0 0,0 1-1 0 0,-1-1 0 0 0,1 1 1 0 0,-1 0-1 0 0,1 0 0 0 0,-1 0 0 0 0,0 0 1 0 0,1 0-1 0 0,-1 1 0 0 0,0-1 1 0 0,0 1-1 0 0,0 0 0 0 0,0-1 1 0 0,0 1-1 0 0,0 0 0 0 0,0 0 1 0 0,-1 0-1 0 0,1 0 0 0 0,-1 1 1 0 0,1-1-1 0 0,-1 0 0 0 0,0 1 1 0 0,0-1-1 0 0,0 1 0 0 0,0-1 1 0 0,-1 1-1 0 0,1-1 0 0 0,-1 1 0 0 0,1-1 1 0 0,-1 5-1 0 0,0 3 28 0 0,0-1 1 0 0,-1 1-1 0 0,-1-1 0 0 0,1 0 1 0 0,-1 1-1 0 0,-1-1 0 0 0,0 0 1 0 0,0 0-1 0 0,-1 0 0 0 0,0-1 1 0 0,-8 14-1 0 0,2-7 29 0 0,0 0-1 0 0,-1-1 1 0 0,0 0 0 0 0,-1-1-1 0 0,-18 16 1 0 0,20-21-167 0 0,0 0 0 0 0,-1-1 0 0 0,-1 0 0 0 0,1 0 0 0 0,-22 8 0 0 0,28-13 57 0 0,0 0 0 0 0,0 0 0 0 0,1-1 0 0 0,-2 0 0 0 0,1 0 0 0 0,0 0 0 0 0,0-1 0 0 0,0 1 0 0 0,0-1 0 0 0,0-1 0 0 0,-1 1 0 0 0,1-1 0 0 0,0 1 0 0 0,0-2 0 0 0,0 1-1 0 0,0 0 1 0 0,-7-4 0 0 0,10 4-41 0 0,1 0 0 0 0,-1-1-1 0 0,1 1 1 0 0,-1 0 0 0 0,1-1-1 0 0,-1 1 1 0 0,1-1 0 0 0,0 1-1 0 0,0-1 1 0 0,0 0 0 0 0,0 0-1 0 0,0 1 1 0 0,0-1 0 0 0,0 0-1 0 0,0 0 1 0 0,1 0-1 0 0,-1-2 1 0 0,0 1-358 0 0,0-1 1 0 0,1 1-1 0 0,0-1 0 0 0,-1 1 0 0 0,1-1 1 0 0,0 1-1 0 0,1-1 0 0 0,-1 1 0 0 0,2-4 1 0 0,1-4-6199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8.197"/>
    </inkml:context>
    <inkml:brush xml:id="br0">
      <inkml:brushProperty name="width" value="0.05" units="cm"/>
      <inkml:brushProperty name="height" value="0.05" units="cm"/>
      <inkml:brushProperty name="color" value="#008C3A"/>
    </inkml:brush>
  </inkml:definitions>
  <inkml:trace contextRef="#ctx0" brushRef="#br0">21 1 7367 0 0,'-1'1'3119'0'0,"-1"1"-2583"0"0,0 0 0 0 0,0 0 0 0 0,1 1 1 0 0,-1-1-1 0 0,1 1 0 0 0,-1-1 0 0 0,1 1 0 0 0,0-1 0 0 0,0 1 0 0 0,0 0 1 0 0,0 0-1 0 0,0-1 0 0 0,1 1 0 0 0,-1 0 0 0 0,1 4 0 0 0,-1 9 158 0 0,2 26 0 0 0,0-24-191 0 0,2 211 1181 0 0,1 34-140 0 0,-3-241-1445 0 0,0 1-1 0 0,2 0 1 0 0,0-1-1 0 0,2 0 1 0 0,0 0-1 0 0,15 37 0 0 0,-20-57-148 0 0,1-1 0 0 0,0 0 0 0 0,-1 1 0 0 0,1-1-1 0 0,0 0 1 0 0,0 0 0 0 0,0 1 0 0 0,0-1-1 0 0,0 0 1 0 0,0 0 0 0 0,0 0 0 0 0,0 0 0 0 0,1 0-1 0 0,-1 0 1 0 0,0-1 0 0 0,1 1 0 0 0,1 1-1 0 0,-2-2-92 0 0,0 0-1 0 0,0 0 0 0 0,0 0 0 0 0,0 0 1 0 0,0 0-1 0 0,0 0 0 0 0,0 0 0 0 0,-1 0 1 0 0,1 0-1 0 0,0-1 0 0 0,0 1 0 0 0,0 0 1 0 0,0-1-1 0 0,0 1 0 0 0,0 0 0 0 0,0-1 1 0 0,0 1-1 0 0,0-1 0 0 0,-1 0 0 0 0,1 1 1 0 0,0-1-1 0 0,0 0 0 0 0,-1 1 0 0 0,1-1 1 0 0,-1 0-1 0 0,2-1 0 0 0,5-8-1488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48.613"/>
    </inkml:context>
    <inkml:brush xml:id="br0">
      <inkml:brushProperty name="width" value="0.05" units="cm"/>
      <inkml:brushProperty name="height" value="0.05" units="cm"/>
      <inkml:brushProperty name="color" value="#008C3A"/>
    </inkml:brush>
  </inkml:definitions>
  <inkml:trace contextRef="#ctx0" brushRef="#br0">3 137 5527 0 0,'0'0'423'0'0,"-1"2"-278"0"0,0 13 7626 0 0,9-10-6274 0 0,-6-4-1245 0 0,1-1 0 0 0,1 1 1 0 0,-1 0-1 0 0,0-1 0 0 0,0 1 0 0 0,0-1 0 0 0,0 0 0 0 0,0 0 0 0 0,0 0 0 0 0,0 0 0 0 0,1-1 0 0 0,-1 0 0 0 0,0 1 0 0 0,3-2 0 0 0,43-17 870 0 0,-45 17-1014 0 0,6-3 48 0 0,-1-1 0 0 0,0 0 0 0 0,0 0 0 0 0,-1-1 0 0 0,1 0 0 0 0,-2 0 0 0 0,1-1 0 0 0,-1 0 0 0 0,0-1 0 0 0,-1 1 0 0 0,0-1 0 0 0,0-1 0 0 0,-1 1 0 0 0,6-14 0 0 0,-10 21 41 0 0,-2 2-193 0 0,1-1 0 0 0,0 1 0 0 0,0-1 0 0 0,0 1 0 0 0,-1 0 0 0 0,1-1 0 0 0,0 1 0 0 0,0 0-1 0 0,-1-1 1 0 0,1 1 0 0 0,0 0 0 0 0,-1-1 0 0 0,1 1 0 0 0,-1 0 0 0 0,1 0 0 0 0,0-1 0 0 0,-1 1 0 0 0,1 0 0 0 0,-1 0 0 0 0,1 0 0 0 0,0-1 0 0 0,-1 1-1 0 0,1 0 1 0 0,-1 0 0 0 0,1 0 0 0 0,-1 0 0 0 0,1 0 0 0 0,-1 0 0 0 0,1 0 0 0 0,-1 0 0 0 0,1 0 0 0 0,0 0 0 0 0,-1 0 0 0 0,1 0 0 0 0,-1 1-1 0 0,0-1 1 0 0,-17 4 30 0 0,12-1-33 0 0,0 1 1 0 0,1 0-1 0 0,-1 0 1 0 0,1 0-1 0 0,-1 1 1 0 0,2 0-1 0 0,-1 0 1 0 0,0 0-1 0 0,1 0 0 0 0,-7 11 1 0 0,5-6-12 0 0,1 0-1 0 0,0 0 1 0 0,0 0 0 0 0,1 0 0 0 0,-5 22-1 0 0,7-24 34 0 0,0 0-1 0 0,1-1 0 0 0,1 1 1 0 0,-1 0-1 0 0,1 0 0 0 0,1 0 0 0 0,-1 0 1 0 0,1 0-1 0 0,1 0 0 0 0,4 14 0 0 0,-5-18 30 0 0,1 0 1 0 0,0 0-1 0 0,0 0 0 0 0,1-1 0 0 0,-1 1 0 0 0,1-1 0 0 0,-1 1 0 0 0,1-1 0 0 0,0 0 0 0 0,0 0 0 0 0,1 0 0 0 0,-1-1 0 0 0,1 1 0 0 0,-1-1 1 0 0,1 0-1 0 0,0 0 0 0 0,0 0 0 0 0,0 0 0 0 0,0-1 0 0 0,0 1 0 0 0,7 1 0 0 0,1-2 50 0 0,-1 1 0 0 0,0-1 1 0 0,0-1-1 0 0,1 0 0 0 0,-1 0 0 0 0,0-1 0 0 0,0-1 1 0 0,1 0-1 0 0,19-7 0 0 0,-11 3-596 0 0,24-13 0 0 0,15-12-5988 0 0,-29 14-1250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52.487"/>
    </inkml:context>
    <inkml:brush xml:id="br0">
      <inkml:brushProperty name="width" value="0.05" units="cm"/>
      <inkml:brushProperty name="height" value="0.05" units="cm"/>
      <inkml:brushProperty name="color" value="#008C3A"/>
    </inkml:brush>
  </inkml:definitions>
  <inkml:trace contextRef="#ctx0" brushRef="#br0">29 79 919 0 0,'0'0'94'0'0,"-7"-8"420"0"0,5 7-324 0 0,0 0-41 0 0,1 0 0 0 0,-1 0 1 0 0,1 0-1 0 0,0 0 0 0 0,-1 0 1 0 0,1 0-1 0 0,0 0 0 0 0,0-1 0 0 0,-1 0 1 0 0,1 1 232 0 0,0-1 1 0 0,1 1 0 0 0,-1 0-1 0 0,1 0 1 0 0,-1 0 0 0 0,1-1-1 0 0,-1 1 1 0 0,1 0 0 0 0,0-1 0 0 0,0 1-1 0 0,0 0 1 0 0,-1-2 0 0 0,1 2-361 0 0,2-5 36 0 0,12-3-6 0 0,-8 5-66 0 0,0 1 1 0 0,1 1 0 0 0,-1-1 0 0 0,1 1-1 0 0,-1 0 1 0 0,1 0 0 0 0,0 1-1 0 0,8-1 1 0 0,56 0-72 0 0,-67 2 84 0 0,47-1-9 0 0,136 7 308 0 0,182 29 371 0 0,-102-12-450 0 0,-75-11-148 0 0,-45-5-24 0 0,604 31 334 0 0,3-20 465 0 0,-512-13-459 0 0,539 1 1165 0 0,-372-5-724 0 0,2194-13 2454 0 0,-2480 11-3250 0 0,196 0 79 0 0,229-4 208 0 0,-511 4-344 0 0,7 1-157 0 0,0-3 0 0 0,0-1 0 0 0,49-12 0 0 0,-77 10-793 0 0,-16 6 898 0 0,1 0 0 0 0,-1-1 0 0 0,0 1 0 0 0,0 0 0 0 0,1-1 0 0 0,-1 1 0 0 0,0 0 0 0 0,0-1 0 0 0,0 1 0 0 0,0 0 0 0 0,0-1 0 0 0,1 1 0 0 0,-1 0 0 0 0,0-1 0 0 0,0 1 0 0 0,0 0 0 0 0,0-1 0 0 0,0 1 0 0 0,0 0 0 0 0,0-1 0 0 0,0 1 0 0 0,0 0 0 0 0,0-1 0 0 0,0 1 0 0 0,-1 0 0 0 0,1-1 0 0 0,0 1 0 0 0,0 0 0 0 0,0-1 0 0 0,0 1 0 0 0,0 0 0 0 0,-1-1 0 0 0,1 1 0 0 0,0 0 0 0 0,0 0 0 0 0,-1-1 0 0 0,1 1 0 0 0,0 0 0 0 0,-1-1 0 0 0,-7-8-1659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8:53.200"/>
    </inkml:context>
    <inkml:brush xml:id="br0">
      <inkml:brushProperty name="width" value="0.05" units="cm"/>
      <inkml:brushProperty name="height" value="0.05" units="cm"/>
      <inkml:brushProperty name="color" value="#008C3A"/>
    </inkml:brush>
  </inkml:definitions>
  <inkml:trace contextRef="#ctx0" brushRef="#br0">5380 39 455 0 0,'-431'-23'1696'0'0,"-201"7"5371"0"0,-847 23-5414 0 0,680 17-426 0 0,3 26 2169 0 0,762-47-3207 0 0,-447 56 1023 0 0,477-59-1220 0 0,-8 2-13 0 0,-1 1 0 0 0,0 0 0 0 0,1 0 0 0 0,-1 1 0 0 0,1 1 0 0 0,-14 7 1 0 0,26-12 3 0 0,0 1 1 0 0,0-1-1 0 0,0 0 1 0 0,0 1 0 0 0,0-1-1 0 0,0 0 1 0 0,0 1-1 0 0,0-1 1 0 0,0 0-1 0 0,0 1 1 0 0,0-1 0 0 0,0 0-1 0 0,0 1 1 0 0,0-1-1 0 0,0 0 1 0 0,0 1 0 0 0,0-1-1 0 0,0 0 1 0 0,0 1-1 0 0,1-1 1 0 0,-1 0 0 0 0,0 1-1 0 0,0-1 1 0 0,0 0-1 0 0,1 1 1 0 0,-1-1 0 0 0,0 0-1 0 0,0 0 1 0 0,1 0-1 0 0,-1 1 1 0 0,1-1 0 0 0,-1 0-9 0 0,3 3-64 0 0,0-1-1 0 0,1 0 0 0 0,-1 0 0 0 0,1 0 1 0 0,-1 0-1 0 0,1-1 0 0 0,0 1 1 0 0,-1-1-1 0 0,1 0 0 0 0,0 0 0 0 0,5 0 1 0 0,48 4-766 0 0,-47-5 690 0 0,155-3-951 0 0,-72-1 928 0 0,688-39 791 0 0,-486 23 242 0 0,-103 7-428 0 0,242-13 558 0 0,-370 25-980 0 0,72 8 0 0 0,-132-6-758 0 0,-8-1 509 0 0,1 1 1 0 0,0-1-1 0 0,-1 1 1 0 0,1 0-1 0 0,-1 0 1 0 0,-4 3-1 0 0,-11 2-10 0 0,-566 91-2186 0 0,264-52 2055 0 0,-900 121 1060 0 0,1092-150-385 0 0,-266 24 1390 0 0,190-21 1172 0 0,203-18-2482 0 0,24-6 416 0 0,-8 1-669 0 0,876-128 2240 0 0,-791 120-1987 0 0,531-61-760 0 0,-85 22 27 0 0,-143 15 706 0 0,-263 23-101 0 0,-161 17-217 0 0,-36 9 0 0 0,1 0-67 0 0,-184 27-143 0 0,-191 41 62 0 0,408-74 133 0 0,24-7 0 0 0,0 0-1 0 0,-1 0 1 0 0,1 0-1 0 0,-1 0 1 0 0,1 0-1 0 0,-1 0 1 0 0,1 0 0 0 0,0 1-1 0 0,-1-1 1 0 0,1 0-1 0 0,-1 0 1 0 0,1 0-1 0 0,0 1 1 0 0,-1-1-1 0 0,1 0 1 0 0,0 1-1 0 0,-1-1 1 0 0,1 0-1 0 0,0 1 1 0 0,-1-1 0 0 0,1 0-1 0 0,0 1 1 0 0,0-1-1 0 0,0 1 1 0 0,-1 0-1 0 0,2 0-1 0 0,-1-1-1 0 0,1 1 0 0 0,0 0 1 0 0,-1-1-1 0 0,1 1 0 0 0,0 0 1 0 0,0-1-1 0 0,-1 1 1 0 0,1-1-1 0 0,0 1 0 0 0,0-1 1 0 0,0 1-1 0 0,0-1 0 0 0,0 1 1 0 0,0-1-1 0 0,0 0 1 0 0,0 0-1 0 0,0 0 0 0 0,1 1 1 0 0,26 2-24 0 0,-25-2 20 0 0,54 2-605 0 0,82-6 0 0 0,-125 2 225 0 0,96-5-5758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2:24.766"/>
    </inkml:context>
    <inkml:brush xml:id="br0">
      <inkml:brushProperty name="width" value="0.05" units="cm"/>
      <inkml:brushProperty name="height" value="0.05" units="cm"/>
      <inkml:brushProperty name="color" value="#004F8B"/>
    </inkml:brush>
  </inkml:definitions>
  <inkml:trace contextRef="#ctx0" brushRef="#br0">19 1 10711 0 0,'0'0'2864'0'0,"3"21"-1370"0"0,-20 237 1368 0 0,13-175-2562 0 0,3-25-158 0 0,3 1-1 0 0,2-1 0 0 0,2 0 1 0 0,3 0-1 0 0,33 109 0 0 0,2-9-77 0 0,-42-153-1266 0 0,-6-15-2241 0 0,2 4 1991 0 0,-4-13-4163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4"/>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2:26.201"/>
    </inkml:context>
    <inkml:brush xml:id="br0">
      <inkml:brushProperty name="width" value="0.05" units="cm"/>
      <inkml:brushProperty name="height" value="0.05" units="cm"/>
      <inkml:brushProperty name="color" value="#004F8B"/>
    </inkml:brush>
  </inkml:definitions>
  <inkml:trace contextRef="#ctx0" brushRef="#br0">0 397 3679 0 0,'0'0'167'0'0,"1"-1"-7"0"0,0-3 973 0 0,1 0 1 0 0,-1 0-1 0 0,1 1 1 0 0,0-1-1 0 0,0 1 0 0 0,4-5 1 0 0,-3 4-869 0 0,-3 3 16 0 0,2 0-90 0 0,5-7-47 0 0,-6 7-143 0 0,0 0 0 0 0,0 0-1 0 0,0 0 1 0 0,0 0 0 0 0,0 1 0 0 0,0-1 0 0 0,0 0 0 0 0,0 1-1 0 0,0-1 1 0 0,0 1 0 0 0,0-1 0 0 0,0 1 0 0 0,0 0 0 0 0,2-1-1 0 0,7-3 14 0 0,14-3 433 0 0,1 1-1 0 0,0 0 1 0 0,1 2 0 0 0,25-1-1 0 0,32-5 432 0 0,387-36 241 0 0,-348 37-821 0 0,174-7-34 0 0,220-21-149 0 0,227-48 1162 0 0,-174 27-470 0 0,-461 47-782 0 0,224-23-25 0 0,-309 32-42 0 0,0 1-1 0 0,0 1 1 0 0,0 1 0 0 0,26 4-1 0 0,-36-2 20 0 0,-1 0-1 0 0,1 0 1 0 0,-1 1-1 0 0,0 1 0 0 0,0 0 1 0 0,0 0-1 0 0,-1 1 1 0 0,19 14-1 0 0,-24-16 25 0 0,-1 0 0 0 0,0 1-1 0 0,0 0 1 0 0,-1-1 0 0 0,0 2 0 0 0,1-1-1 0 0,-2 0 1 0 0,1 1 0 0 0,-1 0-1 0 0,1 0 1 0 0,-2 0 0 0 0,1 0 0 0 0,-1 0-1 0 0,0 1 1 0 0,0-1 0 0 0,0 1 0 0 0,-1-1-1 0 0,0 1 1 0 0,-1 0 0 0 0,1-1-1 0 0,-2 9 1 0 0,-1 119 336 0 0,0 75-115 0 0,23 65 608 0 0,-3-40 117 0 0,-12-90-411 0 0,9 116 72 0 0,-11-222-526 0 0,0-16-22 0 0,-2-1-1 0 0,-1 0 1 0 0,-1 25-1 0 0,0-39-23 0 0,0-5-27 0 0,0 0-1 0 0,0 0 1 0 0,0 0 0 0 0,-1 0 0 0 0,1 0 0 0 0,-1 0 0 0 0,1 0 0 0 0,-1 0 0 0 0,0 0 0 0 0,0 0-1 0 0,1 0 1 0 0,-2 0 0 0 0,0 2 0 0 0,-1 0 4 0 0,1 0-1 0 0,-1 0 0 0 0,0 0 1 0 0,-1 0-1 0 0,1-1 0 0 0,-1 1 1 0 0,1-1-1 0 0,-1 0 1 0 0,0 0-1 0 0,0 0 0 0 0,0 0 1 0 0,-1-1-1 0 0,1 0 1 0 0,-1 0-1 0 0,1 0 0 0 0,-1 0 1 0 0,0-1-1 0 0,1 1 0 0 0,-1-1 1 0 0,-7 0-1 0 0,-8 1-131 0 0,-1-1-1 0 0,1-1 0 0 0,-34-5 0 0 0,40 4 43 0 0,-157-18-252 0 0,-71-5 66 0 0,-385 3 23 0 0,428 24 236 0 0,-203 5 157 0 0,-584 2 1506 0 0,755-21-780 0 0,-74-1 330 0 0,296 11-1207 0 0,-25 6-16 0 0,33-5-47 0 0,2 1-353 0 0,0 0 326 0 0,1 0 1 0 0,-1 0 0 0 0,0 0-1 0 0,1 0 1 0 0,-1 0-1 0 0,1 0 1 0 0,-1-1 0 0 0,1 1-1 0 0,-1 0 1 0 0,1-1 0 0 0,2 1-1 0 0,12 1-893 0 0,2-3-46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2:59.811"/>
    </inkml:context>
    <inkml:brush xml:id="br0">
      <inkml:brushProperty name="width" value="0.05" units="cm"/>
      <inkml:brushProperty name="height" value="0.05" units="cm"/>
      <inkml:brushProperty name="color" value="#004F8B"/>
    </inkml:brush>
  </inkml:definitions>
  <inkml:trace contextRef="#ctx0" brushRef="#br0">1 159 5095 0 0,'0'-2'232'0'0,"1"-15"381"0"0,1-1-1 0 0,2 1 1 0 0,-1-1-1 0 0,9-19 0 0 0,-1-3 2518 0 0,-11 39-1742 0 0,3-7 4131 0 0,-1 38-5183 0 0,-2-1 1 0 0,-1 1-1 0 0,-4 31 0 0 0,-2 18 219 0 0,8 168 726 0 0,3-205-1158 0 0,3 0-43 0 0,-7-40-51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0.227"/>
    </inkml:context>
    <inkml:brush xml:id="br0">
      <inkml:brushProperty name="width" value="0.05" units="cm"/>
      <inkml:brushProperty name="height" value="0.05" units="cm"/>
      <inkml:brushProperty name="color" value="#004F8B"/>
    </inkml:brush>
  </inkml:definitions>
  <inkml:trace contextRef="#ctx0" brushRef="#br0">12 260 7367 0 0,'0'0'568'0'0,"-1"-1"-373"0"0,0 1 179 0 0,1 0 1 0 0,-1 0-1 0 0,1-1 1 0 0,-1 1-1 0 0,0 0 1 0 0,1-1-1 0 0,-1 1 0 0 0,1 0 1 0 0,-1-1-1 0 0,1 1 1 0 0,0-1-1 0 0,-1 1 1 0 0,1-1-1 0 0,-1 1 0 0 0,1-1 1 0 0,0 1-1 0 0,-1-1 1 0 0,1 1-1 0 0,0-1 1 0 0,0 1-1 0 0,-1-1 0 0 0,1-1 1 0 0,0 2-240 0 0,0-1-1 0 0,0 0 1 0 0,0 1 0 0 0,1-1-1 0 0,-1 0 1 0 0,0 1 0 0 0,0-1 0 0 0,1 1-1 0 0,-1-1 1 0 0,0 0 0 0 0,1 1 0 0 0,-1-1-1 0 0,0 1 1 0 0,1-1 0 0 0,-1 1-1 0 0,1-1 1 0 0,0 0 0 0 0,27-16-566 0 0,-25 15 1320 0 0,11-4-322 0 0,0 1 1 0 0,25-7 0 0 0,-1 0 127 0 0,277-72 2264 0 0,-240 66-2667 0 0,343-61 269 0 0,-414 78-584 0 0,0 1 0 0 0,0 0 0 0 0,-1 0 0 0 0,1 0 1 0 0,0 0-1 0 0,0 0 0 0 0,0 1 0 0 0,-1-1 0 0 0,1 1 0 0 0,6 2 0 0 0,-9-2-93 0 0,-1-1 0 0 0,1 1-1 0 0,-1-1 1 0 0,1 1 0 0 0,-1 0 0 0 0,1-1-1 0 0,-1 1 1 0 0,1-1 0 0 0,-1 1 0 0 0,0 0-1 0 0,1-1 1 0 0,-1 1 0 0 0,0 0 0 0 0,0 0-1 0 0,1-1 1 0 0,-1 1 0 0 0,0 0 0 0 0,0 0-1 0 0,0-1 1 0 0,0 1 0 0 0,0 0 0 0 0,0 1-1 0 0,-2 15-2049 0 0,-3-1 470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0.821"/>
    </inkml:context>
    <inkml:brush xml:id="br0">
      <inkml:brushProperty name="width" value="0.05" units="cm"/>
      <inkml:brushProperty name="height" value="0.05" units="cm"/>
      <inkml:brushProperty name="color" value="#004F8B"/>
    </inkml:brush>
  </inkml:definitions>
  <inkml:trace contextRef="#ctx0" brushRef="#br0">93 82 13183 0 0,'0'0'1195'0'0,"0"-2"-982"0"0,-4-5 3695 0 0,1 30-3188 0 0,-34 174 329 0 0,18-111-782 0 0,12-51-179 0 0,-15 63 92 0 0,22-96-369 0 0,0-4-76 0 0,8-28-107 0 0,-2 1 0 0 0,-1-1 0 0 0,1-34 0 0 0,0 5 300 0 0,-3 24 80 0 0,2 1 0 0 0,2 0 0 0 0,1 1 0 0 0,20-55 0 0 0,-26 83 78 0 0,0 0 0 0 0,1 0 0 0 0,0 1 0 0 0,0-1 0 0 0,0 1 0 0 0,0-1 0 0 0,1 1 0 0 0,0 0 0 0 0,0 0 0 0 0,0 1 0 0 0,0-1 0 0 0,0 1 0 0 0,1 0 0 0 0,-1 0 0 0 0,1 1 0 0 0,0-1 0 0 0,0 1 0 0 0,6-2 0 0 0,-7 3 13 0 0,1 0 0 0 0,-1 0 0 0 0,1 1 0 0 0,-1-1 0 0 0,1 1 0 0 0,-1 0 1 0 0,1 1-1 0 0,-1-1 0 0 0,0 1 0 0 0,1 0 0 0 0,-1 0 0 0 0,0 0 1 0 0,1 0-1 0 0,-1 1 0 0 0,0 0 0 0 0,0 0 0 0 0,0 0 0 0 0,0 0 1 0 0,-1 1-1 0 0,1-1 0 0 0,-1 1 0 0 0,5 4 0 0 0,2 3 130 0 0,-1 0 1 0 0,-1 1-1 0 0,0 0 0 0 0,0 0 1 0 0,9 21-1 0 0,-4-4 115 0 0,14 41 0 0 0,-7 4 16 0 0,17 108-1 0 0,-33-160-314 0 0,-1 1-160 0 0,2 36 1 0 0,-5-57-110 0 0,-1 0 1 0 0,1 1-1 0 0,0-1 1 0 0,0 0-1 0 0,0 0 1 0 0,-1 0-1 0 0,1 0 1 0 0,-1 0-1 0 0,1 0 1 0 0,-1 0-1 0 0,1 0 1 0 0,-1 0-1 0 0,1 0 1 0 0,-1-1-1 0 0,0 1 1 0 0,0 0-1 0 0,1 0 1 0 0,-1-1-1 0 0,0 1 1 0 0,0 0-1 0 0,0-1 1 0 0,0 1-1 0 0,0 0 1 0 0,0-1 0 0 0,0 1-1 0 0,0-1 1 0 0,0 0-1 0 0,-1 1 1 0 0,-9 0-6831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1.265"/>
    </inkml:context>
    <inkml:brush xml:id="br0">
      <inkml:brushProperty name="width" value="0.05" units="cm"/>
      <inkml:brushProperty name="height" value="0.05" units="cm"/>
      <inkml:brushProperty name="color" value="#004F8B"/>
    </inkml:brush>
  </inkml:definitions>
  <inkml:trace contextRef="#ctx0" brushRef="#br0">0 92 7367 0 0,'0'0'1066'0'0,"1"-2"394"0"0,1-1-973 0 0,0-1 0 0 0,0 1 0 0 0,0 0 0 0 0,1 1 0 0 0,-1-1 0 0 0,1 0 0 0 0,-1 1 0 0 0,1-1 0 0 0,0 1 0 0 0,0 0 1 0 0,0 0-1 0 0,0 0 0 0 0,1 0 0 0 0,-1 1 0 0 0,6-3 0 0 0,11-3 411 0 0,30-7 1 0 0,-40 12-468 0 0,23-6-177 0 0,0 1 0 0 0,1 2-1 0 0,0 2 1 0 0,0 1 0 0 0,0 1 0 0 0,1 2 0 0 0,56 9 0 0 0,-73-6-1417 0 0,-3 1-76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1.696"/>
    </inkml:context>
    <inkml:brush xml:id="br0">
      <inkml:brushProperty name="width" value="0.05" units="cm"/>
      <inkml:brushProperty name="height" value="0.05" units="cm"/>
      <inkml:brushProperty name="color" value="#004F8B"/>
    </inkml:brush>
  </inkml:definitions>
  <inkml:trace contextRef="#ctx0" brushRef="#br0">315 148 14543 0 0,'92'-127'4696'0'0,"-85"113"-3666"0"0,-7 13-983 0 0,0 1 0 0 0,0 0 0 0 0,0-1 0 0 0,0 1 0 0 0,0 0 0 0 0,0 0 0 0 0,0-1 0 0 0,-1 1 0 0 0,1 0 0 0 0,0 0 0 0 0,0 0 0 0 0,0-1 0 0 0,0 1 0 0 0,0 0 0 0 0,0 0 0 0 0,-1 0 0 0 0,1-1 0 0 0,0 1 0 0 0,0 0-1 0 0,0 0 1 0 0,-1 0 0 0 0,1 0 0 0 0,0-1 0 0 0,0 1 0 0 0,0 0 0 0 0,-1 0 0 0 0,1 0 0 0 0,0 0 0 0 0,0 0 0 0 0,-1 0 0 0 0,1 0 0 0 0,-3 0 25 0 0,1 0 0 0 0,-1 0 1 0 0,1 0-1 0 0,0 0 0 0 0,-1 1 0 0 0,1-1 0 0 0,0 1 0 0 0,-1-1 1 0 0,1 1-1 0 0,-2 1 0 0 0,-32 14-27 0 0,2 1 0 0 0,0 1 0 0 0,2 2 0 0 0,-47 36 0 0 0,61-40-45 0 0,2 1 0 0 0,0 0 0 0 0,0 1 0 0 0,2 0 0 0 0,-20 33 0 0 0,26-38 0 0 0,1 0 0 0 0,1 1 0 0 0,0-1 0 0 0,1 1 0 0 0,0 1 0 0 0,1-1 0 0 0,1 1 0 0 0,0-1 0 0 0,-1 29 0 0 0,4-35 5 0 0,0-1-1 0 0,1 1 1 0 0,1-1-1 0 0,-1 1 1 0 0,1-1-1 0 0,0 0 1 0 0,1 0-1 0 0,0 0 1 0 0,0 0-1 0 0,0 0 1 0 0,1-1-1 0 0,0 1 1 0 0,0-1-1 0 0,10 10 1 0 0,-8-9 13 0 0,0-1 1 0 0,1 0 0 0 0,0 0-1 0 0,0-1 1 0 0,0 0-1 0 0,1 0 1 0 0,0-1 0 0 0,-1 0-1 0 0,2 0 1 0 0,-1-1-1 0 0,0 0 1 0 0,11 2-1 0 0,-3-2 20 0 0,0-1 0 0 0,0-1 0 0 0,0 0-1 0 0,1-2 1 0 0,-1 1 0 0 0,0-2 0 0 0,0 0-1 0 0,18-5 1 0 0,-5-1-314 0 0,1-2 0 0 0,-1 0-1 0 0,35-19 1 0 0,-63 29 108 0 0,-1-1 0 0 0,1 1 1 0 0,-1-1-1 0 0,1 1 0 0 0,0-1 0 0 0,-1 1 0 0 0,1-1 0 0 0,-1 1 1 0 0,0-1-1 0 0,1 1 0 0 0,-1-1 0 0 0,1 1 0 0 0,-1-1 0 0 0,0 0 0 0 0,1 1 1 0 0,-1-1-1 0 0,0 0 0 0 0,0 1 0 0 0,0-1 0 0 0,1 0 0 0 0,-1 1 1 0 0,0-1-1 0 0,0 0 0 0 0,0 1 0 0 0,0-1 0 0 0,0-1 0 0 0,0 1-348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2.128"/>
    </inkml:context>
    <inkml:brush xml:id="br0">
      <inkml:brushProperty name="width" value="0.05" units="cm"/>
      <inkml:brushProperty name="height" value="0.05" units="cm"/>
      <inkml:brushProperty name="color" value="#004F8B"/>
    </inkml:brush>
  </inkml:definitions>
  <inkml:trace contextRef="#ctx0" brushRef="#br0">19 65 6447 0 0,'-19'-6'8982'0'0,"29"4"-7222"0"0,96-18 1242 0 0,-66 14-2068 0 0,49-14 0 0 0,-34 9-721 0 0,-54 11-141 0 0,1 1-56 0 0,-1-1-1 0 0,0 1 0 0 0,0 0 1 0 0,0 0-1 0 0,0 0 0 0 0,0 0 1 0 0,0 0-1 0 0,0 0 0 0 0,0 0 0 0 0,0 0 1 0 0,0 0-1 0 0,-1 0 0 0 0,1 1 1 0 0,0-1-1 0 0,-1 0 0 0 0,1 0 0 0 0,-1 1 1 0 0,0-1-1 0 0,1 0 0 0 0,-1 1 1 0 0,0-1-1 0 0,1 2 0 0 0,2 32 232 0 0,-5 46 341 0 0,2 59 16 0 0,3-115-353 0 0,0 6-3694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3.202"/>
    </inkml:context>
    <inkml:brush xml:id="br0">
      <inkml:brushProperty name="width" value="0.05" units="cm"/>
      <inkml:brushProperty name="height" value="0.05" units="cm"/>
      <inkml:brushProperty name="color" value="#004F8B"/>
    </inkml:brush>
  </inkml:definitions>
  <inkml:trace contextRef="#ctx0" brushRef="#br0">176 147 4175 0 0,'-63'6'1039'0'0,"61"-5"-348"0"0,2-1-535 0 0,-1 0 0 0 0,1 0 0 0 0,-1 0 0 0 0,1 0 0 0 0,-1 0 0 0 0,1 0 0 0 0,0 0 0 0 0,-1-1 0 0 0,1 1 1 0 0,-1 0-1 0 0,1 0 0 0 0,0 0 0 0 0,-1 0 0 0 0,1 0 0 0 0,-1-1 0 0 0,1 1 0 0 0,0 0 0 0 0,-1 0 0 0 0,1-1 0 0 0,0 1 0 0 0,-1 0 1 0 0,1-1-1 0 0,0 1 0 0 0,-1 0 0 0 0,1-1 0 0 0,0 1 0 0 0,0 0 0 0 0,0-1 0 0 0,-1 1 0 0 0,1-1 0 0 0,0 1 0 0 0,0 0 0 0 0,0-1 1 0 0,0 1-1 0 0,0-1 0 0 0,0-1-10 0 0,0 1 1 0 0,1-1 0 0 0,-1 1 0 0 0,1 0 0 0 0,-1 0-1 0 0,1-1 1 0 0,-1 1 0 0 0,1 0 0 0 0,0 0-1 0 0,0 0 1 0 0,1-2 0 0 0,4-3 47 0 0,0-1 1 0 0,1 2-1 0 0,7-7 0 0 0,-2 5 92 0 0,1-1 0 0 0,0 1 1 0 0,0 1-1 0 0,1 1 0 0 0,0 0 1 0 0,25-6-1 0 0,90-9 766 0 0,-87 14-875 0 0,430-16 863 0 0,-393 22-978 0 0,534 29 89 0 0,-487-19-144 0 0,220 22 177 0 0,8 1 122 0 0,0-22-64 0 0,-216-17 14 0 0,58 0 744 0 0,-194 6 8 0 0,-3 1-914 0 0,-28 75-137 0 0,2 0 1 0 0,5 1 0 0 0,-19 110-1 0 0,24-81 1 0 0,-6 160 0 0 0,31 107 42 0 0,13-212-5 0 0,1 29 89 0 0,-22-183-39 0 0,0-1 0 0 0,0 1-1 0 0,-1-1 1 0 0,0 1 0 0 0,0-1 0 0 0,0 1 0 0 0,-1-1 0 0 0,0 0 0 0 0,-3 8-1 0 0,3-10-10 0 0,0 0 0 0 0,-1-1 0 0 0,0 1-1 0 0,1 0 1 0 0,-1-1 0 0 0,0 0 0 0 0,-1 0-1 0 0,1 0 1 0 0,-1 0 0 0 0,1 0 0 0 0,-1 0-1 0 0,0-1 1 0 0,0 0 0 0 0,-4 2-1 0 0,-13 4 24 0 0,-1-1-1 0 0,1-1 0 0 0,-1-1 0 0 0,-39 3 0 0 0,32-3-54 0 0,-377 19-85 0 0,233-19-166 0 0,-776-8 280 0 0,324-80 1435 0 0,237 24 228 0 0,360 55-1616 0 0,-1 1 1 0 0,0 2 0 0 0,-1 1-1 0 0,-53 6 1 0 0,65-4-230 0 0,17-2 6 0 0,12-6-4348 0 0,2-2-3270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03.731"/>
    </inkml:context>
    <inkml:brush xml:id="br0">
      <inkml:brushProperty name="width" value="0.05" units="cm"/>
      <inkml:brushProperty name="height" value="0.05" units="cm"/>
      <inkml:brushProperty name="color" value="#004F8B"/>
    </inkml:brush>
  </inkml:definitions>
  <inkml:trace contextRef="#ctx0" brushRef="#br0">29 20 2759 0 0,'0'0'126'0'0,"0"-1"-5"0"0,-8-17 13387 0 0,8 18-13329 0 0,-3 20 1631 0 0,0 30-1922 0 0,-4 418 2307 0 0,0 101-1739 0 0,13-411-330 0 0,-3-127-77 0 0,2 0-1 0 0,1 0 0 0 0,10 31 1 0 0,-9-43-810 0 0,3-1-4314 0 0,1-6-1588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38"/>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5"/>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39"/>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0"/>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1"/>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2"/>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3"/>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4"/>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5"/>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6"/>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7"/>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8"/>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6"/>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49"/>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0"/>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1"/>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2"/>
    </inkml:context>
    <inkml:brush xml:id="br0">
      <inkml:brushProperty name="width" value="0.05" units="cm"/>
      <inkml:brushProperty name="height" value="0.05" units="cm"/>
      <inkml:brushProperty name="color" value="#004F8B"/>
    </inkml:brush>
  </inkml:definitions>
  <inkml:trace contextRef="#ctx0" brushRef="#br0">278 157 3679 0 0,'0'0'284'0'0,"7"-17"2384"0"0,11-22 8142 0 0,-15 32-10185 0 0,-1 0 1 0 0,0 0 0 0 0,0-1 0 0 0,0-8 0 0 0,-1 14-628 0 0,-1 0-1 0 0,0 0 1 0 0,0 0 0 0 0,0 0-1 0 0,0 0 1 0 0,0 0 0 0 0,0 0-1 0 0,0 0 1 0 0,0 1-1 0 0,-1-1 1 0 0,1 0 0 0 0,-1 0-1 0 0,0 0 1 0 0,0 0 0 0 0,1 0-1 0 0,-1 1 1 0 0,0-1 0 0 0,0 0-1 0 0,-1 1 1 0 0,1-1 0 0 0,0 1-1 0 0,0-1 1 0 0,-1 1 0 0 0,1 0-1 0 0,-1-1 1 0 0,1 1-1 0 0,-1 0 1 0 0,0 0 0 0 0,1 0-1 0 0,-1 0 1 0 0,0 0 0 0 0,0 1-1 0 0,0-1 1 0 0,1 0 0 0 0,-1 1-1 0 0,0-1 1 0 0,0 1 0 0 0,0 0-1 0 0,0 0 1 0 0,0 0 0 0 0,-3 0-1 0 0,-2 0 0 0 0,0 1 0 0 0,0-1-1 0 0,0 2 1 0 0,0-1 0 0 0,0 1-1 0 0,0 0 1 0 0,0 0 0 0 0,1 1-1 0 0,-1 0 1 0 0,-6 4 0 0 0,-1 1-44 0 0,0 1 1 0 0,0 1 0 0 0,-15 14 0 0 0,17-13 83 0 0,0 2 0 0 0,1-1 0 0 0,0 2-1 0 0,1-1 1 0 0,1 1 0 0 0,0 1 0 0 0,-13 30 0 0 0,19-36 35 0 0,-1 0 0 0 0,2 0 0 0 0,0 0 0 0 0,0 0 0 0 0,0 0 0 0 0,1 1 1 0 0,0 9-1 0 0,2-13-6 0 0,-1-1 0 0 0,1 1 0 0 0,0-1-1 0 0,0 1 1 0 0,0-1 0 0 0,1 1 0 0 0,0-1 0 0 0,0 0 0 0 0,0 1 0 0 0,1-1 0 0 0,-1 0 0 0 0,6 6 0 0 0,-4-6-41 0 0,0-1 0 0 0,0 0 0 0 0,0 0 0 0 0,1-1 0 0 0,-1 1 0 0 0,1-1 0 0 0,0 0 0 0 0,0 0 0 0 0,0-1 0 0 0,0 1-1 0 0,0-1 1 0 0,1 0 0 0 0,-1-1 0 0 0,1 1 0 0 0,0-1 0 0 0,-1 0 0 0 0,1 0 0 0 0,8-1 0 0 0,4 0-142 0 0,-1 0-1 0 0,1-2 1 0 0,-1 0-1 0 0,31-8 1 0 0,-32 5-731 0 0,0 0 1 0 0,26-13-1 0 0,-9 1-6188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3"/>
    </inkml:context>
    <inkml:brush xml:id="br0">
      <inkml:brushProperty name="width" value="0.05" units="cm"/>
      <inkml:brushProperty name="height" value="0.05" units="cm"/>
      <inkml:brushProperty name="color" value="#004F8B"/>
    </inkml:brush>
  </inkml:definitions>
  <inkml:trace contextRef="#ctx0" brushRef="#br0">135 45 10135 0 0,'-8'-6'1079'0'0,"-4"1"-958"0"0,9 5 1557 0 0,-8 13 4326 0 0,5 1-5404 0 0,1 0 0 0 0,0 1 1 0 0,1-1-1 0 0,-4 28 0 0 0,2-8-131 0 0,-2-3-120 0 0,-14 34-1 0 0,14-43-164 0 0,0 0 0 0 0,2 0-1 0 0,0 1 1 0 0,-3 27 0 0 0,9-43-209 0 0,0-6-105 0 0,3-9-211 0 0,8-37-1102 0 0,12-93-1 0 0,-13 59 1331 0 0,-7 53 112 0 0,-1 9 117 0 0,1 0 0 0 0,5-22 0 0 0,-7 36-27 0 0,0 0 1 0 0,0 0-1 0 0,0 0 1 0 0,1 0-1 0 0,-1 0 1 0 0,1 0-1 0 0,-1 0 1 0 0,1 0 0 0 0,0 1-1 0 0,0-1 1 0 0,0 1-1 0 0,1-1 1 0 0,-1 1-1 0 0,0 0 1 0 0,1 0-1 0 0,0 0 1 0 0,-1 0 0 0 0,4-1-1 0 0,-3 2-35 0 0,0 0 0 0 0,0 1 0 0 0,-1-1 0 0 0,1 1 0 0 0,0 0 0 0 0,0 0 1 0 0,0 0-1 0 0,0 0 0 0 0,-1 0 0 0 0,1 1 0 0 0,0-1 0 0 0,0 1 0 0 0,0 0 0 0 0,-1 0 0 0 0,1 0 0 0 0,0 0 0 0 0,-1 0 0 0 0,1 1 0 0 0,-1-1 0 0 0,0 1 0 0 0,1-1 0 0 0,-1 1 0 0 0,0 0 0 0 0,0 0 0 0 0,2 2 1 0 0,3 3 98 0 0,-1 0 1 0 0,0 1 0 0 0,0-1 0 0 0,0 1 0 0 0,-1 1 0 0 0,5 10 0 0 0,8 21 299 0 0,-2 1 0 0 0,-1 1 1 0 0,16 82-1 0 0,-29-102-821 0 0,-2-20-827 0 0,-11 2-2058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4"/>
    </inkml:context>
    <inkml:brush xml:id="br0">
      <inkml:brushProperty name="width" value="0.05" units="cm"/>
      <inkml:brushProperty name="height" value="0.05" units="cm"/>
      <inkml:brushProperty name="color" value="#004F8B"/>
    </inkml:brush>
  </inkml:definitions>
  <inkml:trace contextRef="#ctx0" brushRef="#br0">0 190 17359 0 0,'0'0'1696'0'0,"9"-2"-1504"0"0,5 1-192 0 0,2 1 0 0 0,3-1 0 0 0,2-1 424 0 0,4 1 56 0 0,3 0 0 0 0,1-2 8 0 0,2 2-296 0 0,2-2-64 0 0,0 0-16 0 0,16-2 0 0 0,-5-1-1328 0 0,-2-2-256 0 0</inkml:trace>
  <inkml:trace contextRef="#ctx0" brushRef="#br0" timeOffset="1">574 0 12895 0 0,'-15'2'1376'0'0,"13"-1"-1185"0"0,-1 0-1 0 0,1 0 1 0 0,0 0-1 0 0,-1 0 1 0 0,1 1-1 0 0,0-1 1 0 0,0 1-1 0 0,0 0 1 0 0,0 0-1 0 0,0 0 1 0 0,0 0-1 0 0,0 0 1 0 0,1 0-1 0 0,-1 0 1 0 0,1 0-1 0 0,0 1 1 0 0,-1-1-1 0 0,1 0 1 0 0,-1 4-1 0 0,-2 6 1377 0 0,0 0 0 0 0,-3 22 0 0 0,5-26-1407 0 0,-6 35 109 0 0,2 0 0 0 0,-1 62-1 0 0,7-103-1569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6"/>
    </inkml:context>
    <inkml:brush xml:id="br0">
      <inkml:brushProperty name="width" value="0.05" units="cm"/>
      <inkml:brushProperty name="height" value="0.05" units="cm"/>
      <inkml:brushProperty name="color" value="#004F8B"/>
    </inkml:brush>
  </inkml:definitions>
  <inkml:trace contextRef="#ctx0" brushRef="#br0">0 61 15663 0 0,'14'-9'1668'0'0,"8"-1"-947"0"0,2 2 0 0 0,-1 1 0 0 0,1 0 0 0 0,37-5 0 0 0,-22 8 253 0 0,1 1 1 0 0,41 2-1 0 0,-74 1-917 0 0,1 1-1 0 0,-1 0 1 0 0,1 0 0 0 0,-1 0 0 0 0,1 1-1 0 0,-1 0 1 0 0,0 1 0 0 0,10 4-1 0 0,-14-6-37 0 0,-1 1 0 0 0,0-1 0 0 0,1 1 0 0 0,-1-1 0 0 0,0 1 0 0 0,0 0 0 0 0,0 0 0 0 0,0 0 0 0 0,0 0 0 0 0,0 1 0 0 0,-1-1 0 0 0,1 0 0 0 0,-1 1 0 0 0,0-1 0 0 0,0 1 0 0 0,1-1 0 0 0,-2 1 0 0 0,1 0 0 0 0,0 0 0 0 0,0-1 0 0 0,-1 1 0 0 0,0 0 0 0 0,1 0 0 0 0,-1 0 0 0 0,0 3 0 0 0,-3 14 44 0 0,0 0 0 0 0,-1 0 0 0 0,-1-1 0 0 0,-11 29 0 0 0,10-32-16 0 0,1 0 1 0 0,0 1 0 0 0,1 0-1 0 0,0-1 1 0 0,2 1-1 0 0,-2 31 1 0 0,4-46-48 0 0,0 0-1 0 0,1 0 1 0 0,-1-1-1 0 0,0 1 1 0 0,1 0-1 0 0,-1 0 1 0 0,1 0-1 0 0,-1 0 1 0 0,1 0 0 0 0,0-1-1 0 0,0 1 1 0 0,0 0-1 0 0,0-1 1 0 0,0 1-1 0 0,0-1 1 0 0,0 1-1 0 0,0-1 1 0 0,1 1-1 0 0,-1-1 1 0 0,0 0 0 0 0,1 1-1 0 0,0-1 1 0 0,-1 0-1 0 0,1 0 1 0 0,0 0-1 0 0,-1-1 1 0 0,1 1-1 0 0,0 0 1 0 0,0-1-1 0 0,0 1 1 0 0,-1-1-1 0 0,1 1 1 0 0,0-1 0 0 0,0 0-1 0 0,0 0 1 0 0,3 0-1 0 0,7 0-6 0 0,0-1 1 0 0,0 0-1 0 0,0-1 0 0 0,20-6 0 0 0,-14 3-2 0 0,24-6-634 0 0,-1-2 1 0 0,41-19-1 0 0,-66 23-785 0 0,-4 0-68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7"/>
    </inkml:context>
    <inkml:brush xml:id="br0">
      <inkml:brushProperty name="width" value="0.05" units="cm"/>
      <inkml:brushProperty name="height" value="0.05" units="cm"/>
      <inkml:brushProperty name="color" value="#004F8B"/>
    </inkml:brush>
  </inkml:definitions>
  <inkml:trace contextRef="#ctx0" brushRef="#br0">106 260 17359 0 0,'0'0'1888'0'0,"10"-2"-1888"0"0,1-2 0 0 0,2-2 0 0 0,5 1 392 0 0,0 0 48 0 0,3-1 8 0 0,0-1 0 0 0,2 1-336 0 0,0-1-112 0 0,0-1 72 0 0,9-4-72 0 0,-3 1-1056 0 0,-7 0-248 0 0</inkml:trace>
  <inkml:trace contextRef="#ctx0" brushRef="#br0" timeOffset="1">0 53 15663 0 0,'0'0'1672'0'0,"11"-2"-1672"0"0,2-2 688 0 0,6 0 80 0 0,4 0 24 0 0,4-3 0 0 0,4 1-520 0 0,3 1-104 0 0,0 1-16 0 0,4 0-8 0 0,1 0-144 0 0,1 1 0 0 0,2 1 0 0 0,0-1-8472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59"/>
    </inkml:context>
    <inkml:brush xml:id="br0">
      <inkml:brushProperty name="width" value="0.05" units="cm"/>
      <inkml:brushProperty name="height" value="0.05" units="cm"/>
      <inkml:brushProperty name="color" value="#004F8B"/>
    </inkml:brush>
  </inkml:definitions>
  <inkml:trace contextRef="#ctx0" brushRef="#br0">349 5 10135 0 0,'0'0'778'0'0,"-11"-4"7500"0"0,4 4-8046 0 0,0 1 0 0 0,0 1 0 0 0,0-1 1 0 0,0 1-1 0 0,0 0 0 0 0,1 1 0 0 0,-1-1 0 0 0,1 1 0 0 0,0 1 0 0 0,-8 4 0 0 0,-11 9-387 0 0,-23 20 1 0 0,45-34 228 0 0,-19 16 149 0 0,1 0 1 0 0,1 2 0 0 0,-19 25 0 0 0,27-30 30 0 0,1-1 1 0 0,1 1-1 0 0,1 1 1 0 0,0 0 0 0 0,-11 30-1 0 0,19-42-214 0 0,-1 0-1 0 0,1 1 1 0 0,0-1-1 0 0,0 0 0 0 0,0 0 1 0 0,1 1-1 0 0,0-1 1 0 0,0 0-1 0 0,0 1 1 0 0,1-1-1 0 0,0 0 1 0 0,0 1-1 0 0,0-1 1 0 0,1 0-1 0 0,-1 0 1 0 0,1 0-1 0 0,0 0 0 0 0,1 0 1 0 0,3 5-1 0 0,-3-6-30 0 0,0 0 0 0 0,1 0-1 0 0,-1 0 1 0 0,1-1 0 0 0,0 0 0 0 0,0 0-1 0 0,0 0 1 0 0,0 0 0 0 0,1 0-1 0 0,-1-1 1 0 0,1 0 0 0 0,-1 0-1 0 0,1 0 1 0 0,0-1 0 0 0,0 1 0 0 0,0-1-1 0 0,0 0 1 0 0,0-1 0 0 0,0 1-1 0 0,8-1 1 0 0,1-1-45 0 0,0 0 0 0 0,0-1 0 0 0,-1-1 0 0 0,1 0 0 0 0,0-1-1 0 0,23-10 1 0 0,-20 6-1390 0 0,1 0 0 0 0,19-14 1 0 0,-23 11-3779 0 0,-3-1-1358 0 0</inkml:trace>
  <inkml:trace contextRef="#ctx0" brushRef="#br0" timeOffset="1">205 307 12839 0 0,'0'0'1164'0'0,"2"-1"-958"0"0,73-41 2444 0 0,-67 38-2176 0 0,0 0 0 0 0,0 1 1 0 0,1 0-1 0 0,-1 1 1 0 0,1 0-1 0 0,0 0 0 0 0,17 0 1710 0 0,-25 3-1861 0 0,0 2-253 0 0,0-1 1 0 0,0 1-1 0 0,0-1 1 0 0,0 1-1 0 0,0-1 1 0 0,0 1-1 0 0,-1 0 1 0 0,1-1-1 0 0,-1 1 1 0 0,0 0-1 0 0,0 0 1 0 0,0-1-1 0 0,0 1 1 0 0,-1 0-1 0 0,1-1 1 0 0,-1 5-1 0 0,-3 8 171 0 0,-10 26 0 0 0,6-18-112 0 0,1-4-94 0 0,3-9-53 0 0,0 0-1 0 0,1 1 1 0 0,0-1 0 0 0,1 1-1 0 0,0 0 1 0 0,1-1-1 0 0,0 21 1 0 0,1-29-317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61"/>
    </inkml:context>
    <inkml:brush xml:id="br0">
      <inkml:brushProperty name="width" value="0.05" units="cm"/>
      <inkml:brushProperty name="height" value="0.05" units="cm"/>
      <inkml:brushProperty name="color" value="#004F8B"/>
    </inkml:brush>
  </inkml:definitions>
  <inkml:trace contextRef="#ctx0" brushRef="#br0">131 1 455 0 0,'-1'0'101'0'0,"-1"0"-1"0"0,1 0 0 0 0,0 0 0 0 0,-1 0 0 0 0,1 0 0 0 0,0 0 0 0 0,-1 0 0 0 0,1 1 0 0 0,0-1 0 0 0,-1 0 0 0 0,1 1 0 0 0,0 0 1 0 0,0-1-1 0 0,0 1 0 0 0,-1-1 0 0 0,1 1 0 0 0,0 0 0 0 0,0 0 0 0 0,0 0 0 0 0,0 0 0 0 0,0 0 0 0 0,0 0 0 0 0,1 0 0 0 0,-1 0 0 0 0,-1 2 1 0 0,0 0 1291 0 0,-2 2 711 0 0,1 0 0 0 0,-1 0 0 0 0,1 1 0 0 0,1-1 0 0 0,-4 9 0 0 0,-8 32 2186 0 0,9-28-3979 0 0,-4 13 710 0 0,-9 62 0 0 0,16-81-894 0 0,1 0 0 0 0,1 0 1 0 0,0 1-1 0 0,1-1 1 0 0,0 0-1 0 0,1 0 1 0 0,0 0-1 0 0,5 16 0 0 0,-6-25-100 0 0,0 1-1 0 0,1-1 1 0 0,-1 0-1 0 0,1 1 1 0 0,0-1-1 0 0,0 0 1 0 0,0 0-1 0 0,0-1 0 0 0,0 1 1 0 0,1 0-1 0 0,-1-1 1 0 0,1 1-1 0 0,0-1 1 0 0,-1 0-1 0 0,1 0 1 0 0,0 0-1 0 0,7 3 0 0 0,-6-3-2 0 0,0-1 0 0 0,1 0 0 0 0,-1 0 0 0 0,1 0 0 0 0,-1-1 0 0 0,1 0-1 0 0,-1 0 1 0 0,1 0 0 0 0,-1 0 0 0 0,1-1 0 0 0,-1 1 0 0 0,8-3 0 0 0,-3 0-4 0 0,0 0 1 0 0,0-1-1 0 0,-1 0 1 0 0,0 0 0 0 0,0-1-1 0 0,0 0 1 0 0,0 0-1 0 0,-1-1 1 0 0,0 0-1 0 0,0 0 1 0 0,0-1 0 0 0,-1 0-1 0 0,8-11 1 0 0,-9 11-5 0 0,-2-1 0 0 0,1-1 1 0 0,-1 1-1 0 0,0-1 0 0 0,0 1 0 0 0,-1-1 1 0 0,-1 0-1 0 0,1 1 0 0 0,-1-1 1 0 0,-1 0-1 0 0,0 0 0 0 0,-1-13 0 0 0,0 14-1 0 0,0-1 1 0 0,0 0-1 0 0,-1 0 0 0 0,0 1 0 0 0,-1-1 0 0 0,1 1 0 0 0,-2 0 0 0 0,1 0 0 0 0,-1 0 0 0 0,-1 0 0 0 0,1 1 0 0 0,-10-12 0 0 0,9 14-18 0 0,-1 0-1 0 0,-1 0 1 0 0,1 0-1 0 0,-1 1 1 0 0,0 0 0 0 0,0 0-1 0 0,0 0 1 0 0,0 1-1 0 0,-1 0 1 0 0,1 1-1 0 0,-1 0 1 0 0,0 0 0 0 0,1 0-1 0 0,-1 1 1 0 0,0 0-1 0 0,0 1 1 0 0,0 0-1 0 0,0 0 1 0 0,0 1 0 0 0,0 0-1 0 0,0 0 1 0 0,0 1-1 0 0,1 0 1 0 0,-10 3-1 0 0,13-3-209 0 0,1 0 0 0 0,-1 0 0 0 0,1 0-1 0 0,0 1 1 0 0,-1 0 0 0 0,1-1-1 0 0,0 1 1 0 0,1 0 0 0 0,-1 0-1 0 0,0 1 1 0 0,1-1 0 0 0,0 0 0 0 0,0 1-1 0 0,0-1 1 0 0,0 1 0 0 0,1 0-1 0 0,-2 5 1 0 0,-1 5-1466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7"/>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62"/>
    </inkml:context>
    <inkml:brush xml:id="br0">
      <inkml:brushProperty name="width" value="0.05" units="cm"/>
      <inkml:brushProperty name="height" value="0.05" units="cm"/>
      <inkml:brushProperty name="color" value="#004F8B"/>
    </inkml:brush>
  </inkml:definitions>
  <inkml:trace contextRef="#ctx0" brushRef="#br0">33 6 9215 0 0,'0'0'707'0'0,"-2"-1"-464"0"0,-6-4 1794 0 0,7 6-1507 0 0,0-1 0 0 0,-1 1 0 0 0,1 0 0 0 0,0 0 1 0 0,-1 0-1 0 0,1-1 0 0 0,0 1 0 0 0,0 0 0 0 0,0 1 0 0 0,0-1 0 0 0,0 0 0 0 0,0 0 1 0 0,0 0-1 0 0,-1 2 0 0 0,0 18 424 0 0,0 1 0 0 0,2 40 0 0 0,1-7-451 0 0,-1-45-419 0 0,-1 22 276 0 0,1 1 0 0 0,6 36 0 0 0,-6-67-760 0 0,1-13-3584 0 0,-2-1 1564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63"/>
    </inkml:context>
    <inkml:brush xml:id="br0">
      <inkml:brushProperty name="width" value="0.05" units="cm"/>
      <inkml:brushProperty name="height" value="0.05" units="cm"/>
      <inkml:brushProperty name="color" value="#004F8B"/>
    </inkml:brush>
  </inkml:definitions>
  <inkml:trace contextRef="#ctx0" brushRef="#br0">42 81 10135 0 0,'1'-2'778'0'0,"13"-6"94"0"0,-1 0-1 0 0,1 0 1 0 0,0 1 0 0 0,1 1 0 0 0,-1 1 0 0 0,1 0 0 0 0,1 0-1 0 0,-1 2 1 0 0,29-4 0 0 0,-37 6-536 0 0,0 1 0 0 0,0 0 0 0 0,0 0 0 0 0,0 1 0 0 0,0 0 0 0 0,0 0 0 0 0,0 1 0 0 0,0 0 0 0 0,0 0 0 0 0,-1 0 0 0 0,1 1 0 0 0,-1 0 0 0 0,0 0 0 0 0,0 1 0 0 0,11 7 0 0 0,-16-10-300 0 0,-1 0 0 0 0,1 0 0 0 0,-1 0 0 0 0,1 0 0 0 0,-1 0 0 0 0,1 0 0 0 0,-1 0 0 0 0,0 0 0 0 0,1 0 1 0 0,-1 0-1 0 0,0 0 0 0 0,0 0 0 0 0,0 0 0 0 0,0 0 0 0 0,0 0 0 0 0,0 0 0 0 0,0 0 0 0 0,0 0 0 0 0,0 0 0 0 0,0 0 0 0 0,-1 0 0 0 0,1 0 0 0 0,0 0 0 0 0,-1 0 0 0 0,1 0 0 0 0,-1 0 0 0 0,0 1 0 0 0,-15 22 191 0 0,2-9-155 0 0,-1-1 0 0 0,0 0 0 0 0,-34 23 0 0 0,-56 28-336 0 0,94-59 198 0 0,-9 6-70 0 0,0-1-1 0 0,-1 0 0 0 0,-27 8 0 0 0,47-19 55 0 0,2-1 35 0 0,7-4 19 0 0,12-5 19 0 0,-12 7 13 0 0,0 1-1 0 0,0 1 1 0 0,0-1-1 0 0,0 1 0 0 0,0 0 1 0 0,0 1-1 0 0,1 0 0 0 0,14 2 1 0 0,1 2-618 0 0,38 13 0 0 0,-13-3-5592 0 0,-28-9-1568 0 0</inkml:trace>
  <inkml:trace contextRef="#ctx0" brushRef="#br0" timeOffset="1">460 0 7831 0 0,'0'0'706'0'0,"2"10"-288"0"0,14 73 8853 0 0,-13-62-8382 0 0,0 0 0 0 0,2 1 0 0 0,0-2 0 0 0,2 1-1 0 0,16 38 1 0 0,-21-57-835 0 0,-1 0 0 0 0,0 1 0 0 0,1-1 0 0 0,-1 0 0 0 0,1 0 0 0 0,0 0 0 0 0,0 0 0 0 0,0 0 0 0 0,0-1 0 0 0,0 1 0 0 0,0 0 0 0 0,0-1 0 0 0,1 1 0 0 0,-1-1 0 0 0,0 0 0 0 0,1 0 0 0 0,-1 0 0 0 0,4 1 0 0 0,-2-2-20 0 0,-1 1 0 0 0,1-1 0 0 0,0 0 0 0 0,-1 0 0 0 0,1-1 0 0 0,0 1 1 0 0,-1-1-1 0 0,1 1 0 0 0,0-1 0 0 0,-1 0 0 0 0,7-3 0 0 0,1-2-13 0 0,-1 0-1 0 0,1 0 1 0 0,-1-1 0 0 0,-1 0-1 0 0,1-1 1 0 0,-1 0-1 0 0,8-9 1 0 0,19-26 51 0 0,44-71 0 0 0,-78 111-72 0 0,4-6-37 0 0,-5 7-153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65"/>
    </inkml:context>
    <inkml:brush xml:id="br0">
      <inkml:brushProperty name="width" value="0.05" units="cm"/>
      <inkml:brushProperty name="height" value="0.05" units="cm"/>
      <inkml:brushProperty name="color" value="#004F8B"/>
    </inkml:brush>
  </inkml:definitions>
  <inkml:trace contextRef="#ctx0" brushRef="#br0">26 0 11975 0 0,'0'0'923'0'0,"-3"10"-566"0"0,-2 8 3234 0 0,-3 28 1 0 0,1 55-424 0 0,4-44-2499 0 0,4-1-1802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66"/>
    </inkml:context>
    <inkml:brush xml:id="br0">
      <inkml:brushProperty name="width" value="0.05" units="cm"/>
      <inkml:brushProperty name="height" value="0.05" units="cm"/>
      <inkml:brushProperty name="color" value="#004F8B"/>
    </inkml:brush>
  </inkml:definitions>
  <inkml:trace contextRef="#ctx0" brushRef="#br0">1 1 5527 0 0,'0'0'12623'0'0,"2"0"-11707"0"0,8 5-281 0 0,14 8 826 0 0,1-1 0 0 0,49 14 0 0 0,-60-22-1395 0 0,53 16-1364 0 0,-56-16-6875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22.967"/>
    </inkml:context>
    <inkml:brush xml:id="br0">
      <inkml:brushProperty name="width" value="0.05" units="cm"/>
      <inkml:brushProperty name="height" value="0.05" units="cm"/>
      <inkml:brushProperty name="color" value="#004F8B"/>
    </inkml:brush>
  </inkml:definitions>
  <inkml:trace contextRef="#ctx0" brushRef="#br0">14 73 1375 0 0,'-10'3'7532'0'0,"9"-3"-7437"0"0,1 0-1 0 0,0 0 1 0 0,0 0-1 0 0,0 0 1 0 0,0 0-1 0 0,-1 0 1 0 0,1 0-1 0 0,0 0 1 0 0,0 0 0 0 0,0 0-1 0 0,0 0 1 0 0,0 0-1 0 0,-1 0 1 0 0,1 0-1 0 0,0 1 1 0 0,0-1-1 0 0,0 0 1 0 0,0 0-1 0 0,0 0 1 0 0,0 0-1 0 0,0 0 1 0 0,0 1-1 0 0,0-1 1 0 0,-1 0-1 0 0,1 0 1 0 0,0 0-1 0 0,0 0 1 0 0,0 0-1 0 0,0 1 1 0 0,0-1-1 0 0,0 0 1 0 0,0 0-1 0 0,0 0 1 0 0,0 0-1 0 0,0 1 1 0 0,0-1-1 0 0,0 0 1 0 0,0 0-1 0 0,0 0 1 0 0,0 0-1 0 0,0 0 1 0 0,0 1-1 0 0,0-1 1 0 0,1 0 0 0 0,-1 0-1 0 0,0 0 1 0 0,0 0-1 0 0,0 0 1 0 0,0 1-1 0 0,0-1 1 0 0,0 0-1 0 0,0 0 1 0 0,0 0-1 0 0,1 0 1 0 0,-1 0-1 0 0,14 4 881 0 0,20-2-1141 0 0,62-10 1916 0 0,145-30 0 0 0,-188 28-1070 0 0,-22 4-298 0 0,11-3-35 0 0,-1 3 0 0 0,1 0 0 0 0,54 2 0 0 0,-82 5-1528 0 0,-7 0-3435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58.987"/>
    </inkml:context>
    <inkml:brush xml:id="br0">
      <inkml:brushProperty name="width" value="0.05" units="cm"/>
      <inkml:brushProperty name="height" value="0.05" units="cm"/>
      <inkml:brushProperty name="color" value="#004F8B"/>
    </inkml:brush>
  </inkml:definitions>
  <inkml:trace contextRef="#ctx0" brushRef="#br0">7 170 919 0 0,'-1'-17'298'0'0,"0"-35"6455"0"0,2 35-4409 0 0,-5-33 0 0 0,4 48-1609 0 0,-1-30 5959 0 0,4 51-6342 0 0,16 305 600 0 0,-18-281-951 0 0,-1-24-3554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59.401"/>
    </inkml:context>
    <inkml:brush xml:id="br0">
      <inkml:brushProperty name="width" value="0.05" units="cm"/>
      <inkml:brushProperty name="height" value="0.05" units="cm"/>
      <inkml:brushProperty name="color" value="#004F8B"/>
    </inkml:brush>
  </inkml:definitions>
  <inkml:trace contextRef="#ctx0" brushRef="#br0">1 136 2303 0 0,'0'0'102'0'0,"1"-13"20"0"0,1 9 717 0 0,-1 1 0 0 0,1 0-1 0 0,-1 0 1 0 0,1 0 0 0 0,0 0-1 0 0,0 0 1 0 0,1 1 0 0 0,-1-1-1 0 0,0 1 1 0 0,1-1 0 0 0,0 1-1 0 0,-1 0 1 0 0,5-2 0 0 0,40-24 3383 0 0,-44 27-4331 0 0,18-9 731 0 0,1 1 0 0 0,0 1 0 0 0,0 1 0 0 0,27-5 0 0 0,-35 10-493 0 0,-1 0 1 0 0,1 0-1 0 0,0 1 0 0 0,-1 1 0 0 0,1 0 0 0 0,0 1 1 0 0,-1 1-1 0 0,21 4 0 0 0,-31-5-120 0 0,-1-1-1 0 0,1 1 0 0 0,-1 0 1 0 0,1 0-1 0 0,-1 0 1 0 0,1 1-1 0 0,-1-1 1 0 0,1 0-1 0 0,-1 1 1 0 0,0 0-1 0 0,0 0 0 0 0,0-1 1 0 0,0 1-1 0 0,0 0 1 0 0,0 1-1 0 0,0-1 1 0 0,-1 0-1 0 0,1 0 0 0 0,-1 1 1 0 0,2 2-1 0 0,-3-2 0 0 0,1 0 0 0 0,0 0 0 0 0,-1 0-1 0 0,0 0 1 0 0,0 1 0 0 0,0-1 0 0 0,0 0 0 0 0,0 0-1 0 0,-1 0 1 0 0,1 0 0 0 0,-1 0 0 0 0,0 0 0 0 0,0 0-1 0 0,0 0 1 0 0,0 0 0 0 0,0 0 0 0 0,-3 3-1 0 0,-8 14-5 0 0,-1-1 0 0 0,-1-1 0 0 0,-1 0 0 0 0,0-1-1 0 0,-36 30 1 0 0,42-41-299 0 0,0 1-1 0 0,-1-1 1 0 0,0 0-1 0 0,0-1 1 0 0,-1 0-1 0 0,1-1 1 0 0,-1 0-1 0 0,0-1 1 0 0,-15 3 0 0 0,8-1-7902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59.783"/>
    </inkml:context>
    <inkml:brush xml:id="br0">
      <inkml:brushProperty name="width" value="0.05" units="cm"/>
      <inkml:brushProperty name="height" value="0.05" units="cm"/>
      <inkml:brushProperty name="color" value="#004F8B"/>
    </inkml:brush>
  </inkml:definitions>
  <inkml:trace contextRef="#ctx0" brushRef="#br0">4 1 9215 0 0,'0'0'7284'0'0,"2"7"-5766"0"0,6 38-585 0 0,-2 0 0 0 0,-2 0 1 0 0,-3 67-1 0 0,-1-112-932 0 0,0 6 27 0 0,0 0-15 0 0,0 0-1 0 0,0 1 1 0 0,-1-1-1 0 0,0 0 1 0 0,0 0-1 0 0,0 1 1 0 0,-1-1-1 0 0,0 0 1 0 0,-3 7-1 0 0,4-11-310 0 0,-10-1-4285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0.185"/>
    </inkml:context>
    <inkml:brush xml:id="br0">
      <inkml:brushProperty name="width" value="0.05" units="cm"/>
      <inkml:brushProperty name="height" value="0.05" units="cm"/>
      <inkml:brushProperty name="color" value="#004F8B"/>
    </inkml:brush>
  </inkml:definitions>
  <inkml:trace contextRef="#ctx0" brushRef="#br0">1 135 5063 0 0,'0'0'390'0'0,"2"-2"-252"0"0,9-7 1791 0 0,2-1-1 0 0,0 2 0 0 0,26-15 0 0 0,-16 13 80 0 0,42-14 0 0 0,121-16 2143 0 0,-179 38-4000 0 0,5 0 79 0 0,1 0-1 0 0,-1 1 1 0 0,1 0-1 0 0,18 1 1 0 0,-30 0-224 0 0,0 0 0 0 0,0 0 1 0 0,0 0-1 0 0,0 0 0 0 0,0 0 0 0 0,0 0 1 0 0,0 1-1 0 0,0-1 0 0 0,0 0 1 0 0,-1 1-1 0 0,1-1 0 0 0,0 0 0 0 0,0 1 1 0 0,0-1-1 0 0,0 1 0 0 0,-1-1 0 0 0,1 1 1 0 0,0 0-1 0 0,-1-1 0 0 0,1 1 0 0 0,0 0 1 0 0,-1-1-1 0 0,1 1 0 0 0,-1 0 1 0 0,1 0-1 0 0,0 1 0 0 0,0 0 10 0 0,-1-1-11 0 0,1 0 1 0 0,-1 0-1 0 0,1 0 0 0 0,-1 0 0 0 0,0 0 0 0 0,1 0 1 0 0,-1 1-1 0 0,0-1 0 0 0,0 0 0 0 0,0 0 0 0 0,0 0 1 0 0,0 1-1 0 0,0-1 0 0 0,0 0 0 0 0,0 0 0 0 0,0 0 1 0 0,-1 1-1 0 0,1-1 0 0 0,0 0 0 0 0,-1 0 0 0 0,0 2 1 0 0,-12 20 3 0 0,-3-3-266 0 0,-1-1 0 0 0,-1-1 0 0 0,-1-1 0 0 0,0 0-1 0 0,-1-2 1 0 0,-1 0 0 0 0,-22 12 0 0 0,36-23 159 0 0,3-1 31 0 0,-1 0 0 0 0,0-1 0 0 0,1 1 0 0 0,-1-1 0 0 0,0 0 0 0 0,0-1 0 0 0,0 1 0 0 0,-1-1 0 0 0,1 0 0 0 0,-8 0 0 0 0,3 0-19 0 0,17-1 221 0 0,0 1 0 0 0,0 0 0 0 0,0 1 0 0 0,0-1 0 0 0,0 1 1 0 0,0 0-1 0 0,0 1 0 0 0,10 5 0 0 0,53 36 980 0 0,-31-18-671 0 0,3 2-132 0 0,53 47 0 0 0,-81-63-480 0 0,-6-7-2459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0.625"/>
    </inkml:context>
    <inkml:brush xml:id="br0">
      <inkml:brushProperty name="width" value="0.05" units="cm"/>
      <inkml:brushProperty name="height" value="0.05" units="cm"/>
      <inkml:brushProperty name="color" value="#004F8B"/>
    </inkml:brush>
  </inkml:definitions>
  <inkml:trace contextRef="#ctx0" brushRef="#br0">125 58 11055 0 0,'0'0'1002'0'0,"-1"0"-824"0"0,-7-1 62 0 0,8 1-75 0 0,-1 0-1 0 0,0 0 1 0 0,0 0-1 0 0,0 1 0 0 0,1-1 1 0 0,-1 0-1 0 0,0 0 1 0 0,1 1-1 0 0,-1-1 1 0 0,0 1-1 0 0,0-1 0 0 0,1 1 1 0 0,-1-1-1 0 0,1 1 1 0 0,-1-1-1 0 0,1 1 0 0 0,-1-1 1 0 0,1 1-1 0 0,-1 0 1 0 0,1-1-1 0 0,-1 2 1 0 0,-8 15 1928 0 0,4-3-1932 0 0,1 1 0 0 0,1 0 0 0 0,0 0 0 0 0,1 0 0 0 0,0 0 0 0 0,2 1 0 0 0,-1-1-1 0 0,2 1 1 0 0,0-1 0 0 0,1 0 0 0 0,0 0 0 0 0,2 0 0 0 0,5 18 0 0 0,-8-29-98 0 0,0-1-1 0 0,0 1 1 0 0,1-1-1 0 0,-1 0 1 0 0,1 0-1 0 0,0 1 0 0 0,0-1 1 0 0,0 0-1 0 0,0-1 1 0 0,1 1-1 0 0,-1 0 1 0 0,1-1-1 0 0,0 1 1 0 0,0-1-1 0 0,0 0 1 0 0,0 0-1 0 0,0 0 1 0 0,0 0-1 0 0,0-1 1 0 0,0 1-1 0 0,1-1 1 0 0,-1 0-1 0 0,1 0 0 0 0,-1 0 1 0 0,1 0-1 0 0,-1 0 1 0 0,8-1-1 0 0,-5 0-6 0 0,-1 0 0 0 0,1-1-1 0 0,-1 1 1 0 0,1-2 0 0 0,-1 1 0 0 0,1 0-1 0 0,-1-1 1 0 0,0 0 0 0 0,1 0-1 0 0,-1-1 1 0 0,0 0 0 0 0,0 1 0 0 0,-1-2-1 0 0,1 1 1 0 0,-1 0 0 0 0,0-1-1 0 0,6-6 1 0 0,0-2-18 0 0,-2 0-1 0 0,1 0 1 0 0,-2-1 0 0 0,0 0-1 0 0,0-1 1 0 0,-1 1-1 0 0,-1-1 1 0 0,0-1 0 0 0,-1 1-1 0 0,0 0 1 0 0,-1-1-1 0 0,-1 0 1 0 0,-1 0 0 0 0,0-22-1 0 0,-1 32-29 0 0,0 1 0 0 0,-1-1 0 0 0,1 1 0 0 0,-1-1 0 0 0,0 1 0 0 0,0 0 0 0 0,-1-1 0 0 0,1 1 0 0 0,-1 0 0 0 0,0 0 0 0 0,0 0 0 0 0,-1 0-1 0 0,1 0 1 0 0,-1 1 0 0 0,0-1 0 0 0,0 1 0 0 0,0-1 0 0 0,-4-2 0 0 0,2 3 0 0 0,1 0 1 0 0,0 0-1 0 0,-1 1 0 0 0,0 0 1 0 0,1 0-1 0 0,-1 0 0 0 0,0 0 1 0 0,0 1-1 0 0,0 0 0 0 0,0 0 1 0 0,0 0-1 0 0,0 1 0 0 0,0-1 1 0 0,0 1-1 0 0,-11 2 0 0 0,6-1-172 0 0,0 1-1 0 0,0 1 0 0 0,0 0 1 0 0,0 0-1 0 0,1 1 1 0 0,-1 0-1 0 0,1 1 1 0 0,0 0-1 0 0,0 0 1 0 0,1 1-1 0 0,-14 12 0 0 0,11-9-160 0 0,0 2-1 0 0,1 0 0 0 0,1 0 0 0 0,0 1 0 0 0,0 0 1 0 0,1 0-1 0 0,-10 22 0 0 0,8-2-6095 0 0,8-18 783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8"/>
    </inkml:context>
    <inkml:brush xml:id="br0">
      <inkml:brushProperty name="width" value="0.05" units="cm"/>
      <inkml:brushProperty name="height" value="0.05" units="cm"/>
      <inkml:brushProperty name="color" value="#004F8B"/>
    </inkml:brush>
  </inkml:definitions>
  <inkml:trace contextRef="#ctx0" brushRef="#br0">252 196 7831 0 0,'0'0'603'0'0,"8"-21"3405"0"0,3-5-1116 0 0,-8 21-2626 0 0,-1-1 1 0 0,1 1 0 0 0,-1-1-1 0 0,0 0 1 0 0,0 1 0 0 0,0-1-1 0 0,-1 0 1 0 0,0 0 0 0 0,0 0-1 0 0,-1 0 1 0 0,0 0 0 0 0,0 0 0 0 0,-1-7-1 0 0,1 10-255 0 0,-1 0-1 0 0,1 0 1 0 0,-1 0-1 0 0,0 0 1 0 0,0 0 0 0 0,0 0-1 0 0,0 0 1 0 0,-1 0-1 0 0,1 1 1 0 0,-1-1-1 0 0,0 0 1 0 0,-3-3 0 0 0,4 4-18 0 0,0 1 1 0 0,-1-1-1 0 0,1 1 1 0 0,-1-1-1 0 0,0 1 1 0 0,1 0-1 0 0,-1-1 1 0 0,0 1-1 0 0,0 0 1 0 0,0 0-1 0 0,0 0 1 0 0,0 0 0 0 0,0 1-1 0 0,0-1 1 0 0,0 0-1 0 0,0 1 1 0 0,0 0-1 0 0,0-1 1 0 0,0 1-1 0 0,0 0 1 0 0,-1 0-1 0 0,1 0 1 0 0,0 0 0 0 0,0 1-1 0 0,-4 0 1 0 0,0 1-72 0 0,0 0 0 0 0,0 1 0 0 0,1 0 0 0 0,-1 0 1 0 0,0 0-1 0 0,-5 4 0 0 0,9-5 48 0 0,-6 4-110 0 0,1 0-1 0 0,0 1 1 0 0,0 0 0 0 0,0 0 0 0 0,-10 15 0 0 0,-24 43-338 0 0,34-53 414 0 0,-4 11 123 0 0,0 0-1 0 0,2 1 1 0 0,0 0-1 0 0,2 1 1 0 0,1-1 0 0 0,0 1-1 0 0,2 1 1 0 0,1-1-1 0 0,1 0 1 0 0,2 29-1 0 0,0-44 51 0 0,1 1 0 0 0,0 0-1 0 0,1-1 1 0 0,0 1 0 0 0,0-1-1 0 0,1 0 1 0 0,1 0 0 0 0,0 0 0 0 0,0 0-1 0 0,1-1 1 0 0,6 10 0 0 0,-8-14-54 0 0,1 0 0 0 0,0 0 1 0 0,0-1-1 0 0,0 1 0 0 0,1-1 0 0 0,0 0 1 0 0,-1 0-1 0 0,1-1 0 0 0,1 1 0 0 0,-1-1 1 0 0,0 0-1 0 0,1-1 0 0 0,0 1 1 0 0,-1-1-1 0 0,1 0 0 0 0,0 0 0 0 0,0-1 1 0 0,0 0-1 0 0,0 0 0 0 0,8 0 1 0 0,-6-1-70 0 0,0 0 0 0 0,0-1 0 0 0,0 0 0 0 0,0 0 0 0 0,0-1 0 0 0,11-3 0 0 0,-13 3-602 0 0,-1-1 0 0 0,1 1 0 0 0,0-1 0 0 0,9-7 0 0 0,-7 2-5636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1.049"/>
    </inkml:context>
    <inkml:brush xml:id="br0">
      <inkml:brushProperty name="width" value="0.05" units="cm"/>
      <inkml:brushProperty name="height" value="0.05" units="cm"/>
      <inkml:brushProperty name="color" value="#004F8B"/>
    </inkml:brush>
  </inkml:definitions>
  <inkml:trace contextRef="#ctx0" brushRef="#br0">194 21 16095 0 0,'0'0'3012'0'0,"-1"2"-2320"0"0,-3 10-289 0 0,1 0 1 0 0,0 0-1 0 0,1 0 0 0 0,1 0 1 0 0,-1 21-1 0 0,-1 8 105 0 0,-3 21-20 0 0,-8 55-353 0 0,10-103-322 0 0</inkml:trace>
  <inkml:trace contextRef="#ctx0" brushRef="#br0" timeOffset="1">0 37 8287 0 0,'0'0'639'0'0,"8"-5"-390"0"0,-1 1 438 0 0,0 0-1 0 0,0 0 0 0 0,0 1 1 0 0,0-1-1 0 0,0 2 0 0 0,1-1 1 0 0,-1 1-1 0 0,1 0 0 0 0,0 1 1 0 0,0 0-1 0 0,8 0 0 0 0,13 0 876 0 0,48 5 0 0 0,-65-3-1258 0 0,6 1 70 0 0,-1 1 0 0 0,0 1 0 0 0,0 0-1 0 0,0 1 1 0 0,17 7 0 0 0,-25-8-252 0 0,0 0 0 0 0,0 1-1 0 0,0 0 1 0 0,-1 0 0 0 0,1 1 0 0 0,-1 0 0 0 0,-1 1-1 0 0,1-1 1 0 0,-1 1 0 0 0,8 11 0 0 0,-13-15-107 0 0,0 0 0 0 0,0 1 1 0 0,0-1-1 0 0,0 1 0 0 0,0 0 1 0 0,-1-1-1 0 0,0 1 0 0 0,0 0 1 0 0,0 0-1 0 0,0 0 0 0 0,-1 0 1 0 0,1 0-1 0 0,-1 0 0 0 0,0 4 1 0 0,-1-1 8 0 0,0-1-1 0 0,0 0 1 0 0,-1 0 0 0 0,0 0 0 0 0,0 0-1 0 0,0 0 1 0 0,-1 0 0 0 0,-3 6 0 0 0,-6 7 50 0 0,-2 0 0 0 0,0-1 0 0 0,-30 30 0 0 0,37-41-61 0 0,-21 22 26 0 0,-2 0-1 0 0,0-2 1 0 0,-42 27 0 0 0,71-53-47 0 0,1-1 1 0 0,-1 1-1 0 0,1-1 1 0 0,-1 0-1 0 0,0 1 1 0 0,1-1-1 0 0,-1 1 1 0 0,1-1-1 0 0,-1 0 1 0 0,0 0-1 0 0,1 1 1 0 0,-1-1-1 0 0,0 0 1 0 0,1 0-1 0 0,-1 0 1 0 0,0 0-1 0 0,1 0 1 0 0,-1 0-1 0 0,0 0 1 0 0,1 0-1 0 0,-1 0 1 0 0,0 0-1 0 0,1 0 1 0 0,-1 0-1 0 0,0 0 1 0 0,1 0-1 0 0,-1-1 1 0 0,1 1-1 0 0,-1 0 1 0 0,0-1-1 0 0,1 1 1 0 0,-1 0-1 0 0,1-1 1 0 0,-1 0-1 0 0,0 0-51 0 0,0 0-1 0 0,0 0 1 0 0,1-1 0 0 0,-1 1 0 0 0,1 0-1 0 0,-1-1 1 0 0,1 1 0 0 0,-1-1-1 0 0,1-2 1 0 0,-1 2-3 0 0,0-4-519 0 0,1 0-1 0 0,-1 0 0 0 0,1 0 1 0 0,1 0-1 0 0,-1 0 1 0 0,1 0-1 0 0,2-9 0 0 0,1 0-1506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1.486"/>
    </inkml:context>
    <inkml:brush xml:id="br0">
      <inkml:brushProperty name="width" value="0.05" units="cm"/>
      <inkml:brushProperty name="height" value="0.05" units="cm"/>
      <inkml:brushProperty name="color" value="#004F8B"/>
    </inkml:brush>
  </inkml:definitions>
  <inkml:trace contextRef="#ctx0" brushRef="#br0">1 78 7831 0 0,'0'0'1052'0'0,"8"-9"3675"0"0,13-8 468 0 0,-19 16-4693 0 0,-2 1-463 0 0,0 0 0 0 0,0 0 0 0 0,1-1 1 0 0,-1 1-1 0 0,0 0 0 0 0,1 0 0 0 0,-1-1 0 0 0,0 1 0 0 0,1 0 0 0 0,-1 0 0 0 0,0 0 0 0 0,1 0 0 0 0,-1 0 0 0 0,0-1 0 0 0,1 1 0 0 0,-1 0 1 0 0,0 0-1 0 0,1 0 0 0 0,-1 0 0 0 0,1 0 0 0 0,-1 0 0 0 0,0 0 0 0 0,1 0 0 0 0,-1 0 0 0 0,0 0 0 0 0,1 0 0 0 0,-1 1 0 0 0,0-1 0 0 0,1 0 1 0 0,-1 0-1 0 0,0 0 0 0 0,1 0 0 0 0,-1 0 0 0 0,0 1 0 0 0,1-1 0 0 0,-1 0 0 0 0,1 1 0 0 0,12 5 390 0 0,-11-4-418 0 0,-1-1 0 0 0,0 1 1 0 0,0 0-1 0 0,0 0 1 0 0,0 0-1 0 0,0 0 0 0 0,0 0 1 0 0,-1 0-1 0 0,1 0 1 0 0,0 0-1 0 0,-1 0 0 0 0,0 0 1 0 0,1 0-1 0 0,-1 3 1 0 0,0 34 168 0 0,-1-31-145 0 0,0 22 49 0 0,-1-1 90 0 0,4 54-1 0 0,-1-74-149 0 0,1 1 0 0 0,0-1 0 0 0,0 0 1 0 0,1 0-1 0 0,0 0 0 0 0,0 0 0 0 0,1 0 0 0 0,0-1 0 0 0,10 15 0 0 0,-7-13-21 0 0,-2-1-3 0 0,1-2 1 0 0,0 1 0 0 0,0-1 0 0 0,1 0 0 0 0,7 7 0 0 0,-13-13 6 0 0,1 0 1 0 0,0 1-1 0 0,-1-1 0 0 0,1 0 0 0 0,0-1 0 0 0,-1 1 1 0 0,1 0-1 0 0,0 0 0 0 0,0-1 0 0 0,0 1 0 0 0,-1-1 1 0 0,1 1-1 0 0,0-1 0 0 0,0 0 0 0 0,0 0 0 0 0,0 0 1 0 0,0 0-1 0 0,0 0 0 0 0,0 0 0 0 0,0-1 1 0 0,-1 1-1 0 0,1 0 0 0 0,0-1 0 0 0,0 0 0 0 0,0 1 1 0 0,0-1-1 0 0,-1 0 0 0 0,1 0 0 0 0,0 0 0 0 0,-1 0 1 0 0,3-2-1 0 0,3-3 37 0 0,0-1 0 0 0,-1 0 0 0 0,0 0 0 0 0,0 0 0 0 0,-1-1 1 0 0,0 1-1 0 0,0-1 0 0 0,-1-1 0 0 0,0 1 0 0 0,0-1 0 0 0,-1 1 0 0 0,0-1 1 0 0,0 0-1 0 0,2-16 0 0 0,-1-8 57 0 0,-1 1 1 0 0,-3-59-1 0 0,-1 72-21 0 0,-1 0-1 0 0,-1 0 0 0 0,0 1 0 0 0,-2-1 1 0 0,0 1-1 0 0,-10-22 0 0 0,15 38-15 0 0,-4 12-5432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1.899"/>
    </inkml:context>
    <inkml:brush xml:id="br0">
      <inkml:brushProperty name="width" value="0.05" units="cm"/>
      <inkml:brushProperty name="height" value="0.05" units="cm"/>
      <inkml:brushProperty name="color" value="#004F8B"/>
    </inkml:brush>
  </inkml:definitions>
  <inkml:trace contextRef="#ctx0" brushRef="#br0">230 39 5063 0 0,'0'0'3020'0'0,"4"-13"5387"0"0,-4 12-8203 0 0,0 0 0 0 0,-1 0 0 0 0,1 0 0 0 0,0 0 0 0 0,0-1-1 0 0,-1 1 1 0 0,1 0 0 0 0,-1 0 0 0 0,1 0 0 0 0,-1 0 0 0 0,1 0 0 0 0,-1 0 0 0 0,0 0 0 0 0,1 0 0 0 0,-1 0 0 0 0,0 0 0 0 0,0 1 0 0 0,0-1-1 0 0,0 0 1 0 0,0 0 0 0 0,0 1 0 0 0,0-1 0 0 0,-2 0 0 0 0,1 0-183 0 0,0 0 1 0 0,-1 1-1 0 0,1 0 1 0 0,0-1-1 0 0,-1 1 0 0 0,1 0 1 0 0,0 0-1 0 0,-1 0 0 0 0,1 1 1 0 0,0-1-1 0 0,-1 0 0 0 0,-2 2 1 0 0,-2 1-7 0 0,-1-1 0 0 0,1 2 0 0 0,0-1 0 0 0,1 1 0 0 0,-1 0 0 0 0,0 1 0 0 0,1-1 0 0 0,0 1 0 0 0,0 1 0 0 0,1-1 0 0 0,0 1 0 0 0,0 0 0 0 0,-6 9 0 0 0,-4 6-21 0 0,2 1 1 0 0,-19 40-1 0 0,26-49 24 0 0,1 0 0 0 0,1 0 0 0 0,0 1-1 0 0,1-1 1 0 0,0 1 0 0 0,1 0 0 0 0,0-1 0 0 0,1 16 0 0 0,1-22 18 0 0,0-1 1 0 0,1 1 0 0 0,0-1 0 0 0,0 1 0 0 0,0-1-1 0 0,1 0 1 0 0,-1 1 0 0 0,2-1 0 0 0,-1 0-1 0 0,1 0 1 0 0,0-1 0 0 0,0 1 0 0 0,0-1 0 0 0,1 1-1 0 0,0-1 1 0 0,0 0 0 0 0,0 0 0 0 0,1-1-1 0 0,7 7 1 0 0,-8-9-16 0 0,0 1 0 0 0,0-1 0 0 0,0 0-1 0 0,0 0 1 0 0,1-1 0 0 0,-1 1 0 0 0,1-1 0 0 0,-1 0-1 0 0,1 0 1 0 0,-1-1 0 0 0,1 1 0 0 0,0-1 0 0 0,-1 0 0 0 0,1 0-1 0 0,0 0 1 0 0,-1-1 0 0 0,1 0 0 0 0,-1 0 0 0 0,9-2-1 0 0,5-4-62 0 0,0 0-1 0 0,0-2 0 0 0,21-13 0 0 0,-30 17-23 0 0,36-25-2039 0 0,-26 15 847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2.320"/>
    </inkml:context>
    <inkml:brush xml:id="br0">
      <inkml:brushProperty name="width" value="0.05" units="cm"/>
      <inkml:brushProperty name="height" value="0.05" units="cm"/>
      <inkml:brushProperty name="color" value="#004F8B"/>
    </inkml:brush>
  </inkml:definitions>
  <inkml:trace contextRef="#ctx0" brushRef="#br0">159 103 1375 0 0,'-1'0'12816'0'0,"-4"7"-10444"0"0,3-4-1990 0 0,0 0 1 0 0,1 0-1 0 0,-1 0 0 0 0,1 0 0 0 0,0 1 0 0 0,0-1 1 0 0,0 1-1 0 0,0-1 0 0 0,1 0 0 0 0,-1 7 1 0 0,2 39 825 0 0,0-23-545 0 0,0 34 982 0 0,14 97-1 0 0,-15-155-1805 0 0,-17-23-6601 0 0,8 11-380 0 0</inkml:trace>
  <inkml:trace contextRef="#ctx0" brushRef="#br0" timeOffset="1">0 109 4607 0 0,'0'0'354'0'0,"1"-1"-233"0"0,1-3 673 0 0,0 0 1 0 0,0 0-1 0 0,0 1 1 0 0,1-1-1 0 0,-1 1 0 0 0,1-1 1 0 0,0 1-1 0 0,0 0 0 0 0,0 0 1 0 0,0 0-1 0 0,1 1 0 0 0,-1-1 1 0 0,1 1-1 0 0,7-4 0 0 0,-4 3-78 0 0,1-1-1 0 0,-1 2 0 0 0,1-1 0 0 0,-1 1 0 0 0,1 0 1 0 0,0 1-1 0 0,11-1 0 0 0,109-13 2506 0 0,-98 10-2978 0 0,46-12-598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3.131"/>
    </inkml:context>
    <inkml:brush xml:id="br0">
      <inkml:brushProperty name="width" value="0.05" units="cm"/>
      <inkml:brushProperty name="height" value="0.05" units="cm"/>
      <inkml:brushProperty name="color" value="#004F8B"/>
    </inkml:brush>
  </inkml:definitions>
  <inkml:trace contextRef="#ctx0" brushRef="#br0">3 1 6911 0 0,'0'0'10310'0'0,"0"2"-9524"0"0,-2 12-272 0 0,1 0 0 0 0,1 0 0 0 0,0 0-1 0 0,1 0 1 0 0,4 18 0 0 0,-1 4 34 0 0,2 172 1663 0 0,-4-65-4204 0 0,-5-157-7608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3.754"/>
    </inkml:context>
    <inkml:brush xml:id="br0">
      <inkml:brushProperty name="width" value="0.05" units="cm"/>
      <inkml:brushProperty name="height" value="0.05" units="cm"/>
      <inkml:brushProperty name="color" value="#004F8B"/>
    </inkml:brush>
  </inkml:definitions>
  <inkml:trace contextRef="#ctx0" brushRef="#br0">25 46 6911 0 0,'-5'-1'206'0'0,"0"0"325"0"0,-10-3 7516 0 0,25-3-6552 0 0,-2 3-1128 0 0,1 1-1 0 0,-1 0 1 0 0,1 0 0 0 0,-1 1 0 0 0,1 0-1 0 0,0 1 1 0 0,17-1 0 0 0,-3 0 251 0 0,12-3-258 0 0,0 2 1 0 0,0 1-1 0 0,0 1 1 0 0,0 3-1 0 0,1 1 1 0 0,-1 1-1 0 0,48 13 1 0 0,-57-11-1319 0 0,-20-5-40 0 0,1 0 1 0 0,-1 0-1 0 0,0 1 0 0 0,0 0 1 0 0,0 1-1 0 0,9 4 1 0 0,-14-6 999 0 0,-1-1 0 0 0,1 1 0 0 0,0 0 0 0 0,-1-1 0 0 0,1 1 0 0 0,-1 0 0 0 0,1 0 0 0 0,-1 0 0 0 0,1 0 0 0 0,-1-1 0 0 0,0 1 0 0 0,1 0 0 0 0,-1 0 0 0 0,0 0 0 0 0,0 0 0 0 0,0 0 0 0 0,0 0 0 0 0,0 2 0 0 0,-1 17 808 0 0,0-17-565 0 0,-2 27 1051 0 0,-21 150 2876 0 0,15-133-3288 0 0,-27 83 1 0 0,23-103-724 0 0,12-25-275 0 0,2-12-869 0 0,28-195-934 0 0,-23 173 1889 0 0,2 1 0 0 0,11-31 0 0 0,-15 52 107 0 0,0 0 1 0 0,0 1-1 0 0,1 0 1 0 0,0 0-1 0 0,0 0 0 0 0,1 1 1 0 0,1 0-1 0 0,-1 0 0 0 0,1 0 1 0 0,12-9-1 0 0,-16 14 39 0 0,1 0-1 0 0,0 1 0 0 0,0-1 1 0 0,1 1-1 0 0,-1 0 1 0 0,0 0-1 0 0,1 1 1 0 0,-1-1-1 0 0,1 1 0 0 0,-1 0 1 0 0,1 0-1 0 0,5 0 1 0 0,-7 1-50 0 0,-1 0 0 0 0,1 0 0 0 0,-1 0 0 0 0,0 1 0 0 0,1-1 0 0 0,-1 1 0 0 0,0 0 0 0 0,1-1 0 0 0,-1 1 0 0 0,0 0 0 0 0,0 0 0 0 0,0 1 0 0 0,1-1 0 0 0,-1 0 1 0 0,-1 1-1 0 0,1-1 0 0 0,0 1 0 0 0,0 0 0 0 0,0-1 0 0 0,-1 1 0 0 0,1 0 0 0 0,-1 0 0 0 0,0 0 0 0 0,1 0 0 0 0,0 3 0 0 0,10 23 317 0 0,-2 0 1 0 0,-1 0-1 0 0,-1 1 0 0 0,4 30 0 0 0,15 55 409 0 0,-22-101-777 0 0,-1 0 0 0 0,2 0 0 0 0,0 0 1 0 0,0-1-1 0 0,15 20 0 0 0,-20-31-323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4.157"/>
    </inkml:context>
    <inkml:brush xml:id="br0">
      <inkml:brushProperty name="width" value="0.05" units="cm"/>
      <inkml:brushProperty name="height" value="0.05" units="cm"/>
      <inkml:brushProperty name="color" value="#004F8B"/>
    </inkml:brush>
  </inkml:definitions>
  <inkml:trace contextRef="#ctx0" brushRef="#br0">1 90 9671 0 0,'0'0'440'0'0,"2"-1"-5"0"0,50-15 224 0 0,77-9 9442 0 0,-67 16-9073 0 0,110-24-2099 0 0,-148 28-25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4.556"/>
    </inkml:context>
    <inkml:brush xml:id="br0">
      <inkml:brushProperty name="width" value="0.05" units="cm"/>
      <inkml:brushProperty name="height" value="0.05" units="cm"/>
      <inkml:brushProperty name="color" value="#004F8B"/>
    </inkml:brush>
  </inkml:definitions>
  <inkml:trace contextRef="#ctx0" brushRef="#br0">326 58 13679 0 0,'0'0'1239'0'0,"4"-21"2693"0"0,-4 20-3813 0 0,0 0-1 0 0,0 0 1 0 0,0-1 0 0 0,-1 1 0 0 0,1 0-1 0 0,0 0 1 0 0,0 0 0 0 0,-1 0-1 0 0,1 0 1 0 0,-1 0 0 0 0,1 0 0 0 0,-1 0-1 0 0,0 0 1 0 0,1 0 0 0 0,-1 0 0 0 0,0 0-1 0 0,0 0 1 0 0,0 0 0 0 0,1 1-1 0 0,-3-2 1 0 0,0 0-19 0 0,0 0-1 0 0,1 1 1 0 0,-1 0-1 0 0,0-1 1 0 0,0 1-1 0 0,0 0 0 0 0,-6 0 1 0 0,0-1-78 0 0,0 1-1 0 0,-1 1 1 0 0,1 0 0 0 0,-17 2-1 0 0,17-1-18 0 0,0 0 0 0 0,1 1-1 0 0,-1 1 1 0 0,0-1 0 0 0,1 1 0 0 0,-1 1-1 0 0,1 0 1 0 0,0 0 0 0 0,0 0-1 0 0,1 1 1 0 0,-1 0 0 0 0,1 1 0 0 0,0 0-1 0 0,1 0 1 0 0,-1 0 0 0 0,1 1 0 0 0,0 0-1 0 0,1 0 1 0 0,0 0 0 0 0,0 1-1 0 0,-6 12 1 0 0,-2 5 96 0 0,2 1 0 0 0,1 0 0 0 0,-8 28 0 0 0,16-45-65 0 0,0 0 0 0 0,0 0-1 0 0,1 1 1 0 0,0-1 0 0 0,1 1 0 0 0,-1-1 0 0 0,2 1 0 0 0,0-1 0 0 0,0 0 0 0 0,0 1-1 0 0,1-1 1 0 0,6 17 0 0 0,-6-23-6 0 0,-1 0 0 0 0,1 0 0 0 0,0 0 0 0 0,-1 0 0 0 0,1 0 0 0 0,1 0 0 0 0,-1-1 0 0 0,0 1 0 0 0,1-1 0 0 0,-1 1 0 0 0,1-1 0 0 0,0 0 0 0 0,0 0 0 0 0,0 0 0 0 0,0 0 0 0 0,4 1 0 0 0,-2-1 7 0 0,0-1 1 0 0,0 1-1 0 0,0-1 0 0 0,1 0 1 0 0,-1-1-1 0 0,0 1 1 0 0,0-1-1 0 0,1 0 1 0 0,9-2-1 0 0,-3 0-88 0 0,0-1 0 0 0,0 0 0 0 0,0-1 0 0 0,0 0-1 0 0,-1-1 1 0 0,0 0 0 0 0,0-1 0 0 0,16-11 0 0 0,-23 14-498 0 0,1-1 0 0 0,-1 0 1 0 0,0 0-1 0 0,0 0 0 0 0,7-9 0 0 0,-4 2-1192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4.967"/>
    </inkml:context>
    <inkml:brush xml:id="br0">
      <inkml:brushProperty name="width" value="0.05" units="cm"/>
      <inkml:brushProperty name="height" value="0.05" units="cm"/>
      <inkml:brushProperty name="color" value="#004F8B"/>
    </inkml:brush>
  </inkml:definitions>
  <inkml:trace contextRef="#ctx0" brushRef="#br0">1 9 3223 0 0,'0'0'11564'0'0,"15"-4"-9028"0"0,15 1-1235 0 0,1 2 0 0 0,1 0 0 0 0,42 6 0 0 0,-70-5-1219 0 0,-1 1 1 0 0,0-1-1 0 0,0 1 0 0 0,1-1 0 0 0,-1 1 0 0 0,0 0 0 0 0,0 0 1 0 0,0 1-1 0 0,0-1 0 0 0,0 0 0 0 0,0 1 0 0 0,0 0 0 0 0,0 0 1 0 0,-1 0-1 0 0,5 4 0 0 0,-6-4-39 0 0,0 0-1 0 0,1 0 1 0 0,-1 0 0 0 0,0 0-1 0 0,0 1 1 0 0,0-1 0 0 0,-1 0-1 0 0,1 1 1 0 0,0-1 0 0 0,-1 1-1 0 0,0-1 1 0 0,1 1 0 0 0,-1-1-1 0 0,0 1 1 0 0,0-1-1 0 0,-1 1 1 0 0,1-1 0 0 0,0 1-1 0 0,-1-1 1 0 0,0 1 0 0 0,-1 2-1 0 0,-1 6-36 0 0,-12 49 199 0 0,13-55-313 0 0,2 1 0 0 0,-1 0 0 0 0,0-1 1 0 0,1 1-1 0 0,0-1 0 0 0,1 1 0 0 0,-1 0 0 0 0,2 6 0 0 0,-1-11-896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5.384"/>
    </inkml:context>
    <inkml:brush xml:id="br0">
      <inkml:brushProperty name="width" value="0.05" units="cm"/>
      <inkml:brushProperty name="height" value="0.05" units="cm"/>
      <inkml:brushProperty name="color" value="#004F8B"/>
    </inkml:brush>
  </inkml:definitions>
  <inkml:trace contextRef="#ctx0" brushRef="#br0">2 0 3679 0 0,'0'0'284'0'0,"-1"16"75"0"0,1-1 1101 0 0,1 1 0 0 0,0-1 1 0 0,2 1-1 0 0,4 17 0 0 0,2 16-250 0 0,55 573 2838 0 0,-25-208-3258 0 0,19-62 297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28.441"/>
    </inkml:context>
    <inkml:brush xml:id="br0">
      <inkml:brushProperty name="width" value="0.05" units="cm"/>
      <inkml:brushProperty name="height" value="0.05" units="cm"/>
      <inkml:brushProperty name="color" value="#E71224"/>
    </inkml:brush>
  </inkml:definitions>
  <inkml:trace contextRef="#ctx0" brushRef="#br0">126 37 4607 0 0,'-11'0'475'0'0,"8"0"-115"0"0,0 0 0 0 0,0 1-1 0 0,0 0 1 0 0,0 0 0 0 0,0 0 0 0 0,0 0-1 0 0,0 0 1 0 0,0 0 0 0 0,1 1 0 0 0,-1-1 0 0 0,0 1-1 0 0,1 0 1 0 0,-5 3 0 0 0,3 0 33 0 0,-1-1 0 0 0,2 1 0 0 0,-1 0 0 0 0,0 0 0 0 0,1 0 0 0 0,-4 9 0 0 0,-1 4-26 0 0,2-1 0 0 0,0 1 0 0 0,-5 29 0 0 0,8-32-175 0 0,0 0 0 0 0,2 0 0 0 0,-1 0 1 0 0,2 0-1 0 0,0 0 0 0 0,2 19 0 0 0,-1-31-141 0 0,-1 1 0 0 0,1-1 1 0 0,0 1-1 0 0,0-1 0 0 0,0 1 0 0 0,0-1 0 0 0,1 0 0 0 0,-1 0 0 0 0,1 1 0 0 0,0-1 1 0 0,0 0-1 0 0,0 0 0 0 0,0-1 0 0 0,1 1 0 0 0,-1 0 0 0 0,1-1 0 0 0,-1 1 0 0 0,1-1 1 0 0,0 0-1 0 0,0 0 0 0 0,0 0 0 0 0,0 0 0 0 0,1-1 0 0 0,-1 1 0 0 0,0-1 0 0 0,1 0 1 0 0,-1 0-1 0 0,1 0 0 0 0,-1 0 0 0 0,1-1 0 0 0,5 1 0 0 0,-2-1 32 0 0,1-1 0 0 0,-1 1 0 0 0,0-1 0 0 0,0-1 0 0 0,0 1 0 0 0,0-1 0 0 0,0 0 0 0 0,0-1-1 0 0,0 0 1 0 0,-1 0 0 0 0,1 0 0 0 0,-1-1 0 0 0,0 0 0 0 0,0 0 0 0 0,0 0 0 0 0,-1-1 0 0 0,0 0 0 0 0,8-9 0 0 0,-3 3 56 0 0,0-2 0 0 0,0 0 0 0 0,-2 0 0 0 0,1 0 0 0 0,-2-1 0 0 0,0 0 0 0 0,8-24 0 0 0,-12 30-58 0 0,-1-2-1 0 0,0 1 1 0 0,-1 0 0 0 0,0 0-1 0 0,0 0 1 0 0,-1-1-1 0 0,0 1 1 0 0,-3-18-1 0 0,2 20 0 0 0,0 0-1 0 0,-1 1 0 0 0,0-1 0 0 0,0 1 0 0 0,-1-1 0 0 0,1 1 0 0 0,-1 0 0 0 0,-1 0 0 0 0,1 0 0 0 0,-1 1 0 0 0,0-1 0 0 0,-9-9 1 0 0,11 14-47 0 0,-1-1 0 0 0,1 0 1 0 0,0 0-1 0 0,0 1 1 0 0,-1 0-1 0 0,1-1 1 0 0,-1 1-1 0 0,1 0 1 0 0,-1 0-1 0 0,1 0 1 0 0,-1 1-1 0 0,0-1 1 0 0,1 1-1 0 0,-1-1 1 0 0,-4 1-1 0 0,2 0-18 0 0,0 1 0 0 0,0-1 0 0 0,0 1 0 0 0,1 0 0 0 0,-1 0-1 0 0,0 1 1 0 0,1 0 0 0 0,-6 2 0 0 0,-1 2-121 0 0,0 1 0 0 0,1 0 0 0 0,-1 0 0 0 0,2 1-1 0 0,-1 0 1 0 0,-8 10 0 0 0,8-7-389 0 0,2-1 0 0 0,-1 1 1 0 0,-7 15-1 0 0,12-19-1200 0 0,0 1 0 0 0,1-1 0 0 0,-5 15 1 0 0,5-4-3900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6"/>
    </inkml:context>
    <inkml:brush xml:id="br0">
      <inkml:brushProperty name="width" value="0.05" units="cm"/>
      <inkml:brushProperty name="height" value="0.05" units="cm"/>
      <inkml:brushProperty name="color" value="#004F8B"/>
    </inkml:brush>
  </inkml:definitions>
  <inkml:trace contextRef="#ctx0" brushRef="#br0">0 42 11975 0 0,'0'0'2474'0'0,"8"7"-1237"0"0,-5-4-1127 0 0,0 1 1 0 0,0 0 0 0 0,0 0-1 0 0,-1 0 1 0 0,1 0-1 0 0,-1 0 1 0 0,0 0-1 0 0,-1 0 1 0 0,1 1-1 0 0,-1-1 1 0 0,1 1-1 0 0,-2-1 1 0 0,1 1-1 0 0,0 6 1 0 0,1 9 220 0 0,-4 39 0 0 0,2-52-242 0 0,-1 3-13 0 0,0 9 180 0 0,0 0-1 0 0,3 23 1 0 0,-2-38-208 0 0,0 0 0 0 0,1 1 1 0 0,0-1-1 0 0,0 0 0 0 0,0 0 1 0 0,0 0-1 0 0,1 0 0 0 0,0 0 1 0 0,-1 0-1 0 0,1 0 1 0 0,1-1-1 0 0,-1 1 0 0 0,1-1 1 0 0,-1 1-1 0 0,6 4 0 0 0,-7-7-39 0 0,1-1 0 0 0,-1 1 0 0 0,0-1 0 0 0,0 1 0 0 0,0-1 0 0 0,0 0 0 0 0,1 0 0 0 0,-1 1 0 0 0,0-1 0 0 0,0 0 0 0 0,0 0 0 0 0,1 0 0 0 0,-1 0 0 0 0,0-1 0 0 0,0 1 0 0 0,0 0 0 0 0,1 0 0 0 0,0-1 0 0 0,20-8 172 0 0,-14 4-154 0 0,0 0-1 0 0,-1 0 1 0 0,0-1 0 0 0,0 0-1 0 0,0 0 1 0 0,-1-1 0 0 0,0 0-1 0 0,0 0 1 0 0,-1 0 0 0 0,0-1-1 0 0,0 0 1 0 0,0 0 0 0 0,5-13-1 0 0,0-8 34 0 0,0 0 0 0 0,9-51-1 0 0,-15 66 165 0 0,-2 1-1 0 0,1-1 0 0 0,-2 0 1 0 0,0 1-1 0 0,-2-27 0 0 0,1 39 413 0 0,-16 7-783 0 0,14-4-95 0 0,0-1 0 0 0,0 1 0 0 0,0-1 0 0 0,0 1 0 0 0,1 0 0 0 0,-1-1 0 0 0,0 1 0 0 0,1 0 0 0 0,0 0 0 0 0,-1 0 0 0 0,1 0 0 0 0,-2 4 0 0 0,0 2-1257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6.717"/>
    </inkml:context>
    <inkml:brush xml:id="br0">
      <inkml:brushProperty name="width" value="0.05" units="cm"/>
      <inkml:brushProperty name="height" value="0.05" units="cm"/>
      <inkml:brushProperty name="color" value="#004F8B"/>
    </inkml:brush>
  </inkml:definitions>
  <inkml:trace contextRef="#ctx0" brushRef="#br0">7 208 3679 0 0,'0'0'543'0'0,"-6"-16"6448"0"0,6 14-6867 0 0,0 0 1 0 0,1 0 0 0 0,-1 1 0 0 0,1-1 0 0 0,-1 1 0 0 0,1-1-1 0 0,0 0 1 0 0,0 1 0 0 0,-1-1 0 0 0,1 1 0 0 0,0 0 0 0 0,1-1-1 0 0,-1 1 1 0 0,0 0 0 0 0,0 0 0 0 0,0-1 0 0 0,1 1 0 0 0,-1 0-1 0 0,1 0 1 0 0,-1 1 0 0 0,1-1 0 0 0,-1 0 0 0 0,1 0 0 0 0,2 0-1 0 0,8-4 255 0 0,-1 2 0 0 0,19-5 0 0 0,-17 5-50 0 0,95-18 1139 0 0,137-10-1 0 0,-185 24-1246 0 0,870-65 1085 0 0,-283 63-316 0 0,0 28-290 0 0,-190-4-77 0 0,-377-14-551 0 0,243 17 457 0 0,-317-17-529 0 0,-1-1 2 0 0,0 1-1 0 0,0 0 1 0 0,0 1 0 0 0,0-1 0 0 0,9 5 0 0 0,-12-5 40 0 0,3 3-31 0 0,-3 5 0 0 0,-3 1 31 0 0,-3 6-28 0 0,1-13-15 0 0,-4 19-1 0 0,5-6 2 0 0,-2 29 0 0 0,2-20 0 0 0,-42 663 64 0 0,43-120 332 0 0,3-255 997 0 0,-2-277-1294 0 0,1-8-50 0 0,-1 0 0 0 0,-2-1 1 0 0,-5 34-1 0 0,5-53-33 0 0,0 0 0 0 0,0 1 0 0 0,-1-1 0 0 0,-1 0 0 0 0,1 0 0 0 0,-1-1 0 0 0,0 1 0 0 0,-1-1 0 0 0,0 0 0 0 0,0 0 0 0 0,0 0 0 0 0,-1 0 0 0 0,0-1 0 0 0,-11 9 0 0 0,7-8-5 0 0,-1-1 0 0 0,0 1 0 0 0,0-2 0 0 0,0 1 0 0 0,0-2-1 0 0,-16 5 1 0 0,-77 15-15 0 0,79-20 7 0 0,-562 72-892 0 0,-7-59 370 0 0,-165-43-41 0 0,390 9 720 0 0,-330 8 48 0 0,665 11-59 0 0,29-1-372 0 0,23-2-954 0 0,3 0-4397 0 0,4-2-1881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07.554"/>
    </inkml:context>
    <inkml:brush xml:id="br0">
      <inkml:brushProperty name="width" value="0.05" units="cm"/>
      <inkml:brushProperty name="height" value="0.05" units="cm"/>
      <inkml:brushProperty name="color" value="#004F8B"/>
    </inkml:brush>
  </inkml:definitions>
  <inkml:trace contextRef="#ctx0" brushRef="#br0">359 40 5527 0 0,'8'-39'11168'0'0,"-10"40"-11123"0"0,1 0-1 0 0,-1 1 1 0 0,0-1 0 0 0,0 0-1 0 0,0 1 1 0 0,1 0-1 0 0,-1-1 1 0 0,-2 5-1 0 0,2-4 3 0 0,-3 5 31 0 0,1 0-1 0 0,-1 0 1 0 0,1 0 0 0 0,0 0-1 0 0,1 1 1 0 0,-3 8-1 0 0,-13 51 351 0 0,7-25-123 0 0,-16 57 420 0 0,-46 133 625 0 0,-91 154 475 0 0,148-353-1861 0 0,16-32-504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6.708"/>
    </inkml:context>
    <inkml:brush xml:id="br0">
      <inkml:brushProperty name="width" value="0.05" units="cm"/>
      <inkml:brushProperty name="height" value="0.05" units="cm"/>
      <inkml:brushProperty name="color" value="#004F8B"/>
    </inkml:brush>
  </inkml:definitions>
  <inkml:trace contextRef="#ctx0" brushRef="#br0">1 57 6335 0 0,'0'0'290'0'0,"0"-17"100"0"0,0-7 1645 0 0,0 9 8590 0 0,8 28-10210 0 0,-5-1-303 0 0,0 1 1 0 0,-1 0 0 0 0,0 0-1 0 0,-1 0 1 0 0,-1 0 0 0 0,-1 23-1 0 0,0 3 1 0 0,1 41 21 0 0,-1-38-101 0 0,1 0 0 0 0,8 49-1 0 0,-6-81 271 0 0,1-2-1237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7.133"/>
    </inkml:context>
    <inkml:brush xml:id="br0">
      <inkml:brushProperty name="width" value="0.05" units="cm"/>
      <inkml:brushProperty name="height" value="0.05" units="cm"/>
      <inkml:brushProperty name="color" value="#004F8B"/>
    </inkml:brush>
  </inkml:definitions>
  <inkml:trace contextRef="#ctx0" brushRef="#br0">1 176 6447 0 0,'0'0'499'0'0,"5"-8"-310"0"0,1 2 291 0 0,-1 0-1 0 0,1 0 0 0 0,0 0 1 0 0,1 1-1 0 0,-1 0 1 0 0,10-5-1 0 0,47-24 4051 0 0,-50 27-4200 0 0,13-6 323 0 0,6-3 467 0 0,65-25-1 0 0,-89 39-1031 0 0,1-1 0 0 0,0 1 0 0 0,-1 0 1 0 0,1 1-1 0 0,0-1 0 0 0,0 2 0 0 0,0 0 0 0 0,0 0 0 0 0,0 0 0 0 0,0 1 0 0 0,0 0 0 0 0,0 1 0 0 0,8 3 1 0 0,-14-4-73 0 0,0 0 1 0 0,0 0 0 0 0,0 0-1 0 0,0 1 1 0 0,0 0 0 0 0,0-1-1 0 0,-1 1 1 0 0,1 0 0 0 0,-1 0-1 0 0,0 0 1 0 0,1 1 0 0 0,-1-1-1 0 0,0 1 1 0 0,0-1 0 0 0,0 1 0 0 0,-1 0-1 0 0,1-1 1 0 0,-1 1 0 0 0,1 0-1 0 0,-1 0 1 0 0,0 0 0 0 0,0 0-1 0 0,0 0 1 0 0,0 6 0 0 0,-1-5 1 0 0,0 1 0 0 0,0 0 0 0 0,0 0 0 0 0,-1-1 0 0 0,0 1 0 0 0,0 0 0 0 0,0-1 0 0 0,0 1 1 0 0,-1-1-1 0 0,0 1 0 0 0,0-1 0 0 0,0 0 0 0 0,0 1 0 0 0,-1-1 0 0 0,-5 7 0 0 0,-112 119 62 0 0,46-49-1364 0 0,68-76-4526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7.575"/>
    </inkml:context>
    <inkml:brush xml:id="br0">
      <inkml:brushProperty name="width" value="0.05" units="cm"/>
      <inkml:brushProperty name="height" value="0.05" units="cm"/>
      <inkml:brushProperty name="color" value="#004F8B"/>
    </inkml:brush>
  </inkml:definitions>
  <inkml:trace contextRef="#ctx0" brushRef="#br0">0 1 8287 0 0,'0'0'2476'0'0,"3"10"-768"0"0,3 38-407 0 0,-2 0 1 0 0,-5 89-1 0 0,0-54-895 0 0,0 40-1448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8.051"/>
    </inkml:context>
    <inkml:brush xml:id="br0">
      <inkml:brushProperty name="width" value="0.05" units="cm"/>
      <inkml:brushProperty name="height" value="0.05" units="cm"/>
      <inkml:brushProperty name="color" value="#004F8B"/>
    </inkml:brush>
  </inkml:definitions>
  <inkml:trace contextRef="#ctx0" brushRef="#br0">14 52 12063 0 0,'2'0'554'0'0,"10"-6"-254"0"0,0 2-1 0 0,1-1 1 0 0,-1 2 0 0 0,1 0 0 0 0,24-3 0 0 0,0 0 1461 0 0,-20 2-1077 0 0,10-1 322 0 0,28-3 0 0 0,-48 7-866 0 0,0 1 0 0 0,-1 0 0 0 0,1 0 0 0 0,0 1 0 0 0,0 0 0 0 0,0 0 0 0 0,0 0 0 0 0,-1 1 0 0 0,11 3 0 0 0,-16-4-132 0 0,0-1 0 0 0,0 1 1 0 0,0-1-1 0 0,0 1 1 0 0,0 0-1 0 0,0 0 0 0 0,0-1 1 0 0,0 1-1 0 0,0 0 1 0 0,0 0-1 0 0,0 0 1 0 0,0 0-1 0 0,0 0 0 0 0,-1 0 1 0 0,1 0-1 0 0,0 0 1 0 0,-1 0-1 0 0,1 1 1 0 0,-1-1-1 0 0,1 0 0 0 0,-1 0 1 0 0,0 0-1 0 0,1 2 1 0 0,-1 0 3 0 0,0-1 0 0 0,-1 1 0 0 0,1-1 1 0 0,0 1-1 0 0,-1-1 0 0 0,0 1 0 0 0,1-1 0 0 0,-1 0 1 0 0,0 1-1 0 0,0-1 0 0 0,-2 3 0 0 0,-3 5-33 0 0,-1 0 1 0 0,0-1-1 0 0,-16 17 0 0 0,5-8-220 0 0,-2 0 0 0 0,1-1 1 0 0,-2-1-1 0 0,-32 18 0 0 0,14-13-213 0 0,-84 33 0 0 0,121-54 665 0 0,14 3-39 0 0,34 9 923 0 0,84 34 1 0 0,-54-17 23 0 0,-53-21-752 0 0,-1 1 0 0 0,43 23 0 0 0,-45-17-1416 0 0,-17-11-121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8.485"/>
    </inkml:context>
    <inkml:brush xml:id="br0">
      <inkml:brushProperty name="width" value="0.05" units="cm"/>
      <inkml:brushProperty name="height" value="0.05" units="cm"/>
      <inkml:brushProperty name="color" value="#004F8B"/>
    </inkml:brush>
  </inkml:definitions>
  <inkml:trace contextRef="#ctx0" brushRef="#br0">125 83 13183 0 0,'0'0'604'0'0,"-1"-2"-13"0"0,-4-4-378 0 0,-1 0-94 0 0,5 5-28 0 0,1 1 1 0 0,-1-1-1 0 0,0 1 1 0 0,0-1-1 0 0,1 1 1 0 0,-1-1-1 0 0,0 1 0 0 0,0-1 1 0 0,0 1-1 0 0,0 0 1 0 0,0 0-1 0 0,1-1 1 0 0,-1 1-1 0 0,0 0 1 0 0,0 0-1 0 0,0 0 0 0 0,0 0 1 0 0,0 0-1 0 0,0 0 1 0 0,0 0-1 0 0,0 0 1 0 0,0 0-1 0 0,1 1 0 0 0,-1-1 1 0 0,0 0-1 0 0,0 1 1 0 0,0-1-1 0 0,0 0 1 0 0,0 1-1 0 0,1-1 1 0 0,-1 1-1 0 0,0-1 0 0 0,0 1 1 0 0,1-1-1 0 0,-1 1 1 0 0,0 0-1 0 0,1 0 1 0 0,-1-1-1 0 0,1 1 0 0 0,-1 0 1 0 0,0 1-1 0 0,-4 4-176 0 0,1 1-1 0 0,0-1 1 0 0,-6 13-1 0 0,8-16 265 0 0,-4 10-96 0 0,1 1 0 0 0,0-1-1 0 0,0 1 1 0 0,1 0-1 0 0,1 0 1 0 0,1 0 0 0 0,0 0-1 0 0,0 0 1 0 0,2 27 0 0 0,0-34-15 0 0,1 0 1 0 0,0-1-1 0 0,0 1 0 0 0,0-1 1 0 0,1 0-1 0 0,0 1 0 0 0,0-1 1 0 0,0 0-1 0 0,1 0 1 0 0,0 0-1 0 0,0 0 0 0 0,1-1 1 0 0,-1 1-1 0 0,1-1 1 0 0,0 0-1 0 0,1 0 0 0 0,-1-1 1 0 0,1 1-1 0 0,0-1 1 0 0,0 0-1 0 0,1 0 0 0 0,-1 0 1 0 0,10 4-1 0 0,-10-6-8 0 0,-1 0-1 0 0,0-1 0 0 0,1 0 1 0 0,-1 1-1 0 0,0-1 1 0 0,1-1-1 0 0,-1 1 0 0 0,1-1 1 0 0,0 0-1 0 0,-1 0 1 0 0,1 0-1 0 0,-1 0 0 0 0,1-1 1 0 0,-1 0-1 0 0,6-1 1 0 0,-5 0-15 0 0,1 0 1 0 0,-1-1 0 0 0,0 0-1 0 0,1 0 1 0 0,-1 0 0 0 0,-1 0 0 0 0,1-1-1 0 0,0 0 1 0 0,-1 0 0 0 0,6-7-1 0 0,-2 2-14 0 0,-1-1-1 0 0,-1 0 1 0 0,1 0-1 0 0,-2 0 1 0 0,1-1-1 0 0,-1 0 1 0 0,-1 0-1 0 0,0-1 0 0 0,-1 1 1 0 0,0-1-1 0 0,1-11 1 0 0,-2 9-6 0 0,-1 0 0 0 0,-1 0 0 0 0,0 0 0 0 0,-1 0 0 0 0,-1 1 0 0 0,0-1 0 0 0,0 0 0 0 0,-1 1 0 0 0,-9-22 0 0 0,10 30-20 0 0,0 0 0 0 0,0 0 0 0 0,-1 1 0 0 0,0-1 0 0 0,0 0 0 0 0,0 1 0 0 0,-1 0 0 0 0,1 0 0 0 0,-1 0 1 0 0,0 0-1 0 0,0 1 0 0 0,0-1 0 0 0,-1 1 0 0 0,1 0 0 0 0,-1 1 0 0 0,0-1 0 0 0,0 1 0 0 0,1 0 0 0 0,-2 0 0 0 0,1 0 0 0 0,0 1 0 0 0,0-1 0 0 0,0 1 1 0 0,-1 0-1 0 0,1 1 0 0 0,-1 0 0 0 0,-7 0 0 0 0,6 0-111 0 0,0 1 0 0 0,0 0 0 0 0,0 1 1 0 0,0-1-1 0 0,0 1 0 0 0,0 1 0 0 0,0-1 0 0 0,1 1 0 0 0,-1 0 1 0 0,1 1-1 0 0,0-1 0 0 0,0 1 0 0 0,0 1 0 0 0,0-1 0 0 0,-6 7 1 0 0,7-5-760 0 0,-1 0 0 0 0,1 1 0 0 0,0-1-1 0 0,0 1 1 0 0,1 0 0 0 0,0 0 0 0 0,1 1 0 0 0,-4 8 0 0 0,1 0-4995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8.883"/>
    </inkml:context>
    <inkml:brush xml:id="br0">
      <inkml:brushProperty name="width" value="0.05" units="cm"/>
      <inkml:brushProperty name="height" value="0.05" units="cm"/>
      <inkml:brushProperty name="color" value="#004F8B"/>
    </inkml:brush>
  </inkml:definitions>
  <inkml:trace contextRef="#ctx0" brushRef="#br0">14 1 11975 0 0,'0'0'1083'0'0,"-8"9"384"0"0,6-4-621 0 0,1 0 1 0 0,0 1 0 0 0,0 0 0 0 0,0 9-1 0 0,5 49 491 0 0,0-28-941 0 0,-2 144 160 0 0,-3-170-2370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9.302"/>
    </inkml:context>
    <inkml:brush xml:id="br0">
      <inkml:brushProperty name="width" value="0.05" units="cm"/>
      <inkml:brushProperty name="height" value="0.05" units="cm"/>
      <inkml:brushProperty name="color" value="#004F8B"/>
    </inkml:brush>
  </inkml:definitions>
  <inkml:trace contextRef="#ctx0" brushRef="#br0">1 93 7831 0 0,'0'0'706'0'0,"4"-10"-564"0"0,-2 7 216 0 0,0 0 1 0 0,1 0-1 0 0,-1 0 0 0 0,1 0 0 0 0,0 0 0 0 0,-1 1 0 0 0,1-1 0 0 0,1 1 0 0 0,-1-1 0 0 0,0 1 0 0 0,7-3 1 0 0,4-1 1603 0 0,26-8 1 0 0,-18 6-1571 0 0,-8 4 119 0 0,0 0-1 0 0,1 0 1 0 0,-1 2 0 0 0,1-1 0 0 0,0 2-1 0 0,0 0 1 0 0,0 1 0 0 0,22 2 0 0 0,-29-1-429 0 0,-1 0 1 0 0,0 0 0 0 0,1 1-1 0 0,-1 0 1 0 0,0 0-1 0 0,0 1 1 0 0,0 0 0 0 0,0 0-1 0 0,-1 1 1 0 0,1-1 0 0 0,-1 1-1 0 0,0 1 1 0 0,0-1-1 0 0,0 1 1 0 0,-1 0 0 0 0,1 1-1 0 0,-1-1 1 0 0,7 11-1 0 0,-9-9-60 0 0,1 0-1 0 0,-2 0 0 0 0,1 0 1 0 0,-1 0-1 0 0,0 0 0 0 0,0 1 1 0 0,-1-1-1 0 0,0 1 0 0 0,-1-1 0 0 0,1 1 1 0 0,-2-1-1 0 0,1 1 0 0 0,-1-1 1 0 0,0 1-1 0 0,0-1 0 0 0,-4 10 1 0 0,-2 8 36 0 0,-2 0 1 0 0,-1 0 0 0 0,-16 29 0 0 0,18-41-37 0 0,0 0-1 0 0,0-1 1 0 0,-1 0 0 0 0,-1 0-1 0 0,-14 14 1 0 0,16-19-12 0 0,0 1 1 0 0,-1-2-1 0 0,0 1 1 0 0,0-1-1 0 0,0 0 1 0 0,0-1-1 0 0,-1 0 0 0 0,-12 4 1 0 0,19-9-41 0 0,0 1-1 0 0,-1 0 1 0 0,1-1 0 0 0,-1 1-1 0 0,1-1 1 0 0,-1 0 0 0 0,1 0 0 0 0,0-1-1 0 0,-1 1 1 0 0,1-1 0 0 0,-1 1 0 0 0,1-1-1 0 0,0 0 1 0 0,-1 0 0 0 0,1-1-1 0 0,-6-2 1 0 0,8 3-210 0 0,1-2-934 0 0,1 1 727 0 0,-1-1 0 0 0,1 1-1 0 0,0-1 1 0 0,0 1 0 0 0,0 0-1 0 0,1 0 1 0 0,-1 0 0 0 0,0-1-1 0 0,1 1 1 0 0,3-3 0 0 0,4-3-1603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49.722"/>
    </inkml:context>
    <inkml:brush xml:id="br0">
      <inkml:brushProperty name="width" value="0.05" units="cm"/>
      <inkml:brushProperty name="height" value="0.05" units="cm"/>
      <inkml:brushProperty name="color" value="#004F8B"/>
    </inkml:brush>
  </inkml:definitions>
  <inkml:trace contextRef="#ctx0" brushRef="#br0">1 23 11055 0 0,'0'0'3148'0'0,"15"-2"-466"0"0,-13 2-2589 0 0,-1 0 1 0 0,1 0-1 0 0,-1 0 1 0 0,0 1-1 0 0,1-1 1 0 0,-1 1-1 0 0,0-1 1 0 0,1 1-1 0 0,-1-1 1 0 0,0 1-1 0 0,1 0 1 0 0,-1-1-1 0 0,0 1 1 0 0,0 0-1 0 0,0 0 1 0 0,0 0-1 0 0,0 0 1 0 0,2 2-1 0 0,-2 0-6 0 0,0-1 0 0 0,1 1-1 0 0,-1-1 1 0 0,0 1 0 0 0,0-1-1 0 0,-1 1 1 0 0,1 0-1 0 0,0-1 1 0 0,-1 5 0 0 0,1 5 76 0 0,-1 0-1 0 0,-1 0 1 0 0,-2 19 0 0 0,1-23-7 0 0,-2 26 105 0 0,-2 5 162 0 0,-1 52 1 0 0,7-79-368 0 0,0-1 0 0 0,1 0 0 0 0,1 1 0 0 0,0-1 0 0 0,0 1-1 0 0,1-1 1 0 0,0 0 0 0 0,1 0 0 0 0,6 12 0 0 0,-9-21-44 0 0,0 0 1 0 0,0 0-1 0 0,1 0 1 0 0,-1 0 0 0 0,1 0-1 0 0,-1 0 1 0 0,1 0-1 0 0,0 0 1 0 0,-1-1-1 0 0,1 1 1 0 0,0-1-1 0 0,0 1 1 0 0,0-1 0 0 0,0 0-1 0 0,1 0 1 0 0,-1 0-1 0 0,0 0 1 0 0,0 0-1 0 0,1 0 1 0 0,-1 0-1 0 0,1-1 1 0 0,-1 1-1 0 0,0-1 1 0 0,1 0 0 0 0,-1 0-1 0 0,1 0 1 0 0,-1 0-1 0 0,1 0 1 0 0,-1 0-1 0 0,0-1 1 0 0,1 1-1 0 0,-1-1 1 0 0,1 0 0 0 0,1-1-1 0 0,3 0 32 0 0,-1-1 0 0 0,0 0 0 0 0,0-1-1 0 0,0 0 1 0 0,0 1 0 0 0,-1-2 0 0 0,0 1 0 0 0,0-1 0 0 0,0 0-1 0 0,0 0 1 0 0,4-6 0 0 0,1-4 7 0 0,-1 0-1 0 0,-1 0 1 0 0,0-1-1 0 0,-2 0 1 0 0,1 0-1 0 0,-2-1 0 0 0,7-33 1 0 0,-4-5 279 0 0,2-63-1 0 0,-8 83-28 0 0,3 2-145 0 0,-5 32-324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6"/>
    </inkml:context>
    <inkml:brush xml:id="br0">
      <inkml:brushProperty name="width" value="0.05" units="cm"/>
      <inkml:brushProperty name="height" value="0.05" units="cm"/>
      <inkml:brushProperty name="color" value="#004F8B"/>
    </inkml:brush>
  </inkml:definitions>
  <inkml:trace contextRef="#ctx0" brushRef="#br0">201 76 5527 0 0,'-1'-2'423'0'0,"1"-22"344"0"0,1 19 782 0 0,0 0 1 0 0,0 0-1 0 0,1 1 1 0 0,-1-1 0 0 0,1 0-1 0 0,3-5 1 0 0,-1 1-1113 0 0,-3 7 380 0 0,-3 2-748 0 0,-2 0-58 0 0,1 1-1 0 0,-1-1 0 0 0,0 1 1 0 0,1 0-1 0 0,-1-1 1 0 0,1 2-1 0 0,-1-1 0 0 0,1 0 1 0 0,0 1-1 0 0,-1-1 0 0 0,1 1 1 0 0,0 0-1 0 0,-5 5 1 0 0,3-3-13 0 0,0 0 1 0 0,1 1 0 0 0,-1 0 0 0 0,1 0 0 0 0,1 1 0 0 0,-1-1-1 0 0,-4 10 1 0 0,4-8 57 0 0,2-1 0 0 0,-1 0 0 0 0,1 1 0 0 0,0 0 0 0 0,0-1 0 0 0,0 1 0 0 0,1 0 0 0 0,0 0 0 0 0,1 0 0 0 0,0 0 0 0 0,0 0 0 0 0,0 0 0 0 0,1 0 0 0 0,0 0 0 0 0,3 12 0 0 0,0-12 42 0 0,-1-1-1 0 0,2 1 1 0 0,-1-1 0 0 0,1 0-1 0 0,0-1 1 0 0,0 1-1 0 0,0-1 1 0 0,1 0-1 0 0,-1 0 1 0 0,12 7 0 0 0,-8-6 77 0 0,0 1 0 0 0,0 1 1 0 0,8 9-1 0 0,-17-16-159 0 0,1 0 1 0 0,-1-1 0 0 0,1 1-1 0 0,-1 0 1 0 0,1 0-1 0 0,-1 0 1 0 0,1 0 0 0 0,-1 1-1 0 0,0-1 1 0 0,0 0-1 0 0,0 0 1 0 0,1 0 0 0 0,-1 0-1 0 0,0 0 1 0 0,0 0 0 0 0,-1 0-1 0 0,1 0 1 0 0,0 0-1 0 0,0 0 1 0 0,0 0 0 0 0,-1 0-1 0 0,1 0 1 0 0,0 0-1 0 0,-1 0 1 0 0,1 0 0 0 0,-1 0-1 0 0,1 0 1 0 0,-1 0-1 0 0,0 0 1 0 0,1 0 0 0 0,-1 0-1 0 0,0-1 1 0 0,-1 2-1 0 0,-2 2 31 0 0,0 0-1 0 0,0-1 0 0 0,0 0 0 0 0,0 0 0 0 0,-7 3 0 0 0,-5 3 61 0 0,-1-1 0 0 0,0 0 0 0 0,-19 4 0 0 0,30-10-130 0 0,1-1-1 0 0,-1 0 0 0 0,0 0 0 0 0,0 0 1 0 0,1-1-1 0 0,-1 0 0 0 0,0 0 1 0 0,0 0-1 0 0,0-1 0 0 0,0 0 0 0 0,1 0 1 0 0,-1-1-1 0 0,-8-2 0 0 0,13 3-38 0 0,1 1 0 0 0,-1 0 0 0 0,1-1 0 0 0,-1 1 1 0 0,1 0-1 0 0,-1-1 0 0 0,1 1 0 0 0,-1 0 0 0 0,1-1 0 0 0,-1 1 0 0 0,1-1 0 0 0,0 1 0 0 0,-1 0 0 0 0,1-1 0 0 0,0 1 0 0 0,0-1 0 0 0,-1 1 1 0 0,1-1-1 0 0,0 0 0 0 0,0 1 0 0 0,0-1 0 0 0,-1 1 0 0 0,1-1 0 0 0,0 1 0 0 0,0-1 0 0 0,0 0 0 0 0,0 1 0 0 0,0-1 0 0 0,0 1 0 0 0,0-1 1 0 0,0 1-1 0 0,1-1 0 0 0,-1 0 0 0 0,0 1 0 0 0,0-1 0 0 0,0 1 0 0 0,1-1 0 0 0,-1 1 0 0 0,0-1 0 0 0,0 1 0 0 0,1-1 0 0 0,-1 1 0 0 0,1-1 1 0 0,0 0-1 0 0,0-1-210 0 0,1-1 0 0 0,0 1 0 0 0,0 0 0 0 0,1 0 1 0 0,-1-1-1 0 0,3-1 0 0 0,10-3-1241 0 0,-1-1-173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50.135"/>
    </inkml:context>
    <inkml:brush xml:id="br0">
      <inkml:brushProperty name="width" value="0.05" units="cm"/>
      <inkml:brushProperty name="height" value="0.05" units="cm"/>
      <inkml:brushProperty name="color" value="#004F8B"/>
    </inkml:brush>
  </inkml:definitions>
  <inkml:trace contextRef="#ctx0" brushRef="#br0">229 126 13359 0 0,'-6'-15'1424'0'0,"2"-13"1081"0"0,3 24-1973 0 0,1 0 1 0 0,0 0-1 0 0,-1 0 0 0 0,0 0 1 0 0,0 0-1 0 0,0 0 0 0 0,0 1 1 0 0,-1-1-1 0 0,-1-4 0 0 0,1 4-512 0 0,0 1 1 0 0,0 1-1 0 0,0-1 0 0 0,0 0 0 0 0,0 0 1 0 0,-1 1-1 0 0,1-1 0 0 0,-1 1 0 0 0,0 0 0 0 0,0 0 1 0 0,0 0-1 0 0,0 0 0 0 0,-4-2 0 0 0,5 4-22 0 0,0-1 1 0 0,0 0-1 0 0,-1 1 0 0 0,1 0 0 0 0,0 0 0 0 0,-1 0 0 0 0,1 0 0 0 0,0 0 1 0 0,-1 0-1 0 0,1 0 0 0 0,0 1 0 0 0,-1-1 0 0 0,1 1 0 0 0,0 0 0 0 0,0 0 0 0 0,0-1 1 0 0,0 2-1 0 0,-1-1 0 0 0,1 0 0 0 0,-3 3 0 0 0,-4 3-17 0 0,1 0-1 0 0,0 1 1 0 0,0 0 0 0 0,1 0-1 0 0,0 1 1 0 0,0 0 0 0 0,1 0-1 0 0,0 0 1 0 0,1 1 0 0 0,0 0-1 0 0,-7 18 1 0 0,5-7-22 0 0,1 1-1 0 0,0-1 0 0 0,2 1 1 0 0,-3 42-1 0 0,7-50 65 0 0,0-1-1 0 0,1 0 1 0 0,0 0 0 0 0,1 1-1 0 0,1-1 1 0 0,0 0 0 0 0,0-1-1 0 0,10 22 1 0 0,-11-29-11 0 0,1-1 0 0 0,-1 0-1 0 0,1 1 1 0 0,0-1 0 0 0,0 0-1 0 0,0 0 1 0 0,1-1 0 0 0,-1 1-1 0 0,1-1 1 0 0,0 1 0 0 0,5 2-1 0 0,-5-4-7 0 0,-1 0-1 0 0,0-1 1 0 0,1 0 0 0 0,-1 1-1 0 0,1-1 1 0 0,-1-1-1 0 0,1 1 1 0 0,0-1-1 0 0,-1 1 1 0 0,1-1-1 0 0,0 0 1 0 0,-1 0-1 0 0,1 0 1 0 0,0-1 0 0 0,-1 1-1 0 0,1-1 1 0 0,4-2-1 0 0,5-1-105 0 0,0-1 1 0 0,0 0-1 0 0,0-2 0 0 0,15-9 1 0 0,21-16-3224 0 0,-30 17-3650 0 0</inkml:trace>
  <inkml:trace contextRef="#ctx0" brushRef="#br0" timeOffset="1">436 134 14831 0 0,'0'0'2282'0'0,"7"15"-13"0"0,-4 1-1602 0 0,-1 0 0 0 0,0-1 1 0 0,-1 1-1 0 0,-3 32 0 0 0,1-9 113 0 0,3 32 65 0 0,0-33-669 0 0,-6 62 0 0 0,4-98-1168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3:50.516"/>
    </inkml:context>
    <inkml:brush xml:id="br0">
      <inkml:brushProperty name="width" value="0.05" units="cm"/>
      <inkml:brushProperty name="height" value="0.05" units="cm"/>
      <inkml:brushProperty name="color" value="#004F8B"/>
    </inkml:brush>
  </inkml:definitions>
  <inkml:trace contextRef="#ctx0" brushRef="#br0">0 98 11975 0 0,'0'0'923'0'0,"7"-13"1913"0"0,-5 10-2501 0 0,0 1 1 0 0,1 0 0 0 0,-1 0-1 0 0,0 0 1 0 0,1 0-1 0 0,0 0 1 0 0,-1 0-1 0 0,1 1 1 0 0,0-1 0 0 0,0 1-1 0 0,-1 0 1 0 0,1 0-1 0 0,4-1 1 0 0,44-8 1265 0 0,-29 7-755 0 0,227-37 3006 0 0,-235 38-3771 0 0,0 0-516 0 0,-1 1 0 0 0,1 0 0 0 0,22 1 0 0 0,-34 0-606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10.462"/>
    </inkml:context>
    <inkml:brush xml:id="br0">
      <inkml:brushProperty name="width" value="0.05" units="cm"/>
      <inkml:brushProperty name="height" value="0.05" units="cm"/>
      <inkml:brushProperty name="color" value="#004F8B"/>
    </inkml:brush>
  </inkml:definitions>
  <inkml:trace contextRef="#ctx0" brushRef="#br0">39 295 1375 0 0,'-22'-105'1570'0'0,"8"-2"7768"0"0,13 99-8862 0 0,0 1-1 0 0,1-1 1 0 0,0 1-1 0 0,0-1 0 0 0,1 0 1 0 0,0 1-1 0 0,0-1 1 0 0,5-12-1 0 0,-5 19 114 0 0,1 1-419 0 0,0 2-141 0 0,1 0 0 0 0,0-1 1 0 0,-1 1-1 0 0,1 0 0 0 0,-1 1 0 0 0,0-1 1 0 0,0 0-1 0 0,0 1 0 0 0,0-1 1 0 0,0 1-1 0 0,0-1 0 0 0,-1 1 1 0 0,1 0-1 0 0,-1 0 0 0 0,0 0 1 0 0,1 0-1 0 0,0 5 0 0 0,3 11 150 0 0,6 29 1 0 0,-11-45-154 0 0,13 92 367 0 0,-2 184 0 0 0,-10-245-341 0 0,0 124 143 0 0,14 472 538 0 0,6-194 1067 0 0,-20-426-2633 0 0,-1-8-560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11.539"/>
    </inkml:context>
    <inkml:brush xml:id="br0">
      <inkml:brushProperty name="width" value="0.05" units="cm"/>
      <inkml:brushProperty name="height" value="0.05" units="cm"/>
      <inkml:brushProperty name="color" value="#004F8B"/>
    </inkml:brush>
  </inkml:definitions>
  <inkml:trace contextRef="#ctx0" brushRef="#br0">0 130 919 0 0,'13'-14'500'0'0,"14"0"7623"0"0,5 5-4183 0 0,35-2-2612 0 0,-31 6-788 0 0,25-3 569 0 0,106 0 1 0 0,63 17-108 0 0,4 0-762 0 0,218-30 38 0 0,-21 0 609 0 0,1 25 352 0 0,-113 7-931 0 0,375-1 384 0 0,103-53-364 0 0,-730 35-6 0 0,21-2 196 0 0,-81 32-438 0 0,-2 15-80 0 0,3 62 0 0 0,-4-19 0 0 0,12 96-64 0 0,29 249 64 0 0,119 448 0 0 0,-134-758 0 0 0,35 162 0 0 0,-63-263 5 0 0,0 0 0 0 0,-1 0 0 0 0,0 1 0 0 0,-1-1 0 0 0,-1 0 0 0 0,-3 19 0 0 0,3-28 4 0 0,0 1-1 0 0,0 0 0 0 0,-1-1 1 0 0,0 1-1 0 0,0-1 1 0 0,-1 1-1 0 0,0-1 0 0 0,0 0 1 0 0,0 0-1 0 0,0 0 1 0 0,-1-1-1 0 0,1 1 0 0 0,-1-1 1 0 0,-1 0-1 0 0,1 0 1 0 0,0 0-1 0 0,-1 0 0 0 0,-5 2 1 0 0,-4 1 0 0 0,0 0 0 0 0,-1-1 0 0 0,1-1 0 0 0,-1-1 0 0 0,0 0 0 0 0,0-1 0 0 0,0 0 1 0 0,-17 0-1 0 0,-128-3-165 0 0,160 0 155 0 0,-180-10-105 0 0,-177-4 100 0 0,-557 45 6 0 0,826-27 0 0 0,-462 18 0 0 0,0-27 0 0 0,-347-80 964 0 0,756 70-355 0 0,-71-12 562 0 0,202 24-1176 0 0,8 3-350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4:12.472"/>
    </inkml:context>
    <inkml:brush xml:id="br0">
      <inkml:brushProperty name="width" value="0.05" units="cm"/>
      <inkml:brushProperty name="height" value="0.05" units="cm"/>
      <inkml:brushProperty name="color" value="#004F8B"/>
    </inkml:brush>
  </inkml:definitions>
  <inkml:trace contextRef="#ctx0" brushRef="#br0">320 0 8751 0 0,'0'0'6968'0'0,"0"2"-6434"0"0,-3 10-494 0 0,0-1 1 0 0,0 1 0 0 0,-1-1-1 0 0,-8 15 1 0 0,-5 15-10 0 0,-7 30 69 0 0,-78 245 1067 0 0,7-31-580 0 0,48-151-1831 0 0,37-107 122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3"/>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4"/>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5"/>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6"/>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7"/>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7"/>
    </inkml:context>
    <inkml:brush xml:id="br0">
      <inkml:brushProperty name="width" value="0.05" units="cm"/>
      <inkml:brushProperty name="height" value="0.05" units="cm"/>
      <inkml:brushProperty name="color" value="#004F8B"/>
    </inkml:brush>
  </inkml:definitions>
  <inkml:trace contextRef="#ctx0" brushRef="#br0">5 54 11887 0 0,'0'-2'547'0'0,"-1"-1"-359"0"0,3-15 352 0 0,-2 16-416 0 0,1 1 0 0 0,-1-1 0 0 0,0 0 0 0 0,1 1 0 0 0,-1-1 1 0 0,1 0-1 0 0,-1 1 0 0 0,1-1 0 0 0,0 1 0 0 0,0-1 0 0 0,0 1 0 0 0,0-1 0 0 0,2-2 0 0 0,-1-2 2492 0 0,0 7-2492 0 0,-1-1 0 0 0,1 1 0 0 0,-1-1 0 0 0,1 1 0 0 0,-1 0-1 0 0,0 0 1 0 0,1-1 0 0 0,-1 1 0 0 0,0 0 0 0 0,2 2 0 0 0,-1 1-26 0 0,0-1 1 0 0,-1 1-1 0 0,1-1 0 0 0,-1 1 1 0 0,0 0-1 0 0,0-1 0 0 0,0 1 1 0 0,-1 0-1 0 0,1 0 0 0 0,-1 0 1 0 0,0 7-1 0 0,-8 47 791 0 0,4-31-566 0 0,-1 6-136 0 0,0 1 1 0 0,-20 58 0 0 0,25-90-1178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8"/>
    </inkml:context>
    <inkml:brush xml:id="br0">
      <inkml:brushProperty name="width" value="0.05" units="cm"/>
      <inkml:brushProperty name="height" value="0.05" units="cm"/>
      <inkml:brushProperty name="color" value="#004F8B"/>
    </inkml:brush>
  </inkml:definitions>
  <inkml:trace contextRef="#ctx0" brushRef="#br0">252 196 7831 0 0,'0'0'603'0'0,"8"-21"3405"0"0,3-5-1116 0 0,-8 21-2626 0 0,-1-1 1 0 0,1 1 0 0 0,-1-1-1 0 0,0 0 1 0 0,0 1 0 0 0,0-1-1 0 0,-1 0 1 0 0,0 0 0 0 0,0 0-1 0 0,-1 0 1 0 0,0 0 0 0 0,0 0 0 0 0,-1-7-1 0 0,1 10-255 0 0,-1 0-1 0 0,1 0 1 0 0,-1 0-1 0 0,0 0 1 0 0,0 0 0 0 0,0 0-1 0 0,0 0 1 0 0,-1 0-1 0 0,1 1 1 0 0,-1-1-1 0 0,0 0 1 0 0,-3-3 0 0 0,4 4-18 0 0,0 1 1 0 0,-1-1-1 0 0,1 1 1 0 0,-1-1-1 0 0,0 1 1 0 0,1 0-1 0 0,-1-1 1 0 0,0 1-1 0 0,0 0 1 0 0,0 0-1 0 0,0 0 1 0 0,0 0 0 0 0,0 1-1 0 0,0-1 1 0 0,0 0-1 0 0,0 1 1 0 0,0 0-1 0 0,0-1 1 0 0,0 1-1 0 0,0 0 1 0 0,-1 0-1 0 0,1 0 1 0 0,0 0 0 0 0,0 1-1 0 0,-4 0 1 0 0,0 1-72 0 0,0 0 0 0 0,0 1 0 0 0,1 0 0 0 0,-1 0 1 0 0,0 0-1 0 0,-5 4 0 0 0,9-5 48 0 0,-6 4-110 0 0,1 0-1 0 0,0 1 1 0 0,0 0 0 0 0,0 0 0 0 0,-10 15 0 0 0,-24 43-338 0 0,34-53 414 0 0,-4 11 123 0 0,0 0-1 0 0,2 1 1 0 0,0 0-1 0 0,2 1 1 0 0,1-1 0 0 0,0 1-1 0 0,2 1 1 0 0,1-1-1 0 0,1 0 1 0 0,2 29-1 0 0,0-44 51 0 0,1 1 0 0 0,0 0-1 0 0,1-1 1 0 0,0 1 0 0 0,0-1-1 0 0,1 0 1 0 0,1 0 0 0 0,0 0 0 0 0,0 0-1 0 0,1-1 1 0 0,6 10 0 0 0,-8-14-54 0 0,1 0 0 0 0,0 0 1 0 0,0-1-1 0 0,0 1 0 0 0,1-1 0 0 0,0 0 1 0 0,-1 0-1 0 0,1-1 0 0 0,1 1 0 0 0,-1-1 1 0 0,0 0-1 0 0,1-1 0 0 0,0 1 1 0 0,-1-1-1 0 0,1 0 0 0 0,0 0 0 0 0,0-1 1 0 0,0 0-1 0 0,0 0 0 0 0,8 0 1 0 0,-6-1-70 0 0,0 0 0 0 0,0-1 0 0 0,0 0 0 0 0,0 0 0 0 0,0-1 0 0 0,11-3 0 0 0,-13 3-602 0 0,-1-1 0 0 0,1 1 0 0 0,0-1 0 0 0,9-7 0 0 0,-7 2-5636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6"/>
    </inkml:context>
    <inkml:brush xml:id="br0">
      <inkml:brushProperty name="width" value="0.05" units="cm"/>
      <inkml:brushProperty name="height" value="0.05" units="cm"/>
      <inkml:brushProperty name="color" value="#004F8B"/>
    </inkml:brush>
  </inkml:definitions>
  <inkml:trace contextRef="#ctx0" brushRef="#br0">0 42 11975 0 0,'0'0'2474'0'0,"8"7"-1237"0"0,-5-4-1127 0 0,0 1 1 0 0,0 0 0 0 0,0 0-1 0 0,-1 0 1 0 0,1 0-1 0 0,-1 0 1 0 0,0 0-1 0 0,-1 0 1 0 0,1 1-1 0 0,-1-1 1 0 0,1 1-1 0 0,-2-1 1 0 0,1 1-1 0 0,0 6 1 0 0,1 9 220 0 0,-4 39 0 0 0,2-52-242 0 0,-1 3-13 0 0,0 9 180 0 0,0 0-1 0 0,3 23 1 0 0,-2-38-208 0 0,0 0 0 0 0,1 1 1 0 0,0-1-1 0 0,0 0 0 0 0,0 0 1 0 0,0 0-1 0 0,1 0 0 0 0,0 0 1 0 0,-1 0-1 0 0,1 0 1 0 0,1-1-1 0 0,-1 1 0 0 0,1-1 1 0 0,-1 1-1 0 0,6 4 0 0 0,-7-7-39 0 0,1-1 0 0 0,-1 1 0 0 0,0-1 0 0 0,0 1 0 0 0,0-1 0 0 0,0 0 0 0 0,1 0 0 0 0,-1 1 0 0 0,0-1 0 0 0,0 0 0 0 0,0 0 0 0 0,1 0 0 0 0,-1 0 0 0 0,0-1 0 0 0,0 1 0 0 0,0 0 0 0 0,1 0 0 0 0,0-1 0 0 0,20-8 172 0 0,-14 4-154 0 0,0 0-1 0 0,-1 0 1 0 0,0-1 0 0 0,0 0-1 0 0,0 0 1 0 0,-1-1 0 0 0,0 0-1 0 0,0 0 1 0 0,-1 0 0 0 0,0-1-1 0 0,0 0 1 0 0,0 0 0 0 0,5-13-1 0 0,0-8 34 0 0,0 0 0 0 0,9-51-1 0 0,-15 66 165 0 0,-2 1-1 0 0,1-1 0 0 0,-2 0 1 0 0,0 1-1 0 0,-2-27 0 0 0,1 39 413 0 0,-16 7-783 0 0,14-4-95 0 0,0-1 0 0 0,0 1 0 0 0,0-1 0 0 0,0 1 0 0 0,1 0 0 0 0,-1-1 0 0 0,0 1 0 0 0,1 0 0 0 0,0 0 0 0 0,-1 0 0 0 0,1 0 0 0 0,-2 4 0 0 0,0 2-1257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6"/>
    </inkml:context>
    <inkml:brush xml:id="br0">
      <inkml:brushProperty name="width" value="0.05" units="cm"/>
      <inkml:brushProperty name="height" value="0.05" units="cm"/>
      <inkml:brushProperty name="color" value="#004F8B"/>
    </inkml:brush>
  </inkml:definitions>
  <inkml:trace contextRef="#ctx0" brushRef="#br0">201 76 5527 0 0,'-1'-2'423'0'0,"1"-22"344"0"0,1 19 782 0 0,0 0 1 0 0,0 0-1 0 0,1 1 1 0 0,-1-1 0 0 0,1 0-1 0 0,3-5 1 0 0,-1 1-1113 0 0,-3 7 380 0 0,-3 2-748 0 0,-2 0-58 0 0,1 1-1 0 0,-1-1 0 0 0,0 1 1 0 0,1 0-1 0 0,-1-1 1 0 0,1 2-1 0 0,-1-1 0 0 0,1 0 1 0 0,0 1-1 0 0,-1-1 0 0 0,1 1 1 0 0,0 0-1 0 0,-5 5 1 0 0,3-3-13 0 0,0 0 1 0 0,1 1 0 0 0,-1 0 0 0 0,1 0 0 0 0,1 1 0 0 0,-1-1-1 0 0,-4 10 1 0 0,4-8 57 0 0,2-1 0 0 0,-1 0 0 0 0,1 1 0 0 0,0 0 0 0 0,0-1 0 0 0,0 1 0 0 0,1 0 0 0 0,0 0 0 0 0,1 0 0 0 0,0 0 0 0 0,0 0 0 0 0,0 0 0 0 0,1 0 0 0 0,0 0 0 0 0,3 12 0 0 0,0-12 42 0 0,-1-1-1 0 0,2 1 1 0 0,-1-1 0 0 0,1 0-1 0 0,0-1 1 0 0,0 1-1 0 0,0-1 1 0 0,1 0-1 0 0,-1 0 1 0 0,12 7 0 0 0,-8-6 77 0 0,0 1 0 0 0,0 1 1 0 0,8 9-1 0 0,-17-16-159 0 0,1 0 1 0 0,-1-1 0 0 0,1 1-1 0 0,-1 0 1 0 0,1 0-1 0 0,-1 0 1 0 0,1 0 0 0 0,-1 1-1 0 0,0-1 1 0 0,0 0-1 0 0,0 0 1 0 0,1 0 0 0 0,-1 0-1 0 0,0 0 1 0 0,0 0 0 0 0,-1 0-1 0 0,1 0 1 0 0,0 0-1 0 0,0 0 1 0 0,0 0 0 0 0,-1 0-1 0 0,1 0 1 0 0,0 0-1 0 0,-1 0 1 0 0,1 0 0 0 0,-1 0-1 0 0,1 0 1 0 0,-1 0-1 0 0,0 0 1 0 0,1 0 0 0 0,-1 0-1 0 0,0-1 1 0 0,-1 2-1 0 0,-2 2 31 0 0,0 0-1 0 0,0-1 0 0 0,0 0 0 0 0,0 0 0 0 0,-7 3 0 0 0,-5 3 61 0 0,-1-1 0 0 0,0 0 0 0 0,-19 4 0 0 0,30-10-130 0 0,1-1-1 0 0,-1 0 0 0 0,0 0 0 0 0,0 0 1 0 0,1-1-1 0 0,-1 0 0 0 0,0 0 1 0 0,0 0-1 0 0,0-1 0 0 0,0 0 0 0 0,1 0 1 0 0,-1-1-1 0 0,-8-2 0 0 0,13 3-38 0 0,1 1 0 0 0,-1 0 0 0 0,1-1 0 0 0,-1 1 1 0 0,1 0-1 0 0,-1-1 0 0 0,1 1 0 0 0,-1 0 0 0 0,1-1 0 0 0,-1 1 0 0 0,1-1 0 0 0,0 1 0 0 0,-1 0 0 0 0,1-1 0 0 0,0 1 0 0 0,0-1 0 0 0,-1 1 1 0 0,1-1-1 0 0,0 0 0 0 0,0 1 0 0 0,0-1 0 0 0,-1 1 0 0 0,1-1 0 0 0,0 1 0 0 0,0-1 0 0 0,0 0 0 0 0,0 1 0 0 0,0-1 0 0 0,0 1 0 0 0,0-1 1 0 0,0 1-1 0 0,1-1 0 0 0,-1 0 0 0 0,0 1 0 0 0,0-1 0 0 0,0 1 0 0 0,1-1 0 0 0,-1 1 0 0 0,0-1 0 0 0,0 1 0 0 0,1-1 0 0 0,-1 1 0 0 0,1-1 1 0 0,0 0-1 0 0,0-1-210 0 0,1-1 0 0 0,0 1 0 0 0,0 0 0 0 0,1 0 1 0 0,-1-1-1 0 0,3-1 0 0 0,10-3-1241 0 0,-1-1-173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7"/>
    </inkml:context>
    <inkml:brush xml:id="br0">
      <inkml:brushProperty name="width" value="0.05" units="cm"/>
      <inkml:brushProperty name="height" value="0.05" units="cm"/>
      <inkml:brushProperty name="color" value="#004F8B"/>
    </inkml:brush>
  </inkml:definitions>
  <inkml:trace contextRef="#ctx0" brushRef="#br0">5 54 11887 0 0,'0'-2'547'0'0,"-1"-1"-359"0"0,3-15 352 0 0,-2 16-416 0 0,1 1 0 0 0,-1-1 0 0 0,0 0 0 0 0,1 1 0 0 0,-1-1 1 0 0,1 0-1 0 0,-1 1 0 0 0,1-1 0 0 0,0 1 0 0 0,0-1 0 0 0,0 1 0 0 0,0-1 0 0 0,2-2 0 0 0,-1-2 2492 0 0,0 7-2492 0 0,-1-1 0 0 0,1 1 0 0 0,-1-1 0 0 0,1 1 0 0 0,-1 0-1 0 0,0 0 1 0 0,1-1 0 0 0,-1 1 0 0 0,0 0 0 0 0,2 2 0 0 0,-1 1-26 0 0,0-1 1 0 0,-1 1-1 0 0,1-1 0 0 0,-1 1 1 0 0,0 0-1 0 0,0-1 0 0 0,0 1 1 0 0,-1 0-1 0 0,1 0 0 0 0,-1 0 1 0 0,0 7-1 0 0,-8 47 791 0 0,4-31-566 0 0,-1 6-136 0 0,0 1 1 0 0,-20 58 0 0 0,25-90-1178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8"/>
    </inkml:context>
    <inkml:brush xml:id="br0">
      <inkml:brushProperty name="width" value="0.05" units="cm"/>
      <inkml:brushProperty name="height" value="0.05" units="cm"/>
      <inkml:brushProperty name="color" value="#004F8B"/>
    </inkml:brush>
  </inkml:definitions>
  <inkml:trace contextRef="#ctx0" brushRef="#br0">1 49 13823 0 0,'1'-2'1062'0'0,"2"-1"-880"0"0,0-1 1 0 0,0 1 0 0 0,0-1 0 0 0,1 1 0 0 0,-1 0-1 0 0,1 0 1 0 0,0 1 0 0 0,0-1 0 0 0,0 1 0 0 0,1 0-1 0 0,-1 0 1 0 0,0 0 0 0 0,1 0 0 0 0,-1 1 0 0 0,1 0-1 0 0,-1 0 1 0 0,10-1 0 0 0,8 0 582 0 0,1 0 1 0 0,30 2-1 0 0,-16 1-843 0 0,41 2-755 0 0,-27 4-2720 0 0,-51-6 3502 0 0,1-1 0 0 0,-1 0 0 0 0,1 0 0 0 0,-1 0 0 0 0,1 0-1 0 0,-1 1 1 0 0,1-1 0 0 0,-1 0 0 0 0,0 0 0 0 0,1 1 0 0 0,-1-1 0 0 0,1 0-1 0 0,-1 1 1 0 0,0-1 0 0 0,1 1 0 0 0,-1-1 0 0 0,0 0 0 0 0,1 1 0 0 0,-1-1 0 0 0,0 1-1 0 0,0-1 1 0 0,1 1 0 0 0,-1-1 0 0 0,0 1 0 0 0,0-1 0 0 0,0 1 0 0 0,0-1-1 0 0,0 1 1 0 0,0-1 0 0 0,0 1 0 0 0,0-1 0 0 0,0 1 0 0 0,0-1 0 0 0,0 1-1 0 0,0-1 1 0 0,0 1 0 0 0,0-1 0 0 0,0 1 0 0 0,0-1 0 0 0,0 1 0 0 0,-1-1-1 0 0,1 1 1 0 0,0-1 0 0 0,0 1 0 0 0,-1-1 0 0 0,1 0 0 0 0,-1 1 0 0 0,-17 25 2183 0 0,14-22-2047 0 0,-5 8 439 0 0,1-1 0 0 0,0 2 0 0 0,1-1 0 0 0,0 1 0 0 0,1 0 0 0 0,-6 20 0 0 0,9-27-441 0 0,2 0 1 0 0,-1 1 0 0 0,1-1 0 0 0,0 1-1 0 0,0-1 1 0 0,1 1 0 0 0,0-1 0 0 0,0 1 0 0 0,0-1-1 0 0,1 1 1 0 0,0-1 0 0 0,0 0 0 0 0,1 1 0 0 0,0-1-1 0 0,0 0 1 0 0,4 9 0 0 0,-4-12-41 0 0,0 0 1 0 0,-1 0 0 0 0,1 0-1 0 0,1 0 1 0 0,-1-1 0 0 0,0 1-1 0 0,1-1 1 0 0,-1 1-1 0 0,1-1 1 0 0,0 0 0 0 0,0 0-1 0 0,0 0 1 0 0,0 0-1 0 0,0-1 1 0 0,0 1 0 0 0,0-1-1 0 0,1 0 1 0 0,-1 0-1 0 0,0 0 1 0 0,1 0 0 0 0,-1-1-1 0 0,1 1 1 0 0,-1-1-1 0 0,1 0 1 0 0,-1 0 0 0 0,1 0-1 0 0,-1 0 1 0 0,1-1 0 0 0,-1 1-1 0 0,0-1 1 0 0,7-2-1 0 0,-2 0 25 0 0,-1 0-1 0 0,0 0 0 0 0,0-1 0 0 0,0 1 1 0 0,-1-1-1 0 0,1-1 0 0 0,-1 0 1 0 0,0 0-1 0 0,0 0 0 0 0,-1 0 0 0 0,0-1 1 0 0,1 0-1 0 0,5-9 0 0 0,-8 10-37 0 0,-1 0 0 0 0,1-1 1 0 0,-1 1-1 0 0,0 0 0 0 0,0-1 0 0 0,-1 1 0 0 0,1-1 0 0 0,-1 0 0 0 0,0 1 1 0 0,-1-1-1 0 0,0 0 0 0 0,0 0 0 0 0,0 0 0 0 0,0 1 0 0 0,-1-1 0 0 0,0 0 0 0 0,0 1 1 0 0,-1-1-1 0 0,1 1 0 0 0,-1-1 0 0 0,-4-7 0 0 0,4 9-71 0 0,-1-1-1 0 0,0 1 1 0 0,0-1 0 0 0,0 1-1 0 0,0 0 1 0 0,-1 0-1 0 0,1 1 1 0 0,-1-1 0 0 0,0 1-1 0 0,0 0 1 0 0,0 0-1 0 0,-1 0 1 0 0,1 0 0 0 0,-1 1-1 0 0,0 0 1 0 0,1 0-1 0 0,-1 0 1 0 0,0 0 0 0 0,0 1-1 0 0,0 0 1 0 0,0 0-1 0 0,-1 0 1 0 0,1 1 0 0 0,-6 0-1 0 0,3 4-3319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9"/>
    </inkml:context>
    <inkml:brush xml:id="br0">
      <inkml:brushProperty name="width" value="0.05" units="cm"/>
      <inkml:brushProperty name="height" value="0.05" units="cm"/>
      <inkml:brushProperty name="color" value="#004F8B"/>
    </inkml:brush>
  </inkml:definitions>
  <inkml:trace contextRef="#ctx0" brushRef="#br0">29 1 12439 0 0,'0'0'958'0'0,"-2"9"-449"0"0,3 1 178 0 0,-1-1 0 0 0,1 1 0 0 0,1-1 0 0 0,-1 1 1 0 0,6 13-1 0 0,3 22-174 0 0,-8-22-150 0 0,-1 0 1 0 0,-1 0-1 0 0,-1 0 0 0 0,-5 32 1 0 0,-1-18 420 0 0,-21 69 0 0 0,27-105-1009 0 0,-4 15 715 0 0,1-10-3595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0"/>
    </inkml:context>
    <inkml:brush xml:id="br0">
      <inkml:brushProperty name="width" value="0.05" units="cm"/>
      <inkml:brushProperty name="height" value="0.05" units="cm"/>
      <inkml:brushProperty name="color" value="#004F8B"/>
    </inkml:brush>
  </inkml:definitions>
  <inkml:trace contextRef="#ctx0" brushRef="#br0">1 95 5063 0 0,'0'0'232'0'0,"3"-8"32"0"0,5-7-330 0 0,9-7 6378 0 0,-15 20-5345 0 0,0 0 1 0 0,0 0 0 0 0,1 0-1 0 0,-1 0 1 0 0,0 0 0 0 0,6-2 0 0 0,9 1-213 0 0,-16 3-672 0 0,1 0 0 0 0,-1 1 0 0 0,1-1 1 0 0,-1 1-1 0 0,1-1 0 0 0,-1 1 0 0 0,1 0 0 0 0,-1-1 1 0 0,0 1-1 0 0,1 0 0 0 0,-1 0 0 0 0,0 0 0 0 0,1 0 1 0 0,-1 0-1 0 0,0 0 0 0 0,0 1 0 0 0,0-1 0 0 0,0 0 1 0 0,1 2-1 0 0,14 26 694 0 0,-3 3-237 0 0,-10-22-440 0 0,0 0 0 0 0,1 0 0 0 0,1-1 0 0 0,0 0 0 0 0,0 0 0 0 0,1 0 0 0 0,0-1 0 0 0,0 1 0 0 0,11 10 0 0 0,-15-18-91 0 0,0 1 0 0 0,0-1-1 0 0,0 0 1 0 0,-1 0 0 0 0,1 1 0 0 0,0-1-1 0 0,0-1 1 0 0,0 1 0 0 0,1 0 0 0 0,-1 0-1 0 0,0-1 1 0 0,0 1 0 0 0,0-1 0 0 0,0 0 0 0 0,1 0-1 0 0,-1 0 1 0 0,4 0 0 0 0,-3-1-13 0 0,0 0 1 0 0,1 1-1 0 0,-1-2 0 0 0,0 1 1 0 0,0 0-1 0 0,0-1 1 0 0,0 1-1 0 0,0-1 0 0 0,0 0 1 0 0,4-3-1 0 0,0-2-96 0 0,0-1 0 0 0,0 0-1 0 0,0 0 1 0 0,-1 0 0 0 0,0 0-1 0 0,7-15 1 0 0,5-14-209 0 0,-9 18 115 0 0,1-1-1 0 0,23-31 1 0 0,-33 50 197 0 0,1 0 0 0 0,-1 1 0 0 0,0-1 1 0 0,1 1-1 0 0,-1-1 0 0 0,1 1 0 0 0,-1-1 0 0 0,1 1 0 0 0,-1-1 0 0 0,1 1 0 0 0,-1-1 0 0 0,1 1 0 0 0,0 0 0 0 0,-1-1 1 0 0,1 1-1 0 0,0 0 0 0 0,-1 0 0 0 0,1-1 0 0 0,0 1 0 0 0,-1 0 0 0 0,1 0 0 0 0,0 0 0 0 0,0 0 0 0 0,0 0 1 0 0,-1 0 1 0 0,1 1-1 0 0,0-1 0 0 0,-1 0 0 0 0,1 1 0 0 0,-1-1 0 0 0,1 1 0 0 0,-1-1 0 0 0,1 0 0 0 0,-1 1 1 0 0,1-1-1 0 0,-1 1 0 0 0,1-1 0 0 0,-1 1 0 0 0,0 0 0 0 0,1-1 0 0 0,-1 1 0 0 0,1 0 0 0 0,6 25 105 0 0,-4 16 532 0 0,-4 64 0 0 0,1 19 447 0 0,0-123-1107 0 0,6 48 324 0 0,-5-46-442 0 0,0 0-1 0 0,0 0 1 0 0,0 0-1 0 0,0 0 0 0 0,1 0 1 0 0,-1-1-1 0 0,1 1 1 0 0,0-1-1 0 0,5 7 0 0 0,0-6-1187 0 0,2-3-67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1"/>
    </inkml:context>
    <inkml:brush xml:id="br0">
      <inkml:brushProperty name="width" value="0.05" units="cm"/>
      <inkml:brushProperty name="height" value="0.05" units="cm"/>
      <inkml:brushProperty name="color" value="#004F8B"/>
    </inkml:brush>
  </inkml:definitions>
  <inkml:trace contextRef="#ctx0" brushRef="#br0">64 1 10135 0 0,'0'0'1247'0'0,"-6"14"2572"0"0,-14 73 518 0 0,12-37-3551 0 0,2-1 0 0 0,0 63-1 0 0,6-110-779 0 0,0-1-1 0 0,0 1 0 0 0,0 0 1 0 0,1 0-1 0 0,-1 0 0 0 0,0-1 1 0 0,1 1-1 0 0,-1 0 0 0 0,1-1 1 0 0,0 1-1 0 0,0-1 0 0 0,-1 1 1 0 0,1 0-1 0 0,0-1 0 0 0,0 0 1 0 0,0 1-1 0 0,1-1 0 0 0,-1 1 1 0 0,0-1-1 0 0,0 0 0 0 0,1 0 1 0 0,-1 0-1 0 0,1 0 0 0 0,-1 0 1 0 0,2 1-1 0 0,5-1 6 0 0,-1-1 1 0 0,0 0-1 0 0,1 0 1 0 0,-1-1-1 0 0,1 1 0 0 0,-1-2 1 0 0,0 1-1 0 0,8-3 1 0 0,8-1 13 0 0,118-18-2620 0 0,-132 20-2286 0 0</inkml:trace>
  <inkml:trace contextRef="#ctx0" brushRef="#br0" timeOffset="1">1 208 1839 0 0,'0'0'83'0'0,"4"-9"10"0"0,9-6 922 0 0,13 0 4838 0 0,25-1 4864 0 0,-25 9-10507 0 0,-22 6-184 0 0,58-22 922 0 0,-55 20-1246 0 0,0 0 0 0 0,0-1-1 0 0,-1 0 1 0 0,0 0 0 0 0,1 0 0 0 0,6-8 0 0 0,-15 2-5688 0 0,-3 3 3778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3"/>
    </inkml:context>
    <inkml:brush xml:id="br0">
      <inkml:brushProperty name="width" value="0.05" units="cm"/>
      <inkml:brushProperty name="height" value="0.05" units="cm"/>
      <inkml:brushProperty name="color" value="#004F8B"/>
    </inkml:brush>
  </inkml:definitions>
  <inkml:trace contextRef="#ctx0" brushRef="#br0">1 16 1839 0 0,'0'0'15472'0'0,"1"0"-14788"0"0,8-4-515 0 0,1 1-1 0 0,-1 1 0 0 0,0 0 0 0 0,1 0 1 0 0,-1 1-1 0 0,1 0 0 0 0,-1 1 1 0 0,18 1-1 0 0,23-1-2623 0 0,-31-2 1095 0 0</inkml:trace>
  <inkml:trace contextRef="#ctx0" brushRef="#br0" timeOffset="1">315 14 9583 0 0,'0'0'868'0'0,"-4"18"-533"0"0,4-10 456 0 0,0 0 0 0 0,0 0 1 0 0,1 0-1 0 0,0 0 0 0 0,0 0 0 0 0,5 12 1 0 0,1 17 513 0 0,-5-16-826 0 0,0 0 0 0 0,-2 0 0 0 0,-1 0 1 0 0,-1 0-1 0 0,0 0 0 0 0,-2 0 0 0 0,0 0 0 0 0,-1-1 1 0 0,-14 34-1 0 0,14-41-281 0 0,-36 91 680 0 0,40-102-981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5"/>
    </inkml:context>
    <inkml:brush xml:id="br0">
      <inkml:brushProperty name="width" value="0.05" units="cm"/>
      <inkml:brushProperty name="height" value="0.05" units="cm"/>
      <inkml:brushProperty name="color" value="#004F8B"/>
    </inkml:brush>
  </inkml:definitions>
  <inkml:trace contextRef="#ctx0" brushRef="#br0">0 153 9215 0 0,'1'-2'422'0'0,"2"-4"-200"0"0,-1 1 0 0 0,1 0 0 0 0,1 0-1 0 0,-1 0 1 0 0,1 0 0 0 0,0 0 0 0 0,0 1 0 0 0,0-1 0 0 0,1 1 0 0 0,0 0 0 0 0,-1 1 0 0 0,1-1 0 0 0,1 1 0 0 0,6-4 0 0 0,7-3 1299 0 0,1 1 1 0 0,37-11-1 0 0,-35 13-1031 0 0,77-21 1888 0 0,-88 26-1884 0 0,1 0 0 0 0,-1 1 0 0 0,1 0 0 0 0,-1 1 0 0 0,1 0 0 0 0,19 3 0 0 0,-29-3-441 0 0,0 0 0 0 0,0 1 0 0 0,-1-1 0 0 0,1 1-1 0 0,0-1 1 0 0,0 1 0 0 0,0 0 0 0 0,-1-1 0 0 0,1 1-1 0 0,0 0 1 0 0,-1 0 0 0 0,1 0 0 0 0,-1 0-1 0 0,1 1 1 0 0,-1-1 0 0 0,0 0 0 0 0,1 1 0 0 0,-1-1-1 0 0,0 1 1 0 0,2 2 0 0 0,-3-3-37 0 0,1 1-1 0 0,-1 0 1 0 0,0 0-1 0 0,0 0 1 0 0,0 0-1 0 0,0 0 1 0 0,0 0 0 0 0,0 0-1 0 0,0 0 1 0 0,0 0-1 0 0,-1 0 1 0 0,1 0-1 0 0,-1-1 1 0 0,0 1 0 0 0,1 0-1 0 0,-1 0 1 0 0,0 0-1 0 0,0-1 1 0 0,-3 4-1 0 0,-9 13-172 0 0,-1 0 0 0 0,-1-1 0 0 0,-1-1-1 0 0,-25 21 1 0 0,-16 16-1027 0 0,8-7-43 0 0,47-43 1140 0 0,2-2 85 0 0,-1 0-1 0 0,1 1 1 0 0,-1-1-1 0 0,1 0 1 0 0,0 0-1 0 0,0 0 1 0 0,-1 1-1 0 0,1-1 1 0 0,0 0-1 0 0,0 0 1 0 0,0 1-1 0 0,0-1 1 0 0,1 0-1 0 0,-1 0 1 0 0,0 0-1 0 0,0 1 0 0 0,1-1 1 0 0,-1 0-1 0 0,0 0 1 0 0,1 0-1 0 0,0 0 1 0 0,-1 0-1 0 0,1 0 1 0 0,-1 0-1 0 0,1 0 1 0 0,0 0-1 0 0,0 0 1 0 0,1 1-1 0 0,1 1 47 0 0,1 0 1 0 0,-1-1-1 0 0,1 0 0 0 0,-1 0 1 0 0,9 3-1 0 0,-8-3 58 0 0,11 6 130 0 0,0-2 0 0 0,0 0 0 0 0,1 0 0 0 0,0-2 0 0 0,0 0 0 0 0,31 3 0 0 0,-2-1 551 0 0,-23-2-1850 0 0,0-2-4978 0 0,-8-2-1506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8"/>
    </inkml:context>
    <inkml:brush xml:id="br0">
      <inkml:brushProperty name="width" value="0.05" units="cm"/>
      <inkml:brushProperty name="height" value="0.05" units="cm"/>
      <inkml:brushProperty name="color" value="#004F8B"/>
    </inkml:brush>
  </inkml:definitions>
  <inkml:trace contextRef="#ctx0" brushRef="#br0">1 49 13823 0 0,'1'-2'1062'0'0,"2"-1"-880"0"0,0-1 1 0 0,0 1 0 0 0,0-1 0 0 0,1 1 0 0 0,-1 0-1 0 0,1 0 1 0 0,0 1 0 0 0,0-1 0 0 0,0 1 0 0 0,1 0-1 0 0,-1 0 1 0 0,0 0 0 0 0,1 0 0 0 0,-1 1 0 0 0,1 0-1 0 0,-1 0 1 0 0,10-1 0 0 0,8 0 582 0 0,1 0 1 0 0,30 2-1 0 0,-16 1-843 0 0,41 2-755 0 0,-27 4-2720 0 0,-51-6 3502 0 0,1-1 0 0 0,-1 0 0 0 0,1 0 0 0 0,-1 0 0 0 0,1 0-1 0 0,-1 1 1 0 0,1-1 0 0 0,-1 0 0 0 0,0 0 0 0 0,1 1 0 0 0,-1-1 0 0 0,1 0-1 0 0,-1 1 1 0 0,0-1 0 0 0,1 1 0 0 0,-1-1 0 0 0,0 0 0 0 0,1 1 0 0 0,-1-1 0 0 0,0 1-1 0 0,0-1 1 0 0,1 1 0 0 0,-1-1 0 0 0,0 1 0 0 0,0-1 0 0 0,0 1 0 0 0,0-1-1 0 0,0 1 1 0 0,0-1 0 0 0,0 1 0 0 0,0-1 0 0 0,0 1 0 0 0,0-1 0 0 0,0 1-1 0 0,0-1 1 0 0,0 1 0 0 0,0-1 0 0 0,0 1 0 0 0,0-1 0 0 0,0 1 0 0 0,-1-1-1 0 0,1 1 1 0 0,0-1 0 0 0,0 1 0 0 0,-1-1 0 0 0,1 0 0 0 0,-1 1 0 0 0,-17 25 2183 0 0,14-22-2047 0 0,-5 8 439 0 0,1-1 0 0 0,0 2 0 0 0,1-1 0 0 0,0 1 0 0 0,1 0 0 0 0,-6 20 0 0 0,9-27-441 0 0,2 0 1 0 0,-1 1 0 0 0,1-1 0 0 0,0 1-1 0 0,0-1 1 0 0,1 1 0 0 0,0-1 0 0 0,0 1 0 0 0,0-1-1 0 0,1 1 1 0 0,0-1 0 0 0,0 0 0 0 0,1 1 0 0 0,0-1-1 0 0,0 0 1 0 0,4 9 0 0 0,-4-12-41 0 0,0 0 1 0 0,-1 0 0 0 0,1 0-1 0 0,1 0 1 0 0,-1-1 0 0 0,0 1-1 0 0,1-1 1 0 0,-1 1-1 0 0,1-1 1 0 0,0 0 0 0 0,0 0-1 0 0,0 0 1 0 0,0 0-1 0 0,0-1 1 0 0,0 1 0 0 0,0-1-1 0 0,1 0 1 0 0,-1 0-1 0 0,0 0 1 0 0,1 0 0 0 0,-1-1-1 0 0,1 1 1 0 0,-1-1-1 0 0,1 0 1 0 0,-1 0 0 0 0,1 0-1 0 0,-1 0 1 0 0,1-1 0 0 0,-1 1-1 0 0,0-1 1 0 0,7-2-1 0 0,-2 0 25 0 0,-1 0-1 0 0,0 0 0 0 0,0-1 0 0 0,0 1 1 0 0,-1-1-1 0 0,1-1 0 0 0,-1 0 1 0 0,0 0-1 0 0,0 0 0 0 0,-1 0 0 0 0,0-1 1 0 0,1 0-1 0 0,5-9 0 0 0,-8 10-37 0 0,-1 0 0 0 0,1-1 1 0 0,-1 1-1 0 0,0 0 0 0 0,0-1 0 0 0,-1 1 0 0 0,1-1 0 0 0,-1 0 0 0 0,0 1 1 0 0,-1-1-1 0 0,0 0 0 0 0,0 0 0 0 0,0 0 0 0 0,0 1 0 0 0,-1-1 0 0 0,0 0 0 0 0,0 1 1 0 0,-1-1-1 0 0,1 1 0 0 0,-1-1 0 0 0,-4-7 0 0 0,4 9-71 0 0,-1-1-1 0 0,0 1 1 0 0,0-1 0 0 0,0 1-1 0 0,0 0 1 0 0,-1 0-1 0 0,1 1 1 0 0,-1-1 0 0 0,0 1-1 0 0,0 0 1 0 0,0 0-1 0 0,-1 0 1 0 0,1 0 0 0 0,-1 1-1 0 0,0 0 1 0 0,1 0-1 0 0,-1 0 1 0 0,0 0 0 0 0,0 1-1 0 0,0 0 1 0 0,0 0-1 0 0,-1 0 1 0 0,1 1 0 0 0,-6 0-1 0 0,3 4-3319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6"/>
    </inkml:context>
    <inkml:brush xml:id="br0">
      <inkml:brushProperty name="width" value="0.05" units="cm"/>
      <inkml:brushProperty name="height" value="0.05" units="cm"/>
      <inkml:brushProperty name="color" value="#004F8B"/>
    </inkml:brush>
  </inkml:definitions>
  <inkml:trace contextRef="#ctx0" brushRef="#br0">0 66 11023 0 0,'0'0'1002'0'0,"2"0"-824"0"0,21-7-16 0 0,1 2 0 0 0,-1 1 0 0 0,1 1 0 0 0,0 1 0 0 0,29 1 0 0 0,-15 0 78 0 0,308-14 971 0 0,439-13-420 0 0,2 54-49 0 0,-169 49 1156 0 0,-609-74-1868 0 0,81 11 327 0 0,1-4-1 0 0,0-4 0 0 0,133-11 1 0 0,-200 3-632 0 0,-23 4 84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7"/>
    </inkml:context>
    <inkml:brush xml:id="br0">
      <inkml:brushProperty name="width" value="0.05" units="cm"/>
      <inkml:brushProperty name="height" value="0.05" units="cm"/>
      <inkml:brushProperty name="color" value="#004F8B"/>
    </inkml:brush>
  </inkml:definitions>
  <inkml:trace contextRef="#ctx0" brushRef="#br0">0 1 6911 0 0,'0'0'2926'0'0,"1"2"-1716"0"0,14 50-107 0 0,-2 1 1 0 0,-2 0-1 0 0,5 67 0 0 0,-3 166-509 0 0,-8-102-27 0 0,-2-110-489 0 0,-1-12 160 0 0,12 80 0 0 0,-12-133-161 0 0,0-1 0 0 0,0 1 0 0 0,1-1-1 0 0,0 1 1 0 0,6 10 0 0 0,-8-17-119 0 0,0 0 0 0 0,0 0 0 0 0,0 0 0 0 0,0 0 1 0 0,1 0-1 0 0,-1 0 0 0 0,1-1 0 0 0,-1 1 0 0 0,1-1 0 0 0,0 1 0 0 0,0-1 0 0 0,0 1 1 0 0,-1-1-1 0 0,1 0 0 0 0,1 0 0 0 0,-1 0 0 0 0,0 0 0 0 0,0 0 0 0 0,0 0 0 0 0,0-1 1 0 0,1 1-1 0 0,-1-1 0 0 0,0 1 0 0 0,0-1 0 0 0,4 0 0 0 0,1-2-5858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8"/>
    </inkml:context>
    <inkml:brush xml:id="br0">
      <inkml:brushProperty name="width" value="0.05" units="cm"/>
      <inkml:brushProperty name="height" value="0.05" units="cm"/>
      <inkml:brushProperty name="color" value="#004F8B"/>
    </inkml:brush>
  </inkml:definitions>
  <inkml:trace contextRef="#ctx0" brushRef="#br0">1 153 14111 0 0,'0'0'1276'0'0,"2"-1"-1049"0"0,79-8-70 0 0,98 1 0 0 0,-135 7 34 0 0,57-1 140 0 0,418-17 1084 0 0,48-26 269 0 0,125-8-63 0 0,-487 44-789 0 0,301 4 86 0 0,-479 5-1080 0 0,5 1-832 0 0,-10 0-4608 0 0,-9 1-1353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9"/>
    </inkml:context>
    <inkml:brush xml:id="br0">
      <inkml:brushProperty name="width" value="0.05" units="cm"/>
      <inkml:brushProperty name="height" value="0.05" units="cm"/>
      <inkml:brushProperty name="color" value="#004F8B"/>
    </inkml:brush>
  </inkml:definitions>
  <inkml:trace contextRef="#ctx0" brushRef="#br0">28 0 9151 0 0,'0'0'1707'0'0,"2"2"-914"0"0,1 4-499 0 0,0-1 1 0 0,-1 1-1 0 0,0 0 0 0 0,0 0 0 0 0,0 0 0 0 0,0 0 0 0 0,-1 0 1 0 0,0 0-1 0 0,0 7 0 0 0,0 61 947 0 0,-2-63-1065 0 0,-18 280 1745 0 0,6-127-1117 0 0,8-89-490 0 0,-6 155 538 0 0,11-189-726 0 0,3-1-1 0 0,1 1 1 0 0,15 65-1 0 0,-13-88-173 0 0,0-5 36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73"/>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75"/>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79"/>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79"/>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79"/>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80"/>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9"/>
    </inkml:context>
    <inkml:brush xml:id="br0">
      <inkml:brushProperty name="width" value="0.05" units="cm"/>
      <inkml:brushProperty name="height" value="0.05" units="cm"/>
      <inkml:brushProperty name="color" value="#004F8B"/>
    </inkml:brush>
  </inkml:definitions>
  <inkml:trace contextRef="#ctx0" brushRef="#br0">29 1 12439 0 0,'0'0'958'0'0,"-2"9"-449"0"0,3 1 178 0 0,-1-1 0 0 0,1 1 0 0 0,1-1 0 0 0,-1 1 1 0 0,6 13-1 0 0,3 22-174 0 0,-8-22-150 0 0,-1 0 1 0 0,-1 0-1 0 0,-1 0 0 0 0,-5 32 1 0 0,-1-18 420 0 0,-21 69 0 0 0,27-105-1009 0 0,-4 15 715 0 0,1-10-3595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81"/>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98"/>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99"/>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7"/>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9"/>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10"/>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7"/>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8"/>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0"/>
    </inkml:context>
    <inkml:brush xml:id="br0">
      <inkml:brushProperty name="width" value="0.05" units="cm"/>
      <inkml:brushProperty name="height" value="0.05" units="cm"/>
      <inkml:brushProperty name="color" value="#004F8B"/>
    </inkml:brush>
  </inkml:definitions>
  <inkml:trace contextRef="#ctx0" brushRef="#br0">1 95 5063 0 0,'0'0'232'0'0,"3"-8"32"0"0,5-7-330 0 0,9-7 6378 0 0,-15 20-5345 0 0,0 0 1 0 0,0 0 0 0 0,1 0-1 0 0,-1 0 1 0 0,0 0 0 0 0,6-2 0 0 0,9 1-213 0 0,-16 3-672 0 0,1 0 0 0 0,-1 1 0 0 0,1-1 1 0 0,-1 1-1 0 0,1-1 0 0 0,-1 1 0 0 0,1 0 0 0 0,-1-1 1 0 0,0 1-1 0 0,1 0 0 0 0,-1 0 0 0 0,0 0 0 0 0,1 0 1 0 0,-1 0-1 0 0,0 0 0 0 0,0 1 0 0 0,0-1 0 0 0,0 0 1 0 0,1 2-1 0 0,14 26 694 0 0,-3 3-237 0 0,-10-22-440 0 0,0 0 0 0 0,1 0 0 0 0,1-1 0 0 0,0 0 0 0 0,0 0 0 0 0,1 0 0 0 0,0-1 0 0 0,0 1 0 0 0,11 10 0 0 0,-15-18-91 0 0,0 1 0 0 0,0-1-1 0 0,0 0 1 0 0,-1 0 0 0 0,1 1 0 0 0,0-1-1 0 0,0-1 1 0 0,0 1 0 0 0,1 0 0 0 0,-1 0-1 0 0,0-1 1 0 0,0 1 0 0 0,0-1 0 0 0,0 0 0 0 0,1 0-1 0 0,-1 0 1 0 0,4 0 0 0 0,-3-1-13 0 0,0 0 1 0 0,1 1-1 0 0,-1-2 0 0 0,0 1 1 0 0,0 0-1 0 0,0-1 1 0 0,0 1-1 0 0,0-1 0 0 0,0 0 1 0 0,4-3-1 0 0,0-2-96 0 0,0-1 0 0 0,0 0-1 0 0,0 0 1 0 0,-1 0 0 0 0,0 0-1 0 0,7-15 1 0 0,5-14-209 0 0,-9 18 115 0 0,1-1-1 0 0,23-31 1 0 0,-33 50 197 0 0,1 0 0 0 0,-1 1 0 0 0,0-1 1 0 0,1 1-1 0 0,-1-1 0 0 0,1 1 0 0 0,-1-1 0 0 0,1 1 0 0 0,-1-1 0 0 0,1 1 0 0 0,-1-1 0 0 0,1 1 0 0 0,0 0 0 0 0,-1-1 1 0 0,1 1-1 0 0,0 0 0 0 0,-1 0 0 0 0,1-1 0 0 0,0 1 0 0 0,-1 0 0 0 0,1 0 0 0 0,0 0 0 0 0,0 0 0 0 0,0 0 1 0 0,-1 0 1 0 0,1 1-1 0 0,0-1 0 0 0,-1 0 0 0 0,1 1 0 0 0,-1-1 0 0 0,1 1 0 0 0,-1-1 0 0 0,1 0 0 0 0,-1 1 1 0 0,1-1-1 0 0,-1 1 0 0 0,1-1 0 0 0,-1 1 0 0 0,0 0 0 0 0,1-1 0 0 0,-1 1 0 0 0,1 0 0 0 0,6 25 105 0 0,-4 16 532 0 0,-4 64 0 0 0,1 19 447 0 0,0-123-1107 0 0,6 48 324 0 0,-5-46-442 0 0,0 0-1 0 0,0 0 1 0 0,0 0-1 0 0,0 0 0 0 0,1 0 1 0 0,-1-1-1 0 0,1 1 1 0 0,0-1-1 0 0,5 7 0 0 0,0-6-1187 0 0,2-3-67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9"/>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0"/>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1"/>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2"/>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3"/>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0"/>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1"/>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2"/>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3"/>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4"/>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1"/>
    </inkml:context>
    <inkml:brush xml:id="br0">
      <inkml:brushProperty name="width" value="0.05" units="cm"/>
      <inkml:brushProperty name="height" value="0.05" units="cm"/>
      <inkml:brushProperty name="color" value="#004F8B"/>
    </inkml:brush>
  </inkml:definitions>
  <inkml:trace contextRef="#ctx0" brushRef="#br0">64 1 10135 0 0,'0'0'1247'0'0,"-6"14"2572"0"0,-14 73 518 0 0,12-37-3551 0 0,2-1 0 0 0,0 63-1 0 0,6-110-779 0 0,0-1-1 0 0,0 1 0 0 0,0 0 1 0 0,1 0-1 0 0,-1 0 0 0 0,0-1 1 0 0,1 1-1 0 0,-1 0 0 0 0,1-1 1 0 0,0 1-1 0 0,0-1 0 0 0,-1 1 1 0 0,1 0-1 0 0,0-1 0 0 0,0 0 1 0 0,0 1-1 0 0,1-1 0 0 0,-1 1 1 0 0,0-1-1 0 0,0 0 0 0 0,1 0 1 0 0,-1 0-1 0 0,1 0 0 0 0,-1 0 1 0 0,2 1-1 0 0,5-1 6 0 0,-1-1 1 0 0,0 0-1 0 0,1 0 1 0 0,-1-1-1 0 0,1 1 0 0 0,-1-2 1 0 0,0 1-1 0 0,8-3 1 0 0,8-1 13 0 0,118-18-2620 0 0,-132 20-2286 0 0</inkml:trace>
  <inkml:trace contextRef="#ctx0" brushRef="#br0" timeOffset="1">1 208 1839 0 0,'0'0'83'0'0,"4"-9"10"0"0,9-6 922 0 0,13 0 4838 0 0,25-1 4864 0 0,-25 9-10507 0 0,-22 6-184 0 0,58-22 922 0 0,-55 20-1246 0 0,0 0 0 0 0,0-1-1 0 0,-1 0 1 0 0,0 0 0 0 0,1 0 0 0 0,6-8 0 0 0,-15 2-5688 0 0,-3 3 3778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5"/>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6"/>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73"/>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74"/>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219"/>
    </inkml:context>
    <inkml:brush xml:id="br0">
      <inkml:brushProperty name="width" value="0.05" units="cm"/>
      <inkml:brushProperty name="height" value="0.05" units="cm"/>
      <inkml:brushProperty name="color" value="#004F8B"/>
    </inkml:brush>
  </inkml:definitions>
  <inkml:trace contextRef="#ctx0" brushRef="#br0">300 128 5527 0 0,'0'0'423'0'0,"19"-29"7552"0"0,7-8-4823 0 0,-25 35-3007 0 0,9-16 254 0 0,-10 17-385 0 0,1 0 1 0 0,-1-1-1 0 0,0 1 1 0 0,0-1-1 0 0,0 1 1 0 0,1 0-1 0 0,-1-1 1 0 0,-1 1-1 0 0,1-1 1 0 0,0 1-1 0 0,0-1 1 0 0,0 1 0 0 0,-1 0-1 0 0,1-1 1 0 0,-1 1-1 0 0,1 0 1 0 0,-1-1-1 0 0,0 1 1 0 0,1 0-1 0 0,-2-2 1 0 0,0 2 0 0 0,1 0 0 0 0,0-1 1 0 0,-1 1-1 0 0,1 1 0 0 0,-1-1 0 0 0,1 0 0 0 0,-1 0 1 0 0,0 1-1 0 0,1-1 0 0 0,-1 0 0 0 0,1 1 1 0 0,-1 0-1 0 0,0-1 0 0 0,0 1 0 0 0,1 0 1 0 0,-1 0-1 0 0,0 0 0 0 0,-3 0 0 0 0,-10 3-84 0 0,0 0 0 0 0,0 1 0 0 0,0 1 0 0 0,0 0 0 0 0,1 1 0 0 0,0 1 0 0 0,-15 9 0 0 0,20-11 18 0 0,0 1-1 0 0,0 0 1 0 0,0 0-1 0 0,1 1 1 0 0,0 0-1 0 0,1 1 1 0 0,-13 14-1 0 0,17-17 67 0 0,0 0 0 0 0,0 0-1 0 0,0 0 1 0 0,0 0-1 0 0,1 0 1 0 0,-1 0-1 0 0,2 1 1 0 0,-1-1 0 0 0,0 1-1 0 0,1 0 1 0 0,0-1-1 0 0,1 1 1 0 0,-1 0-1 0 0,1 0 1 0 0,1 10 0 0 0,0-7 55 0 0,1 0 0 0 0,1-1 0 0 0,0 1 0 0 0,0 0 0 0 0,0-1 0 0 0,1 0 0 0 0,1 1 0 0 0,6 9 0 0 0,7 7 118 0 0,25 26-1 0 0,-5-6 210 0 0,-31-36-310 0 0,-2-4-2 0 0,0 1 0 0 0,-1 0 0 0 0,1 0 0 0 0,-1 0 0 0 0,0 1-1 0 0,-1-1 1 0 0,0 1 0 0 0,0 0 0 0 0,3 12 0 0 0,-6-17-54 0 0,0 0 0 0 0,0 0 0 0 0,0 0-1 0 0,-1 0 1 0 0,1-1 0 0 0,-1 1 0 0 0,1 0 0 0 0,-1 0-1 0 0,0-1 1 0 0,1 1 0 0 0,-1 0 0 0 0,0-1 0 0 0,-3 4-1 0 0,-14 16 251 0 0,1-7-27 0 0,0-1-1 0 0,-1 0 1 0 0,-1-1-1 0 0,0-1 1 0 0,-37 15-1 0 0,45-21-197 0 0,8-3-44 0 0,-1 0 1 0 0,1 0-1 0 0,-1 0 0 0 0,0-1 1 0 0,0 1-1 0 0,1-1 1 0 0,-1 0-1 0 0,0-1 0 0 0,0 1 1 0 0,0-1-1 0 0,-5 1 0 0 0,8-1-11 0 0,1 0-1 0 0,-1 0 1 0 0,0 0-1 0 0,1 0 0 0 0,-1 0 1 0 0,1 0-1 0 0,-1 0 1 0 0,0 0-1 0 0,1 0 0 0 0,-1 0 1 0 0,0 0-1 0 0,1-1 1 0 0,-1 1-1 0 0,1 0 0 0 0,-1 0 1 0 0,1-1-1 0 0,-1 1 1 0 0,1 0-1 0 0,-1-1 0 0 0,1 1 1 0 0,-1-1-1 0 0,1 1 1 0 0,-1 0-1 0 0,1-1 0 0 0,0 1 1 0 0,-1-1-1 0 0,1 1 1 0 0,-1-2-1 0 0,0 0-1 0 0,-4-7-10 0 0,4 8 5 0 0,1 0 0 0 0,-1 0-1 0 0,1 0 1 0 0,-1 0 0 0 0,1 0-1 0 0,0 0 1 0 0,-1 0-1 0 0,1 0 1 0 0,0 0 0 0 0,0-1-1 0 0,0 1 1 0 0,0 0-1 0 0,0 0 1 0 0,0 0 0 0 0,0 0-1 0 0,0 0 1 0 0,1-2 0 0 0,0-2-110 0 0,6-9-1076 0 0,5 8-2687 0 0,-4 4 2063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817"/>
    </inkml:context>
    <inkml:brush xml:id="br0">
      <inkml:brushProperty name="width" value="0.05" units="cm"/>
      <inkml:brushProperty name="height" value="0.05" units="cm"/>
      <inkml:brushProperty name="color" value="#004F8B"/>
    </inkml:brush>
  </inkml:definitions>
  <inkml:trace contextRef="#ctx0" brushRef="#br0">98 63 10591 0 0,'0'0'819'0'0,"0"-2"-534"0"0,-1-2-935 0 0,-5-8 7107 0 0,4 19-6221 0 0,-41 168 1439 0 0,-1 9 66 0 0,42-164-1538 0 0,2-18-113 0 0,2-15 6 0 0,3-141-96 0 0,-4 135 0 0 0,0-11 0 0 0,2 1 0 0 0,1-1 0 0 0,1 0 0 0 0,12-36 0 0 0,-16 63-6 0 0,0-1-2 0 0,0 1 0 0 0,1-1 0 0 0,-1 1 0 0 0,1-1 0 0 0,0 1-1 0 0,0 0 1 0 0,0 0 0 0 0,0 0 0 0 0,0 0 0 0 0,1 0 0 0 0,-1 0 0 0 0,1 0 0 0 0,0 1 0 0 0,0-1-1 0 0,0 1 1 0 0,0 0 0 0 0,3-2 0 0 0,-5 4 18 0 0,0-1 1 0 0,0 1-1 0 0,0-1 0 0 0,0 1 0 0 0,0 0 0 0 0,0-1 0 0 0,0 1 1 0 0,0 0-1 0 0,0 0 0 0 0,0 0 0 0 0,0 0 0 0 0,0 0 1 0 0,0 0-1 0 0,0 0 0 0 0,0 0 0 0 0,0 0 0 0 0,0 0 1 0 0,0 0-1 0 0,0 1 0 0 0,0-1 0 0 0,0 0 0 0 0,0 1 0 0 0,0-1 1 0 0,0 1-1 0 0,0-1 0 0 0,0 1 0 0 0,-1-1 0 0 0,1 1 1 0 0,0 0-1 0 0,0-1 0 0 0,-1 1 0 0 0,1 0 0 0 0,0 0 1 0 0,-1 0-1 0 0,1-1 0 0 0,-1 1 0 0 0,1 0 0 0 0,0 1 0 0 0,1 1 16 0 0,7 11 323 0 0,-1 1 1 0 0,0 0-1 0 0,10 26 1 0 0,-6-12 61 0 0,21 42 403 0 0,-9-20-441 0 0,21 61 0 0 0,-44-107-388 0 0,0 0 0 0 0,1 0 0 0 0,-2 0 1 0 0,1 0-1 0 0,-1 1 0 0 0,1-1 0 0 0,-2 0 0 0 0,1 0 0 0 0,0 1 0 0 0,-1-1 0 0 0,0 0 0 0 0,0 0 0 0 0,-1 0 1 0 0,-2 8-1 0 0,2-10-571 0 0,0 1 0 0 0,0 0 1 0 0,-1 0-1 0 0,1 0 0 0 0,-1-1 0 0 0,0 0 1 0 0,0 1-1 0 0,0-1 0 0 0,0 0 1 0 0,0 0-1 0 0,-4 2 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202"/>
    </inkml:context>
    <inkml:brush xml:id="br0">
      <inkml:brushProperty name="width" value="0.05" units="cm"/>
      <inkml:brushProperty name="height" value="0.05" units="cm"/>
      <inkml:brushProperty name="color" value="#004F8B"/>
    </inkml:brush>
  </inkml:definitions>
  <inkml:trace contextRef="#ctx0" brushRef="#br0">0 36 12031 0 0,'0'0'1091'0'0,"2"-1"-899"0"0,26-4 781 0 0,-1 1 0 0 0,56 0 0 0 0,-49 3 222 0 0,57-8 0 0 0,-47 1-6323 0 0,-33 5-672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575"/>
    </inkml:context>
    <inkml:brush xml:id="br0">
      <inkml:brushProperty name="width" value="0.05" units="cm"/>
      <inkml:brushProperty name="height" value="0.05" units="cm"/>
      <inkml:brushProperty name="color" value="#004F8B"/>
    </inkml:brush>
  </inkml:definitions>
  <inkml:trace contextRef="#ctx0" brushRef="#br0">16 0 7367 0 0,'0'0'7879'0'0,"-2"14"-6951"0"0,-2 96 1233 0 0,0-66-1409 0 0,-1 61 626 0 0,5-91-1265 0 0,1 0-1 0 0,1-1 1 0 0,0 1-1 0 0,1-1 1 0 0,0 0-1 0 0,7 15 1 0 0,-10-26-105 0 0,1-1 0 0 0,0 1 1 0 0,-1-1-1 0 0,1 0 0 0 0,0 1 1 0 0,0-1-1 0 0,-1 0 1 0 0,1 0-1 0 0,0 1 0 0 0,1-1 1 0 0,-1 0-1 0 0,0 0 0 0 0,0 0 1 0 0,0 0-1 0 0,1 0 1 0 0,-1-1-1 0 0,0 1 0 0 0,1 0 1 0 0,-1-1-1 0 0,0 1 0 0 0,3 0 1 0 0,-1 0-6 0 0,1-1 0 0 0,-1 0 0 0 0,0 0 1 0 0,1 0-1 0 0,-1 0 0 0 0,0-1 0 0 0,4 0 0 0 0,3 0 14 0 0,5-2-160 0 0,-1 1-1 0 0,1-2 1 0 0,-1 0 0 0 0,26-11-1 0 0,9-3-2691 0 0,-36 14 771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998"/>
    </inkml:context>
    <inkml:brush xml:id="br0">
      <inkml:brushProperty name="width" value="0.05" units="cm"/>
      <inkml:brushProperty name="height" value="0.05" units="cm"/>
      <inkml:brushProperty name="color" value="#004F8B"/>
    </inkml:brush>
  </inkml:definitions>
  <inkml:trace contextRef="#ctx0" brushRef="#br0">16 1 8751 0 0,'0'0'7279'0'0,"10"11"-6524"0"0,-9-6-599 0 0,0 0 1 0 0,0-1 0 0 0,0 1-1 0 0,0 0 1 0 0,-1 0 0 0 0,0 0-1 0 0,0 0 1 0 0,0 0 0 0 0,-1 6-1 0 0,-12 48 752 0 0,5-28-568 0 0,5-17-126 0 0,1 0 0 0 0,0 1 0 0 0,1-1 0 0 0,0 1 1 0 0,3 24-1 0 0,-2-35-191 0 0,0-1 0 0 0,1 1 0 0 0,0 0 0 0 0,0 0 0 0 0,0-1 0 0 0,0 1 1 0 0,1-1-1 0 0,-1 1 0 0 0,1-1 0 0 0,0 0 0 0 0,0 1 0 0 0,0-1 0 0 0,0 0 1 0 0,1 0-1 0 0,-1 0 0 0 0,1-1 0 0 0,0 1 0 0 0,-1-1 0 0 0,1 1 0 0 0,0-1 1 0 0,1 0-1 0 0,-1 0 0 0 0,0 0 0 0 0,1-1 0 0 0,-1 1 0 0 0,7 1 1 0 0,2 0 37 0 0,1-1 1 0 0,-1-1 0 0 0,0 0 0 0 0,0 0 0 0 0,0-2 0 0 0,1 1-1 0 0,19-5 1 0 0,28-10-892 0 0,-7-7-3558 0 0,-44 17-1854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380"/>
    </inkml:context>
    <inkml:brush xml:id="br0">
      <inkml:brushProperty name="width" value="0.05" units="cm"/>
      <inkml:brushProperty name="height" value="0.05" units="cm"/>
      <inkml:brushProperty name="color" value="#004F8B"/>
    </inkml:brush>
  </inkml:definitions>
  <inkml:trace contextRef="#ctx0" brushRef="#br0">35 243 17047 0 0,'0'0'1776'0'0,"16"-7"-1310"0"0,1 2 152 0 0,1 0 1 0 0,-1 2-1 0 0,24-3 1 0 0,22-4-588 0 0,-26-2-3800 0 0,-27 7-2873 0 0</inkml:trace>
  <inkml:trace contextRef="#ctx0" brushRef="#br0" timeOffset="1">5 95 14623 0 0,'-4'-8'1566'0'0,"4"7"-1545"0"0,0 0 1 0 0,0 0 0 0 0,0 0-1 0 0,0 0 1 0 0,0 0 0 0 0,0 1 0 0 0,0-1-1 0 0,0 0 1 0 0,1 0 0 0 0,-1 0-1 0 0,0 0 1 0 0,0 0 0 0 0,1 0 0 0 0,-1 1-1 0 0,1-1 1 0 0,-1 0 0 0 0,1 0-1 0 0,-1 1 1 0 0,1-1 0 0 0,-1 0 0 0 0,1 1-1 0 0,0-1 1 0 0,-1 0 0 0 0,1 1-1 0 0,0-1 1 0 0,0 0 0 0 0,21-9 926 0 0,-20 9-814 0 0,45-12 151 0 0,0 1 1 0 0,1 3 0 0 0,60-4 0 0 0,-80 9-937 0 0,-6 2-5883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3"/>
    </inkml:context>
    <inkml:brush xml:id="br0">
      <inkml:brushProperty name="width" value="0.05" units="cm"/>
      <inkml:brushProperty name="height" value="0.05" units="cm"/>
      <inkml:brushProperty name="color" value="#004F8B"/>
    </inkml:brush>
  </inkml:definitions>
  <inkml:trace contextRef="#ctx0" brushRef="#br0">1 16 1839 0 0,'0'0'15472'0'0,"1"0"-14788"0"0,8-4-515 0 0,1 1-1 0 0,-1 1 0 0 0,0 0 0 0 0,1 0 1 0 0,-1 1-1 0 0,1 0 0 0 0,-1 1 1 0 0,18 1-1 0 0,23-1-2623 0 0,-31-2 1095 0 0</inkml:trace>
  <inkml:trace contextRef="#ctx0" brushRef="#br0" timeOffset="1">315 14 9583 0 0,'0'0'868'0'0,"-4"18"-533"0"0,4-10 456 0 0,0 0 0 0 0,0 0 1 0 0,1 0-1 0 0,0 0 0 0 0,0 0 0 0 0,5 12 1 0 0,1 17 513 0 0,-5-16-826 0 0,0 0 0 0 0,-2 0 0 0 0,-1 0 1 0 0,-1 0-1 0 0,0 0 0 0 0,-2 0 0 0 0,0 0 0 0 0,-1-1 1 0 0,-14 34-1 0 0,14-41-281 0 0,-36 91 680 0 0,40-102-981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754"/>
    </inkml:context>
    <inkml:brush xml:id="br0">
      <inkml:brushProperty name="width" value="0.05" units="cm"/>
      <inkml:brushProperty name="height" value="0.05" units="cm"/>
      <inkml:brushProperty name="color" value="#004F8B"/>
    </inkml:brush>
  </inkml:definitions>
  <inkml:trace contextRef="#ctx0" brushRef="#br0">213 102 8287 0 0,'0'0'756'0'0,"8"-12"-393"0"0,14-18 4909 0 0,-17 24-4757 0 0,0 0 1 0 0,-1-1-1 0 0,0 1 1 0 0,6-12-1 0 0,-10 17-147 0 0,-12-10-21 0 0,7 10-283 0 0,-1 0 0 0 0,1 0 0 0 0,-1 0 0 0 0,0 1 0 0 0,1 0 0 0 0,-1 0 0 0 0,1 0 0 0 0,-1 1 0 0 0,1-1 0 0 0,-1 1 0 0 0,1 1 0 0 0,-1-1-1 0 0,1 1 1 0 0,0 0 0 0 0,-6 3 0 0 0,1 0 86 0 0,0 0 0 0 0,0 0-1 0 0,1 1 1 0 0,0 0-1 0 0,0 1 1 0 0,-13 13 0 0 0,20-18-99 0 0,0-1 1 0 0,1 1 0 0 0,-1 0 0 0 0,1 0 0 0 0,0 0 0 0 0,0 0 0 0 0,0 0 0 0 0,0 0 0 0 0,0 0 0 0 0,0 1 0 0 0,0-1-1 0 0,1 0 1 0 0,-1 0 0 0 0,1 1 0 0 0,0-1 0 0 0,-1 0 0 0 0,1 1 0 0 0,0 2 0 0 0,1-2-1 0 0,0 1 0 0 0,0-1 0 0 0,0 1-1 0 0,0-1 1 0 0,0 1 0 0 0,1-1 0 0 0,-1 1 0 0 0,1-1 0 0 0,0 0 0 0 0,4 4 0 0 0,4 6 32 0 0,2-2 1 0 0,-1 1-1 0 0,1-2 0 0 0,16 12 0 0 0,-21-17-56 0 0,19 13 52 0 0,-16-12-47 0 0,-1 1-1 0 0,0-1 1 0 0,-1 1 0 0 0,0 1 0 0 0,0-1-1 0 0,10 14 1 0 0,-17-20-22 0 0,-1 0 1 0 0,1-1-1 0 0,-1 1 0 0 0,1 0 1 0 0,-1 0-1 0 0,1-1 0 0 0,-1 1 0 0 0,0 0 1 0 0,0 0-1 0 0,1 0 0 0 0,-1-1 1 0 0,0 1-1 0 0,0 0 0 0 0,0 0 0 0 0,0 0 1 0 0,0 0-1 0 0,0-1 0 0 0,0 1 1 0 0,0 0-1 0 0,0 0 0 0 0,0 0 0 0 0,-1 0 1 0 0,1-1-1 0 0,0 1 0 0 0,-1 1 0 0 0,0 0 29 0 0,-1-1-1 0 0,1 0 0 0 0,0 1 0 0 0,0-1 0 0 0,-1 0 0 0 0,1 0 0 0 0,-1 0 0 0 0,1 0 0 0 0,-1 0 1 0 0,1 0-1 0 0,-4 1 0 0 0,-3 1 184 0 0,0-1-1 0 0,-1 0 1 0 0,-17 3 0 0 0,9-4-20 0 0,0 0 0 0 0,0 0 0 0 0,0-2 1 0 0,-18-2-1 0 0,27 2-297 0 0,0-1 1 0 0,0 0-1 0 0,0 0 1 0 0,0 0-1 0 0,0-1 0 0 0,1-1 1 0 0,-1 1-1 0 0,1-1 1 0 0,0 0-1 0 0,-9-7 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600"/>
    </inkml:context>
    <inkml:brush xml:id="br0">
      <inkml:brushProperty name="width" value="0.05" units="cm"/>
      <inkml:brushProperty name="height" value="0.05" units="cm"/>
      <inkml:brushProperty name="color" value="#004F8B"/>
    </inkml:brush>
  </inkml:definitions>
  <inkml:trace contextRef="#ctx0" brushRef="#br0">114 50 7831 0 0,'0'0'603'0'0,"-17"4"282"0"0,12-1-623 0 0,1 0 0 0 0,0 0-1 0 0,-1 1 1 0 0,2-1-1 0 0,-1 1 1 0 0,0 0 0 0 0,1 0-1 0 0,0 0 1 0 0,0 0-1 0 0,0 1 1 0 0,0-1 0 0 0,1 1-1 0 0,-3 6 1 0 0,-3 10 210 0 0,-10 36 0 0 0,17-53-372 0 0,-4 13 413 0 0,1 0 1 0 0,0 1-1 0 0,2-1 1 0 0,0 1-1 0 0,1 0 0 0 0,1 24 1 0 0,0-38-416 0 0,1 1 1 0 0,0-1-1 0 0,-1 1 1 0 0,1 0-1 0 0,1-1 1 0 0,-1 0-1 0 0,1 1 1 0 0,0-1-1 0 0,0 0 1 0 0,0 0 0 0 0,0 0-1 0 0,1 0 1 0 0,-1 0-1 0 0,1 0 1 0 0,0-1-1 0 0,0 1 1 0 0,1-1-1 0 0,-1 0 1 0 0,1 0-1 0 0,0 0 1 0 0,-1-1-1 0 0,1 1 1 0 0,0-1-1 0 0,1 0 1 0 0,-1 0-1 0 0,0 0 1 0 0,0-1-1 0 0,1 1 1 0 0,5 0-1 0 0,-1-1-31 0 0,1 0-1 0 0,-1 0 0 0 0,1-1 1 0 0,0 0-1 0 0,-1-1 1 0 0,1 0-1 0 0,-1-1 0 0 0,0 0 1 0 0,1 0-1 0 0,-1-1 1 0 0,0 0-1 0 0,12-6 0 0 0,-6 2-23 0 0,0-1-1 0 0,0-1 1 0 0,-1-1-1 0 0,0 0 0 0 0,-1 0 1 0 0,13-14-1 0 0,-18 15-12 0 0,0 0 1 0 0,-1 0-1 0 0,-1-1 0 0 0,1 0 1 0 0,-1 0-1 0 0,-1-1 0 0 0,0 1 1 0 0,-1-1-1 0 0,0 0 0 0 0,0-1 0 0 0,-1 1 1 0 0,-1-1-1 0 0,0 1 0 0 0,0-1 1 0 0,-1 0-1 0 0,-1 0 0 0 0,0 1 0 0 0,-1-1 1 0 0,0 0-1 0 0,0 0 0 0 0,-1 1 1 0 0,-1-1-1 0 0,0 1 0 0 0,-10-22 0 0 0,12 29-22 0 0,-1 1-1 0 0,0 0 1 0 0,0 0-1 0 0,0 0 1 0 0,0 0-1 0 0,-1 0 1 0 0,1 1-1 0 0,-1-1 1 0 0,0 0-1 0 0,1 1 1 0 0,-1 0-1 0 0,0 0 1 0 0,-1 0-1 0 0,1 0 1 0 0,-6-2-1 0 0,4 2 1 0 0,0 1 0 0 0,0 0 0 0 0,0 0 1 0 0,0 1-1 0 0,0-1 0 0 0,0 1 0 0 0,0 0 0 0 0,-1 0 0 0 0,1 1 0 0 0,-6 0 0 0 0,-3 3-106 0 0,-1 0 0 0 0,1 1 0 0 0,0 1 0 0 0,0 0 0 0 0,0 1 0 0 0,-21 14 0 0 0,22-12-608 0 0,1 0-1 0 0,1 1 1 0 0,0 0-1 0 0,0 1 1 0 0,-15 20 0 0 0,13-15-904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978"/>
    </inkml:context>
    <inkml:brush xml:id="br0">
      <inkml:brushProperty name="width" value="0.05" units="cm"/>
      <inkml:brushProperty name="height" value="0.05" units="cm"/>
      <inkml:brushProperty name="color" value="#004F8B"/>
    </inkml:brush>
  </inkml:definitions>
  <inkml:trace contextRef="#ctx0" brushRef="#br0">80 0 7831 0 0,'0'0'7188'0'0,"0"2"-6153"0"0,-2 21-43 0 0,-1-1 0 0 0,-1 0 0 0 0,-1 0 0 0 0,-15 41 0 0 0,0 3-144 0 0,14-41-705 0 0,-2 10 898 0 0,5-25-2538 0 0,-2-23-7277 0 0,2 1 3222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379"/>
    </inkml:context>
    <inkml:brush xml:id="br0">
      <inkml:brushProperty name="width" value="0.05" units="cm"/>
      <inkml:brushProperty name="height" value="0.05" units="cm"/>
      <inkml:brushProperty name="color" value="#004F8B"/>
    </inkml:brush>
  </inkml:definitions>
  <inkml:trace contextRef="#ctx0" brushRef="#br0">5 140 3223 0 0,'-1'-2'240'0'0,"-3"-22"524"0"0,4 21-275 0 0,1 1 0 0 0,-1 0-1 0 0,1-1 1 0 0,-1 1 0 0 0,1-1-1 0 0,0 1 1 0 0,0 0 0 0 0,0-1-1 0 0,0 1 1 0 0,0 0 0 0 0,1 0-1 0 0,-1 0 1 0 0,1 0 0 0 0,-1 0-1 0 0,1 0 1 0 0,0 1 0 0 0,0-1-1 0 0,0 0 1 0 0,0 1 0 0 0,0-1-1 0 0,3-1 1 0 0,11-6 245 0 0,1-1 1 0 0,0 2-1 0 0,0 0 0 0 0,1 1 0 0 0,23-6 1 0 0,-28 10-349 0 0,1 0 1 0 0,-1 1 0 0 0,0 0 0 0 0,0 1-1 0 0,1 1 1 0 0,-1 0 0 0 0,0 1 0 0 0,18 3-1 0 0,-29-4-343 0 0,0 0-1 0 0,0 1 1 0 0,0-1-1 0 0,0 1 1 0 0,0-1-1 0 0,0 1 1 0 0,0 0-1 0 0,0 0 0 0 0,0 0 1 0 0,-1 0-1 0 0,1 0 1 0 0,0 0-1 0 0,0 0 1 0 0,-1 0-1 0 0,1 1 0 0 0,-1-1 1 0 0,1 1-1 0 0,-1-1 1 0 0,0 1-1 0 0,0 0 1 0 0,0-1-1 0 0,0 1 0 0 0,0 0 1 0 0,0 0-1 0 0,0 0 1 0 0,0 0-1 0 0,-1 0 1 0 0,1 0-1 0 0,-1 0 1 0 0,1 4-1 0 0,-1-2-24 0 0,0 0-1 0 0,-1 0 1 0 0,0 0-1 0 0,0-1 1 0 0,0 1 0 0 0,0 0-1 0 0,0 0 1 0 0,-1 0 0 0 0,0-1-1 0 0,0 1 1 0 0,0-1 0 0 0,0 1-1 0 0,0-1 1 0 0,-6 6-1 0 0,-2 2-28 0 0,0 0-1 0 0,-1-1 0 0 0,-1-1 1 0 0,0 1-1 0 0,0-2 0 0 0,-1 0 0 0 0,0 0 1 0 0,0-1-1 0 0,-1-1 0 0 0,0 0 1 0 0,0-1-1 0 0,0 0 0 0 0,-25 3 0 0 0,38-7-85 0 0,21-1-991 0 0,-10 1 1100 0 0,1 0 0 0 0,-1 1 0 0 0,1 0 0 0 0,-1 0 0 0 0,0 1 0 0 0,0 1 0 0 0,18 8 0 0 0,-15-4 187 0 0,1 1-1 0 0,-1 0 1 0 0,0 1 0 0 0,16 16-1 0 0,-12-8-201 0 0,-6-7 307 0 0,22 19 0 0 0,-31-28-470 0 0,1 0 0 0 0,-1 0 1 0 0,1-1-1 0 0,0 1 0 0 0,0 0 0 0 0,0-1 0 0 0,0 0 1 0 0,0 0-1 0 0,1 0 0 0 0,-1 0 0 0 0,0 0 0 0 0,0-1 0 0 0,1 1 1 0 0,3-1-1 0 0,3-1-1137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753"/>
    </inkml:context>
    <inkml:brush xml:id="br0">
      <inkml:brushProperty name="width" value="0.05" units="cm"/>
      <inkml:brushProperty name="height" value="0.05" units="cm"/>
      <inkml:brushProperty name="color" value="#004F8B"/>
    </inkml:brush>
  </inkml:definitions>
  <inkml:trace contextRef="#ctx0" brushRef="#br0">2 1 4143 0 0,'0'0'11774'0'0,"14"11"-8965"0"0,-12-6-2634 0 0,1 0 1 0 0,0 0-1 0 0,-1 0 0 0 0,0 0 0 0 0,0 0 1 0 0,-1 0-1 0 0,0 1 0 0 0,0-1 1 0 0,0 1-1 0 0,0-1 0 0 0,-1 10 1 0 0,0 8 330 0 0,-5 32-1 0 0,4-47-329 0 0,-27 175 1335 0 0,28-182-2136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105"/>
    </inkml:context>
    <inkml:brush xml:id="br0">
      <inkml:brushProperty name="width" value="0.05" units="cm"/>
      <inkml:brushProperty name="height" value="0.05" units="cm"/>
      <inkml:brushProperty name="color" value="#004F8B"/>
    </inkml:brush>
  </inkml:definitions>
  <inkml:trace contextRef="#ctx0" brushRef="#br0">21 25 9215 0 0,'0'0'707'0'0,"11"-9"-223"0"0,-8 6 15 0 0,1 1 1 0 0,0 0-1 0 0,0 1 1 0 0,0-1-1 0 0,0 1 1 0 0,0 0-1 0 0,0 0 1 0 0,1 0-1 0 0,-1 0 1 0 0,0 1-1 0 0,0-1 1 0 0,1 1-1 0 0,3 0 0 0 0,11 2 1186 0 0,28 4 0 0 0,-45-6-1579 0 0,10 3 324 0 0,14 1 253 0 0,-1 1 0 0 0,45 15 0 0 0,-64-18-657 0 0,0 0 0 0 0,-1 1-1 0 0,1 0 1 0 0,-1 0 0 0 0,0 0-1 0 0,0 0 1 0 0,0 1 0 0 0,0 0-1 0 0,0 0 1 0 0,-1 0 0 0 0,0 1-1 0 0,0 0 1 0 0,0-1 0 0 0,0 1-1 0 0,-1 1 1 0 0,0-1-1 0 0,4 9 1 0 0,-6-10 4 0 0,0 1 0 0 0,0-1 0 0 0,-1 1 0 0 0,0-1 0 0 0,1 1 0 0 0,-2 0 0 0 0,1-1 0 0 0,-1 1 0 0 0,1-1 0 0 0,-1 1 0 0 0,0-1 0 0 0,-1 1 0 0 0,1-1 0 0 0,-1 0 0 0 0,0 0 0 0 0,0 1 0 0 0,-5 5 0 0 0,-3 7 140 0 0,-1-2-1 0 0,-23 26 0 0 0,17-22-83 0 0,-1-1 1 0 0,-1-1-1 0 0,0-1 0 0 0,-1-1 0 0 0,-26 16 0 0 0,40-28-80 0 0,0 0 0 0 0,0-1 0 0 0,0 0 0 0 0,0 0 0 0 0,0 0 0 0 0,0-1 0 0 0,0 0 0 0 0,-1 0 0 0 0,1 0 0 0 0,0-1 0 0 0,-1 0 0 0 0,-6-1-1 0 0,8 0-32 0 0,0 1-1 0 0,0-1 1 0 0,1 0-1 0 0,-1-1 0 0 0,0 1 1 0 0,0-1-1 0 0,1 0 0 0 0,-1 0 1 0 0,1-1-1 0 0,0 1 0 0 0,0-1 1 0 0,0 0-1 0 0,0 0 0 0 0,0 0 1 0 0,-5-6-1 0 0,8 8-79 0 0,1 1 75 0 0,-1 0-1 0 0,1 0 0 0 0,0 0 0 0 0,0-1 0 0 0,-1 1 0 0 0,1 0 0 0 0,0 0 1 0 0,0 0-1 0 0,-1 0 0 0 0,1 0 0 0 0,0-1 0 0 0,0 1 0 0 0,0 0 0 0 0,-1 0 1 0 0,1 0-1 0 0,0 0 0 0 0,0-1 0 0 0,0 1 0 0 0,-1 0 0 0 0,1 0 0 0 0,0-1 1 0 0,0 1-1 0 0,0 0 0 0 0,0 0 0 0 0,0-1 0 0 0,0 1 0 0 0,0 0 0 0 0,0 0 1 0 0,0-1-1 0 0,-1 1 0 0 0,1 0 0 0 0,0-1 0 0 0,0 1 0 0 0,0 0 0 0 0,1 0 0 0 0,-1-1 1 0 0,0 1-1 0 0,0 0 0 0 0,0-1 0 0 0,0 1 0 0 0,0 0 0 0 0,0 0 0 0 0,0-1 1 0 0,0 1-1 0 0,0 0 0 0 0,1 0 0 0 0,-1-1 0 0 0,0 1 0 0 0,0 0 0 0 0,1 0 1 0 0,6-13-7156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505"/>
    </inkml:context>
    <inkml:brush xml:id="br0">
      <inkml:brushProperty name="width" value="0.05" units="cm"/>
      <inkml:brushProperty name="height" value="0.05" units="cm"/>
      <inkml:brushProperty name="color" value="#004F8B"/>
    </inkml:brush>
  </inkml:definitions>
  <inkml:trace contextRef="#ctx0" brushRef="#br0">66 0 8751 0 0,'0'0'4410'0'0,"-4"18"-1969"0"0,-5 11-1664 0 0,1 1 1 0 0,1 0-1 0 0,-3 40 1 0 0,-5 23 861 0 0,10-72-1116 0 0,-1 31 1 0 0,5-46-454 0 0,1-1 1 0 0,0 1 0 0 0,0 0-1 0 0,1 0 1 0 0,-1 0 0 0 0,1 0-1 0 0,1 0 1 0 0,-1-1 0 0 0,1 1-1 0 0,3 6 1 0 0,-5-11-65 0 0,1 0 0 0 0,0 1 1 0 0,0-1-1 0 0,0 0 0 0 0,0 0 0 0 0,0 0 0 0 0,1 0 0 0 0,-1 0 1 0 0,0 0-1 0 0,0-1 0 0 0,1 1 0 0 0,-1 0 0 0 0,0-1 0 0 0,1 1 1 0 0,-1-1-1 0 0,1 1 0 0 0,-1-1 0 0 0,0 0 0 0 0,1 1 0 0 0,-1-1 1 0 0,1 0-1 0 0,2 0 0 0 0,-2 0-4 0 0,27 0-11 0 0,0-2-1 0 0,0-1 1 0 0,-1-1 0 0 0,39-10-1 0 0,-49 10 4 0 0,45-15-196 0 0,-42 11-2075 0 0,-1-1-3287 0 0,-11 5-580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882"/>
    </inkml:context>
    <inkml:brush xml:id="br0">
      <inkml:brushProperty name="width" value="0.05" units="cm"/>
      <inkml:brushProperty name="height" value="0.05" units="cm"/>
      <inkml:brushProperty name="color" value="#004F8B"/>
    </inkml:brush>
  </inkml:definitions>
  <inkml:trace contextRef="#ctx0" brushRef="#br0">18 269 14743 0 0,'0'0'1335'0'0,"7"-16"-936"0"0,-2 12 31 0 0,0 0 1 0 0,0 1 0 0 0,1 0 0 0 0,-1 0 0 0 0,1 1 0 0 0,-1-1 0 0 0,1 1-1 0 0,10-2 1 0 0,55-8 349 0 0,-43 8-488 0 0,18-5-143 0 0,85-28 1 0 0,-127 36-323 0 0,0-1 215 0 0</inkml:trace>
  <inkml:trace contextRef="#ctx0" brushRef="#br0" timeOffset="1">5 106 6911 0 0,'-4'-15'736'0'0,"4"13"-493"0"0,0 0-1 0 0,0 0 1 0 0,0 0 0 0 0,1-1-1 0 0,-1 1 1 0 0,1 0-1 0 0,-1 0 1 0 0,1 0-1 0 0,0 0 1 0 0,0 0-1 0 0,0 0 1 0 0,0 0-1 0 0,0 1 1 0 0,0-1-1 0 0,0 0 1 0 0,1 0 0 0 0,-1 1-1 0 0,0-1 1 0 0,1 1-1 0 0,2-3 1 0 0,1 0 326 0 0,1 0 1 0 0,-1 0-1 0 0,1 0 1 0 0,0 1-1 0 0,8-4 1 0 0,-2 2-93 0 0,1 1 0 0 0,-1 0 0 0 0,1 1 1 0 0,0 0-1 0 0,0 2 0 0 0,1-1 0 0 0,20 1 0 0 0,6 3-26 0 0,46 9 0 0 0,-10-1-3697 0 0,-62-9 1686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251"/>
    </inkml:context>
    <inkml:brush xml:id="br0">
      <inkml:brushProperty name="width" value="0.05" units="cm"/>
      <inkml:brushProperty name="height" value="0.05" units="cm"/>
      <inkml:brushProperty name="color" value="#004F8B"/>
    </inkml:brush>
  </inkml:definitions>
  <inkml:trace contextRef="#ctx0" brushRef="#br0">0 10 919 0 0,'0'0'10822'0'0,"19"-10"-6972"0"0,-18 11-3700 0 0,1 1 0 0 0,0-1 0 0 0,-1 1 0 0 0,1-1 0 0 0,-1 1-1 0 0,0 0 1 0 0,1 0 0 0 0,-1-1 0 0 0,0 1 0 0 0,0 0 0 0 0,0 0-1 0 0,0 0 1 0 0,0 0 0 0 0,-1 0 0 0 0,1 0 0 0 0,-1 1 0 0 0,1-1 0 0 0,-1 0-1 0 0,0 0 1 0 0,0 0 0 0 0,0 4 0 0 0,0 9 398 0 0,0 0 1 0 0,-4 15-1 0 0,3-14-171 0 0,-4 29 903 0 0,1-22-933 0 0,2 1 1 0 0,1-1-1 0 0,0 1 0 0 0,2-1 1 0 0,4 24-1 0 0,-5-45-385 0 0,0-13-5791 0 0,-1-10 3868 0 0,-6 0-14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675"/>
    </inkml:context>
    <inkml:brush xml:id="br0">
      <inkml:brushProperty name="width" value="0.05" units="cm"/>
      <inkml:brushProperty name="height" value="0.05" units="cm"/>
      <inkml:brushProperty name="color" value="#004F8B"/>
    </inkml:brush>
  </inkml:definitions>
  <inkml:trace contextRef="#ctx0" brushRef="#br0">0 107 12239 0 0,'9'-13'1299'0'0,"-3"7"-1138"0"0,0 1 0 0 0,0 0 0 0 0,0 0 0 0 0,1 1 0 0 0,0 0 0 0 0,0 0 0 0 0,0 1 0 0 0,14-5 0 0 0,66-16 1902 0 0,-84 23-2058 0 0,3 0 52 0 0,101-19 2198 0 0,-96 18-1862 0 0,0 1-1 0 0,0 1 1 0 0,1 0 0 0 0,-1 1-1 0 0,0 0 1 0 0,0 0 0 0 0,19 6-1 0 0,-29-7-374 0 0,0 0 0 0 0,0 0-1 0 0,0 1 1 0 0,0-1 0 0 0,0 0-1 0 0,0 1 1 0 0,0-1-1 0 0,-1 1 1 0 0,1-1 0 0 0,0 1-1 0 0,0-1 1 0 0,0 1-1 0 0,0 0 1 0 0,-1-1 0 0 0,1 1-1 0 0,0 0 1 0 0,-1 0 0 0 0,1-1-1 0 0,0 1 1 0 0,-1 0-1 0 0,1 0 1 0 0,-1 0 0 0 0,0 0-1 0 0,1 0 1 0 0,-1 0-1 0 0,0 0 1 0 0,1 0 0 0 0,-1 0-1 0 0,0 0 1 0 0,0 0-1 0 0,0 0 1 0 0,0 0 0 0 0,0 0-1 0 0,0 0 1 0 0,0 0 0 0 0,0 0-1 0 0,0 0 1 0 0,0 0-1 0 0,-1 0 1 0 0,1 0 0 0 0,0 0-1 0 0,-1 0 1 0 0,1 0-1 0 0,-1 0 1 0 0,1 0 0 0 0,-1-1-1 0 0,1 1 1 0 0,-1 0 0 0 0,0 0-1 0 0,0 0 1 0 0,-4 5 16 0 0,1-1 0 0 0,-1 0 1 0 0,0 0-1 0 0,0 0 0 0 0,0-1 1 0 0,-7 5-1 0 0,-164 94 33 0 0,161-95-62 0 0,4 2-76 0 0,11-10 66 0 0,0 0 1 0 0,0 0-1 0 0,0 1 0 0 0,0-1 0 0 0,0 0 0 0 0,0 0 0 0 0,0 0 0 0 0,0 1 0 0 0,0-1 0 0 0,0 0 0 0 0,0 0 0 0 0,0 1 0 0 0,0-1 0 0 0,0 0 0 0 0,0 0 0 0 0,0 0 0 0 0,0 1 0 0 0,0-1 0 0 0,0 0 0 0 0,1 0 0 0 0,-1 0 1 0 0,0 1-1 0 0,0-1 0 0 0,0 0 0 0 0,0 0 0 0 0,0 0 0 0 0,0 0 0 0 0,1 1 0 0 0,-1-1 0 0 0,0 0 0 0 0,0 0 0 0 0,1 0 0 0 0,24 8-307 0 0,-18-6 290 0 0,28 8 334 0 0,-1 3-1 0 0,0 0 0 0 0,-1 2 1 0 0,46 29-1 0 0,-13-8-235 0 0,-54-30-721 0 0,0-2-39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5"/>
    </inkml:context>
    <inkml:brush xml:id="br0">
      <inkml:brushProperty name="width" value="0.05" units="cm"/>
      <inkml:brushProperty name="height" value="0.05" units="cm"/>
      <inkml:brushProperty name="color" value="#004F8B"/>
    </inkml:brush>
  </inkml:definitions>
  <inkml:trace contextRef="#ctx0" brushRef="#br0">0 153 9215 0 0,'1'-2'422'0'0,"2"-4"-200"0"0,-1 1 0 0 0,1 0 0 0 0,1 0-1 0 0,-1 0 1 0 0,1 0 0 0 0,0 0 0 0 0,0 1 0 0 0,0-1 0 0 0,1 1 0 0 0,0 0 0 0 0,-1 1 0 0 0,1-1 0 0 0,1 1 0 0 0,6-4 0 0 0,7-3 1299 0 0,1 1 1 0 0,37-11-1 0 0,-35 13-1031 0 0,77-21 1888 0 0,-88 26-1884 0 0,1 0 0 0 0,-1 1 0 0 0,1 0 0 0 0,-1 1 0 0 0,1 0 0 0 0,19 3 0 0 0,-29-3-441 0 0,0 0 0 0 0,0 1 0 0 0,-1-1 0 0 0,1 1-1 0 0,0-1 1 0 0,0 1 0 0 0,0 0 0 0 0,-1-1 0 0 0,1 1-1 0 0,0 0 1 0 0,-1 0 0 0 0,1 0 0 0 0,-1 0-1 0 0,1 1 1 0 0,-1-1 0 0 0,0 0 0 0 0,1 1 0 0 0,-1-1-1 0 0,0 1 1 0 0,2 2 0 0 0,-3-3-37 0 0,1 1-1 0 0,-1 0 1 0 0,0 0-1 0 0,0 0 1 0 0,0 0-1 0 0,0 0 1 0 0,0 0 0 0 0,0 0-1 0 0,0 0 1 0 0,0 0-1 0 0,-1 0 1 0 0,1 0-1 0 0,-1-1 1 0 0,0 1 0 0 0,1 0-1 0 0,-1 0 1 0 0,0 0-1 0 0,0-1 1 0 0,-3 4-1 0 0,-9 13-172 0 0,-1 0 0 0 0,-1-1 0 0 0,-1-1-1 0 0,-25 21 1 0 0,-16 16-1027 0 0,8-7-43 0 0,47-43 1140 0 0,2-2 85 0 0,-1 0-1 0 0,1 1 1 0 0,-1-1-1 0 0,1 0 1 0 0,0 0-1 0 0,0 0 1 0 0,-1 1-1 0 0,1-1 1 0 0,0 0-1 0 0,0 0 1 0 0,0 1-1 0 0,0-1 1 0 0,1 0-1 0 0,-1 0 1 0 0,0 0-1 0 0,0 1 0 0 0,1-1 1 0 0,-1 0-1 0 0,0 0 1 0 0,1 0-1 0 0,0 0 1 0 0,-1 0-1 0 0,1 0 1 0 0,-1 0-1 0 0,1 0 1 0 0,0 0-1 0 0,0 0 1 0 0,1 1-1 0 0,1 1 47 0 0,1 0 1 0 0,-1-1-1 0 0,1 0 0 0 0,-1 0 1 0 0,9 3-1 0 0,-8-3 58 0 0,11 6 130 0 0,0-2 0 0 0,0 0 0 0 0,1 0 0 0 0,0-2 0 0 0,0 0 0 0 0,31 3 0 0 0,-2-1 551 0 0,-23-2-1850 0 0,0-2-4978 0 0,-8-2-1506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3.865"/>
    </inkml:context>
    <inkml:brush xml:id="br0">
      <inkml:brushProperty name="width" value="0.05" units="cm"/>
      <inkml:brushProperty name="height" value="0.05" units="cm"/>
      <inkml:brushProperty name="color" value="#004F8B"/>
    </inkml:brush>
  </inkml:definitions>
  <inkml:trace contextRef="#ctx0" brushRef="#br0">0 28 6335 0 0,'0'-15'670'0'0,"5"2"7820"0"0,2 32-6600 0 0,1 29-1509 0 0,-10 115 1605 0 0,-1-2-760 0 0,8-135-1185 0 0,-5-25-101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213"/>
    </inkml:context>
    <inkml:brush xml:id="br0">
      <inkml:brushProperty name="width" value="0.05" units="cm"/>
      <inkml:brushProperty name="height" value="0.05" units="cm"/>
      <inkml:brushProperty name="color" value="#004F8B"/>
    </inkml:brush>
  </inkml:definitions>
  <inkml:trace contextRef="#ctx0" brushRef="#br0">1 128 9671 0 0,'0'0'440'0'0,"5"-6"151"0"0,5-2-92 0 0,-1 0-1 0 0,1 1 1 0 0,1 0 0 0 0,-1 0 0 0 0,1 1-1 0 0,0 1 1 0 0,1 0 0 0 0,12-4-1 0 0,6-4 970 0 0,-2 1-254 0 0,44-12 1 0 0,-63 21-1011 0 0,1 1 1 0 0,1 0-1 0 0,-1 0 0 0 0,0 1 1 0 0,0 1-1 0 0,0 0 0 0 0,1 0 1 0 0,12 2-1 0 0,-21-2-174 0 0,0 1 0 0 0,-1-1 0 0 0,1 0 0 0 0,0 1 0 0 0,-1-1 1 0 0,1 1-1 0 0,-1-1 0 0 0,1 1 0 0 0,-1 0 0 0 0,1-1 0 0 0,-1 1 0 0 0,1 0 0 0 0,-1 0 0 0 0,0 0 1 0 0,0 0-1 0 0,1 1 0 0 0,-1-1 0 0 0,0 0 0 0 0,0 0 0 0 0,0 1 0 0 0,0-1 0 0 0,0 0 0 0 0,-1 1 1 0 0,1-1-1 0 0,0 1 0 0 0,0 2 0 0 0,-1-1 14 0 0,0 1 0 0 0,0-1 1 0 0,0 0-1 0 0,0 0 0 0 0,-1 1 0 0 0,0-1 0 0 0,1 0 1 0 0,-1 0-1 0 0,0 0 0 0 0,-1 0 0 0 0,1 0 0 0 0,0 0 1 0 0,-3 3-1 0 0,-18 28 144 0 0,-1-2 0 0 0,-52 55 0 0 0,24-30-670 0 0,50-55 28 0 0,-5 5 480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562"/>
    </inkml:context>
    <inkml:brush xml:id="br0">
      <inkml:brushProperty name="width" value="0.05" units="cm"/>
      <inkml:brushProperty name="height" value="0.05" units="cm"/>
      <inkml:brushProperty name="color" value="#004F8B"/>
    </inkml:brush>
  </inkml:definitions>
  <inkml:trace contextRef="#ctx0" brushRef="#br0">22 0 14911 0 0,'0'0'3171'0'0,"-1"2"-2324"0"0,-8 155 3532 0 0,0-59-3716 0 0,6-46-3880 0 0,6-66-8706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949"/>
    </inkml:context>
    <inkml:brush xml:id="br0">
      <inkml:brushProperty name="width" value="0.05" units="cm"/>
      <inkml:brushProperty name="height" value="0.05" units="cm"/>
      <inkml:brushProperty name="color" value="#004F8B"/>
    </inkml:brush>
  </inkml:definitions>
  <inkml:trace contextRef="#ctx0" brushRef="#br0">1 109 4607 0 0,'0'0'354'0'0,"4"-8"-220"0"0,-1 4 596 0 0,1 0-1 0 0,-1 0 1 0 0,1 1-1 0 0,-1 0 0 0 0,1-1 1 0 0,0 1-1 0 0,0 1 1 0 0,1-1-1 0 0,7-3 0 0 0,48-17 4423 0 0,-29 12-4664 0 0,-18 5-22 0 0,1 1 0 0 0,0 0 0 0 0,0 1 0 0 0,1 1 0 0 0,-1 0 0 0 0,1 1 0 0 0,-1 0 0 0 0,20 1 0 0 0,-33 1-447 0 0,0 0-1 0 0,0 0 0 0 0,0 0 1 0 0,0 0-1 0 0,0 1 0 0 0,0-1 1 0 0,0 0-1 0 0,0 1 0 0 0,0-1 1 0 0,0 0-1 0 0,0 1 1 0 0,0-1-1 0 0,0 1 0 0 0,0-1 1 0 0,0 1-1 0 0,-1 0 0 0 0,1-1 1 0 0,0 1-1 0 0,0 0 0 0 0,-1-1 1 0 0,1 1-1 0 0,0 0 1 0 0,-1 0-1 0 0,1 0 0 0 0,-1 0 1 0 0,1 1-1 0 0,-1 0-1 0 0,1-1 0 0 0,-1 1 0 0 0,0 0 0 0 0,0 0 1 0 0,0 0-1 0 0,0 0 0 0 0,0 0 0 0 0,-1 0 0 0 0,1-1 0 0 0,-1 1 0 0 0,1 0 1 0 0,-1 0-1 0 0,0 2 0 0 0,-3 4 0 0 0,-1 0 1 0 0,1 0 0 0 0,-1 0-1 0 0,-11 12 1 0 0,-19 17-167 0 0,-2-3 1 0 0,-1-1-1 0 0,-2-2 0 0 0,-44 27 0 0 0,83-57 61 0 0,25-4-701 0 0,-13 2 849 0 0,-1 0 0 0 0,1 1 0 0 0,-1 0 0 0 0,1 1 0 0 0,0 0 0 0 0,-1 1 0 0 0,1 0 0 0 0,-1 1 0 0 0,0 0 1 0 0,0 0-1 0 0,0 1 0 0 0,0 0 0 0 0,-1 1 0 0 0,1 0 0 0 0,-1 0 0 0 0,0 1 0 0 0,-1 1 0 0 0,15 13 0 0 0,-1 1 88 0 0,-16-13-468 0 0,1-1 0 0 0,0-1 0 0 0,10 8 0 0 0,-9-10-1108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331"/>
    </inkml:context>
    <inkml:brush xml:id="br0">
      <inkml:brushProperty name="width" value="0.05" units="cm"/>
      <inkml:brushProperty name="height" value="0.05" units="cm"/>
      <inkml:brushProperty name="color" value="#004F8B"/>
    </inkml:brush>
  </inkml:definitions>
  <inkml:trace contextRef="#ctx0" brushRef="#br0">85 19 3223 0 0,'-2'-1'240'0'0,"1"1"825"0"0,-1-1-1 0 0,1 1 1 0 0,-1-1 0 0 0,0 1-1 0 0,1 0 1 0 0,-1-1-1 0 0,0 1 1 0 0,1 0-1 0 0,-1 0 1 0 0,0 0-1 0 0,-3 1 1 0 0,4-1-765 0 0,0 1 0 0 0,-1-1 0 0 0,1 1 0 0 0,0 0 0 0 0,-1-1 0 0 0,1 1 0 0 0,0 0 0 0 0,0 0 1 0 0,0-1-1 0 0,0 1 0 0 0,-2 2 0 0 0,0 0-582 0 0,1 1 0 0 0,0 0-1 0 0,-1 0 1 0 0,1 0 0 0 0,0 0 0 0 0,-2 7 0 0 0,1-3 1401 0 0,-1 4-935 0 0,0 0-1 0 0,0 1 1 0 0,1 0-1 0 0,1 0 1 0 0,0 0 0 0 0,0 21-1 0 0,1-26-41 0 0,1 1 0 0 0,1-1 0 0 0,0 0 0 0 0,0 0 0 0 0,1 0 0 0 0,-1 1 0 0 0,2-1 0 0 0,-1-1 0 0 0,1 1 0 0 0,1 0 0 0 0,6 11 0 0 0,-9-17-105 0 0,1 1 0 0 0,0-1 0 0 0,-1 0 0 0 0,1 0 0 0 0,0 0 0 0 0,0 0 0 0 0,1 0 0 0 0,-1-1 0 0 0,0 1-1 0 0,0-1 1 0 0,1 1 0 0 0,-1-1 0 0 0,1 0 0 0 0,-1 0 0 0 0,1 0 0 0 0,-1 0 0 0 0,1 0 0 0 0,0-1 0 0 0,0 1-1 0 0,-1-1 1 0 0,1 0 0 0 0,0 0 0 0 0,0 0 0 0 0,3 0 0 0 0,-2-1-12 0 0,0 0-1 0 0,0 0 1 0 0,0 0-1 0 0,0-1 1 0 0,-1 1 0 0 0,1-1-1 0 0,-1 0 1 0 0,1 0 0 0 0,-1 0-1 0 0,0-1 1 0 0,1 1 0 0 0,-1-1-1 0 0,0 1 1 0 0,-1-1 0 0 0,1 0-1 0 0,2-4 1 0 0,3-4-7 0 0,0-1 0 0 0,-1 0 0 0 0,-1 0 0 0 0,0-1 0 0 0,0 0 0 0 0,4-17 0 0 0,-7 20-19 0 0,-1 0 0 0 0,0 0 0 0 0,-1 0 0 0 0,0 0 1 0 0,-1 0-1 0 0,0 0 0 0 0,0 0 0 0 0,-1 0 0 0 0,-3-16 0 0 0,3 23 4 0 0,0 0 0 0 0,0 0-1 0 0,0 1 1 0 0,0-1 0 0 0,0 0-1 0 0,0 0 1 0 0,-1 0 0 0 0,0 1-1 0 0,1-1 1 0 0,-1 1 0 0 0,0-1-1 0 0,0 1 1 0 0,0 0 0 0 0,-1 0-1 0 0,1 0 1 0 0,-1 0 0 0 0,1 0-1 0 0,-1 0 1 0 0,-4-2 0 0 0,3 3 51 0 0,0-1-1 0 0,0 1 1 0 0,-1 0 0 0 0,1 0 0 0 0,-1 1 0 0 0,1-1 0 0 0,0 1 0 0 0,-1 0 0 0 0,1 0 0 0 0,-1 0 0 0 0,1 1-1 0 0,-8 1 1 0 0,6 0-64 0 0,-1 0 1 0 0,1 0-1 0 0,-1 0 0 0 0,1 1 0 0 0,0 0 0 0 0,0 1 0 0 0,0-1 0 0 0,-7 6 0 0 0,10-6-168 0 0,-1 0 0 0 0,1 0 0 0 0,0 0 0 0 0,0 1 0 0 0,0-1 0 0 0,0 1 0 0 0,1-1 0 0 0,-1 1 0 0 0,1 0 0 0 0,0 0 0 0 0,0 0 0 0 0,-2 8 0 0 0,3-2-5187 0 0,2 0-1709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708"/>
    </inkml:context>
    <inkml:brush xml:id="br0">
      <inkml:brushProperty name="width" value="0.05" units="cm"/>
      <inkml:brushProperty name="height" value="0.05" units="cm"/>
      <inkml:brushProperty name="color" value="#004F8B"/>
    </inkml:brush>
  </inkml:definitions>
  <inkml:trace contextRef="#ctx0" brushRef="#br0">41 1 15751 0 0,'0'0'1424'0'0,"-2"0"-1172"0"0,1 0-183 0 0,-1 1-1 0 0,1-1 0 0 0,0 1 1 0 0,-1-1-1 0 0,1 1 0 0 0,0 0 1 0 0,0 0-1 0 0,0-1 0 0 0,-1 1 1 0 0,1 0-1 0 0,0 0 0 0 0,0 0 1 0 0,0 0-1 0 0,0 0 0 0 0,1 0 1 0 0,-1 0-1 0 0,0 1 0 0 0,0-1 1 0 0,1 0-1 0 0,-1 0 0 0 0,0 3 0 0 0,0-1 127 0 0,0 1-1 0 0,0-1 0 0 0,1 1 1 0 0,0 0-1 0 0,0 6 0 0 0,-1-1 20 0 0,-8 144 1666 0 0,8-145-1832 0 0,1-3-19 0 0,-1 1 0 0 0,1 0 0 0 0,0 0-1 0 0,0-1 1 0 0,1 1 0 0 0,-1 0 0 0 0,1-1-1 0 0,1 1 1 0 0,2 9 0 0 0,-3-14-544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094"/>
    </inkml:context>
    <inkml:brush xml:id="br0">
      <inkml:brushProperty name="width" value="0.05" units="cm"/>
      <inkml:brushProperty name="height" value="0.05" units="cm"/>
      <inkml:brushProperty name="color" value="#004F8B"/>
    </inkml:brush>
  </inkml:definitions>
  <inkml:trace contextRef="#ctx0" brushRef="#br0">1 36 11519 0 0,'0'0'1355'0'0,"2"-1"-476"0"0,8-5-231 0 0,1 1 1 0 0,-1 1 0 0 0,1 0 0 0 0,1 0-1 0 0,-1 1 1 0 0,0 0 0 0 0,1 1 0 0 0,-1 0-1 0 0,24 1 1 0 0,-3 1 138 0 0,1 2 0 0 0,45 8-1 0 0,-71-9-702 0 0,-1 0-1 0 0,0 1 1 0 0,0-1-1 0 0,0 1 1 0 0,-1 0-1 0 0,1 1 1 0 0,0-1-1 0 0,-1 1 1 0 0,6 4-1 0 0,-9-5-49 0 0,0 0 0 0 0,0-1 0 0 0,0 2 0 0 0,0-1 0 0 0,0 0 0 0 0,-1 0 0 0 0,1 0 0 0 0,-1 1 0 0 0,0-1 0 0 0,0 1 0 0 0,0-1 0 0 0,0 1 0 0 0,0-1 0 0 0,0 1 0 0 0,-1 0 0 0 0,1-1 0 0 0,-1 1 0 0 0,1 0 0 0 0,-1 0 0 0 0,0-1 0 0 0,0 1 0 0 0,-2 5-1 0 0,1 4 84 0 0,-2-1 0 0 0,0 0-1 0 0,0 0 1 0 0,-1 0 0 0 0,-1 0-1 0 0,1-1 1 0 0,-2 1 0 0 0,1-1-1 0 0,-2-1 1 0 0,1 1 0 0 0,-1-1-1 0 0,-10 10 1 0 0,4-5-97 0 0,0-2-1 0 0,-1 1 1 0 0,0-2 0 0 0,-1 0 0 0 0,-1-1 0 0 0,1 0-1 0 0,-19 7 1 0 0,28-15-65 0 0,1 1 0 0 0,-1-1 0 0 0,1 0 0 0 0,-1-1 0 0 0,0 0 0 0 0,-12 2 0 0 0,16-3-7 0 0,0 0 1 0 0,-1 0 0 0 0,1 0 0 0 0,-1-1-1 0 0,1 1 1 0 0,0-1 0 0 0,0 1-1 0 0,-1-1 1 0 0,1 0 0 0 0,0 0-1 0 0,0 0 1 0 0,0 0 0 0 0,0 0 0 0 0,0 0-1 0 0,0 0 1 0 0,0-1 0 0 0,0 1-1 0 0,0-1 1 0 0,-2-2 0 0 0,3 2-31 0 0,0 1 0 0 0,1 0 0 0 0,-1-1 0 0 0,1 1 1 0 0,-1-1-1 0 0,1 1 0 0 0,0-1 0 0 0,-1 1 0 0 0,1-1 0 0 0,0 1 1 0 0,0-1-1 0 0,0 1 0 0 0,0-1 0 0 0,0 1 0 0 0,0-1 0 0 0,0 1 0 0 0,1-1 1 0 0,0-2-1 0 0,-1 3-102 0 0,1 1 1 0 0,-1-1-1 0 0,1 0 0 0 0,-1 1 1 0 0,0-1-1 0 0,1 0 1 0 0,-1 1-1 0 0,1-1 1 0 0,0 0-1 0 0,-1 1 0 0 0,1-1 1 0 0,-1 1-1 0 0,1-1 1 0 0,0 1-1 0 0,-1-1 0 0 0,2 1 1 0 0,6-4-1252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458"/>
    </inkml:context>
    <inkml:brush xml:id="br0">
      <inkml:brushProperty name="width" value="0.05" units="cm"/>
      <inkml:brushProperty name="height" value="0.05" units="cm"/>
      <inkml:brushProperty name="color" value="#004F8B"/>
    </inkml:brush>
  </inkml:definitions>
  <inkml:trace contextRef="#ctx0" brushRef="#br0">1 66 13503 0 0,'0'0'5292'0'0,"8"6"-4728"0"0,-5-3-483 0 0,1 0 0 0 0,-1 1-1 0 0,0-1 1 0 0,0 1-1 0 0,0 0 1 0 0,0 0 0 0 0,-1 0-1 0 0,0 0 1 0 0,0 0 0 0 0,0 0-1 0 0,0 1 1 0 0,0-1 0 0 0,-1 1-1 0 0,0-1 1 0 0,0 1 0 0 0,0 0-1 0 0,0 8 1 0 0,-1 5 156 0 0,-1 0 0 0 0,-1-1 0 0 0,-6 27 0 0 0,-1 20 171 0 0,9-59-384 0 0,0 1 0 0 0,0-1 0 0 0,0 0 0 0 0,1 1 0 0 0,0-1-1 0 0,0 0 1 0 0,0 0 0 0 0,0 0 0 0 0,4 8 0 0 0,-4-11-19 0 0,0-1 0 0 0,0 0 1 0 0,0 1-1 0 0,0-1 0 0 0,0 0 1 0 0,0 1-1 0 0,0-1 0 0 0,1 0 1 0 0,-1 0-1 0 0,0 0 0 0 0,1 0 0 0 0,-1 0 1 0 0,1 0-1 0 0,-1 0 0 0 0,1-1 1 0 0,-1 1-1 0 0,1 0 0 0 0,-1-1 0 0 0,1 1 1 0 0,0-1-1 0 0,-1 0 0 0 0,1 0 1 0 0,0 0-1 0 0,-1 1 0 0 0,1-1 1 0 0,0-1-1 0 0,0 1 0 0 0,-1 0 0 0 0,1 0 1 0 0,0-1-1 0 0,-1 1 0 0 0,1-1 1 0 0,2 0-1 0 0,6-3 28 0 0,0-1-1 0 0,-1 0 1 0 0,1 0 0 0 0,-1-1 0 0 0,0 0-1 0 0,-1-1 1 0 0,1 0 0 0 0,-1 0 0 0 0,-1-1-1 0 0,1 1 1 0 0,-1-2 0 0 0,-1 1 0 0 0,8-13-1 0 0,-11 16 6 0 0,-1-1 0 0 0,1 1 0 0 0,-1-1-1 0 0,-1 0 1 0 0,1 1 0 0 0,-1-1 0 0 0,0 0-1 0 0,0 0 1 0 0,0 0 0 0 0,-1 0 0 0 0,0-8-1 0 0,-3-7 351 0 0,-8-40-1 0 0,7 44-185 0 0,0 0 1 0 0,-1-34-1 0 0,4 44-165 0 0,0-1 0 0 0,8-19-44 0 0,-7 25-93 0 0,2 3-1150 0 0,-1 0 1041 0 0,0-1 0 0 0,0 1-1 0 0,0 0 1 0 0,0-1 0 0 0,0 1-1 0 0,0 0 1 0 0,0 0 0 0 0,-1-1 0 0 0,1 1-1 0 0,0 0 1 0 0,0 0 0 0 0,-1 0-1 0 0,1 0 1 0 0,0 1 0 0 0,3 9-1577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827"/>
    </inkml:context>
    <inkml:brush xml:id="br0">
      <inkml:brushProperty name="width" value="0.05" units="cm"/>
      <inkml:brushProperty name="height" value="0.05" units="cm"/>
      <inkml:brushProperty name="color" value="#004F8B"/>
    </inkml:brush>
  </inkml:definitions>
  <inkml:trace contextRef="#ctx0" brushRef="#br0">188 57 6447 0 0,'0'0'499'0'0,"2"-11"1745"0"0,2-31 8420 0 0,-6 41-10656 0 0,1 0-1 0 0,-1 1 1 0 0,1 0 0 0 0,-1-1-1 0 0,1 1 1 0 0,-1 0 0 0 0,1 0-1 0 0,-1-1 1 0 0,1 1 0 0 0,-1 0-1 0 0,1 1 1 0 0,-3-1 0 0 0,-2 2 12 0 0,0 0 0 0 0,0 0 0 0 0,0 1 1 0 0,0-1-1 0 0,0 2 0 0 0,1-1 0 0 0,-1 0 0 0 0,-7 7 0 0 0,-3 4 214 0 0,-18 19-1 0 0,28-25-125 0 0,-1 0 0 0 0,1 0 0 0 0,0 1 0 0 0,1 0 0 0 0,0 0 0 0 0,0 0 1 0 0,1 1-1 0 0,1-1 0 0 0,-1 1 0 0 0,-1 11 0 0 0,3-14-21 0 0,1 0 1 0 0,0 0-1 0 0,0 0 1 0 0,0 0 0 0 0,1 0-1 0 0,0 0 1 0 0,1 0-1 0 0,0 0 1 0 0,0 0-1 0 0,0 0 1 0 0,1 0-1 0 0,0 0 1 0 0,0 0-1 0 0,1-1 1 0 0,5 10-1 0 0,-6-13-63 0 0,0 0-1 0 0,0 0 1 0 0,1 0-1 0 0,-1 0 0 0 0,1 0 1 0 0,0-1-1 0 0,0 0 1 0 0,0 1-1 0 0,0-1 1 0 0,1 0-1 0 0,-1 0 1 0 0,0 0-1 0 0,1-1 1 0 0,-1 0-1 0 0,1 1 0 0 0,0-1 1 0 0,-1 0-1 0 0,1 0 1 0 0,0-1-1 0 0,0 1 1 0 0,4-1-1 0 0,-1 0-31 0 0,0 0 0 0 0,1-1 0 0 0,-1 0 0 0 0,0 0 0 0 0,0-1-1 0 0,0 1 1 0 0,0-1 0 0 0,0-1 0 0 0,-1 0 0 0 0,10-4 0 0 0,3-4-1937 0 0,27-20-1 0 0,-28 15-5302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7.219"/>
    </inkml:context>
    <inkml:brush xml:id="br0">
      <inkml:brushProperty name="width" value="0.05" units="cm"/>
      <inkml:brushProperty name="height" value="0.05" units="cm"/>
      <inkml:brushProperty name="color" value="#004F8B"/>
    </inkml:brush>
  </inkml:definitions>
  <inkml:trace contextRef="#ctx0" brushRef="#br0">175 89 14599 0 0,'0'0'1320'0'0,"0"11"-433"0"0,-7 96 3813 0 0,3-71-3055 0 0,3 71 0 0 0,1-100-1493 0 0</inkml:trace>
  <inkml:trace contextRef="#ctx0" brushRef="#br0" timeOffset="1">0 92 14279 0 0,'0'0'1103'0'0,"2"-1"-596"0"0,11-7 441 0 0,1 1 1 0 0,0 0 0 0 0,0 2 0 0 0,26-8-1 0 0,64-9 785 0 0,-29 8-955 0 0,-46 4-1169 0 0,-19 5-258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6"/>
    </inkml:context>
    <inkml:brush xml:id="br0">
      <inkml:brushProperty name="width" value="0.05" units="cm"/>
      <inkml:brushProperty name="height" value="0.05" units="cm"/>
      <inkml:brushProperty name="color" value="#004F8B"/>
    </inkml:brush>
  </inkml:definitions>
  <inkml:trace contextRef="#ctx0" brushRef="#br0">0 66 11023 0 0,'0'0'1002'0'0,"2"0"-824"0"0,21-7-16 0 0,1 2 0 0 0,-1 1 0 0 0,1 1 0 0 0,0 1 0 0 0,29 1 0 0 0,-15 0 78 0 0,308-14 971 0 0,439-13-420 0 0,2 54-49 0 0,-169 49 1156 0 0,-609-74-1868 0 0,81 11 327 0 0,1-4-1 0 0,0-4 0 0 0,133-11 1 0 0,-200 3-632 0 0,-23 4 84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8.482"/>
    </inkml:context>
    <inkml:brush xml:id="br0">
      <inkml:brushProperty name="width" value="0.05" units="cm"/>
      <inkml:brushProperty name="height" value="0.05" units="cm"/>
      <inkml:brushProperty name="color" value="#004F8B"/>
    </inkml:brush>
  </inkml:definitions>
  <inkml:trace contextRef="#ctx0" brushRef="#br0">278 157 3679 0 0,'0'0'284'0'0,"7"-17"2384"0"0,11-22 8142 0 0,-15 32-10185 0 0,-1 0 1 0 0,0 0 0 0 0,0-1 0 0 0,0-8 0 0 0,-1 14-628 0 0,-1 0-1 0 0,0 0 1 0 0,0 0 0 0 0,0 0-1 0 0,0 0 1 0 0,0 0 0 0 0,0 0-1 0 0,0 0 1 0 0,0 1-1 0 0,-1-1 1 0 0,1 0 0 0 0,-1 0-1 0 0,0 0 1 0 0,0 0 0 0 0,1 0-1 0 0,-1 1 1 0 0,0-1 0 0 0,0 0-1 0 0,-1 1 1 0 0,1-1 0 0 0,0 1-1 0 0,0-1 1 0 0,-1 1 0 0 0,1 0-1 0 0,-1-1 1 0 0,1 1-1 0 0,-1 0 1 0 0,0 0 0 0 0,1 0-1 0 0,-1 0 1 0 0,0 0 0 0 0,0 1-1 0 0,0-1 1 0 0,1 0 0 0 0,-1 1-1 0 0,0-1 1 0 0,0 1 0 0 0,0 0-1 0 0,0 0 1 0 0,0 0 0 0 0,-3 0-1 0 0,-2 0 0 0 0,0 1 0 0 0,0-1-1 0 0,0 2 1 0 0,0-1 0 0 0,0 1-1 0 0,0 0 1 0 0,0 0 0 0 0,1 1-1 0 0,-1 0 1 0 0,-6 4 0 0 0,-1 1-44 0 0,0 1 1 0 0,0 1 0 0 0,-15 14 0 0 0,17-13 83 0 0,0 2 0 0 0,1-1 0 0 0,0 2-1 0 0,1-1 1 0 0,1 1 0 0 0,0 1 0 0 0,-13 30 0 0 0,19-36 35 0 0,-1 0 0 0 0,2 0 0 0 0,0 0 0 0 0,0 0 0 0 0,0 0 0 0 0,1 1 1 0 0,0 9-1 0 0,2-13-6 0 0,-1-1 0 0 0,1 1 0 0 0,0-1-1 0 0,0 1 1 0 0,0-1 0 0 0,1 1 0 0 0,0-1 0 0 0,0 0 0 0 0,0 1 0 0 0,1-1 0 0 0,-1 0 0 0 0,6 6 0 0 0,-4-6-41 0 0,0-1 0 0 0,0 0 0 0 0,0 0 0 0 0,1-1 0 0 0,-1 1 0 0 0,1-1 0 0 0,0 0 0 0 0,0 0 0 0 0,0-1 0 0 0,0 1-1 0 0,0-1 1 0 0,1 0 0 0 0,-1-1 0 0 0,1 1 0 0 0,0-1 0 0 0,-1 0 0 0 0,1 0 0 0 0,8-1 0 0 0,4 0-142 0 0,-1 0-1 0 0,1-2 1 0 0,-1 0-1 0 0,31-8 1 0 0,-32 5-731 0 0,0 0 1 0 0,26-13-1 0 0,-9 1-6188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8.847"/>
    </inkml:context>
    <inkml:brush xml:id="br0">
      <inkml:brushProperty name="width" value="0.05" units="cm"/>
      <inkml:brushProperty name="height" value="0.05" units="cm"/>
      <inkml:brushProperty name="color" value="#004F8B"/>
    </inkml:brush>
  </inkml:definitions>
  <inkml:trace contextRef="#ctx0" brushRef="#br0">135 45 10135 0 0,'-8'-6'1079'0'0,"-4"1"-958"0"0,9 5 1557 0 0,-8 13 4326 0 0,5 1-5404 0 0,1 0 0 0 0,0 1 1 0 0,1-1-1 0 0,-4 28 0 0 0,2-8-131 0 0,-2-3-120 0 0,-14 34-1 0 0,14-43-164 0 0,0 0 0 0 0,2 0-1 0 0,0 1 1 0 0,-3 27 0 0 0,9-43-209 0 0,0-6-105 0 0,3-9-211 0 0,8-37-1102 0 0,12-93-1 0 0,-13 59 1331 0 0,-7 53 112 0 0,-1 9 117 0 0,1 0 0 0 0,5-22 0 0 0,-7 36-27 0 0,0 0 1 0 0,0 0-1 0 0,0 0 1 0 0,1 0-1 0 0,-1 0 1 0 0,1 0-1 0 0,-1 0 1 0 0,1 0 0 0 0,0 1-1 0 0,0-1 1 0 0,0 1-1 0 0,1-1 1 0 0,-1 1-1 0 0,0 0 1 0 0,1 0-1 0 0,0 0 1 0 0,-1 0 0 0 0,4-1-1 0 0,-3 2-35 0 0,0 0 0 0 0,0 1 0 0 0,-1-1 0 0 0,1 1 0 0 0,0 0 0 0 0,0 0 1 0 0,0 0-1 0 0,0 0 0 0 0,-1 0 0 0 0,1 1 0 0 0,0-1 0 0 0,0 1 0 0 0,0 0 0 0 0,-1 0 0 0 0,1 0 0 0 0,0 0 0 0 0,-1 0 0 0 0,1 1 0 0 0,-1-1 0 0 0,0 1 0 0 0,1-1 0 0 0,-1 1 0 0 0,0 0 0 0 0,0 0 0 0 0,2 2 1 0 0,3 3 98 0 0,-1 0 1 0 0,0 1 0 0 0,0-1 0 0 0,0 1 0 0 0,-1 1 0 0 0,5 10 0 0 0,8 21 299 0 0,-2 1 0 0 0,-1 1 1 0 0,16 82-1 0 0,-29-102-821 0 0,-2-20-827 0 0,-11 2-2058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9.212"/>
    </inkml:context>
    <inkml:brush xml:id="br0">
      <inkml:brushProperty name="width" value="0.05" units="cm"/>
      <inkml:brushProperty name="height" value="0.05" units="cm"/>
      <inkml:brushProperty name="color" value="#004F8B"/>
    </inkml:brush>
  </inkml:definitions>
  <inkml:trace contextRef="#ctx0" brushRef="#br0">0 190 17359 0 0,'0'0'1696'0'0,"9"-2"-1504"0"0,5 1-192 0 0,2 1 0 0 0,3-1 0 0 0,2-1 424 0 0,4 1 56 0 0,3 0 0 0 0,1-2 8 0 0,2 2-296 0 0,2-2-64 0 0,0 0-16 0 0,16-2 0 0 0,-5-1-1328 0 0,-2-2-256 0 0</inkml:trace>
  <inkml:trace contextRef="#ctx0" brushRef="#br0" timeOffset="1">574 0 12895 0 0,'-15'2'1376'0'0,"13"-1"-1185"0"0,-1 0-1 0 0,1 0 1 0 0,0 0-1 0 0,-1 0 1 0 0,1 1-1 0 0,0-1 1 0 0,0 1-1 0 0,0 0 1 0 0,0 0-1 0 0,0 0 1 0 0,0 0-1 0 0,0 0 1 0 0,1 0-1 0 0,-1 0 1 0 0,1 0-1 0 0,0 1 1 0 0,-1-1-1 0 0,1 0 1 0 0,-1 4-1 0 0,-2 6 1377 0 0,0 0 0 0 0,-3 22 0 0 0,5-26-1407 0 0,-6 35 109 0 0,2 0 0 0 0,-1 62-1 0 0,7-103-1569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59.610"/>
    </inkml:context>
    <inkml:brush xml:id="br0">
      <inkml:brushProperty name="width" value="0.05" units="cm"/>
      <inkml:brushProperty name="height" value="0.05" units="cm"/>
      <inkml:brushProperty name="color" value="#004F8B"/>
    </inkml:brush>
  </inkml:definitions>
  <inkml:trace contextRef="#ctx0" brushRef="#br0">0 61 15663 0 0,'14'-9'1668'0'0,"8"-1"-947"0"0,2 2 0 0 0,-1 1 0 0 0,1 0 0 0 0,37-5 0 0 0,-22 8 253 0 0,1 1 1 0 0,41 2-1 0 0,-74 1-917 0 0,1 1-1 0 0,-1 0 1 0 0,1 0 0 0 0,-1 0 0 0 0,1 1-1 0 0,-1 0 1 0 0,0 1 0 0 0,10 4-1 0 0,-14-6-37 0 0,-1 1 0 0 0,0-1 0 0 0,1 1 0 0 0,-1-1 0 0 0,0 1 0 0 0,0 0 0 0 0,0 0 0 0 0,0 0 0 0 0,0 0 0 0 0,0 1 0 0 0,-1-1 0 0 0,1 0 0 0 0,-1 1 0 0 0,0-1 0 0 0,0 1 0 0 0,1-1 0 0 0,-2 1 0 0 0,1 0 0 0 0,0 0 0 0 0,0-1 0 0 0,-1 1 0 0 0,0 0 0 0 0,1 0 0 0 0,-1 0 0 0 0,0 3 0 0 0,-3 14 44 0 0,0 0 0 0 0,-1 0 0 0 0,-1-1 0 0 0,-11 29 0 0 0,10-32-16 0 0,1 0 1 0 0,0 1 0 0 0,1 0-1 0 0,0-1 1 0 0,2 1-1 0 0,-2 31 1 0 0,4-46-48 0 0,0 0-1 0 0,1 0 1 0 0,-1-1-1 0 0,0 1 1 0 0,1 0-1 0 0,-1 0 1 0 0,1 0-1 0 0,-1 0 1 0 0,1 0 0 0 0,0-1-1 0 0,0 1 1 0 0,0 0-1 0 0,0-1 1 0 0,0 1-1 0 0,0-1 1 0 0,0 1-1 0 0,0-1 1 0 0,1 1-1 0 0,-1-1 1 0 0,0 0 0 0 0,1 1-1 0 0,0-1 1 0 0,-1 0-1 0 0,1 0 1 0 0,0 0-1 0 0,-1-1 1 0 0,1 1-1 0 0,0 0 1 0 0,0-1-1 0 0,0 1 1 0 0,-1-1-1 0 0,1 1 1 0 0,0-1 0 0 0,0 0-1 0 0,0 0 1 0 0,3 0-1 0 0,7 0-6 0 0,0-1 1 0 0,0 0-1 0 0,0-1 0 0 0,20-6 0 0 0,-14 3-2 0 0,24-6-634 0 0,-1-2 1 0 0,41-19-1 0 0,-66 23-785 0 0,-4 0-68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0.024"/>
    </inkml:context>
    <inkml:brush xml:id="br0">
      <inkml:brushProperty name="width" value="0.05" units="cm"/>
      <inkml:brushProperty name="height" value="0.05" units="cm"/>
      <inkml:brushProperty name="color" value="#004F8B"/>
    </inkml:brush>
  </inkml:definitions>
  <inkml:trace contextRef="#ctx0" brushRef="#br0">106 260 17359 0 0,'0'0'1888'0'0,"10"-2"-1888"0"0,1-2 0 0 0,2-2 0 0 0,5 1 392 0 0,0 0 48 0 0,3-1 8 0 0,0-1 0 0 0,2 1-336 0 0,0-1-112 0 0,0-1 72 0 0,9-4-72 0 0,-3 1-1056 0 0,-7 0-248 0 0</inkml:trace>
  <inkml:trace contextRef="#ctx0" brushRef="#br0" timeOffset="1">0 53 15663 0 0,'0'0'1672'0'0,"11"-2"-1672"0"0,2-2 688 0 0,6 0 80 0 0,4 0 24 0 0,4-3 0 0 0,4 1-520 0 0,3 1-104 0 0,0 1-16 0 0,4 0-8 0 0,1 0-144 0 0,1 1 0 0 0,2 1 0 0 0,0-1-8472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0.397"/>
    </inkml:context>
    <inkml:brush xml:id="br0">
      <inkml:brushProperty name="width" value="0.05" units="cm"/>
      <inkml:brushProperty name="height" value="0.05" units="cm"/>
      <inkml:brushProperty name="color" value="#004F8B"/>
    </inkml:brush>
  </inkml:definitions>
  <inkml:trace contextRef="#ctx0" brushRef="#br0">349 5 10135 0 0,'0'0'778'0'0,"-11"-4"7500"0"0,4 4-8046 0 0,0 1 0 0 0,0 1 0 0 0,0-1 1 0 0,0 1-1 0 0,0 0 0 0 0,1 1 0 0 0,-1-1 0 0 0,1 1 0 0 0,0 1 0 0 0,-8 4 0 0 0,-11 9-387 0 0,-23 20 1 0 0,45-34 228 0 0,-19 16 149 0 0,1 0 1 0 0,1 2 0 0 0,-19 25 0 0 0,27-30 30 0 0,1-1 1 0 0,1 1-1 0 0,1 1 1 0 0,0 0 0 0 0,-11 30-1 0 0,19-42-214 0 0,-1 0-1 0 0,1 1 1 0 0,0-1-1 0 0,0 0 0 0 0,0 0 1 0 0,1 1-1 0 0,0-1 1 0 0,0 0-1 0 0,0 1 1 0 0,1-1-1 0 0,0 0 1 0 0,0 1-1 0 0,0-1 1 0 0,1 0-1 0 0,-1 0 1 0 0,1 0-1 0 0,0 0 0 0 0,1 0 1 0 0,3 5-1 0 0,-3-6-30 0 0,0 0 0 0 0,1 0-1 0 0,-1 0 1 0 0,1-1 0 0 0,0 0 0 0 0,0 0-1 0 0,0 0 1 0 0,0 0 0 0 0,1 0-1 0 0,-1-1 1 0 0,1 0 0 0 0,-1 0-1 0 0,1 0 1 0 0,0-1 0 0 0,0 1 0 0 0,0-1-1 0 0,0 0 1 0 0,0-1 0 0 0,0 1-1 0 0,8-1 1 0 0,1-1-45 0 0,0 0 0 0 0,0-1 0 0 0,-1-1 0 0 0,1 0 0 0 0,0-1-1 0 0,23-10 1 0 0,-20 6-1390 0 0,1 0 0 0 0,19-14 1 0 0,-23 11-3779 0 0,-3-1-1358 0 0</inkml:trace>
  <inkml:trace contextRef="#ctx0" brushRef="#br0" timeOffset="1">205 307 12839 0 0,'0'0'1164'0'0,"2"-1"-958"0"0,73-41 2444 0 0,-67 38-2176 0 0,0 0 0 0 0,0 1 1 0 0,1 0-1 0 0,-1 1 1 0 0,1 0-1 0 0,0 0 0 0 0,17 0 1710 0 0,-25 3-1861 0 0,0 2-253 0 0,0-1 1 0 0,0 1-1 0 0,0-1 1 0 0,0 1-1 0 0,0-1 1 0 0,0 1-1 0 0,-1 0 1 0 0,1-1-1 0 0,-1 1 1 0 0,0 0-1 0 0,0 0 1 0 0,0-1-1 0 0,0 1 1 0 0,-1 0-1 0 0,1-1 1 0 0,-1 5-1 0 0,-3 8 171 0 0,-10 26 0 0 0,6-18-112 0 0,1-4-94 0 0,3-9-53 0 0,0 0-1 0 0,1 1 1 0 0,0-1 0 0 0,1 1-1 0 0,0 0 1 0 0,1-1-1 0 0,0 21 1 0 0,1-29-317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0.803"/>
    </inkml:context>
    <inkml:brush xml:id="br0">
      <inkml:brushProperty name="width" value="0.05" units="cm"/>
      <inkml:brushProperty name="height" value="0.05" units="cm"/>
      <inkml:brushProperty name="color" value="#004F8B"/>
    </inkml:brush>
  </inkml:definitions>
  <inkml:trace contextRef="#ctx0" brushRef="#br0">131 1 455 0 0,'-1'0'101'0'0,"-1"0"-1"0"0,1 0 0 0 0,0 0 0 0 0,-1 0 0 0 0,1 0 0 0 0,0 0 0 0 0,-1 0 0 0 0,1 1 0 0 0,0-1 0 0 0,-1 0 0 0 0,1 1 0 0 0,0 0 1 0 0,0-1-1 0 0,0 1 0 0 0,-1-1 0 0 0,1 1 0 0 0,0 0 0 0 0,0 0 0 0 0,0 0 0 0 0,0 0 0 0 0,0 0 0 0 0,0 0 0 0 0,1 0 0 0 0,-1 0 0 0 0,-1 2 1 0 0,0 0 1291 0 0,-2 2 711 0 0,1 0 0 0 0,-1 0 0 0 0,1 1 0 0 0,1-1 0 0 0,-4 9 0 0 0,-8 32 2186 0 0,9-28-3979 0 0,-4 13 710 0 0,-9 62 0 0 0,16-81-894 0 0,1 0 0 0 0,1 0 1 0 0,0 1-1 0 0,1-1 1 0 0,0 0-1 0 0,1 0 1 0 0,0 0-1 0 0,5 16 0 0 0,-6-25-100 0 0,0 1-1 0 0,1-1 1 0 0,-1 0-1 0 0,1 1 1 0 0,0-1-1 0 0,0 0 1 0 0,0 0-1 0 0,0-1 0 0 0,0 1 1 0 0,1 0-1 0 0,-1-1 1 0 0,1 1-1 0 0,0-1 1 0 0,-1 0-1 0 0,1 0 1 0 0,0 0-1 0 0,7 3 0 0 0,-6-3-2 0 0,0-1 0 0 0,1 0 0 0 0,-1 0 0 0 0,1 0 0 0 0,-1-1 0 0 0,1 0-1 0 0,-1 0 1 0 0,1 0 0 0 0,-1 0 0 0 0,1-1 0 0 0,-1 1 0 0 0,8-3 0 0 0,-3 0-4 0 0,0 0 1 0 0,0-1-1 0 0,-1 0 1 0 0,0 0 0 0 0,0-1-1 0 0,0 0 1 0 0,0 0-1 0 0,-1-1 1 0 0,0 0-1 0 0,0 0 1 0 0,0-1 0 0 0,-1 0-1 0 0,8-11 1 0 0,-9 11-5 0 0,-2-1 0 0 0,1-1 1 0 0,-1 1-1 0 0,0-1 0 0 0,0 1 0 0 0,-1-1 1 0 0,-1 0-1 0 0,1 1 0 0 0,-1-1 1 0 0,-1 0-1 0 0,0 0 0 0 0,-1-13 0 0 0,0 14-1 0 0,0-1 1 0 0,0 0-1 0 0,-1 0 0 0 0,0 1 0 0 0,-1-1 0 0 0,1 1 0 0 0,-2 0 0 0 0,1 0 0 0 0,-1 0 0 0 0,-1 0 0 0 0,1 1 0 0 0,-10-12 0 0 0,9 14-18 0 0,-1 0-1 0 0,-1 0 1 0 0,1 0-1 0 0,-1 1 1 0 0,0 0 0 0 0,0 0-1 0 0,0 0 1 0 0,0 1-1 0 0,-1 0 1 0 0,1 1-1 0 0,-1 0 1 0 0,0 0 0 0 0,1 0-1 0 0,-1 1 1 0 0,0 0-1 0 0,0 1 1 0 0,0 0-1 0 0,0 0 1 0 0,0 1 0 0 0,0 0-1 0 0,0 0 1 0 0,0 1-1 0 0,1 0 1 0 0,-10 3-1 0 0,13-3-209 0 0,1 0 0 0 0,-1 0 0 0 0,1 0-1 0 0,0 1 1 0 0,-1 0 0 0 0,1-1-1 0 0,0 1 1 0 0,1 0 0 0 0,-1 0-1 0 0,0 1 1 0 0,1-1 0 0 0,0 0 0 0 0,0 1-1 0 0,0-1 1 0 0,0 1 0 0 0,1 0-1 0 0,-2 5 1 0 0,-1 5-1466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1.187"/>
    </inkml:context>
    <inkml:brush xml:id="br0">
      <inkml:brushProperty name="width" value="0.05" units="cm"/>
      <inkml:brushProperty name="height" value="0.05" units="cm"/>
      <inkml:brushProperty name="color" value="#004F8B"/>
    </inkml:brush>
  </inkml:definitions>
  <inkml:trace contextRef="#ctx0" brushRef="#br0">33 6 9215 0 0,'0'0'707'0'0,"-2"-1"-464"0"0,-6-4 1794 0 0,7 6-1507 0 0,0-1 0 0 0,-1 1 0 0 0,1 0 0 0 0,0 0 1 0 0,-1 0-1 0 0,1-1 0 0 0,0 1 0 0 0,0 0 0 0 0,0 1 0 0 0,0-1 0 0 0,0 0 0 0 0,0 0 1 0 0,0 0-1 0 0,-1 2 0 0 0,0 18 424 0 0,0 1 0 0 0,2 40 0 0 0,1-7-451 0 0,-1-45-419 0 0,-1 22 276 0 0,1 1 0 0 0,6 36 0 0 0,-6-67-760 0 0,1-13-3584 0 0,-2-1 1564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1.569"/>
    </inkml:context>
    <inkml:brush xml:id="br0">
      <inkml:brushProperty name="width" value="0.05" units="cm"/>
      <inkml:brushProperty name="height" value="0.05" units="cm"/>
      <inkml:brushProperty name="color" value="#004F8B"/>
    </inkml:brush>
  </inkml:definitions>
  <inkml:trace contextRef="#ctx0" brushRef="#br0">42 81 10135 0 0,'1'-2'778'0'0,"13"-6"94"0"0,-1 0-1 0 0,1 0 1 0 0,0 1 0 0 0,1 1 0 0 0,-1 1 0 0 0,1 0 0 0 0,1 0-1 0 0,-1 2 1 0 0,29-4 0 0 0,-37 6-536 0 0,0 1 0 0 0,0 0 0 0 0,0 0 0 0 0,0 1 0 0 0,0 0 0 0 0,0 0 0 0 0,0 1 0 0 0,0 0 0 0 0,0 0 0 0 0,-1 0 0 0 0,1 1 0 0 0,-1 0 0 0 0,0 0 0 0 0,0 1 0 0 0,11 7 0 0 0,-16-10-300 0 0,-1 0 0 0 0,1 0 0 0 0,-1 0 0 0 0,1 0 0 0 0,-1 0 0 0 0,1 0 0 0 0,-1 0 0 0 0,0 0 0 0 0,1 0 1 0 0,-1 0-1 0 0,0 0 0 0 0,0 0 0 0 0,0 0 0 0 0,0 0 0 0 0,0 0 0 0 0,0 0 0 0 0,0 0 0 0 0,0 0 0 0 0,0 0 0 0 0,0 0 0 0 0,-1 0 0 0 0,1 0 0 0 0,0 0 0 0 0,-1 0 0 0 0,1 0 0 0 0,-1 0 0 0 0,0 1 0 0 0,-15 22 191 0 0,2-9-155 0 0,-1-1 0 0 0,0 0 0 0 0,-34 23 0 0 0,-56 28-336 0 0,94-59 198 0 0,-9 6-70 0 0,0-1-1 0 0,-1 0 0 0 0,-27 8 0 0 0,47-19 55 0 0,2-1 35 0 0,7-4 19 0 0,12-5 19 0 0,-12 7 13 0 0,0 1-1 0 0,0 1 1 0 0,0-1-1 0 0,0 1 0 0 0,0 0 1 0 0,0 1-1 0 0,1 0 0 0 0,14 2 1 0 0,1 2-618 0 0,38 13 0 0 0,-13-3-5592 0 0,-28-9-1568 0 0</inkml:trace>
  <inkml:trace contextRef="#ctx0" brushRef="#br0" timeOffset="1">460 0 7831 0 0,'0'0'706'0'0,"2"10"-288"0"0,14 73 8853 0 0,-13-62-8382 0 0,0 0 0 0 0,2 1 0 0 0,0-2 0 0 0,2 1-1 0 0,16 38 1 0 0,-21-57-835 0 0,-1 0 0 0 0,0 1 0 0 0,1-1 0 0 0,-1 0 0 0 0,1 0 0 0 0,0 0 0 0 0,0 0 0 0 0,0 0 0 0 0,0-1 0 0 0,0 1 0 0 0,0 0 0 0 0,0-1 0 0 0,1 1 0 0 0,-1-1 0 0 0,0 0 0 0 0,1 0 0 0 0,-1 0 0 0 0,4 1 0 0 0,-2-2-20 0 0,-1 1 0 0 0,1-1 0 0 0,0 0 0 0 0,-1 0 0 0 0,1-1 0 0 0,0 1 1 0 0,-1-1-1 0 0,1 1 0 0 0,0-1 0 0 0,-1 0 0 0 0,7-3 0 0 0,1-2-13 0 0,-1 0-1 0 0,1 0 1 0 0,-1-1 0 0 0,-1 0-1 0 0,1-1 1 0 0,-1 0-1 0 0,8-9 1 0 0,19-26 51 0 0,44-71 0 0 0,-78 111-72 0 0,4-6-37 0 0,-5 7-153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1.916"/>
    </inkml:context>
    <inkml:brush xml:id="br0">
      <inkml:brushProperty name="width" value="0.05" units="cm"/>
      <inkml:brushProperty name="height" value="0.05" units="cm"/>
      <inkml:brushProperty name="color" value="#004F8B"/>
    </inkml:brush>
  </inkml:definitions>
  <inkml:trace contextRef="#ctx0" brushRef="#br0">26 0 11975 0 0,'0'0'923'0'0,"-3"10"-566"0"0,-2 8 3234 0 0,-3 28 1 0 0,1 55-424 0 0,4-44-2499 0 0,4-1-1802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28.837"/>
    </inkml:context>
    <inkml:brush xml:id="br0">
      <inkml:brushProperty name="width" value="0.05" units="cm"/>
      <inkml:brushProperty name="height" value="0.05" units="cm"/>
      <inkml:brushProperty name="color" value="#E71224"/>
    </inkml:brush>
  </inkml:definitions>
  <inkml:trace contextRef="#ctx0" brushRef="#br0">237 67 9903 0 0,'1'-2'455'0'0,"23"-38"290"0"0,-24 40-646 0 0,0-1-1 0 0,1 1 1 0 0,-1-1-1 0 0,0 1 1 0 0,0-1-1 0 0,0 1 1 0 0,1-1-1 0 0,-1 1 1 0 0,0-1-1 0 0,0 1 1 0 0,0-1 0 0 0,0 1-1 0 0,0-1 1 0 0,0 1-1 0 0,0-1 1 0 0,0 1-1 0 0,0-1 1 0 0,0 1-1 0 0,0-1 1 0 0,-1 1-1 0 0,1-1 1 0 0,0 1-1 0 0,0-1 1 0 0,0 1-1 0 0,-1 0 1 0 0,1-1-1 0 0,0 1 1 0 0,0-1-1 0 0,-1 1 1 0 0,1 0-1 0 0,-1-1 1 0 0,0 0-1 0 0,-13-6 1042 0 0,10 6-1046 0 0,-1 1-1 0 0,1 0 1 0 0,-1 0 0 0 0,1 0-1 0 0,0 1 1 0 0,-1-1-1 0 0,1 1 1 0 0,-1 0 0 0 0,1 1-1 0 0,0-1 1 0 0,-4 2 0 0 0,-8 5-133 0 0,-21 13 0 0 0,22-12 24 0 0,3-2-32 0 0,0 0 1 0 0,1 1 0 0 0,-1 1 0 0 0,1-1 0 0 0,-10 12-1 0 0,20-18 55 0 0,-1 0 0 0 0,0 0 0 0 0,1 0 0 0 0,-1 0-1 0 0,1 0 1 0 0,-1 0 0 0 0,1 0 0 0 0,0 0-1 0 0,0 1 1 0 0,0-1 0 0 0,0 0 0 0 0,0 1 0 0 0,1-1-1 0 0,-1 1 1 0 0,1-1 0 0 0,0 1 0 0 0,0-1-1 0 0,-1 1 1 0 0,2-1 0 0 0,-1 1 0 0 0,0-1 0 0 0,0 1-1 0 0,1-1 1 0 0,-1 1 0 0 0,1-1 0 0 0,0 0-1 0 0,0 1 1 0 0,0-1 0 0 0,0 0 0 0 0,0 0 0 0 0,0 1-1 0 0,1-1 1 0 0,-1 0 0 0 0,1 0 0 0 0,-1 0-1 0 0,4 2 1 0 0,6 6 96 0 0,1 0-1 0 0,1 0 0 0 0,-1-2 1 0 0,2 1-1 0 0,27 12 1 0 0,-28-15-7 0 0,1 1 1 0 0,-1 0 0 0 0,-1 1-1 0 0,1 0 1 0 0,-1 1 0 0 0,16 16-1 0 0,-26-23-83 0 0,-1-1-1 0 0,1 1 0 0 0,-1 0 1 0 0,0-1-1 0 0,0 1 0 0 0,1 0 1 0 0,-1 0-1 0 0,-1-1 1 0 0,1 1-1 0 0,0 0 0 0 0,0 0 1 0 0,-1 0-1 0 0,1 0 0 0 0,-1 0 1 0 0,1 0-1 0 0,-1 0 0 0 0,0 0 1 0 0,0 0-1 0 0,0 1 1 0 0,0-1-1 0 0,0 0 0 0 0,-1 0 1 0 0,1 0-1 0 0,-1 0 0 0 0,1 0 1 0 0,-1 0-1 0 0,0 0 0 0 0,1 0 1 0 0,-1-1-1 0 0,0 1 1 0 0,0 0-1 0 0,-1 0 0 0 0,-1 2 1 0 0,-4 4 73 0 0,0-1 1 0 0,-1 1-1 0 0,0-1 1 0 0,-1-1 0 0 0,-11 8-1 0 0,6-4 31 0 0,-11 6 200 0 0,-36 17 0 0 0,14-8-121 0 0,0-3-437 0 0,46-21-568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7"/>
    </inkml:context>
    <inkml:brush xml:id="br0">
      <inkml:brushProperty name="width" value="0.05" units="cm"/>
      <inkml:brushProperty name="height" value="0.05" units="cm"/>
      <inkml:brushProperty name="color" value="#004F8B"/>
    </inkml:brush>
  </inkml:definitions>
  <inkml:trace contextRef="#ctx0" brushRef="#br0">0 1 6911 0 0,'0'0'2926'0'0,"1"2"-1716"0"0,14 50-107 0 0,-2 1 1 0 0,-2 0-1 0 0,5 67 0 0 0,-3 166-509 0 0,-8-102-27 0 0,-2-110-489 0 0,-1-12 160 0 0,12 80 0 0 0,-12-133-161 0 0,0-1 0 0 0,0 1 0 0 0,1-1-1 0 0,0 1 1 0 0,6 10 0 0 0,-8-17-119 0 0,0 0 0 0 0,0 0 0 0 0,0 0 0 0 0,0 0 1 0 0,1 0-1 0 0,-1 0 0 0 0,1-1 0 0 0,-1 1 0 0 0,1-1 0 0 0,0 1 0 0 0,0-1 0 0 0,0 1 1 0 0,-1-1-1 0 0,1 0 0 0 0,1 0 0 0 0,-1 0 0 0 0,0 0 0 0 0,0 0 0 0 0,0 0 0 0 0,0-1 1 0 0,1 1-1 0 0,-1-1 0 0 0,0 1 0 0 0,0-1 0 0 0,4 0 0 0 0,1-2-5858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2.310"/>
    </inkml:context>
    <inkml:brush xml:id="br0">
      <inkml:brushProperty name="width" value="0.05" units="cm"/>
      <inkml:brushProperty name="height" value="0.05" units="cm"/>
      <inkml:brushProperty name="color" value="#004F8B"/>
    </inkml:brush>
  </inkml:definitions>
  <inkml:trace contextRef="#ctx0" brushRef="#br0">1 1 5527 0 0,'0'0'12623'0'0,"2"0"-11707"0"0,8 5-281 0 0,14 8 826 0 0,1-1 0 0 0,49 14 0 0 0,-60-22-1395 0 0,53 16-1364 0 0,-56-16-6875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5.786"/>
    </inkml:context>
    <inkml:brush xml:id="br0">
      <inkml:brushProperty name="width" value="0.05" units="cm"/>
      <inkml:brushProperty name="height" value="0.05" units="cm"/>
      <inkml:brushProperty name="color" value="#004F8B"/>
    </inkml:brush>
  </inkml:definitions>
  <inkml:trace contextRef="#ctx0" brushRef="#br0">1 11 4143 0 0,'0'0'10843'0'0,"1"-1"-9996"0"0,3-1-837 0 0,-1 1 0 0 0,1 0 1 0 0,-1-1-1 0 0,1 1 0 0 0,0 0 1 0 0,-1 1-1 0 0,1-1 0 0 0,0 1 1 0 0,0-1-1 0 0,5 1 0 0 0,42 7-76 0 0,-24-3 79 0 0,57 7-36 0 0,223 22-72 0 0,581-10 487 0 0,182 3 1888 0 0,-88-13-506 0 0,-630-7-1693 0 0,-246-3-104 0 0,-86-1 336 0 0,-6-1-1504 0 0,-5-1-3659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07.417"/>
    </inkml:context>
    <inkml:brush xml:id="br0">
      <inkml:brushProperty name="width" value="0.05" units="cm"/>
      <inkml:brushProperty name="height" value="0.05" units="cm"/>
      <inkml:brushProperty name="color" value="#004F8B"/>
    </inkml:brush>
  </inkml:definitions>
  <inkml:trace contextRef="#ctx0" brushRef="#br0">0 127 6447 0 0,'0'0'5734'0'0,"3"0"-5309"0"0,30-2 691 0 0,0-1 0 0 0,57-14 0 0 0,-37 6-503 0 0,225-21 1290 0 0,15-4-1735 0 0,-282 34-304 0 0,39-8-357 0 0,-18 2-4151 0 0,-8 3-1106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2:26.768"/>
    </inkml:context>
    <inkml:brush xml:id="br0">
      <inkml:brushProperty name="width" value="0.05" units="cm"/>
      <inkml:brushProperty name="height" value="0.05" units="cm"/>
      <inkml:brushProperty name="color" value="#004F8B"/>
    </inkml:brush>
  </inkml:definitions>
  <inkml:trace contextRef="#ctx0" brushRef="#br0">14 73 1375 0 0,'-10'3'7532'0'0,"9"-3"-7437"0"0,1 0-1 0 0,0 0 1 0 0,0 0-1 0 0,0 0 1 0 0,0 0-1 0 0,-1 0 1 0 0,1 0-1 0 0,0 0 1 0 0,0 0 0 0 0,0 0-1 0 0,0 0 1 0 0,0 0-1 0 0,-1 0 1 0 0,1 0-1 0 0,0 1 1 0 0,0-1-1 0 0,0 0 1 0 0,0 0-1 0 0,0 0 1 0 0,0 0-1 0 0,0 0 1 0 0,0 1-1 0 0,0-1 1 0 0,-1 0-1 0 0,1 0 1 0 0,0 0-1 0 0,0 0 1 0 0,0 0-1 0 0,0 1 1 0 0,0-1-1 0 0,0 0 1 0 0,0 0-1 0 0,0 0 1 0 0,0 0-1 0 0,0 1 1 0 0,0-1-1 0 0,0 0 1 0 0,0 0-1 0 0,0 0 1 0 0,0 0-1 0 0,0 0 1 0 0,0 1-1 0 0,0-1 1 0 0,1 0 0 0 0,-1 0-1 0 0,0 0 1 0 0,0 0-1 0 0,0 0 1 0 0,0 1-1 0 0,0-1 1 0 0,0 0-1 0 0,0 0 1 0 0,0 0-1 0 0,1 0 1 0 0,-1 0-1 0 0,14 4 881 0 0,20-2-1141 0 0,62-10 1916 0 0,145-30 0 0 0,-188 28-1070 0 0,-22 4-298 0 0,11-3-35 0 0,-1 3 0 0 0,1 0 0 0 0,54 2 0 0 0,-82 5-1528 0 0,-7 0-3435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214"/>
    </inkml:context>
    <inkml:brush xml:id="br0">
      <inkml:brushProperty name="width" value="0.025" units="cm"/>
      <inkml:brushProperty name="height" value="0.025" units="cm"/>
      <inkml:brushProperty name="color" value="#F6630D"/>
    </inkml:brush>
  </inkml:definitions>
  <inkml:trace contextRef="#ctx0" brushRef="#br0">125 149 8287 0 0,'0'0'639'0'0,"-5"-19"996"0"0,3-28 3961 0 0,2 37-5369 0 0,0 0-1 0 0,-1 0 1 0 0,-2-17-1 0 0,2 26-212 0 0,1-1 0 0 0,0 1 0 0 0,-1-1 0 0 0,1 1-1 0 0,-1-1 1 0 0,1 1 0 0 0,-1-1 0 0 0,0 1 0 0 0,0 0 0 0 0,0-1-1 0 0,0 1 1 0 0,0 0 0 0 0,0 0 0 0 0,0 0 0 0 0,-2-2-1 0 0,2 2 12 0 0,0 1-1 0 0,0-1 0 0 0,0 1 1 0 0,1 0-1 0 0,-1 0 1 0 0,0-1-1 0 0,0 1 0 0 0,0 0 1 0 0,0 0-1 0 0,0 0 0 0 0,0 0 1 0 0,0 0-1 0 0,0 0 0 0 0,1 0 1 0 0,-1 0-1 0 0,0 1 0 0 0,0-1 1 0 0,0 0-1 0 0,-1 1 0 0 0,-1 0 41 0 0,0 1-1 0 0,1-1 0 0 0,-1 1 1 0 0,1 0-1 0 0,-1 0 0 0 0,1 0 1 0 0,-1 0-1 0 0,1 1 0 0 0,0-1 1 0 0,-3 5-1 0 0,-2 5-73 0 0,1 0-1 0 0,1 1 1 0 0,0-1-1 0 0,1 1 1 0 0,0 0-1 0 0,-3 16 1 0 0,2 5-19 0 0,-2 41 0 0 0,6-58 127 0 0,1 0 1 0 0,1 0 0 0 0,0 0 0 0 0,1 0 0 0 0,0 0 0 0 0,2 0 0 0 0,0 0-1 0 0,11 27 1 0 0,-14-41-78 0 0,1-1-1 0 0,-1 1 1 0 0,0 0 0 0 0,1-1-1 0 0,0 1 1 0 0,0-1-1 0 0,-1 0 1 0 0,1 0-1 0 0,1 0 1 0 0,-1 0 0 0 0,0 0-1 0 0,0 0 1 0 0,1 0-1 0 0,-1-1 1 0 0,1 1-1 0 0,0-1 1 0 0,-1 1 0 0 0,1-1-1 0 0,0 0 1 0 0,0 0-1 0 0,-1-1 1 0 0,1 1 0 0 0,0-1-1 0 0,0 1 1 0 0,0-1-1 0 0,0 0 1 0 0,0 0-1 0 0,4 0 1 0 0,1-1-183 0 0,0-1 1 0 0,-1 0-1 0 0,1 0 1 0 0,0 0-1 0 0,-1-1 1 0 0,0 0-1 0 0,0-1 0 0 0,0 0 1 0 0,10-6-1 0 0,-2-1-1219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670"/>
    </inkml:context>
    <inkml:brush xml:id="br0">
      <inkml:brushProperty name="width" value="0.025" units="cm"/>
      <inkml:brushProperty name="height" value="0.025" units="cm"/>
      <inkml:brushProperty name="color" value="#F6630D"/>
    </inkml:brush>
  </inkml:definitions>
  <inkml:trace contextRef="#ctx0" brushRef="#br0">0 1 11455 0 0,'0'0'5295'0'0,"2"7"-4558"0"0,3 12-119 0 0,-1 0 1 0 0,-1 0-1 0 0,-1 0 0 0 0,0 21 0 0 0,-1-21-412 0 0,0-1 0 0 0,1 1 0 0 0,1-1-1 0 0,9 29 1 0 0,-12-46-203 0 0,0 1 0 0 0,1-1 1 0 0,-1 0-1 0 0,1 0 0 0 0,-1 0 0 0 0,1 0 0 0 0,0 0 0 0 0,-1 0 0 0 0,1 0 0 0 0,0 0 1 0 0,0 0-1 0 0,0 0 0 0 0,0 0 0 0 0,0-1 0 0 0,0 1 0 0 0,0 0 0 0 0,0 0 0 0 0,0-1 1 0 0,0 1-1 0 0,0-1 0 0 0,0 1 0 0 0,0-1 0 0 0,0 0 0 0 0,1 1 0 0 0,-1-1 0 0 0,0 0 1 0 0,0 0-1 0 0,3 0 0 0 0,1-1-1 0 0,0-1 0 0 0,0 0 0 0 0,0 0 1 0 0,0-1-1 0 0,0 0 0 0 0,-1 1 0 0 0,1-2 0 0 0,-1 1 0 0 0,1 0 0 0 0,-1-1 1 0 0,0 0-1 0 0,-1 0 0 0 0,1 0 0 0 0,-1 0 0 0 0,6-9 0 0 0,-2 1 2 0 0,-1 0-1 0 0,1-1 0 0 0,-2 0 0 0 0,0 0 0 0 0,4-14 0 0 0,0-21 31 0 0,2-12 8 0 0,-11 59 282 0 0,-1 15 17 0 0,0-1-1 0 0,-4 17 1 0 0,-3 24 530 0 0,8-45-770 0 0,-1 9 148 0 0,1 1 0 0 0,1-1 1 0 0,3 24-1 0 0,-3-37-203 0 0,0 0 1 0 0,1 0 0 0 0,-1 0 0 0 0,1-1-1 0 0,0 1 1 0 0,1 0 0 0 0,2 4-1 0 0,-3-6-38 0 0,-1-1-1 0 0,1 0 0 0 0,0 0 0 0 0,0 0 0 0 0,0 0 1 0 0,0-1-1 0 0,0 1 0 0 0,0-1 0 0 0,0 1 0 0 0,0-1 0 0 0,1 0 1 0 0,-1 1-1 0 0,1-1 0 0 0,4 1 0 0 0,-5-2-82 0 0,1 1 1 0 0,1-1-1 0 0,-1 0 0 0 0,0 0 1 0 0,0 0-1 0 0,0 0 0 0 0,0 0 0 0 0,0-1 1 0 0,0 0-1 0 0,-1 1 0 0 0,1-1 1 0 0,0 0-1 0 0,4-2 0 0 0,19-12-3420 0 0,-15 7-4260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071"/>
    </inkml:context>
    <inkml:brush xml:id="br0">
      <inkml:brushProperty name="width" value="0.025" units="cm"/>
      <inkml:brushProperty name="height" value="0.025" units="cm"/>
      <inkml:brushProperty name="color" value="#F6630D"/>
    </inkml:brush>
  </inkml:definitions>
  <inkml:trace contextRef="#ctx0" brushRef="#br0">95 36 2759 0 0,'0'0'2984'0'0,"1"-13"7400"0"0,0-1-7236 0 0,-1 13-2481 0 0,0 0-663 0 0,0 1 0 0 0,-1-1 0 0 0,1 1 0 0 0,0 0-1 0 0,-1-1 1 0 0,1 1 0 0 0,0-1 0 0 0,-1 1 0 0 0,1 0 0 0 0,-1-1 0 0 0,1 1 0 0 0,-1 0 0 0 0,1-1 0 0 0,-1 1 0 0 0,1 0-1 0 0,-1 0 1 0 0,1-1 0 0 0,-1 1 0 0 0,1 0 0 0 0,-1 0 0 0 0,0 0 0 0 0,1 0 0 0 0,-1 0 0 0 0,1 0 0 0 0,-2 0 0 0 0,-15-1 55 0 0,14 1-45 0 0,0 0 0 0 0,1 1 1 0 0,-1-1-1 0 0,0 1 0 0 0,0 0 0 0 0,0 0 0 0 0,0 0 0 0 0,0 0 0 0 0,1 0 1 0 0,-1 1-1 0 0,0-1 0 0 0,1 1 0 0 0,-1 0 0 0 0,1-1 0 0 0,0 1 0 0 0,0 0 1 0 0,-1 0-1 0 0,1 1 0 0 0,1-1 0 0 0,-1 0 0 0 0,0 1 0 0 0,0-1 0 0 0,1 1 1 0 0,0 0-1 0 0,-1-1 0 0 0,1 1 0 0 0,0 0 0 0 0,-1 6 0 0 0,1-5 9 0 0,1 0 0 0 0,-1 0 1 0 0,1 0-1 0 0,0 0 0 0 0,0 0 0 0 0,1 0 0 0 0,-1 1 0 0 0,1-1 0 0 0,0 0 1 0 0,0 0-1 0 0,0 0 0 0 0,0 0 0 0 0,1-1 0 0 0,0 1 0 0 0,0 0 0 0 0,0-1 1 0 0,0 1-1 0 0,0-1 0 0 0,1 1 0 0 0,4 3 0 0 0,64 66 1313 0 0,-71-73-1306 0 0,1 1 0 0 0,-1-1-1 0 0,0 1 1 0 0,1-1 0 0 0,-1 0 0 0 0,0 1-1 0 0,0-1 1 0 0,0 1 0 0 0,1-1-1 0 0,-1 0 1 0 0,0 1 0 0 0,0-1 0 0 0,0 1-1 0 0,0-1 1 0 0,0 1 0 0 0,0-1 0 0 0,0 1-1 0 0,0-1 1 0 0,0 1 0 0 0,0-1 0 0 0,0 1-1 0 0,0-1 1 0 0,0 0 0 0 0,0 1-1 0 0,0-1 1 0 0,0 1 0 0 0,-1-1 0 0 0,1 1-1 0 0,0-1 1 0 0,0 1 0 0 0,-1-1 0 0 0,1 0-1 0 0,0 1 1 0 0,0-1 0 0 0,-1 0 0 0 0,1 1-1 0 0,0-1 1 0 0,-1 0 0 0 0,1 1-1 0 0,-1-1 1 0 0,1 0 0 0 0,0 0 0 0 0,-1 1-1 0 0,1-1 1 0 0,-1 0 0 0 0,1 0 0 0 0,-1 0-1 0 0,-22 8 373 0 0,17-7-345 0 0,4-1-46 0 0,0 1 1 0 0,-1-1-1 0 0,1 0 0 0 0,-1 0 1 0 0,1 0-1 0 0,-1 0 0 0 0,1 0 1 0 0,0-1-1 0 0,-1 1 0 0 0,1-1 1 0 0,0 0-1 0 0,-1 0 0 0 0,1 1 1 0 0,-3-3-1 0 0,-9-5-30 0 0,12 7-67 0 0,-2-5-1847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476"/>
    </inkml:context>
    <inkml:brush xml:id="br0">
      <inkml:brushProperty name="width" value="0.025" units="cm"/>
      <inkml:brushProperty name="height" value="0.025" units="cm"/>
      <inkml:brushProperty name="color" value="#F6630D"/>
    </inkml:brush>
  </inkml:definitions>
  <inkml:trace contextRef="#ctx0" brushRef="#br0">3 59 7367 0 0,'-1'-12'472'0'0,"1"9"-312"0"0,-1 0 0 0 0,1 0-1 0 0,0 0 1 0 0,0 0 0 0 0,0-1 0 0 0,0 1 0 0 0,0 0 0 0 0,1 0-1 0 0,-1 0 1 0 0,1 0 0 0 0,0 0 0 0 0,3-6 7596 0 0,14 16-6143 0 0,-15-3-1465 0 0,-1-1 0 0 0,1 1 1 0 0,-1-1-1 0 0,0 1 0 0 0,0 0 0 0 0,0 0 0 0 0,-1 0 1 0 0,1 0-1 0 0,-1 0 0 0 0,0 0 0 0 0,0 7 0 0 0,4 47 1024 0 0,-5-55-1105 0 0,-3 146 1314 0 0,1-94-518 0 0,1-1-1 0 0,11 88 0 0 0,-5-121-2197 0 0,1 12-2258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858"/>
    </inkml:context>
    <inkml:brush xml:id="br0">
      <inkml:brushProperty name="width" value="0.025" units="cm"/>
      <inkml:brushProperty name="height" value="0.025" units="cm"/>
      <inkml:brushProperty name="color" value="#F6630D"/>
    </inkml:brush>
  </inkml:definitions>
  <inkml:trace contextRef="#ctx0" brushRef="#br0">1 108 8287 0 0,'0'0'756'0'0,"14"-8"820"0"0,29-12 4688 0 0,-31 16-5897 0 0,0 0-1 0 0,0 0 0 0 0,1 2 0 0 0,-1-1 0 0 0,1 2 0 0 0,-1-1 0 0 0,17 2 1 0 0,-27 0-323 0 0,0 0 1 0 0,0 0 0 0 0,-1 1 0 0 0,1-1-1 0 0,0 1 1 0 0,0-1 0 0 0,0 1 0 0 0,-1 0 0 0 0,1-1-1 0 0,0 1 1 0 0,-1 0 0 0 0,1 0 0 0 0,-1 0-1 0 0,1 1 1 0 0,-1-1 0 0 0,1 0 0 0 0,-1 0 0 0 0,0 1-1 0 0,0-1 1 0 0,0 1 0 0 0,0-1 0 0 0,0 1-1 0 0,0-1 1 0 0,0 1 0 0 0,0 0 0 0 0,0 0 0 0 0,-1-1-1 0 0,2 5 1 0 0,0 4 19 0 0,-1 0-1 0 0,0 0 1 0 0,0 0-1 0 0,-2 15 1 0 0,2 10 29 0 0,-1-32-83 0 0,1 9 100 0 0,1 0-1 0 0,0 0 1 0 0,0-1-1 0 0,9 23 1 0 0,-11-32-88 0 0,1 0 1 0 0,0 0-1 0 0,0 0 1 0 0,0-1-1 0 0,0 1 1 0 0,0 0-1 0 0,0 0 1 0 0,1-1-1 0 0,-1 1 1 0 0,1 0-1 0 0,-1-1 1 0 0,1 0-1 0 0,-1 1 1 0 0,1-1-1 0 0,0 0 1 0 0,0 0-1 0 0,-1 0 1 0 0,1 0-1 0 0,0 0 1 0 0,0 0-1 0 0,0 0 1 0 0,0-1-1 0 0,0 1 1 0 0,0-1-1 0 0,1 1 1 0 0,-1-1-1 0 0,0 0 1 0 0,0 0-1 0 0,0 0 1 0 0,0 0-1 0 0,0 0 1 0 0,0-1-1 0 0,0 1 1 0 0,0-1-1 0 0,0 1 1 0 0,3-2-1 0 0,1 0 29 0 0,0-1-1 0 0,-1 0 0 0 0,0 0 0 0 0,1-1 0 0 0,-1 0 1 0 0,0 0-1 0 0,-1 0 0 0 0,1 0 0 0 0,-1-1 0 0 0,0 1 1 0 0,0-1-1 0 0,0 0 0 0 0,0-1 0 0 0,-1 1 0 0 0,0-1 1 0 0,0 1-1 0 0,-1-1 0 0 0,3-9 0 0 0,-1 3-5 0 0,0 0 1 0 0,-1 0-1 0 0,-1-1 0 0 0,0 1 1 0 0,0-1-1 0 0,-1 1 0 0 0,-1-1 1 0 0,-2-16-1 0 0,2 24-30 0 0,-1 0 1 0 0,1 1-1 0 0,-1-1 0 0 0,-1 1 1 0 0,1 0-1 0 0,-1-1 0 0 0,1 1 1 0 0,-1 0-1 0 0,0 0 1 0 0,-1 0-1 0 0,1 0 0 0 0,-1 0 1 0 0,-5-5-1 0 0,5 6 7 0 0,0 1-1 0 0,0-1 1 0 0,0 1 0 0 0,0 0-1 0 0,-1 1 1 0 0,1-1 0 0 0,0 1-1 0 0,-1-1 1 0 0,0 1 0 0 0,1 0-1 0 0,-1 0 1 0 0,0 0 0 0 0,1 1-1 0 0,-1-1 1 0 0,0 1 0 0 0,0 0-1 0 0,-4 1 1 0 0,-3-1 10 0 0,1 2 0 0 0,-1-1 0 0 0,1 1 0 0 0,-1 1 0 0 0,1 0 0 0 0,0 1 0 0 0,0-1 0 0 0,1 2 0 0 0,-1 0 1 0 0,-15 10-1 0 0,19-11-359 0 0,0 1 1 0 0,0 0-1 0 0,1 0 1 0 0,-1 1 0 0 0,1-1-1 0 0,-7 12 1 0 0,8-12-538 0 0,1 1 0 0 0,1-1 0 0 0,-1 1 1 0 0,1-1-1 0 0,0 1 0 0 0,0 0 0 0 0,1-1 0 0 0,0 1 0 0 0,-1 8 1 0 0,2 2-5335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412"/>
    </inkml:context>
    <inkml:brush xml:id="br0">
      <inkml:brushProperty name="width" value="0.025" units="cm"/>
      <inkml:brushProperty name="height" value="0.025" units="cm"/>
      <inkml:brushProperty name="color" value="#F6630D"/>
    </inkml:brush>
  </inkml:definitions>
  <inkml:trace contextRef="#ctx0" brushRef="#br0">23 0 15199 0 0,'0'0'1379'0'0,"0"2"-1019"0"0,5 17 635 0 0,-2 1 0 0 0,-1-1 0 0 0,0 1 0 0 0,-1 23 0 0 0,-3-18-735 0 0,0-1-1 0 0,-1 1 1 0 0,-2-1 0 0 0,0 0-1 0 0,-13 35 1 0 0,17-58-93 0 0,2-14-209 0 0,4-21-57 0 0,0 1-1 0 0,2 0 0 0 0,1 0 1 0 0,14-34-1 0 0,-20 64 136 0 0,-1 0 0 0 0,0 0 0 0 0,1 0 0 0 0,-1 0 0 0 0,1 0 0 0 0,0 0 0 0 0,0 1 1 0 0,0-1-1 0 0,0 1 0 0 0,1-1 0 0 0,-1 1 0 0 0,0 0 0 0 0,1 0 0 0 0,5-4 0 0 0,-7 6-3 0 0,0 0-1 0 0,0-1 0 0 0,0 1 1 0 0,0 0-1 0 0,0 0 0 0 0,0-1 1 0 0,1 1-1 0 0,-1 0 0 0 0,0 0 1 0 0,0 0-1 0 0,0 0 1 0 0,0 0-1 0 0,0 1 0 0 0,0-1 1 0 0,0 0-1 0 0,0 0 0 0 0,0 1 1 0 0,0-1-1 0 0,0 1 0 0 0,0-1 1 0 0,0 1-1 0 0,0-1 1 0 0,0 1-1 0 0,0 0 0 0 0,0-1 1 0 0,-1 1-1 0 0,1 0 0 0 0,0 0 1 0 0,0-1-1 0 0,-1 1 0 0 0,1 0 1 0 0,1 2-1 0 0,1 1 90 0 0,0 1-1 0 0,0 0 1 0 0,0 0 0 0 0,2 8-1 0 0,1 5 114 0 0,-1 0 0 0 0,0 1 0 0 0,-2 0-1 0 0,2 25 1 0 0,3 23-144 0 0,-8-66-97 0 0,0-1-1 0 0,0 0 0 0 0,1 1 0 0 0,-1-1 0 0 0,0 0 0 0 0,0 0 1 0 0,0 1-1 0 0,0-1 0 0 0,0 0 0 0 0,1 1 0 0 0,-1-1 0 0 0,0 0 1 0 0,0 0-1 0 0,1 1 0 0 0,-1-1 0 0 0,0 0 0 0 0,0 0 0 0 0,1 0 1 0 0,-1 1-1 0 0,0-1 0 0 0,0 0 0 0 0,1 0 0 0 0,-1 0 1 0 0,0 0-1 0 0,1 0 0 0 0,-1 0 0 0 0,0 0 0 0 0,1 0 0 0 0,-1 1 1 0 0,0-1-1 0 0,1 0 0 0 0,-1 0 0 0 0,0 0 0 0 0,1-1 0 0 0,-1 1 1 0 0,0 0-1 0 0,1 0 0 0 0,-1 0 0 0 0,0 0 0 0 0,1 0 0 0 0,-1 0 1 0 0,0 0-1 0 0,0 0 0 0 0,1-1 0 0 0,-1 1 0 0 0,0 0 0 0 0,1 0 1 0 0,-1 0-1 0 0,0-1 0 0 0,1 1 0 0 0,12-10-358 0 0,-8 2 301 0 0,0 1 1 0 0,-1 0-1 0 0,0-1 0 0 0,0 0 0 0 0,-1 0 0 0 0,0 0 1 0 0,0 0-1 0 0,-1-1 0 0 0,2-14 0 0 0,-2 13 56 0 0,-1 1 1 0 0,2-1-1 0 0,0 1 0 0 0,0 0 0 0 0,0 0 1 0 0,1 0-1 0 0,8-12 0 0 0,-5 13 19 0 0,0 3 42 0 0,-6 5-47 0 0,0 0 1 0 0,0-1-1 0 0,-1 1 0 0 0,1 0 1 0 0,0 0-1 0 0,0 0 0 0 0,0 0 1 0 0,-1 0-1 0 0,1 0 0 0 0,0 0 1 0 0,0 0-1 0 0,0 0 1 0 0,0 1-1 0 0,-1-1 0 0 0,1 0 1 0 0,0 0-1 0 0,0 1 0 0 0,-1-1 1 0 0,1 0-1 0 0,0 1 0 0 0,-1-1 1 0 0,1 1-1 0 0,0-1 0 0 0,-1 1 1 0 0,1 0-1 0 0,0 0 0 0 0,13 17 71 0 0,-11-10-25 0 0,0 1 1 0 0,-1 0-1 0 0,0 0 0 0 0,-1 0 0 0 0,0 0 0 0 0,0 0 1 0 0,-1 13-1 0 0,0-8 10 0 0,1 1 1 0 0,3 15-1 0 0,-3-25-87 0 0,0-1 0 0 0,0 0 0 0 0,0 0 0 0 0,1 0 0 0 0,-1 0 0 0 0,1-1-1 0 0,0 1 1 0 0,0 0 0 0 0,1-1 0 0 0,-1 1 0 0 0,6 4 0 0 0,0-1-1212 0 0,2-3-390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8"/>
    </inkml:context>
    <inkml:brush xml:id="br0">
      <inkml:brushProperty name="width" value="0.05" units="cm"/>
      <inkml:brushProperty name="height" value="0.05" units="cm"/>
      <inkml:brushProperty name="color" value="#004F8B"/>
    </inkml:brush>
  </inkml:definitions>
  <inkml:trace contextRef="#ctx0" brushRef="#br0">1 153 14111 0 0,'0'0'1276'0'0,"2"-1"-1049"0"0,79-8-70 0 0,98 1 0 0 0,-135 7 34 0 0,57-1 140 0 0,418-17 1084 0 0,48-26 269 0 0,125-8-63 0 0,-487 44-789 0 0,301 4 86 0 0,-479 5-1080 0 0,5 1-832 0 0,-10 0-4608 0 0,-9 1-1353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983"/>
    </inkml:context>
    <inkml:brush xml:id="br0">
      <inkml:brushProperty name="width" value="0.025" units="cm"/>
      <inkml:brushProperty name="height" value="0.025" units="cm"/>
      <inkml:brushProperty name="color" value="#F6630D"/>
    </inkml:brush>
  </inkml:definitions>
  <inkml:trace contextRef="#ctx0" brushRef="#br0">14 205 8751 0 0,'0'0'3115'0'0,"2"-1"-671"0"0,29-38 3133 0 0,-18 23-5245 0 0,-1 0 1 0 0,15-23-1 0 0,-24 34-272 0 0,-1 0-1 0 0,1 0 1 0 0,-1-1 0 0 0,0 1-1 0 0,-1 0 1 0 0,1-1 0 0 0,-1 1-1 0 0,0-1 1 0 0,0 1 0 0 0,-1-1-1 0 0,1 0 1 0 0,-1 1 0 0 0,-1-7-1 0 0,1 10 181 0 0,0 2-210 0 0,-1-1-1 0 0,1 1 1 0 0,0-1 0 0 0,0 1-1 0 0,0-1 1 0 0,0 1 0 0 0,-1-1-1 0 0,1 1 1 0 0,0-1 0 0 0,0 1-1 0 0,-1 0 1 0 0,1-1 0 0 0,0 1-1 0 0,-1 0 1 0 0,1-1-1 0 0,0 1 1 0 0,-1 0 0 0 0,1-1-1 0 0,-1 1 1 0 0,1 0 0 0 0,-1 0-1 0 0,1-1 1 0 0,0 1 0 0 0,-1 0-1 0 0,1 0 1 0 0,-1 0 0 0 0,1 0-1 0 0,-1-1 1 0 0,1 1 0 0 0,-1 0-1 0 0,1 0 1 0 0,-1 0-1 0 0,0 0 1 0 0,-17 3 345 0 0,15-1-358 0 0,-1 0 1 0 0,0 1 0 0 0,1 0-1 0 0,-1 0 1 0 0,1 0 0 0 0,0 0-1 0 0,0 0 1 0 0,0 1 0 0 0,1-1-1 0 0,-1 1 1 0 0,1 0 0 0 0,-3 4-1 0 0,-3 10-35 0 0,-9 24 0 0 0,13-31 34 0 0,0-1-20 0 0,1 1-1 0 0,1-1 1 0 0,0 1 0 0 0,0-1-1 0 0,1 1 1 0 0,0 0 0 0 0,1 11-1 0 0,0-18 1 0 0,1 0 0 0 0,-1 0-1 0 0,1 0 1 0 0,0 0 0 0 0,0 0 0 0 0,0-1-1 0 0,1 1 1 0 0,-1 0 0 0 0,1-1-1 0 0,2 4 1 0 0,-3-5-1 0 0,1 0-1 0 0,-1 0 0 0 0,1-1 1 0 0,-1 1-1 0 0,1-1 1 0 0,0 1-1 0 0,0-1 1 0 0,0 0-1 0 0,0 1 0 0 0,0-1 1 0 0,0 0-1 0 0,0 0 1 0 0,0 0-1 0 0,0-1 0 0 0,0 1 1 0 0,1 0-1 0 0,-1-1 1 0 0,4 1-1 0 0,-1-1-38 0 0,0 0 0 0 0,1-1 0 0 0,-1 0 0 0 0,0 1 0 0 0,1-1 0 0 0,-1-1 0 0 0,0 1 0 0 0,0-1-1 0 0,0 0 1 0 0,8-5 0 0 0,-6 4-105 0 0,0-2 0 0 0,0 1 0 0 0,0-1 0 0 0,-1 0 0 0 0,1 0 0 0 0,7-9 0 0 0,-9 6 74 0 0,0 1 0 0 0,0-1 0 0 0,-1-1-1 0 0,0 1 1 0 0,0 0 0 0 0,-1-1 0 0 0,0 0 0 0 0,0 0 0 0 0,-1 0-1 0 0,-1 0 1 0 0,1 0 0 0 0,-2 0 0 0 0,1-1 0 0 0,-1 1-1 0 0,0 0 1 0 0,-1 0 0 0 0,-3-16 0 0 0,4 23 1753 0 0,-2 5-1564 0 0,0 0 0 0 0,0 0-1 0 0,0 0 1 0 0,1 0-1 0 0,0 0 1 0 0,-1 0-1 0 0,1 0 1 0 0,0 0 0 0 0,0 4-1 0 0,-5 31 285 0 0,5-20-104 0 0,1 0 1 0 0,1 1 0 0 0,6 27-1 0 0,-4-26 57 0 0,-3-19-184 0 0,-9-18-253 0 0,3 8 56 0 0,2 1 23 0 0,0-1 0 0 0,1 0 0 0 0,0 0 1 0 0,1 0-1 0 0,-1 0 0 0 0,2 0 0 0 0,-1 0 0 0 0,1-1 1 0 0,1 1-1 0 0,0-14 0 0 0,1 10 7 0 0,-1 13 0 0 0,0-1 0 0 0,0 1 0 0 0,0 0 0 0 0,0-1 0 0 0,0 1 0 0 0,0-1 0 0 0,0 1 0 0 0,0-1 0 0 0,1 1 0 0 0,-1 0 0 0 0,0-1 0 0 0,0 1 0 0 0,0 0 0 0 0,0-1 0 0 0,1 1 0 0 0,-1-1 0 0 0,0 1 0 0 0,0 0 0 0 0,1-1 0 0 0,-1 1 0 0 0,1-1 0 0 0,7-8 0 0 0,-6 7-16 0 0,0 0-1 0 0,0 0 1 0 0,0 0 0 0 0,0 0-1 0 0,0 1 1 0 0,1-1-1 0 0,-1 1 1 0 0,1 0 0 0 0,-1-1-1 0 0,1 1 1 0 0,-1 0-1 0 0,1 1 1 0 0,0-1 0 0 0,2 0-1 0 0,42-4-5589 0 0,-37 5 1898 0 0,3 0-3044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352"/>
    </inkml:context>
    <inkml:brush xml:id="br0">
      <inkml:brushProperty name="width" value="0.025" units="cm"/>
      <inkml:brushProperty name="height" value="0.025" units="cm"/>
      <inkml:brushProperty name="color" value="#F6630D"/>
    </inkml:brush>
  </inkml:definitions>
  <inkml:trace contextRef="#ctx0" brushRef="#br0">10 9 3679 0 0,'-7'-8'14947'0'0,"6"20"-13360"0"0,4 85 743 0 0,-1-6-967 0 0,0-67-1131 0 0,-1 5 392 0 0,-2-23-1508 0 0,-2-10-1531 0 0,-3-7 751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719"/>
    </inkml:context>
    <inkml:brush xml:id="br0">
      <inkml:brushProperty name="width" value="0.025" units="cm"/>
      <inkml:brushProperty name="height" value="0.025" units="cm"/>
      <inkml:brushProperty name="color" value="#F6630D"/>
    </inkml:brush>
  </inkml:definitions>
  <inkml:trace contextRef="#ctx0" brushRef="#br0">0 84 2303 0 0,'0'0'102'0'0,"1"-2"-1"0"0,0 0 820 0 0,0-1-1 0 0,0 1 0 0 0,1 0 1 0 0,-1-1-1 0 0,1 1 1 0 0,-1 0-1 0 0,1 0 1 0 0,0 0-1 0 0,0 0 1 0 0,3-1-1 0 0,-1-1 334 0 0,1 1 0 0 0,1-1-1 0 0,-1 2 1 0 0,6-4 0 0 0,5 0-252 0 0,0 1 0 0 0,23-5 0 0 0,-4 4-251 0 0,0 1 1 0 0,0 1 0 0 0,68 3-1 0 0,-100 1-724 0 0,1 0 1 0 0,-1 1-1 0 0,1-1 0 0 0,-1 1 0 0 0,0 0 0 0 0,1 0 0 0 0,-1 0 0 0 0,0 1 0 0 0,4 1 0 0 0,6 10-1918 0 0,-12-11 1318 0 0,0-1-1 0 0,-1 0 1 0 0,1 1 0 0 0,-1-1-1 0 0,1 1 1 0 0,-1-1 0 0 0,0 1 0 0 0,0-1-1 0 0,1 1 1 0 0,-1-1 0 0 0,0 3 0 0 0,-2 8-6513 0 0</inkml:trace>
  <inkml:trace contextRef="#ctx0" brushRef="#br0" timeOffset="1">74 507 3223 0 0,'0'0'143'0'0,"10"0"3336"0"0,27-9 5853 0 0,18-8-4969 0 0,14-4-3257 0 0,-58 18-1020 0 0,85-18 1830 0 0,-82 19-2225 0 0,0 1 0 0 0,0 0 0 0 0,1 1 0 0 0,24 3 0 0 0,-38-3-763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1.091"/>
    </inkml:context>
    <inkml:brush xml:id="br0">
      <inkml:brushProperty name="width" value="0.025" units="cm"/>
      <inkml:brushProperty name="height" value="0.025" units="cm"/>
      <inkml:brushProperty name="color" value="#F6630D"/>
    </inkml:brush>
  </inkml:definitions>
  <inkml:trace contextRef="#ctx0" brushRef="#br0">266 480 10591 0 0,'0'0'819'0'0,"1"-14"1286"0"0,-7-29 5728 0 0,4 33-7668 0 0,0 1-1 0 0,-1-1 0 0 0,0 1 1 0 0,-8-18-1 0 0,10 25-160 0 0,0-1 0 0 0,-1 1 0 0 0,1-1 0 0 0,-1 1-1 0 0,1-1 1 0 0,-1 1 0 0 0,0 0 0 0 0,0 0 0 0 0,0 0 0 0 0,0 0 0 0 0,0 0 0 0 0,-4-2 0 0 0,0 0 10 0 0,4 2 23 0 0,-1 0 0 0 0,1 0 0 0 0,-1 0 0 0 0,1 0 0 0 0,-1 1 0 0 0,0-1 0 0 0,0 1 0 0 0,0-1 0 0 0,0 1 0 0 0,0 0 0 0 0,0 0 0 0 0,0 1 0 0 0,0-1 1 0 0,0 1-1 0 0,0-1 0 0 0,-1 1 0 0 0,1 0 0 0 0,0 0 0 0 0,0 0 0 0 0,0 1 0 0 0,-1-1 0 0 0,1 1 0 0 0,0 0 0 0 0,0 0 0 0 0,0 0 0 0 0,0 0 0 0 0,0 0 0 0 0,0 0 0 0 0,1 1 0 0 0,-1 0 0 0 0,0 0 0 0 0,1-1 0 0 0,-5 5 0 0 0,-1 2-32 0 0,0 0 0 0 0,0 1 0 0 0,1-1 1 0 0,0 1-1 0 0,1 1 0 0 0,0 0 0 0 0,-9 18 0 0 0,7-10 10 0 0,0 0 0 0 0,2 1 0 0 0,-8 33 0 0 0,13-46 31 0 0,0 0 0 0 0,0 0 0 0 0,0 0-1 0 0,1 0 1 0 0,0 0 0 0 0,0 0 0 0 0,1 0 0 0 0,0 0 0 0 0,0 0 0 0 0,0 0 0 0 0,0 0 0 0 0,1 0 0 0 0,0 0-1 0 0,0-1 1 0 0,1 1 0 0 0,4 7 0 0 0,-6-12-29 0 0,0 1 1 0 0,0-1-1 0 0,1 0 1 0 0,-1 1-1 0 0,0-1 0 0 0,0 0 1 0 0,1 0-1 0 0,-1 0 0 0 0,1 0 1 0 0,-1 0-1 0 0,1 0 0 0 0,-1 0 1 0 0,1-1-1 0 0,0 1 0 0 0,-1 0 1 0 0,1-1-1 0 0,0 0 1 0 0,0 1-1 0 0,-1-1 0 0 0,3 0 1 0 0,-1 0-10 0 0,0 0 1 0 0,0-1-1 0 0,0 1 1 0 0,0-1-1 0 0,0 0 1 0 0,0 0 0 0 0,0 0-1 0 0,0 0 1 0 0,-1 0-1 0 0,6-4 1 0 0,0 0-11 0 0,0-1 0 0 0,0-1 1 0 0,-1 1-1 0 0,0-1 0 0 0,12-16 0 0 0,-10 10-37 0 0,0-1-1 0 0,-2 1 0 0 0,0-1 1 0 0,0-1-1 0 0,-1 0 1 0 0,-1 0-1 0 0,-1 0 1 0 0,0 0-1 0 0,-1-1 0 0 0,2-24 1 0 0,-2-15-87 0 0,-7-94 0 0 0,-1 33-48 0 0,7 87 152 0 0,-1 19 142 0 0,-1 1 0 0 0,0-18 0 0 0,11 54 251 0 0,-8-9-214 0 0,-1 1 1 0 0,-1-1-1 0 0,-1 1 1 0 0,0-1-1 0 0,-6 33 0 0 0,1-5 139 0 0,-4 51 251 0 0,-4 54 189 0 0,12-122-590 0 0,2-1 0 0 0,1 0 0 0 0,6 37 0 0 0,-6-57-134 0 0,0 0 0 0 0,0-1 1 0 0,1 1-1 0 0,4 7 0 0 0,-6-12-114 0 0,0-1 0 0 0,1 1 0 0 0,-1-1 0 0 0,1 1 0 0 0,0-1 0 0 0,0 0-1 0 0,0 1 1 0 0,0-1 0 0 0,0 0 0 0 0,0 0 0 0 0,1-1 0 0 0,-1 1 0 0 0,5 2 0 0 0,7 0-725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5.456"/>
    </inkml:context>
    <inkml:brush xml:id="br0">
      <inkml:brushProperty name="width" value="0.025" units="cm"/>
      <inkml:brushProperty name="height" value="0.025" units="cm"/>
      <inkml:brushProperty name="color" value="#F6630D"/>
    </inkml:brush>
  </inkml:definitions>
  <inkml:trace contextRef="#ctx0" brushRef="#br0">240 151 3679 0 0,'0'-1'284'0'0,"1"-4"1285"0"0,1-1 0 0 0,-1 1-1 0 0,1 0 1 0 0,0 0 0 0 0,0 0-1 0 0,1 0 1 0 0,0 1 0 0 0,4-8-1 0 0,-3 7-1030 0 0,0-1 0 0 0,-1 1 0 0 0,0-1 0 0 0,0 0 0 0 0,4-12 0 0 0,-7 16-535 0 0,1 1 0 0 0,-1 0 0 0 0,0 0 1 0 0,0-1-1 0 0,0 1 0 0 0,0 0 1 0 0,0 0-1 0 0,0-1 0 0 0,0 1 1 0 0,0 0-1 0 0,0 0 0 0 0,0-1 1 0 0,-1 1-1 0 0,1 0 0 0 0,-1 0 1 0 0,1-1-1 0 0,-1 1 0 0 0,1 0 0 0 0,-1 0 1 0 0,1 0-1 0 0,-1 0 0 0 0,0 0 1 0 0,0 0-1 0 0,0 0 0 0 0,1 0 1 0 0,-1 0-1 0 0,0 0 0 0 0,0 1 1 0 0,-3-2-1 0 0,0-1-33 0 0,0 1 0 0 0,-1 0 0 0 0,1 0 0 0 0,-1 0 0 0 0,-6-1 0 0 0,10 3 17 0 0,-6-1-21 0 0,0 0-1 0 0,0 0 0 0 0,0 1 1 0 0,0 0-1 0 0,0 0 0 0 0,0 1 1 0 0,0 0-1 0 0,0 0 1 0 0,0 1-1 0 0,0 0 0 0 0,1 0 1 0 0,-1 0-1 0 0,0 1 1 0 0,1 0-1 0 0,-11 7 0 0 0,14-8 26 0 0,0 0 0 0 0,0 0 0 0 0,0 1 0 0 0,0-1-1 0 0,0 1 1 0 0,1 0 0 0 0,-1 0 0 0 0,1 0 0 0 0,0 0-1 0 0,0 0 1 0 0,0 0 0 0 0,0 0 0 0 0,-1 6 0 0 0,2-6 3 0 0,0 0 1 0 0,1 1 0 0 0,-1-1-1 0 0,1 0 1 0 0,0 0 0 0 0,0 0-1 0 0,0 0 1 0 0,1 0 0 0 0,-1 0-1 0 0,1 1 1 0 0,0-1 0 0 0,-1 0-1 0 0,1 0 1 0 0,1 0 0 0 0,-1-1-1 0 0,0 1 1 0 0,1 0 0 0 0,2 3-1 0 0,5 7 66 0 0,1-1 0 0 0,0 0-1 0 0,1-1 1 0 0,0 0 0 0 0,16 12-1 0 0,-12-10 195 0 0,0 0 0 0 0,19 22 0 0 0,-33-33-214 0 0,1-1 0 0 0,-1 1 0 0 0,1 0 0 0 0,-1 0-1 0 0,0 1 1 0 0,0-1 0 0 0,1 0 0 0 0,-2 0 0 0 0,1 0 0 0 0,0 1 0 0 0,0-1-1 0 0,-1 1 1 0 0,1-1 0 0 0,-1 0 0 0 0,0 1 0 0 0,0-1 0 0 0,0 1-1 0 0,0-1 1 0 0,0 1 0 0 0,-1 3 0 0 0,-1-2 16 0 0,1-1 0 0 0,-1 1 0 0 0,1-1 0 0 0,-1 1 0 0 0,0-1-1 0 0,-1 0 1 0 0,1 0 0 0 0,-1 0 0 0 0,1 0 0 0 0,-1 0 0 0 0,-6 4 0 0 0,-3 2 27 0 0,-2 0 1 0 0,1-1-1 0 0,-1-1 0 0 0,-1 0 1 0 0,-18 6-1 0 0,15-6-158 0 0,-1-1-1 0 0,-24 4 1 0 0,7-7-5161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5.918"/>
    </inkml:context>
    <inkml:brush xml:id="br0">
      <inkml:brushProperty name="width" value="0.025" units="cm"/>
      <inkml:brushProperty name="height" value="0.025" units="cm"/>
      <inkml:brushProperty name="color" value="#F6630D"/>
    </inkml:brush>
  </inkml:definitions>
  <inkml:trace contextRef="#ctx0" brushRef="#br0">205 91 1839 0 0,'-1'-1'134'0'0,"0"-6"1414"0"0,-1 0 1 0 0,-1 0-1 0 0,1 0 0 0 0,-1 0 1 0 0,0 0-1 0 0,-1 1 0 0 0,-4-7 1 0 0,6 10-1023 0 0,0 1 0 0 0,0-1 0 0 0,-1 1 0 0 0,1 0 0 0 0,-1 0 0 0 0,1 0 0 0 0,-6-3 0 0 0,5 4-578 0 0,0-1 0 0 0,1 1 0 0 0,-1 0 0 0 0,0 0 0 0 0,0 1 0 0 0,0-1 0 0 0,0 1 0 0 0,0-1 0 0 0,-5 1 1 0 0,6 0 141 0 0,-1 1 1 0 0,1-1 0 0 0,0 1-1 0 0,-1-1 1 0 0,1 1 0 0 0,-1 0-1 0 0,1 0 1 0 0,0 0 0 0 0,0 1-1 0 0,0-1 1 0 0,-1 0 0 0 0,1 1-1 0 0,0-1 1 0 0,1 1 0 0 0,-3 2-1 0 0,-2 1 59 0 0,1 1 0 0 0,1 0-1 0 0,-7 9 1 0 0,2 1 34 0 0,1-1 1 0 0,1 2-1 0 0,0-1 1 0 0,1 1-1 0 0,1-1 1 0 0,1 2-1 0 0,0-1 1 0 0,1 0-1 0 0,0 21 0 0 0,2-32-151 0 0,1-1 0 0 0,1 1 0 0 0,-1 0 0 0 0,1-1-1 0 0,2 10 1 0 0,-2-14-24 0 0,-1-1 0 0 0,0 0 0 0 0,1 1 0 0 0,-1-1-1 0 0,1 1 1 0 0,-1-1 0 0 0,1 0 0 0 0,-1 1 0 0 0,1-1 0 0 0,-1 0-1 0 0,1 1 1 0 0,-1-1 0 0 0,1 0 0 0 0,-1 0 0 0 0,1 0 0 0 0,0 0-1 0 0,-1 1 1 0 0,1-1 0 0 0,-1 0 0 0 0,1 0 0 0 0,0 0 0 0 0,-1 0 0 0 0,1 0-1 0 0,0-1 1 0 0,14 0 4 0 0,-11-1-12 0 0,1 1 0 0 0,-1-1 0 0 0,0 0 0 0 0,0 0 0 0 0,1 0 0 0 0,-2-1 0 0 0,1 1 0 0 0,0-1 0 0 0,0 0 0 0 0,-1 0 0 0 0,0 0 0 0 0,1-1 0 0 0,-1 1 0 0 0,0-1 0 0 0,-1 1 0 0 0,5-8 0 0 0,-1-1 0 0 0,1 0 0 0 0,-2 0 0 0 0,0-1 0 0 0,5-19 0 0 0,18-85 155 0 0,-27 115 350 0 0,0 4-404 0 0,1 1-54 0 0,0 0-1 0 0,0 0 1 0 0,0 1-1 0 0,-1-1 1 0 0,1 1-1 0 0,-1-1 1 0 0,0 1-1 0 0,0-1 1 0 0,0 1-1 0 0,-1 0 1 0 0,1 0-1 0 0,-1 3 1 0 0,-1 54 587 0 0,0-14-91 0 0,1-47-542 0 0,0 4 30 0 0,0 0 1 0 0,0 0-1 0 0,0-1 1 0 0,1 1-1 0 0,-1 0 1 0 0,1 0-1 0 0,0-1 1 0 0,0 1-1 0 0,1 0 1 0 0,-1-1-1 0 0,1 1 1 0 0,-1-1-1 0 0,1 0 1 0 0,4 6-1 0 0,-5-8-93 0 0,0 0 0 0 0,-1-1 0 0 0,1 1 0 0 0,0-1 0 0 0,0 1-1 0 0,0-1 1 0 0,-1 1 0 0 0,1-1 0 0 0,0 1 0 0 0,0-1 0 0 0,0 0 0 0 0,0 1 0 0 0,0-1-1 0 0,0 0 1 0 0,-1 0 0 0 0,1 0 0 0 0,0 1 0 0 0,0-1 0 0 0,0 0 0 0 0,0 0 0 0 0,0-1-1 0 0,0 1 1 0 0,0 0 0 0 0,0 0 0 0 0,0 0 0 0 0,0-1 0 0 0,0 1 0 0 0,-1 0 0 0 0,1-1 0 0 0,0 1-1 0 0,0-1 1 0 0,0 1 0 0 0,-1-1 0 0 0,2 0 0 0 0,1-1-900 0 0,9-4-4580 0 0,0-1-1644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6.252"/>
    </inkml:context>
    <inkml:brush xml:id="br0">
      <inkml:brushProperty name="width" value="0.025" units="cm"/>
      <inkml:brushProperty name="height" value="0.025" units="cm"/>
      <inkml:brushProperty name="color" value="#F6630D"/>
    </inkml:brush>
  </inkml:definitions>
  <inkml:trace contextRef="#ctx0" brushRef="#br0">1 0 11975 0 0,'0'0'1083'0'0,"0"9"325"0"0,1 3-431 0 0,0 1 0 0 0,1 0 0 0 0,1-1 1 0 0,0 1-1 0 0,7 15 0 0 0,3 13 8 0 0,-10-28-608 0 0,-1 0 0 0 0,-1 0 0 0 0,0 0 0 0 0,-1 1-1 0 0,-2 20 1 0 0,2-23-106 0 0,-1 10-30 0 0,0 0 0 0 0,2 0 1 0 0,1-1-1 0 0,0 1 0 0 0,2 0 1 0 0,0-1-1 0 0,1 1 0 0 0,10 23 1 0 0,-13-41-193 0 0,-1 0-1 0 0,1 0 1 0 0,0 0 0 0 0,0 0 0 0 0,0 0-1 0 0,0 0 1 0 0,1-1 0 0 0,-1 1 0 0 0,1-1 0 0 0,3 3-1 0 0,-5-4-251 0 0,1 0-1 0 0,-1 0 0 0 0,1 0 0 0 0,-1-1 0 0 0,1 1 0 0 0,0-1 1 0 0,-1 1-1 0 0,1-1 0 0 0,3 1 0 0 0,-3-1-508 0 0,-1 0 0 0 0,1 0 1 0 0,0 0-1 0 0,-1 0 0 0 0,1 0 0 0 0,-1-1 0 0 0,1 1 0 0 0,0-1 0 0 0,-1 1 1 0 0,1-1-1 0 0,2-1 0 0 0,4-3-6199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6.687"/>
    </inkml:context>
    <inkml:brush xml:id="br0">
      <inkml:brushProperty name="width" value="0.025" units="cm"/>
      <inkml:brushProperty name="height" value="0.025" units="cm"/>
      <inkml:brushProperty name="color" value="#F6630D"/>
    </inkml:brush>
  </inkml:definitions>
  <inkml:trace contextRef="#ctx0" brushRef="#br0">0 148 14855 0 0,'0'0'1692'0'0,"3"0"-1136"0"0,6 0-221 0 0,0-1 0 0 0,0 0 0 0 0,1-1 0 0 0,-1 0 0 0 0,0 0 0 0 0,0-1-1 0 0,0 0 1 0 0,-1 0 0 0 0,16-9 0 0 0,-20 10-315 0 0,0-1 0 0 0,0 1 0 0 0,-1-1 0 0 0,1 0 0 0 0,-1 0-1 0 0,1 0 1 0 0,-1 0 0 0 0,0 0 0 0 0,0-1 0 0 0,-1 1 0 0 0,1-1 0 0 0,-1 0 0 0 0,1 0 0 0 0,-1 0 0 0 0,-1 0-1 0 0,1-1 1 0 0,0 1 0 0 0,-1 0 0 0 0,0-1 0 0 0,0 1 0 0 0,0-1 0 0 0,0-5 0 0 0,-1 8 4 0 0,0 1 1 0 0,0 0 0 0 0,0 0-1 0 0,0 0 1 0 0,-1 0 0 0 0,1-1-1 0 0,0 1 1 0 0,0 0 0 0 0,-1 0-1 0 0,1 0 1 0 0,-1 0 0 0 0,1 0-1 0 0,-1 0 1 0 0,1 0-1 0 0,-1 0 1 0 0,1 0 0 0 0,-1 0-1 0 0,0 0 1 0 0,0 0 0 0 0,0 0-1 0 0,1 0 1 0 0,-1 1 0 0 0,0-1-1 0 0,0 0 1 0 0,0 1-1 0 0,0-1 1 0 0,0 0 0 0 0,-2 0-1 0 0,2 1 3 0 0,-1 0 0 0 0,1 0-1 0 0,-1 0 1 0 0,1 0 0 0 0,-1 0-1 0 0,1 0 1 0 0,-1 0 0 0 0,1 0-1 0 0,-1 0 1 0 0,1 1 0 0 0,-1-1-1 0 0,1 1 1 0 0,0-1 0 0 0,-1 1-1 0 0,1-1 1 0 0,0 1 0 0 0,-1 0-1 0 0,1 0 1 0 0,0 0 0 0 0,0-1 0 0 0,-1 1-1 0 0,-1 3 1 0 0,-3 3 71 0 0,0 0 0 0 0,1 1 0 0 0,0 0 1 0 0,0 0-1 0 0,0 0 0 0 0,1 1 0 0 0,1 0 0 0 0,-1 0 0 0 0,1 0 1 0 0,1 0-1 0 0,-1 0 0 0 0,2 0 0 0 0,-1 1 0 0 0,1-1 0 0 0,1 1 1 0 0,0-1-1 0 0,0 1 0 0 0,2 10 0 0 0,-2-18-69 0 0,1 0 0 0 0,0 1 0 0 0,-1-1 1 0 0,1 1-1 0 0,0-1 0 0 0,0 0 0 0 0,0 0 0 0 0,0 0 0 0 0,0 1 0 0 0,1-1 0 0 0,-1 0 0 0 0,1-1 0 0 0,-1 1 1 0 0,1 0-1 0 0,0 0 0 0 0,0-1 0 0 0,0 1 0 0 0,0-1 0 0 0,0 1 0 0 0,0-1 0 0 0,0 0 0 0 0,0 0 0 0 0,0 0 1 0 0,1 0-1 0 0,-1 0 0 0 0,0 0 0 0 0,3 0 0 0 0,0-1-311 0 0,-1 1-1 0 0,1-1 1 0 0,-1 0-1 0 0,1 0 1 0 0,7-1 0 0 0,24-9-6221 0 0,-9 0-699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7.139"/>
    </inkml:context>
    <inkml:brush xml:id="br0">
      <inkml:brushProperty name="width" value="0.025" units="cm"/>
      <inkml:brushProperty name="height" value="0.025" units="cm"/>
      <inkml:brushProperty name="color" value="#F6630D"/>
    </inkml:brush>
  </inkml:definitions>
  <inkml:trace contextRef="#ctx0" brushRef="#br0">257 5 16095 0 0,'-9'-3'1460'0'0,"2"2"-1192"0"0,-1 1 0 0 0,1-1 0 0 0,0 1 0 0 0,-1 0 0 0 0,1 1 0 0 0,0 0 0 0 0,0 0 0 0 0,0 0 0 0 0,-1 1 0 0 0,1 0 0 0 0,1 1 0 0 0,-1-1 0 0 0,-11 7 0 0 0,15-7-182 0 0,-1 0 0 0 0,1 0 1 0 0,0 0-1 0 0,0 0 0 0 0,0 0 0 0 0,0 1 0 0 0,0-1 1 0 0,1 1-1 0 0,-1 0 0 0 0,1 0 0 0 0,0 0 1 0 0,0 0-1 0 0,0 0 0 0 0,0 0 0 0 0,0 0 0 0 0,0 1 1 0 0,1-1-1 0 0,0 1 0 0 0,0 0 0 0 0,0-1 0 0 0,0 1 1 0 0,1 0-1 0 0,-1-1 0 0 0,1 1 0 0 0,0 0 1 0 0,0 0-1 0 0,0-1 0 0 0,1 5 0 0 0,0-5-34 0 0,0 0-1 0 0,0 1 0 0 0,0-1 1 0 0,1 0-1 0 0,-1 0 0 0 0,1 0 1 0 0,0 0-1 0 0,0 0 0 0 0,0-1 1 0 0,0 1-1 0 0,0-1 1 0 0,5 5-1 0 0,4 2 67 0 0,0-1 0 0 0,12 7 0 0 0,-14-10-81 0 0,0 1 0 0 0,0 0 1 0 0,8 8-1 0 0,2 10 28 0 0,-19-23-61 0 0,0 0-1 0 0,0 0 1 0 0,0 0-1 0 0,0-1 1 0 0,0 1-1 0 0,0 0 1 0 0,0 0-1 0 0,0 0 1 0 0,0-1-1 0 0,0 1 1 0 0,0 0-1 0 0,0 0 1 0 0,0 0 0 0 0,-1-1-1 0 0,1 1 1 0 0,0 0-1 0 0,-1 0 1 0 0,1-1-1 0 0,0 1 1 0 0,-1 0-1 0 0,1-1 1 0 0,-1 1-1 0 0,1 0 1 0 0,-1-1-1 0 0,0 1 1 0 0,-15 14 36 0 0,8-10-82 0 0,0 0-1 0 0,-1 0 1 0 0,1-1 0 0 0,-1 0-1 0 0,0 0 1 0 0,0-1-1 0 0,-1-1 1 0 0,-17 4 0 0 0,19-5-120 0 0,0 0-1 0 0,-1 0 1 0 0,1-1 0 0 0,0 0 0 0 0,-1-1 0 0 0,1 1 0 0 0,0-2-1 0 0,0 1 1 0 0,-1-1 0 0 0,-9-4 0 0 0,16 5-725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7.722"/>
    </inkml:context>
    <inkml:brush xml:id="br0">
      <inkml:brushProperty name="width" value="0.025" units="cm"/>
      <inkml:brushProperty name="height" value="0.025" units="cm"/>
      <inkml:brushProperty name="color" value="#F6630D"/>
    </inkml:brush>
  </inkml:definitions>
  <inkml:trace contextRef="#ctx0" brushRef="#br0">57 238 10015 0 0,'0'0'1224'0'0,"-10"13"1754"0"0,3 3-2292 0 0,1 0 1 0 0,1 0 0 0 0,0 0 0 0 0,1 1 0 0 0,0-1 0 0 0,2 1-1 0 0,-2 24 1 0 0,4-38-617 0 0,0 1 0 0 0,0-1 0 0 0,0 0 0 0 0,0 0-1 0 0,1 0 1 0 0,-1 0 0 0 0,1 0 0 0 0,0 0 0 0 0,0 0 0 0 0,0 0-1 0 0,0-1 1 0 0,0 1 0 0 0,1 0 0 0 0,-1 0 0 0 0,1-1 0 0 0,2 4-1 0 0,-2-4-14 0 0,-1-1-1 0 0,1 0 1 0 0,0 0-1 0 0,-1 0 1 0 0,1 0-1 0 0,0 0 1 0 0,0 0-1 0 0,-1 0 1 0 0,1-1-1 0 0,0 1 1 0 0,0-1-1 0 0,0 1 1 0 0,0-1-1 0 0,0 0 1 0 0,0 1-1 0 0,0-1 1 0 0,0 0-1 0 0,0-1 1 0 0,0 1-1 0 0,0 0 1 0 0,0 0-1 0 0,0-1 1 0 0,0 1-1 0 0,0-1 1 0 0,0 0-1 0 0,2 0 1 0 0,9-5 41 0 0,0 0 1 0 0,-1-1-1 0 0,0 0 1 0 0,0-1-1 0 0,-1 0 1 0 0,1-1-1 0 0,-2-1 0 0 0,1 1 1 0 0,-2-1-1 0 0,1-1 1 0 0,-1 0-1 0 0,-1 0 1 0 0,0-1-1 0 0,8-15 1 0 0,-10 15-34 0 0,0-1 0 0 0,0 1-1 0 0,-2-1 1 0 0,1-1 0 0 0,-1 1 0 0 0,-1-1 0 0 0,-1 1 0 0 0,0-1 0 0 0,-1 0 0 0 0,0 0 0 0 0,-1 0 0 0 0,0 0 0 0 0,-1 0 0 0 0,-5-19-1 0 0,5 25-44 0 0,-2 0-1 0 0,1 0 1 0 0,-1 1-1 0 0,0-1 1 0 0,-1 1-1 0 0,0 0 0 0 0,-5-8 1 0 0,8 13-19 0 0,-1 0 0 0 0,1 0 0 0 0,-1 0 0 0 0,0 1 1 0 0,1-1-1 0 0,-1 0 0 0 0,0 1 0 0 0,0-1 0 0 0,0 1 0 0 0,0 0 1 0 0,0-1-1 0 0,0 1 0 0 0,0 0 0 0 0,-1 1 0 0 0,1-1 0 0 0,0 0 1 0 0,-1 0-1 0 0,1 1 0 0 0,0 0 0 0 0,-1-1 0 0 0,1 1 0 0 0,-1 0 1 0 0,1 0-1 0 0,0 0 0 0 0,-1 0 0 0 0,1 1 0 0 0,-5 0 0 0 0,-1 2-60 0 0,0 1-1 0 0,1-1 1 0 0,0 2-1 0 0,-1-1 1 0 0,1 1 0 0 0,1-1-1 0 0,-1 2 1 0 0,1-1-1 0 0,0 1 1 0 0,0 0-1 0 0,1 0 1 0 0,-10 14-1 0 0,-3 9-1703 0 0,-28 57 1 0 0,33-60-321 0 0,1 0-4771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9"/>
    </inkml:context>
    <inkml:brush xml:id="br0">
      <inkml:brushProperty name="width" value="0.05" units="cm"/>
      <inkml:brushProperty name="height" value="0.05" units="cm"/>
      <inkml:brushProperty name="color" value="#004F8B"/>
    </inkml:brush>
  </inkml:definitions>
  <inkml:trace contextRef="#ctx0" brushRef="#br0">28 0 9151 0 0,'0'0'1707'0'0,"2"2"-914"0"0,1 4-499 0 0,0-1 1 0 0,-1 1-1 0 0,0 0 0 0 0,0 0 0 0 0,0 0 0 0 0,0 0 0 0 0,-1 0 1 0 0,0 0-1 0 0,0 7 0 0 0,0 61 947 0 0,-2-63-1065 0 0,-18 280 1745 0 0,6-127-1117 0 0,8-89-490 0 0,-6 155 538 0 0,11-189-726 0 0,3-1-1 0 0,1 1 1 0 0,15 65-1 0 0,-13-88-173 0 0,0-5 36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8.121"/>
    </inkml:context>
    <inkml:brush xml:id="br0">
      <inkml:brushProperty name="width" value="0.025" units="cm"/>
      <inkml:brushProperty name="height" value="0.025" units="cm"/>
      <inkml:brushProperty name="color" value="#F6630D"/>
    </inkml:brush>
  </inkml:definitions>
  <inkml:trace contextRef="#ctx0" brushRef="#br0">56 1 8751 0 0,'0'0'4136'0'0,"-1"11"506"0"0,-4 213 2768 0 0,5-222-7379 0 0,-2 4 148 0 0,-14-4-246 0 0,15-3 53 0 0,0 1 0 0 0,0 0 0 0 0,1 0 0 0 0,-1-1 0 0 0,0 1 0 0 0,0-1 0 0 0,0 1 0 0 0,0-1 0 0 0,1 1 0 0 0,-1-1 0 0 0,0 1 0 0 0,1-1 0 0 0,-1 0 0 0 0,0 0 0 0 0,1 1 0 0 0,-1-1 0 0 0,1 0 0 0 0,-1 0 0 0 0,1 1 0 0 0,-1-3 0 0 0,-8-17-164 0 0,9 19 151 0 0,-2-3-5 0 0,1-1-1 0 0,0 1 1 0 0,0 0-1 0 0,0-1 1 0 0,0 1 0 0 0,1 0-1 0 0,0-1 1 0 0,0 1-1 0 0,0-1 1 0 0,0 1 0 0 0,1-1-1 0 0,-1 1 1 0 0,1 0-1 0 0,0-1 1 0 0,3-6-1 0 0,-1 6 33 0 0,0 0-1 0 0,0 0 0 0 0,0 0 1 0 0,1 0-1 0 0,0 0 0 0 0,0 1 0 0 0,0 0 1 0 0,0 0-1 0 0,1 0 0 0 0,7-5 0 0 0,3 0-251 0 0,0 0-1 0 0,1 2 1 0 0,0 0-1 0 0,1 0 1 0 0,0 1-1 0 0,31-6 0 0 0,-29 9-1186 0 0,-2 0-67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8.616"/>
    </inkml:context>
    <inkml:brush xml:id="br0">
      <inkml:brushProperty name="width" value="0.025" units="cm"/>
      <inkml:brushProperty name="height" value="0.025" units="cm"/>
      <inkml:brushProperty name="color" value="#F6630D"/>
    </inkml:brush>
  </inkml:definitions>
  <inkml:trace contextRef="#ctx0" brushRef="#br0">217 406 5983 0 0,'0'0'274'0'0,"-1"-1"-6"0"0,-18-22 244 0 0,16 15 2278 0 0,-3-6 5170 0 0,1 8-6576 0 0,3 5-1371 0 0,0 0 0 0 0,-1 0 0 0 0,1 1 0 0 0,0-1 0 0 0,-1 1 0 0 0,1-1 0 0 0,-1 1-1 0 0,1 0 1 0 0,0 0 0 0 0,-1 0 0 0 0,1 0 0 0 0,-1 0 0 0 0,1 0 0 0 0,0 1 0 0 0,-1-1 0 0 0,1 1 0 0 0,-1 0 0 0 0,1-1-1 0 0,0 1 1 0 0,0 0 0 0 0,0 1 0 0 0,0-1 0 0 0,-1 0 0 0 0,1 0 0 0 0,1 1 0 0 0,-1 0 0 0 0,-2 1 0 0 0,2-2 13 0 0,-8 8 168 0 0,0-1 0 0 0,0 1-1 0 0,1 0 1 0 0,0 1 0 0 0,1 0-1 0 0,0 1 1 0 0,0 0 0 0 0,1 0-1 0 0,1 0 1 0 0,0 1 0 0 0,0 0-1 0 0,1 0 1 0 0,1 1 0 0 0,-4 14-1 0 0,8-24-106 0 0,-1-1 0 0 0,1 1 0 0 0,0-1 0 0 0,0 1 0 0 0,0-1-1 0 0,0 1 1 0 0,0-1 0 0 0,1 1 0 0 0,-1-1 0 0 0,1 1 0 0 0,-1-1-1 0 0,2 4 1 0 0,-1-5-50 0 0,0 0 0 0 0,0 1-1 0 0,-1-1 1 0 0,1 0 0 0 0,0 0 0 0 0,0 0-1 0 0,0 1 1 0 0,1-1 0 0 0,-1 0 0 0 0,0 0-1 0 0,0-1 1 0 0,1 1 0 0 0,-1 0 0 0 0,0 0-1 0 0,3 0 1 0 0,0 0-21 0 0,-1 0 0 0 0,1 0 1 0 0,-1-1-1 0 0,1 1 0 0 0,0-1 0 0 0,-1 0 0 0 0,1 0 0 0 0,0-1 0 0 0,-1 1 0 0 0,1-1 1 0 0,0 0-1 0 0,-1 0 0 0 0,1 0 0 0 0,-1 0 0 0 0,4-2 0 0 0,1-1-17 0 0,0 0 0 0 0,0 0 0 0 0,0-1 0 0 0,-1 0 0 0 0,0 0 0 0 0,0-1 0 0 0,0 0 0 0 0,-1-1 0 0 0,0 1 1 0 0,8-11-1 0 0,-8 8-18 0 0,0-2 1 0 0,0 1-1 0 0,-1 0 1 0 0,0-1 0 0 0,-1 0-1 0 0,-1 0 1 0 0,3-12 0 0 0,0-15-105 0 0,-1 0 1 0 0,-2 0 0 0 0,-5-70 0 0 0,1 64 16 0 0,-5-115-270 0 0,10 228 1112 0 0,-11 55 520 0 0,2-62-648 0 0,3 1 0 0 0,6 65 0 0 0,-3-114-495 0 0,2 0 0 0 0,-1-1 0 0 0,9 22 0 0 0,-10-30-105 0 0,1-1-1 0 0,-1 0 0 0 0,1 0 1 0 0,1 0-1 0 0,-1 0 0 0 0,0 0 1 0 0,1 0-1 0 0,0-1 1 0 0,0 1-1 0 0,0-1 0 0 0,0 1 1 0 0,1-1-1 0 0,-1 0 0 0 0,8 4 1 0 0,-7-6-335 0 0,1 0 0 0 0,0 0 0 0 0,0 0 0 0 0,0 0 1 0 0,-1-1-1 0 0,1 0 0 0 0,0 0 0 0 0,0 0 0 0 0,0-1 0 0 0,0 0 1 0 0,-1 0-1 0 0,1 0 0 0 0,0 0 0 0 0,4-3 0 0 0,3-1-8053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9.181"/>
    </inkml:context>
    <inkml:brush xml:id="br0">
      <inkml:brushProperty name="width" value="0.025" units="cm"/>
      <inkml:brushProperty name="height" value="0.025" units="cm"/>
      <inkml:brushProperty name="color" value="#F6630D"/>
    </inkml:brush>
  </inkml:definitions>
  <inkml:trace contextRef="#ctx0" brushRef="#br0">66 77 1839 0 0,'-1'1'134'0'0,"0"-1"261"0"0,0 1 0 0 0,0-1 1 0 0,0 1-1 0 0,0 0 0 0 0,0-1 0 0 0,0 1 0 0 0,1 0 1 0 0,-1 0-1 0 0,0-1 0 0 0,1 1 0 0 0,-1 0 1 0 0,0 0-1 0 0,1 0 0 0 0,-1 0 0 0 0,1 0 1 0 0,-1 0-1 0 0,1 0 0 0 0,0 0 0 0 0,-1 0 1 0 0,1 0-1 0 0,0 0 0 0 0,0 0 0 0 0,0 0 0 0 0,0 0 1 0 0,0 1-1 0 0,0-1 0 0 0,0 0 0 0 0,0 0 1 0 0,0 1-1 0 0,10 8 6378 0 0,-2-7-6517 0 0,-7-3-226 0 0,0 1 0 0 0,0-1 0 0 0,1 0 0 0 0,-1 0 1 0 0,0 0-1 0 0,1-1 0 0 0,-1 1 0 0 0,0 0 0 0 0,0 0 0 0 0,1-1 0 0 0,-1 1 0 0 0,0-1 0 0 0,0 1 0 0 0,1-1 0 0 0,-1 1 0 0 0,0-1 0 0 0,0 0 1 0 0,0 1-1 0 0,0-1 0 0 0,0 0 0 0 0,0 0 0 0 0,0 0 0 0 0,0 0 0 0 0,0 0 0 0 0,-1 0 0 0 0,1 0 0 0 0,1-2 0 0 0,0-1 4 0 0,0 1-1 0 0,0-1 1 0 0,0 0-1 0 0,0-1 0 0 0,0 1 1 0 0,1-7-1 0 0,-2 8 1 0 0,-1-1 1 0 0,1 0-1 0 0,-1 1 0 0 0,1-1 0 0 0,-1 0 0 0 0,0 1 1 0 0,-1-1-1 0 0,1 0 0 0 0,0 0 0 0 0,-1 1 1 0 0,0-1-1 0 0,0 1 0 0 0,0-1 0 0 0,-3-5 0 0 0,3 8-15 0 0,1 1-1 0 0,-1-1 0 0 0,1 1 0 0 0,-1-1 0 0 0,1 1 0 0 0,-1-1 0 0 0,0 1 0 0 0,1-1 0 0 0,-1 1 0 0 0,0-1 1 0 0,0 1-1 0 0,1 0 0 0 0,-1-1 0 0 0,0 1 0 0 0,0 0 0 0 0,0 0 0 0 0,1 0 0 0 0,-1 0 0 0 0,0 0 0 0 0,0 0 1 0 0,0 0-1 0 0,1 0 0 0 0,-1 0 0 0 0,0 0 0 0 0,0 0 0 0 0,0 0 0 0 0,1 0 0 0 0,-1 1 0 0 0,0-1 0 0 0,0 0 1 0 0,-1 1-1 0 0,-19 13 281 0 0,15-9-235 0 0,1 0 1 0 0,0 1-1 0 0,0 0 0 0 0,1 0 0 0 0,-1 0 1 0 0,1 1-1 0 0,1-1 0 0 0,-1 1 0 0 0,-3 12 1 0 0,3-9-51 0 0,1 0 1 0 0,1 0-1 0 0,0 1 1 0 0,0-1-1 0 0,1 0 1 0 0,-1 16-1 0 0,2-22-14 0 0,1 0 0 0 0,-1 0 0 0 0,0 0 0 0 0,1 0 0 0 0,0-1 0 0 0,0 1 0 0 0,0 0 0 0 0,0 0 0 0 0,1-1 0 0 0,0 1 0 0 0,2 4 0 0 0,-2-6 0 0 0,-1 0 0 0 0,1 0 0 0 0,0 0 0 0 0,0-1 0 0 0,0 1 0 0 0,0-1 0 0 0,0 1 0 0 0,0-1 0 0 0,0 0 0 0 0,1 0 0 0 0,-1 0 0 0 0,0 0 0 0 0,1 0 0 0 0,-1 0 0 0 0,0-1 0 0 0,1 1 0 0 0,-1-1 0 0 0,6 1 0 0 0,5-2-188 0 0,1 1 0 0 0,0-2 0 0 0,-1 0-1 0 0,1 0 1 0 0,-1-1 0 0 0,1-1 0 0 0,-1 0 0 0 0,0-1 0 0 0,-1-1-1 0 0,1 0 1 0 0,-1 0 0 0 0,0-1 0 0 0,-1-1 0 0 0,20-15 0 0 0,-27 19 29 0 0,0-1 1 0 0,0 1-1 0 0,0 0 1 0 0,0-1-1 0 0,-1 0 1 0 0,0 0 0 0 0,0 0-1 0 0,0 0 1 0 0,0-1-1 0 0,-1 1 1 0 0,0-1-1 0 0,0 1 1 0 0,-1-1 0 0 0,1 0-1 0 0,-1 0 1 0 0,0 0-1 0 0,-1 0 1 0 0,0 1 0 0 0,1-1-1 0 0,-2 0 1 0 0,-1-10-1 0 0,2 14 234 0 0,-5-2 180 0 0,5 3-202 0 0,0 1 1 0 0,-1-1 0 0 0,1 1-1 0 0,0-1 1 0 0,-1 1-1 0 0,1 0 1 0 0,-1-1 0 0 0,1 1-1 0 0,-1-1 1 0 0,1 1-1 0 0,-1 0 1 0 0,1 0 0 0 0,-1-1-1 0 0,1 1 1 0 0,-1 0-1 0 0,0 0 1 0 0,1-1 0 0 0,-1 1-1 0 0,1 0 1 0 0,-1 0-1 0 0,1 0 1 0 0,-1 0 0 0 0,0 0-1 0 0,1 0 1 0 0,-1 0-1 0 0,1 0 1 0 0,-1 0 0 0 0,-1 1-1 0 0,0 0 50 0 0,-1 1-1 0 0,1-1 1 0 0,-1 1-1 0 0,1 0 1 0 0,0 0 0 0 0,0 0-1 0 0,0 0 1 0 0,0 0-1 0 0,0 0 1 0 0,0 1-1 0 0,0-1 1 0 0,1 1-1 0 0,-1-1 1 0 0,1 1 0 0 0,0 0-1 0 0,0 0 1 0 0,0-1-1 0 0,0 1 1 0 0,0 4-1 0 0,-4 10 515 0 0,-3 35 0 0 0,7-44-405 0 0,0 6 244 0 0,0 0 0 0 0,0 0-1 0 0,3 17 1 0 0,-2-29-136 0 0,8 15 557 0 0,-9-30-900 0 0,0-1-1 0 0,-1 1 0 0 0,-6-21 0 0 0,3 18 3 0 0,-2-27-1 0 0,6 37 21 0 0,1 0 0 0 0,0 0 1 0 0,0 0-1 0 0,1 0 0 0 0,-1 0 0 0 0,1 0 1 0 0,1 0-1 0 0,2-8 0 0 0,-3 12-5 0 0,0-1 0 0 0,0 0 0 0 0,0 1 0 0 0,1-1 0 0 0,-1 0 0 0 0,1 1 0 0 0,-1 0 0 0 0,1-1 0 0 0,0 1 0 0 0,0 0 0 0 0,0 0 0 0 0,0 0 0 0 0,1 0 0 0 0,-1 1 0 0 0,0-1 0 0 0,1 0 0 0 0,-1 1 0 0 0,1 0 0 0 0,0 0 0 0 0,4-2 0 0 0,-1 2-436 0 0,1-1 1 0 0,0 2-1 0 0,0-1 1 0 0,0 1-1 0 0,-1 0 1 0 0,1 0-1 0 0,11 2 0 0 0,-9 0-1015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9.563"/>
    </inkml:context>
    <inkml:brush xml:id="br0">
      <inkml:brushProperty name="width" value="0.025" units="cm"/>
      <inkml:brushProperty name="height" value="0.025" units="cm"/>
      <inkml:brushProperty name="color" value="#F6630D"/>
    </inkml:brush>
  </inkml:definitions>
  <inkml:trace contextRef="#ctx0" brushRef="#br0">1 1 919 0 0,'0'0'14721'0'0,"0"8"-11995"0"0,3 74 2694 0 0,-1-1-4480 0 0,-2-64-810 0 0,0-5-16 0 0,0 0 0 0 0,1 1 0 0 0,4 20 0 0 0,-5-32-379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9.954"/>
    </inkml:context>
    <inkml:brush xml:id="br0">
      <inkml:brushProperty name="width" value="0.025" units="cm"/>
      <inkml:brushProperty name="height" value="0.025" units="cm"/>
      <inkml:brushProperty name="color" value="#F6630D"/>
    </inkml:brush>
  </inkml:definitions>
  <inkml:trace contextRef="#ctx0" brushRef="#br0">34 36 16207 0 0,'0'0'1470'0'0,"13"-10"-1058"0"0,-5 6 123 0 0,0 0 1 0 0,1 1-1 0 0,-1 0 1 0 0,1 0-1 0 0,0 1 1 0 0,0 0 0 0 0,0 1-1 0 0,14-1 1 0 0,8 1 224 0 0,35 4-1 0 0,-23 4-1216 0 0,-24-2-5872 0 0,-7 1-1258 0 0</inkml:trace>
  <inkml:trace contextRef="#ctx0" brushRef="#br0" timeOffset="1">1 473 6911 0 0,'0'0'623'0'0,"9"1"-54"0"0,9-1 3616 0 0,0 0-1 0 0,27-6 0 0 0,-7 2-3121 0 0,41-8-873 0 0,79-21 1 0 0,-121 24-1757 0 0,-12 2-5865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30.329"/>
    </inkml:context>
    <inkml:brush xml:id="br0">
      <inkml:brushProperty name="width" value="0.025" units="cm"/>
      <inkml:brushProperty name="height" value="0.025" units="cm"/>
      <inkml:brushProperty name="color" value="#F6630D"/>
    </inkml:brush>
  </inkml:definitions>
  <inkml:trace contextRef="#ctx0" brushRef="#br0">315 497 17015 0 0,'0'0'1543'0'0,"3"-23"1380"0"0,-2 20-2854 0 0,0 1 0 0 0,-1-1 1 0 0,1 0-1 0 0,-1 1 1 0 0,0-1-1 0 0,0 0 1 0 0,0 0-1 0 0,0 1 0 0 0,0-1 1 0 0,-1 0-1 0 0,1 1 1 0 0,-1-1-1 0 0,0 0 1 0 0,0 1-1 0 0,0-1 0 0 0,0 1 1 0 0,0-1-1 0 0,0 1 1 0 0,-1-1-1 0 0,1 1 1 0 0,-1 0-1 0 0,0 0 0 0 0,1 0 1 0 0,-1 0-1 0 0,0 0 1 0 0,0 0-1 0 0,0 0 1 0 0,-5-2-1 0 0,2 1-36 0 0,1 0 1 0 0,-1 0-1 0 0,0 1 1 0 0,0 0-1 0 0,0 0 0 0 0,-1 0 1 0 0,1 0-1 0 0,0 1 1 0 0,-1 0-1 0 0,1 0 1 0 0,-1 1-1 0 0,1-1 0 0 0,0 1 1 0 0,-7 1-1 0 0,3 0 40 0 0,-1 2-1 0 0,1-1 1 0 0,0 1 0 0 0,0 0-1 0 0,0 1 1 0 0,0 0 0 0 0,1 0-1 0 0,-1 1 1 0 0,1 0-1 0 0,0 1 1 0 0,-11 10 0 0 0,8-5-49 0 0,0 0 1 0 0,1 0-1 0 0,0 1 0 0 0,1 0 1 0 0,1 1-1 0 0,-12 22 1 0 0,18-32 12 0 0,0 1 0 0 0,1 0-1 0 0,0 0 1 0 0,0-1 0 0 0,0 1 0 0 0,0 0 0 0 0,0 0 0 0 0,1 0 0 0 0,0 0 0 0 0,0 0-1 0 0,0 0 1 0 0,0 0 0 0 0,1 0 0 0 0,-1-1 0 0 0,1 1 0 0 0,2 7 0 0 0,-2-9-8 0 0,0 1 1 0 0,1-1 0 0 0,-1 0 0 0 0,0 1-1 0 0,1-1 1 0 0,-1 0 0 0 0,1 0 0 0 0,0 0-1 0 0,0 0 1 0 0,-1 0 0 0 0,1-1-1 0 0,1 1 1 0 0,-1 0 0 0 0,0-1 0 0 0,0 0-1 0 0,1 1 1 0 0,-1-1 0 0 0,0 0 0 0 0,1 0-1 0 0,-1 0 1 0 0,1-1 0 0 0,-1 1 0 0 0,1-1-1 0 0,0 1 1 0 0,4-1 0 0 0,2 0-23 0 0,-1 0-1 0 0,1 0 1 0 0,-1-1 0 0 0,0-1 0 0 0,1 0-1 0 0,-1 0 1 0 0,0 0 0 0 0,0-1 0 0 0,0 0-1 0 0,0 0 1 0 0,-1-1 0 0 0,0 0 0 0 0,1-1-1 0 0,-1 0 1 0 0,-1 0 0 0 0,1 0 0 0 0,-1-1-1 0 0,0 0 1 0 0,9-11 0 0 0,-7 7-24 0 0,0-1 0 0 0,-1 0 0 0 0,-1 0 0 0 0,0-1 0 0 0,0 0 0 0 0,-1 0-1 0 0,-1 0 1 0 0,0-1 0 0 0,-1 1 0 0 0,0-1 0 0 0,0 0 0 0 0,-1-15 0 0 0,2-84-230 0 0,10-93-231 0 0,-11 178 467 0 0,-2 17 14 0 0,0-1-1 0 0,1 1 1 0 0,5-19 0 0 0,-6 28 50 0 0,3 13 64 0 0,-2 7 58 0 0,0 0 0 0 0,-1 0-1 0 0,0 0 1 0 0,-5 35-1 0 0,0-5 140 0 0,-5 80 434 0 0,3-81-564 0 0,3 0 0 0 0,1 0 0 0 0,9 80 0 0 0,-2-106-1814 0 0,4-3-4642 0 0,1-4-2566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537"/>
    </inkml:context>
    <inkml:brush xml:id="br0">
      <inkml:brushProperty name="width" value="0.025" units="cm"/>
      <inkml:brushProperty name="height" value="0.025" units="cm"/>
      <inkml:brushProperty name="color" value="#F6630D"/>
    </inkml:brush>
  </inkml:definitions>
  <inkml:trace contextRef="#ctx0" brushRef="#br0">2 16 10135 0 0,'-1'-7'1050'0'0,"0"-1"5069"0"0,4 14-4842 0 0,1 17-1243 0 0,-3 164 1320 0 0,-1-18-356 0 0,0-160-1216 0 0,0-8-921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934"/>
    </inkml:context>
    <inkml:brush xml:id="br0">
      <inkml:brushProperty name="width" value="0.025" units="cm"/>
      <inkml:brushProperty name="height" value="0.025" units="cm"/>
      <inkml:brushProperty name="color" value="#F6630D"/>
    </inkml:brush>
  </inkml:definitions>
  <inkml:trace contextRef="#ctx0" brushRef="#br0">1 103 9215 0 0,'6'-15'976'0'0,"-2"10"-691"0"0,0 1 0 0 0,0-1 0 0 0,1 1 0 0 0,0 0 0 0 0,0 1 0 0 0,0-1-1 0 0,0 1 1 0 0,0 0 0 0 0,10-3 0 0 0,53-18 4555 0 0,-59 21-4775 0 0,10-2 320 0 0,1 0 0 0 0,-1 1 0 0 0,1 2 0 0 0,0 0 1 0 0,0 1-1 0 0,0 1 0 0 0,1 0 0 0 0,-1 2 1 0 0,0 0-1 0 0,-1 2 0 0 0,21 5 0 0 0,-37-8-366 0 0,-1-1-1 0 0,1 1 1 0 0,-1 0 0 0 0,0 0 0 0 0,1 0-1 0 0,-1 0 1 0 0,0 1 0 0 0,0-1-1 0 0,0 1 1 0 0,0-1 0 0 0,0 1-1 0 0,0 0 1 0 0,-1-1 0 0 0,1 1-1 0 0,0 0 1 0 0,-1 0 0 0 0,0 0-1 0 0,2 4 1 0 0,-2-4-10 0 0,-1-1 0 0 0,1 1-1 0 0,-1 0 1 0 0,0 0 0 0 0,0 0 0 0 0,0 0 0 0 0,0 0 0 0 0,0 0 0 0 0,0 0-1 0 0,-1 0 1 0 0,1 0 0 0 0,0 0 0 0 0,-1-1 0 0 0,0 1 0 0 0,1 0 0 0 0,-1 0-1 0 0,0 0 1 0 0,0-1 0 0 0,0 1 0 0 0,0 0 0 0 0,0-1 0 0 0,-1 1-1 0 0,1-1 1 0 0,-2 2 0 0 0,-26 25-148 0 0,-1-2 0 0 0,-1-1 0 0 0,-2-1 0 0 0,-37 20 0 0 0,34-26-2256 0 0,34-18 1147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617"/>
    </inkml:context>
    <inkml:brush xml:id="br0">
      <inkml:brushProperty name="width" value="0.025" units="cm"/>
      <inkml:brushProperty name="height" value="0.025" units="cm"/>
      <inkml:brushProperty name="color" value="#F6630D"/>
    </inkml:brush>
  </inkml:definitions>
  <inkml:trace contextRef="#ctx0" brushRef="#br0">0 9 4143 0 0,'0'0'319'0'0,"0"-2"-210"0"0,0-4 11334 0 0,8 66-8035 0 0,-1-2-2573 0 0,-4-42-747 0 0,0 1 0 0 0,-1-1 1 0 0,-1 1-1 0 0,-1 0 0 0 0,-1-1 1 0 0,-4 34-1 0 0,3-48-72 0 0,1 3-2554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981"/>
    </inkml:context>
    <inkml:brush xml:id="br0">
      <inkml:brushProperty name="width" value="0.025" units="cm"/>
      <inkml:brushProperty name="height" value="0.025" units="cm"/>
      <inkml:brushProperty name="color" value="#F6630D"/>
    </inkml:brush>
  </inkml:definitions>
  <inkml:trace contextRef="#ctx0" brushRef="#br0">0 112 10135 0 0,'0'0'778'0'0,"10"-13"72"0"0,0 4-354 0 0,1 1-1 0 0,0 0 0 0 0,0 1 0 0 0,1 0 0 0 0,0 0 1 0 0,0 1-1 0 0,15-4 0 0 0,-2-1-189 0 0,-17 6-89 0 0,1 2 0 0 0,0-1 0 0 0,-1 1 0 0 0,2 0 0 0 0,-1 1 0 0 0,0 0 0 0 0,12-1 0 0 0,-21 3-181 0 0,1 0-1 0 0,-1 0 1 0 0,1 1-1 0 0,0-1 1 0 0,-1 0-1 0 0,1 0 1 0 0,-1 1-1 0 0,1-1 1 0 0,0 0-1 0 0,-1 1 0 0 0,1-1 1 0 0,-1 1-1 0 0,1-1 1 0 0,-1 0-1 0 0,0 1 1 0 0,1-1-1 0 0,-1 1 1 0 0,1 0-1 0 0,-1-1 1 0 0,0 1-1 0 0,0-1 1 0 0,1 1-1 0 0,-1-1 1 0 0,0 1-1 0 0,0 0 1 0 0,1-1-1 0 0,-1 2 1 0 0,2 17 482 0 0,-5-3 135 0 0,-8 30 0 0 0,7-28-326 0 0,-6 29 0 0 0,8-29-283 0 0,1 28-1 0 0,1-41-44 0 0,1 0 1 0 0,-1 0-1 0 0,1 0 1 0 0,0 0-1 0 0,0 0 0 0 0,0 0 1 0 0,1 0-1 0 0,0 0 0 0 0,0-1 1 0 0,4 8-1 0 0,-5-10 9 0 0,0-1 0 0 0,0 1 0 0 0,1-1-1 0 0,-1 0 1 0 0,0 0 0 0 0,1 0 0 0 0,-1 0 0 0 0,1 0 0 0 0,-1 0-1 0 0,1 0 1 0 0,-1 0 0 0 0,1 0 0 0 0,0-1 0 0 0,-1 1 0 0 0,1-1-1 0 0,0 1 1 0 0,2-1 0 0 0,-1 1 9 0 0,1-1 1 0 0,0 0-1 0 0,0 0 0 0 0,-1-1 0 0 0,1 1 0 0 0,0-1 1 0 0,6-2-1 0 0,-1 0 31 0 0,-1 0 0 0 0,-1 0 0 0 0,1-1 1 0 0,0-1-1 0 0,-1 1 0 0 0,11-10 0 0 0,-10 7-40 0 0,0 0-1 0 0,-1-1 1 0 0,0 0-1 0 0,0-1 1 0 0,-1 0 0 0 0,0 0-1 0 0,0 0 1 0 0,-1-1-1 0 0,6-17 1 0 0,-8 21 5 0 0,-2 0 0 0 0,1 0 0 0 0,-1 0 0 0 0,1 0 1 0 0,-2-1-1 0 0,1 1 0 0 0,-1 0 0 0 0,0-1 0 0 0,0 1 0 0 0,-1 0 0 0 0,0-1 1 0 0,0 1-1 0 0,0 0 0 0 0,-1 0 0 0 0,0 0 0 0 0,0 0 0 0 0,0 0 0 0 0,-4-6 0 0 0,5 11-1 0 0,0-1 0 0 0,0 0-1 0 0,-1 0 1 0 0,1 0-1 0 0,-1 1 1 0 0,1-1-1 0 0,-1 1 1 0 0,1-1-1 0 0,-1 1 1 0 0,0-1-1 0 0,0 1 1 0 0,0 0-1 0 0,0 0 1 0 0,0 0-1 0 0,0 0 1 0 0,0 0-1 0 0,0 1 1 0 0,0-1-1 0 0,-4 0 1 0 0,2 1 23 0 0,0-1 0 0 0,0 2 0 0 0,0-1 0 0 0,-1 0 0 0 0,1 1 0 0 0,0 0 0 0 0,0 0 0 0 0,0 0 0 0 0,0 0 0 0 0,-3 2 0 0 0,-3 2-196 0 0,1 0 1 0 0,0 0-1 0 0,0 0 0 0 0,1 1 0 0 0,0 1 0 0 0,0 0 1 0 0,-11 10-1 0 0,9-4-1100 0 0,1-1-61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73"/>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3.885"/>
    </inkml:context>
    <inkml:brush xml:id="br0">
      <inkml:brushProperty name="width" value="0.025" units="cm"/>
      <inkml:brushProperty name="height" value="0.025" units="cm"/>
      <inkml:brushProperty name="color" value="#F6630D"/>
    </inkml:brush>
  </inkml:definitions>
  <inkml:trace contextRef="#ctx0" brushRef="#br0">153 310 9671 0 0,'0'0'748'0'0,"-9"-8"1298"0"0,8 7-1861 0 0,0 0-137 0 0,0 0 0 0 0,0 0-1 0 0,0 0 1 0 0,-1 0-1 0 0,1 0 1 0 0,0 0 0 0 0,0 0-1 0 0,-1 1 1 0 0,1-1-1 0 0,0 0 1 0 0,-1 1-1 0 0,1-1 1 0 0,-1 1 0 0 0,1-1-1 0 0,-1 1 1 0 0,1 0-1 0 0,-1 0 1 0 0,1-1 0 0 0,-1 1-1 0 0,1 0 1 0 0,-1 0-1 0 0,1 1 1 0 0,-1-1 0 0 0,1 0-1 0 0,-1 0 1 0 0,-1 1-1 0 0,-2 2 79 0 0,-1 0 0 0 0,1 1 0 0 0,-1-1 0 0 0,1 1 0 0 0,0 0 0 0 0,0 1 0 0 0,1-1 0 0 0,-1 1 0 0 0,1 0 0 0 0,0 0 0 0 0,1 0 0 0 0,-1 0 0 0 0,1 1 0 0 0,0-1 0 0 0,-4 10 0 0 0,1 0 379 0 0,0 1-1 0 0,2 0 1 0 0,-1 0-1 0 0,-3 30 1 0 0,8-41-413 0 0,-1 0 1 0 0,1 0-1 0 0,0 0 1 0 0,0-1-1 0 0,1 1 1 0 0,-1 0-1 0 0,1 0 0 0 0,0-1 1 0 0,1 1-1 0 0,-1 0 1 0 0,4 7-1 0 0,-5-12-62 0 0,1 1 0 0 0,-1 0 0 0 0,1-1 0 0 0,-1 1 0 0 0,1-1 1 0 0,-1 1-1 0 0,1-1 0 0 0,0 1 0 0 0,-1-1 0 0 0,1 0 0 0 0,0 1 0 0 0,-1-1 0 0 0,1 0 0 0 0,0 1 0 0 0,-1-1 0 0 0,1 0 0 0 0,0 0 0 0 0,0 0 0 0 0,-1 0 0 0 0,1 0 0 0 0,0 0 0 0 0,-1 0 0 0 0,1 0 0 0 0,0 0 0 0 0,0 0 1 0 0,-1 0-1 0 0,1 0 0 0 0,0 0 0 0 0,0 0 0 0 0,-1-1 0 0 0,1 1 0 0 0,0 0 0 0 0,0-1 0 0 0,21-12 167 0 0,-10 2-189 0 0,-1 0-1 0 0,0 0 1 0 0,0-1-1 0 0,-2 0 1 0 0,1-1 0 0 0,-2 0-1 0 0,0-1 1 0 0,0 0 0 0 0,-1 0-1 0 0,-1 0 1 0 0,0-1 0 0 0,3-15-1 0 0,-1 0-49 0 0,-1 0-1 0 0,-2 0 0 0 0,-1 0 0 0 0,-1-1 0 0 0,-2-36 1 0 0,-1 41 8 0 0,0 13 53 0 0,0 0-1 0 0,-1 1 1 0 0,0-1-1 0 0,-1 1 1 0 0,-1-1-1 0 0,-5-16 1 0 0,8 28-4 0 0,0 1 0 0 0,0 0 0 0 0,0 0 0 0 0,0 0 0 0 0,0 0 0 0 0,0 0 0 0 0,0 0 0 0 0,0 0 1 0 0,0-1-1 0 0,0 1 0 0 0,0 0 0 0 0,0 0 0 0 0,0 0 0 0 0,0 0 0 0 0,0 0 0 0 0,0 0 1 0 0,0 0-1 0 0,0-1 0 0 0,0 1 0 0 0,0 0 0 0 0,0 0 0 0 0,0 0 0 0 0,0 0 0 0 0,0 0 0 0 0,0 0 1 0 0,-1 0-1 0 0,1 0 0 0 0,0 0 0 0 0,0 0 0 0 0,0-1 0 0 0,0 1 0 0 0,0 0 0 0 0,0 0 0 0 0,0 0 1 0 0,0 0-1 0 0,-1 0 0 0 0,1 0 0 0 0,0 0 0 0 0,0 0 0 0 0,0 0 0 0 0,0 0 0 0 0,0 0 1 0 0,0 0-1 0 0,0 0 0 0 0,-1 0 0 0 0,1 0 0 0 0,0 0 0 0 0,0 0 0 0 0,0 0 0 0 0,0 0 0 0 0,0 0 1 0 0,0 0-1 0 0,0 0 0 0 0,-1 0 0 0 0,1 0 0 0 0,0 1 0 0 0,0-1 0 0 0,0 0 0 0 0,0 0 1 0 0,0 0-1 0 0,0 0 0 0 0,-5 11 240 0 0,-2 16-184 0 0,-8 165 700 0 0,14-175-671 0 0,0 14 275 0 0,1 1 0 0 0,6 42-1 0 0,-3-57-267 0 0,0 0-1 0 0,2 0 0 0 0,-1-1 0 0 0,2 0 1 0 0,0 0-1 0 0,9 16 0 0 0,-14-30-100 0 0,1 1-1 0 0,-1-1 1 0 0,0 0-1 0 0,1 0 1 0 0,-1 0 0 0 0,1 0-1 0 0,0 0 1 0 0,0 0-1 0 0,0 0 1 0 0,0-1-1 0 0,0 1 1 0 0,0-1 0 0 0,0 1-1 0 0,0-1 1 0 0,0 0-1 0 0,1 0 1 0 0,-1 0-1 0 0,1 0 1 0 0,-1 0 0 0 0,1 0-1 0 0,-1-1 1 0 0,3 1-1 0 0,-2-1-7 0 0,-1 0 0 0 0,1-1-1 0 0,-1 1 1 0 0,1-1 0 0 0,-1 1-1 0 0,0-1 1 0 0,1 0 0 0 0,-1 0-1 0 0,0 0 1 0 0,0 0 0 0 0,1 0-1 0 0,-1-1 1 0 0,0 1 0 0 0,0-1-1 0 0,0 1 1 0 0,-1-1-1 0 0,1 0 1 0 0,0 1 0 0 0,-1-1-1 0 0,1 0 1 0 0,-1 0 0 0 0,1 0-1 0 0,0-3 1 0 0,4-6-124 0 0,-1 0-1 0 0,0-1 1 0 0,0 0-1 0 0,4-17 1 0 0,7-53-766 0 0,-10 48 497 0 0,-4 18 204 0 0,5-21-83 0 0,-4 29 286 0 0,-2 6 256 0 0,-1 3-257 0 0,1-1 1 0 0,0 1-1 0 0,-1-1 0 0 0,1 0 1 0 0,-1 1-1 0 0,1-1 0 0 0,-1 1 1 0 0,1 0-1 0 0,-1-1 0 0 0,0 1 1 0 0,1-1-1 0 0,-1 1 0 0 0,0 0 1 0 0,1-1-1 0 0,-1 1 0 0 0,0 0 0 0 0,0-1 1 0 0,1 1-1 0 0,-1 1 0 0 0,4 14 142 0 0,-2 6 166 0 0,0 27 1 0 0,-2-25-88 0 0,4 27 0 0 0,-3-44-197 0 0,0 0-1 0 0,1-1 1 0 0,0 1-1 0 0,0 0 0 0 0,0-1 1 0 0,1 0-1 0 0,0 1 1 0 0,5 7-1 0 0,-6-12-25 0 0,-1 0-1 0 0,0 0 1 0 0,0 0-1 0 0,1-1 1 0 0,-1 1-1 0 0,1-1 1 0 0,0 1-1 0 0,-1-1 1 0 0,1 1 0 0 0,0-1-1 0 0,0 0 1 0 0,0 0-1 0 0,0 0 1 0 0,0 0-1 0 0,0 0 1 0 0,0-1-1 0 0,0 1 1 0 0,0 0-1 0 0,0-1 1 0 0,3 1-1 0 0,-2-2-1 0 0,0 1 0 0 0,0 0 0 0 0,-1-1 0 0 0,1 1 0 0 0,0-1 0 0 0,0 0 0 0 0,0 0 0 0 0,0 0 0 0 0,-1 0 0 0 0,1-1 0 0 0,-1 1 0 0 0,1-1 0 0 0,3-2 0 0 0,0-1-4 0 0,-1 0 0 0 0,1 0 1 0 0,0-1-1 0 0,-1 0 0 0 0,0 0 0 0 0,-1 0 0 0 0,0-1 1 0 0,1 0-1 0 0,-2 1 0 0 0,6-13 0 0 0,-6 8-24 0 0,0-1 0 0 0,0 1 0 0 0,-1 0 0 0 0,0-1 0 0 0,-1 1 0 0 0,-1-1 0 0 0,0 0 0 0 0,0 1 0 0 0,-1-1 0 0 0,0 0 0 0 0,-5-13 0 0 0,4 17 21 0 0,-3 37 159 0 0,2-8-25 0 0,1 0-1 0 0,0 0 1 0 0,2 0 0 0 0,1 0-1 0 0,0 0 1 0 0,8 35 0 0 0,-9-54-127 0 0,0-1-6 0 0,0 0-1 0 0,0-1 0 0 0,0 1 0 0 0,0 0 0 0 0,0 0 1 0 0,1-1-1 0 0,-1 1 0 0 0,0 0 0 0 0,0 0 1 0 0,1-1-1 0 0,-1 1 0 0 0,0 0 0 0 0,1-1 1 0 0,-1 1-1 0 0,1 0 0 0 0,-1-1 0 0 0,1 1 0 0 0,-1-1 1 0 0,1 1-1 0 0,-1-1 0 0 0,1 1 0 0 0,0-1 1 0 0,-1 1-1 0 0,2 0 0 0 0,-1 0-194 0 0,1 0 0 0 0,-1 0 0 0 0,1 0 0 0 0,0 0 0 0 0,-1 0 0 0 0,1 0 0 0 0,0 0-1 0 0,-1-1 1 0 0,1 1 0 0 0,0-1 0 0 0,0 1 0 0 0,0-1 0 0 0,-1 0 0 0 0,1 1 0 0 0,0-1 0 0 0,0 0 0 0 0,0 0 0 0 0,0 0 0 0 0,0-1-1 0 0,-1 1 1 0 0,1 0 0 0 0,2-1 0 0 0,7-4-7598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275"/>
    </inkml:context>
    <inkml:brush xml:id="br0">
      <inkml:brushProperty name="width" value="0.025" units="cm"/>
      <inkml:brushProperty name="height" value="0.025" units="cm"/>
      <inkml:brushProperty name="color" value="#F6630D"/>
    </inkml:brush>
  </inkml:definitions>
  <inkml:trace contextRef="#ctx0" brushRef="#br0">197 36 5983 0 0,'-7'-8'542'0'0,"5"5"11"0"0,0 1 1 0 0,0 0-1 0 0,-1 0 0 0 0,1 0 1 0 0,-1 0-1 0 0,1 0 1 0 0,-1 0-1 0 0,1 0 1 0 0,-1 1-1 0 0,0-1 1 0 0,0 1-1 0 0,0 0 0 0 0,0 0 1 0 0,0 0-1 0 0,0 0 1 0 0,-5 0-1 0 0,4 1-329 0 0,1 0 0 0 0,0 1-1 0 0,0-1 1 0 0,0 1 0 0 0,1 0-1 0 0,-1 0 1 0 0,0 0 0 0 0,0 0-1 0 0,0 0 1 0 0,0 0 0 0 0,1 1-1 0 0,-1-1 1 0 0,1 1 0 0 0,-3 2-1 0 0,-3 3-90 0 0,0 1 0 0 0,1 0 0 0 0,0 0 0 0 0,1 1 0 0 0,0 0 0 0 0,0 0-1 0 0,-7 15 1 0 0,7-11 114 0 0,0 1-1 0 0,1 0 0 0 0,1-1 0 0 0,-5 26 1 0 0,8-34-171 0 0,0-1 1 0 0,0 1 0 0 0,1-1-1 0 0,0 1 1 0 0,0 0-1 0 0,0-1 1 0 0,1 1-1 0 0,-1-1 1 0 0,1 1 0 0 0,0 0-1 0 0,1-1 1 0 0,-1 0-1 0 0,1 1 1 0 0,0-1 0 0 0,0 0-1 0 0,0 0 1 0 0,0 0-1 0 0,6 7 1 0 0,-7-10-57 0 0,1 1-1 0 0,0-1 1 0 0,0 0 0 0 0,-1 1 0 0 0,1-1 0 0 0,0 0 0 0 0,0 0-1 0 0,0 0 1 0 0,1 0 0 0 0,-1-1 0 0 0,0 1 0 0 0,0-1-1 0 0,0 1 1 0 0,0-1 0 0 0,1 0 0 0 0,-1 1 0 0 0,0-1 0 0 0,0 0-1 0 0,1-1 1 0 0,-1 1 0 0 0,0 0 0 0 0,0-1 0 0 0,0 1-1 0 0,4-2 1 0 0,5-2-6 0 0,-1 0 0 0 0,1-1 1 0 0,15-10-1 0 0,-12 7-165 0 0,49-30-1376 0 0,-26 8-2418 0 0,-21 14-2759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683"/>
    </inkml:context>
    <inkml:brush xml:id="br0">
      <inkml:brushProperty name="width" value="0.025" units="cm"/>
      <inkml:brushProperty name="height" value="0.025" units="cm"/>
      <inkml:brushProperty name="color" value="#F6630D"/>
    </inkml:brush>
  </inkml:definitions>
  <inkml:trace contextRef="#ctx0" brushRef="#br0">52 0 13071 0 0,'0'0'1186'0'0,"-2"1"-841"0"0,0 1-136 0 0,0 1 0 0 0,0-1 0 0 0,1 0 0 0 0,-1 0 0 0 0,0 1-1 0 0,1-1 1 0 0,-1 1 0 0 0,1-1 0 0 0,0 1 0 0 0,0 0 0 0 0,0-1 0 0 0,0 1 0 0 0,1 0 0 0 0,-2 3 0 0 0,-3 46 1449 0 0,4-43-1471 0 0,0 131 2193 0 0,1-31-910 0 0,-3-46-610 0 0,-1 52 858 0 0,5-95-1418 0 0,0-1 1 0 0,1 0-1 0 0,9 36 1 0 0,-8-48-270 0 0,-3-6-10 0 0,-1-4-855 0 0,1 0 665 0 0,-1 0 1 0 0,0 0-1 0 0,0 0 1 0 0,0 0-1 0 0,-4-4 0 0 0,-1-7-256 0 0,2 4 263 0 0,1-1-1 0 0,0 0 0 0 0,1 0 0 0 0,0 0 1 0 0,1 0-1 0 0,0 0 0 0 0,1 0 0 0 0,2-21 0 0 0,-2 27 164 0 0,1 0 0 0 0,0 1 0 0 0,0-1 0 0 0,1 1 0 0 0,-1-1 0 0 0,1 1 0 0 0,0-1 0 0 0,0 1 0 0 0,1 0 0 0 0,-1 0 0 0 0,1 0 0 0 0,0 0 0 0 0,0 1-1 0 0,0-1 1 0 0,0 1 0 0 0,1-1 0 0 0,0 1 0 0 0,-1 0 0 0 0,1 1 0 0 0,0-1 0 0 0,0 1 0 0 0,1-1 0 0 0,4-1 0 0 0,-4 2-20 0 0,-2 1-14 0 0,1 0 0 0 0,-1-1-1 0 0,0 1 1 0 0,1 1 0 0 0,-1-1 0 0 0,1 0 0 0 0,-1 1 0 0 0,1 0 0 0 0,0 0 0 0 0,-1 0 0 0 0,1 0-1 0 0,-1 1 1 0 0,7 0 0 0 0,2 3-2863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042"/>
    </inkml:context>
    <inkml:brush xml:id="br0">
      <inkml:brushProperty name="width" value="0.025" units="cm"/>
      <inkml:brushProperty name="height" value="0.025" units="cm"/>
      <inkml:brushProperty name="color" value="#F6630D"/>
    </inkml:brush>
  </inkml:definitions>
  <inkml:trace contextRef="#ctx0" brushRef="#br0">193 82 17967 0 0,'0'0'1632'0'0,"-4"9"-1312"0"0,1 1 32 0 0,1-1-1 0 0,0 1 1 0 0,1-1 0 0 0,0 1-1 0 0,0-1 1 0 0,1 1 0 0 0,1 12-1 0 0,-1 20 363 0 0,-15 127 871 0 0,14-161-1658 0 0,1-7-582 0 0,-2-3-2109 0 0,-3-9-2658 0 0,0-1-1536 0 0</inkml:trace>
  <inkml:trace contextRef="#ctx0" brushRef="#br0" timeOffset="1">1 35 3679 0 0,'1'-1'6979'0'0,"7"-3"-4617"0"0,-1 1 0 0 0,0-1 1 0 0,11-2-1 0 0,26-3 702 0 0,47 2-1644 0 0,-21 7-767 0 0,-38 0-4031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421"/>
    </inkml:context>
    <inkml:brush xml:id="br0">
      <inkml:brushProperty name="width" value="0.025" units="cm"/>
      <inkml:brushProperty name="height" value="0.025" units="cm"/>
      <inkml:brushProperty name="color" value="#F6630D"/>
    </inkml:brush>
  </inkml:definitions>
  <inkml:trace contextRef="#ctx0" brushRef="#br0">0 80 11519 0 0,'0'0'887'0'0,"2"0"-583"0"0,39-17 3963 0 0,45-11 1 0 0,-54 19-3270 0 0,1 2-1 0 0,36-3 1 0 0,-19 8-650 0 0,-32 2-1287 0 0,31-3-1 0 0,-33 0-960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809"/>
    </inkml:context>
    <inkml:brush xml:id="br0">
      <inkml:brushProperty name="width" value="0.025" units="cm"/>
      <inkml:brushProperty name="height" value="0.025" units="cm"/>
      <inkml:brushProperty name="color" value="#F6630D"/>
    </inkml:brush>
  </inkml:definitions>
  <inkml:trace contextRef="#ctx0" brushRef="#br0">261 478 8751 0 0,'4'-10'794'0'0,"2"-7"591"0"0,8-29 0 0 0,-13 40-659 0 0,0-1 0 0 0,0 0 1 0 0,0 1-1 0 0,-1-1 1 0 0,0 0-1 0 0,0 0 0 0 0,-2-10 1 0 0,2 15-636 0 0,0 0 0 0 0,-1 0-1 0 0,0 0 1 0 0,1 1 0 0 0,-1-1 0 0 0,0 0 0 0 0,0 0-1 0 0,0 1 1 0 0,0-1 0 0 0,0 0 0 0 0,0 1 0 0 0,0-1 0 0 0,0 1-1 0 0,-1 0 1 0 0,1-1 0 0 0,-1 1 0 0 0,1 0 0 0 0,-1 0-1 0 0,-2-1 1 0 0,2 0-3 0 0,-1 1-1 0 0,1 1 1 0 0,-1-1-1 0 0,0 0 1 0 0,0 1-1 0 0,0 0 1 0 0,1-1-1 0 0,-1 1 1 0 0,0 0-1 0 0,0 0 1 0 0,-5 1-1 0 0,-1 1 111 0 0,0 1-1 0 0,1-1 1 0 0,-1 2-1 0 0,0-1 1 0 0,1 1 0 0 0,-16 9-1 0 0,10-2-89 0 0,1-1-1 0 0,0 2 1 0 0,1 0-1 0 0,0 1 1 0 0,0 0-1 0 0,2 0 1 0 0,-1 1 0 0 0,2 1-1 0 0,0-1 1 0 0,1 2-1 0 0,-12 28 1 0 0,19-40-55 0 0,0 1 1 0 0,-1 0-1 0 0,2-1 0 0 0,-1 1 1 0 0,0 0-1 0 0,1-1 1 0 0,0 1-1 0 0,0 0 1 0 0,0 0-1 0 0,1-1 0 0 0,0 1 1 0 0,0 0-1 0 0,3 8 1 0 0,-4-11-31 0 0,1 0-1 0 0,0 0 1 0 0,0-1 0 0 0,0 1 0 0 0,0 0 0 0 0,0-1 0 0 0,0 1 0 0 0,1-1 0 0 0,-1 1 0 0 0,0-1 0 0 0,1 1 0 0 0,-1-1 0 0 0,1 0 0 0 0,0 0 0 0 0,-1 0 0 0 0,1 0-1 0 0,0 0 1 0 0,-1 0 0 0 0,1 0 0 0 0,0-1 0 0 0,0 1 0 0 0,0-1 0 0 0,0 1 0 0 0,0-1 0 0 0,0 0 0 0 0,0 1 0 0 0,0-1 0 0 0,0 0 0 0 0,0 0 0 0 0,0-1-1 0 0,0 1 1 0 0,0 0 0 0 0,0-1 0 0 0,0 1 0 0 0,1-2 0 0 0,6-1-2 0 0,0 0-1 0 0,-1-1 1 0 0,0 0-1 0 0,0 0 1 0 0,0-1 0 0 0,0 0-1 0 0,-1 0 1 0 0,0-1-1 0 0,0 0 1 0 0,0-1 0 0 0,-1 1-1 0 0,0-1 1 0 0,0 0-1 0 0,7-12 1 0 0,-5 5-20 0 0,0 0-1 0 0,-1-1 1 0 0,0 0 0 0 0,-1 0 0 0 0,-1 0-1 0 0,0-1 1 0 0,3-21 0 0 0,-1-25 48 0 0,0-68 1 0 0,-5 67-41 0 0,11-66 0 0 0,-11 123 11 0 0,1 7-7 0 0,1 6 7 0 0,-1 2 20 0 0,-1 0 0 0 0,0 1 0 0 0,0-1-1 0 0,-1 1 1 0 0,1 15 0 0 0,-5 52 289 0 0,0-38-165 0 0,1 8 16 0 0,0 105 677 0 0,3-133-692 0 0,1 1-1 0 0,0-1 0 0 0,2 0 0 0 0,0 0 1 0 0,12 30-1 0 0,-13-42-107 0 0,0 0 0 0 0,0-1 0 0 0,1 0 0 0 0,0 0 0 0 0,8 10 0 0 0,-11-14-125 0 0,1-1 1 0 0,-1 1-1 0 0,1 0 1 0 0,0-1-1 0 0,0 1 1 0 0,-1-1-1 0 0,1 0 1 0 0,0 1-1 0 0,0-1 1 0 0,0 0 0 0 0,0 0-1 0 0,0 0 1 0 0,1-1-1 0 0,-1 1 1 0 0,0 0-1 0 0,0-1 1 0 0,0 1-1 0 0,1-1 1 0 0,-1 0-1 0 0,0 0 1 0 0,4 0-1 0 0,5-3-741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29.591"/>
    </inkml:context>
    <inkml:brush xml:id="br0">
      <inkml:brushProperty name="width" value="0.05" units="cm"/>
      <inkml:brushProperty name="height" value="0.05" units="cm"/>
      <inkml:brushProperty name="color" value="#E71224"/>
    </inkml:brush>
  </inkml:definitions>
  <inkml:trace contextRef="#ctx0" brushRef="#br0">211 149 5527 0 0,'0'0'498'0'0,"-4"-8"350"0"0,1 5 2230 0 0,2 1-2912 0 0,0 1 1 0 0,-1 0-1 0 0,1 0 0 0 0,0 0 0 0 0,-1-1 0 0 0,1 1 0 0 0,-1 1 0 0 0,1-1 0 0 0,-1 0 0 0 0,1 0 0 0 0,-1 0 0 0 0,0 1 0 0 0,1-1 0 0 0,-1 1 1 0 0,0 0-1 0 0,0-1 0 0 0,1 1 0 0 0,-1 0 0 0 0,0 0 0 0 0,-2 0 0 0 0,0 1-12 0 0,-1-1 0 0 0,1 1 0 0 0,0 0-1 0 0,0 1 1 0 0,0-1 0 0 0,1 1 0 0 0,-1 0 0 0 0,-6 3 0 0 0,1 1 30 0 0,1 1 1 0 0,-1-1 0 0 0,1 1 0 0 0,1 0 0 0 0,-1 1 0 0 0,-10 15 0 0 0,9-9-80 0 0,1 0 0 0 0,1 1 0 0 0,0 0 0 0 0,1 0 0 0 0,1 0 0 0 0,0 1 0 0 0,1 0 0 0 0,1 0 0 0 0,1 0 0 0 0,0 0 0 0 0,0 1 0 0 0,2-1 0 0 0,0 0 0 0 0,1 1 0 0 0,4 17 0 0 0,-5-31-83 0 0,1 0 0 0 0,-1-1 0 0 0,1 1 0 0 0,0 0 0 0 0,0 0 0 0 0,1 0 0 0 0,-1-1 0 0 0,1 1 0 0 0,-1 0 0 0 0,1-1 0 0 0,0 0 0 0 0,0 1 1 0 0,0-1-1 0 0,0 0 0 0 0,0 0 0 0 0,0 0 0 0 0,0 0 0 0 0,1 0 0 0 0,-1-1 0 0 0,1 1 0 0 0,0-1 0 0 0,-1 1 0 0 0,1-1 0 0 0,0 0 0 0 0,0 0 0 0 0,0 0 0 0 0,0-1 0 0 0,0 1 0 0 0,0-1 0 0 0,0 1 0 0 0,0-1 0 0 0,0 0 0 0 0,0 0 1 0 0,6-1-1 0 0,0-1 66 0 0,1 0 1 0 0,0 0-1 0 0,0-1 1 0 0,-1 0-1 0 0,1 0 1 0 0,-1-1 0 0 0,0-1-1 0 0,0 1 1 0 0,11-9-1 0 0,1-4 15 0 0,-1 0 0 0 0,-1-2-1 0 0,-1 0 1 0 0,0-1 0 0 0,-2-1-1 0 0,25-39 1 0 0,-31 44-40 0 0,-1-1 0 0 0,-1 0 0 0 0,0-1 1 0 0,-1 0-1 0 0,8-34 0 0 0,-13 44-18 0 0,0 0-1 0 0,-1 0 1 0 0,0 0-1 0 0,-1 0 1 0 0,0 0 0 0 0,0-1-1 0 0,0 1 1 0 0,-1 0-1 0 0,-1 0 1 0 0,1 0 0 0 0,-1 0-1 0 0,-1 0 1 0 0,1 1-1 0 0,-1-1 1 0 0,-1 1 0 0 0,-5-10-1 0 0,7 14-30 0 0,1 1-1 0 0,-1 0 1 0 0,0-1-1 0 0,0 1 1 0 0,0 0-1 0 0,-1 0 1 0 0,1 0-1 0 0,-1 1 0 0 0,1-1 1 0 0,-1 0-1 0 0,1 1 1 0 0,-1 0-1 0 0,0 0 1 0 0,0-1-1 0 0,1 1 1 0 0,-1 1-1 0 0,0-1 1 0 0,0 0-1 0 0,0 1 1 0 0,0 0-1 0 0,0-1 1 0 0,0 1-1 0 0,-6 1 1 0 0,3 0-72 0 0,0 0 0 0 0,0 0 0 0 0,0 1 0 0 0,0 0 0 0 0,0 0 0 0 0,0 1 0 0 0,1-1 1 0 0,-1 1-1 0 0,1 0 0 0 0,-8 7 0 0 0,2-2-198 0 0,-6 4-1015 0 0,2 1 0 0 0,-20 20 0 0 0,18-12-4971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0.615"/>
    </inkml:context>
    <inkml:brush xml:id="br0">
      <inkml:brushProperty name="width" value="0.05" units="cm"/>
      <inkml:brushProperty name="height" value="0.05" units="cm"/>
      <inkml:brushProperty name="color" value="#E71224"/>
    </inkml:brush>
  </inkml:definitions>
  <inkml:trace contextRef="#ctx0" brushRef="#br0">87 1 10767 0 0,'0'0'2848'0'0,"1"1"-2268"0"0,1 1-477 0 0,-1 1 0 0 0,1-1 0 0 0,-1 0 0 0 0,1 1 0 0 0,-1-1 0 0 0,0 1-1 0 0,0 0 1 0 0,-1-1 0 0 0,1 1 0 0 0,0 0 0 0 0,-1 0 0 0 0,1 0 0 0 0,-1-1 0 0 0,0 1-1 0 0,-1 5 1 0 0,-6 49 621 0 0,4-37-466 0 0,-59 326 1846 0 0,34-241-2185 0 0,28-103-62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005"/>
    </inkml:context>
    <inkml:brush xml:id="br0">
      <inkml:brushProperty name="width" value="0.05" units="cm"/>
      <inkml:brushProperty name="height" value="0.05" units="cm"/>
      <inkml:brushProperty name="color" value="#E71224"/>
    </inkml:brush>
  </inkml:definitions>
  <inkml:trace contextRef="#ctx0" brushRef="#br0">0 138 7831 0 0,'1'-2'603'0'0,"-1"-1"-524"0"0,1 1 1 0 0,0-1-1 0 0,0 0 0 0 0,0 1 0 0 0,1-1 1 0 0,-1 0-1 0 0,1 1 0 0 0,-1-1 0 0 0,1 1 1 0 0,0 0-1 0 0,0 0 0 0 0,0 0 0 0 0,0 0 1 0 0,0 0-1 0 0,1 0 0 0 0,3-2 0 0 0,-1 0 238 0 0,13-8 397 0 0,0 1-1 0 0,1 1 1 0 0,0 1 0 0 0,1 0 0 0 0,0 2-1 0 0,39-10 1 0 0,-58 17-698 0 0,18-5 658 0 0,32-4 0 0 0,-46 9-550 0 0,-1-1 0 0 0,1 1-1 0 0,0 0 1 0 0,-1 1 0 0 0,1-1-1 0 0,-1 1 1 0 0,1 0 0 0 0,-1 0-1 0 0,1 0 1 0 0,-1 0 0 0 0,0 1-1 0 0,1 0 1 0 0,4 3 0 0 0,-7-4-90 0 0,0 1-1 0 0,-1-1 1 0 0,1 1 0 0 0,-1 0 0 0 0,0 0 0 0 0,0 0-1 0 0,1 0 1 0 0,-1 0 0 0 0,0 0 0 0 0,-1 0 0 0 0,1 0-1 0 0,0 0 1 0 0,-1 0 0 0 0,1 0 0 0 0,-1 0 0 0 0,1 1-1 0 0,-1-1 1 0 0,0 0 0 0 0,0 0 0 0 0,0 1 0 0 0,0-1-1 0 0,-1 0 1 0 0,1 0 0 0 0,-1 0 0 0 0,0 4 0 0 0,-2 5 28 0 0,-1-1 1 0 0,1 1 0 0 0,-10 16-1 0 0,-15 29-122 0 0,-45 65-1 0 0,33-61-822 0 0,25-35-4751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379"/>
    </inkml:context>
    <inkml:brush xml:id="br0">
      <inkml:brushProperty name="width" value="0.05" units="cm"/>
      <inkml:brushProperty name="height" value="0.05" units="cm"/>
      <inkml:brushProperty name="color" value="#E71224"/>
    </inkml:brush>
  </inkml:definitions>
  <inkml:trace contextRef="#ctx0" brushRef="#br0">82 1 10591 0 0,'0'0'5627'0'0,"0"2"-4171"0"0,-9 32-513 0 0,1 1 1 0 0,-4 51 0 0 0,6-40-678 0 0,-20 167 2 0 0,20-197-109 0 0,1 5-3152 0 0,-5-27-805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75"/>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810"/>
    </inkml:context>
    <inkml:brush xml:id="br0">
      <inkml:brushProperty name="width" value="0.05" units="cm"/>
      <inkml:brushProperty name="height" value="0.05" units="cm"/>
      <inkml:brushProperty name="color" value="#E71224"/>
    </inkml:brush>
  </inkml:definitions>
  <inkml:trace contextRef="#ctx0" brushRef="#br0">0 181 5983 0 0,'0'-2'464'0'0,"0"0"-140"0"0,0 0-1 0 0,0 1 0 0 0,1-1 0 0 0,-1 0 1 0 0,0 0-1 0 0,1 0 0 0 0,0 1 0 0 0,-1-1 1 0 0,1 0-1 0 0,0 1 0 0 0,-1-1 1 0 0,1 1-1 0 0,0-1 0 0 0,0 1 0 0 0,1-1 1 0 0,-1 1-1 0 0,0 0 0 0 0,0-1 0 0 0,3-1 1 0 0,-1 1 224 0 0,1-1 0 0 0,0 1 1 0 0,0 0-1 0 0,1 0 1 0 0,3-2-1 0 0,-6 4-630 0 0,18-7 909 0 0,-1 1 1 0 0,1 1-1 0 0,-1 0 1 0 0,38-2-1 0 0,-30 6-613 0 0,1 1 0 0 0,-1 1 1 0 0,1 1-1 0 0,-1 2 0 0 0,41 10 0 0 0,-65-13-214 0 0,1 0 0 0 0,-1 0 0 0 0,1 0 0 0 0,-1 1 0 0 0,0 0 0 0 0,1-1 0 0 0,-1 1 0 0 0,4 3 0 0 0,-6-4-2 0 0,-1-1 1 0 0,1 1-1 0 0,0 0 0 0 0,0-1 1 0 0,0 1-1 0 0,0 0 0 0 0,-1 0 1 0 0,1 0-1 0 0,0 0 0 0 0,-1-1 1 0 0,1 1-1 0 0,-1 0 0 0 0,1 0 1 0 0,-1 0-1 0 0,1 0 0 0 0,-1 0 0 0 0,0 0 1 0 0,0 0-1 0 0,1 1 0 0 0,-1-1 1 0 0,0 0-1 0 0,0 0 0 0 0,0 2 1 0 0,0 0-19 0 0,0 5 7 0 0,0 0 0 0 0,0 0 0 0 0,-1 0 0 0 0,0 0 0 0 0,-1-1 0 0 0,0 1 0 0 0,0 0 0 0 0,-4 9 0 0 0,-5 20 105 0 0,-22 168 59 0 0,20-157-2793 0 0</inkml:trace>
  <inkml:trace contextRef="#ctx0" brushRef="#br0" timeOffset="0.08">449 10 14279 0 0,'-14'-7'1528'0'0,"5"4"1456"0"0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162"/>
    </inkml:context>
    <inkml:brush xml:id="br0">
      <inkml:brushProperty name="width" value="0.05" units="cm"/>
      <inkml:brushProperty name="height" value="0.05" units="cm"/>
      <inkml:brushProperty name="color" value="#E71224"/>
    </inkml:brush>
  </inkml:definitions>
  <inkml:trace contextRef="#ctx0" brushRef="#br0">31 13 4607 0 0,'0'0'354'0'0,"6"-13"8033"0"0,-5 17-5354 0 0,0 15-1264 0 0,-3 24-1568 0 0,-8 81 1102 0 0,-6 108-367 0 0,12-194-643 0 0,1-5-1073 0 0,3-11-4000 0 0,-2-36 723 0 0,0 0 1870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551"/>
    </inkml:context>
    <inkml:brush xml:id="br0">
      <inkml:brushProperty name="width" value="0.05" units="cm"/>
      <inkml:brushProperty name="height" value="0.05" units="cm"/>
      <inkml:brushProperty name="color" value="#E71224"/>
    </inkml:brush>
  </inkml:definitions>
  <inkml:trace contextRef="#ctx0" brushRef="#br0">0 211 8431 0 0,'1'-15'590'0'0,"-1"2"-485"0"0,1-1 0 0 0,1 1 0 0 0,0 0 0 0 0,4-13 0 0 0,-5 21 512 0 0,1 0 0 0 0,0 0 1 0 0,1 0-1 0 0,3-6 1 0 0,-5 10-463 0 0,-1 0 0 0 0,1 0 0 0 0,0 1 1 0 0,-1-1-1 0 0,1 0 0 0 0,0 0 0 0 0,-1 1 0 0 0,1-1 1 0 0,0 0-1 0 0,0 1 0 0 0,0-1 0 0 0,0 1 0 0 0,0-1 1 0 0,-1 1-1 0 0,1-1 0 0 0,0 1 0 0 0,0 0 1 0 0,0-1-1 0 0,0 1 0 0 0,0 0 0 0 0,0 0 0 0 0,0 0 1 0 0,2 0-1 0 0,-1 0-22 0 0,0 0 0 0 0,0 1 1 0 0,0-1-1 0 0,0 1 0 0 0,0 0 0 0 0,0 0 0 0 0,-1 0 1 0 0,1 0-1 0 0,0 0 0 0 0,0 0 0 0 0,1 2 0 0 0,3 1 90 0 0,-1 1 0 0 0,-1 0 0 0 0,1 0 0 0 0,-1 0 0 0 0,0 1 0 0 0,4 6 0 0 0,-2 1 266 0 0,0 1 0 0 0,6 21 0 0 0,-8-21-343 0 0,0 0 0 0 0,1-1 0 0 0,9 15 1 0 0,-13-26-145 0 0,3 6 8 0 0,1 0-1 0 0,0 0 1 0 0,1 0 0 0 0,0-1 0 0 0,8 9 0 0 0,-12-14-9 0 0,0-1-1 0 0,0 1 1 0 0,0-1 0 0 0,-1 0 0 0 0,1 0 0 0 0,0 0 0 0 0,0 0 0 0 0,1 0 0 0 0,-1 0 0 0 0,0 0 0 0 0,0-1 0 0 0,0 1-1 0 0,1-1 1 0 0,-1 0 0 0 0,0 0 0 0 0,0 1 0 0 0,1-1 0 0 0,-1-1 0 0 0,0 1 0 0 0,0 0 0 0 0,1 0 0 0 0,-1-1 0 0 0,0 0 0 0 0,0 1-1 0 0,0-1 1 0 0,0 0 0 0 0,3-2 0 0 0,3-1-9 0 0,-1-1-1 0 0,0 0 1 0 0,0 0-1 0 0,0-1 1 0 0,-1 0-1 0 0,0 0 1 0 0,10-13-1 0 0,-3 0-25 0 0,20-35 0 0 0,-3-10 32 0 0,-25 50 4 0 0,1-1 0 0 0,0 1 0 0 0,2 0-1 0 0,-1 1 1 0 0,2 0 0 0 0,17-22 0 0 0,-19 28 41 0 0,-6 7-42 0 0,-1 0 1 0 0,0-1-1 0 0,0 1 1 0 0,1 0 0 0 0,-1 0-1 0 0,0-1 1 0 0,1 1 0 0 0,-1 0-1 0 0,0 0 1 0 0,1-1 0 0 0,-1 1-1 0 0,0 0 1 0 0,1 0 0 0 0,-1 0-1 0 0,0 0 1 0 0,1 0 0 0 0,-1-1-1 0 0,0 1 1 0 0,1 0 0 0 0,-1 0-1 0 0,1 0 1 0 0,-1 0 0 0 0,0 0-1 0 0,1 0 1 0 0,-1 0 0 0 0,0 0-1 0 0,1 1 1 0 0,-1-1-1 0 0,1 0 1 0 0,-1 0 0 0 0,0 0-1 0 0,1 1 1 0 0,2 3 35 0 0,-1 1-1 0 0,0-1-1 0 0,-1 1 1 0 0,1 0-1 0 0,-1-1 1 0 0,0 1-1 0 0,0 0 0 0 0,0 0 1 0 0,-1 7-1 0 0,-1 42 299 0 0,0-36-220 0 0,-5 75 283 0 0,2-29 92 0 0,3 85 0 0 0,2-137-537 0 0,0 9-202 0 0,1-1 0 0 0,0 0 0 0 0,1 1 0 0 0,2-2 0 0 0,0 1 0 0 0,8 20 1 0 0,-10-34-1273 0 0</inkml:trace>
  <inkml:trace contextRef="#ctx0" brushRef="#br0" timeOffset="1">678 130 14743 0 0,'0'0'1136'0'0,"0"2"-746"0"0,-16 183 4720 0 0,1-13-5711 0 0,13-153-1487 0 0,1-8-2105 0 0,0 2-2057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929"/>
    </inkml:context>
    <inkml:brush xml:id="br0">
      <inkml:brushProperty name="width" value="0.05" units="cm"/>
      <inkml:brushProperty name="height" value="0.05" units="cm"/>
      <inkml:brushProperty name="color" value="#E71224"/>
    </inkml:brush>
  </inkml:definitions>
  <inkml:trace contextRef="#ctx0" brushRef="#br0">0 14 13359 0 0,'0'0'1424'0'0,"4"-9"-216"0"0,8 5-792 0 0,-1 4-1104 0 0,0 0-216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3.310"/>
    </inkml:context>
    <inkml:brush xml:id="br0">
      <inkml:brushProperty name="width" value="0.05" units="cm"/>
      <inkml:brushProperty name="height" value="0.05" units="cm"/>
      <inkml:brushProperty name="color" value="#E71224"/>
    </inkml:brush>
  </inkml:definitions>
  <inkml:trace contextRef="#ctx0" brushRef="#br0">1 57 11143 0 0,'0'0'1008'0'0,"1"-1"-717"0"0,7-5 178 0 0,0 1 0 0 0,0 0 0 0 0,0 1 1 0 0,1 0-1 0 0,0 0 0 0 0,0 1 0 0 0,0 0 0 0 0,17-3 0 0 0,4 1 221 0 0,45-3-1 0 0,-64 8-554 0 0,-1-2 20 0 0,1 2 1 0 0,0 0 0 0 0,-1 0-1 0 0,1 1 1 0 0,18 3-1 0 0,-27-3-136 0 0,-1-1 0 0 0,1 1 0 0 0,0-1 0 0 0,-1 1 0 0 0,1 0 0 0 0,-1 0 0 0 0,1 0 1 0 0,-1 0-1 0 0,1 0 0 0 0,-1 0 0 0 0,0 0 0 0 0,1 1 0 0 0,-1-1 0 0 0,0 0 0 0 0,0 1 0 0 0,2 2 0 0 0,-2-2-15 0 0,-1 1 0 0 0,1-1 0 0 0,0 0 1 0 0,-1 1-1 0 0,0-1 0 0 0,0 0 0 0 0,0 1 0 0 0,0-1 0 0 0,0 0 1 0 0,0 1-1 0 0,0-1 0 0 0,-1 0 0 0 0,1 1 0 0 0,-1-1 1 0 0,0 0-1 0 0,-1 3 0 0 0,-5 12 4 0 0,-1-1 1 0 0,-1 0-1 0 0,-1-1 1 0 0,0 0-1 0 0,-22 23 0 0 0,1 1-5 0 0,-8 13-17 0 0,8-13-27 0 0,-51 85 0 0 0,76-114 59 0 0,3-5 18 0 0,1 0 0 0 0,-1-1-1 0 0,1 1 1 0 0,0 0 0 0 0,0 0 0 0 0,0 0 0 0 0,1 1 0 0 0,0-1-1 0 0,-1 7 1 0 0,2-11-20 0 0,0 0 1 0 0,0 0-1 0 0,1-1 0 0 0,-1 1 0 0 0,1 0 0 0 0,-1 0 0 0 0,0 0 1 0 0,1 0-1 0 0,-1-1 0 0 0,1 1 0 0 0,0 0 0 0 0,-1 0 1 0 0,1-1-1 0 0,0 1 0 0 0,-1 0 0 0 0,1-1 0 0 0,0 1 1 0 0,0-1-1 0 0,-1 1 0 0 0,3 0 0 0 0,15 7 164 0 0,-5-5-46 0 0,1-1 1 0 0,-1-1-1 0 0,1 0 0 0 0,-1-1 1 0 0,1 0-1 0 0,-1-1 0 0 0,24-5 0 0 0,10 1 23 0 0,64-10-209 0 0,-86 11-756 0 0,-13 2-411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064"/>
    </inkml:context>
    <inkml:brush xml:id="br0">
      <inkml:brushProperty name="width" value="0.05" units="cm"/>
      <inkml:brushProperty name="height" value="0.05" units="cm"/>
      <inkml:brushProperty name="color" value="#E71224"/>
    </inkml:brush>
  </inkml:definitions>
  <inkml:trace contextRef="#ctx0" brushRef="#br0">26 205 8287 0 0,'0'-2'639'0'0,"-1"-4"-507"0"0,1 0 0 0 0,0-1 0 0 0,0 1 0 0 0,2-6 0 0 0,-2 8 282 0 0,1 1 0 0 0,0 0-1 0 0,0-1 1 0 0,0 1 0 0 0,0 0-1 0 0,1-1 1 0 0,-1 1 0 0 0,1 0-1 0 0,0 0 1 0 0,0 0 0 0 0,0 0-1 0 0,0 1 1 0 0,0-1 0 0 0,4-3-1 0 0,-5 6-363 0 0,-1-1 0 0 0,1 0 0 0 0,0 1 0 0 0,-1 0-1 0 0,1-1 1 0 0,0 1 0 0 0,0-1 0 0 0,-1 1 0 0 0,1 0 0 0 0,0-1 0 0 0,0 1-1 0 0,0 0 1 0 0,-1 0 0 0 0,1 0 0 0 0,0 0 0 0 0,0 0 0 0 0,0 0 0 0 0,0 0-1 0 0,-1 0 1 0 0,1 0 0 0 0,0 0 0 0 0,0 0 0 0 0,0 0 0 0 0,0 1-1 0 0,-1-1 1 0 0,1 0 0 0 0,0 1 0 0 0,0-1 0 0 0,-1 0 0 0 0,1 1 0 0 0,0-1-1 0 0,-1 1 1 0 0,1-1 0 0 0,0 1 0 0 0,-1 0 0 0 0,1-1 0 0 0,-1 1-1 0 0,1 0 1 0 0,-1-1 0 0 0,1 1 0 0 0,-1 0 0 0 0,1-1 0 0 0,-1 1 0 0 0,0 0-1 0 0,1 0 1 0 0,-1 1 0 0 0,2 2 44 0 0,0 1 0 0 0,0 0 0 0 0,0-1 0 0 0,-1 1-1 0 0,0 0 1 0 0,1 7 0 0 0,0 15 133 0 0,-2 0 1 0 0,-1 0-1 0 0,0 1 0 0 0,-3-1 0 0 0,0 0 0 0 0,-1-1 1 0 0,-2 1-1 0 0,0-1 0 0 0,-14 30 0 0 0,18-51-229 0 0,2-2-6 0 0,-1 1 0 0 0,1-1 0 0 0,-1 0 0 0 0,0 0 0 0 0,0 0 0 0 0,-1 0 0 0 0,1 0 0 0 0,-1 0 0 0 0,1 0 0 0 0,-1-1 0 0 0,0 1 0 0 0,-6 3 0 0 0,8-5-94 0 0,0-3-402 0 0,-1-3 446 0 0,1 0 0 0 0,-1 0 0 0 0,1 0 0 0 0,0 0 0 0 0,1 0 0 0 0,-1-1 0 0 0,1 1 0 0 0,0 0 0 0 0,0 0-1 0 0,0 0 1 0 0,3-8 0 0 0,1-12 5 0 0,10-24 0 0 0,-12 42 40 0 0,8-28 32 0 0,3 1 0 0 0,0-1 1 0 0,22-36-1 0 0,-25 54 66 0 0,1 0 0 0 0,0 1-1 0 0,1 0 1 0 0,0 1 0 0 0,1 0 0 0 0,1 1 0 0 0,26-20 0 0 0,-32 28 15 0 0,-1 1 0 0 0,1 0 0 0 0,0 1 0 0 0,1 0 1 0 0,-1 0-1 0 0,1 1 0 0 0,-1 0 0 0 0,10-1 0 0 0,-14 3-57 0 0,-1 0 0 0 0,1 1 1 0 0,-1-1-1 0 0,1 1 0 0 0,-1 0 1 0 0,1 0-1 0 0,-1 1 0 0 0,1-1 1 0 0,-1 1-1 0 0,1-1 0 0 0,-1 1 1 0 0,1 0-1 0 0,-1 1 0 0 0,0-1 0 0 0,1 0 1 0 0,-1 1-1 0 0,0 0 0 0 0,0 0 1 0 0,0 0-1 0 0,0 0 0 0 0,-1 0 1 0 0,1 1-1 0 0,2 2 0 0 0,0 2 37 0 0,0 0-1 0 0,-1 0 1 0 0,1 0-1 0 0,-2 1 1 0 0,1 0 0 0 0,-1 0-1 0 0,0 0 1 0 0,-1 0-1 0 0,3 13 1 0 0,0 11 130 0 0,0 38 1 0 0,-4-50-116 0 0,2 29-12 0 0,-2 0 0 0 0,-2 0 0 0 0,-11 76 0 0 0,10-119-503 0 0,1 0-1 0 0,-1-1 0 0 0,1 1 1 0 0,-6 9-1 0 0,-2-2-5705 0 0,1-6-617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449"/>
    </inkml:context>
    <inkml:brush xml:id="br0">
      <inkml:brushProperty name="width" value="0.05" units="cm"/>
      <inkml:brushProperty name="height" value="0.05" units="cm"/>
      <inkml:brushProperty name="color" value="#E71224"/>
    </inkml:brush>
  </inkml:definitions>
  <inkml:trace contextRef="#ctx0" brushRef="#br0">1 151 13359 0 0,'7'-7'1384'0'0,"-2"4"-1217"0"0,1 0-1 0 0,-1 0 1 0 0,0 0-1 0 0,1 1 1 0 0,-1-1-1 0 0,1 2 0 0 0,6-3 1 0 0,45-6 2241 0 0,-39 7-2101 0 0,79-10 1190 0 0,-48 8-1767 0 0,84-21 0 0 0,-104 18-438 0 0</inkml:trace>
  <inkml:trace contextRef="#ctx0" brushRef="#br0" timeOffset="1">591 0 3679 0 0,'0'0'284'0'0,"-1"2"-186"0"0,-4 6 1302 0 0,1-1 0 0 0,0 1 1 0 0,0 1-1 0 0,1-1 0 0 0,0 0 0 0 0,1 1 1 0 0,-1-1-1 0 0,-1 16 0 0 0,4 20-114 0 0,6 16-82 0 0,15 61 0 0 0,-19-113-1874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814"/>
    </inkml:context>
    <inkml:brush xml:id="br0">
      <inkml:brushProperty name="width" value="0.05" units="cm"/>
      <inkml:brushProperty name="height" value="0.05" units="cm"/>
      <inkml:brushProperty name="color" value="#E71224"/>
    </inkml:brush>
  </inkml:definitions>
  <inkml:trace contextRef="#ctx0" brushRef="#br0">1 116 17159 0 0,'0'0'1680'0'0,"10"0"-1496"0"0,2 0-184 0 0,3 0 0 0 0,4 2 0 0 0,3-1 192 0 0,3 0 8 0 0,5 2 0 0 0,1-2 0 0 0,2 2-72 0 0,1-2-24 0 0,-2 1 0 0 0,2-1 0 0 0,1-1-792 0 0,0-1-160 0 0,1-2-32 0 0</inkml:trace>
  <inkml:trace contextRef="#ctx0" brushRef="#br0" timeOffset="1">596 131 10135 0 0,'-5'8'1050'0'0,"0"4"-235"0"0,1 0 1 0 0,1 0-1 0 0,0 1 1 0 0,0-1 0 0 0,1 1-1 0 0,1 0 1 0 0,0 17-1 0 0,-1 1-361 0 0,-12 87 868 0 0,-3 62 656 0 0,17-153-2928 0 0</inkml:trace>
  <inkml:trace contextRef="#ctx0" brushRef="#br0" timeOffset="2">662 1 5983 0 0,'0'0'640'0'0,"12"2"-640"0"0,0 4 272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185"/>
    </inkml:context>
    <inkml:brush xml:id="br0">
      <inkml:brushProperty name="width" value="0.05" units="cm"/>
      <inkml:brushProperty name="height" value="0.05" units="cm"/>
      <inkml:brushProperty name="color" value="#E71224"/>
    </inkml:brush>
  </inkml:definitions>
  <inkml:trace contextRef="#ctx0" brushRef="#br0">174 35 8287 0 0,'-11'5'369'0'0,"1"0"0"0"0,0 1 0 0 0,1 1 0 0 0,-1-1 0 0 0,1 2 0 0 0,1-1 0 0 0,-1 1 0 0 0,1 0-1 0 0,-13 19 1 0 0,12-13 401 0 0,0-1 0 0 0,2 2 0 0 0,0-1 0 0 0,0 1 0 0 0,1 0 0 0 0,-6 26 0 0 0,9-27-537 0 0,0-1-1 0 0,1 1 1 0 0,0 0 0 0 0,1 1-1 0 0,0-1 1 0 0,2 15 0 0 0,-1-25-162 0 0,1 0 1 0 0,-1-1-1 0 0,1 1 1 0 0,0 0-1 0 0,0-1 1 0 0,0 1-1 0 0,0-1 1 0 0,1 1-1 0 0,-1-1 1 0 0,1 1 0 0 0,0-1-1 0 0,0 0 1 0 0,0 0-1 0 0,1 0 1 0 0,-1 0-1 0 0,1 0 1 0 0,0-1-1 0 0,-1 1 1 0 0,1-1-1 0 0,0 1 1 0 0,0-1 0 0 0,1 0-1 0 0,-1 0 1 0 0,0-1-1 0 0,1 1 1 0 0,-1-1-1 0 0,6 2 1 0 0,0-1 22 0 0,-1-1 1 0 0,1-1 0 0 0,-1 1-1 0 0,1-1 1 0 0,-1-1-1 0 0,1 1 1 0 0,-1-1-1 0 0,0-1 1 0 0,1 0-1 0 0,-1 0 1 0 0,0-1 0 0 0,0 0-1 0 0,12-6 1 0 0,-1 0 35 0 0,0-2 1 0 0,-1 0 0 0 0,0-2-1 0 0,18-15 1 0 0,-25 18-78 0 0,0 0-1 0 0,-1-1 1 0 0,0 0-1 0 0,-1-1 1 0 0,-1 0-1 0 0,1-1 1 0 0,-2 1-1 0 0,8-19 1 0 0,-10 20-11 0 0,-1 0 1 0 0,0-1 0 0 0,-1 1 0 0 0,0-1 0 0 0,-1 0 0 0 0,0 0 0 0 0,-1 1 0 0 0,0-1-1 0 0,-1 0 1 0 0,-2-21 0 0 0,1 29-30 0 0,1-1 0 0 0,-1 1 0 0 0,0 0-1 0 0,0 0 1 0 0,-1 0 0 0 0,1 0 0 0 0,-1 0 0 0 0,0 0 0 0 0,0 1 0 0 0,0-1-1 0 0,-1 0 1 0 0,1 1 0 0 0,-1 0 0 0 0,-5-6 0 0 0,5 7-23 0 0,0 0-1 0 0,0 0 1 0 0,-1 0 0 0 0,1 0 0 0 0,0 1 0 0 0,-1 0-1 0 0,1-1 1 0 0,-1 1 0 0 0,1 0 0 0 0,-1 1 0 0 0,0-1 0 0 0,1 1-1 0 0,-1-1 1 0 0,0 1 0 0 0,1 0 0 0 0,-1 1 0 0 0,-4-1-1 0 0,-4 3-299 0 0,-1 0-1 0 0,1 1 1 0 0,0 0-1 0 0,0 0 1 0 0,0 1-1 0 0,1 1 1 0 0,0 0-1 0 0,0 1 1 0 0,0 0-1 0 0,1 0 0 0 0,-18 18 1 0 0,2 0-1029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531"/>
    </inkml:context>
    <inkml:brush xml:id="br0">
      <inkml:brushProperty name="width" value="0.05" units="cm"/>
      <inkml:brushProperty name="height" value="0.05" units="cm"/>
      <inkml:brushProperty name="color" value="#E71224"/>
    </inkml:brush>
  </inkml:definitions>
  <inkml:trace contextRef="#ctx0" brushRef="#br0">160 38 6911 0 0,'2'-4'198'0'0,"-1"-2"-65"0"0,-11-21 8987 0 0,10 27-8823 0 0,-1 0 0 0 0,1 0 0 0 0,0 0 0 0 0,-1 0 0 0 0,1 0 0 0 0,0 0 0 0 0,-1 0 0 0 0,1 0 0 0 0,-1 0 0 0 0,0 0-102 0 0,0 1 1 0 0,0 0-1 0 0,0 0 0 0 0,0-1 0 0 0,1 1 1 0 0,-1 0-1 0 0,0 0 0 0 0,0 0 0 0 0,1 0 1 0 0,-1 0-1 0 0,0 2 0 0 0,-14 33-603 0 0,-53 186 516 0 0,51-167-49 0 0,-20 107 0 0 0,36-161-74 0 0,1 0 0 0 0,0 0 1 0 0,0-1-1 0 0,-1 1 1 0 0,1 0-1 0 0,0 0 1 0 0,0 0-1 0 0,0 0 1 0 0,0 0-1 0 0,0 0 1 0 0,0 0-1 0 0,1 0 1 0 0,-1-1-1 0 0,0 1 1 0 0,1 1-1 0 0,6-7-226 0 0,6-16-308 0 0,5-25-1676 0 0,-12 28 627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79"/>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884"/>
    </inkml:context>
    <inkml:brush xml:id="br0">
      <inkml:brushProperty name="width" value="0.05" units="cm"/>
      <inkml:brushProperty name="height" value="0.05" units="cm"/>
      <inkml:brushProperty name="color" value="#E71224"/>
    </inkml:brush>
  </inkml:definitions>
  <inkml:trace contextRef="#ctx0" brushRef="#br0">1 197 12239 0 0,'0'0'1106'0'0,"1"-1"-792"0"0,2 1-155 0 0,-1 0 1 0 0,1 0-1 0 0,-1-1 0 0 0,1 1 0 0 0,-1 1 1 0 0,1-1-1 0 0,-1 0 0 0 0,1 1 0 0 0,-1-1 0 0 0,0 1 1 0 0,1 0-1 0 0,-1-1 0 0 0,0 1 0 0 0,1 0 0 0 0,-1 1 1 0 0,0-1-1 0 0,0 0 0 0 0,0 1 0 0 0,0-1 0 0 0,0 1 1 0 0,0-1-1 0 0,-1 1 0 0 0,1 0 0 0 0,1 2 0 0 0,6 7 191 0 0,-2 0 0 0 0,1 0 0 0 0,7 17 0 0 0,-7-14-75 0 0,47 110 909 0 0,0-1-603 0 0,-50-113-531 0 0,2 3 52 0 0,0 0 1 0 0,1-1 0 0 0,0 0 0 0 0,18 20 0 0 0,-25-31 77 0 0,17-10 380 0 0,-13 5-478 0 0,-1-1 1 0 0,0 0-1 0 0,0 0 0 0 0,0 0 0 0 0,-1 0 0 0 0,1-1 1 0 0,2-6-1 0 0,16-42 124 0 0,20-81-94 0 0,9-21-17 0 0,-41 130-89 0 0,2 1 1 0 0,0 0-1 0 0,30-43 0 0 0,-33 55-37 0 0,-4 4-34 0 0,1 1 0 0 0,1-1 0 0 0,-1 1 1 0 0,2 0-1 0 0,-1 1 0 0 0,1 0 1 0 0,10-7-1 0 0,-17 13-111 0 0,0 0 1 0 0,0 0-1 0 0,1 1 1 0 0,-1-1-1 0 0,1 1 1 0 0,-1-1-1 0 0,0 1 1 0 0,1 0-1 0 0,-1-1 1 0 0,1 1-1 0 0,-1 0 1 0 0,1 0-1 0 0,1 0 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7.446"/>
    </inkml:context>
    <inkml:brush xml:id="br0">
      <inkml:brushProperty name="width" value="0.05" units="cm"/>
      <inkml:brushProperty name="height" value="0.05" units="cm"/>
      <inkml:brushProperty name="color" value="#E71224"/>
    </inkml:brush>
  </inkml:definitions>
  <inkml:trace contextRef="#ctx0" brushRef="#br0">95 1 13415 0 0,'0'0'1216'0'0,"1"2"-1000"0"0,0 25 458 0 0,-1 0 0 0 0,-1 1 0 0 0,-9 47 0 0 0,6-44-427 0 0,-61 416 1346 0 0,49-344-1537 0 0,15-96 312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7.812"/>
    </inkml:context>
    <inkml:brush xml:id="br0">
      <inkml:brushProperty name="width" value="0.05" units="cm"/>
      <inkml:brushProperty name="height" value="0.05" units="cm"/>
      <inkml:brushProperty name="color" value="#E71224"/>
    </inkml:brush>
  </inkml:definitions>
  <inkml:trace contextRef="#ctx0" brushRef="#br0">20 1 9671 0 0,'0'0'875'0'0,"10"0"-512"0"0,-9 1-212 0 0,1-1 0 0 0,-1 1 0 0 0,0 0 0 0 0,0 0 0 0 0,0-1 0 0 0,0 1 0 0 0,0 0 0 0 0,0 0 0 0 0,0 0 0 0 0,0 0 1 0 0,0 0-1 0 0,-1 0 0 0 0,1 0 0 0 0,0 1 0 0 0,-1-1 0 0 0,1 0 0 0 0,0 0 0 0 0,-1 1 0 0 0,0-1 0 0 0,1 0 0 0 0,-1 0 0 0 0,0 1 0 0 0,1 2 0 0 0,2 36 1847 0 0,-3-35-1815 0 0,-2 51 1309 0 0,-17 110-1 0 0,5-65-767 0 0,12-79-617 0 0,-12 143 1110 0 0,13-141-1326 0 0,2-1 0 0 0,0 1 0 0 0,2-1 0 0 0,10 44 0 0 0,-13-65-793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8.196"/>
    </inkml:context>
    <inkml:brush xml:id="br0">
      <inkml:brushProperty name="width" value="0.05" units="cm"/>
      <inkml:brushProperty name="height" value="0.05" units="cm"/>
      <inkml:brushProperty name="color" value="#E71224"/>
    </inkml:brush>
  </inkml:definitions>
  <inkml:trace contextRef="#ctx0" brushRef="#br0">0 195 11055 0 0,'0'0'506'0'0,"2"-1"-10"0"0,10-6-434 0 0,0 1 0 0 0,15-5 0 0 0,15-8 1500 0 0,53-22 3322 0 0,55-8-2308 0 0,-102 34-2202 0 0,69-18-263 0 0,-68 20-7122 0 0</inkml:trace>
  <inkml:trace contextRef="#ctx0" brushRef="#br0" timeOffset="1">113 289 9671 0 0,'0'0'1202'0'0,"8"5"1196"0"0,-6-4-2130 0 0,0-1 0 0 0,0 0 0 0 0,1 1 0 0 0,-1-1 0 0 0,0 0 0 0 0,0 0 0 0 0,0 0 0 0 0,0 0 0 0 0,0 0 0 0 0,0 0 0 0 0,0-1 0 0 0,0 1 0 0 0,3-2 0 0 0,31-11 1211 0 0,-19 6-640 0 0,63-22 743 0 0,33-11-297 0 0,-37 19-7334 0 0,-59 17-895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8.916"/>
    </inkml:context>
    <inkml:brush xml:id="br0">
      <inkml:brushProperty name="width" value="0.05" units="cm"/>
      <inkml:brushProperty name="height" value="0.05" units="cm"/>
      <inkml:brushProperty name="color" value="#E71224"/>
    </inkml:brush>
  </inkml:definitions>
  <inkml:trace contextRef="#ctx0" brushRef="#br0">44 161 3223 0 0,'-1'-15'-364'0'0,"-3"-57"2764"0"0,4 64-848 0 0,0-1 1 0 0,1 0-1 0 0,0 1 1 0 0,0-1-1 0 0,6-15 1 0 0,-7 24-1447 0 0,0 0 0 0 0,0-1 0 0 0,0 1 0 0 0,0 0 1 0 0,0-1-1 0 0,0 1 0 0 0,0 0 0 0 0,0 0 0 0 0,0-1 0 0 0,0 1 0 0 0,0 0 1 0 0,0 0-1 0 0,0-1 0 0 0,1 1 0 0 0,-1 0 0 0 0,0 0 0 0 0,0 0 0 0 0,0-1 0 0 0,0 1 1 0 0,1 0-1 0 0,-1 0 0 0 0,0 0 0 0 0,0-1 0 0 0,0 1 0 0 0,1 0 0 0 0,-1 0 1 0 0,0 0-1 0 0,0 0 0 0 0,1 0 0 0 0,-1 0 0 0 0,0-1 0 0 0,0 1 0 0 0,1 0 0 0 0,-1 0 1 0 0,0 0-1 0 0,4 10 815 0 0,-2 17-550 0 0,-29 134 1568 0 0,0-4-915 0 0,24-122-649 0 0,0 0-1 0 0,4 55 1 0 0,1-75-257 0 0,6 27 0 0 0,-7-40-1144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40.400"/>
    </inkml:context>
    <inkml:brush xml:id="br0">
      <inkml:brushProperty name="width" value="0.05" units="cm"/>
      <inkml:brushProperty name="height" value="0.05" units="cm"/>
      <inkml:brushProperty name="color" value="#E71224"/>
    </inkml:brush>
  </inkml:definitions>
  <inkml:trace contextRef="#ctx0" brushRef="#br0">43 10 2303 0 0,'-1'0'167'0'0,"-13"-2"-1714"0"0,1 1 6086 0 0,5 3 1613 0 0,1 1-3348 0 0,9-2-2797 0 0,0 0 0 0 0,0 0 0 0 0,0 1 0 0 0,0-1 0 0 0,0 0 0 0 0,0-1-1 0 0,0 1 1 0 0,1 0 0 0 0,1 0 0 0 0,13 2-7 0 0,0-1 0 0 0,0 0 0 0 0,1-1 0 0 0,25-2 0 0 0,-5 0 0 0 0,299-7 166 0 0,-194 4-92 0 0,107 3 158 0 0,-56 1-88 0 0,259 2 171 0 0,-197 0-124 0 0,649-9 367 0 0,-382-1-399 0 0,-200 5-8 0 0,1170 5 2016 0 0,-1146 2-1564 0 0,287 9-81 0 0,37 1-92 0 0,3-16-1752 0 0,-623 2 255 0 0,-5 1-48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2:15.820"/>
    </inkml:context>
    <inkml:brush xml:id="br0">
      <inkml:brushProperty name="width" value="0.05" units="cm"/>
      <inkml:brushProperty name="height" value="0.05" units="cm"/>
      <inkml:brushProperty name="color" value="#004F8B"/>
    </inkml:brush>
  </inkml:definitions>
  <inkml:trace contextRef="#ctx0" brushRef="#br0">0 123 919 0 0,'0'0'280'0'0,"11"-13"5266"0"0,7 1-4361 0 0,-14 9-879 0 0,1-1 0 0 0,1 1-1 0 0,-1 0 1 0 0,0 0 0 0 0,1 1-1 0 0,8-4 1 0 0,1 3-161 0 0,1 1 0 0 0,0 1 0 0 0,-1 0 0 0 0,28 1 0 0 0,-19 1 34 0 0,23-2 0 0 0,402-31 1061 0 0,-310 26-1137 0 0,97-2 118 0 0,17 4 369 0 0,230 1 1070 0 0,-143 0-1291 0 0,-168-1-338 0 0,601-2-31 0 0,-146 13 124 0 0,-555-5-46 0 0,335 6 584 0 0,128 3 64 0 0,-121-5-629 0 0,-126 0 104 0 0,-84 4 12 0 0,19 0-20 0 0,-97-7-414 0 0,-2 6 0 0 0,183 36 0 0 0,-284-40-684 0 0,0 0-29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2"/>
    </inkml:context>
    <inkml:brush xml:id="br0">
      <inkml:brushProperty name="width" value="0.05" units="cm"/>
      <inkml:brushProperty name="height" value="0.05" units="cm"/>
      <inkml:brushProperty name="color" value="#008C3A"/>
    </inkml:brush>
  </inkml:definitions>
  <inkml:trace contextRef="#ctx0" brushRef="#br0">9 125 6335 0 0,'0'-2'290'0'0,"2"-59"1337"0"0,0 0 8216 0 0,-1 63-9718 0 0,1 0-1 0 0,-1 1 0 0 0,0-1 1 0 0,-1 0-1 0 0,1 1 0 0 0,0-1 1 0 0,0 4-1 0 0,3 22 326 0 0,-2 0-1 0 0,-1 0 1 0 0,-5 55 0 0 0,2-50-253 0 0,1-18-128 0 0,-4 132 514 0 0,6-114-475 0 0,1 1 1 0 0,9 44-1 0 0,-9-70-97 0 0,-2-6 15 0 0,1-3-555 0 0,1-2 365 0 0,-1 0 0 0 0,1 0 0 0 0,-1 0 0 0 0,1 0 0 0 0,-1 0 0 0 0,0 0 0 0 0,0-1 0 0 0,-1 1 0 0 0,1 0 0 0 0,-1 0 0 0 0,1-1 0 0 0,-1 1 0 0 0,0 0 1 0 0,-1-5-1 0 0,-1-11-922 0 0,-5-24 1 0 0,3 23 247 0 0,-21-173-4076 0 0,19 66 8796 0 0,6 125-3684 0 0,0 0-1 0 0,0 0 1 0 0,0 0-1 0 0,0 0 1 0 0,0 0-1 0 0,0 0 1 0 0,0 0-1 0 0,1 0 0 0 0,-1 0 1 0 0,1 0-1 0 0,0 0 1 0 0,-1 0-1 0 0,1 1 1 0 0,0-1-1 0 0,0 0 1 0 0,0 0-1 0 0,0 1 1 0 0,0-1-1 0 0,3-2 1 0 0,-2 3 19 0 0,-2 1-203 0 0,0-1 0 0 0,0 1 0 0 0,0 0 0 0 0,1 0 0 0 0,-1 0-1 0 0,0 0 1 0 0,0-1 0 0 0,0 1 0 0 0,0 0 0 0 0,1 0 0 0 0,-1 0 0 0 0,0 0 0 0 0,0 0 0 0 0,0-1 0 0 0,1 1 0 0 0,-1 0 0 0 0,0 0 0 0 0,0 0 0 0 0,1 0-1 0 0,-1 0 1 0 0,0 0 0 0 0,0 0 0 0 0,1 0 0 0 0,-1 0 0 0 0,0 0 0 0 0,0 0 0 0 0,1 0 0 0 0,-1 0 0 0 0,0 0 0 0 0,0 0 0 0 0,0 0 0 0 0,1 0 0 0 0,-1 1-1 0 0,0-1 1 0 0,0 0 0 0 0,1 0 0 0 0,-1 0 0 0 0,0 0 0 0 0,0 1 0 0 0,11 3 211 0 0,-10-4-214 0 0,2 3 76 0 0,1 1 0 0 0,0-1 0 0 0,-1 1 0 0 0,0 0 0 0 0,0 0 0 0 0,0 0 0 0 0,0 0 0 0 0,-1 1 0 0 0,3 4 0 0 0,16 45 623 0 0,-19-46-638 0 0,12 35 112 0 0,-7-19 2 0 0,2 0-1 0 0,19 40 0 0 0,-22-54-185 0 0,2-4 11 0 0,3-4 31 0 0,-9-2-41 0 0,0 0 0 0 0,0-1-1 0 0,0 0 1 0 0,0 1 0 0 0,0-1-1 0 0,0 0 1 0 0,0 0 0 0 0,0 0-1 0 0,0 0 1 0 0,0-1 0 0 0,0 1-1 0 0,-1 0 1 0 0,1-1 0 0 0,0 1-1 0 0,-1-1 1 0 0,1 0 0 0 0,-1 1-1 0 0,0-1 1 0 0,2-2 0 0 0,3-7-6 0 0,0 1-1 0 0,6-17 1 0 0,-3 7-35 0 0,4-10-211 0 0,15-46 0 0 0,-3 4-138 0 0,-24 70 637 0 0,-1 2-233 0 0,1 1 0 0 0,0-1-1 0 0,-1 0 1 0 0,1 1 0 0 0,-1-1-1 0 0,1 0 1 0 0,-1 1 0 0 0,1-1 0 0 0,-1 1-1 0 0,1-1 1 0 0,-1 0 0 0 0,1 1 0 0 0,-1-1-1 0 0,0 1 1 0 0,1 0 0 0 0,-1-1-1 0 0,1 1 1 0 0,-1-1 0 0 0,0 1 0 0 0,0-1-1 0 0,1 1 1 0 0,-1 0 0 0 0,0-1-1 0 0,0 1 1 0 0,0 0 0 0 0,0-1 0 0 0,0 2-1 0 0,3 21 240 0 0,-3-19-184 0 0,2 47 281 0 0,-3-1 0 0 0,-7 54 0 0 0,-1 60 596 0 0,16-47-146 0 0,-5-105-1170 0 0,0 1 1 0 0,1-1 0 0 0,0 1-1 0 0,1-1 1 0 0,1 0-1 0 0,0-1 1 0 0,6 13-1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3"/>
    </inkml:context>
    <inkml:brush xml:id="br0">
      <inkml:brushProperty name="width" value="0.05" units="cm"/>
      <inkml:brushProperty name="height" value="0.05" units="cm"/>
      <inkml:brushProperty name="color" value="#008C3A"/>
    </inkml:brush>
  </inkml:definitions>
  <inkml:trace contextRef="#ctx0" brushRef="#br0">1 185 10591 0 0,'0'0'1227'0'0,"4"17"1941"0"0,-3-16-3098 0 0,0 0 0 0 0,0 0 1 0 0,0 0-1 0 0,0 0 0 0 0,0-1 0 0 0,0 1 1 0 0,0 0-1 0 0,0-1 0 0 0,0 1 0 0 0,0-1 1 0 0,1 1-1 0 0,-1-1 0 0 0,0 0 0 0 0,0 0 1 0 0,1 1-1 0 0,-1-1 0 0 0,0 0 0 0 0,0 0 0 0 0,1 0 1 0 0,-1 0-1 0 0,0 0 0 0 0,0 0 0 0 0,1-1 1 0 0,-1 1-1 0 0,0 0 0 0 0,0-1 0 0 0,1 1 1 0 0,-1-1-1 0 0,0 1 0 0 0,0-1 0 0 0,0 1 1 0 0,0-1-1 0 0,1-1 0 0 0,5-2 16 0 0,-1 0 0 0 0,0 0 0 0 0,0 0 0 0 0,6-8 1 0 0,-6 6-40 0 0,0-1 1 0 0,0 0-1 0 0,-1 0 1 0 0,-1-1-1 0 0,1 1 1 0 0,-1-1-1 0 0,0 0 1 0 0,4-14-1 0 0,-6 16 5 0 0,0-1 0 0 0,0 0 0 0 0,-1 0 0 0 0,0 1 0 0 0,0-1 0 0 0,-1 0 0 0 0,0 0 0 0 0,0 0 0 0 0,-1 0 0 0 0,0 0 1 0 0,-2-8-1 0 0,3 13 378 0 0,0 2-421 0 0,0 0-1 0 0,0 0 1 0 0,0-1 0 0 0,0 1-1 0 0,0 0 1 0 0,0 0-1 0 0,0 0 1 0 0,0 0-1 0 0,0-1 1 0 0,0 1 0 0 0,0 0-1 0 0,0 0 1 0 0,0 0-1 0 0,0 0 1 0 0,0-1-1 0 0,-1 1 1 0 0,1 0 0 0 0,0 0-1 0 0,0 0 1 0 0,0 0-1 0 0,0 0 1 0 0,0-1-1 0 0,0 1 1 0 0,0 0 0 0 0,0 0-1 0 0,-1 0 1 0 0,1 0-1 0 0,0 0 1 0 0,0 0-1 0 0,0 0 1 0 0,0 0 0 0 0,0 0-1 0 0,-1-1 1 0 0,1 1-1 0 0,0 0 1 0 0,0 0 0 0 0,0 0-1 0 0,0 0 1 0 0,-1 0-1 0 0,1 0 1 0 0,-9 4 252 0 0,-5 7-74 0 0,7-2-125 0 0,1 0-1 0 0,0 0 1 0 0,0 1 0 0 0,1 0-1 0 0,0 0 1 0 0,1 1 0 0 0,0-1-1 0 0,-3 14 1 0 0,2 0 68 0 0,0 1-1 0 0,-2 38 1 0 0,7-56-112 0 0,0-1-1 0 0,0 0 0 0 0,0 1 1 0 0,1-1-1 0 0,0 1 0 0 0,0-1 1 0 0,1 0-1 0 0,0 0 1 0 0,0 0-1 0 0,5 11 0 0 0,-6-15-25 0 0,0 0 0 0 0,1 0 0 0 0,-1 0 0 0 0,0-1 0 0 0,1 1 0 0 0,0 0 0 0 0,-1 0 0 0 0,1-1 0 0 0,0 1 0 0 0,0-1 0 0 0,0 0 0 0 0,0 1 0 0 0,0-1 0 0 0,0 0 0 0 0,0 0-1 0 0,0 0 1 0 0,1-1 0 0 0,-1 1 0 0 0,0 0 0 0 0,1-1 0 0 0,-1 0 0 0 0,0 1 0 0 0,1-1 0 0 0,-1 0 0 0 0,0 0 0 0 0,1 0 0 0 0,-1-1 0 0 0,0 1 0 0 0,1 0 0 0 0,-1-1 0 0 0,5-1 0 0 0,2-2-465 0 0,1 0 0 0 0,0-1 1 0 0,-1 0-1 0 0,0 0 0 0 0,0-1 1 0 0,-1-1-1 0 0,10-8 0 0 0,-1 2-1215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4"/>
    </inkml:context>
    <inkml:brush xml:id="br0">
      <inkml:brushProperty name="width" value="0.05" units="cm"/>
      <inkml:brushProperty name="height" value="0.05" units="cm"/>
      <inkml:brushProperty name="color" value="#008C3A"/>
    </inkml:brush>
  </inkml:definitions>
  <inkml:trace contextRef="#ctx0" brushRef="#br0">39 0 14711 0 0,'0'0'672'0'0,"-8"7"230"0"0,6-4-821 0 0,0-1 0 0 0,0 1 1 0 0,0 0-1 0 0,0-1 0 0 0,0 1 0 0 0,1 0 1 0 0,-1 0-1 0 0,1 0 0 0 0,0 0 1 0 0,0 0-1 0 0,0 1 0 0 0,0-1 1 0 0,0 0-1 0 0,1 1 0 0 0,-1-1 1 0 0,1 6-1 0 0,1 6 593 0 0,0 0 0 0 0,4 22 0 0 0,-1-13-333 0 0,0 6 123 0 0,17 117 649 0 0,-18-130-1051 0 0,-3-16-137 0 0,-3-13-305 0 0,-9-34-163 0 0,-13-51 240 0 0,22 82 292 0 0,1-1-1 0 0,0 0 1 0 0,1 0 0 0 0,1-18-1 0 0,1 29 11 0 0,-1 1 0 0 0,1 0 0 0 0,-1 0 0 0 0,1 0 0 0 0,0 0-1 0 0,1-1 1 0 0,-1 1 0 0 0,1 1 0 0 0,0-1 0 0 0,0 0 0 0 0,0 0 0 0 0,0 1 0 0 0,1-1-1 0 0,-1 1 1 0 0,5-5 0 0 0,-3 5 7 0 0,0 0 0 0 0,0 0-1 0 0,0 0 1 0 0,1 1 0 0 0,-1 0-1 0 0,1-1 1 0 0,0 2 0 0 0,-1-1-1 0 0,1 0 1 0 0,0 1 0 0 0,0 0-1 0 0,8-1 1 0 0,17-1-745 0 0,-16 4-4338 0 0,-3 0-1179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79"/>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5"/>
    </inkml:context>
    <inkml:brush xml:id="br0">
      <inkml:brushProperty name="width" value="0.05" units="cm"/>
      <inkml:brushProperty name="height" value="0.05" units="cm"/>
      <inkml:brushProperty name="color" value="#008C3A"/>
    </inkml:brush>
  </inkml:definitions>
  <inkml:trace contextRef="#ctx0" brushRef="#br0">329 96 3679 0 0,'0'0'284'0'0,"0"-1"-186"0"0,-1-5 1730 0 0,0 0 0 0 0,1 1 0 0 0,0-1-1 0 0,0 0 1 0 0,0 1 0 0 0,2-12 0 0 0,3-22-669 0 0,-17 35-1263 0 0,10 4 105 0 0,0 0 0 0 0,0 0 0 0 0,0 1 0 0 0,0-1-1 0 0,0 1 1 0 0,0-1 0 0 0,0 1 0 0 0,0 0 0 0 0,0 0-1 0 0,0 0 1 0 0,0 0 0 0 0,0 0 0 0 0,0 0 0 0 0,1 0 0 0 0,-1 1-1 0 0,0-1 1 0 0,1 0 0 0 0,-2 3 0 0 0,-25 31 49 0 0,21-25 5 0 0,0 1 0 0 0,1-1 0 0 0,1 2 0 0 0,0-1 0 0 0,1 1 0 0 0,-4 11 0 0 0,6-15 7 0 0,0 0-1 0 0,1 0 0 0 0,0 0 1 0 0,0 0-1 0 0,1 0 1 0 0,0 1-1 0 0,0-1 1 0 0,1 0-1 0 0,0 0 0 0 0,3 9 1 0 0,-4-15-41 0 0,1 0 0 0 0,-1-1 0 0 0,1 1 0 0 0,0-1 0 0 0,0 1 1 0 0,0-1-1 0 0,0 0 0 0 0,0 1 0 0 0,0-1 0 0 0,0 0 0 0 0,0 0 0 0 0,1 0 0 0 0,-1 0 1 0 0,0 0-1 0 0,1 0 0 0 0,-1 0 0 0 0,1 0 0 0 0,-1 0 0 0 0,1 0 0 0 0,-1-1 0 0 0,1 1 1 0 0,-1-1-1 0 0,1 1 0 0 0,3-1 0 0 0,-3 0-10 0 0,0-1 0 0 0,0 0 0 0 0,0 1 1 0 0,0-1-1 0 0,0 0 0 0 0,-1 0 0 0 0,1 0 0 0 0,0-1 1 0 0,-1 1-1 0 0,3-2 0 0 0,-3 3-1 0 0,2-4-3 0 0,1 1 0 0 0,-1 0 0 0 0,0-1-1 0 0,0 0 1 0 0,0 1 0 0 0,0-1 0 0 0,-1 0 0 0 0,0-1-1 0 0,1 1 1 0 0,2-9 0 0 0,0-6 55 0 0,6-31 0 0 0,-7 29-21 0 0,-3 19 517 0 0,-4 11-97 0 0,1 11-223 0 0,1-1 1 0 0,1 1 0 0 0,0-1-1 0 0,4 22 1 0 0,-1 4 12 0 0,-1-10-17 0 0,2 124 830 0 0,-4-131-806 0 0,-2 1 1 0 0,-2-1-1 0 0,-9 42 1 0 0,11-65-249 0 0,0 1 0 0 0,0-1 0 0 0,0 0 0 0 0,0 0 0 0 0,-1-1 0 0 0,0 1 0 0 0,0 0 0 0 0,0-1 0 0 0,0 0 0 0 0,-1 0 0 0 0,0 0 0 0 0,0 0 1 0 0,0 0-1 0 0,0-1 0 0 0,0 0 0 0 0,-1 0 0 0 0,1 0 0 0 0,-1 0 0 0 0,0-1 0 0 0,0 0 0 0 0,0 0 0 0 0,0 0 0 0 0,-6 1 0 0 0,-12 2 49 0 0,0-1-1 0 0,-1-1 1 0 0,1-2 0 0 0,-28 0-1 0 0,-5 0-15 0 0,39-2-64 0 0,16 1-85 0 0,1-3-154 0 0,0 1-1 0 0,0-1 0 0 0,1 0 1 0 0,-1 1-1 0 0,1-1 0 0 0,-1 0 1 0 0,1 1-1 0 0,0-1 0 0 0,0 1 1 0 0,0-1-1 0 0,3-3 0 0 0,5-9-1340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6"/>
    </inkml:context>
    <inkml:brush xml:id="br0">
      <inkml:brushProperty name="width" value="0.05" units="cm"/>
      <inkml:brushProperty name="height" value="0.05" units="cm"/>
      <inkml:brushProperty name="color" value="#008C3A"/>
    </inkml:brush>
  </inkml:definitions>
  <inkml:trace contextRef="#ctx0" brushRef="#br0">1 181 14279 0 0,'0'0'2132'0'0,"2"0"-1478"0"0,3 1-491 0 0,-1-1 1 0 0,1 0-1 0 0,0-1 0 0 0,-1 1 1 0 0,1-1-1 0 0,0 0 1 0 0,-1 0-1 0 0,1 0 1 0 0,-1-1-1 0 0,1 1 1 0 0,-1-1-1 0 0,0 0 1 0 0,1-1-1 0 0,-1 1 1 0 0,6-6-1 0 0,-1 2-127 0 0,-1 0 0 0 0,0-1 0 0 0,-1 0 0 0 0,1 0-1 0 0,-1-1 1 0 0,8-12 0 0 0,-11 15 2 0 0,-1-1-1 0 0,0 0 1 0 0,0 0-1 0 0,0 0 0 0 0,-1-1 1 0 0,0 1-1 0 0,0 0 1 0 0,-1-1-1 0 0,0 0 1 0 0,1-10-1 0 0,-2 16-24 0 0,-1 0 0 0 0,1 0 0 0 0,-1 1-1 0 0,1-1 1 0 0,0 0 0 0 0,-1 0 0 0 0,0 0 0 0 0,1 0 0 0 0,-1 1-1 0 0,1-1 1 0 0,-1 0 0 0 0,0 0 0 0 0,0 1 0 0 0,1-1 0 0 0,-1 1-1 0 0,0-1 1 0 0,0 0 0 0 0,0 1 0 0 0,0 0 0 0 0,0-1-1 0 0,0 1 1 0 0,0 0 0 0 0,0-1 0 0 0,0 1 0 0 0,0 0 0 0 0,0 0-1 0 0,0 0 1 0 0,0 0 0 0 0,0 0 0 0 0,0 0 0 0 0,0 0 0 0 0,0 0-1 0 0,-1 0 1 0 0,-2 1 19 0 0,0 1 0 0 0,1-1 0 0 0,-1 0 0 0 0,1 1 0 0 0,-1 0 0 0 0,1 0 0 0 0,0 0 0 0 0,0 0 0 0 0,0 1 0 0 0,0-1 0 0 0,0 1 0 0 0,-2 3 0 0 0,-2 1 37 0 0,1 1 0 0 0,0 0 0 0 0,-7 13 0 0 0,5-7 15 0 0,1 0-1 0 0,1 1 1 0 0,0 0-1 0 0,1 0 1 0 0,-6 27-1 0 0,10-35-30 0 0,0-1 0 0 0,1 1 0 0 0,0 0-1 0 0,0 0 1 0 0,0-1 0 0 0,1 1 0 0 0,1 7 0 0 0,-1-10 1 0 0,1 0 1 0 0,-1 0 0 0 0,0-1 0 0 0,1 1 0 0 0,0 0 0 0 0,0-1 0 0 0,0 1 0 0 0,0-1 0 0 0,1 0 0 0 0,-1 0 0 0 0,1 0 0 0 0,6 5-1 0 0,-5-5 20 0 0,0 0 0 0 0,1 0 0 0 0,-1-1 0 0 0,1 0 0 0 0,0 0-1 0 0,-1 0 1 0 0,1-1 0 0 0,0 1 0 0 0,0-1 0 0 0,0 0 0 0 0,0 0-1 0 0,11-1 1 0 0,24-2-1041 0 0,-3-5-5075 0 0,-9-1-1290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7"/>
    </inkml:context>
    <inkml:brush xml:id="br0">
      <inkml:brushProperty name="width" value="0.05" units="cm"/>
      <inkml:brushProperty name="height" value="0.05" units="cm"/>
      <inkml:brushProperty name="color" value="#008C3A"/>
    </inkml:brush>
  </inkml:definitions>
  <inkml:trace contextRef="#ctx0" brushRef="#br0">234 47 10447 0 0,'0'0'950'0'0,"-7"-10"1292"0"0,-8-16 112 0 0,15 24-2237 0 0,-12-5 179 0 0,7 6-262 0 0,1 1-1 0 0,-1 0 1 0 0,0 0 0 0 0,0 0 0 0 0,0 0-1 0 0,0 1 1 0 0,0 0 0 0 0,0 0-1 0 0,-7 3 1 0 0,-46 18 118 0 0,53-20-144 0 0,-1 1-10 0 0,0 0 0 0 0,-1 0 0 0 0,1 1 0 0 0,1 0 0 0 0,-1 0 0 0 0,0 0 0 0 0,1 1 0 0 0,0-1 0 0 0,0 1 0 0 0,-6 8-1 0 0,10-10 14 0 0,-1-1 0 0 0,1 1 0 0 0,-1-1 0 0 0,1 1 0 0 0,0 0 0 0 0,0 0 0 0 0,0-1 0 0 0,0 1 0 0 0,1 0 0 0 0,-1 0 0 0 0,1 0-1 0 0,-1 0 1 0 0,1 0 0 0 0,0 0 0 0 0,0 0 0 0 0,1 0 0 0 0,-1 0 0 0 0,1 0 0 0 0,-1-1 0 0 0,1 1 0 0 0,0 0 0 0 0,0 0 0 0 0,0 0 0 0 0,0-1-1 0 0,1 1 1 0 0,2 4 0 0 0,7 6 196 0 0,0 0 0 0 0,0 0 0 0 0,1-1 1 0 0,1 0-1 0 0,0-1 0 0 0,21 13 0 0 0,-11-7 228 0 0,22 19 0 0 0,-36-28-234 0 0,-1 0 0 0 0,0 1 0 0 0,0 0 0 0 0,0 0 0 0 0,-1 1 0 0 0,0 0 0 0 0,7 16 0 0 0,-13-25-172 0 0,-1 0-1 0 0,0 0 0 0 0,0 0 1 0 0,0 1-1 0 0,0-1 0 0 0,0 0 1 0 0,0 0-1 0 0,0 0 0 0 0,0 1 1 0 0,-1-1-1 0 0,1 0 0 0 0,0 0 1 0 0,-1 0-1 0 0,1 0 0 0 0,-1 0 1 0 0,1 0-1 0 0,-1 0 0 0 0,1 0 1 0 0,-1 0-1 0 0,0 0 1 0 0,-1 2-1 0 0,-19 16 313 0 0,19-17-283 0 0,-3 2-7 0 0,0 0 0 0 0,-1-1 0 0 0,1 0 0 0 0,0 0 0 0 0,-1 0 1 0 0,0-1-1 0 0,0 1 0 0 0,0-1 0 0 0,0-1 0 0 0,0 1 0 0 0,0-1 0 0 0,0 0 0 0 0,0-1 1 0 0,-13 0-1 0 0,-1-1-9 0 0,0-2 1 0 0,1 0-1 0 0,-25-9 1 0 0,41 12-35 0 0,-7-3-19 0 0,9 3-43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8"/>
    </inkml:context>
    <inkml:brush xml:id="br0">
      <inkml:brushProperty name="width" value="0.05" units="cm"/>
      <inkml:brushProperty name="height" value="0.05" units="cm"/>
      <inkml:brushProperty name="color" value="#008C3A"/>
    </inkml:brush>
  </inkml:definitions>
  <inkml:trace contextRef="#ctx0" brushRef="#br0">293 94 11775 0 0,'-18'-23'586'0'0,"11"13"-129"0"0,-1 1 0 0 0,1 1-1 0 0,-2-1 1 0 0,-15-12-1 0 0,21 19-379 0 0,1 0 0 0 0,-1 1 0 0 0,0-1 0 0 0,1 1 0 0 0,-1 0 0 0 0,0 0 0 0 0,0 0 0 0 0,0 0 0 0 0,0 0 0 0 0,0 1 0 0 0,0-1 0 0 0,0 1 0 0 0,0 0 1 0 0,0 0-1 0 0,0 0 0 0 0,0 0 0 0 0,0 1 0 0 0,0-1 0 0 0,0 1 0 0 0,0 0 0 0 0,0 0 0 0 0,1 0 0 0 0,-5 2 0 0 0,-2 1-51 0 0,0 2 1 0 0,1-1 0 0 0,0 1 0 0 0,0 0 0 0 0,1 1 0 0 0,-1-1 0 0 0,2 2 0 0 0,-1-1 0 0 0,1 1-1 0 0,0 0 1 0 0,0 0 0 0 0,-5 12 0 0 0,2-3 291 0 0,1 0 0 0 0,1 0 0 0 0,1 1 0 0 0,0 0 0 0 0,-4 31 0 0 0,9-44-209 0 0,1-1 1 0 0,-1 1-1 0 0,1 0 1 0 0,0 0 0 0 0,1 0-1 0 0,-1 0 1 0 0,1 0-1 0 0,0 0 1 0 0,0 0-1 0 0,1 0 1 0 0,2 5-1 0 0,-4-9-78 0 0,1 1-1 0 0,0 0 1 0 0,0-1-1 0 0,0 1 0 0 0,0 0 1 0 0,0-1-1 0 0,1 1 1 0 0,-1-1-1 0 0,0 0 1 0 0,1 1-1 0 0,-1-1 0 0 0,1 0 1 0 0,-1 0-1 0 0,1 0 1 0 0,-1 0-1 0 0,1 0 1 0 0,0 0-1 0 0,0-1 0 0 0,-1 1 1 0 0,1 0-1 0 0,0-1 1 0 0,0 0-1 0 0,0 1 0 0 0,0-1 1 0 0,0 0-1 0 0,-1 0 1 0 0,1 0-1 0 0,0 0 1 0 0,0 0-1 0 0,0 0 0 0 0,4-2 1 0 0,1 1-17 0 0,0-1 0 0 0,1-1 1 0 0,-1 0-1 0 0,0 0 0 0 0,-1 0 1 0 0,1-1-1 0 0,0 0 0 0 0,-1 0 0 0 0,0-1 1 0 0,0 1-1 0 0,0-1 0 0 0,-1-1 1 0 0,1 1-1 0 0,-1-1 0 0 0,-1 0 0 0 0,1 0 1 0 0,-1 0-1 0 0,6-12 0 0 0,-3 3 12 0 0,-2 0 0 0 0,1 0 0 0 0,-2 0 0 0 0,0-1 0 0 0,-1 1 0 0 0,0-1 0 0 0,-2 0 0 0 0,1-27 0 0 0,-2 41 89 0 0,-4-6 418 0 0,1 20-407 0 0,0 0-1 0 0,1 0 1 0 0,1 0 0 0 0,-1 1-1 0 0,2-1 1 0 0,1 20-1 0 0,2 3 125 0 0,9 38 0 0 0,-10-66-231 0 0,-1-1 0 0 0,1 0-1 0 0,0 0 1 0 0,1 1 0 0 0,0-1 0 0 0,0-1 0 0 0,0 1 0 0 0,5 6 0 0 0,-7-10-95 0 0,1 0 0 0 0,-1 0 0 0 0,1-1 0 0 0,-1 1 0 0 0,1-1 0 0 0,0 1 1 0 0,-1-1-1 0 0,1 1 0 0 0,0-1 0 0 0,0 0 0 0 0,0 0 0 0 0,0 0 0 0 0,0 0 0 0 0,1 0 1 0 0,-1 0-1 0 0,0-1 0 0 0,0 1 0 0 0,1-1 0 0 0,-1 1 0 0 0,0-1 0 0 0,0 0 1 0 0,1 0-1 0 0,-1 0 0 0 0,0 0 0 0 0,1-1 0 0 0,3 0 0 0 0,6-4-1608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39"/>
    </inkml:context>
    <inkml:brush xml:id="br0">
      <inkml:brushProperty name="width" value="0.05" units="cm"/>
      <inkml:brushProperty name="height" value="0.05" units="cm"/>
      <inkml:brushProperty name="color" value="#008C3A"/>
    </inkml:brush>
  </inkml:definitions>
  <inkml:trace contextRef="#ctx0" brushRef="#br0">1 10 10591 0 0,'0'0'964'0'0,"0"-1"-794"0"0,1-7 2615 0 0,1 8-1253 0 0,0 0-1376 0 0,0-1 1 0 0,0 1-1 0 0,0 0 0 0 0,0 1 1 0 0,-1-1-1 0 0,1 0 1 0 0,0 0-1 0 0,0 1 0 0 0,0-1 1 0 0,0 1-1 0 0,-1 0 1 0 0,1-1-1 0 0,0 1 0 0 0,-1 0 1 0 0,1 0-1 0 0,0 0 0 0 0,-1 0 1 0 0,1 0-1 0 0,-1 0 1 0 0,2 2-1 0 0,0 0 10 0 0,-1 1-1 0 0,0-1 1 0 0,1 0 0 0 0,-1 1-1 0 0,-1 0 1 0 0,1-1-1 0 0,0 1 1 0 0,1 8 0 0 0,1 2 87 0 0,-2 1 1 0 0,0 0-1 0 0,-1 0 1 0 0,0 20-1 0 0,-5 51 67 0 0,1 64 652 0 0,4-120-830 0 0,1-1 0 0 0,2 0-1 0 0,7 30 1 0 0,-10-51-185 0 0,1-1 1 0 0,1 1-1 0 0,-1-1 0 0 0,1 0 1 0 0,1 0-1 0 0,7 12 0 0 0,-11-18-39 0 0,0-1 0 0 0,1 0-1 0 0,-1 1 1 0 0,0-1 0 0 0,0 0-1 0 0,1 1 1 0 0,-1-1 0 0 0,1 0-1 0 0,-1 0 1 0 0,0 1-1 0 0,1-1 1 0 0,-1 0 0 0 0,0 0-1 0 0,1 0 1 0 0,-1 1 0 0 0,1-1-1 0 0,-1 0 1 0 0,1 0-1 0 0,-1 0 1 0 0,0 0 0 0 0,1 0-1 0 0,-1 0 1 0 0,1 0 0 0 0,-1 0-1 0 0,1 0 1 0 0,0 0 0 0 0,8-4-1916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0"/>
    </inkml:context>
    <inkml:brush xml:id="br0">
      <inkml:brushProperty name="width" value="0.05" units="cm"/>
      <inkml:brushProperty name="height" value="0.05" units="cm"/>
      <inkml:brushProperty name="color" value="#008C3A"/>
    </inkml:brush>
  </inkml:definitions>
  <inkml:trace contextRef="#ctx0" brushRef="#br0">1 216 8287 0 0,'0'0'8975'0'0,"10"-2"-7407"0"0,0-2-1391 0 0,1 0 0 0 0,-1-1 0 0 0,0 0 0 0 0,0 0 0 0 0,0-1 0 0 0,-1-1 0 0 0,0 1 0 0 0,0-2 0 0 0,0 1 0 0 0,9-12 1 0 0,-14 14-156 0 0,0 1 1 0 0,0-1-1 0 0,0 0 1 0 0,-1-1-1 0 0,0 1 0 0 0,0 0 1 0 0,0-1-1 0 0,-1 0 1 0 0,0 1-1 0 0,0-1 1 0 0,0 0-1 0 0,-1 0 1 0 0,0 0-1 0 0,0-1 1 0 0,-1 1-1 0 0,1 0 1 0 0,-1 0-1 0 0,-1 0 1 0 0,1 0-1 0 0,-2-8 1 0 0,0 11 49 0 0,1 2-64 0 0,1 0 0 0 0,-1 1 0 0 0,0-1 0 0 0,0 0 1 0 0,0 1-1 0 0,0-1 0 0 0,0 1 0 0 0,0-1 0 0 0,1 1 0 0 0,-1 0 0 0 0,0-1 0 0 0,0 1 1 0 0,0 0-1 0 0,-1 0 0 0 0,1 0 0 0 0,0 0 0 0 0,0 0 0 0 0,0 0 0 0 0,0 0 1 0 0,0 0-1 0 0,0 0 0 0 0,0 0 0 0 0,0 0 0 0 0,0 1 0 0 0,0-1 0 0 0,0 0 1 0 0,0 1-1 0 0,0-1 0 0 0,1 1 0 0 0,-1-1 0 0 0,0 1 0 0 0,0 0 0 0 0,0-1 0 0 0,0 1 1 0 0,1 0-1 0 0,-1-1 0 0 0,0 1 0 0 0,0 1 0 0 0,-7 7 29 0 0,0 0 1 0 0,1 1-1 0 0,0 0 0 0 0,0 0 1 0 0,1 1-1 0 0,1-1 0 0 0,0 1 0 0 0,-6 19 1 0 0,6-14 39 0 0,1 0 0 0 0,1 0 1 0 0,0 0-1 0 0,1 0 1 0 0,1 31-1 0 0,1-43-55 0 0,0-1 0 0 0,1 1 0 0 0,-1 0 0 0 0,1 0 0 0 0,0-1 0 0 0,0 1 0 0 0,0-1 0 0 0,1 1 0 0 0,-1-1 0 0 0,1 1 0 0 0,0-1 0 0 0,0 0 0 0 0,0 0 0 0 0,0 0 0 0 0,0 0 0 0 0,1 0-1 0 0,-1 0 1 0 0,1-1 0 0 0,0 1 0 0 0,0-1 0 0 0,5 4 0 0 0,-3-3-130 0 0,1-1 0 0 0,-1 0 0 0 0,0 0 0 0 0,1 0 0 0 0,-1 0 0 0 0,1-1 0 0 0,-1 0 0 0 0,1 0 0 0 0,0-1 0 0 0,0 0 0 0 0,-1 0 0 0 0,1 0 0 0 0,8-1 0 0 0,4-3-1271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1"/>
    </inkml:context>
    <inkml:brush xml:id="br0">
      <inkml:brushProperty name="width" value="0.05" units="cm"/>
      <inkml:brushProperty name="height" value="0.05" units="cm"/>
      <inkml:brushProperty name="color" value="#008C3A"/>
    </inkml:brush>
  </inkml:definitions>
  <inkml:trace contextRef="#ctx0" brushRef="#br0">230 43 10591 0 0,'0'0'819'0'0,"0"-2"-534"0"0,-3-8-820 0 0,3 8 1118 0 0,0 0 1 0 0,-1 0 0 0 0,1 1 0 0 0,-1-1 0 0 0,1 0-1 0 0,-1 1 1 0 0,0-1 0 0 0,0 0 0 0 0,0 1-1 0 0,0-1 1 0 0,0 1 0 0 0,0-1 0 0 0,-2-1 0 0 0,-10-2-375 0 0,9 5-199 0 0,0 0 0 0 0,0 0 0 0 0,0 0 1 0 0,0 1-1 0 0,0 0 0 0 0,0 0 0 0 0,0 0 0 0 0,0 0 1 0 0,0 0-1 0 0,1 1 0 0 0,-1 0 0 0 0,-6 4 0 0 0,-4 3 34 0 0,-22 20-1 0 0,28-23-9 0 0,5-4 1 0 0,1 1-1 0 0,-1-1 0 0 0,1 1 1 0 0,0-1-1 0 0,-1 1 0 0 0,1 0 1 0 0,0 0-1 0 0,1 0 0 0 0,-1 0 1 0 0,0 0-1 0 0,1 1 1 0 0,0-1-1 0 0,0 0 0 0 0,0 1 1 0 0,0-1-1 0 0,0 1 0 0 0,1-1 1 0 0,0 1-1 0 0,-1-1 1 0 0,1 1-1 0 0,1-1 0 0 0,0 6 1 0 0,0-3 68 0 0,0-1 0 0 0,1 1 0 0 0,0-1 0 0 0,0 1 1 0 0,0-1-1 0 0,1 0 0 0 0,-1 0 0 0 0,1 0 0 0 0,1 0 1 0 0,-1 0-1 0 0,1-1 0 0 0,7 9 0 0 0,20 22 480 0 0,-25-27-461 0 0,1-1 0 0 0,-1 0-1 0 0,1 0 1 0 0,12 10 0 0 0,-19-17-112 0 0,1 0 0 0 0,-1 1 0 0 0,1-1 0 0 0,-1 1 0 0 0,0-1 0 0 0,1 0 0 0 0,-1 1 0 0 0,0-1 0 0 0,0 1 1 0 0,1-1-1 0 0,-1 1 0 0 0,0-1 0 0 0,0 1 0 0 0,0-1 0 0 0,0 1 0 0 0,0-1 0 0 0,1 1 0 0 0,-1-1 0 0 0,0 1 0 0 0,0-1 0 0 0,0 1 0 0 0,0-1 0 0 0,0 1 0 0 0,-1-1 0 0 0,1 1 0 0 0,0-1 0 0 0,0 1 0 0 0,0-1 0 0 0,0 1 0 0 0,-1 0 0 0 0,-8 12 175 0 0,5-9-166 0 0,-1-1-1 0 0,0 0 1 0 0,0 0 0 0 0,0-1-1 0 0,0 1 1 0 0,0-1-1 0 0,-1 0 1 0 0,1-1 0 0 0,-10 3-1 0 0,0-2 29 0 0,0 0 1 0 0,-22 0-1 0 0,-3-10-3013 0 0,44 1-306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2"/>
    </inkml:context>
    <inkml:brush xml:id="br0">
      <inkml:brushProperty name="width" value="0.05" units="cm"/>
      <inkml:brushProperty name="height" value="0.05" units="cm"/>
      <inkml:brushProperty name="color" value="#008C3A"/>
    </inkml:brush>
  </inkml:definitions>
  <inkml:trace contextRef="#ctx0" brushRef="#br0">48 255 13471 0 0,'-8'5'1224'0'0,"4"-2"-1113"0"0,1 0 0 0 0,-1 1-1 0 0,1-1 1 0 0,0 1 0 0 0,1-1-1 0 0,-1 1 1 0 0,0 0 0 0 0,1 0-1 0 0,0 0 1 0 0,0 1-1 0 0,0-1 1 0 0,1 0 0 0 0,-1 1-1 0 0,1-1 1 0 0,0 1 0 0 0,0 0-1 0 0,1-1 1 0 0,0 1 0 0 0,-1 0-1 0 0,2 4 1 0 0,-1 7 423 0 0,1-1 0 0 0,1 1 1 0 0,0-1-1 0 0,8 26 0 0 0,-9-36-459 0 0,0-1-1 0 0,0 0 1 0 0,1 0 0 0 0,0 0-1 0 0,0 0 1 0 0,0-1 0 0 0,0 1-1 0 0,1 0 1 0 0,-1-1 0 0 0,1 0-1 0 0,0 1 1 0 0,0-1 0 0 0,0 0-1 0 0,0-1 1 0 0,1 1 0 0 0,-1 0-1 0 0,1-1 1 0 0,-1 0 0 0 0,1 0-1 0 0,0 0 1 0 0,0 0 0 0 0,0-1-1 0 0,0 1 1 0 0,0-1 0 0 0,0 0-1 0 0,1-1 1 0 0,-1 1 0 0 0,0 0-1 0 0,1-1 1 0 0,-1 0-1 0 0,0 0 1 0 0,0-1 0 0 0,1 1-1 0 0,7-3 1 0 0,0-1-26 0 0,1 0-1 0 0,-1-1 1 0 0,0 0-1 0 0,0-1 1 0 0,-1-1 0 0 0,0 0-1 0 0,0 0 1 0 0,0-1-1 0 0,-1-1 1 0 0,0 0-1 0 0,-1 0 1 0 0,0-1-1 0 0,0 0 1 0 0,-1 0 0 0 0,-1-1-1 0 0,1 0 1 0 0,-2 0-1 0 0,8-17 1 0 0,-8 15-32 0 0,0-1 0 0 0,-1-1 0 0 0,-1 1 0 0 0,0-1 0 0 0,-1 1 0 0 0,0-1 0 0 0,-1 0 0 0 0,-1 0 0 0 0,0 0 0 0 0,-1 0 0 0 0,-1 0 0 0 0,0 0 0 0 0,-1 0 0 0 0,-1 0 0 0 0,-8-26 0 0 0,8 34 4 0 0,1 1 0 0 0,-2-1 1 0 0,1 1-1 0 0,-1 0 0 0 0,0 0 0 0 0,0 0 1 0 0,0 0-1 0 0,-1 1 0 0 0,0-1 0 0 0,0 1 1 0 0,-11-8-1 0 0,13 11 1 0 0,0 0 0 0 0,0 0 1 0 0,0 1-1 0 0,-1-1 0 0 0,1 1 0 0 0,0 0 0 0 0,-1 0 1 0 0,1 0-1 0 0,-1 0 0 0 0,1 0 0 0 0,-1 1 1 0 0,1 0-1 0 0,-1 0 0 0 0,1 0 0 0 0,-1 0 1 0 0,1 0-1 0 0,-1 1 0 0 0,1-1 0 0 0,-1 1 1 0 0,1 0-1 0 0,0 0 0 0 0,-1 0 0 0 0,1 1 1 0 0,0-1-1 0 0,-6 4 0 0 0,-2 3-57 0 0,0 1 1 0 0,0-1-1 0 0,1 2 0 0 0,0 0 0 0 0,1 0 1 0 0,0 0-1 0 0,1 1 0 0 0,0 1 0 0 0,-9 15 1 0 0,9-12-688 0 0,1 1 1 0 0,0-1-1 0 0,1 1 0 0 0,0 0 1 0 0,2 0-1 0 0,0 1 1 0 0,-2 19-1 0 0,4-13-6058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3"/>
    </inkml:context>
    <inkml:brush xml:id="br0">
      <inkml:brushProperty name="width" value="0.05" units="cm"/>
      <inkml:brushProperty name="height" value="0.05" units="cm"/>
      <inkml:brushProperty name="color" value="#008C3A"/>
    </inkml:brush>
  </inkml:definitions>
  <inkml:trace contextRef="#ctx0" brushRef="#br0">21 27 5983 0 0,'0'1'9549'0'0,"-2"8"-7886"0"0,1 0-1119 0 0,1 0-1 0 0,1 0 1 0 0,0 0-1 0 0,0-1 0 0 0,3 13 1 0 0,3 19 247 0 0,-5 1-146 0 0,3 32 94 0 0,-4-72-571 0 0,-4-13-397 0 0,-1-3 63 0 0,-5-16 225 0 0,1 0 1 0 0,2-1-1 0 0,-3-51 1 0 0,9 81-6 0 0,1 1 0 0 0,0-1 1 0 0,0 0-1 0 0,0 0 0 0 0,0 1 0 0 0,0-1 1 0 0,0 1-1 0 0,0-1 0 0 0,1 1 0 0 0,-1-1 1 0 0,0 1-1 0 0,1 0 0 0 0,-1-1 0 0 0,1 1 1 0 0,2-1-1 0 0,1-2-73 0 0,1 2 1 0 0,-1-1-1 0 0,0 0 1 0 0,0 1-1 0 0,1 0 1 0 0,0 0-1 0 0,-1 1 1 0 0,7-1-1 0 0,27-3-3615 0 0,-37 5 3315 0 0,12-2-6808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4"/>
    </inkml:context>
    <inkml:brush xml:id="br0">
      <inkml:brushProperty name="width" value="0.05" units="cm"/>
      <inkml:brushProperty name="height" value="0.05" units="cm"/>
      <inkml:brushProperty name="color" value="#008C3A"/>
    </inkml:brush>
  </inkml:definitions>
  <inkml:trace contextRef="#ctx0" brushRef="#br0">270 378 2303 0 0,'-15'-16'16318'0'0,"5"10"-15185"0"0,7 5-1121 0 0,0-1 1 0 0,1 1 0 0 0,-1 0-1 0 0,0 1 1 0 0,0-1-1 0 0,0 1 1 0 0,0-1 0 0 0,0 1-1 0 0,0 0 1 0 0,0 0-1 0 0,0 0 1 0 0,0 0-1 0 0,0 1 1 0 0,0-1 0 0 0,0 1-1 0 0,0 0 1 0 0,0-1-1 0 0,0 1 1 0 0,-5 3 0 0 0,-1 0 18 0 0,-1 0 45 0 0,0 1 1 0 0,0 0 0 0 0,1 0 0 0 0,0 1 0 0 0,0 0 0 0 0,1 1-1 0 0,0 0 1 0 0,0 0 0 0 0,0 1 0 0 0,1 0 0 0 0,-8 11 0 0 0,7-8 65 0 0,0 0 0 0 0,1 1 1 0 0,0 0-1 0 0,1 0 1 0 0,1 1-1 0 0,0 0 1 0 0,1 0-1 0 0,-5 19 0 0 0,9-28-72 0 0,-1 0 0 0 0,1-1 0 0 0,-1 1-1 0 0,1 0 1 0 0,0 0 0 0 0,1 0 0 0 0,-1 0-1 0 0,1 0 1 0 0,-1 0 0 0 0,1 0 0 0 0,0-1-1 0 0,1 1 1 0 0,-1 0 0 0 0,1-1 0 0 0,3 7-1 0 0,-4-8-51 0 0,1 0-1 0 0,0 0 1 0 0,-1-1-1 0 0,1 1 1 0 0,0 0-1 0 0,0-1 1 0 0,0 1-1 0 0,1-1 0 0 0,-1 0 1 0 0,0 1-1 0 0,0-1 1 0 0,1 0-1 0 0,-1-1 1 0 0,1 1-1 0 0,-1 0 0 0 0,1-1 1 0 0,-1 1-1 0 0,1-1 1 0 0,-1 0-1 0 0,1 0 1 0 0,-1 0-1 0 0,1 0 1 0 0,-1 0-1 0 0,1 0 0 0 0,2-1 1 0 0,4-1-15 0 0,-1-1 1 0 0,1 1-1 0 0,-1-2 1 0 0,0 1-1 0 0,0-1 1 0 0,0 0-1 0 0,-1 0 1 0 0,1-1-1 0 0,12-11 0 0 0,-11 8 0 0 0,0 0 0 0 0,0-1-1 0 0,-1-1 1 0 0,0 1 0 0 0,-1-1-1 0 0,9-16 1 0 0,-8 11-7 0 0,-2 0 0 0 0,0 0 0 0 0,0-1 0 0 0,-2 0 0 0 0,3-17 0 0 0,9-85-59 0 0,-12 73 29 0 0,1-32 158 0 0,-8-111 1 0 0,4 494 1251 0 0,-1-303-1367 0 0,1 156 582 0 0,0-140-554 0 0,1 0-1 0 0,2-1 1 0 0,-1 1-1 0 0,2-1 1 0 0,1 0 0 0 0,10 25-1 0 0,-14-40-61 0 0,-1 0 0 0 0,1 0 0 0 0,0 0-1 0 0,0-1 1 0 0,0 1 0 0 0,0 0 0 0 0,0-1 0 0 0,1 1 0 0 0,3 2 0 0 0,-5-4-98 0 0,0-1 0 0 0,1 1 1 0 0,-1 0-1 0 0,0-1 1 0 0,0 1-1 0 0,1 0 0 0 0,-1-1 1 0 0,0 0-1 0 0,1 1 1 0 0,-1-1-1 0 0,0 0 1 0 0,1 0-1 0 0,-1 0 0 0 0,1 0 1 0 0,-1 0-1 0 0,0 0 1 0 0,1 0-1 0 0,-1 0 1 0 0,1 0-1 0 0,-1-1 0 0 0,0 1 1 0 0,1-1-1 0 0,-1 1 1 0 0,0-1-1 0 0,2 0 0 0 0,9-7-1502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79"/>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5"/>
    </inkml:context>
    <inkml:brush xml:id="br0">
      <inkml:brushProperty name="width" value="0.05" units="cm"/>
      <inkml:brushProperty name="height" value="0.05" units="cm"/>
      <inkml:brushProperty name="color" value="#008C3A"/>
    </inkml:brush>
  </inkml:definitions>
  <inkml:trace contextRef="#ctx0" brushRef="#br0">2 219 10591 0 0,'0'0'819'0'0,"-1"2"-534"0"0,0 4-62 0 0,2-5-87 0 0,-1 0 0 0 0,0 0 0 0 0,0-1 0 0 0,0 1 0 0 0,0 0 0 0 0,1 0-1 0 0,-1-1 1 0 0,0 1 0 0 0,1 0 0 0 0,-1-1 0 0 0,1 1 0 0 0,-1 0 0 0 0,1-1 0 0 0,-1 1 0 0 0,1-1 0 0 0,-1 1 0 0 0,1 0 0 0 0,0-1 0 0 0,-1 0 0 0 0,1 1-1 0 0,0 0 1 0 0,15 7 1814 0 0,-12-8-1778 0 0,-1 0-1 0 0,1 1 1 0 0,0-2 0 0 0,-1 1 0 0 0,1 0-1 0 0,-1-1 1 0 0,1 1 0 0 0,-1-1 0 0 0,1 0-1 0 0,-1 0 1 0 0,0-1 0 0 0,1 1 0 0 0,-1-1-1 0 0,0 0 1 0 0,5-2 0 0 0,3-4 59 0 0,0 0-1 0 0,17-16 1 0 0,-24 19-202 0 0,1 1 1 0 0,-2-1-1 0 0,1 0 0 0 0,0-1 1 0 0,-1 1-1 0 0,0-1 1 0 0,0 1-1 0 0,-1-1 0 0 0,1 0 1 0 0,1-7-1 0 0,-3 8 34 0 0,0 0-1 0 0,0 1 1 0 0,0-1-1 0 0,-1 0 1 0 0,1 1-1 0 0,-1-1 1 0 0,-1 0-1 0 0,1 0 1 0 0,0 1-1 0 0,-1-1 1 0 0,0 0 0 0 0,0 1-1 0 0,-1-1 1 0 0,-2-5-1 0 0,4 9-29 0 0,-1 0 0 0 0,1 0 1 0 0,-1 0-1 0 0,1 0 0 0 0,-1 0 0 0 0,0 0 0 0 0,0 1 0 0 0,1-1 1 0 0,-1 0-1 0 0,0 0 0 0 0,0 1 0 0 0,0-1 0 0 0,0 0 0 0 0,0 1 0 0 0,0-1 1 0 0,0 1-1 0 0,0-1 0 0 0,0 1 0 0 0,0 0 0 0 0,0-1 0 0 0,0 1 1 0 0,0 0-1 0 0,0 0 0 0 0,-1 0 0 0 0,1 0 0 0 0,0 0 0 0 0,0 0 0 0 0,0 0 1 0 0,0 0-1 0 0,0 0 0 0 0,0 0 0 0 0,0 1 0 0 0,-1-1 0 0 0,1 0 1 0 0,0 1-1 0 0,0-1 0 0 0,0 1 0 0 0,0-1 0 0 0,0 1 0 0 0,1 0 0 0 0,-2 0 1 0 0,-2 2 36 0 0,0 0 0 0 0,0 0 0 0 0,0 0 0 0 0,1 0 0 0 0,-1 0 1 0 0,1 1-1 0 0,0 0 0 0 0,-4 6 0 0 0,1 1-46 0 0,0 1-1 0 0,1 0 1 0 0,0 0 0 0 0,1 0-1 0 0,0 1 1 0 0,-2 12-1 0 0,5-20-23 0 0,1-1-1 0 0,-1 1 1 0 0,1-1-1 0 0,0 1 0 0 0,-1-1 1 0 0,2 1-1 0 0,-1-1 0 0 0,1 1 1 0 0,-1-1-1 0 0,1 0 0 0 0,1 1 1 0 0,-1-1-1 0 0,0 0 1 0 0,1 1-1 0 0,0-1 0 0 0,0 0 1 0 0,0 0-1 0 0,1-1 0 0 0,-1 1 1 0 0,6 5-1 0 0,-4-6-12 0 0,0 0 0 0 0,0-1 0 0 0,-1 0 0 0 0,2 0 0 0 0,-1 0 0 0 0,0 0 1 0 0,0 0-1 0 0,1-1 0 0 0,-1 0 0 0 0,0 0 0 0 0,1 0 0 0 0,-1-1 0 0 0,1 1 0 0 0,-1-1 0 0 0,1 0 0 0 0,0-1 0 0 0,-1 1 0 0 0,1-1 0 0 0,-1 0 0 0 0,0 0 0 0 0,1 0 0 0 0,4-2 0 0 0,0 0-68 0 0,0-1-1 0 0,0 1 1 0 0,0-2-1 0 0,0 1 1 0 0,-1-1-1 0 0,0 0 0 0 0,0-1 1 0 0,0 0-1 0 0,9-10 1 0 0,-13 11 3 0 0,1-1-1 0 0,-1 0 1 0 0,0 0 0 0 0,-1 0 0 0 0,1 0 0 0 0,-1 0 0 0 0,3-9-1 0 0,12-27-27 0 0,-17 41 1087 0 0,0 3-765 0 0,13 96 697 0 0,-2-7-461 0 0,-12-90-386 0 0,-1-13-4 0 0,-37-193-123 0 0,38 203 73 0 0,-1 0-1 0 0,1 0 0 0 0,0-1 1 0 0,0 1-1 0 0,-1 0 1 0 0,1 0-1 0 0,1-1 1 0 0,-1 1-1 0 0,0 0 0 0 0,1 0 1 0 0,-1-1-1 0 0,1 1 1 0 0,-1 0-1 0 0,1 0 1 0 0,0 0-1 0 0,0 0 0 0 0,0 0 1 0 0,0 0-1 0 0,0 0 1 0 0,1 0-1 0 0,-1 0 1 0 0,1 0-1 0 0,-1 1 0 0 0,1-1 1 0 0,-1 1-1 0 0,1-1 1 0 0,0 1-1 0 0,0 0 1 0 0,0-1-1 0 0,0 1 0 0 0,0 0 1 0 0,0 0-1 0 0,0 0 1 0 0,3 0-1 0 0,9-4 128 0 0,1 0-1 0 0,-1 1 1 0 0,1 1-1 0 0,24-3 1 0 0,-1 0-1687 0 0,0-3-4482 0 0,-26 5-1725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6"/>
    </inkml:context>
    <inkml:brush xml:id="br0">
      <inkml:brushProperty name="width" value="0.05" units="cm"/>
      <inkml:brushProperty name="height" value="0.05" units="cm"/>
      <inkml:brushProperty name="color" value="#008C3A"/>
    </inkml:brush>
  </inkml:definitions>
  <inkml:trace contextRef="#ctx0" brushRef="#br0">207 102 2759 0 0,'-1'0'207'0'0,"-5"-4"208"0"0,-13-13 7521 0 0,4-3-3571 0 0,-5-4-3273 0 0,19 22-1071 0 0,-1 0 0 0 0,0 1-1 0 0,0-1 1 0 0,0 1 0 0 0,1-1 0 0 0,-2 1 0 0 0,1 0 0 0 0,0-1-1 0 0,0 1 1 0 0,0 0 0 0 0,0 1 0 0 0,-1-1 0 0 0,1 0 0 0 0,0 1-1 0 0,-1-1 1 0 0,1 1 0 0 0,-1 0 0 0 0,1-1 0 0 0,0 1 0 0 0,-1 0-1 0 0,-2 1 1 0 0,-1-1 50 0 0,3 1-40 0 0,1-1 0 0 0,-1 1 1 0 0,1 0-1 0 0,-1-1 0 0 0,1 1 0 0 0,0 0 0 0 0,-1 1 0 0 0,1-1 0 0 0,0 0 0 0 0,-1 1 1 0 0,1-1-1 0 0,0 1 0 0 0,0 0 0 0 0,0-1 0 0 0,1 1 0 0 0,-1 0 0 0 0,0 0 0 0 0,1 0 0 0 0,-1 1 1 0 0,1-1-1 0 0,0 0 0 0 0,-2 5 0 0 0,-3 5 120 0 0,1 0 0 0 0,0 1 0 0 0,-2 13 0 0 0,1-5 76 0 0,1 0-1 0 0,-2 32 0 0 0,6-46-145 0 0,1 0 0 0 0,0 0 0 0 0,1 0 0 0 0,-1 0-1 0 0,1 0 1 0 0,1 0 0 0 0,-1 0 0 0 0,1 0 0 0 0,0-1 0 0 0,1 1 0 0 0,5 11 0 0 0,-7-17-73 0 0,0 0 0 0 0,0 1 0 0 0,0-1 0 0 0,-1 0 0 0 0,1 0 0 0 0,0 0 0 0 0,0 0 1 0 0,1 0-1 0 0,-1 0 0 0 0,0 0 0 0 0,0 0 0 0 0,0-1 0 0 0,1 1 0 0 0,-1 0 1 0 0,0-1-1 0 0,1 1 0 0 0,-1-1 0 0 0,1 1 0 0 0,-1-1 0 0 0,0 0 0 0 0,3 1 0 0 0,-1-1 17 0 0,0 0 0 0 0,0-1-1 0 0,0 1 1 0 0,0-1 0 0 0,-1 1-1 0 0,1-1 1 0 0,0 0 0 0 0,0 0 0 0 0,-1 0-1 0 0,4-3 1 0 0,2 0 26 0 0,0-1 0 0 0,-1 0 0 0 0,0-1-1 0 0,-1 0 1 0 0,1 0 0 0 0,6-9 0 0 0,-7 7-43 0 0,0-1 0 0 0,-1 0 0 0 0,0 0 0 0 0,0 0 0 0 0,-1 0 0 0 0,-1-1 0 0 0,5-16 0 0 0,-5 11 5 0 0,0 0 0 0 0,-1 0 0 0 0,-1 0-1 0 0,-1-25 1 0 0,0 40-13 0 0,0 0 0 0 0,0 0 0 0 0,0 1 0 0 0,0-1 0 0 0,0 0 0 0 0,0 0 0 0 0,0 0 0 0 0,0 0-1 0 0,0 0 1 0 0,0 0 0 0 0,0 0 0 0 0,0 0 0 0 0,0 0 0 0 0,0 0 0 0 0,0 0 0 0 0,0 0 0 0 0,0 0 0 0 0,0 0 0 0 0,0 0 0 0 0,-1 0-1 0 0,1 0 1 0 0,0 0 0 0 0,0 0 0 0 0,0 0 0 0 0,0-1 0 0 0,0 1 0 0 0,0 0 0 0 0,0 0 0 0 0,0 0 0 0 0,0 0 0 0 0,0 0 0 0 0,0 0-1 0 0,0 0 1 0 0,0 0 0 0 0,0 0 0 0 0,0 0 0 0 0,0 0 0 0 0,0 0 0 0 0,0 0 0 0 0,0 0 0 0 0,-3 9 23 0 0,-2 12 131 0 0,3-4-9 0 0,0-1 0 0 0,1 1 0 0 0,1 0 0 0 0,0 0 0 0 0,1 0 0 0 0,1 0 0 0 0,1 0 0 0 0,5 16 0 0 0,-7-29-121 0 0,0 0-1 0 0,0 0 1 0 0,1 0 0 0 0,0-1 0 0 0,0 1 0 0 0,0-1-1 0 0,0 1 1 0 0,0-1 0 0 0,1 0 0 0 0,-1 0 0 0 0,1 0 0 0 0,0 0-1 0 0,0 0 1 0 0,0-1 0 0 0,0 1 0 0 0,1-1 0 0 0,-1 0-1 0 0,0 0 1 0 0,1 0 0 0 0,0 0 0 0 0,-1-1 0 0 0,1 1-1 0 0,0-1 1 0 0,0 0 0 0 0,0 0 0 0 0,0-1 0 0 0,0 1-1 0 0,0-1 1 0 0,0 0 0 0 0,0 0 0 0 0,0 0 0 0 0,0 0 0 0 0,0-1-1 0 0,7-1 1 0 0,-4-1-66 0 0,-1 1 0 0 0,0-1 0 0 0,1 0 0 0 0,-1-1 0 0 0,0 1 0 0 0,0-1 0 0 0,-1 0 0 0 0,1-1 0 0 0,-1 1 0 0 0,0-1 0 0 0,0 0 0 0 0,-1-1-1 0 0,1 1 1 0 0,-1-1 0 0 0,0 0 0 0 0,-1 0 0 0 0,1 0 0 0 0,-1 0 0 0 0,0-1 0 0 0,-1 1 0 0 0,0-1 0 0 0,0 0 0 0 0,0 1 0 0 0,-1-1 0 0 0,1-9 0 0 0,3-32-1279 0 0,-3-67 0 0 0,-2 86 747 0 0,0 25 395 0 0,-2-2 50 0 0,2 4 898 0 0,7 28-32 0 0,-1-6-416 0 0,13 184 3024 0 0,-14-127-2509 0 0,3-162-1312 0 0,-8 67 432 0 0,0 7 41 0 0,0-1 0 0 0,1 0 0 0 0,0 1 1 0 0,1-1-1 0 0,0 1 0 0 0,1 0 0 0 0,5-15 0 0 0,-2 16 3 0 0,-5 9 6 0 0,-1 0-1 0 0,1 0 1 0 0,0 0 0 0 0,0 0-1 0 0,-1 1 1 0 0,1-1 0 0 0,0 0 0 0 0,0 0-1 0 0,0 1 1 0 0,0-1 0 0 0,0 0-1 0 0,0 1 1 0 0,0-1 0 0 0,0 1-1 0 0,0-1 1 0 0,1 1 0 0 0,-1-1-1 0 0,0 1 1 0 0,0 0 0 0 0,0 0-1 0 0,1 0 1 0 0,-1 0 0 0 0,0 0-1 0 0,0 0 1 0 0,0 0 0 0 0,0 0-1 0 0,1 0 1 0 0,-1 0 0 0 0,0 0-1 0 0,0 1 1 0 0,0-1 0 0 0,2 1-1 0 0,-1 1 26 0 0,1-1 0 0 0,-1 1 0 0 0,0 0 0 0 0,0 0 0 0 0,0 0 0 0 0,0 0 0 0 0,0 0 0 0 0,0 0 0 0 0,1 3 0 0 0,8 13 230 0 0,12 31 0 0 0,-15-32-8 0 0,1 1 1 0 0,19 29-1 0 0,-25-43-479 0 0,1 1 0 0 0,-1-1 0 0 0,1 0 1 0 0,0 0-1 0 0,0-1 0 0 0,0 1 0 0 0,1-1 1 0 0,-1 0-1 0 0,1 0 0 0 0,0 0 0 0 0,0-1 0 0 0,0 0 1 0 0,0 0-1 0 0,8 3 0 0 0,-1-4-1446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7"/>
    </inkml:context>
    <inkml:brush xml:id="br0">
      <inkml:brushProperty name="width" value="0.05" units="cm"/>
      <inkml:brushProperty name="height" value="0.05" units="cm"/>
      <inkml:brushProperty name="color" value="#008C3A"/>
    </inkml:brush>
  </inkml:definitions>
  <inkml:trace contextRef="#ctx0" brushRef="#br0">282 455 15695 0 0,'0'0'1418'0'0,"-1"-2"-1168"0"0,-1-8 378 0 0,-1 0 0 0 0,0 0 0 0 0,-1-1 0 0 0,0 2-1 0 0,-6-12 1 0 0,8 18-597 0 0,0-1 0 0 0,-1 1 0 0 0,1 0 0 0 0,-1 1 0 0 0,1-1 0 0 0,-1 0 0 0 0,0 1 0 0 0,0 0 0 0 0,0-1 0 0 0,0 1 0 0 0,-1 0 0 0 0,1 1 0 0 0,-1-1 0 0 0,1 1 0 0 0,-1-1 0 0 0,1 1 0 0 0,-1 0 0 0 0,-7-1 0 0 0,6 2 18 0 0,0 0 0 0 0,-1 0 0 0 0,1 0 0 0 0,-1 1 0 0 0,1-1 0 0 0,-1 1 0 0 0,1 1-1 0 0,0-1 1 0 0,0 1 0 0 0,0 0 0 0 0,0 0 0 0 0,0 0 0 0 0,0 1 0 0 0,0 0 0 0 0,1 0 0 0 0,-1 0 0 0 0,1 0-1 0 0,0 1 1 0 0,0 0 0 0 0,0-1 0 0 0,-3 6 0 0 0,-3 3 88 0 0,0 1-1 0 0,2 0 1 0 0,-1 0-1 0 0,1 0 1 0 0,1 1 0 0 0,-6 17-1 0 0,10-23-33 0 0,0 1 0 0 0,1 0 0 0 0,0 0 0 0 0,0 0 0 0 0,1 0-1 0 0,0 0 1 0 0,0 17 0 0 0,1-23-87 0 0,0-1 1 0 0,0 0-1 0 0,1 0 0 0 0,-1 0 0 0 0,1 0 1 0 0,-1 0-1 0 0,1 0 0 0 0,-1 1 0 0 0,1-1 1 0 0,0 0-1 0 0,0-1 0 0 0,0 1 0 0 0,0 0 1 0 0,1 0-1 0 0,-1 0 0 0 0,0-1 0 0 0,1 1 0 0 0,-1 0 1 0 0,1-1-1 0 0,0 0 0 0 0,-1 1 0 0 0,1-1 1 0 0,0 0-1 0 0,0 0 0 0 0,0 0 0 0 0,0 0 1 0 0,0 0-1 0 0,0 0 0 0 0,0 0 0 0 0,0-1 0 0 0,0 1 1 0 0,0-1-1 0 0,0 0 0 0 0,0 0 0 0 0,1 1 1 0 0,-1-1-1 0 0,4-1 0 0 0,-1 0-16 0 0,0 0 0 0 0,-1 0 0 0 0,1 0 0 0 0,-1-1 0 0 0,1 1 0 0 0,-1-1 0 0 0,0 0 0 0 0,0-1 0 0 0,0 1 0 0 0,0-1 0 0 0,0 0 0 0 0,0 0 0 0 0,-1 0 0 0 0,7-7 0 0 0,2-3 0 0 0,-1 0 0 0 0,15-26 0 0 0,-17 23-2 0 0,-1 1 1 0 0,-1-2-1 0 0,0 1 0 0 0,-1-1 1 0 0,4-21-1 0 0,13-90-154 0 0,-17 90 50 0 0,26-207-631 0 0,-32 243 977 0 0,-8 123 734 0 0,0-9-330 0 0,8-48-193 0 0,8 77 0 0 0,-4-115-363 0 0,0-1-1 0 0,2 1 1 0 0,1-1 0 0 0,1 0 0 0 0,20 44-1 0 0,-27-67-202 0 0,0 1-1 0 0,0 0 0 0 0,1-1 1 0 0,-1 1-1 0 0,1-1 0 0 0,0 0 0 0 0,0 1 1 0 0,0-1-1 0 0,0 0 0 0 0,0 0 1 0 0,0 0-1 0 0,0 0 0 0 0,4 1 0 0 0,5 1-813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8"/>
    </inkml:context>
    <inkml:brush xml:id="br0">
      <inkml:brushProperty name="width" value="0.05" units="cm"/>
      <inkml:brushProperty name="height" value="0.05" units="cm"/>
      <inkml:brushProperty name="color" value="#008C3A"/>
    </inkml:brush>
  </inkml:definitions>
  <inkml:trace contextRef="#ctx0" brushRef="#br0">212 83 6447 0 0,'0'0'8062'0'0,"5"-11"-5150"0"0,-3 6-2652 0 0,0 2-169 0 0,-1 1 0 0 0,0-1-1 0 0,0 0 1 0 0,0 0 0 0 0,0 0 0 0 0,-1 1 0 0 0,1-1 0 0 0,-1 0-1 0 0,1 0 1 0 0,-1 0 0 0 0,0 0 0 0 0,0 0 0 0 0,-1 0-1 0 0,0-4 1 0 0,-6-6 38 0 0,2 12-115 0 0,4 1 1 0 0,-3-2-10 0 0,-1 1 1 0 0,0 0-1 0 0,0 1 1 0 0,0-1-1 0 0,0 1 1 0 0,0 0-1 0 0,0 0 1 0 0,0 0-1 0 0,1 1 1 0 0,-1-1-1 0 0,0 1 1 0 0,0 0 0 0 0,0 1-1 0 0,1-1 1 0 0,-7 4-1 0 0,-2 0-57 0 0,0 2-1 0 0,-1 0 1 0 0,-21 16-1 0 0,30-19 35 0 0,0-1-1 0 0,0 2 1 0 0,1-1 0 0 0,-1 1-1 0 0,1-1 1 0 0,0 1-1 0 0,0 0 1 0 0,1 1 0 0 0,-4 6-1 0 0,5-9 11 0 0,1 0 0 0 0,0 0 0 0 0,0 0 0 0 0,0 0 0 0 0,0 0 0 0 0,1 1 0 0 0,-1-1 0 0 0,1 0 0 0 0,0 0 0 0 0,0 1 0 0 0,0-1 0 0 0,0 0 0 0 0,1 0 0 0 0,-1 1 0 0 0,1-1 0 0 0,0 0 0 0 0,0 0 0 0 0,0 0 0 0 0,3 5 0 0 0,1 1 63 0 0,1 1 0 0 0,0-1-1 0 0,1 0 1 0 0,-1-1 0 0 0,2 0-1 0 0,-1 0 1 0 0,17 12 0 0 0,68 42 713 0 0,-34-24-478 0 0,-46-30-161 0 0,-7-5-29 0 0,1 1-1 0 0,-1-1 0 0 0,1 1 1 0 0,-1 1-1 0 0,0-1 1 0 0,-1 1-1 0 0,1-1 1 0 0,-1 1-1 0 0,0 1 0 0 0,5 8 1 0 0,-9-13-75 0 0,1 0-1 0 0,-1 0 1 0 0,0 0 0 0 0,0 0 0 0 0,0 1-1 0 0,0-1 1 0 0,0 0 0 0 0,0 0 0 0 0,0 0 0 0 0,0 0-1 0 0,-1 1 1 0 0,1-1 0 0 0,0 0 0 0 0,-1 0-1 0 0,1 0 1 0 0,-1 0 0 0 0,1 0 0 0 0,-1 0-1 0 0,1 0 1 0 0,-1 0 0 0 0,0 0 0 0 0,0 0 0 0 0,1 0-1 0 0,-1 0 1 0 0,0-1 0 0 0,0 1 0 0 0,0 0-1 0 0,-1 0 1 0 0,-27 17 466 0 0,-3-2-263 0 0,0-2 0 0 0,-1-1 0 0 0,-35 8 0 0 0,51-19-357 0 0,17-2 106 0 0,0 0-1 0 0,0 0 0 0 0,0-1 1 0 0,0 1-1 0 0,-1 0 1 0 0,1 0-1 0 0,0 0 0 0 0,0 0 1 0 0,0 0-1 0 0,0 0 1 0 0,0 0-1 0 0,0 0 0 0 0,-1 0 1 0 0,1-1-1 0 0,0 1 1 0 0,0 0-1 0 0,0 0 0 0 0,0 0 1 0 0,0 0-1 0 0,0 0 0 0 0,0-1 1 0 0,0 1-1 0 0,0 0 1 0 0,0 0-1 0 0,0 0 0 0 0,0 0 1 0 0,0-1-1 0 0,0 1 1 0 0,0 0-1 0 0,0 0 0 0 0,0 0 1 0 0,0 0-1 0 0,0 0 1 0 0,0-1-1 0 0,0 1 0 0 0,0 0 1 0 0,0 0-1 0 0,0 0 0 0 0,0 0 1 0 0,0-1-1 0 0,12-13-2036 0 0,-11 13 1972 0 0,10-9-1315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49"/>
    </inkml:context>
    <inkml:brush xml:id="br0">
      <inkml:brushProperty name="width" value="0.05" units="cm"/>
      <inkml:brushProperty name="height" value="0.05" units="cm"/>
      <inkml:brushProperty name="color" value="#008C3A"/>
    </inkml:brush>
  </inkml:definitions>
  <inkml:trace contextRef="#ctx0" brushRef="#br0">338 119 15231 0 0,'0'0'696'0'0,"-2"-2"-13"0"0,-9-14-194 0 0,-1 1 0 0 0,-1 1-1 0 0,0 0 1 0 0,-16-13 0 0 0,25 23-416 0 0,0 1-1 0 0,-1 0 1 0 0,1 0-1 0 0,-1 1 1 0 0,1-1-1 0 0,-1 1 1 0 0,0 0 0 0 0,0 0-1 0 0,0 0 1 0 0,0 1-1 0 0,0 0 1 0 0,0 0-1 0 0,0 0 1 0 0,0 1-1 0 0,-1 0 1 0 0,1 0 0 0 0,0 0-1 0 0,0 0 1 0 0,0 1-1 0 0,-9 2 1 0 0,8-1-58 0 0,0 1 0 0 0,0 0 0 0 0,1 0 0 0 0,-1 0 0 0 0,1 1 0 0 0,0 0 0 0 0,0 0 0 0 0,0 0 0 0 0,1 0 0 0 0,-1 1 0 0 0,1 0 0 0 0,-4 7 0 0 0,-7 9 210 0 0,-18 37 1 0 0,32-57-220 0 0,-3 8 102 0 0,0 0 1 0 0,0 0 0 0 0,0 1-1 0 0,1-1 1 0 0,1 1-1 0 0,-1 0 1 0 0,2 0-1 0 0,-2 12 1 0 0,3-19-70 0 0,0 0 0 0 0,0 0 0 0 0,0 0 0 0 0,0 0 0 0 0,1 0 0 0 0,-1 0 0 0 0,1 0 0 0 0,0 0 0 0 0,0 0 0 0 0,0 0 0 0 0,0 0 0 0 0,0 0 0 0 0,1-1 0 0 0,-1 1 0 0 0,1-1 0 0 0,0 1 0 0 0,-1-1 0 0 0,1 1 0 0 0,1-1 0 0 0,-1 0 0 0 0,0 0 0 0 0,0 0 0 0 0,1 0 0 0 0,-1-1 0 0 0,1 1 0 0 0,-1-1 0 0 0,1 1 0 0 0,0-1 0 0 0,0 0 0 0 0,-1 0 0 0 0,6 1 0 0 0,-4-1-22 0 0,0-1-1 0 0,0 0 1 0 0,-1 0 0 0 0,1 0-1 0 0,0 0 1 0 0,-1-1 0 0 0,1 0-1 0 0,0 1 1 0 0,-1-1 0 0 0,1-1-1 0 0,0 1 1 0 0,-1 0-1 0 0,0-1 1 0 0,4-2 0 0 0,2-1-6 0 0,0 0 1 0 0,-1-1 0 0 0,0 0-1 0 0,8-8 1 0 0,-8 5 1 0 0,0 0-1 0 0,-1 0 0 0 0,0 0 1 0 0,0-1-1 0 0,-1 0 1 0 0,-1-1-1 0 0,9-20 1 0 0,-4 2 63 0 0,12-54 0 0 0,-20 70-65 0 0,0 3 42 0 0,-2 8 15 0 0,0 14 32 0 0,-1 12 199 0 0,-6 29 0 0 0,4-29-126 0 0,0 0 1 0 0,1 24-1 0 0,2-41-155 0 0,0-1 0 0 0,1 1-1 0 0,0-1 1 0 0,0 0 0 0 0,0 0 0 0 0,1 0 0 0 0,0 0-1 0 0,0 0 1 0 0,1 0 0 0 0,0 0 0 0 0,0 0 0 0 0,5 7-1 0 0,-7-11-27 0 0,1 0-1 0 0,-1-1 0 0 0,1 1 0 0 0,0 0 0 0 0,-1-1 0 0 0,1 1 0 0 0,0-1 0 0 0,0 1 1 0 0,0-1-1 0 0,0 0 0 0 0,0 0 0 0 0,1 0 0 0 0,-1 0 0 0 0,0 0 0 0 0,0-1 0 0 0,1 1 1 0 0,-1-1-1 0 0,0 1 0 0 0,1-1 0 0 0,-1 0 0 0 0,0 0 0 0 0,1 0 0 0 0,4 0 1 0 0,-3-1-352 0 0,-1 0 0 0 0,1 0 1 0 0,0 0-1 0 0,0-1 1 0 0,5-2-1 0 0,18-13-6146 0 0,-10 2-679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0"/>
    </inkml:context>
    <inkml:brush xml:id="br0">
      <inkml:brushProperty name="width" value="0.05" units="cm"/>
      <inkml:brushProperty name="height" value="0.05" units="cm"/>
      <inkml:brushProperty name="color" value="#008C3A"/>
    </inkml:brush>
  </inkml:definitions>
  <inkml:trace contextRef="#ctx0" brushRef="#br0">15 1 15143 0 0,'0'0'1372'0'0,"-6"7"-986"0"0,4-2-94 0 0,0 0 1 0 0,1 0 0 0 0,0 0 0 0 0,0 1 0 0 0,0-1 0 0 0,0 0 0 0 0,1 0 0 0 0,0 1-1 0 0,0-1 1 0 0,2 10 0 0 0,-1 2 268 0 0,0 12 143 0 0,19 333 4005 0 0,-18-339-4517 0 0,2-1 0 0 0,12 39 0 0 0,-13-51-181 0 0,0-1 0 0 0,1 0 0 0 0,0-1 0 0 0,1 1 0 0 0,0-1 0 0 0,0 0 0 0 0,1 0 0 0 0,-1 0 0 0 0,9 7 0 0 0,-12-13-129 0 0,1 0 0 0 0,-1 0 1 0 0,1 0-1 0 0,0 0 0 0 0,0 0 1 0 0,0-1-1 0 0,0 1 0 0 0,0-1 0 0 0,6 2 1 0 0,-7-3-778 0 0,1 1 1 0 0,-1-1 0 0 0,1 0 0 0 0,-1 0 0 0 0,1 0 0 0 0,-1 0-1 0 0,6-1 1 0 0,9-4-7046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1"/>
    </inkml:context>
    <inkml:brush xml:id="br0">
      <inkml:brushProperty name="width" value="0.05" units="cm"/>
      <inkml:brushProperty name="height" value="0.05" units="cm"/>
      <inkml:brushProperty name="color" value="#008C3A"/>
    </inkml:brush>
  </inkml:definitions>
  <inkml:trace contextRef="#ctx0" brushRef="#br0">1 173 13359 0 0,'0'0'1027'0'0,"6"9"437"0"0,-5-8-1288 0 0,1 0 0 0 0,0-1 0 0 0,-1 1 0 0 0,1 0-1 0 0,0-1 1 0 0,-1 1 0 0 0,1-1 0 0 0,0 0 0 0 0,0 1 0 0 0,0-1 0 0 0,-1 0 0 0 0,1 0 0 0 0,0 0 0 0 0,0 0 0 0 0,0-1-1 0 0,0 1 1 0 0,-1 0 0 0 0,1-1 0 0 0,0 1 0 0 0,0-1 0 0 0,1-1 0 0 0,37-16 1399 0 0,-31 13-1511 0 0,-1-1-1 0 0,1 0 1 0 0,-1 0-1 0 0,0-1 0 0 0,0 0 1 0 0,0-1-1 0 0,-1 0 1 0 0,-1 0-1 0 0,1 0 1 0 0,-1-1-1 0 0,0 0 1 0 0,-1 0-1 0 0,0 0 1 0 0,6-19-1 0 0,-9 26-59 0 0,-2 1-1 0 0,0 0 0 0 0,1 1 0 0 0,-1-1 0 0 0,0 0 0 0 0,1 0 0 0 0,-1 0 0 0 0,0 0 0 0 0,0 1 0 0 0,1-1 0 0 0,-1 0-1 0 0,0 0 1 0 0,0 0 0 0 0,0 0 0 0 0,0 0 0 0 0,0 0 0 0 0,-1 1 0 0 0,1-1 0 0 0,0 0 0 0 0,0 0 0 0 0,0 0 0 0 0,-1 0 0 0 0,0 0 0 0 0,-1-8 73 0 0,1 9-70 0 0,0 0 0 0 0,1 0 0 0 0,-1 0 0 0 0,0-1-1 0 0,1 1 1 0 0,-1 0 0 0 0,0 0 0 0 0,1 0 0 0 0,-1 0 0 0 0,0 0 0 0 0,0 0-1 0 0,1 0 1 0 0,-1 0 0 0 0,0 0 0 0 0,1 1 0 0 0,-1-1 0 0 0,-1 1 0 0 0,2-1 7 0 0,-5 1 26 0 0,1 1-1 0 0,-1-1 1 0 0,1 1 0 0 0,0 0-1 0 0,0 1 1 0 0,-1-1 0 0 0,2 1 0 0 0,-1 0-1 0 0,0 0 1 0 0,1 0 0 0 0,-1 0-1 0 0,1 0 1 0 0,0 1 0 0 0,0 0 0 0 0,0-1-1 0 0,-3 7 1 0 0,-2 4 72 0 0,0 1 0 0 0,1 0 0 0 0,-7 20 0 0 0,12-26-29 0 0,0-1-1 0 0,0 0 0 0 0,0 1 0 0 0,1-1 0 0 0,0 1 0 0 0,1-1 0 0 0,0 1 0 0 0,0 0 0 0 0,1-1 0 0 0,0 1 0 0 0,1-1 0 0 0,5 17 1 0 0,-6-21-54 0 0,0-1 1 0 0,1 1 0 0 0,-1 0-1 0 0,1-1 1 0 0,0 0 0 0 0,0 1-1 0 0,0-1 1 0 0,1 0 0 0 0,-1 0-1 0 0,1 0 1 0 0,0 0-1 0 0,0-1 1 0 0,0 1 0 0 0,0-1-1 0 0,0 1 1 0 0,0-1 0 0 0,1 0-1 0 0,-1-1 1 0 0,1 1 0 0 0,0 0-1 0 0,-1-1 1 0 0,1 0 0 0 0,0 0-1 0 0,0 0 1 0 0,0 0 0 0 0,-1-1-1 0 0,1 1 1 0 0,0-1 0 0 0,0 0-1 0 0,5-1 1 0 0,0 0-327 0 0,0 0-1 0 0,0-1 1 0 0,0 0-1 0 0,0 0 1 0 0,13-6-1 0 0,-5 0-718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2"/>
    </inkml:context>
    <inkml:brush xml:id="br0">
      <inkml:brushProperty name="width" value="0.05" units="cm"/>
      <inkml:brushProperty name="height" value="0.05" units="cm"/>
      <inkml:brushProperty name="color" value="#008C3A"/>
    </inkml:brush>
  </inkml:definitions>
  <inkml:trace contextRef="#ctx0" brushRef="#br0">140 33 5527 0 0,'0'0'12842'0'0,"-5"-17"-11788"0"0,2 15-967 0 0,0 0-1 0 0,0 1 0 0 0,-1-1 0 0 0,1 0 1 0 0,0 1-1 0 0,-1 0 0 0 0,1 0 1 0 0,-1 0-1 0 0,1 0 0 0 0,-1 0 0 0 0,0 1 1 0 0,1 0-1 0 0,-1-1 0 0 0,0 1 1 0 0,1 1-1 0 0,-1-1 0 0 0,0 0 1 0 0,1 1-1 0 0,-7 2 0 0 0,7-3-28 0 0,0 1 0 0 0,0 0 0 0 0,0-1 0 0 0,0 1-1 0 0,0 1 1 0 0,1-1 0 0 0,-1 0 0 0 0,0 1 0 0 0,1-1 0 0 0,-1 1-1 0 0,1 0 1 0 0,-1 0 0 0 0,1 0 0 0 0,0 0 0 0 0,0 0 0 0 0,0 1-1 0 0,0-1 1 0 0,0 0 0 0 0,0 1 0 0 0,1 0 0 0 0,-1-1 0 0 0,1 1-1 0 0,0 0 1 0 0,-2 4 0 0 0,3-4-43 0 0,0 1-1 0 0,0-1 1 0 0,0 0 0 0 0,1 0-1 0 0,-1 0 1 0 0,1 0-1 0 0,-1 0 1 0 0,1-1-1 0 0,0 1 1 0 0,1 0 0 0 0,-1 0-1 0 0,0 0 1 0 0,1-1-1 0 0,-1 1 1 0 0,1-1 0 0 0,0 1-1 0 0,0-1 1 0 0,2 3-1 0 0,5 4 33 0 0,1 1-1 0 0,19 12 0 0 0,-20-15-26 0 0,12 8 74 0 0,16 12-47 0 0,-34-25-54 0 0,0 0 0 0 0,0 1-1 0 0,-1-1 1 0 0,0 1-1 0 0,1 0 1 0 0,-1 0-1 0 0,0 0 1 0 0,0 0-1 0 0,2 5 1 0 0,-4-7 15 0 0,0 0 0 0 0,1 0-1 0 0,-1 0 1 0 0,0 0 0 0 0,0 0 0 0 0,0 0 0 0 0,1 0 0 0 0,-1 0 0 0 0,-1 1 0 0 0,1-1 0 0 0,0 0-1 0 0,0 0 1 0 0,0 0 0 0 0,0 0 0 0 0,-1 0 0 0 0,1 0 0 0 0,0 0 0 0 0,-1 0 0 0 0,1 0 0 0 0,-1 0-1 0 0,0 1 1 0 0,-1 0 7 0 0,0 0 0 0 0,0 0 0 0 0,0-1 0 0 0,0 1 0 0 0,0 0 0 0 0,0-1 0 0 0,0 1 0 0 0,-4 1 0 0 0,-4 1 11 0 0,-1 0 0 0 0,1 0 0 0 0,-13 2-1 0 0,18-5-31 0 0,3 0-9 0 0,-10 0 0 0 0,3-1-138 0 0,9 0 97 0 0,-1 0 0 0 0,1 0 0 0 0,0 0 0 0 0,0 0-1 0 0,0 0 1 0 0,0 0 0 0 0,0 0 0 0 0,0 0-1 0 0,-1 0 1 0 0,1 0 0 0 0,0 0 0 0 0,0-1 0 0 0,0 1-1 0 0,0 0 1 0 0,0 0 0 0 0,0 0 0 0 0,-1 0 0 0 0,1 0-1 0 0,0 0 1 0 0,0 0 0 0 0,0 0 0 0 0,0 0-1 0 0,0 0 1 0 0,0-1 0 0 0,0 1 0 0 0,0 0 0 0 0,0 0-1 0 0,0 0 1 0 0,0 0 0 0 0,0 0 0 0 0,0 0-1 0 0,-1-1 1 0 0,1 1 0 0 0,0 0 0 0 0,0 0 0 0 0,0 0-1 0 0,0 0 1 0 0,0 0 0 0 0,0 0 0 0 0,0-1-1 0 0,0 1 1 0 0,0 0 0 0 0,1 0 0 0 0,-1 0 0 0 0,0 0-1 0 0,0 0 1 0 0,0 0 0 0 0,0-1 0 0 0,0 1-1 0 0,0 0 1 0 0,0 0 0 0 0,0 0 0 0 0,0 0 0 0 0,0 0-1 0 0,0 0 1 0 0,0 0 0 0 0,0 0 0 0 0,1-1-1 0 0,-1 1 1 0 0,5-6-4689 0 0,4-2-1810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3"/>
    </inkml:context>
    <inkml:brush xml:id="br0">
      <inkml:brushProperty name="width" value="0.05" units="cm"/>
      <inkml:brushProperty name="height" value="0.05" units="cm"/>
      <inkml:brushProperty name="color" value="#008C3A"/>
    </inkml:brush>
  </inkml:definitions>
  <inkml:trace contextRef="#ctx0" brushRef="#br0">73 251 14047 0 0,'-8'4'1276'0'0,"3"-2"-1139"0"0,1 1 0 0 0,0 0-1 0 0,0 1 1 0 0,0-1-1 0 0,0 1 1 0 0,0 0 0 0 0,1 0-1 0 0,0 0 1 0 0,0 0 0 0 0,0 0-1 0 0,0 1 1 0 0,1-1 0 0 0,-1 1-1 0 0,1 0 1 0 0,0 0-1 0 0,1 0 1 0 0,-1 0 0 0 0,1 0-1 0 0,-1 7 1 0 0,0 1 258 0 0,0 0 0 0 0,1 0-1 0 0,0 0 1 0 0,1 0 0 0 0,1 1-1 0 0,3 20 1 0 0,-3-29-328 0 0,0 1 0 0 0,0-1 0 0 0,1 0 0 0 0,-1 1-1 0 0,1-1 1 0 0,1 0 0 0 0,-1 0 0 0 0,1 0 0 0 0,0 0 0 0 0,0 0 0 0 0,0-1-1 0 0,0 1 1 0 0,1-1 0 0 0,0 0 0 0 0,0 0 0 0 0,0 0 0 0 0,0-1 0 0 0,1 0-1 0 0,0 1 1 0 0,-1-1 0 0 0,1-1 0 0 0,0 1 0 0 0,0-1 0 0 0,1 0 0 0 0,-1 0-1 0 0,0 0 1 0 0,1-1 0 0 0,-1 0 0 0 0,1 0 0 0 0,-1 0 0 0 0,1-1 0 0 0,-1 0-1 0 0,1 0 1 0 0,8-1 0 0 0,-1-1-22 0 0,-1 0-1 0 0,0-1 1 0 0,0 0-1 0 0,0-1 1 0 0,0-1 0 0 0,0 1-1 0 0,-1-2 1 0 0,0 0-1 0 0,0 0 1 0 0,-1-1-1 0 0,1 0 1 0 0,15-16 0 0 0,-18 16-10 0 0,0-1 0 0 0,-1-1 0 0 0,0 1-1 0 0,-1-1 1 0 0,0-1 0 0 0,0 1 0 0 0,-1-1 0 0 0,0 0 0 0 0,-1 0 0 0 0,0-1 0 0 0,0 1 0 0 0,-1-1 0 0 0,-1 1 0 0 0,2-19 0 0 0,-2 12 19 0 0,-2 0 0 0 0,0 0 0 0 0,-1 0 0 0 0,-1 0 0 0 0,0 0 0 0 0,-1 0 0 0 0,-1 1 0 0 0,-12-33 0 0 0,12 39-32 0 0,-1 0 1 0 0,0 1-1 0 0,0 0 1 0 0,-1-1-1 0 0,-1 2 1 0 0,1-1-1 0 0,-2 1 1 0 0,1 0-1 0 0,-1 0 1 0 0,0 1-1 0 0,0 0 1 0 0,-1 0-1 0 0,0 1 0 0 0,0 0 1 0 0,-11-4-1 0 0,15 8-27 0 0,0-1 0 0 0,0 1 0 0 0,-1 1-1 0 0,1-1 1 0 0,-1 1 0 0 0,1 0-1 0 0,-1 0 1 0 0,0 1 0 0 0,1-1-1 0 0,-1 1 1 0 0,0 1 0 0 0,1-1 0 0 0,-1 1-1 0 0,0 0 1 0 0,1 0 0 0 0,-1 0-1 0 0,-8 4 1 0 0,8-2-174 0 0,-1 1 0 0 0,1-1-1 0 0,0 1 1 0 0,0 0 0 0 0,1 1-1 0 0,-1 0 1 0 0,1-1 0 0 0,0 1 0 0 0,0 1-1 0 0,1-1 1 0 0,-1 1 0 0 0,1 0-1 0 0,-5 10 1 0 0,1-1-712 0 0,1 1 0 0 0,-6 21 0 0 0,6-10-1084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4"/>
    </inkml:context>
    <inkml:brush xml:id="br0">
      <inkml:brushProperty name="width" value="0.05" units="cm"/>
      <inkml:brushProperty name="height" value="0.05" units="cm"/>
      <inkml:brushProperty name="color" value="#008C3A"/>
    </inkml:brush>
  </inkml:definitions>
  <inkml:trace contextRef="#ctx0" brushRef="#br0">28 11 9671 0 0,'0'0'5963'0'0,"-8"17"-2531"0"0,6 4-2731 0 0,0 0 0 0 0,2 0 0 0 0,0 0-1 0 0,5 35 1 0 0,-1-11-113 0 0,3 40 413 0 0,-8-89-1022 0 0,1 1 0 0 0,-1-1 1 0 0,0 1-1 0 0,0 0 0 0 0,-1-1 0 0 0,-2-5 0 0 0,-5-11-54 0 0,6 6 57 0 0,0 0-1 0 0,0 1 1 0 0,1-1 0 0 0,1 0 0 0 0,1 0 0 0 0,0 0 0 0 0,3-23-1 0 0,-3 32 12 0 0,1 0 0 0 0,0-1 0 0 0,0 2-1 0 0,1-1 1 0 0,0 0 0 0 0,0 0-1 0 0,0 0 1 0 0,0 1 0 0 0,1-1-1 0 0,-1 1 1 0 0,1 0 0 0 0,0 0-1 0 0,1 0 1 0 0,-1 0 0 0 0,1 0 0 0 0,0 1-1 0 0,-1-1 1 0 0,2 1 0 0 0,-1 0-1 0 0,0 0 1 0 0,1 1 0 0 0,-1-1-1 0 0,1 1 1 0 0,4-2 0 0 0,3 1-660 0 0,-1 0 1 0 0,1 1 0 0 0,16-2 0 0 0,-10 3-768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80"/>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5"/>
    </inkml:context>
    <inkml:brush xml:id="br0">
      <inkml:brushProperty name="width" value="0.05" units="cm"/>
      <inkml:brushProperty name="height" value="0.05" units="cm"/>
      <inkml:brushProperty name="color" value="#008C3A"/>
    </inkml:brush>
  </inkml:definitions>
  <inkml:trace contextRef="#ctx0" brushRef="#br0">360 386 16847 0 0,'0'0'1522'0'0,"-11"-13"-1220"0"0,6 9-204 0 0,-1 0 0 0 0,0 0 0 0 0,0 0 0 0 0,0 1 0 0 0,0 0 0 0 0,-1 0 0 0 0,1 0 0 0 0,-1 1 1 0 0,0 0-1 0 0,0 0 0 0 0,0 1 0 0 0,0 0 0 0 0,0 0 0 0 0,0 0 0 0 0,0 1 0 0 0,0 0 0 0 0,0 1 0 0 0,0 0 0 0 0,-8 1 0 0 0,5 0 59 0 0,0 1-1 0 0,0 0 1 0 0,0 0 0 0 0,1 1-1 0 0,-1 1 1 0 0,1-1-1 0 0,0 1 1 0 0,1 1 0 0 0,-1 0-1 0 0,1 0 1 0 0,0 0 0 0 0,-12 13-1 0 0,10-6 11 0 0,0-1-1 0 0,0 2 1 0 0,1-1-1 0 0,-11 22 0 0 0,17-27-63 0 0,0-1 0 0 0,0 1-1 0 0,0 0 1 0 0,1 0-1 0 0,0 0 1 0 0,1 0-1 0 0,-1 0 1 0 0,2 0-1 0 0,-1 0 1 0 0,2 16-1 0 0,-1-22-86 0 0,0 0-1 0 0,0 0 1 0 0,0 0-1 0 0,1 0 1 0 0,-1 0-1 0 0,1 1 0 0 0,-1-1 1 0 0,1 0-1 0 0,0 0 1 0 0,0 0-1 0 0,0 0 1 0 0,0-1-1 0 0,0 1 1 0 0,0 0-1 0 0,0 0 0 0 0,1 0 1 0 0,-1-1-1 0 0,1 1 1 0 0,-1-1-1 0 0,1 1 1 0 0,0-1-1 0 0,-1 0 0 0 0,1 0 1 0 0,0 1-1 0 0,0-1 1 0 0,0-1-1 0 0,0 1 1 0 0,0 0-1 0 0,0 0 0 0 0,0-1 1 0 0,0 1-1 0 0,0-1 1 0 0,0 1-1 0 0,1-1 1 0 0,-1 0-1 0 0,0 0 0 0 0,0 0 1 0 0,0 0-1 0 0,0-1 1 0 0,1 1-1 0 0,3-1 1 0 0,4-2-18 0 0,0 0 0 0 0,0-1 1 0 0,0 0-1 0 0,0 0 0 0 0,0-1 1 0 0,-1 0-1 0 0,11-9 0 0 0,-9 6-28 0 0,-1 0 0 0 0,0-1 0 0 0,-1-1 0 0 0,1 0 0 0 0,-2 0 0 0 0,1 0 0 0 0,-2-1 0 0 0,1-1 0 0 0,-2 1 0 0 0,1-1 0 0 0,-2 0-1 0 0,1-1 1 0 0,5-19 0 0 0,-4 1-158 0 0,-1-1 0 0 0,-1 1 0 0 0,-1-1 0 0 0,-2-51 0 0 0,-2 22-48 0 0,-15-106 1 0 0,14 165 612 0 0,0 6-121 0 0,-2 20 8 0 0,0 32 72 0 0,3 60 334 0 0,5 84 474 0 0,-3-176-1065 0 0,1 0-1 0 0,2 0 0 0 0,0-1 0 0 0,2 1 0 0 0,0-1 1 0 0,13 25-1 0 0,-17-42-104 0 0,0 1 1 0 0,1-1 0 0 0,0 0 0 0 0,7 8-1 0 0,-9-12-278 0 0,-1 0-1 0 0,1 0 0 0 0,0-1 0 0 0,0 1 0 0 0,0-1 1 0 0,0 1-1 0 0,0-1 0 0 0,0 1 0 0 0,1-1 1 0 0,-1 0-1 0 0,0 0 0 0 0,1 0 0 0 0,-1-1 1 0 0,1 1-1 0 0,4 0 0 0 0,4-2-7807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6"/>
    </inkml:context>
    <inkml:brush xml:id="br0">
      <inkml:brushProperty name="width" value="0.05" units="cm"/>
      <inkml:brushProperty name="height" value="0.05" units="cm"/>
      <inkml:brushProperty name="color" value="#008C3A"/>
    </inkml:brush>
  </inkml:definitions>
  <inkml:trace contextRef="#ctx0" brushRef="#br0">48 162 11087 0 0,'0'0'1002'0'0,"14"4"-652"0"0,-8-3 65 0 0,0-1-1 0 0,0 0 1 0 0,0 0-1 0 0,0-1 1 0 0,0 0-1 0 0,0 0 0 0 0,0 0 1 0 0,-1-1-1 0 0,1 0 1 0 0,0 0-1 0 0,-1 0 1 0 0,1-1-1 0 0,-1 0 0 0 0,0 0 1 0 0,0 0-1 0 0,9-8 1 0 0,-11 9-372 0 0,0 0 0 0 0,-1-1 0 0 0,1 1 1 0 0,-1-1-1 0 0,0 1 0 0 0,0-1 0 0 0,0 0 0 0 0,0 0 0 0 0,0 0 1 0 0,0 0-1 0 0,-1 0 0 0 0,1 0 0 0 0,-1 0 0 0 0,0-1 0 0 0,0 1 1 0 0,0 0-1 0 0,-1-1 0 0 0,1 1 0 0 0,-1-1 0 0 0,0 1 0 0 0,0-1 1 0 0,0 1-1 0 0,0 0 0 0 0,-1-1 0 0 0,1 1 0 0 0,-1-1 0 0 0,0 1 1 0 0,0 0-1 0 0,0-1 0 0 0,-3-4 0 0 0,3 6-8 0 0,1 0 0 0 0,-2 0 0 0 0,1 0-1 0 0,0 0 1 0 0,0 1 0 0 0,0-1 0 0 0,-1 0 0 0 0,1 1-1 0 0,-1-1 1 0 0,1 1 0 0 0,-1 0 0 0 0,0-1 0 0 0,0 1-1 0 0,1 0 1 0 0,-1 0 0 0 0,0 0 0 0 0,0 0 0 0 0,0 0-1 0 0,0 1 1 0 0,0-1 0 0 0,0 1 0 0 0,0-1 0 0 0,0 1-1 0 0,-1 0 1 0 0,1-1 0 0 0,0 1 0 0 0,0 0 0 0 0,0 0-1 0 0,0 1 1 0 0,0-1 0 0 0,0 0 0 0 0,-1 1 0 0 0,1 0-1 0 0,-2 0 1 0 0,-2 2 59 0 0,1-1 1 0 0,-1 1-1 0 0,1 0 1 0 0,0 1-1 0 0,0-1 0 0 0,0 1 1 0 0,0 0-1 0 0,1 0 0 0 0,0 1 1 0 0,-8 9-1 0 0,3-1 3 0 0,1 0-1 0 0,0 1 1 0 0,1 0-1 0 0,0 0 1 0 0,-7 24-1 0 0,11-29-20 0 0,1 1 0 0 0,0 0 0 0 0,0-1 0 0 0,1 1 0 0 0,0 0 0 0 0,1 0 0 0 0,0 0 0 0 0,0 0 0 0 0,1 0 0 0 0,2 10 0 0 0,-2-18-62 0 0,0 1 0 0 0,0 0 0 0 0,0 0 0 0 0,0 0 0 0 0,0-1 0 0 0,0 1 0 0 0,1 0 0 0 0,-1-1-1 0 0,1 0 1 0 0,0 1 0 0 0,0-1 0 0 0,0 0 0 0 0,0 0 0 0 0,0 0 0 0 0,0 0 0 0 0,5 3 0 0 0,-4-3-34 0 0,1 0 0 0 0,0 0 1 0 0,1-1-1 0 0,-1 0 0 0 0,0 1 0 0 0,0-1 0 0 0,1-1 0 0 0,-1 1 0 0 0,0-1 0 0 0,6 1 0 0 0,8-2-580 0 0,0-1 0 0 0,0-1 0 0 0,0 0 0 0 0,22-8 0 0 0,-34 10 229 0 0,24-8-1587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7"/>
    </inkml:context>
    <inkml:brush xml:id="br0">
      <inkml:brushProperty name="width" value="0.05" units="cm"/>
      <inkml:brushProperty name="height" value="0.05" units="cm"/>
      <inkml:brushProperty name="color" value="#008C3A"/>
    </inkml:brush>
  </inkml:definitions>
  <inkml:trace contextRef="#ctx0" brushRef="#br0">11 66 2759 0 0,'-5'-22'9643'0'0,"5"21"-9508"0"0,0 0-1 0 0,0 1 1 0 0,0-1 0 0 0,0 0 0 0 0,1 1-1 0 0,-1-1 1 0 0,0 1 0 0 0,1-1-1 0 0,-1 0 1 0 0,0 1 0 0 0,1-1 0 0 0,-1 1-1 0 0,0-1 1 0 0,1 1 0 0 0,-1-1-1 0 0,1 1 1 0 0,-1-1 0 0 0,1 1 0 0 0,-1-1-1 0 0,1 1 1 0 0,-1 0 0 0 0,1-1-1 0 0,0 1 1 0 0,-1 0 0 0 0,1-1 0 0 0,-1 1-1 0 0,1 0 1 0 0,0 0 0 0 0,-1 0-1 0 0,1 0 1 0 0,0-1 0 0 0,-1 1 0 0 0,1 0-1 0 0,0 0 1 0 0,0 0 0 0 0,-1 1-1 0 0,1-1 1 0 0,0 0 0 0 0,-1 0 0 0 0,2 0-1 0 0,0 2 33 0 0,-1-1-1 0 0,1 0 1 0 0,-1 0-1 0 0,1 1 1 0 0,-1-1-1 0 0,0 1 0 0 0,0-1 1 0 0,1 1-1 0 0,-1-1 1 0 0,0 1-1 0 0,0 0 1 0 0,-1 0-1 0 0,1-1 0 0 0,1 4 1 0 0,0 3 182 0 0,0 1 1 0 0,0 0-1 0 0,-1-1 1 0 0,0 1-1 0 0,0 0 0 0 0,-1 0 1 0 0,-1 15-1 0 0,-14 64 1146 0 0,7-51-925 0 0,-1 2-210 0 0,9-38-328 0 0,-3-18-388 0 0,-3-24-591 0 0,0 7 490 0 0,2 0 0 0 0,2 0 0 0 0,1-35 0 0 0,2 68 451 0 0,-1-1 0 0 0,0 1 0 0 0,1 0 0 0 0,-1-1 0 0 0,1 1 0 0 0,-1-1 0 0 0,1 1 0 0 0,0 0 1 0 0,0-1-1 0 0,-1 1 0 0 0,1 0 0 0 0,0 0 0 0 0,0 0 0 0 0,0 0 0 0 0,0 0 0 0 0,1 0 0 0 0,-1 0 0 0 0,0 0 0 0 0,0 0 0 0 0,1 0 0 0 0,-1 1 0 0 0,0-1 0 0 0,3-1 0 0 0,4-1-23 0 0,1 1 0 0 0,-1-1 0 0 0,10 0 0 0 0,1-1 0 0 0,83-25-3092 0 0,-88 25-3838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8"/>
    </inkml:context>
    <inkml:brush xml:id="br0">
      <inkml:brushProperty name="width" value="0.05" units="cm"/>
      <inkml:brushProperty name="height" value="0.05" units="cm"/>
      <inkml:brushProperty name="color" value="#008C3A"/>
    </inkml:brush>
  </inkml:definitions>
  <inkml:trace contextRef="#ctx0" brushRef="#br0">1 109 2303 0 0,'12'-66'1571'0'0,"1"23"10790"0"0,-3 63-10582 0 0,-7 4-763 0 0,0 1 0 0 0,-2 0 1 0 0,-3 35-1 0 0,1-6-177 0 0,1 1-277 0 0,3-1 0 0 0,14 85 0 0 0,-17-138-1196 0 0,-3-9-4369 0 0,-18-28-223 0 0,7 13 2548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59"/>
    </inkml:context>
    <inkml:brush xml:id="br0">
      <inkml:brushProperty name="width" value="0.05" units="cm"/>
      <inkml:brushProperty name="height" value="0.05" units="cm"/>
      <inkml:brushProperty name="color" value="#008C3A"/>
    </inkml:brush>
  </inkml:definitions>
  <inkml:trace contextRef="#ctx0" brushRef="#br0">0 48 2303 0 0,'7'-22'224'0'0,"-5"20"304"0"0,-1 0 0 0 0,1 0 0 0 0,-1 1-1 0 0,1-1 1 0 0,0 0 0 0 0,-1 1-1 0 0,1-1 1 0 0,0 1 0 0 0,0-1-1 0 0,0 1 1 0 0,0 0 0 0 0,1 0-1 0 0,-1 0 1 0 0,0 0 0 0 0,0 0-1 0 0,5 0 1 0 0,-3 0 7 0 0,1 1 0 0 0,-1 0 0 0 0,0 0 1 0 0,1 0-1 0 0,-1 0 0 0 0,0 1 0 0 0,1-1 0 0 0,6 3 0 0 0,2 2 231 0 0,-1 0 0 0 0,1 1 0 0 0,-1 0-1 0 0,22 15 1 0 0,-5 0-44 0 0,-2 2-1 0 0,0 1 1 0 0,-1 1-1 0 0,-1 1 1 0 0,34 47-1 0 0,-53-64-671 0 0,1 1 0 0 0,-2-1 0 0 0,1 1 0 0 0,-1 1 0 0 0,-1-1 0 0 0,0 1 0 0 0,0 0 0 0 0,-1-1 0 0 0,0 2 0 0 0,-1-1 0 0 0,1 21 0 0 0,-3-23-26 0 0,0-1 0 0 0,-1 1 0 0 0,0 0 0 0 0,0-1 0 0 0,-1 1 0 0 0,0-1 0 0 0,-1 0 0 0 0,0 0 0 0 0,0 0 0 0 0,-1 0 0 0 0,0 0 0 0 0,0-1 0 0 0,-1 1 0 0 0,0-1 0 0 0,0 0 0 0 0,-7 7 0 0 0,-5 3 13 0 0,0-1 0 0 0,-1 0-1 0 0,-1-1 1 0 0,0-1 0 0 0,-1-1-1 0 0,-1 0 1 0 0,0-2 0 0 0,-1 0-1 0 0,0-2 1 0 0,0 0 0 0 0,-47 11-1 0 0,65-20-157 0 0,-1 1 0 0 0,1-1 0 0 0,0 0 0 0 0,-1 0 0 0 0,1-1 0 0 0,-1 1 0 0 0,1-1 0 0 0,0 0 0 0 0,-7-2 0 0 0,11 3 45 0 0,-1 0 1 0 0,1-1-1 0 0,0 1 1 0 0,-1 0-1 0 0,1 0 1 0 0,0-1-1 0 0,0 1 0 0 0,0 0 1 0 0,-1 0-1 0 0,1-1 1 0 0,0 1-1 0 0,0 0 1 0 0,0-1-1 0 0,0 1 1 0 0,-1 0-1 0 0,1-1 1 0 0,0 1-1 0 0,0 0 1 0 0,0-1-1 0 0,0 1 0 0 0,0 0 1 0 0,0-1-1 0 0,0 1 1 0 0,0 0-1 0 0,0-1 1 0 0,0 1-1 0 0,0 0 1 0 0,0-1-1 0 0,0 1 1 0 0,0 0-1 0 0,1-1 1 0 0,-1 1-1 0 0,0 0 0 0 0,0-1 1 0 0,0 1-1 0 0,1-1 1 0 0,5-10-3466 0 0,1 3-3330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0"/>
    </inkml:context>
    <inkml:brush xml:id="br0">
      <inkml:brushProperty name="width" value="0.05" units="cm"/>
      <inkml:brushProperty name="height" value="0.05" units="cm"/>
      <inkml:brushProperty name="color" value="#008C3A"/>
    </inkml:brush>
  </inkml:definitions>
  <inkml:trace contextRef="#ctx0" brushRef="#br0">5 250 7831 0 0,'-4'4'13078'0'0,"6"-3"-12982"0"0,1-1 0 0 0,0 0 0 0 0,0 1 0 0 0,0-1 1 0 0,0 0-1 0 0,0-1 0 0 0,0 1 0 0 0,0 0 0 0 0,0-1 1 0 0,0 0-1 0 0,0 1 0 0 0,0-1 0 0 0,4-3 1 0 0,2 0 94 0 0,0 0 1 0 0,17-11 0 0 0,-20 10-153 0 0,1 0-1 0 0,-1-1 1 0 0,0 1-1 0 0,0-1 1 0 0,-1-1-1 0 0,0 1 1 0 0,0-1-1 0 0,0 0 1 0 0,-1 0-1 0 0,0 0 1 0 0,-1-1-1 0 0,4-8 1 0 0,-5 10-12 0 0,0 0 1 0 0,0 0-1 0 0,-1 0 1 0 0,0-1-1 0 0,0 1 1 0 0,0 0-1 0 0,-1-1 1 0 0,0 1-1 0 0,0 0 1 0 0,-1-1-1 0 0,0 1 1 0 0,0 0-1 0 0,0 0 1 0 0,-1 0-1 0 0,0-1 1 0 0,-4-7-1 0 0,6 13-16 0 0,-1 0 1 0 0,1-1-1 0 0,-1 1 0 0 0,0 0 0 0 0,1 0 1 0 0,-1 0-1 0 0,0 0 0 0 0,0 0 1 0 0,1 0-1 0 0,-1 1 0 0 0,0-1 0 0 0,0 0 1 0 0,0 0-1 0 0,0 1 0 0 0,0-1 0 0 0,0 0 1 0 0,-1 1-1 0 0,1-1 0 0 0,0 1 0 0 0,0 0 1 0 0,-3-1-1 0 0,3 1-2 0 0,-1 0 0 0 0,0 0 1 0 0,0 0-1 0 0,1 0 0 0 0,-1 1 0 0 0,0-1 1 0 0,0 1-1 0 0,1-1 0 0 0,-1 1 0 0 0,0 0 1 0 0,1 0-1 0 0,-1-1 0 0 0,-1 3 0 0 0,-3 2 2 0 0,0-1 0 0 0,0 1-1 0 0,1 1 1 0 0,0-1 0 0 0,0 1-1 0 0,-4 7 1 0 0,0 0 27 0 0,1 0-1 0 0,1 1 1 0 0,0 0-1 0 0,1 0 1 0 0,1 1 0 0 0,0-1-1 0 0,1 1 1 0 0,0 0-1 0 0,-1 20 1 0 0,4-28-20 0 0,1 0-1 0 0,-1 0 1 0 0,1 0-1 0 0,1 0 1 0 0,-1 0-1 0 0,1 0 1 0 0,0 0 0 0 0,1 0-1 0 0,0 0 1 0 0,0 0-1 0 0,0-1 1 0 0,1 1-1 0 0,0-1 1 0 0,0 1 0 0 0,1-1-1 0 0,0 0 1 0 0,0 0-1 0 0,0-1 1 0 0,1 1-1 0 0,-1-1 1 0 0,2 0 0 0 0,5 5-1 0 0,-7-8-26 0 0,0 0 0 0 0,0 0 0 0 0,0 0 0 0 0,0-1 0 0 0,0 1 0 0 0,0-1 0 0 0,1 0 0 0 0,-1 0 0 0 0,0-1 0 0 0,1 1 0 0 0,-1-1 0 0 0,0 0 1 0 0,6 0-1 0 0,2-1-160 0 0,1-1 0 0 0,0 0 0 0 0,13-5 0 0 0,-16 5-527 0 0,0-2 0 0 0,-1 1 0 0 0,1-2 0 0 0,-1 1 1 0 0,0-1-1 0 0,-1 0 0 0 0,1-1 0 0 0,-1 0 0 0 0,15-14 0 0 0,-9 4-1256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1"/>
    </inkml:context>
    <inkml:brush xml:id="br0">
      <inkml:brushProperty name="width" value="0.05" units="cm"/>
      <inkml:brushProperty name="height" value="0.05" units="cm"/>
      <inkml:brushProperty name="color" value="#008C3A"/>
    </inkml:brush>
  </inkml:definitions>
  <inkml:trace contextRef="#ctx0" brushRef="#br0">89 1 1375 0 0,'-1'0'12422'0'0,"-3"8"-11422"0"0,-2 4-234 0 0,2 0-1 0 0,0 0 1 0 0,0 1 0 0 0,1-1 0 0 0,1 1 0 0 0,-2 22 0 0 0,-2 10 315 0 0,-42 326 3840 0 0,46-343-4762 0 0,1 0 0 0 0,2 0-1 0 0,0 1 1 0 0,2-1 0 0 0,1 0-1 0 0,9 31 1 0 0,-12-56-182 0 0,0 0 1 0 0,0 0-1 0 0,0 0 0 0 0,1-1 1 0 0,-1 1-1 0 0,1-1 0 0 0,-1 1 1 0 0,1-1-1 0 0,0 1 0 0 0,0-1 1 0 0,4 3-1 0 0,-5-4-282 0 0,16-14-1538 0 0,-16 12 1555 0 0,1-1 0 0 0,-1 0 0 0 0,0 0 0 0 0,0 0 0 0 0,1 0 0 0 0,-1 0-1 0 0,0 0 1 0 0,-1 0 0 0 0,1 0 0 0 0,0-1 0 0 0,0 1 0 0 0,-1 0 0 0 0,0 0 0 0 0,1-1 0 0 0,-1 1-1 0 0,0 0 1 0 0,0-5 0 0 0,-1 0-736 0 0,0-1 1 0 0,0 1-1 0 0,-1-1 0 0 0,-2-7 0 0 0,-4-8-4539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2"/>
    </inkml:context>
    <inkml:brush xml:id="br0">
      <inkml:brushProperty name="width" value="0.05" units="cm"/>
      <inkml:brushProperty name="height" value="0.05" units="cm"/>
      <inkml:brushProperty name="color" value="#008C3A"/>
    </inkml:brush>
  </inkml:definitions>
  <inkml:trace contextRef="#ctx0" brushRef="#br0">38 116 2759 0 0,'-38'-32'9715'0'0,"39"31"-9443"0"0,-1 1-1 0 0,0-1 1 0 0,1 0-1 0 0,-1 0 1 0 0,1 1 0 0 0,-1-1-1 0 0,1 0 1 0 0,-1 1-1 0 0,1-1 1 0 0,-1 0 0 0 0,1 1-1 0 0,0-1 1 0 0,-1 1-1 0 0,1-1 1 0 0,0 1 0 0 0,-1-1-1 0 0,1 1 1 0 0,1-1-1 0 0,14-7 98 0 0,-15 8-241 0 0,28-10 630 0 0,1 0 1 0 0,41-6-1 0 0,86-10-1843 0 0,-135 25 27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3"/>
    </inkml:context>
    <inkml:brush xml:id="br0">
      <inkml:brushProperty name="width" value="0.05" units="cm"/>
      <inkml:brushProperty name="height" value="0.05" units="cm"/>
      <inkml:brushProperty name="color" value="#008C3A"/>
    </inkml:brush>
  </inkml:definitions>
  <inkml:trace contextRef="#ctx0" brushRef="#br0">312 33 1375 0 0,'-7'-1'3725'0'0,"-8"-1"6805"0"0,1 0-8526 0 0,-22-5-180 0 0,32 5-1778 0 0,-1 1 0 0 0,0 0 0 0 0,0 0-1 0 0,1 0 1 0 0,-1 1 0 0 0,0-1 0 0 0,0 1 0 0 0,0 0 0 0 0,0 0 0 0 0,0 1 0 0 0,0 0-1 0 0,0 0 1 0 0,-8 2 0 0 0,5 0 107 0 0,1 1-1 0 0,0-1 0 0 0,0 1 1 0 0,0 0-1 0 0,1 1 0 0 0,0-1 1 0 0,-1 1-1 0 0,-5 6 0 0 0,1 1 212 0 0,0 1 0 0 0,1 0 0 0 0,1 0-1 0 0,0 1 1 0 0,0 0 0 0 0,2 0 0 0 0,-12 29 0 0 0,17-36-229 0 0,-1 1 1 0 0,2 0-1 0 0,-1 0 1 0 0,-1 11 0 0 0,3-16-106 0 0,0 0 1 0 0,0 0 0 0 0,0 0 0 0 0,0 0 0 0 0,1-1-1 0 0,-1 1 1 0 0,1 0 0 0 0,-1 0 0 0 0,1 0 0 0 0,0-1-1 0 0,0 1 1 0 0,0 0 0 0 0,1-1 0 0 0,-1 1 0 0 0,1-1-1 0 0,1 3 1 0 0,-2-4-27 0 0,0-1 1 0 0,0 1-1 0 0,0 0 0 0 0,0 0 0 0 0,0-1 0 0 0,0 1 1 0 0,0 0-1 0 0,0-1 0 0 0,0 1 0 0 0,0-1 0 0 0,0 1 1 0 0,1-1-1 0 0,-1 0 0 0 0,0 0 0 0 0,0 1 0 0 0,1-1 1 0 0,-1 0-1 0 0,2 0 0 0 0,0-1-1 0 0,0 1 0 0 0,1-1 0 0 0,-1 1 0 0 0,0-1-1 0 0,1 0 1 0 0,4-2 0 0 0,1-2-21 0 0,0 0 0 0 0,0 0 0 0 0,12-10 0 0 0,-9 4-72 0 0,0 0 0 0 0,0-1 0 0 0,-1 0 1 0 0,-1 0-1 0 0,0-2 0 0 0,-1 1 0 0 0,13-25 0 0 0,-4 1 188 0 0,23-71-1 0 0,-40 107 495 0 0,-4 9-424 0 0,-5 11 77 0 0,1 0-1 0 0,1 1 1 0 0,1-1 0 0 0,-3 26-1 0 0,8-40-210 0 0,-1 0 0 0 0,1 0 1 0 0,0 0-1 0 0,0-1 0 0 0,0 1 0 0 0,1 0 0 0 0,-1 0 0 0 0,1 0 0 0 0,0 0 1 0 0,1-1-1 0 0,-1 1 0 0 0,1 0 0 0 0,0-1 0 0 0,0 1 0 0 0,1-1 1 0 0,-1 0-1 0 0,1 0 0 0 0,0 0 0 0 0,0 0 0 0 0,0 0 0 0 0,1-1 0 0 0,-1 1 1 0 0,7 3-1 0 0,-7-5-35 0 0,0 0-1 0 0,0 0 1 0 0,1-1 0 0 0,-1 1 0 0 0,1-1 0 0 0,-1 0-1 0 0,1 0 1 0 0,0 0 0 0 0,-1-1 0 0 0,1 1-1 0 0,0-1 1 0 0,0 0 0 0 0,-1 0 0 0 0,1 0 0 0 0,0-1-1 0 0,-1 1 1 0 0,1-1 0 0 0,0 0 0 0 0,-1 0 0 0 0,1 0-1 0 0,4-2 1 0 0,1-2-163 0 0,0 1-1 0 0,1-1 0 0 0,-2-1 1 0 0,1 0-1 0 0,-1 0 1 0 0,11-11-1 0 0,-16 14 18 0 0,0-1 0 0 0,0 1 0 0 0,0-1 0 0 0,-1 0 1 0 0,1 0-1 0 0,-1 0 0 0 0,0-1 0 0 0,2-7 0 0 0,9-38-1110 0 0,-11 41 1061 0 0,-1 6 130 0 0,-1 1-1 0 0,1 0 1 0 0,-1 0-1 0 0,0 0 1 0 0,0-1-1 0 0,0 1 1 0 0,0 0-1 0 0,-1-5 1 0 0,-2-23 1443 0 0,1 47-981 0 0,-1-1-125 0 0,2 1-1 0 0,0-1 1 0 0,1 1 0 0 0,0 0-1 0 0,1-1 1 0 0,1 1 0 0 0,1-1-1 0 0,5 18 1 0 0,-8-33-308 0 0,1 1 0 0 0,-1 0 0 0 0,1 0 1 0 0,-1-1-1 0 0,1 1 0 0 0,0 0 0 0 0,0-1 0 0 0,0 1 0 0 0,0-1 0 0 0,0 1 1 0 0,0-1-1 0 0,0 0 0 0 0,0 1 0 0 0,1-1 0 0 0,-1 0 0 0 0,0 0 0 0 0,1 0 0 0 0,-1 0 1 0 0,3 1-1 0 0,-3-1-769 0 0,19-10-4605 0 0,-13 4 3417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4"/>
    </inkml:context>
    <inkml:brush xml:id="br0">
      <inkml:brushProperty name="width" value="0.05" units="cm"/>
      <inkml:brushProperty name="height" value="0.05" units="cm"/>
      <inkml:brushProperty name="color" value="#008C3A"/>
    </inkml:brush>
  </inkml:definitions>
  <inkml:trace contextRef="#ctx0" brushRef="#br0">14 302 15199 0 0,'-11'-14'1352'0'0,"8"8"-1080"0"0,3 0 2344 0 0,6 1-2464 0 0,2 1-152 0 0,1 2 0 0 0,2-1 64 0 0,0 2-1608 0 0,0-1-328 0 0</inkml:trace>
  <inkml:trace contextRef="#ctx0" brushRef="#br0" timeOffset="1">236 91 1375 0 0,'1'-10'610'0'0,"1"0"0"0"0,0-1 0 0 0,6-14 0 0 0,0-3 12016 0 0,-7 27-12378 0 0,-1 1 0 0 0,1-1 0 0 0,-1 1 0 0 0,0-1 0 0 0,1 1 0 0 0,-1-1 0 0 0,1 1 0 0 0,0 0 0 0 0,-1-1 0 0 0,1 1 0 0 0,-1 0 1 0 0,1-1-1 0 0,0 1 0 0 0,-1 0 0 0 0,1 0 0 0 0,1 1-119 0 0,-1 1-1 0 0,1-1 1 0 0,-1 1 0 0 0,0 0 0 0 0,0 0-1 0 0,0-1 1 0 0,0 1 0 0 0,0 0 0 0 0,-1 0 0 0 0,1 0-1 0 0,0 0 1 0 0,-1 0 0 0 0,1 0 0 0 0,-1 0-1 0 0,0 0 1 0 0,0 2 0 0 0,0 38 1006 0 0,-1-30-854 0 0,-36 272 3221 0 0,21-187-2418 0 0,-5 114 1 0 0,21-206-1059 0 0,0 31 108 0 0,0-34-134 0 0,1 1 0 0 0,-1-1 1 0 0,0 0-1 0 0,1 0 0 0 0,-1 1 1 0 0,1-1-1 0 0,0 0 0 0 0,0 0 1 0 0,0 0-1 0 0,0 0 0 0 0,0 0 0 0 0,2 3 1 0 0,-2-5-196 0 0,0 0-1 0 0,0 0 1 0 0,0 0 0 0 0,0 0 0 0 0,0-1 0 0 0,0 1-1 0 0,0 0 1 0 0,0-1 0 0 0,-1 1 0 0 0,1-1 0 0 0,0 1 0 0 0,0-1-1 0 0,0 1 1 0 0,-1-1 0 0 0,1 1 0 0 0,0-1 0 0 0,1-1-1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81"/>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6"/>
    </inkml:context>
    <inkml:brush xml:id="br0">
      <inkml:brushProperty name="width" value="0.05" units="cm"/>
      <inkml:brushProperty name="height" value="0.05" units="cm"/>
      <inkml:brushProperty name="color" value="#008C3A"/>
    </inkml:brush>
  </inkml:definitions>
  <inkml:trace contextRef="#ctx0" brushRef="#br0">1 50 9703 0 0,'0'0'1672'0'0,"0"-16"1134"0"0,4 7-1873 0 0,3-7 954 0 0,-5 7 2791 0 0,5 63-3414 0 0,-17 37-898 0 0,5-59-742 0 0,0 41-1 0 0,7-51-2569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7"/>
    </inkml:context>
    <inkml:brush xml:id="br0">
      <inkml:brushProperty name="width" value="0.05" units="cm"/>
      <inkml:brushProperty name="height" value="0.05" units="cm"/>
      <inkml:brushProperty name="color" value="#008C3A"/>
    </inkml:brush>
  </inkml:definitions>
  <inkml:trace contextRef="#ctx0" brushRef="#br0">0 28 15663 0 0,'0'0'1696'0'0,"0"-8"-1696"0"0,3 1 512 0 0,3 0 72 0 0,4 3 16 0 0,-1 3 0 0 0,1 1-440 0 0,0 3-96 0 0,1 2-64 0 0,-1 2-7928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8"/>
    </inkml:context>
    <inkml:brush xml:id="br0">
      <inkml:brushProperty name="width" value="0.05" units="cm"/>
      <inkml:brushProperty name="height" value="0.05" units="cm"/>
      <inkml:brushProperty name="color" value="#008C3A"/>
    </inkml:brush>
  </inkml:definitions>
  <inkml:trace contextRef="#ctx0" brushRef="#br0">7 0 12439 0 0,'0'0'2074'0'0,"-5"8"-410"0"0,5-3-1501 0 0,-1 0 1 0 0,1 0 0 0 0,0-1-1 0 0,0 1 1 0 0,0 0 0 0 0,1 0-1 0 0,-1-1 1 0 0,1 1-1 0 0,1 0 1 0 0,1 4 0 0 0,0 6 65 0 0,6 25 73 0 0,-1 1 1 0 0,-3 0-1 0 0,1 69 0 0 0,-8-90-160 0 0,2-18-120 0 0,-1-5-146 0 0,0-1-1 0 0,0 1 0 0 0,0 0 1 0 0,0 0-1 0 0,1 0 0 0 0,-1-4 1 0 0,1 7 112 0 0,-1-17-10 0 0,1 1 0 0 0,0-1 0 0 0,1 0 0 0 0,1 1 0 0 0,0-1 0 0 0,1 1 0 0 0,1 0-1 0 0,1 0 1 0 0,0 0 0 0 0,1 1 0 0 0,0-1 0 0 0,2 1 0 0 0,12-19 0 0 0,-18 30 189 0 0,1 1 0 0 0,0-1 1 0 0,0 1-1 0 0,0 0 0 0 0,1 0 0 0 0,-1 0 1 0 0,1 0-1 0 0,-1 1 0 0 0,1-1 0 0 0,0 1 1 0 0,0 0-1 0 0,6-2 0 0 0,-7 3-60 0 0,-1 0-1 0 0,1 1 0 0 0,0-1 1 0 0,-1 1-1 0 0,1 0 0 0 0,-1-1 1 0 0,1 1-1 0 0,0 1 1 0 0,-1-1-1 0 0,1 0 0 0 0,-1 0 1 0 0,1 1-1 0 0,0 0 1 0 0,-1-1-1 0 0,0 1 0 0 0,1 0 1 0 0,-1 0-1 0 0,1 0 1 0 0,-1 1-1 0 0,0-1 0 0 0,0 1 1 0 0,3 1-1 0 0,-1 2 1 0 0,1-1 0 0 0,-1 0 0 0 0,-1 1 0 0 0,1 0 0 0 0,-1 0 0 0 0,0 0 0 0 0,0 0 0 0 0,0 1 0 0 0,-1-1 0 0 0,3 9 0 0 0,1 7 142 0 0,5 34 0 0 0,-1-5 8 0 0,-7-38-311 0 0,1 5-330 0 0,0-1 0 0 0,13 29-1 0 0,-9-28-1132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69"/>
    </inkml:context>
    <inkml:brush xml:id="br0">
      <inkml:brushProperty name="width" value="0.05" units="cm"/>
      <inkml:brushProperty name="height" value="0.05" units="cm"/>
      <inkml:brushProperty name="color" value="#008C3A"/>
    </inkml:brush>
  </inkml:definitions>
  <inkml:trace contextRef="#ctx0" brushRef="#br0">3 29 10135 0 0,'-1'-3'282'0'0,"0"-15"486"0"0,1 18-648 0 0,0 0 1 0 0,-1-1-1 0 0,1 1 1 0 0,0 0 0 0 0,0-1-1 0 0,0 1 1 0 0,0 0 0 0 0,0 0-1 0 0,0-1 1 0 0,0 1-1 0 0,0 0 1 0 0,0-1 0 0 0,0 1-1 0 0,0 0 1 0 0,1 0-1 0 0,-1-1 1 0 0,0 1 0 0 0,0 0-1 0 0,0 0 1 0 0,0-1-1 0 0,0 1 1 0 0,0 0 0 0 0,1 0-1 0 0,-1-1 1 0 0,0 1 0 0 0,0 0-1 0 0,0 0 1 0 0,1 0-1 0 0,-1-1 1 0 0,0 1 0 0 0,6 6 976 0 0,5 15-583 0 0,-5-1-57 0 0,-1 0 0 0 0,-1 1 0 0 0,2 34-1 0 0,-3 64 435 0 0,-3-66-553 0 0,0-30-217 0 0,-8 287 1154 0 0,1-268-2868 0 0,2-26 614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0"/>
    </inkml:context>
    <inkml:brush xml:id="br0">
      <inkml:brushProperty name="width" value="0.05" units="cm"/>
      <inkml:brushProperty name="height" value="0.05" units="cm"/>
      <inkml:brushProperty name="color" value="#008C3A"/>
    </inkml:brush>
  </inkml:definitions>
  <inkml:trace contextRef="#ctx0" brushRef="#br0">1 114 14279 0 0,'0'0'1103'0'0,"2"-1"-720"0"0,12-5 353 0 0,1 1 0 0 0,1 1 1 0 0,-1 0-1 0 0,0 1 1 0 0,23-1-1 0 0,12-3 167 0 0,101-27 57 0 0,-55 1-4007 0 0,-70 21-3873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1"/>
    </inkml:context>
    <inkml:brush xml:id="br0">
      <inkml:brushProperty name="width" value="0.05" units="cm"/>
      <inkml:brushProperty name="height" value="0.05" units="cm"/>
      <inkml:brushProperty name="color" value="#008C3A"/>
    </inkml:brush>
  </inkml:definitions>
  <inkml:trace contextRef="#ctx0" brushRef="#br0">58 6 11055 0 0,'-1'-1'852'0'0,"-5"-2"-384"0"0,4 2 471 0 0,1 1-772 0 0,0 0 0 0 0,0 1-1 0 0,0-1 1 0 0,0 0 0 0 0,0 1 0 0 0,0-1 0 0 0,0 1 0 0 0,0-1-1 0 0,0 1 1 0 0,1-1 0 0 0,-1 1 0 0 0,0 0 0 0 0,0-1 0 0 0,0 1-1 0 0,1 0 1 0 0,-1 0 0 0 0,0 0 0 0 0,1-1 0 0 0,-1 1 0 0 0,1 0-1 0 0,-1 0 1 0 0,1 0 0 0 0,0 0 0 0 0,-1 0 0 0 0,1 0 0 0 0,-1 2-1 0 0,-4 27 885 0 0,5-30-1042 0 0,-3 42 930 0 0,4 46 1 0 0,-1 10-219 0 0,-11 34 154 0 0,5-62-362 0 0,2 96 0 0 0,5-162-493 0 0,0 9-388 0 0,2-40 37 0 0,-1 3 114 0 0,0 0 0 0 0,2 0-1 0 0,8-26 1 0 0,-9 40 176 0 0,1 0 0 0 0,0 1 0 0 0,0-1 0 0 0,7-10 0 0 0,-8 16 68 0 0,0-1-1 0 0,1 1 1 0 0,0 0 0 0 0,0 0 0 0 0,0 0 0 0 0,0 0 0 0 0,1 1 0 0 0,-1 0 0 0 0,6-3 0 0 0,-9 5-4 0 0,0 1 1 0 0,0-1-1 0 0,0 1 0 0 0,0 0 1 0 0,0-1-1 0 0,0 1 0 0 0,0 0 1 0 0,0 0-1 0 0,0 0 0 0 0,0 0 1 0 0,0 0-1 0 0,1 0 0 0 0,-1 0 1 0 0,0 0-1 0 0,0 1 0 0 0,0-1 1 0 0,0 0-1 0 0,0 1 0 0 0,0-1 1 0 0,0 0-1 0 0,0 1 0 0 0,-1-1 1 0 0,1 1-1 0 0,0 0 0 0 0,0-1 0 0 0,0 1 1 0 0,0 0-1 0 0,-1-1 0 0 0,1 1 1 0 0,0 0-1 0 0,1 1 0 0 0,0 2 54 0 0,1 0 0 0 0,0-1 0 0 0,-1 1 0 0 0,0 0 0 0 0,3 7 0 0 0,1 8 156 0 0,-1 1-1 0 0,-1 0 1 0 0,3 26 0 0 0,-6-31-333 0 0,1 0 1 0 0,1 0 0 0 0,0 1-1 0 0,1-2 1 0 0,0 1-1 0 0,12 25 1 0 0,-14-38-949 0 0,4 4-51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2"/>
    </inkml:context>
    <inkml:brush xml:id="br0">
      <inkml:brushProperty name="width" value="0.05" units="cm"/>
      <inkml:brushProperty name="height" value="0.05" units="cm"/>
      <inkml:brushProperty name="color" value="#008C3A"/>
    </inkml:brush>
  </inkml:definitions>
  <inkml:trace contextRef="#ctx0" brushRef="#br0">0 185 4143 0 0,'1'-1'10859'0'0,"7"-3"-8914"0"0,12-5-876 0 0,-1-1 1 0 0,0-1-1 0 0,29-22 0 0 0,-43 29-1036 0 0,0 0-1 0 0,0 0 1 0 0,0-1-1 0 0,-1 0 1 0 0,0 1 0 0 0,1-2-1 0 0,-2 1 1 0 0,1 0-1 0 0,-1-1 1 0 0,0 1-1 0 0,0-1 1 0 0,0 0 0 0 0,-1 0-1 0 0,0 0 1 0 0,0-1-1 0 0,1-10 1 0 0,-3 7 10 0 0,-6 5-33 0 0,4 5-19 0 0,0 0 0 0 0,0 0-1 0 0,0 0 1 0 0,0 0 0 0 0,0 1 0 0 0,0-1-1 0 0,0 1 1 0 0,0-1 0 0 0,0 1 0 0 0,0 0-1 0 0,1 0 1 0 0,-1 0 0 0 0,0 0 0 0 0,0 0-1 0 0,1 0 1 0 0,-1 0 0 0 0,1 0 0 0 0,-1 1-1 0 0,-2 2 1 0 0,-1 2-31 0 0,-1 0 0 0 0,1 0 0 0 0,-7 12 0 0 0,8-10 50 0 0,0-1 1 0 0,0 1-1 0 0,1 0 0 0 0,1-1 1 0 0,-1 1-1 0 0,1 1 0 0 0,0-1 1 0 0,1 0-1 0 0,0 0 0 0 0,0 1 1 0 0,1-1-1 0 0,0 1 0 0 0,2 8 1 0 0,-2-13 11 0 0,1 1 0 0 0,0-1 0 0 0,0 0 0 0 0,0 0 0 0 0,0 0 0 0 0,1 0 0 0 0,0-1 1 0 0,0 1-1 0 0,0 0 0 0 0,0-1 0 0 0,0 1 0 0 0,1-1 0 0 0,0 0 0 0 0,0 1 0 0 0,0-1 0 0 0,0-1 1 0 0,0 1-1 0 0,0 0 0 0 0,1-1 0 0 0,-1 0 0 0 0,1 1 0 0 0,-1-2 0 0 0,1 1 0 0 0,0 0 0 0 0,0-1 1 0 0,0 1-1 0 0,7 0 0 0 0,-1 0-191 0 0,1-1 0 0 0,-1 0 0 0 0,0-1 0 0 0,1 0 0 0 0,16-2 1 0 0,-7-1-1070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3"/>
    </inkml:context>
    <inkml:brush xml:id="br0">
      <inkml:brushProperty name="width" value="0.05" units="cm"/>
      <inkml:brushProperty name="height" value="0.05" units="cm"/>
      <inkml:brushProperty name="color" value="#008C3A"/>
    </inkml:brush>
  </inkml:definitions>
  <inkml:trace contextRef="#ctx0" brushRef="#br0">91 92 12927 0 0,'0'0'1172'0'0,"1"-2"-966"0"0,7-9 233 0 0,0-1-1 0 0,14-15 1 0 0,-18 24-437 0 0,8-18 129 0 0,-12 20-78 0 0,-16-12 71 0 0,11 12-123 0 0,1 1 1 0 0,0-1-1 0 0,-1 1 0 0 0,1 0 0 0 0,0 1 0 0 0,-1-1 1 0 0,1 1-1 0 0,0 0 0 0 0,0 0 0 0 0,-1 0 0 0 0,1 0 1 0 0,0 1-1 0 0,-7 3 0 0 0,6-2-13 0 0,-1 0 0 0 0,1 1 0 0 0,0-1 0 0 0,0 1 0 0 0,0 0-1 0 0,0 0 1 0 0,0 1 0 0 0,-6 9 0 0 0,9-12 14 0 0,1 0 0 0 0,0 1-1 0 0,-1-1 1 0 0,1 1 0 0 0,1-1 0 0 0,-1 0-1 0 0,0 1 1 0 0,1 0 0 0 0,-1-1 0 0 0,1 1-1 0 0,0-1 1 0 0,-1 1 0 0 0,1-1 0 0 0,1 1-1 0 0,-1 0 1 0 0,0-1 0 0 0,1 1 0 0 0,-1-1-1 0 0,1 1 1 0 0,0-1 0 0 0,-1 1-1 0 0,1-1 1 0 0,1 1 0 0 0,-1-1 0 0 0,0 0-1 0 0,0 0 1 0 0,1 1 0 0 0,0-1 0 0 0,1 2-1 0 0,7 7 159 0 0,0-1 0 0 0,1 0 0 0 0,0 0 0 0 0,12 8 0 0 0,-14-11 36 0 0,9 6 104 0 0,2 3 365 0 0,21 19 1 0 0,-35-30-448 0 0,-1 1 0 0 0,1 1 0 0 0,-1-1 1 0 0,0 1-1 0 0,-1 0 0 0 0,0 0 0 0 0,5 12 0 0 0,-9-18-192 0 0,1 0-1 0 0,-1 0 0 0 0,0 0 1 0 0,0 0-1 0 0,0-1 0 0 0,0 1 1 0 0,0 0-1 0 0,-1 0 1 0 0,1 0-1 0 0,0 0 0 0 0,0 0 1 0 0,-1 0-1 0 0,1 0 0 0 0,0 0 1 0 0,-1-1-1 0 0,1 1 1 0 0,-1 0-1 0 0,1 0 0 0 0,-1 0 1 0 0,1-1-1 0 0,-1 1 0 0 0,0 0 1 0 0,1-1-1 0 0,-1 1 1 0 0,0-1-1 0 0,0 2 0 0 0,-20 11 320 0 0,16-11-316 0 0,0 0 1 0 0,0-1 0 0 0,0 0 0 0 0,-1 0 0 0 0,1 0 0 0 0,0 0 0 0 0,-1-1 0 0 0,1 0 0 0 0,0 0 0 0 0,0 0 0 0 0,-9-2 0 0 0,-2-2-34 0 0,0 0 1 0 0,-20-9-1 0 0,7 2-111 0 0,21 9 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4"/>
    </inkml:context>
    <inkml:brush xml:id="br0">
      <inkml:brushProperty name="width" value="0.05" units="cm"/>
      <inkml:brushProperty name="height" value="0.05" units="cm"/>
      <inkml:brushProperty name="color" value="#008C3A"/>
    </inkml:brush>
  </inkml:definitions>
  <inkml:trace contextRef="#ctx0" brushRef="#br0">247 98 10135 0 0,'-36'-56'1943'0'0,"34"52"-1630"0"0,0 1-1 0 0,-1 0 1 0 0,0 0 0 0 0,1 0-1 0 0,-1 0 1 0 0,0 1-1 0 0,0-1 1 0 0,0 1 0 0 0,-1 0-1 0 0,1-1 1 0 0,0 1 0 0 0,-1 1-1 0 0,0-1 1 0 0,-6-2 0 0 0,7 4-291 0 0,0-1 0 0 0,0 1 0 0 0,0 0 0 0 0,0-1 0 0 0,0 1 0 0 0,0 1 0 0 0,0-1 0 0 0,0 0 0 0 0,0 1 0 0 0,0 0 0 0 0,0-1 1 0 0,0 1-1 0 0,0 0 0 0 0,0 1 0 0 0,1-1 0 0 0,-1 0 0 0 0,0 1 0 0 0,1 0 0 0 0,-1-1 0 0 0,-2 4 0 0 0,-5 5 91 0 0,1 0-1 0 0,0 1 1 0 0,1-1-1 0 0,0 2 1 0 0,1-1-1 0 0,0 1 1 0 0,1 0-1 0 0,0 1 0 0 0,1-1 1 0 0,0 1-1 0 0,1 0 1 0 0,1 0-1 0 0,0 1 1 0 0,1-1-1 0 0,0 1 1 0 0,0 20-1 0 0,2-31-88 0 0,0 0 0 0 0,0 0 0 0 0,1 0 0 0 0,-1-1 0 0 0,1 1-1 0 0,-1 0 1 0 0,1 0 0 0 0,0 0 0 0 0,0 0 0 0 0,0-1 0 0 0,1 1 0 0 0,-1 0 0 0 0,1-1-1 0 0,-1 1 1 0 0,1-1 0 0 0,3 3 0 0 0,-3-3-5 0 0,-1-1 0 0 0,1 0-1 0 0,0 0 1 0 0,0 0 0 0 0,0 0 0 0 0,0-1-1 0 0,0 1 1 0 0,0-1 0 0 0,0 1 0 0 0,0-1-1 0 0,0 1 1 0 0,1-1 0 0 0,-1 0 0 0 0,0 0-1 0 0,0 0 1 0 0,0 0 0 0 0,0-1 0 0 0,0 1-1 0 0,0-1 1 0 0,0 1 0 0 0,0-1 0 0 0,0 1-1 0 0,3-2 1 0 0,2-2 26 0 0,0 1 0 0 0,0-1-1 0 0,0 0 1 0 0,-1-1 0 0 0,0 1-1 0 0,0-1 1 0 0,11-11 0 0 0,-8 6-29 0 0,0 0 1 0 0,-1-1 0 0 0,13-21-1 0 0,-13 17-14 0 0,-1-1-1 0 0,0 0 0 0 0,-1 0 1 0 0,-1-1-1 0 0,0 0 0 0 0,-2 0 1 0 0,4-34-1 0 0,-6 42 52 0 0,-1 7 17 0 0,-11 44 196 0 0,8-19-166 0 0,2 0 1 0 0,1 26-1 0 0,0-39-66 0 0,1-1 1 0 0,0 0 0 0 0,1 0 0 0 0,0 0-1 0 0,1 0 1 0 0,-1 0 0 0 0,2 0 0 0 0,4 10 0 0 0,-6-16-32 0 0,0 0 0 0 0,1 0 1 0 0,-1 0-1 0 0,1 0 0 0 0,0-1 1 0 0,-1 1-1 0 0,1-1 0 0 0,1 1 1 0 0,-1-1-1 0 0,0 0 0 0 0,0 0 1 0 0,1-1-1 0 0,-1 1 0 0 0,1-1 1 0 0,-1 1-1 0 0,1-1 0 0 0,0 0 1 0 0,0 0-1 0 0,-1-1 0 0 0,1 1 1 0 0,0-1-1 0 0,0 0 0 0 0,0 0 1 0 0,0 0-1 0 0,6-2 0 0 0,2 0-450 0 0,1 0 0 0 0,-1-1 0 0 0,0 0-1 0 0,0-1 1 0 0,0-1 0 0 0,17-9 0 0 0,-6 1-1091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5"/>
    </inkml:context>
    <inkml:brush xml:id="br0">
      <inkml:brushProperty name="width" value="0.05" units="cm"/>
      <inkml:brushProperty name="height" value="0.05" units="cm"/>
      <inkml:brushProperty name="color" value="#008C3A"/>
    </inkml:brush>
  </inkml:definitions>
  <inkml:trace contextRef="#ctx0" brushRef="#br0">15 0 12527 0 0,'0'0'572'0'0,"-1"2"-10"0"0,-2 6-407 0 0,1 0 0 0 0,0-1 0 0 0,0 1 1 0 0,0 0-1 0 0,1 0 0 0 0,0 16 0 0 0,4 52 2737 0 0,0-36-1910 0 0,-1 39 717 0 0,7 73 471 0 0,-9-151-2141 0 0,0-3-126 0 0,6-29-550 0 0,-3-1 1 0 0,1-42 0 0 0,-2 22 610 0 0,-2 44 56 0 0,6-57-70 0 0,-5 58 93 0 0,0 1-1 0 0,1-1 1 0 0,0 1 0 0 0,0 0-1 0 0,0-1 1 0 0,1 1-1 0 0,5-9 1 0 0,-8 15-21 0 0,0-1 1 0 0,1 0 0 0 0,-1 0-1 0 0,1 1 1 0 0,-1-1 0 0 0,1 0-1 0 0,-1 0 1 0 0,1 1 0 0 0,-1-1-1 0 0,1 1 1 0 0,0-1 0 0 0,-1 0-1 0 0,1 1 1 0 0,0 0 0 0 0,0-1-1 0 0,-1 1 1 0 0,1-1 0 0 0,0 1-1 0 0,0 0 1 0 0,0-1 0 0 0,0 1-1 0 0,-1 0 1 0 0,1 0 0 0 0,0 0-1 0 0,0 0 1 0 0,0 0 0 0 0,0 0-1 0 0,0 0 1 0 0,0 0 0 0 0,-1 0-1 0 0,1 0 1 0 0,0 0-1 0 0,0 0 1 0 0,0 1 0 0 0,0-1-1 0 0,-1 0 1 0 0,1 1 0 0 0,0-1-1 0 0,0 1 1 0 0,0-1 0 0 0,-1 1-1 0 0,1-1 1 0 0,0 1 0 0 0,-1-1-1 0 0,1 1 1 0 0,0-1 0 0 0,-1 1-1 0 0,1 0 1 0 0,0 1 0 0 0,2 2 57 0 0,0 1-1 0 0,0-1 1 0 0,0 1 0 0 0,-1 0 0 0 0,1 0 0 0 0,-1 0 0 0 0,2 6 0 0 0,1 14 252 0 0,-1 0 0 0 0,2 39 0 0 0,-5-35 33 0 0,10 45-1 0 0,-10-69-354 0 0,0-1 1 0 0,1 0-1 0 0,-1 0 0 0 0,1 0 1 0 0,0 0-1 0 0,3 5 0 0 0,1-3-10 0 0,2-3-12 0 0,-7-3-13 0 0,1 0-1 0 0,0-1 0 0 0,0 0 1 0 0,0 1-1 0 0,-1-1 1 0 0,1 0-1 0 0,0 0 1 0 0,-1 0-1 0 0,1 0 0 0 0,-1 0 1 0 0,1 0-1 0 0,-1 0 1 0 0,0 0-1 0 0,1-1 1 0 0,-1 1-1 0 0,2-3 0 0 0,3-5-94 0 0,-1-1 0 0 0,-1 1 0 0 0,1-1 0 0 0,-1 0 0 0 0,-1 0-1 0 0,0 0 1 0 0,0 0 0 0 0,0-12 0 0 0,10-27-248 0 0,-8 30 259 0 0,-2 10 52 0 0,-1-1-1 0 0,2 1 1 0 0,-1 0-1 0 0,1 0 0 0 0,0 1 1 0 0,11-16-1 0 0,-15 23 74 0 0,1 1 0 0 0,-1 0-1 0 0,0-1 1 0 0,0 1 0 0 0,1 0-1 0 0,-1-1 1 0 0,0 1 0 0 0,1 0-1 0 0,-1-1 1 0 0,0 1 0 0 0,1 0-1 0 0,-1 0 1 0 0,1-1 0 0 0,-1 1-1 0 0,1 0 1 0 0,-1 0 0 0 0,0 0 0 0 0,1-1-1 0 0,-1 1 1 0 0,1 0 0 0 0,-1 0-1 0 0,1 0 1 0 0,-1 0 0 0 0,1 0-1 0 0,-1 0 1 0 0,1 0 0 0 0,-1 0-1 0 0,1 0 1 0 0,-1 0 0 0 0,0 0-1 0 0,1 1 1 0 0,0-1 10 0 0,0 1 0 0 0,0 0 0 0 0,0 0 0 0 0,0 0 0 0 0,0-1-1 0 0,0 1 1 0 0,-1 0 0 0 0,1 0 0 0 0,0 0 0 0 0,-1 0 0 0 0,1 0 0 0 0,0 2 0 0 0,9 30 339 0 0,-10-32-353 0 0,3 15 169 0 0,-1 0-1 0 0,-1 1 1 0 0,-1 18 0 0 0,-1-17-17 0 0,2 0-1 0 0,3 28 1 0 0,-3-41-167 0 0,0 1 0 0 0,1-1 0 0 0,-1 0 0 0 0,1 0 0 0 0,0 0 0 0 0,1 0 0 0 0,-1 0 0 0 0,1-1 0 0 0,0 1 0 0 0,0-1 0 0 0,0 1 0 0 0,8 6 0 0 0,-10-9-222 0 0,1-1-1 0 0,0 1 1 0 0,0-1 0 0 0,-1 1 0 0 0,1-1-1 0 0,0 0 1 0 0,0 0 0 0 0,1 0 0 0 0,-1 0-1 0 0,0 0 1 0 0,0 0 0 0 0,0-1 0 0 0,1 1-1 0 0,-1-1 1 0 0,4 1 0 0 0,9-3-7346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29.425"/>
    </inkml:context>
    <inkml:brush xml:id="br0">
      <inkml:brushProperty name="width" value="0.05" units="cm"/>
      <inkml:brushProperty name="height" value="0.05" units="cm"/>
      <inkml:brushProperty name="color" value="#E71224"/>
    </inkml:brush>
  </inkml:definitions>
  <inkml:trace contextRef="#ctx0" brushRef="#br0">47 33 5063 0 0,'0'0'2980'0'0,"-10"5"5238"0"0,8 0-7970 0 0,1 0 1 0 0,0 0-1 0 0,0 0 1 0 0,1 1 0 0 0,-1-1-1 0 0,1 0 1 0 0,0 0-1 0 0,1 6 1 0 0,9 46 66 0 0,-3-18-89 0 0,-2 15 127 0 0,-3 93 0 0 0,-3-106-491 0 0,-5-55-6303 0 0,-2-19 4878 0 0,-9-81-1988 0 0,-3-13 6524 0 0,19 124-2587 0 0,0 0-1 0 0,1 0 1 0 0,-1 0 0 0 0,1 0 0 0 0,0 0 0 0 0,0-1 0 0 0,0 1 0 0 0,0 0 0 0 0,0 0 0 0 0,1 0 0 0 0,0 0 0 0 0,-1-1 0 0 0,1 1-1 0 0,0 0 1 0 0,2-3 0 0 0,-2 4 137 0 0,1 0-365 0 0,0 0 1 0 0,1 1-1 0 0,-1-1 1 0 0,1 0-1 0 0,-1 1 0 0 0,1 0 1 0 0,-1 0-1 0 0,1 0 1 0 0,0 0-1 0 0,2-1 1 0 0,-2 3-138 0 0,-1-1 1 0 0,0 1 0 0 0,1 0 0 0 0,-1 0 0 0 0,0 0 0 0 0,1 0 0 0 0,-1 0 0 0 0,0 0 0 0 0,0 0-1 0 0,0 1 1 0 0,0-1 0 0 0,0 1 0 0 0,0 0 0 0 0,0 0 0 0 0,-1 0 0 0 0,1-1 0 0 0,-1 1 0 0 0,3 4-1 0 0,2 5 190 0 0,-1 0 0 0 0,8 20 0 0 0,7 12 51 0 0,-19-40-285 0 0,1-1 0 0 0,0 1 1 0 0,0 0-1 0 0,0-1 0 0 0,0 0 0 0 0,0 1 0 0 0,0-1 0 0 0,1 0 1 0 0,-1 0-1 0 0,1 0 0 0 0,-1 0 0 0 0,1-1 0 0 0,0 1 0 0 0,0-1 1 0 0,0 0-1 0 0,5 2 0 0 0,-6-2 3 0 0,1-1 1 0 0,0 0-1 0 0,-1 0 1 0 0,1 0-1 0 0,-1 0 1 0 0,1-1-1 0 0,0 1 1 0 0,-1-1-1 0 0,1 1 0 0 0,-1-1 1 0 0,1 0-1 0 0,-1 0 1 0 0,1 0-1 0 0,-1 0 1 0 0,0-1-1 0 0,1 1 1 0 0,-1-1-1 0 0,0 1 1 0 0,0-1-1 0 0,3-3 1 0 0,4-4-8 0 0,-1 0 1 0 0,0-1 0 0 0,0 0 0 0 0,-1 0 0 0 0,7-13 0 0 0,25-59 152 0 0,-13 26-25 0 0,-25 54 434 0 0,0 2-529 0 0,0 1-1 0 0,0-1 1 0 0,0 0 0 0 0,0 1 0 0 0,0-1-1 0 0,0 0 1 0 0,-1 1 0 0 0,1-1 0 0 0,0 1-1 0 0,0-1 1 0 0,0 1 0 0 0,0 0 0 0 0,0-1-1 0 0,-1 1 1 0 0,1 0 0 0 0,0 0 0 0 0,-1-1-1 0 0,1 1 1 0 0,0 0 0 0 0,-1 0 0 0 0,1 0 0 0 0,-1 0-1 0 0,1 0 1 0 0,-1 0 0 0 0,1 1 0 0 0,7 25 109 0 0,-5 4-165 0 0,-2 0-1 0 0,-1 38 1 0 0,-2-33-113 0 0,6 48 1 0 0,-3-73 118 0 0,1 0-1 0 0,0 0 1 0 0,1 0-1 0 0,0 0 1 0 0,0-1-1 0 0,1 0 1 0 0,1 0 0 0 0,9 16-1 0 0,-5-15-1785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95"/>
    </inkml:context>
    <inkml:brush xml:id="br0">
      <inkml:brushProperty name="width" value="0.05" units="cm"/>
      <inkml:brushProperty name="height" value="0.05" units="cm"/>
      <inkml:brushProperty name="color" value="#004F8B"/>
    </inkml:brush>
  </inkml:definitions>
  <inkml:trace contextRef="#ctx0" brushRef="#br0">0 1 6911 0 0,'0'0'2926'0'0,"1"2"-1716"0"0,14 50-107 0 0,-2 1 1 0 0,-2 0-1 0 0,5 67 0 0 0,-3 166-509 0 0,-8-102-27 0 0,-2-110-489 0 0,-1-12 160 0 0,12 80 0 0 0,-12-133-161 0 0,0-1 0 0 0,0 1 0 0 0,1-1-1 0 0,0 1 1 0 0,6 10 0 0 0,-8-17-119 0 0,0 0 0 0 0,0 0 0 0 0,0 0 0 0 0,0 0 1 0 0,1 0-1 0 0,-1 0 0 0 0,1-1 0 0 0,-1 1 0 0 0,1-1 0 0 0,0 1 0 0 0,0-1 0 0 0,0 1 1 0 0,-1-1-1 0 0,1 0 0 0 0,1 0 0 0 0,-1 0 0 0 0,0 0 0 0 0,0 0 0 0 0,0 0 0 0 0,0-1 1 0 0,1 1-1 0 0,-1-1 0 0 0,0 1 0 0 0,0-1 0 0 0,4 0 0 0 0,1-2-5858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6"/>
    </inkml:context>
    <inkml:brush xml:id="br0">
      <inkml:brushProperty name="width" value="0.05" units="cm"/>
      <inkml:brushProperty name="height" value="0.05" units="cm"/>
      <inkml:brushProperty name="color" value="#008C3A"/>
    </inkml:brush>
  </inkml:definitions>
  <inkml:trace contextRef="#ctx0" brushRef="#br0">0 129 11055 0 0,'0'0'4578'0'0,"2"1"-3461"0"0,3-1-1004 0 0,-1-1 0 0 0,1 1 0 0 0,0-1 0 0 0,-1 1 0 0 0,1-1 1 0 0,-1-1-1 0 0,1 1 0 0 0,-1-1 0 0 0,1 1 0 0 0,-1-1 0 0 0,0 0 0 0 0,0-1 0 0 0,6-3 1 0 0,-6 3-21 0 0,1-1 0 0 0,-1 1 1 0 0,0-1-1 0 0,1 0 1 0 0,-2 0-1 0 0,1 0 1 0 0,0 0-1 0 0,-1-1 1 0 0,0 1-1 0 0,0-1 1 0 0,3-6-1 0 0,-5 7-138 0 0,0 1 0 0 0,0-1 0 0 0,0 0 0 0 0,-1 1 0 0 0,0-1 0 0 0,0 1 0 0 0,0-1 0 0 0,0-5 0 0 0,-1-6-103 0 0,-1 15 99 0 0,0 1-1 0 0,0-1 1 0 0,0 0 0 0 0,0 1-1 0 0,0-1 1 0 0,0 1 0 0 0,0 0-1 0 0,-3 1 1 0 0,-1 3 56 0 0,0 0 1 0 0,0 0-1 0 0,0 0 1 0 0,1 1-1 0 0,0 0 1 0 0,0 0-1 0 0,1 0 1 0 0,0 1-1 0 0,0-1 1 0 0,0 1-1 0 0,1 0 0 0 0,0 0 1 0 0,0 0-1 0 0,-2 11 1 0 0,3-11 89 0 0,0 0 0 0 0,1 1-1 0 0,0-1 1 0 0,0 0 0 0 0,0 0 0 0 0,1 1 0 0 0,0-1 0 0 0,1 0-1 0 0,0 1 1 0 0,0-1 0 0 0,0 0 0 0 0,1 0 0 0 0,0 0 0 0 0,0 0-1 0 0,5 9 1 0 0,-5-13-67 0 0,0 1 0 0 0,1-1 0 0 0,0 1 0 0 0,0-1 0 0 0,0 0 0 0 0,0 0 0 0 0,0 0 0 0 0,1-1 0 0 0,-1 1 0 0 0,1-1 0 0 0,0 0 0 0 0,-1 0 0 0 0,1 0 0 0 0,0 0 0 0 0,5 1-1 0 0,-3-2-190 0 0,0 1-1 0 0,0-1 1 0 0,0 0-1 0 0,1 0 1 0 0,-1-1-1 0 0,0 0 1 0 0,0 0-1 0 0,0-1 1 0 0,0 1-1 0 0,7-2 1 0 0,10-5-6590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7"/>
    </inkml:context>
    <inkml:brush xml:id="br0">
      <inkml:brushProperty name="width" value="0.05" units="cm"/>
      <inkml:brushProperty name="height" value="0.05" units="cm"/>
      <inkml:brushProperty name="color" value="#008C3A"/>
    </inkml:brush>
  </inkml:definitions>
  <inkml:trace contextRef="#ctx0" brushRef="#br0">232 71 1839 0 0,'0'0'8882'0'0,"-10"-6"-5214"0"0,-18-36-1862 0 0,27 41-1785 0 0,-1 0-1 0 0,1 0 0 0 0,0-1 1 0 0,0 1-1 0 0,0 0 0 0 0,-1 0 0 0 0,1 0 1 0 0,0 0-1 0 0,-1 0 0 0 0,1 0 1 0 0,-1 1-1 0 0,1-1 0 0 0,-1 0 1 0 0,1 1-1 0 0,-1-1 0 0 0,0 1 1 0 0,1-1-1 0 0,-1 1 0 0 0,-1 0 1 0 0,-1 0 42 0 0,1 0 1 0 0,-1 0 0 0 0,1 0-1 0 0,0 1 1 0 0,-1-1 0 0 0,1 1 0 0 0,-6 2-1 0 0,2 0-23 0 0,0 0-1 0 0,1 1 1 0 0,0 0-1 0 0,-1 1 1 0 0,1 0 0 0 0,1-1-1 0 0,-1 2 1 0 0,1-1-1 0 0,0 1 1 0 0,0 0-1 0 0,0 0 1 0 0,1 0-1 0 0,-6 12 1 0 0,1-2 133 0 0,2 0 0 0 0,0 1 0 0 0,1 0 0 0 0,-7 30 0 0 0,11-40-68 0 0,1-1 1 0 0,0 0-1 0 0,1 1 0 0 0,-1 0 1 0 0,1-1-1 0 0,1 1 0 0 0,-1-1 1 0 0,1 1-1 0 0,0-1 0 0 0,3 10 1 0 0,-3-14-74 0 0,0 0 1 0 0,0 0-1 0 0,0 0 0 0 0,0 0 1 0 0,1 0-1 0 0,-1 0 1 0 0,0 0-1 0 0,1 0 1 0 0,0 0-1 0 0,-1 0 1 0 0,1-1-1 0 0,0 1 1 0 0,0-1-1 0 0,0 1 0 0 0,0-1 1 0 0,0 0-1 0 0,0 0 1 0 0,0 0-1 0 0,0 0 1 0 0,0 0-1 0 0,1 0 1 0 0,-1-1-1 0 0,0 1 1 0 0,1-1-1 0 0,-1 1 0 0 0,0-1 1 0 0,1 0-1 0 0,-1 0 1 0 0,1 0-1 0 0,-1 0 1 0 0,3-1-1 0 0,8-1 44 0 0,0-1 0 0 0,-1 0 0 0 0,1-1 0 0 0,-1 0 0 0 0,0-1 0 0 0,0 0-1 0 0,-1-1 1 0 0,0 0 0 0 0,13-10 0 0 0,-12 7-208 0 0,0 0 0 0 0,-1 0 0 0 0,-1-1-1 0 0,1-1 1 0 0,-1 0 0 0 0,-1 0 0 0 0,14-23 0 0 0,-17 22-591 0 0,0-1 0 0 0,-1 0 1 0 0,-1 0-1 0 0,0 0 0 0 0,-1-1 1 0 0,0 1-1 0 0,-1-1 0 0 0,0-14 1 0 0,0-3-4588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8"/>
    </inkml:context>
    <inkml:brush xml:id="br0">
      <inkml:brushProperty name="width" value="0.05" units="cm"/>
      <inkml:brushProperty name="height" value="0.05" units="cm"/>
      <inkml:brushProperty name="color" value="#008C3A"/>
    </inkml:brush>
  </inkml:definitions>
  <inkml:trace contextRef="#ctx0" brushRef="#br0">25 11 455 0 0,'-1'-10'12026'0'0,"1"12"-11086"0"0,2 48 1196 0 0,-2 1 0 0 0,-12 90-1 0 0,5-78-1105 0 0,1 70-1 0 0,6-123-922 0 0,1 0 0 0 0,0 0 0 0 0,1 0-1 0 0,0-1 1 0 0,0 1 0 0 0,1-1 0 0 0,1 1 0 0 0,5 10-1 0 0,-8-18-162 0 0,0 1-1 0 0,0-1 1 0 0,0 0-1 0 0,1 1 0 0 0,-1-1 1 0 0,1 0-1 0 0,0 0 0 0 0,0 0 1 0 0,0-1-1 0 0,0 1 1 0 0,0 0-1 0 0,0-1 0 0 0,0 1 1 0 0,0-1-1 0 0,0 0 0 0 0,1 1 1 0 0,-1-1-1 0 0,1 0 1 0 0,-1 0-1 0 0,1-1 0 0 0,-1 1 1 0 0,1-1-1 0 0,-1 1 0 0 0,1-1 1 0 0,0 0-1 0 0,-1 0 1 0 0,1 0-1 0 0,0 0 0 0 0,-1 0 1 0 0,1-1-1 0 0,-1 1 0 0 0,1-1 1 0 0,-1 0-1 0 0,1 1 0 0 0,2-3 1 0 0,8-3-1891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79"/>
    </inkml:context>
    <inkml:brush xml:id="br0">
      <inkml:brushProperty name="width" value="0.05" units="cm"/>
      <inkml:brushProperty name="height" value="0.05" units="cm"/>
      <inkml:brushProperty name="color" value="#008C3A"/>
    </inkml:brush>
  </inkml:definitions>
  <inkml:trace contextRef="#ctx0" brushRef="#br0">57 27 11519 0 0,'0'0'1040'0'0,"-1"2"-853"0"0,-1 29 779 0 0,1 0-1 0 0,2-1 1 0 0,0 1 0 0 0,3 0-1 0 0,0-1 1 0 0,10 35 0 0 0,-12-60-854 0 0,-1 0 0 0 0,1 0 1 0 0,0-1-1 0 0,1 1 0 0 0,-1-1 1 0 0,1 1-1 0 0,0-1 0 0 0,0 0 0 0 0,0 0 1 0 0,1 0-1 0 0,4 4 0 0 0,-6-7-64 0 0,0 1-1 0 0,0-1 0 0 0,0 1 1 0 0,0-1-1 0 0,1 1 1 0 0,-1-1-1 0 0,0 0 0 0 0,1 0 1 0 0,-1 0-1 0 0,1-1 0 0 0,-1 1 1 0 0,1-1-1 0 0,0 1 1 0 0,-1-1-1 0 0,1 0 0 0 0,-1 0 1 0 0,1 0-1 0 0,0 0 1 0 0,-1 0-1 0 0,1-1 0 0 0,0 1 1 0 0,4-2-1 0 0,1-1-10 0 0,0 0 0 0 0,-1 0-1 0 0,1-1 1 0 0,-1 0 0 0 0,0 0 0 0 0,0-1-1 0 0,0 0 1 0 0,-1 0 0 0 0,0 0 0 0 0,0-1-1 0 0,0 0 1 0 0,-1 0 0 0 0,1-1 0 0 0,-2 0-1 0 0,1 0 1 0 0,-1 0 0 0 0,0 0-1 0 0,0 0 1 0 0,-1-1 0 0 0,0 0 0 0 0,0 0-1 0 0,-1 1 1 0 0,0-2 0 0 0,0 1 0 0 0,-1 0-1 0 0,0-8 1 0 0,-1 3-39 0 0,0 0 1 0 0,-1 0-1 0 0,-1 1 0 0 0,0-1 0 0 0,-1 1 0 0 0,0-1 1 0 0,-6-13-1 0 0,7 23 0 0 0,1-1 0 0 0,-1 1 0 0 0,1-1 0 0 0,-1 1 0 0 0,0 0 0 0 0,-1 0 0 0 0,1 0 0 0 0,0 0 0 0 0,-1 0 0 0 0,0 0 0 0 0,0 1 0 0 0,1-1 0 0 0,-1 1 0 0 0,-1 0 0 0 0,1 0 0 0 0,0 0 0 0 0,-1 0 0 0 0,1 1 0 0 0,-1-1 0 0 0,1 1 0 0 0,-1 0 0 0 0,1 0 0 0 0,-1 0 0 0 0,0 0 0 0 0,0 1 0 0 0,1 0 0 0 0,-1-1 0 0 0,-5 2 0 0 0,0 0-16 0 0,-1 0 0 0 0,1 1 0 0 0,-1 1 0 0 0,1 0 1 0 0,0 0-1 0 0,0 0 0 0 0,0 1 0 0 0,0 1 0 0 0,1 0 0 0 0,0 0 0 0 0,0 0 0 0 0,0 1 0 0 0,0 0 0 0 0,1 0 0 0 0,0 1 0 0 0,1 0 1 0 0,-12 16-1 0 0,13-16-390 0 0,1 0 0 0 0,0 0 0 0 0,0 1 0 0 0,1-1 0 0 0,0 1 1 0 0,0 0-1 0 0,-3 15 0 0 0,3-5-735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0"/>
    </inkml:context>
    <inkml:brush xml:id="br0">
      <inkml:brushProperty name="width" value="0.05" units="cm"/>
      <inkml:brushProperty name="height" value="0.05" units="cm"/>
      <inkml:brushProperty name="color" value="#008C3A"/>
    </inkml:brush>
  </inkml:definitions>
  <inkml:trace contextRef="#ctx0" brushRef="#br0">167 27 12439 0 0,'0'0'958'0'0,"-1"-1"-625"0"0,-2-6 58 0 0,2 6-157 0 0,1 0-1 0 0,0 0 1 0 0,-1 0 0 0 0,1 1-1 0 0,-1-1 1 0 0,1 0 0 0 0,-1 0 0 0 0,1 0-1 0 0,-1 0 1 0 0,1 1 0 0 0,-1-1 0 0 0,0 0-1 0 0,0 0 1 0 0,1 1 0 0 0,-1-1-1 0 0,0 1 1 0 0,0-1 0 0 0,0 0 0 0 0,0 1-1 0 0,0 0 1 0 0,1-1 0 0 0,-2 0 0 0 0,0 1-230 0 0,1 0 1 0 0,0-1 0 0 0,0 1 0 0 0,0 0 0 0 0,-1 0 0 0 0,1 0 0 0 0,0 0 0 0 0,0 0 0 0 0,0 0 0 0 0,-1 0-1 0 0,1 0 1 0 0,0 0 0 0 0,0 1 0 0 0,0-1 0 0 0,-1 0 0 0 0,1 1 0 0 0,0-1 0 0 0,0 1 0 0 0,0-1-1 0 0,-2 2 1 0 0,-1 1 3 0 0,-2 0 17 0 0,0 0 0 0 0,0 1 0 0 0,0 0 0 0 0,1 0-1 0 0,0 1 1 0 0,-1 0 0 0 0,2 0 0 0 0,-1 0 0 0 0,0 0 0 0 0,1 1 0 0 0,0-1-1 0 0,1 1 1 0 0,-6 12 0 0 0,0 1 263 0 0,1 0-1 0 0,1 1 1 0 0,-5 28 0 0 0,10-41-178 0 0,1 0 0 0 0,0 1 1 0 0,0-1-1 0 0,1 1 0 0 0,-1-1 0 0 0,2 1 0 0 0,-1 0 1 0 0,1-1-1 0 0,1 1 0 0 0,3 13 0 0 0,-4-18-85 0 0,0 0-1 0 0,1 0 0 0 0,-1 0 0 0 0,1 0 0 0 0,0 0 1 0 0,0 0-1 0 0,0 0 0 0 0,0-1 0 0 0,0 1 1 0 0,1-1-1 0 0,-1 1 0 0 0,1-1 0 0 0,-1 0 0 0 0,1 0 1 0 0,0 0-1 0 0,0 0 0 0 0,0-1 0 0 0,0 1 1 0 0,0-1-1 0 0,1 0 0 0 0,-1 0 0 0 0,0 0 1 0 0,0 0-1 0 0,1 0 0 0 0,-1-1 0 0 0,4 1 0 0 0,3-1-11 0 0,0-1 0 0 0,0 1 0 0 0,0-1 0 0 0,-1-1 0 0 0,1 0 0 0 0,-1 0 0 0 0,1-1 0 0 0,-1-1 0 0 0,0 1 0 0 0,10-6 0 0 0,-1-1-780 0 0,0-1 0 0 0,-1 0 0 0 0,29-26 0 0 0,-29 21-1683 0 0,-3-2-4116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1"/>
    </inkml:context>
    <inkml:brush xml:id="br0">
      <inkml:brushProperty name="width" value="0.05" units="cm"/>
      <inkml:brushProperty name="height" value="0.05" units="cm"/>
      <inkml:brushProperty name="color" value="#008C3A"/>
    </inkml:brush>
  </inkml:definitions>
  <inkml:trace contextRef="#ctx0" brushRef="#br0">34 24 5063 0 0,'-20'-24'14717'0'0,"19"29"-14170"0"0,-1 8-273 0 0,-8 88 1392 0 0,9-85-1422 0 0,1 0 0 0 0,1 1 0 0 0,0-1 0 0 0,5 18 0 0 0,-6-30-228 0 0,1-1-1 0 0,0 0 1 0 0,0 1-1 0 0,0-1 1 0 0,1 0-1 0 0,-1 0 1 0 0,1 0-1 0 0,-1 0 1 0 0,1 0-1 0 0,0 0 1 0 0,0 0-1 0 0,1-1 1 0 0,-1 1-1 0 0,0-1 1 0 0,1 0 0 0 0,0 1-1 0 0,-1-1 1 0 0,1 0-1 0 0,0-1 1 0 0,5 4-1 0 0,-4-4-2 0 0,-1 0 0 0 0,1 0-1 0 0,0-1 1 0 0,-1 1 0 0 0,1-1 0 0 0,0 0-1 0 0,0 0 1 0 0,-1 0 0 0 0,1 0-1 0 0,0 0 1 0 0,-1-1 0 0 0,1 0 0 0 0,0 0-1 0 0,-1 0 1 0 0,1 0 0 0 0,-1 0 0 0 0,1-1-1 0 0,4-2 1 0 0,-2 0-21 0 0,0 1 0 0 0,0-1 0 0 0,-1 1 0 0 0,1-2 0 0 0,-1 1 0 0 0,0-1 0 0 0,0 1 0 0 0,-1-1 0 0 0,1-1 0 0 0,-1 1 0 0 0,0-1 0 0 0,-1 1 0 0 0,1-1 0 0 0,-1 0 0 0 0,0 0 0 0 0,-1-1 0 0 0,1 1 0 0 0,-1 0 0 0 0,-1-1 0 0 0,1 0 0 0 0,0-8 0 0 0,0 1-16 0 0,-1 6-2 0 0,0 0 0 0 0,0 0 1 0 0,0 0-1 0 0,-1 0 0 0 0,-1 0 0 0 0,0 0 1 0 0,0 0-1 0 0,-3-12 0 0 0,4 18 215 0 0,0 15-98 0 0,0-4-94 0 0,-1 11-88 0 0,2 0 0 0 0,0 0 1 0 0,8 38-1 0 0,-7-53 54 0 0,-1 0 0 0 0,1 0-1 0 0,0 1 1 0 0,0-1 0 0 0,1-1 0 0 0,0 1 0 0 0,0 0-1 0 0,4 5 1 0 0,-4-7 12 0 0,-1-1 0 0 0,1 1 0 0 0,-1-1 0 0 0,1 0 0 0 0,0 0 0 0 0,0 0 0 0 0,0-1-1 0 0,0 1 1 0 0,0-1 0 0 0,0 1 0 0 0,0-1 0 0 0,0 0 0 0 0,0 0 0 0 0,7 1 0 0 0,6-1-786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2"/>
    </inkml:context>
    <inkml:brush xml:id="br0">
      <inkml:brushProperty name="width" value="0.05" units="cm"/>
      <inkml:brushProperty name="height" value="0.05" units="cm"/>
      <inkml:brushProperty name="color" value="#008C3A"/>
    </inkml:brush>
  </inkml:definitions>
  <inkml:trace contextRef="#ctx0" brushRef="#br0">1 1 8751 0 0,'0'0'794'0'0,"4"15"-273"0"0,3 37 7716 0 0,-3-1-4236 0 0,-2 106-3543 0 0,-2-104 366 0 0,0-52-923 0 0,-5-17-953 0 0,3 1 847 0 0,0-1 0 0 0,0 0 0 0 0,2 1 0 0 0,0-1 0 0 0,1 0 0 0 0,4-24-1 0 0,-4 32 185 0 0,1 0-1 0 0,0 0 0 0 0,0 0 1 0 0,1 0-1 0 0,0 1 0 0 0,0 0 1 0 0,1-1-1 0 0,0 1 0 0 0,0 0 0 0 0,1 1 1 0 0,0-1-1 0 0,0 1 0 0 0,0 0 1 0 0,10-8-1 0 0,-13 12 45 0 0,1 0 0 0 0,-1 0 0 0 0,1 1 0 0 0,-1 0 0 0 0,1-1 0 0 0,0 1 0 0 0,-1 0 0 0 0,1 0 0 0 0,0 0 0 0 0,0 1 0 0 0,0-1 0 0 0,0 1 0 0 0,0 0 0 0 0,5-1 0 0 0,-7 2 8 0 0,1-1-1 0 0,0 0 1 0 0,0 1 0 0 0,0-1-1 0 0,-1 1 1 0 0,1 0 0 0 0,0 0-1 0 0,-1-1 1 0 0,1 1 0 0 0,-1 0-1 0 0,1 0 1 0 0,-1 1 0 0 0,1-1-1 0 0,-1 0 1 0 0,0 0 0 0 0,1 1-1 0 0,-1-1 1 0 0,0 1 0 0 0,0-1-1 0 0,0 1 1 0 0,0-1 0 0 0,0 1 0 0 0,1 3-1 0 0,2 7 181 0 0,-1 0-1 0 0,-1 0 0 0 0,1 0 1 0 0,-2 0-1 0 0,0 1 1 0 0,0 17-1 0 0,2 24 369 0 0,-2-38-379 0 0,3 23 18 0 0,-3-37-215 0 0,-1 0 0 0 0,0 0 0 0 0,1 0 0 0 0,0 0 0 0 0,-1 0 0 0 0,1 0 0 0 0,0 0 1 0 0,0 0-1 0 0,0-1 0 0 0,1 1 0 0 0,-1 0 0 0 0,0-1 0 0 0,0 1 0 0 0,3 1 0 0 0,-3-2-10 0 0,-1-1 0 0 0,1 0 0 0 0,0 1 0 0 0,-1-1 0 0 0,1 0 0 0 0,0 0 1 0 0,0 0-1 0 0,-1 0 0 0 0,1 0 0 0 0,0 0 0 0 0,-1 0 0 0 0,1 0 0 0 0,0 0 0 0 0,0 0 0 0 0,-1 0 0 0 0,1 0 0 0 0,0-1 0 0 0,-1 1 0 0 0,1 0 0 0 0,0 0 0 0 0,-1-1 0 0 0,1 1 0 0 0,0 0 0 0 0,-1-1 1 0 0,1 1-1 0 0,-1-1 0 0 0,1 1 0 0 0,-1-1 0 0 0,1 1 0 0 0,-1-1 0 0 0,1 1 0 0 0,0-2 0 0 0,-1 1-20 0 0,7-7-32 0 0,0 0 1 0 0,-1-1-1 0 0,0 1 0 0 0,-1-2 1 0 0,0 1-1 0 0,0-1 0 0 0,-1 1 1 0 0,4-14-1 0 0,7-14-50 0 0,-11 29 76 0 0,20-40-188 0 0,-22 45 217 0 0,0 0 0 0 0,0 0-1 0 0,0 0 1 0 0,1 1-1 0 0,-1-1 1 0 0,1 0-1 0 0,-1 1 1 0 0,1 0-1 0 0,0 0 1 0 0,0-1 0 0 0,5-1-1 0 0,-7 3 17 0 0,0 1 0 0 0,-1 0 0 0 0,1 0 0 0 0,-1 1 0 0 0,1-1 0 0 0,0 0 0 0 0,-1 0 0 0 0,1 0 0 0 0,-1 0 0 0 0,1 0 0 0 0,-1 1 0 0 0,1-1 0 0 0,0 0 0 0 0,-1 0 0 0 0,1 1 0 0 0,-1-1 0 0 0,1 1 0 0 0,-1-1 0 0 0,0 0 0 0 0,1 1 0 0 0,-1-1 0 0 0,1 1 0 0 0,-1-1 1 0 0,0 1-1 0 0,1-1 0 0 0,-1 1 0 0 0,1 0 0 0 0,7 15 196 0 0,-4-2-8 0 0,5 26 0 0 0,-7-30-102 0 0,0 1 0 0 0,1-1 0 0 0,0 1 0 0 0,9 19 0 0 0,-10-27-225 0 0,0 0 1 0 0,0 0 0 0 0,0 0 0 0 0,0 0 0 0 0,1-1 0 0 0,-1 1 0 0 0,1-1 0 0 0,0 1 0 0 0,-1-1-1 0 0,1 0 1 0 0,0 0 0 0 0,0 0 0 0 0,1-1 0 0 0,-1 1 0 0 0,0-1 0 0 0,1 1 0 0 0,-1-1-1 0 0,1 0 1 0 0,4 0 0 0 0,10 2-5303 0 0,2-1-1702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3"/>
    </inkml:context>
    <inkml:brush xml:id="br0">
      <inkml:brushProperty name="width" value="0.05" units="cm"/>
      <inkml:brushProperty name="height" value="0.05" units="cm"/>
      <inkml:brushProperty name="color" value="#008C3A"/>
    </inkml:brush>
  </inkml:definitions>
  <inkml:trace contextRef="#ctx0" brushRef="#br0">1 585 15143 0 0,'0'0'1372'0'0,"15"13"-572"0"0,-10-11-595 0 0,-1-1 0 0 0,1 0 0 0 0,0 0 0 0 0,0 0 0 0 0,0 0 0 0 0,0-1 0 0 0,0 0 0 0 0,0 0 0 0 0,0-1 1 0 0,0 1-1 0 0,0-1 0 0 0,6-2 0 0 0,6-1-2 0 0,-1-1 1 0 0,19-9-1 0 0,-22 8-90 0 0,0 0 0 0 0,-1-1 0 0 0,0-1 1 0 0,0 0-1 0 0,18-16 0 0 0,-26 20-60 0 0,1 0 0 0 0,-1-1 0 0 0,0 1 0 0 0,0-1 0 0 0,0 0 0 0 0,0-1 0 0 0,-1 1 0 0 0,0 0 1 0 0,0-1-1 0 0,-1 0 0 0 0,1 0 0 0 0,-1 0 0 0 0,-1 0 0 0 0,1 0 0 0 0,0-8 0 0 0,-1 13-46 0 0,-1 1 1 0 0,0-1-1 0 0,0 0 0 0 0,0 0 0 0 0,0 0 0 0 0,0 0 0 0 0,0 1 1 0 0,0-1-1 0 0,-1 0 0 0 0,1 0 0 0 0,0 0 0 0 0,0 0 0 0 0,-1 1 1 0 0,1-1-1 0 0,0 0 0 0 0,-1 0 0 0 0,1 1 0 0 0,-1-1 0 0 0,1 0 1 0 0,-1 1-1 0 0,1-1 0 0 0,-1 0 0 0 0,1 1 0 0 0,-1-1 0 0 0,0 1 1 0 0,1-1-1 0 0,-1 1 0 0 0,-1-1 0 0 0,1 0 5 0 0,-1 1 0 0 0,1 0-1 0 0,-1 0 1 0 0,0-1 0 0 0,1 1 0 0 0,-1 0-1 0 0,1 0 1 0 0,-1 0 0 0 0,0 1-1 0 0,1-1 1 0 0,-1 0 0 0 0,0 0 0 0 0,1 1-1 0 0,-3 0 1 0 0,-5 3 9 0 0,1 0 0 0 0,0 1 1 0 0,-1 0-1 0 0,2 0 0 0 0,-1 0 0 0 0,0 1 0 0 0,1 1 0 0 0,-8 8 0 0 0,-49 62 275 0 0,61-73-285 0 0,-6 8 166 0 0,1 0 0 0 0,0 0-1 0 0,-10 23 1 0 0,16-31-142 0 0,0-1 0 0 0,1 1 0 0 0,0 0 0 0 0,0 1 0 0 0,0-1 0 0 0,0 0 0 0 0,0 0 0 0 0,1 0 0 0 0,0 0 0 0 0,0 1 0 0 0,0-1 0 0 0,0 0 0 0 0,0 0 1 0 0,1 1-1 0 0,0-1 0 0 0,0 0 0 0 0,2 5 0 0 0,-1-6-33 0 0,0 0 1 0 0,-1-1-1 0 0,1 0 1 0 0,0 1 0 0 0,0-1-1 0 0,1 0 1 0 0,-1 0-1 0 0,0 0 1 0 0,1 0-1 0 0,-1-1 1 0 0,1 1-1 0 0,-1 0 1 0 0,1-1 0 0 0,0 0-1 0 0,0 0 1 0 0,0 0-1 0 0,-1 0 1 0 0,1 0-1 0 0,0-1 1 0 0,0 1-1 0 0,0-1 1 0 0,0 0-1 0 0,0 1 1 0 0,4-2 0 0 0,5 1-48 0 0,-1-1 0 0 0,0 0 0 0 0,0-1 0 0 0,0 0 0 0 0,13-5 0 0 0,-10 2-319 0 0,0-1-1 0 0,-1-1 0 0 0,0 0 0 0 0,0 0 0 0 0,-1-1 1 0 0,1-1-1 0 0,-2 0 0 0 0,0-1 0 0 0,0 0 1 0 0,0 0-1 0 0,-2-1 0 0 0,1-1 0 0 0,-1 0 0 0 0,-1 0 1 0 0,0 0-1 0 0,-1-1 0 0 0,0-1 0 0 0,-1 1 0 0 0,0-1 1 0 0,-1 0-1 0 0,-1 0 0 0 0,0 0 0 0 0,-1-1 0 0 0,1-20 1 0 0,-3 21 890 0 0,-1 19 1812 0 0,1 24-597 0 0,3 36 163 0 0,-4 66 0 0 0,-1-36-1134 0 0,1-94-835 0 0,9-19-518 0 0,-5 5 392 0 0,0-1-1 0 0,-1-1 0 0 0,3-27 0 0 0,-4 25 142 0 0,1 0 0 0 0,5-19 0 0 0,-6 27 53 0 0,0 3 5 0 0,0 0 0 0 0,0 0-1 0 0,0 0 1 0 0,0 1 0 0 0,6-10-1 0 0,-7 14 640 0 0,0 2-619 0 0,0-1 0 0 0,-1 0 0 0 0,1 1 0 0 0,0 0 0 0 0,0-1 0 0 0,-1 1 0 0 0,1-1 0 0 0,0 1 0 0 0,-1 0 0 0 0,1 0 0 0 0,-1-1 0 0 0,1 1 0 0 0,-1 0 0 0 0,1 0 0 0 0,-1 0 0 0 0,0-1 0 0 0,1 1 0 0 0,-1 0 0 0 0,0 0-1 0 0,1 1 1 0 0,3 21 148 0 0,-4-18-111 0 0,2 6 1 0 0,0 0 1 0 0,0 1-1 0 0,1-1 0 0 0,1 0 0 0 0,0 0 1 0 0,0-1-1 0 0,12 21 0 0 0,-13-28-55 0 0,-1 1 1 0 0,1-1-1 0 0,0 1 0 0 0,0-1 1 0 0,0 0-1 0 0,0 0 0 0 0,1-1 0 0 0,-1 1 1 0 0,1-1-1 0 0,0 1 0 0 0,0-1 0 0 0,-1 0 1 0 0,1 0-1 0 0,0-1 0 0 0,1 0 1 0 0,-1 1-1 0 0,0-1 0 0 0,0 0 0 0 0,1-1 1 0 0,-1 1-1 0 0,0-1 0 0 0,1 0 1 0 0,-1 0-1 0 0,6-1 0 0 0,-1 0-124 0 0,0 0 0 0 0,0-1-1 0 0,1 0 1 0 0,-2-1 0 0 0,1 0 0 0 0,0 0 0 0 0,-1-1-1 0 0,1 0 1 0 0,-1 0 0 0 0,0-1 0 0 0,-1 0-1 0 0,13-10 1 0 0,-13 8-261 0 0,-1 0 1 0 0,0 0-1 0 0,0 0 0 0 0,0-1 0 0 0,-1 1 0 0 0,0-1 0 0 0,-1-1 0 0 0,0 1 1 0 0,0 0-1 0 0,-1-1 0 0 0,0 0 0 0 0,3-14 0 0 0,1-29-2166 0 0,-1 0-1 0 0,-4-1 0 0 0,-3-59 0 0 0,-1 28 1094 0 0,2 69 1246 0 0,-1-85 993 0 0,-4 33 7535 0 0,1 82-6952 0 0,-9 45-149 0 0,3 1 1 0 0,-2 73-1 0 0,12 126 2349 0 0,1-212-3057 0 0,3 1-1 0 0,11 48 0 0 0,-15-96-431 0 0,8-18-110 0 0,12-50-381 0 0,-16 50 327 0 0,1 0 0 0 0,1 1 0 0 0,0-1 0 0 0,10-17-1 0 0,-13 29 35 0 0,0 0-1 0 0,1 0 0 0 0,-1 1 0 0 0,1 0 1 0 0,0-1-1 0 0,0 1 0 0 0,0 1 0 0 0,1-1 0 0 0,-1 0 1 0 0,1 1-1 0 0,0 0 0 0 0,0 0 0 0 0,0 1 1 0 0,0-1-1 0 0,0 1 0 0 0,1 0 0 0 0,5-1 0 0 0,10-1-2292 0 0,-12 3 945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4"/>
    </inkml:context>
    <inkml:brush xml:id="br0">
      <inkml:brushProperty name="width" value="0.05" units="cm"/>
      <inkml:brushProperty name="height" value="0.05" units="cm"/>
      <inkml:brushProperty name="color" value="#008C3A"/>
    </inkml:brush>
  </inkml:definitions>
  <inkml:trace contextRef="#ctx0" brushRef="#br0">1 1 11087 0 0,'0'0'7774'0'0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5"/>
    </inkml:context>
    <inkml:brush xml:id="br0">
      <inkml:brushProperty name="width" value="0.05" units="cm"/>
      <inkml:brushProperty name="height" value="0.05" units="cm"/>
      <inkml:brushProperty name="color" value="#008C3A"/>
    </inkml:brush>
  </inkml:definitions>
  <inkml:trace contextRef="#ctx0" brushRef="#br0">43 1 9671 0 0,'0'0'864'0'0,"-8"5"-696"0"0,1 2-168 0 0,1 0 0 0 0,-1-1 1280 0 0,2 2 1776 0 0,-1-1-296 0 0,2 0-1800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98"/>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6"/>
    </inkml:context>
    <inkml:brush xml:id="br0">
      <inkml:brushProperty name="width" value="0.05" units="cm"/>
      <inkml:brushProperty name="height" value="0.05" units="cm"/>
      <inkml:brushProperty name="color" value="#008C3A"/>
    </inkml:brush>
  </inkml:definitions>
  <inkml:trace contextRef="#ctx0" brushRef="#br0">2 25 14975 0 0,'-2'-8'1358'0'0,"4"-7"-379"0"0,-2 15-909 0 0,0 0 0 0 0,0 0 0 0 0,0 0-1 0 0,0-1 1 0 0,0 1 0 0 0,1 0 0 0 0,-1 0 0 0 0,0 0-1 0 0,0 0 1 0 0,0 0 0 0 0,0 0 0 0 0,0 0 0 0 0,1 0-1 0 0,-1 0 1 0 0,0-1 0 0 0,0 1 0 0 0,0 0-1 0 0,0 0 1 0 0,1 0 0 0 0,-1 0 0 0 0,0 0 0 0 0,0 0-1 0 0,0 0 1 0 0,0 0 0 0 0,1 0 0 0 0,-1 0 0 0 0,0 0-1 0 0,0 0 1 0 0,0 1 0 0 0,0-1 0 0 0,1 0-1 0 0,-1 0 1 0 0,0 0 0 0 0,0 0 0 0 0,0 0 0 0 0,0 0-1 0 0,1 0 1 0 0,0 1 66 0 0,0 0 0 0 0,0 0 1 0 0,0 0-1 0 0,0 0 0 0 0,0 0 0 0 0,0 0 0 0 0,0 1 0 0 0,0-1 1 0 0,-1 0-1 0 0,2 2 0 0 0,-1 2-165 0 0,0-1-1 0 0,0 1 1 0 0,0-1 0 0 0,0 1 0 0 0,-1-1-1 0 0,0 1 1 0 0,0 7 0 0 0,-2 7-5894 0 0,0-9-655 0 0</inkml:trace>
  <inkml:trace contextRef="#ctx0" brushRef="#br0" timeOffset="1">88 10 10591 0 0,'0'0'2106'0'0,"-2"15"1138"0"0,1 12-1981 0 0,1 30 0 0 0,1-42-2716 0 0,6 25 0 0 0,-4-29-4237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8"/>
    </inkml:context>
    <inkml:brush xml:id="br0">
      <inkml:brushProperty name="width" value="0.05" units="cm"/>
      <inkml:brushProperty name="height" value="0.05" units="cm"/>
      <inkml:brushProperty name="color" value="#008C3A"/>
    </inkml:brush>
  </inkml:definitions>
  <inkml:trace contextRef="#ctx0" brushRef="#br0">3 1 13735 0 0,'0'0'4010'0'0,"-1"18"-2312"0"0,-1 82-355 0 0,9 177 397 0 0,-6-271-1681 0 0,0 1 1 0 0,0 0-1 0 0,0-1 1 0 0,1 1-1 0 0,0 0 1 0 0,4 9-1 0 0,-5-14-41 0 0,0 0 1 0 0,0 0-1 0 0,1-1 0 0 0,-1 1 1 0 0,0 0-1 0 0,1-1 0 0 0,-1 1 1 0 0,1-1-1 0 0,0 0 0 0 0,-1 1 1 0 0,1-1-1 0 0,0 0 0 0 0,0 0 1 0 0,-1 0-1 0 0,1 0 0 0 0,0 0 1 0 0,0-1-1 0 0,0 1 0 0 0,0 0 1 0 0,1-1-1 0 0,-1 0 0 0 0,0 1 1 0 0,0-1-1 0 0,3 0 0 0 0,18-1 110 0 0,0-2-1 0 0,34-7 0 0 0,-12 1-30 0 0,115-12-3993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89"/>
    </inkml:context>
    <inkml:brush xml:id="br0">
      <inkml:brushProperty name="width" value="0.05" units="cm"/>
      <inkml:brushProperty name="height" value="0.05" units="cm"/>
      <inkml:brushProperty name="color" value="#008C3A"/>
    </inkml:brush>
  </inkml:definitions>
  <inkml:trace contextRef="#ctx0" brushRef="#br0">111 269 16063 0 0,'0'0'2292'0'0,"15"-9"-474"0"0,0 3-1026 0 0,0 2 1 0 0,27-6-1 0 0,4 0-78 0 0,-20 4-708 0 0,-8 2 297 0 0,28-11 0 0 0,-42 14-580 0 0,0-1 0 0 0,0 0 1 0 0,-1 0-1 0 0,1 0 0 0 0,0 0 1 0 0,-1-1-1 0 0,0 1 0 0 0,1-1 1 0 0,-1 0-1 0 0,0 0 0 0 0,0 0 1 0 0,3-6-1 0 0,-5 8 83 0 0,-1 1 0 0 0,0-1-1 0 0,1 0 1 0 0,-1 1 0 0 0,0-1 0 0 0,0 0-1 0 0,1 0 1 0 0,-1 0 0 0 0,0 1 0 0 0,0-1-1 0 0,0 0 1 0 0,0 0 0 0 0,0 0 0 0 0,0 1-1 0 0,0-2 1 0 0,-2-6-1906 0 0</inkml:trace>
  <inkml:trace contextRef="#ctx0" brushRef="#br0" timeOffset="1">1 57 9671 0 0,'0'0'875'0'0,"7"-3"660"0"0,9-4 536 0 0,1 2-1 0 0,20-5 1 0 0,74-6-436 0 0,-79 12-892 0 0,164-7 468 0 0,-113 10-7894 0 0,-58 1 139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1"/>
    </inkml:context>
    <inkml:brush xml:id="br0">
      <inkml:brushProperty name="width" value="0.05" units="cm"/>
      <inkml:brushProperty name="height" value="0.05" units="cm"/>
      <inkml:brushProperty name="color" value="#008C3A"/>
    </inkml:brush>
  </inkml:definitions>
  <inkml:trace contextRef="#ctx0" brushRef="#br0">15 0 6447 0 0,'0'0'7028'0'0,"2"10"-4648"0"0,-1 18-793 0 0,0-1-1 0 0,-2 1 1 0 0,-7 46-1 0 0,3-40-649 0 0,1 58 0 0 0,5-79-778 0 0,0-1 1 0 0,2 0-1 0 0,-1 0 0 0 0,8 19 0 0 0,-1-22-359 0 0,-3-9-2584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2"/>
    </inkml:context>
    <inkml:brush xml:id="br0">
      <inkml:brushProperty name="width" value="0.05" units="cm"/>
      <inkml:brushProperty name="height" value="0.05" units="cm"/>
      <inkml:brushProperty name="color" value="#008C3A"/>
    </inkml:brush>
  </inkml:definitions>
  <inkml:trace contextRef="#ctx0" brushRef="#br0">0 24 5063 0 0,'0'0'390'0'0,"14"-11"1316"0"0,-12 9-1245 0 0,0 1-1 0 0,1-1 0 0 0,-1 1 0 0 0,0 0 0 0 0,1 0 0 0 0,-1 0 0 0 0,1 0 0 0 0,-1 0 0 0 0,1 1 1 0 0,0-1-1 0 0,-1 1 0 0 0,1-1 0 0 0,0 1 0 0 0,-1 0 0 0 0,1 0 0 0 0,0 0 0 0 0,-1 1 0 0 0,5 0 1 0 0,-5-1-234 0 0,0 1-1 0 0,0 0 1 0 0,1 0 0 0 0,-1 0 0 0 0,0 0 0 0 0,0 0 0 0 0,-1 1 0 0 0,1-1 0 0 0,0 1 0 0 0,0-1 0 0 0,-1 1 0 0 0,1-1 0 0 0,0 1-1 0 0,-1 0 1 0 0,0 0 0 0 0,1 0 0 0 0,-1 0 0 0 0,0 0 0 0 0,0 0 0 0 0,0 0 0 0 0,1 4 0 0 0,10 50 1541 0 0,-9-37-1428 0 0,12 38 0 0 0,-13-52-321 0 0,0-1-1 0 0,0 1 0 0 0,0-1 1 0 0,0 1-1 0 0,1-1 0 0 0,0 0 1 0 0,0 0-1 0 0,0 0 0 0 0,0 0 1 0 0,0-1-1 0 0,1 1 0 0 0,6 4 0 0 0,-8-7-13 0 0,-1 0 0 0 0,1 0 0 0 0,0 0 0 0 0,-1 0 0 0 0,1 0 0 0 0,0-1 0 0 0,0 1 0 0 0,0 0 0 0 0,0-1 0 0 0,-1 0 0 0 0,1 1 0 0 0,0-1 0 0 0,0 0 0 0 0,0 0 0 0 0,0 0 0 0 0,0 0 0 0 0,0 0 0 0 0,0-1 0 0 0,2 0 0 0 0,-1 0 4 0 0,0 0-1 0 0,-1 0 1 0 0,1-1-1 0 0,-1 1 1 0 0,1-1 0 0 0,-1 1-1 0 0,0-1 1 0 0,0 0 0 0 0,0 0-1 0 0,0 0 1 0 0,3-5 0 0 0,1-1-35 0 0,-1-1 1 0 0,0 0-1 0 0,0 0 1 0 0,-1-1 0 0 0,0 1-1 0 0,2-11 1 0 0,4-19-244 0 0,16-47-617 0 0,-26 84 826 0 0,1 2 0 0 0,4-5 48 0 0,-1 2 23 0 0,-2 2 45 0 0,3 0 33 0 0,-4 1 47 0 0,0 0-109 0 0,0 0 1 0 0,-1 0-1 0 0,1 1 0 0 0,0-1 0 0 0,0 1 0 0 0,0-1 1 0 0,-1 0-1 0 0,1 1 0 0 0,0-1 0 0 0,0 1 1 0 0,-1 0-1 0 0,1-1 0 0 0,0 1 0 0 0,-1 0 0 0 0,1-1 1 0 0,-1 1-1 0 0,1 0 0 0 0,-1-1 0 0 0,1 1 1 0 0,-1 0-1 0 0,0 0 0 0 0,1 0 0 0 0,-1 0 0 0 0,0-1 1 0 0,0 1-1 0 0,1 0 0 0 0,-1 1 0 0 0,4 24 332 0 0,-7 62 656 0 0,3 61 177 0 0,1-128-1094 0 0,2 0 0 0 0,0 0 0 0 0,1 0 0 0 0,1-1 0 0 0,8 21 0 0 0,-9-33 4 0 0,1 1-510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3"/>
    </inkml:context>
    <inkml:brush xml:id="br0">
      <inkml:brushProperty name="width" value="0.05" units="cm"/>
      <inkml:brushProperty name="height" value="0.05" units="cm"/>
      <inkml:brushProperty name="color" value="#008C3A"/>
    </inkml:brush>
  </inkml:definitions>
  <inkml:trace contextRef="#ctx0" brushRef="#br0">1 0 10135 0 0,'0'0'778'0'0,"12"15"2276"0"0,-9-10-2360 0 0,0 0-1 0 0,0 1 1 0 0,0-1-1 0 0,0 1 0 0 0,-1 0 1 0 0,0-1-1 0 0,-1 1 1 0 0,2 7-1 0 0,6 50 1398 0 0,-5 72-341 0 0,-1-19-568 0 0,-2-112-2916 0 0,2 7-7922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4"/>
    </inkml:context>
    <inkml:brush xml:id="br0">
      <inkml:brushProperty name="width" value="0.05" units="cm"/>
      <inkml:brushProperty name="height" value="0.05" units="cm"/>
      <inkml:brushProperty name="color" value="#008C3A"/>
    </inkml:brush>
  </inkml:definitions>
  <inkml:trace contextRef="#ctx0" brushRef="#br0">0 98 7831 0 0,'0'0'706'0'0,"7"-16"-286"0"0,-5 13 141 0 0,1 0 1 0 0,-1 0-1 0 0,1 0 1 0 0,-1 0-1 0 0,1 1 0 0 0,0-1 1 0 0,0 1-1 0 0,0 0 1 0 0,0 0-1 0 0,1 0 1 0 0,-1 0-1 0 0,0 0 1 0 0,5-1-1 0 0,6-2 367 0 0,30-6 1 0 0,-20 5-256 0 0,78-15 1687 0 0,-88 19-2026 0 0,1 1 1 0 0,0 0-1 0 0,-1 1 1 0 0,1 1-1 0 0,15 2 1 0 0,-5 6-107 0 0,-25-8-222 0 0,0 0 0 0 0,1 0 0 0 0,-1 0 0 0 0,0 0 0 0 0,0 0 0 0 0,1 0 0 0 0,-1 0 1 0 0,0 0-1 0 0,0 0 0 0 0,0 0 0 0 0,0 0 0 0 0,0 0 0 0 0,-1 0 0 0 0,1 0 0 0 0,0 0 0 0 0,0 0 0 0 0,-1 0 0 0 0,0 1 1 0 0,1-2-5 0 0,-4 8 20 0 0,0-1-1 0 0,0 0 0 0 0,-1 0 0 0 0,0 0 0 0 0,0-1 0 0 0,-1 1 0 0 0,0-2 1 0 0,-12 11-1 0 0,4-4 19 0 0,-11 10-28 0 0,18-18-12 0 0,1 1 0 0 0,0 0 0 0 0,1 0 0 0 0,-1 0 0 0 0,1 1 0 0 0,0 0 0 0 0,0 0 0 0 0,-4 8 0 0 0,9-13-2 0 0,-1 0 0 0 0,1 0 0 0 0,0 0 0 0 0,0 0 0 0 0,0 0-1 0 0,-1 0 1 0 0,1 0 0 0 0,0 0 0 0 0,0 0 0 0 0,0 0 0 0 0,1 0 0 0 0,-1 0 0 0 0,0 0-1 0 0,0 0 1 0 0,0 0 0 0 0,1 0 0 0 0,-1 0 0 0 0,0-1 0 0 0,1 1 0 0 0,-1 0 0 0 0,1 0-1 0 0,-1 0 1 0 0,1 0 0 0 0,0-1 0 0 0,-1 1 0 0 0,1 0 0 0 0,0 0 0 0 0,-1-1 0 0 0,1 1 0 0 0,0-1-1 0 0,0 1 1 0 0,0-1 0 0 0,1 2 0 0 0,1 0-10 0 0,9 8 1 0 0,1-1 0 0 0,1 0 0 0 0,-1-1 0 0 0,25 11 0 0 0,-22-12 115 0 0,-1 0 0 0 0,-1 1 0 0 0,28 21 0 0 0,-40-28-85 0 0,-1 0-1 0 0,1 1 0 0 0,0-1 0 0 0,-1 1 0 0 0,1 0 0 0 0,-1-1 1 0 0,1 1-1 0 0,-1 0 0 0 0,0 0 0 0 0,0 0 0 0 0,0 0 0 0 0,0 0 1 0 0,0 0-1 0 0,0 0 0 0 0,0 0 0 0 0,-1 1 0 0 0,1-1 0 0 0,-1 0 1 0 0,0 0-1 0 0,0 0 0 0 0,1 1 0 0 0,-2 2 0 0 0,1-3 5 0 0,-1 1-1 0 0,0 0 1 0 0,0-1-1 0 0,-1 1 1 0 0,1-1-1 0 0,0 1 1 0 0,-1-1-1 0 0,0 1 1 0 0,1-1-1 0 0,-1 0 1 0 0,0 0-1 0 0,0 0 1 0 0,0 0-1 0 0,-1 0 1 0 0,1 0-1 0 0,0-1 1 0 0,-4 2-1 0 0,-3 2-49 0 0,0 0 1 0 0,-1-1-1 0 0,1 0 1 0 0,-1-1-1 0 0,0 0 0 0 0,0-1 1 0 0,0 0-1 0 0,-1 0 1 0 0,1-1-1 0 0,0-1 0 0 0,-12 0 1 0 0,15 0-631 0 0,0-1 0 0 0,0 0 0 0 0,0 0 1 0 0,0 0-1 0 0,-11-5 0 0 0,11-3-3286 0 0,3-8 2387 0 0,3 16 1270 0 0,1-14-1793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5"/>
    </inkml:context>
    <inkml:brush xml:id="br0">
      <inkml:brushProperty name="width" value="0.05" units="cm"/>
      <inkml:brushProperty name="height" value="0.05" units="cm"/>
      <inkml:brushProperty name="color" value="#008C3A"/>
    </inkml:brush>
  </inkml:definitions>
  <inkml:trace contextRef="#ctx0" brushRef="#br0">131 1 15231 0 0,'0'0'3187'0'0,"-2"18"-1183"0"0,-13 157-92 0 0,14-145-1446 0 0,1 1-1 0 0,2-1 1 0 0,10 53-1 0 0,-12-80-459 0 0,1 0 0 0 0,0 1 0 0 0,0-1-1 0 0,1 0 1 0 0,-1 1 0 0 0,1-1 0 0 0,0 0-1 0 0,-1 0 1 0 0,1 0 0 0 0,1-1 0 0 0,-1 1-1 0 0,0 0 1 0 0,1-1 0 0 0,-1 1 0 0 0,6 3-1 0 0,-3-3 11 0 0,0-1-1 0 0,0 1 1 0 0,0-1 0 0 0,0 0-1 0 0,0 0 1 0 0,1-1-1 0 0,-1 0 1 0 0,0 1-1 0 0,7-1 1 0 0,8 0 26 0 0,0-1 0 0 0,-1-1 1 0 0,1-1-1 0 0,28-7 0 0 0,-41 8-54 0 0,30-7-744 0 0,-34 7 512 0 0,-1 0 1 0 0,1 0-1 0 0,-1 0 1 0 0,1-1 0 0 0,-1 1-1 0 0,0 0 1 0 0,1-1-1 0 0,-1 0 1 0 0,0 1 0 0 0,0-1-1 0 0,2-2 1 0 0</inkml:trace>
  <inkml:trace contextRef="#ctx0" brushRef="#br0" timeOffset="1">0 246 16063 0 0,'0'0'1460'0'0,"18"-4"-1176"0"0,45-3 139 0 0,59-9 1266 0 0,-103 12-1741 0 0,0 0 0 0 0,-1-1 0 0 0,0-1 0 0 0,23-12 0 0 0,-30 12-4850 0 0,-2 0-1464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7"/>
    </inkml:context>
    <inkml:brush xml:id="br0">
      <inkml:brushProperty name="width" value="0.05" units="cm"/>
      <inkml:brushProperty name="height" value="0.05" units="cm"/>
      <inkml:brushProperty name="color" value="#008C3A"/>
    </inkml:brush>
  </inkml:definitions>
  <inkml:trace contextRef="#ctx0" brushRef="#br0">10 58 2303 0 0,'-1'-1'102'0'0,"-4"-3"-1"0"0,1-3 5691 0 0,16 0-613 0 0,-5 4-3650 0 0,0 0 0 0 0,0 1 0 0 0,11-2 0 0 0,47-4-537 0 0,-30 5-523 0 0,8-3-281 0 0,-11 2-1088 0 0,40-2 0 0 0,-56 7-279 0 0</inkml:trace>
  <inkml:trace contextRef="#ctx0" brushRef="#br0" timeOffset="1">494 16 10135 0 0,'0'0'5715'0'0,"2"12"-3191"0"0,-9 216 4125 0 0,6-213-6486 0 0,1 0 0 0 0,0-1 0 0 0,1 1 0 0 0,0 0-1 0 0,2-1 1 0 0,6 25 0 0 0,-9-38-482 0 0,-2-11-6374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399"/>
    </inkml:context>
    <inkml:brush xml:id="br0">
      <inkml:brushProperty name="width" value="0.05" units="cm"/>
      <inkml:brushProperty name="height" value="0.05" units="cm"/>
      <inkml:brushProperty name="color" value="#008C3A"/>
    </inkml:brush>
  </inkml:definitions>
  <inkml:trace contextRef="#ctx0" brushRef="#br0">30 18 6447 0 0,'15'-7'688'0'0,"-5"4"-376"0"0,0 1 1 0 0,0 0-1 0 0,0 0 0 0 0,0 1 0 0 0,15 1 0 0 0,-11 1 708 0 0,-1 0-1 0 0,1 1 1 0 0,0 1 0 0 0,-1 0-1 0 0,1 0 1 0 0,20 10 0 0 0,-21-7 3 0 0,-1 0 0 0 0,1 1 0 0 0,-1 0 0 0 0,0 1 0 0 0,-1 1 0 0 0,15 13 0 0 0,-18-14-704 0 0,-1 0 0 0 0,0 0 0 0 0,0 1 1 0 0,-1-1-1 0 0,5 11 0 0 0,-4-6-243 0 0,-2 0 0 0 0,0 0 1 0 0,0 1-1 0 0,-1-1 0 0 0,-1 1 0 0 0,3 26 1 0 0,-5-31-29 0 0,0 0 1 0 0,-1 0 0 0 0,0 0 0 0 0,-1 0 0 0 0,0 0 0 0 0,0-1 0 0 0,-1 1-1 0 0,0 0 1 0 0,-1 0 0 0 0,0-1 0 0 0,-7 16 0 0 0,6-19-35 0 0,1 0 0 0 0,-1 0 0 0 0,-1-1 0 0 0,1 1 0 0 0,-1-1 0 0 0,0 0 0 0 0,0 0 0 0 0,0 0 0 0 0,0-1 0 0 0,-1 1 0 0 0,1-2 0 0 0,-1 1 0 0 0,0 0 0 0 0,0-1 0 0 0,0 0 0 0 0,0 0 0 0 0,-10 1 0 0 0,-10 1-149 0 0,-1-2 0 0 0,-47 0 0 0 0,61-2 57 0 0,-126-5-758 0 0,126 3 626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25.599"/>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0"/>
    </inkml:context>
    <inkml:brush xml:id="br0">
      <inkml:brushProperty name="width" value="0.05" units="cm"/>
      <inkml:brushProperty name="height" value="0.05" units="cm"/>
      <inkml:brushProperty name="color" value="#008C3A"/>
    </inkml:brush>
  </inkml:definitions>
  <inkml:trace contextRef="#ctx0" brushRef="#br0">35 11 2759 0 0,'5'-10'17267'0'0,"-12"21"-16766"0"0,1 1 0 0 0,0 0 1 0 0,-6 21-1 0 0,10-26-913 0 0,0 0-1 0 0,1 0 1 0 0,-1 0-1 0 0,2 0 1 0 0,-1 0-1 0 0,1 0 1 0 0,0 1 0 0 0,1 8-1 0 0</inkml:trace>
  <inkml:trace contextRef="#ctx0" brushRef="#br0" timeOffset="1">97 47 5983 0 0,'-1'3'10502'0'0,"-2"11"-8446"0"0,-4 1-1372 0 0,0 0 1 0 0,-11 17 0 0 0,12-22-1089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2"/>
    </inkml:context>
    <inkml:brush xml:id="br0">
      <inkml:brushProperty name="width" value="0.05" units="cm"/>
      <inkml:brushProperty name="height" value="0.05" units="cm"/>
      <inkml:brushProperty name="color" value="#008C3A"/>
    </inkml:brush>
  </inkml:definitions>
  <inkml:trace contextRef="#ctx0" brushRef="#br0">0 50 6447 0 0,'0'-2'499'0'0,"3"-28"3135"0"0,-3 28-3191 0 0,0 1 1 0 0,1 0 0 0 0,-1 0-1 0 0,1 0 1 0 0,-1-1 0 0 0,1 1-1 0 0,0 0 1 0 0,-1 0-1 0 0,1 0 1 0 0,0 0 0 0 0,2-3 1471 0 0,-2 4-1816 0 0,0 0 1 0 0,-1 0-1 0 0,1 0 0 0 0,-1 0 0 0 0,1 0 0 0 0,0 0 0 0 0,-1 0 0 0 0,1 0 0 0 0,-1 0 1 0 0,1 0-1 0 0,0 0 0 0 0,-1 1 0 0 0,1-1 0 0 0,-1 0 0 0 0,1 0 0 0 0,0 1 1 0 0,1 2 98 0 0,0 0 1 0 0,-1 1 0 0 0,0-1 0 0 0,1 1 0 0 0,-1-1 0 0 0,0 1 0 0 0,-1-1 0 0 0,1 1 0 0 0,-1 0-1 0 0,1-1 1 0 0,-1 1 0 0 0,0 5 0 0 0,-8 50 702 0 0,6-44-660 0 0,-19 139 47 0 0,19-118-231 0 0,0 0 0 0 0,5 48 0 0 0,-2-77-321 0 0,0 0 1 0 0,0 0-1 0 0,0 0 0 0 0,1 0 1 0 0,0-1-1 0 0,0 1 1 0 0,4 8-1 0 0,1-6-907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3"/>
    </inkml:context>
    <inkml:brush xml:id="br0">
      <inkml:brushProperty name="width" value="0.05" units="cm"/>
      <inkml:brushProperty name="height" value="0.05" units="cm"/>
      <inkml:brushProperty name="color" value="#008C3A"/>
    </inkml:brush>
  </inkml:definitions>
  <inkml:trace contextRef="#ctx0" brushRef="#br0">8 0 13359 0 0,'0'0'2936'0'0,"-4"10"-1176"0"0,1 2 48 0 0,2-3 360 0 0,2 3-2168 0 0,1 1 0 0 0,-1-3-8800 0 0</inkml:trace>
  <inkml:trace contextRef="#ctx0" brushRef="#br0" timeOffset="1">7 179 17735 0 0,'0'0'2600'0'0,"1"7"-1832"0"0,2 1 16 0 0,0-1 8 0 0,-1-1-408 0 0,1 0-72 0 0,0 1-24 0 0,-2-1 0 0 0,0 1-688 0 0,1-2-144 0 0,0 2-24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5"/>
    </inkml:context>
    <inkml:brush xml:id="br0">
      <inkml:brushProperty name="width" value="0.05" units="cm"/>
      <inkml:brushProperty name="height" value="0.05" units="cm"/>
      <inkml:brushProperty name="color" value="#008C3A"/>
    </inkml:brush>
  </inkml:definitions>
  <inkml:trace contextRef="#ctx0" brushRef="#br0">102 110 10135 0 0,'4'-9'1050'0'0,"3"-6"-790"0"0,13-30 7389 0 0,-16 27-6880 0 0,-5 14-683 0 0,-2-3-12 0 0,2 6-74 0 0,1 1 0 0 0,0-1 0 0 0,0 1 1 0 0,-1-1-1 0 0,1 1 0 0 0,0-1 0 0 0,-1 1 0 0 0,1-1 0 0 0,0 0 0 0 0,-1 1 0 0 0,1 0 0 0 0,-1-1 0 0 0,1 1 0 0 0,-1-1 0 0 0,1 1 1 0 0,-1 0-1 0 0,1-1 0 0 0,-1 1 0 0 0,1 0 0 0 0,-1-1 0 0 0,0 1 0 0 0,1 0 0 0 0,-1 0 0 0 0,1 0 0 0 0,-1 0 0 0 0,0-1 1 0 0,1 1-1 0 0,-1 0 0 0 0,0 0 0 0 0,0 0 0 0 0,0 1-8 0 0,-2-2 2 0 0,1 1 0 0 0,0 0-1 0 0,0 0 1 0 0,0 0 0 0 0,0 0 0 0 0,0 0 0 0 0,0 0 0 0 0,0 1-1 0 0,0-1 1 0 0,0 1 0 0 0,0-1 0 0 0,0 1 0 0 0,1 0 0 0 0,-1 0-1 0 0,0 0 1 0 0,-2 1 0 0 0,1 1-17 0 0,-1-1-1 0 0,1 1 0 0 0,0 0 1 0 0,0 0-1 0 0,1 0 1 0 0,-1 1-1 0 0,-3 4 1 0 0,0 2-30 0 0,1 1 1 0 0,0-1 0 0 0,1 1-1 0 0,-6 21 1 0 0,2 5 288 0 0,2 0 1 0 0,1 0-1 0 0,3 1 0 0 0,0 0 0 0 0,6 47 0 0 0,32 188 1392 0 0,-33-256-1609 0 0,12 60 301 0 0,-6-36-249 0 0,4 62-1 0 0,-15-80-1312 0 0,-1-14 471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6"/>
    </inkml:context>
    <inkml:brush xml:id="br0">
      <inkml:brushProperty name="width" value="0.05" units="cm"/>
      <inkml:brushProperty name="height" value="0.05" units="cm"/>
      <inkml:brushProperty name="color" value="#008C3A"/>
    </inkml:brush>
  </inkml:definitions>
  <inkml:trace contextRef="#ctx0" brushRef="#br0">2 171 17103 0 0,'-1'-16'1826'0'0,"1"14"-1803"0"0,1 0 0 0 0,0 0 0 0 0,0 0 0 0 0,0 0 0 0 0,0 0 0 0 0,0 0 0 0 0,0 0 0 0 0,0 1 0 0 0,1-1 1 0 0,-1 0-1 0 0,1 1 0 0 0,-1-1 0 0 0,1 1 0 0 0,0 0 0 0 0,-1-1 0 0 0,4-1 0 0 0,33-16 966 0 0,-30 16-820 0 0,226-89 1598 0 0,-215 86-2579 0 0,-1 2-47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7"/>
    </inkml:context>
    <inkml:brush xml:id="br0">
      <inkml:brushProperty name="width" value="0.05" units="cm"/>
      <inkml:brushProperty name="height" value="0.05" units="cm"/>
      <inkml:brushProperty name="color" value="#008C3A"/>
    </inkml:brush>
  </inkml:definitions>
  <inkml:trace contextRef="#ctx0" brushRef="#br0">0 228 14279 0 0,'0'0'2382'0'0,"9"-1"-466"0"0,1-1-1606 0 0,0 0 0 0 0,0-1 0 0 0,0 0 0 0 0,-1-1 1 0 0,1 0-1 0 0,-1-1 0 0 0,0 0 0 0 0,0 0 1 0 0,10-9-1 0 0,-8 6-268 0 0,-1-1 1 0 0,-1 1-1 0 0,1-2 0 0 0,-1 1 1 0 0,-1-1-1 0 0,0-1 0 0 0,7-11 1 0 0,-14 19-23 0 0,1-1 0 0 0,0 1 0 0 0,-1-1 0 0 0,0 0 0 0 0,1 1 0 0 0,-2-1 0 0 0,1 0 1 0 0,0 0-1 0 0,0-5 0 0 0,-1 7-5 0 0,0 0 0 0 0,-1-1 1 0 0,1 1-1 0 0,0 0 0 0 0,-1 0 1 0 0,1 0-1 0 0,-1 0 1 0 0,1 0-1 0 0,-1-1 0 0 0,0 1 1 0 0,0 0-1 0 0,0 1 0 0 0,0-1 1 0 0,0 0-1 0 0,-1 0 0 0 0,1 0 1 0 0,-3-2-1 0 0,3 3-8 0 0,0 0 0 0 0,0 0 0 0 0,0 0 0 0 0,0 0-1 0 0,0 0 1 0 0,0 0 0 0 0,0 1 0 0 0,-1-1 0 0 0,1 0 0 0 0,0 1-1 0 0,0-1 1 0 0,-1 1 0 0 0,1 0 0 0 0,0-1 0 0 0,0 1 0 0 0,-1 0 0 0 0,1 0-1 0 0,0-1 1 0 0,-1 1 0 0 0,1 0 0 0 0,-2 1 0 0 0,-1-1 7 0 0,0 0-10 0 0,1 1-1 0 0,-1-1 0 0 0,0 1 0 0 0,1 0 0 0 0,-1 0 0 0 0,1 0 1 0 0,-1 1-1 0 0,1-1 0 0 0,0 1 0 0 0,-1 0 0 0 0,1-1 0 0 0,0 2 0 0 0,0-1 1 0 0,0 0-1 0 0,1 1 0 0 0,-1-1 0 0 0,0 1 0 0 0,1 0 0 0 0,0 0 1 0 0,-1 0-1 0 0,1 0 0 0 0,-2 5 0 0 0,-2 2-4 0 0,1 1 0 0 0,1 0 0 0 0,0 0 0 0 0,0 0 0 0 0,-3 21 0 0 0,5-24 35 0 0,1 0 0 0 0,0 0 0 0 0,1 0 0 0 0,0 0 0 0 0,0 0 0 0 0,1 1 0 0 0,0-1 0 0 0,0 0 0 0 0,1 0 1 0 0,0 0-1 0 0,0-1 0 0 0,6 14 0 0 0,-5-17-50 0 0,-1 0 0 0 0,0-1-1 0 0,1 1 1 0 0,0 0 0 0 0,0-1 0 0 0,0 1 0 0 0,0-1 0 0 0,0 0 0 0 0,1 0 0 0 0,-1-1 0 0 0,1 1 0 0 0,0-1 0 0 0,0 1 0 0 0,0-1 0 0 0,0 0 0 0 0,0-1 0 0 0,0 1 0 0 0,1-1 0 0 0,-1 1 0 0 0,0-1 0 0 0,1-1 0 0 0,-1 1 0 0 0,1-1 0 0 0,6 0-1 0 0,3 0-895 0 0,-1-1-1 0 0,14-3 0 0 0,-7-1-6390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8"/>
    </inkml:context>
    <inkml:brush xml:id="br0">
      <inkml:brushProperty name="width" value="0.05" units="cm"/>
      <inkml:brushProperty name="height" value="0.05" units="cm"/>
      <inkml:brushProperty name="color" value="#008C3A"/>
    </inkml:brush>
  </inkml:definitions>
  <inkml:trace contextRef="#ctx0" brushRef="#br0">0 32 7831 0 0,'0'0'10463'0'0,"1"1"-9654"0"0,6 9-412 0 0,0 1-1 0 0,-1 0 0 0 0,-1 0 1 0 0,0 0-1 0 0,0 0 0 0 0,-1 1 1 0 0,-1 0-1 0 0,0 0 1 0 0,2 13-1 0 0,-1-4-116 0 0,1-1 1 0 0,8 22-1 0 0,-10-36-212 0 0,0 0 0 0 0,0 0 0 0 0,1 0 0 0 0,-1 0 0 0 0,1-1-1 0 0,0 1 1 0 0,1-1 0 0 0,-1 0 0 0 0,1 0 0 0 0,8 6 0 0 0,-12-10-59 0 0,0-1 0 0 0,0 0 1 0 0,0 1-1 0 0,-1-1 0 0 0,1 0 0 0 0,0 0 0 0 0,0 0 0 0 0,0 0 1 0 0,0 0-1 0 0,0 0 0 0 0,0 0 0 0 0,0 0 0 0 0,-1 0 1 0 0,1 0-1 0 0,0 0 0 0 0,0 0 0 0 0,0-1 0 0 0,0 1 0 0 0,0 0 1 0 0,-1-1-1 0 0,1 1 0 0 0,0 0 0 0 0,0-1 0 0 0,1 0 0 0 0,15-15 66 0 0,-11 4-66 0 0,0 1 0 0 0,-1-1 1 0 0,0 0-1 0 0,-1-1 0 0 0,0 1 0 0 0,2-18 0 0 0,8-24-321 0 0,-14 53 217 0 0,0 11 6 0 0,1 2 139 0 0,0 11 59 0 0,8 40 1 0 0,-8-58-102 0 0,0 0 0 0 0,0 1 0 0 0,1-1 0 0 0,0 0 0 0 0,0-1 0 0 0,0 1 0 0 0,1 0 0 0 0,-1 0 0 0 0,1-1 0 0 0,0 0 0 0 0,1 1 0 0 0,-1-1 0 0 0,7 6 0 0 0,-8-9 4 0 0,0 0-1 0 0,0 0 0 0 0,0 0 0 0 0,0 0 0 0 0,0 0 0 0 0,0 0 0 0 0,0 0 0 0 0,0-1 0 0 0,1 1 0 0 0,-1-1 1 0 0,0 0-1 0 0,0 1 0 0 0,1-1 0 0 0,-1 0 0 0 0,0 0 0 0 0,0-1 0 0 0,1 1 0 0 0,-1 0 0 0 0,0-1 0 0 0,0 1 1 0 0,1-1-1 0 0,-1 0 0 0 0,0 0 0 0 0,0 0 0 0 0,0 0 0 0 0,0 0 0 0 0,0 0 0 0 0,0 0 0 0 0,-1-1 0 0 0,1 1 1 0 0,3-4-1 0 0,0 1 29 0 0,-1-1 0 0 0,1 0-1 0 0,-1 0 1 0 0,0-1 0 0 0,0 1 0 0 0,-1-1 0 0 0,1 0 0 0 0,-1 1 0 0 0,4-13 0 0 0,5-20 275 0 0,-2-2-1 0 0,11-76 1 0 0,-16 70 201 0 0,9 51-1308 0 0,-2 7-1844 0 0,-6-4 1084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09"/>
    </inkml:context>
    <inkml:brush xml:id="br0">
      <inkml:brushProperty name="width" value="0.05" units="cm"/>
      <inkml:brushProperty name="height" value="0.05" units="cm"/>
      <inkml:brushProperty name="color" value="#008C3A"/>
    </inkml:brush>
  </inkml:definitions>
  <inkml:trace contextRef="#ctx0" brushRef="#br0">7 2 1839 0 0,'-1'0'134'0'0,"-5"-2"144"0"0,13 22 4601 0 0,-2 10-2997 0 0,-2 2 0 0 0,-1 61-1 0 0,-2-53-1155 0 0,-2 318 3302 0 0,7 226-1023 0 0,37-155-1197 0 0,-40-382-2816 0 0,-1-34-5177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0"/>
    </inkml:context>
    <inkml:brush xml:id="br0">
      <inkml:brushProperty name="width" value="0.05" units="cm"/>
      <inkml:brushProperty name="height" value="0.05" units="cm"/>
      <inkml:brushProperty name="color" value="#008C3A"/>
    </inkml:brush>
  </inkml:definitions>
  <inkml:trace contextRef="#ctx0" brushRef="#br0">49 106 919 0 0,'0'0'8528'0'0,"-10"10"-6852"0"0,6-4-1333 0 0,0 0-1 0 0,1 1 0 0 0,0-1 1 0 0,1 1-1 0 0,-1 0 1 0 0,1 0-1 0 0,-2 10 0 0 0,-4 54 1058 0 0,7-50-995 0 0,-2 8 118 0 0,2 1 1 0 0,2 38-1 0 0,0-60-391 0 0,0 0 0 0 0,0-1 0 0 0,0 1-1 0 0,1-1 1 0 0,0 1 0 0 0,1-1 0 0 0,-1 0 0 0 0,1 0 0 0 0,1 0 0 0 0,0 0 0 0 0,0 0 0 0 0,0-1-1 0 0,0 1 1 0 0,7 6 0 0 0,-7-11-59 0 0,-1 1 0 0 0,0-1-1 0 0,1 0 1 0 0,0 0 0 0 0,0 0-1 0 0,-1 0 1 0 0,1-1 0 0 0,0 1-1 0 0,0-1 1 0 0,0 0 0 0 0,1 0-1 0 0,-1-1 1 0 0,0 1 0 0 0,0-1-1 0 0,0 0 1 0 0,1 0 0 0 0,-1 0-1 0 0,0-1 1 0 0,0 1 0 0 0,0-1-1 0 0,0 0 1 0 0,0 0 0 0 0,4-2-1 0 0,6-2 19 0 0,0-1 0 0 0,-1 0-1 0 0,1-1 1 0 0,-1-1 0 0 0,15-10-1 0 0,-18 10-63 0 0,-1 0-1 0 0,1-1 1 0 0,-1 0 0 0 0,-1 0-1 0 0,0-1 1 0 0,0 0 0 0 0,-1-1-1 0 0,0 0 1 0 0,-1 0 0 0 0,0 0-1 0 0,-1 0 1 0 0,0-1 0 0 0,-1 0-1 0 0,4-14 1 0 0,-4 7 2 0 0,-1-1 1 0 0,0 1-1 0 0,-2-1 0 0 0,0 1 1 0 0,-1-1-1 0 0,-1 1 0 0 0,-1-1 1 0 0,-6-28-1 0 0,6 40-27 0 0,0 0-1 0 0,0 0 1 0 0,-1 1-1 0 0,0-1 0 0 0,-1 1 1 0 0,1-1-1 0 0,-1 1 1 0 0,-9-11-1 0 0,11 16-44 0 0,1 0 0 0 0,-1-1 0 0 0,0 2 0 0 0,0-1 0 0 0,0 0 0 0 0,0 0 0 0 0,-1 1-1 0 0,1-1 1 0 0,0 1 0 0 0,-1 0 0 0 0,1-1 0 0 0,-1 1 0 0 0,1 0 0 0 0,-1 1 0 0 0,0-1 0 0 0,1 0-1 0 0,-1 1 1 0 0,0 0 0 0 0,1-1 0 0 0,-1 1 0 0 0,0 0 0 0 0,0 0 0 0 0,1 0 0 0 0,-1 1 0 0 0,0-1 0 0 0,1 1-1 0 0,-1 0 1 0 0,0-1 0 0 0,-2 3 0 0 0,-3 0-411 0 0,1 1-1 0 0,-1 0 0 0 0,1 0 1 0 0,0 1-1 0 0,1 0 0 0 0,-1 0 1 0 0,-7 8-1 0 0,-2 5-1020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1"/>
    </inkml:context>
    <inkml:brush xml:id="br0">
      <inkml:brushProperty name="width" value="0.05" units="cm"/>
      <inkml:brushProperty name="height" value="0.05" units="cm"/>
      <inkml:brushProperty name="color" value="#008C3A"/>
    </inkml:brush>
  </inkml:definitions>
  <inkml:trace contextRef="#ctx0" brushRef="#br0">6 30 3223 0 0,'-1'-2'143'0'0,"-2"-6"-3"0"0,1-1 407 0 0,3 9-308 0 0,-1-1 0 0 0,0 1 0 0 0,0 0 0 0 0,0-1 1 0 0,0 1-1 0 0,1-1 0 0 0,-1 1 0 0 0,0 0 0 0 0,0-1 0 0 0,1 1 1 0 0,-1 0-1 0 0,0-1 0 0 0,0 1 0 0 0,1 0 0 0 0,-1-1 0 0 0,1 1 1 0 0,-1 0-1 0 0,0 0 0 0 0,1-1 0 0 0,-1 1 0 0 0,0 0 0 0 0,1 0 1 0 0,-1 0-1 0 0,1 0 0 0 0,-1 0 0 0 0,1-1 0 0 0,10-1 3381 0 0,-8 1-3154 0 0,0 1-1 0 0,0 0 1 0 0,0 0 0 0 0,0 1 0 0 0,0-1-1 0 0,0 1 1 0 0,0-1 0 0 0,0 1 0 0 0,0 0-1 0 0,3 2 1 0 0,0-1-185 0 0,-1 1 0 0 0,1 0 0 0 0,-1 1 0 0 0,7 5 0 0 0,-1 1-120 0 0,0 1 0 0 0,-1 0 0 0 0,10 14 0 0 0,9 16 436 0 0,-17-24-822 0 0,0-1 0 0 0,18 21 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10"/>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2"/>
    </inkml:context>
    <inkml:brush xml:id="br0">
      <inkml:brushProperty name="width" value="0.05" units="cm"/>
      <inkml:brushProperty name="height" value="0.05" units="cm"/>
      <inkml:brushProperty name="color" value="#008C3A"/>
    </inkml:brush>
  </inkml:definitions>
  <inkml:trace contextRef="#ctx0" brushRef="#br0">1 22 11519 0 0,'0'0'887'0'0,"1"-9"6002"0"0,3 21-6751 0 0,0 1-1 0 0,0-1 1 0 0,-1 1-1 0 0,-1-1 1 0 0,0 1-1 0 0,-1 0 1 0 0,0 21-1 0 0,0-11 176 0 0,4 33-1 0 0,-3-50-253 0 0,-1 1 0 0 0,1 0 0 0 0,0 0 0 0 0,1 0 0 0 0,-1-1 0 0 0,2 0 0 0 0,-1 1 0 0 0,8 10 0 0 0,-10-15-35 0 0,1 0 0 0 0,0 0 0 0 0,-1 0-1 0 0,1 0 1 0 0,0-1 0 0 0,0 1 0 0 0,0-1 0 0 0,0 1 0 0 0,0-1-1 0 0,1 0 1 0 0,-1 1 0 0 0,0-1 0 0 0,1 0 0 0 0,-1-1-1 0 0,1 1 1 0 0,-1 0 0 0 0,5 0 0 0 0,-4-1 18 0 0,1 0 0 0 0,0 0-1 0 0,0-1 1 0 0,0 1 0 0 0,-1-1 0 0 0,1 0 0 0 0,0 0 0 0 0,-1 0-1 0 0,1 0 1 0 0,5-4 0 0 0,3-2 25 0 0,-1 0-1 0 0,0-1 1 0 0,-1 0-1 0 0,1-1 1 0 0,13-14-1 0 0,-16 13-66 0 0,0 0 0 0 0,0 0 1 0 0,-1-1-1 0 0,-1 1 0 0 0,0-2 0 0 0,0 1 0 0 0,7-22 1 0 0,-6 13 54 0 0,-2-1 1 0 0,0-1-1 0 0,3-36 1 0 0,-8 51 17 0 0,0 6 289 0 0,-3 10-253 0 0,-4 12 64 0 0,2 0 0 0 0,0 1 0 0 0,2 0 1 0 0,0 0-1 0 0,1 27 0 0 0,2-40-72 0 0,0 1 1 0 0,0-1-1 0 0,1 1 1 0 0,1-1-1 0 0,0 0 0 0 0,0 0 1 0 0,1 0-1 0 0,0 0 1 0 0,4 9-1 0 0,-5-14-228 0 0,1 0 1 0 0,-1 0-1 0 0,1 0 0 0 0,0 0 0 0 0,-1-1 0 0 0,2 1 0 0 0,-1-1 0 0 0,7 6 0 0 0,-7-7-410 0 0,0 0 0 0 0,0 0 0 0 0,1-1 0 0 0,-1 1 0 0 0,0-1 0 0 0,1 0 0 0 0,-1 0 0 0 0,1 0 0 0 0,-1 0 0 0 0,1-1 0 0 0,-1 1 0 0 0,7-1 0 0 0,3-1-7009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3"/>
    </inkml:context>
    <inkml:brush xml:id="br0">
      <inkml:brushProperty name="width" value="0.05" units="cm"/>
      <inkml:brushProperty name="height" value="0.05" units="cm"/>
      <inkml:brushProperty name="color" value="#008C3A"/>
    </inkml:brush>
  </inkml:definitions>
  <inkml:trace contextRef="#ctx0" brushRef="#br0">1 199 8751 0 0,'0'0'674'0'0,"2"1"-161"0"0,1 1 106 0 0,0-1 0 0 0,0 0 0 0 0,0 0 0 0 0,0 0 0 0 0,0 0 0 0 0,0 0 0 0 0,1-1 0 0 0,-1 1-1 0 0,6-1 1 0 0,-3 0-96 0 0,1-1 0 0 0,0 1 0 0 0,0-1-1 0 0,8-3 1 0 0,-3 0-386 0 0,-1 0 1 0 0,1 0-1 0 0,-1-1 0 0 0,-1-1 0 0 0,11-6 1 0 0,-14 7-132 0 0,-1 0 0 0 0,0 0 1 0 0,0-1-1 0 0,0 0 1 0 0,-1 0-1 0 0,0 0 1 0 0,0-1-1 0 0,-1 1 1 0 0,5-9-1 0 0,-8 12 2 0 0,1 0 1 0 0,-1 0-1 0 0,1 0 0 0 0,-1 0 1 0 0,0 0-1 0 0,0 0 0 0 0,0-1 1 0 0,-1 1-1 0 0,1 0 0 0 0,-1 0 0 0 0,1-1 1 0 0,-1 1-1 0 0,0-1 0 0 0,-1 1 1 0 0,1 0-1 0 0,-1-1 0 0 0,1 1 0 0 0,-1 0 1 0 0,0 0-1 0 0,0-1 0 0 0,0 1 1 0 0,-1 0-1 0 0,1 0 0 0 0,-3-3 1 0 0,3 5 24 0 0,0-1 1 0 0,0 1 0 0 0,0 0 0 0 0,0 0 0 0 0,0 0 0 0 0,0 0 0 0 0,-1 0 0 0 0,1 0 0 0 0,0 0 0 0 0,-1 0 0 0 0,1 0 0 0 0,-1 0 0 0 0,1 1 0 0 0,-1-1 0 0 0,1 1 0 0 0,-1-1-1 0 0,0 1 1 0 0,1-1 0 0 0,-1 1 0 0 0,0 0 0 0 0,-1 0 0 0 0,0 0 35 0 0,0 1 0 0 0,0-1 0 0 0,0 1 0 0 0,0 0 0 0 0,1 0 0 0 0,-1 0 1 0 0,0 0-1 0 0,0 0 0 0 0,1 1 0 0 0,-5 3 0 0 0,-1 0 19 0 0,1 1 0 0 0,0 1 0 0 0,0 0 0 0 0,1-1 0 0 0,0 2 0 0 0,-8 11 0 0 0,6-6 28 0 0,1 0 1 0 0,1 1-1 0 0,0 0 0 0 0,0 0 1 0 0,2 0-1 0 0,-1 1 0 0 0,-1 17 0 0 0,5-27-53 0 0,1 1 0 0 0,-1 0 0 0 0,1-1-1 0 0,0 1 1 0 0,1 0 0 0 0,0-1 0 0 0,0 1-1 0 0,0-1 1 0 0,3 10 0 0 0,-2-11-35 0 0,0-1 0 0 0,0 1 0 0 0,0-1 0 0 0,0 0 0 0 0,0 0 0 0 0,0 0 0 0 0,1 0 0 0 0,0 0 0 0 0,-1-1 0 0 0,1 1 0 0 0,0-1 1 0 0,0 1-1 0 0,1-1 0 0 0,-1 0 0 0 0,7 2 0 0 0,-5-2-9 0 0,0 0 0 0 0,1-1 0 0 0,-1 1-1 0 0,1-1 1 0 0,0-1 0 0 0,-1 1 0 0 0,1-1 0 0 0,0 0 0 0 0,-1 0 0 0 0,1-1 0 0 0,0 0 0 0 0,10-2 0 0 0,2-2-537 0 0,-1-1 1 0 0,28-13-1 0 0,-35 13-797 0 0,0 1 0 0 0,14-12 0 0 0,-10 6-5656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4"/>
    </inkml:context>
    <inkml:brush xml:id="br0">
      <inkml:brushProperty name="width" value="0.05" units="cm"/>
      <inkml:brushProperty name="height" value="0.05" units="cm"/>
      <inkml:brushProperty name="color" value="#008C3A"/>
    </inkml:brush>
  </inkml:definitions>
  <inkml:trace contextRef="#ctx0" brushRef="#br0">66 3 14455 0 0,'-8'-3'1542'0'0,"7"3"-1468"0"0,0 0 1 0 0,1 0-1 0 0,-1 0 1 0 0,0 0-1 0 0,1 1 1 0 0,-1-1 0 0 0,0 0-1 0 0,1 0 1 0 0,-1 1-1 0 0,0-1 1 0 0,1 0 0 0 0,-1 0-1 0 0,0 1 1 0 0,1-1-1 0 0,-1 1 1 0 0,1-1-1 0 0,-1 1 1 0 0,1-1 0 0 0,-1 1-1 0 0,1-1 1 0 0,-1 1-1 0 0,1-1 1 0 0,0 1 0 0 0,-1-1-1 0 0,1 1 1 0 0,0 0-1 0 0,-1-1 1 0 0,1 1-1 0 0,0 0 1 0 0,0-1 0 0 0,-1 2-1 0 0,0 19 1635 0 0,1-19-1572 0 0,21 200 4048 0 0,-19-185-3952 0 0,-2-15-219 0 0,0-1-1 0 0,0 0 1 0 0,0 0-1 0 0,0 0 1 0 0,1 1-1 0 0,-2-1 1 0 0,1 0-1 0 0,0 0 1 0 0,0 1-1 0 0,0-1 1 0 0,-1 0 0 0 0,1 0-1 0 0,-1 2 1 0 0,1-2-18 0 0,-1-1 1 0 0,1 0-1 0 0,0 0 1 0 0,0 0-1 0 0,-1 1 1 0 0,1-1-1 0 0,0 0 1 0 0,0 0-1 0 0,-1 0 1 0 0,1 0-1 0 0,0 0 1 0 0,-1 0-1 0 0,1 0 1 0 0,0 0-1 0 0,0 0 1 0 0,-1 0-1 0 0,1 0 1 0 0,0 0 0 0 0,-1 0-1 0 0,1 0 1 0 0,0 0-1 0 0,-1 0 1 0 0,1 0-1 0 0,0 0 1 0 0,0 0-1 0 0,-1 0 1 0 0,1 0-1 0 0,0-1 1 0 0,0 1-1 0 0,-1 0 1 0 0,1 0-1 0 0,0 0 1 0 0,-1-1-1 0 0,-2-1-49 0 0,1-1 1 0 0,-1 1-1 0 0,1-1 0 0 0,-1 0 0 0 0,1 1 0 0 0,0-1 0 0 0,-4-7 0 0 0,2 2 36 0 0,0 0-1 0 0,0 0 1 0 0,1-1 0 0 0,0 1-1 0 0,0-1 1 0 0,1 0-1 0 0,1 0 1 0 0,-1 0 0 0 0,1-13-1 0 0,1 18 39 0 0,0-1 0 0 0,0 0 0 0 0,1 1 0 0 0,0-1 0 0 0,0 0 0 0 0,1 1 0 0 0,-1-1 0 0 0,1 1 0 0 0,0 0 0 0 0,0 0 0 0 0,0-1 0 0 0,0 1 0 0 0,1 1 0 0 0,0-1 0 0 0,0 0 0 0 0,0 1 0 0 0,0-1 0 0 0,0 1-1 0 0,8-5 1 0 0,1 0-259 0 0,0 1 0 0 0,1 1-1 0 0,0 0 1 0 0,1 1 0 0 0,-1 0-1 0 0,1 1 1 0 0,0 1 0 0 0,21-3-1 0 0,-25 5-1693 0 0</inkml:trace>
  <inkml:trace contextRef="#ctx0" brushRef="#br0" timeOffset="1">241 42 16991 0 0,'0'0'1536'0'0,"-2"1"-1262"0"0,0 3-70 0 0,0-1 1 0 0,0 0 0 0 0,0 1 0 0 0,1-1-1 0 0,-1 1 1 0 0,1-1 0 0 0,0 1 0 0 0,0 0 0 0 0,0-1-1 0 0,0 1 1 0 0,0 7 0 0 0,1 46 1576 0 0,1-44-1718 0 0,-1 17 161 0 0,-1-20-143 0 0,1 0 1 0 0,1 0-1 0 0,-1 0 1 0 0,2 0 0 0 0,3 18-1 0 0,2-16-763 0 0,-3-10-625 0 0,-3-1 1026 0 0,8 0-969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6"/>
    </inkml:context>
    <inkml:brush xml:id="br0">
      <inkml:brushProperty name="width" value="0.05" units="cm"/>
      <inkml:brushProperty name="height" value="0.05" units="cm"/>
      <inkml:brushProperty name="color" value="#008C3A"/>
    </inkml:brush>
  </inkml:definitions>
  <inkml:trace contextRef="#ctx0" brushRef="#br0">37 30 3679 0 0,'-17'-11'160'0'0,"7"4"40"0"0,1 1 7960 0 0,21 2-3584 0 0,0 2 24 0 0,1 4-3784 0 0,1 0-752 0 0,-2 2-160 0 0,-1 3-5824 0 0,-1 2-1176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7"/>
    </inkml:context>
    <inkml:brush xml:id="br0">
      <inkml:brushProperty name="width" value="0.05" units="cm"/>
      <inkml:brushProperty name="height" value="0.05" units="cm"/>
      <inkml:brushProperty name="color" value="#008C3A"/>
    </inkml:brush>
  </inkml:definitions>
  <inkml:trace contextRef="#ctx0" brushRef="#br0">1 210 9671 0 0,'0'0'2811'0'0,"8"2"1269"0"0,-3-2-3709 0 0,0 0 1 0 0,-1 0-1 0 0,1-1 1 0 0,0 1-1 0 0,-1-1 1 0 0,1 0-1 0 0,0 0 0 0 0,-1-1 1 0 0,0 0-1 0 0,7-3 1 0 0,4-2-117 0 0,23-16 1 0 0,-32 18-238 0 0,1 0-1 0 0,-1 0 1 0 0,0 0-1 0 0,-1-1 1 0 0,1 0 0 0 0,-1 0-1 0 0,0-1 1 0 0,-1 0-1 0 0,5-7 1 0 0,-7 10 8 0 0,0 0 1 0 0,0 0 0 0 0,0 0-1 0 0,-1 0 1 0 0,0-1-1 0 0,0 1 1 0 0,0 0-1 0 0,0-1 1 0 0,0 1-1 0 0,-1-1 1 0 0,0 1-1 0 0,0-1 1 0 0,0 1-1 0 0,-1-1 1 0 0,1 1 0 0 0,-1 0-1 0 0,0-1 1 0 0,-2-4-1 0 0,3 8 1 0 0,-1 0 0 0 0,1 0 0 0 0,-1 0 1 0 0,1 0-1 0 0,-1 1 0 0 0,1-1 0 0 0,-1 0 0 0 0,0 0 0 0 0,1 0 0 0 0,-1 1 0 0 0,0-1 0 0 0,1 0 1 0 0,-1 1-1 0 0,0-1 0 0 0,0 1 0 0 0,0-1 0 0 0,0 1 0 0 0,0-1 0 0 0,0 1 0 0 0,1 0 0 0 0,-1-1 0 0 0,0 1 1 0 0,-2 0-1 0 0,1-1 20 0 0,0 1 1 0 0,0 0-1 0 0,0 1 1 0 0,-1-1-1 0 0,1 0 1 0 0,0 1-1 0 0,0-1 0 0 0,0 1 1 0 0,0 0-1 0 0,-3 1 1 0 0,-2 1 41 0 0,1 1 0 0 0,-1 0 0 0 0,1 0 0 0 0,0 0 0 0 0,-8 9 0 0 0,5-4-81 0 0,0 1 0 0 0,1 1 1 0 0,1-1-1 0 0,0 1 0 0 0,0 0 1 0 0,-9 24-1 0 0,13-29-9 0 0,1 0 1 0 0,-1 1 0 0 0,2 0 0 0 0,-1 0-1 0 0,1-1 1 0 0,-1 1 0 0 0,2 0-1 0 0,-1 0 1 0 0,1 0 0 0 0,0 0-1 0 0,1 0 1 0 0,0 0 0 0 0,0 0-1 0 0,3 10 1 0 0,-3-14 7 0 0,0 0-1 0 0,1 0 0 0 0,0 0 1 0 0,-1 0-1 0 0,1-1 1 0 0,0 1-1 0 0,0-1 1 0 0,1 1-1 0 0,-1-1 0 0 0,0 1 1 0 0,1-1-1 0 0,0 0 1 0 0,-1 0-1 0 0,1-1 0 0 0,0 1 1 0 0,0-1-1 0 0,0 1 1 0 0,0-1-1 0 0,0 0 1 0 0,0 0-1 0 0,0 0 0 0 0,1 0 1 0 0,-1-1-1 0 0,5 1 1 0 0,2 0-321 0 0,-1-1 0 0 0,0 0-1 0 0,1-1 1 0 0,-1 0 0 0 0,0 0 0 0 0,0-1 0 0 0,15-5 0 0 0,-6 0-1766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8"/>
    </inkml:context>
    <inkml:brush xml:id="br0">
      <inkml:brushProperty name="width" value="0.05" units="cm"/>
      <inkml:brushProperty name="height" value="0.05" units="cm"/>
      <inkml:brushProperty name="color" value="#008C3A"/>
    </inkml:brush>
  </inkml:definitions>
  <inkml:trace contextRef="#ctx0" brushRef="#br0">220 336 3679 0 0,'1'-16'360'0'0,"-1"8"1274"0"0,0-1-1 0 0,-1 1 0 0 0,0-1 0 0 0,0 1 1 0 0,-1-1-1 0 0,0 1 0 0 0,-4-9 0 0 0,5 15-1319 0 0,0 1-1 0 0,1-1 0 0 0,-1 0 0 0 0,0 0 1 0 0,-1 1-1 0 0,1-1 0 0 0,0 0 0 0 0,-1 1 1 0 0,1-1-1 0 0,0 1 0 0 0,-1 0 0 0 0,0-1 1 0 0,1 1-1 0 0,-1 0 0 0 0,0 0 0 0 0,0 0 1 0 0,1 0-1 0 0,-4-1 0 0 0,2 2-343 0 0,1-1-1 0 0,0 1 1 0 0,0 0-1 0 0,-1 0 1 0 0,1 0 0 0 0,0 0-1 0 0,-1 0 1 0 0,1 1-1 0 0,0-1 1 0 0,-1 1 0 0 0,1-1-1 0 0,-4 3 1 0 0,0 0 82 0 0,-1 0 1 0 0,1 1-1 0 0,-1 0 1 0 0,1 1-1 0 0,0-1 0 0 0,1 1 1 0 0,-1 0-1 0 0,1 0 1 0 0,0 1-1 0 0,0 0 1 0 0,1 0-1 0 0,-1 0 1 0 0,-4 11-1 0 0,-3 6-22 0 0,1 0 1 0 0,-12 40-1 0 0,19-51 2 0 0,1-1-1 0 0,0 1 1 0 0,0 0-1 0 0,0 14 0 0 0,3-23-15 0 0,0-1-1 0 0,-1 1 1 0 0,1 0-1 0 0,0 0 1 0 0,1-1-1 0 0,-1 1 1 0 0,0 0-1 0 0,1-1 1 0 0,0 1-1 0 0,-1 0 1 0 0,1-1-1 0 0,0 1 1 0 0,0-1-1 0 0,1 1 0 0 0,-1-1 1 0 0,0 1-1 0 0,1-1 1 0 0,-1 0-1 0 0,1 0 1 0 0,0 0-1 0 0,0 0 1 0 0,0 0-1 0 0,0 0 1 0 0,4 2-1 0 0,-3-3 4 0 0,0 0 0 0 0,0 0 0 0 0,1 0 0 0 0,-1 0 1 0 0,0-1-1 0 0,1 0 0 0 0,-1 0 0 0 0,0 0 0 0 0,0 0 0 0 0,1 0 0 0 0,-1-1 0 0 0,0 1 0 0 0,1-1 0 0 0,-1 0 0 0 0,0 0 0 0 0,0 0 1 0 0,4-2-1 0 0,3-1 1 0 0,0-1 0 0 0,0-1 0 0 0,16-11 0 0 0,-16 10-55 0 0,0-1 0 0 0,-1-1 0 0 0,0 1 0 0 0,0-2 0 0 0,-1 1 0 0 0,0-1 1 0 0,-1 0-1 0 0,8-15 0 0 0,-7 10-54 0 0,-1-1 1 0 0,-1 0-1 0 0,-1 0 1 0 0,0 0-1 0 0,4-29 1 0 0,-4 0 252 0 0,-1 0 1 0 0,-2 0-1 0 0,-3 0 1 0 0,-8-64-1 0 0,3 126-2 0 0,0 18 153 0 0,2 0 1 0 0,2 1-1 0 0,3 67 1 0 0,0-74-204 0 0,10 111 564 0 0,-8-122-675 0 0,0 0-1 0 0,2 0 1 0 0,0 0-1 0 0,1-1 1 0 0,12 26-1 0 0,-1-19-2537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19"/>
    </inkml:context>
    <inkml:brush xml:id="br0">
      <inkml:brushProperty name="width" value="0.05" units="cm"/>
      <inkml:brushProperty name="height" value="0.05" units="cm"/>
      <inkml:brushProperty name="color" value="#008C3A"/>
    </inkml:brush>
  </inkml:definitions>
  <inkml:trace contextRef="#ctx0" brushRef="#br0">2 30 13759 0 0,'0'-14'1471'0'0,"-1"7"-1324"0"0,1 5 1303 0 0,0 2-1399 0 0,0 0 0 0 0,0 0 0 0 0,0-1-1 0 0,0 1 1 0 0,0 0 0 0 0,0 0 0 0 0,0 0-1 0 0,0-1 1 0 0,0 1 0 0 0,0 0 0 0 0,0 0-1 0 0,0-1 1 0 0,0 1 0 0 0,0 0 0 0 0,0 0 0 0 0,0 0-1 0 0,0-1 1 0 0,0 1 0 0 0,0 0 0 0 0,0 0-1 0 0,0 0 1 0 0,0-1 0 0 0,1 1 0 0 0,-1 0-1 0 0,0 0 1 0 0,0 0 0 0 0,0 0 0 0 0,0-1 0 0 0,1 1-1 0 0,-1 0 1 0 0,0 0 0 0 0,0 0 0 0 0,1 0-1 0 0,5 3 1081 0 0,7 12-372 0 0,-9-4-535 0 0,0 1-1 0 0,-1-1 1 0 0,0 1-1 0 0,-1 0 1 0 0,2 20-1 0 0,-1 64 560 0 0,-4-72-583 0 0,2 81 475 0 0,-2 112-113 0 0,-1-205-400 0 0,1-5-1383 0 0,0-2-2389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20"/>
    </inkml:context>
    <inkml:brush xml:id="br0">
      <inkml:brushProperty name="width" value="0.05" units="cm"/>
      <inkml:brushProperty name="height" value="0.05" units="cm"/>
      <inkml:brushProperty name="color" value="#008C3A"/>
    </inkml:brush>
  </inkml:definitions>
  <inkml:trace contextRef="#ctx0" brushRef="#br0">0 138 11055 0 0,'1'-1'852'0'0,"4"-4"-670"0"0,-1 1 0 0 0,1 0-1 0 0,-1 0 1 0 0,1 1 0 0 0,0-1-1 0 0,0 1 1 0 0,10-4 0 0 0,45-16 2549 0 0,-38 15-2133 0 0,14-5 508 0 0,43-8 0 0 0,-64 17-579 0 0,0 2 0 0 0,1 0 1 0 0,0 0-1 0 0,-1 2 0 0 0,25 1 1 0 0,-39-1-513 0 0,0 0-1 0 0,0 1 1 0 0,0-1 0 0 0,0 0-1 0 0,0 1 1 0 0,0-1 0 0 0,0 1 0 0 0,0-1-1 0 0,0 1 1 0 0,0 0 0 0 0,0-1-1 0 0,0 1 1 0 0,0 0 0 0 0,0 0 0 0 0,-1-1-1 0 0,1 1 1 0 0,0 0 0 0 0,-1 0 0 0 0,1 0-1 0 0,0 0 1 0 0,-1 0 0 0 0,0 0-1 0 0,1 0 1 0 0,-1 0 0 0 0,1 0 0 0 0,-1 0-1 0 0,0 0 1 0 0,0 1 0 0 0,0-1-1 0 0,1 0 1 0 0,-1 0 0 0 0,0 0 0 0 0,-1 2-1 0 0,1 4 22 0 0,0 0-1 0 0,-1-1 0 0 0,0 1 1 0 0,-2 6-1 0 0,2-10-11 0 0,-6 25 156 0 0,0-5-22 0 0,2-1 0 0 0,-2 25 0 0 0,6-41-143 0 0,1 0 1 0 0,0 0-1 0 0,0-1 1 0 0,0 1 0 0 0,1 0-1 0 0,0 0 1 0 0,0 0-1 0 0,0 0 1 0 0,1-1 0 0 0,0 1-1 0 0,0-1 1 0 0,0 1 0 0 0,4 5-1 0 0,-4-8-4 0 0,0-1 0 0 0,0 0 1 0 0,0 0-1 0 0,0 0 0 0 0,0 0 0 0 0,1 0 0 0 0,-1 0 0 0 0,0-1 1 0 0,1 1-1 0 0,0-1 0 0 0,-1 0 0 0 0,1 1 0 0 0,0-1 0 0 0,0-1 1 0 0,-1 1-1 0 0,1 0 0 0 0,0-1 0 0 0,0 1 0 0 0,0-1 0 0 0,0 0 1 0 0,0 0-1 0 0,0 0 0 0 0,0 0 0 0 0,0-1 0 0 0,0 1 0 0 0,0-1 0 0 0,3 0 1 0 0,4-2 61 0 0,0 0-1 0 0,0-1 1 0 0,0 0 0 0 0,0 0 0 0 0,-1-1 0 0 0,12-8 0 0 0,-14 8-52 0 0,0-1 0 0 0,0 0 1 0 0,0-1-1 0 0,-1 1 0 0 0,0-1 1 0 0,-1-1-1 0 0,1 1 0 0 0,-1-1 0 0 0,-1 0 1 0 0,0 0-1 0 0,0 0 0 0 0,0-1 1 0 0,-1 1-1 0 0,0-1 0 0 0,-1 0 0 0 0,0 0 1 0 0,0 0-1 0 0,-1 0 0 0 0,0 0 1 0 0,0 0-1 0 0,-1 0 0 0 0,-1 0 0 0 0,0 0 1 0 0,0-1-1 0 0,0 1 0 0 0,-1 1 1 0 0,0-1-1 0 0,-5-10 0 0 0,6 16-17 0 0,0 0-1 0 0,-1 0 1 0 0,0 0-1 0 0,0 0 1 0 0,1 0-1 0 0,-2 1 1 0 0,1-1-1 0 0,0 1 1 0 0,0-1-1 0 0,-1 1 1 0 0,1 0-1 0 0,-1 0 1 0 0,0 0-1 0 0,0 0 1 0 0,0 0-1 0 0,0 1 1 0 0,-4-2-1 0 0,2 1-9 0 0,1 1 1 0 0,-1 0-1 0 0,0 1 0 0 0,0-1 0 0 0,0 1 1 0 0,0 0-1 0 0,1 0 0 0 0,-1 0 0 0 0,0 1 0 0 0,-9 2 1 0 0,2 0-94 0 0,1 1 1 0 0,0 0 0 0 0,-1 1 0 0 0,2 1 0 0 0,-1-1 0 0 0,1 2-1 0 0,-1-1 1 0 0,-16 16 0 0 0,19-14-773 0 0,1 0 0 0 0,0 1 0 0 0,0-1 0 0 0,-10 19 1 0 0,6-5-6444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21"/>
    </inkml:context>
    <inkml:brush xml:id="br0">
      <inkml:brushProperty name="width" value="0.05" units="cm"/>
      <inkml:brushProperty name="height" value="0.05" units="cm"/>
      <inkml:brushProperty name="color" value="#008C3A"/>
    </inkml:brush>
  </inkml:definitions>
  <inkml:trace contextRef="#ctx0" brushRef="#br0">526 118 15607 0 0,'-8'-16'1660'0'0,"-1"-4"-1664"0"0,5 9 456 0 0,-1 0 0 0 0,0 1 0 0 0,-14-20 0 0 0,18 28-476 0 0,-1 0 1 0 0,0 1-1 0 0,0-1 0 0 0,0 1 0 0 0,0-1 1 0 0,0 1-1 0 0,0 0 0 0 0,-1-1 0 0 0,1 1 0 0 0,0 0 1 0 0,0 0-1 0 0,-1 1 0 0 0,1-1 0 0 0,-1 0 0 0 0,1 1 1 0 0,-1 0-1 0 0,1-1 0 0 0,-1 1 0 0 0,1 0 1 0 0,-1 0-1 0 0,1 1 0 0 0,-1-1 0 0 0,1 0 0 0 0,-1 1 1 0 0,1-1-1 0 0,-1 1 0 0 0,1 0 0 0 0,0 0 0 0 0,-1 0 1 0 0,1 0-1 0 0,0 0 0 0 0,0 1 0 0 0,0-1 1 0 0,0 1-1 0 0,0-1 0 0 0,-3 4 0 0 0,-5 6 2 0 0,0 1-1 0 0,0 0 0 0 0,2 0 1 0 0,-1 1-1 0 0,2 0 0 0 0,0 0 1 0 0,0 1-1 0 0,1 0 0 0 0,1 0 1 0 0,0 1-1 0 0,-4 26 0 0 0,8-41 23 0 0,0 6-18 0 0,0 1 0 0 0,1-1 0 0 0,-1 1 0 0 0,1 7 0 0 0,0-12-110 0 0,7 3-256 0 0,-4-5 361 0 0,0-1 1 0 0,0 0 0 0 0,0 0 0 0 0,0 0-1 0 0,0 0 1 0 0,-1 0 0 0 0,1 0-1 0 0,0-1 1 0 0,-1 1 0 0 0,1-1 0 0 0,-1 0-1 0 0,1 0 1 0 0,-1 0 0 0 0,3-3 0 0 0,28-33-273 0 0,-32 36 294 0 0,31-43 153 0 0,-31 44 338 0 0,0 1-415 0 0,1 1 0 0 0,-1-1 0 0 0,0 1 0 0 0,0-1 0 0 0,0 1 0 0 0,0-1 0 0 0,0 1 0 0 0,0-1 0 0 0,0 1 0 0 0,0 0 0 0 0,-1-1 0 0 0,1 1 0 0 0,0 0 0 0 0,0 0 0 0 0,-1 0 0 0 0,1 0 0 0 0,0 0 0 0 0,-1 0 0 0 0,1 0 0 0 0,-1 0 0 0 0,1 0 0 0 0,-1 0 0 0 0,1 2 0 0 0,10 34 521 0 0,-8-25-291 0 0,5 16 57 0 0,32 132 2167 0 0,-37-140-2223 0 0,0-1 0 0 0,-2 1 0 0 0,0-1 0 0 0,-1 1 0 0 0,-1-1 0 0 0,-5 28 0 0 0,5-40-248 0 0,-1 0 0 0 0,-1 1 0 0 0,1-1 0 0 0,-1 0 0 0 0,0 0 0 0 0,-1 0 0 0 0,1-1 0 0 0,-1 1 0 0 0,-1-1 0 0 0,1 0 0 0 0,-1 0 0 0 0,-6 5 0 0 0,3-4-17 0 0,-1 1 0 0 0,0-2 0 0 0,0 1 0 0 0,-1-1 0 0 0,0-1 0 0 0,0 0 0 0 0,-15 6 0 0 0,2-4-80 0 0,0-1 1 0 0,0 0 0 0 0,0-2 0 0 0,-1-1 0 0 0,0-1-1 0 0,0 0 1 0 0,-24-3 0 0 0,43 1 45 0 0,-11-1 5 0 0,-1 0 0 0 0,0-1-1 0 0,0 0 1 0 0,1-2 0 0 0,0 0 0 0 0,-20-7-1 0 0,35 11 41 0 0,2-19-1026 0 0,12 1-1848 0 0,-4 8 1165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22"/>
    </inkml:context>
    <inkml:brush xml:id="br0">
      <inkml:brushProperty name="width" value="0.05" units="cm"/>
      <inkml:brushProperty name="height" value="0.05" units="cm"/>
      <inkml:brushProperty name="color" value="#008C3A"/>
    </inkml:brush>
  </inkml:definitions>
  <inkml:trace contextRef="#ctx0" brushRef="#br0">12 145 14279 0 0,'0'0'6792'0'0,"6"6"-5613"0"0,-3-4-1113 0 0,0-1-1 0 0,0 1 1 0 0,1-1 0 0 0,-1 0-1 0 0,0 1 1 0 0,1-1 0 0 0,-1-1 0 0 0,1 1-1 0 0,-1 0 1 0 0,1-1 0 0 0,-1 0-1 0 0,1 0 1 0 0,-1 0 0 0 0,1 0 0 0 0,-1 0-1 0 0,1-1 1 0 0,-1 0 0 0 0,1 0-1 0 0,-1 0 1 0 0,1 0 0 0 0,4-3 0 0 0,-3 3-45 0 0,0-2 0 0 0,0 1 0 0 0,0-1 0 0 0,0 1 0 0 0,0-1 0 0 0,-1-1 0 0 0,0 1 0 0 0,0-1 1 0 0,0 1-1 0 0,0-1 0 0 0,0 0 0 0 0,-1-1 0 0 0,5-6 0 0 0,-6 8 0 0 0,-1-1-1 0 0,0 0 1 0 0,0 1 0 0 0,0-1-1 0 0,0 0 1 0 0,-1 0-1 0 0,1 0 1 0 0,-1 1 0 0 0,0-1-1 0 0,0 0 1 0 0,0 0-1 0 0,-1 0 1 0 0,0 1 0 0 0,1-1-1 0 0,-1 0 1 0 0,0 1-1 0 0,-1-1 1 0 0,1 0 0 0 0,-3-4-1 0 0,3 7-9 0 0,0-1-1 0 0,0 1 1 0 0,0-1 0 0 0,0 1-1 0 0,-1-1 1 0 0,1 1-1 0 0,0 0 1 0 0,0-1-1 0 0,-1 1 1 0 0,1 0 0 0 0,-1 0-1 0 0,1 0 1 0 0,-1 0-1 0 0,0 0 1 0 0,1 1-1 0 0,-1-1 1 0 0,0 0-1 0 0,0 1 1 0 0,1-1 0 0 0,-1 1-1 0 0,0 0 1 0 0,0-1-1 0 0,0 1 1 0 0,0 0-1 0 0,1 0 1 0 0,-1 0 0 0 0,0 0-1 0 0,0 1 1 0 0,0-1-1 0 0,1 1 1 0 0,-1-1-1 0 0,0 1 1 0 0,0-1 0 0 0,1 1-1 0 0,-1 0 1 0 0,0 0-1 0 0,1 0 1 0 0,-1 0-1 0 0,1 0 1 0 0,-1 0 0 0 0,-1 1-1 0 0,-4 4 10 0 0,0 1-1 0 0,0 0 1 0 0,1-1-1 0 0,0 2 1 0 0,0-1-1 0 0,0 1 1 0 0,1 0-1 0 0,0 0 1 0 0,1 1 0 0 0,0-1-1 0 0,-4 11 1 0 0,4-7-23 0 0,0 1 1 0 0,0 0 0 0 0,1 0-1 0 0,1 0 1 0 0,0 0 0 0 0,1 1-1 0 0,0 17 1 0 0,2-25 0 0 0,-1 0 0 0 0,1 1 0 0 0,0-1 0 0 0,1 0 1 0 0,-1 0-1 0 0,1 0 0 0 0,1-1 0 0 0,-1 1 0 0 0,1 0 0 0 0,6 10 0 0 0,-6-13-7 0 0,-1 0-1 0 0,1 0 1 0 0,-1-1-1 0 0,1 1 1 0 0,0-1 0 0 0,0 1-1 0 0,0-1 1 0 0,0 0-1 0 0,1 0 1 0 0,-1 0-1 0 0,1 0 1 0 0,-1-1 0 0 0,1 1-1 0 0,-1-1 1 0 0,1 0-1 0 0,0 0 1 0 0,0 0 0 0 0,6 0-1 0 0,-3-1-119 0 0,1 0-1 0 0,-1-1 1 0 0,0 1-1 0 0,0-1 1 0 0,0-1-1 0 0,12-3 1 0 0,21-12-6458 0 0,-12 3-888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11"/>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23"/>
    </inkml:context>
    <inkml:brush xml:id="br0">
      <inkml:brushProperty name="width" value="0.05" units="cm"/>
      <inkml:brushProperty name="height" value="0.05" units="cm"/>
      <inkml:brushProperty name="color" value="#008C3A"/>
    </inkml:brush>
  </inkml:definitions>
  <inkml:trace contextRef="#ctx0" brushRef="#br0">167 1 1839 0 0,'0'0'4584'0'0,"-1"7"-1988"0"0,0 5 637 0 0,0-1-1 0 0,1 15 1 0 0,7 50-1455 0 0,-1-30-786 0 0,0 71 917 0 0,-11 137-1 0 0,-2-44-405 0 0,10-184-4143 0 0</inkml:trace>
  <inkml:trace contextRef="#ctx0" brushRef="#br0" timeOffset="1">1 571 14831 0 0,'0'0'679'0'0,"14"-7"250"0"0,108-18-523 0 0,9-3-57 0 0,-111 22-598 0 0,1-1 0 0 0,-1-1 0 0 0,0 0 0 0 0,21-13 0 0 0,-20 7-5581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25"/>
    </inkml:context>
    <inkml:brush xml:id="br0">
      <inkml:brushProperty name="width" value="0.05" units="cm"/>
      <inkml:brushProperty name="height" value="0.05" units="cm"/>
      <inkml:brushProperty name="color" value="#008C3A"/>
    </inkml:brush>
  </inkml:definitions>
  <inkml:trace contextRef="#ctx0" brushRef="#br0">80 11 5063 0 0,'-11'-10'8534'0'0,"7"29"-6300"0"0,-6 123 1302 0 0,-4 38-776 0 0,-22 71 88 0 0,31-188-2589 0 0,5-62-231 0 0,4-9-232 0 0,14-53 46 0 0,-14 46 160 0 0,0 1 0 0 0,1-1 1 0 0,0 1-1 0 0,14-26 0 0 0,-10 26 86 0 0,0 1 0 0 0,19-22 0 0 0,-26 32-50 0 0,1 0-1 0 0,0 0 0 0 0,0 0 1 0 0,1 1-1 0 0,-1-1 0 0 0,0 1 1 0 0,1 0-1 0 0,-1 0 0 0 0,1 0 0 0 0,0 0 1 0 0,0 0-1 0 0,0 1 0 0 0,0 0 1 0 0,0 0-1 0 0,0 0 0 0 0,6 0 1 0 0,-8 1-7 0 0,-1 0 1 0 0,1 0 0 0 0,0 1 0 0 0,-1-1-1 0 0,1 1 1 0 0,0 0 0 0 0,-1-1 0 0 0,1 1-1 0 0,-1 0 1 0 0,1 0 0 0 0,-1 0-1 0 0,1 0 1 0 0,-1 0 0 0 0,1 0 0 0 0,-1 0-1 0 0,0 0 1 0 0,0 1 0 0 0,0-1 0 0 0,0 1-1 0 0,0-1 1 0 0,0 0 0 0 0,0 1-1 0 0,0 0 1 0 0,0-1 0 0 0,-1 1 0 0 0,2 3-1 0 0,1 5 101 0 0,0 0-1 0 0,-1 0 1 0 0,1 14 0 0 0,-2-17-70 0 0,3 22 155 0 0,-2-6-40 0 0,8 28-1 0 0,-9-45-180 0 0,1-1 0 0 0,0 1 0 0 0,0-1 0 0 0,0 1 0 0 0,0-1 0 0 0,1 0 0 0 0,0 0 0 0 0,0 0 0 0 0,1 0 0 0 0,4 4-1 0 0,-7-7-151 0 0,1 0-1 0 0,0-1 1 0 0,0 1-1 0 0,0-1 0 0 0,0 0 1 0 0,0 0-1 0 0,1 0 0 0 0,-1 0 1 0 0,4 2-1 0 0,14 0-7487 0 0,-7-3-359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3:18.426"/>
    </inkml:context>
    <inkml:brush xml:id="br0">
      <inkml:brushProperty name="width" value="0.05" units="cm"/>
      <inkml:brushProperty name="height" value="0.05" units="cm"/>
      <inkml:brushProperty name="color" value="#008C3A"/>
    </inkml:brush>
  </inkml:definitions>
  <inkml:trace contextRef="#ctx0" brushRef="#br0">12 194 11519 0 0,'0'0'887'0'0,"-1"15"5573"0"0,3-14-6346 0 0,0 1 0 0 0,0-1 0 0 0,0 1 0 0 0,1-1 0 0 0,-1 0 0 0 0,1 0 0 0 0,-1 0 0 0 0,1 0 0 0 0,-1-1 0 0 0,1 1 0 0 0,-1-1 1 0 0,1 1-1 0 0,0-1 0 0 0,-1 0 0 0 0,1 0 0 0 0,0 0 0 0 0,-1 0 0 0 0,1 0 0 0 0,0-1 0 0 0,-1 1 0 0 0,1-1 0 0 0,-1 0 0 0 0,1 0 0 0 0,-1 0 0 0 0,4-2 0 0 0,0 1-34 0 0,0-1-1 0 0,-1 0 0 0 0,1 0 0 0 0,-1-1 0 0 0,1 0 0 0 0,-1 0 1 0 0,0 0-1 0 0,-1-1 0 0 0,8-7 0 0 0,-9 7 6 0 0,0-1 0 0 0,0 1 0 0 0,0 0 0 0 0,-1-1 0 0 0,1 0 0 0 0,-1 0 0 0 0,2-10 0 0 0,-4 13-66 0 0,1 0-1 0 0,-1 0 0 0 0,1 0 0 0 0,-1 0 0 0 0,0 0 1 0 0,0 0-1 0 0,0 0 0 0 0,-1 0 0 0 0,1 0 0 0 0,-1 0 1 0 0,1 0-1 0 0,-1 0 0 0 0,0 0 0 0 0,0 1 1 0 0,-1-1-1 0 0,1 0 0 0 0,-3-3 0 0 0,4 5-15 0 0,-1 0 0 0 0,1 1 1 0 0,-1-1-1 0 0,0 1 0 0 0,1-1 0 0 0,-1 0 0 0 0,0 1 0 0 0,0-1 0 0 0,1 1 0 0 0,-1 0 1 0 0,0-1-1 0 0,0 1 0 0 0,0-1 0 0 0,0 1 0 0 0,0 0 0 0 0,1 0 0 0 0,-1 0 1 0 0,0-1-1 0 0,0 1 0 0 0,0 0 0 0 0,0 0 0 0 0,0 0 0 0 0,-1 1 0 0 0,0-1-1 0 0,-1 1-1 0 0,1 0 0 0 0,0-1 1 0 0,0 1-1 0 0,-1 0 0 0 0,1 0 1 0 0,0 1-1 0 0,-3 1 0 0 0,-3 4-3 0 0,1-1 1 0 0,0 1-1 0 0,-8 10 0 0 0,5-5 2 0 0,0 1 0 0 0,1 1 0 0 0,1-1 0 0 0,-11 25 0 0 0,16-32 0 0 0,0 1 0 0 0,1-1 0 0 0,0 1 0 0 0,0 0 0 0 0,1 0 0 0 0,0 0 0 0 0,0 0 0 0 0,0 0 0 0 0,1 0 0 0 0,0 0 0 0 0,0 0 0 0 0,1 0 0 0 0,1 7 0 0 0,-1-12-3 0 0,0 0 0 0 0,-1 0 0 0 0,1 0 0 0 0,0 0 0 0 0,0 0 0 0 0,0 0 0 0 0,0 0 0 0 0,1 0 0 0 0,-1 0 0 0 0,0-1 0 0 0,1 1 0 0 0,-1 0 0 0 0,1-1 0 0 0,0 1-1 0 0,-1-1 1 0 0,1 0 0 0 0,0 1 0 0 0,3 1 0 0 0,-1-2-5 0 0,-1 0 0 0 0,1 0 0 0 0,0 0-1 0 0,0 0 1 0 0,-1 0 0 0 0,1-1 0 0 0,0 0 0 0 0,0 0-1 0 0,0 0 1 0 0,3 0 0 0 0,9-3-70 0 0,-1 0-1 0 0,0-1 1 0 0,0 0 0 0 0,17-8-1 0 0,-21 7 1 0 0,0-1 0 0 0,0 1 0 0 0,0-2 0 0 0,-1 1 0 0 0,0-2 0 0 0,0 1 0 0 0,-1-1 0 0 0,11-12 0 0 0,-14 13 99 0 0,0 0 0 0 0,0-1 0 0 0,-1 0 0 0 0,1 0-1 0 0,-2 0 1 0 0,1-1 0 0 0,-1 1 0 0 0,-1-1 0 0 0,1 0 0 0 0,-1 0-1 0 0,1-12 1312 0 0,1 139-79 0 0,-4-102-1006 0 0,2 0 0 0 0,0 0 0 0 0,1 0 0 0 0,0-1 1 0 0,9 19-1 0 0,-10-29 41 0 0,0-6-119 0 0,1-14-84 0 0,-2-23-134 0 0,-2 37 45 0 0,-7-120-439 0 0,7 99 355 0 0,0 0 0 0 0,2 0 0 0 0,7-32 0 0 0,-9 52 98 0 0,1-1 0 0 0,0 1 0 0 0,0-1 0 0 0,0 1-1 0 0,0 0 1 0 0,0-1 0 0 0,0 1 0 0 0,0 0-1 0 0,1 0 1 0 0,-1 0 0 0 0,1 0 0 0 0,0 0-1 0 0,0 0 1 0 0,-1 0 0 0 0,1 1 0 0 0,0-1 0 0 0,1 1-1 0 0,-1-1 1 0 0,0 1 0 0 0,3-2 0 0 0,3 1-361 0 0,0-1 0 0 0,0 1 1 0 0,0 0-1 0 0,16-1 0 0 0,4-1-5735 0 0,-10 1-2005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20.747"/>
    </inkml:context>
    <inkml:brush xml:id="br0">
      <inkml:brushProperty name="width" value="0.05" units="cm"/>
      <inkml:brushProperty name="height" value="0.05" units="cm"/>
      <inkml:brushProperty name="color" value="#008C3A"/>
    </inkml:brush>
  </inkml:definitions>
  <inkml:trace contextRef="#ctx0" brushRef="#br0">1 2 10999 0 0,'0'0'1859'0'0,"9"-2"2872"0"0,-7 6-4542 0 0,0-1 1 0 0,0 1 0 0 0,0 0 0 0 0,-1 0 0 0 0,1-1-1 0 0,-1 1 1 0 0,0 0 0 0 0,0 0 0 0 0,0 0 0 0 0,0 1 0 0 0,-1 5-1 0 0,2-1 104 0 0,2 18 248 0 0,31 149 811 0 0,-32-168-1132 0 0,1 0-1359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21.242"/>
    </inkml:context>
    <inkml:brush xml:id="br0">
      <inkml:brushProperty name="width" value="0.05" units="cm"/>
      <inkml:brushProperty name="height" value="0.05" units="cm"/>
      <inkml:brushProperty name="color" value="#008C3A"/>
    </inkml:brush>
  </inkml:definitions>
  <inkml:trace contextRef="#ctx0" brushRef="#br0">465 356 1839 0 0,'0'-2'83'0'0,"-2"-28"-861"0"0,2 23 1670 0 0,-1 0 0 0 0,-1-1 0 0 0,1 1 0 0 0,-5-12-1 0 0,5 17-704 0 0,0 0-1 0 0,0-1 1 0 0,0 1-1 0 0,0 0 1 0 0,0 0-1 0 0,0 1 1 0 0,0-1-1 0 0,-1 0 1 0 0,1 0-1 0 0,-1 1 1 0 0,1-1-1 0 0,-1 0 1 0 0,0 1-1 0 0,1 0 0 0 0,-1-1 1 0 0,0 1-1 0 0,0 0 1 0 0,0 0-1 0 0,0 0 1 0 0,0 0-1 0 0,0 0 1 0 0,-1 1-1 0 0,1-1 1 0 0,0 1-1 0 0,0-1 1 0 0,0 1-1 0 0,-1 0 1 0 0,1 0-1 0 0,0 0 0 0 0,0 0 1 0 0,-1 0-1 0 0,1 0 1 0 0,-4 2-1 0 0,-8 2-112 0 0,0 0 0 0 0,0 1 0 0 0,0 1 0 0 0,1 0-1 0 0,0 1 1 0 0,-25 17 0 0 0,19-10-39 0 0,0 1 0 0 0,1 1-1 0 0,-25 28 1 0 0,23-19 213 0 0,1 2 0 0 0,1 0 0 0 0,2 0 0 0 0,0 2-1 0 0,2 0 1 0 0,1 1 0 0 0,2 0 0 0 0,0 1 0 0 0,3 0 0 0 0,0 0-1 0 0,2 1 1 0 0,1 0 0 0 0,2 0 0 0 0,1 1 0 0 0,5 63 0 0 0,-2-83-129 0 0,1 0 1 0 0,1-1 0 0 0,0 1-1 0 0,0-1 1 0 0,2 0 0 0 0,-1 0-1 0 0,2 0 1 0 0,6 12-1 0 0,-7-17-62 0 0,0 0 0 0 0,0 0 0 0 0,0 0-1 0 0,1-1 1 0 0,0 0 0 0 0,0 0-1 0 0,0-1 1 0 0,1 0 0 0 0,0 0-1 0 0,0 0 1 0 0,1-1 0 0 0,-1 0 0 0 0,11 4-1 0 0,-4-4 21 0 0,1 0 0 0 0,-1-1 0 0 0,1 0-1 0 0,0-1 1 0 0,-1-1 0 0 0,1 0 0 0 0,0-2-1 0 0,0 1 1 0 0,0-2 0 0 0,-1 1 0 0 0,1-2-1 0 0,-1 0 1 0 0,1-1 0 0 0,24-10 0 0 0,-10 1 170 0 0,1-1 1 0 0,-2-2 0 0 0,0 0-1 0 0,-1-2 1 0 0,44-38 0 0 0,-53 41-110 0 0,-2-1 1 0 0,0-1-1 0 0,0-1 1 0 0,-2 0-1 0 0,0-1 1 0 0,-1-1 0 0 0,-1 0-1 0 0,-1 0 1 0 0,-1-1-1 0 0,-1 0 1 0 0,0-1-1 0 0,-2 0 1 0 0,8-40-1 0 0,-5 7 34 0 0,-3-1 0 0 0,1-86 0 0 0,-9 103-134 0 0,-1 0 1 0 0,-2 0 0 0 0,-2 0 0 0 0,-15-55 0 0 0,16 80-20 0 0,1 0 0 0 0,-2 0 0 0 0,0 0 0 0 0,0 1 0 0 0,-2 0-1 0 0,1 0 1 0 0,-17-19 0 0 0,21 27-41 0 0,-1 1-1 0 0,0 0 1 0 0,0 1-1 0 0,0-1 1 0 0,-1 1-1 0 0,1-1 1 0 0,-1 1 0 0 0,0 1-1 0 0,0-1 1 0 0,0 1-1 0 0,0 0 1 0 0,0 0-1 0 0,0 0 1 0 0,-1 0-1 0 0,1 1 1 0 0,0 0-1 0 0,-1 0 1 0 0,0 1-1 0 0,1 0 1 0 0,-1 0-1 0 0,1 0 1 0 0,-1 0-1 0 0,-6 2 1 0 0,-23 8-662 0 0,-2 5-47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8.942"/>
    </inkml:context>
    <inkml:brush xml:id="br0">
      <inkml:brushProperty name="width" value="0.05" units="cm"/>
      <inkml:brushProperty name="height" value="0.05" units="cm"/>
      <inkml:brushProperty name="color" value="#004F8B"/>
    </inkml:brush>
  </inkml:definitions>
  <inkml:trace contextRef="#ctx0" brushRef="#br0">297 86 9583 0 0,'0'0'1938'0'0,"0"-11"1764"0"0,1 9-3558 0 0,0-1 0 0 0,-1 1 0 0 0,1 0 0 0 0,-1-1 0 0 0,0 1 0 0 0,1-1 0 0 0,-1 1 0 0 0,0-1-1 0 0,0 1 1 0 0,-1-1 0 0 0,1 1 0 0 0,0-1 0 0 0,-1 1 0 0 0,0 0 0 0 0,1-1 0 0 0,-1 1 0 0 0,0 0 0 0 0,0-1-1 0 0,-1 1 1 0 0,-1-3 0 0 0,1 3-142 0 0,0 0 0 0 0,0 0 0 0 0,0 0 0 0 0,-1 0 0 0 0,1 1 0 0 0,-1-1-1 0 0,0 1 1 0 0,1 0 0 0 0,-1-1 0 0 0,0 1 0 0 0,0 0 0 0 0,1 1 0 0 0,-1-1 0 0 0,0 0 0 0 0,0 1-1 0 0,0 0 1 0 0,-4-1 0 0 0,-2 2-2 0 0,0 0 0 0 0,0 0 0 0 0,0 0 0 0 0,1 1 0 0 0,-1 0 0 0 0,1 1 0 0 0,-1 0 0 0 0,1 1 0 0 0,0-1 0 0 0,0 1 0 0 0,1 1 0 0 0,-1 0 0 0 0,1 0 0 0 0,0 0 0 0 0,0 1 0 0 0,-11 12 0 0 0,15-15 0 0 0,1-3 0 0 0,1 1 0 0 0,0 0 0 0 0,1 0 0 0 0,-1 0 0 0 0,0 0 0 0 0,0 0 0 0 0,0 1 0 0 0,1-1 0 0 0,-1 0 0 0 0,0 0 0 0 0,1 0 0 0 0,-1 1 0 0 0,1-1 0 0 0,-1 0 0 0 0,1 0 0 0 0,0 1 0 0 0,0-1 0 0 0,0 0 0 0 0,-1 2 0 0 0,1 0-6 0 0,0 1-1 0 0,-1-1 0 0 0,1 1 1 0 0,0-1-1 0 0,1 0 0 0 0,-1 1 1 0 0,1-1-1 0 0,-1 0 0 0 0,1 1 1 0 0,0-1-1 0 0,0 0 0 0 0,0 0 1 0 0,1 0-1 0 0,-1 0 0 0 0,1 0 1 0 0,0 0-1 0 0,0 0 0 0 0,0 0 1 0 0,4 3-1 0 0,3 4 7 0 0,2 0 0 0 0,-1-2 1 0 0,19 13-1 0 0,-4-4 84 0 0,-12-7 16 0 0,-9-8-54 0 0,0 1-1 0 0,-1 0 1 0 0,1-1 0 0 0,-1 1-1 0 0,1 1 1 0 0,-1-1 0 0 0,0 0-1 0 0,0 1 1 0 0,0-1 0 0 0,-1 1 0 0 0,4 6-1 0 0,-6-9 26 0 0,0 0-55 0 0,-1 0 0 0 0,1 1 0 0 0,0-1 0 0 0,-1 0 0 0 0,1 0 0 0 0,-1 1 0 0 0,0-1 0 0 0,1 0 0 0 0,-1 0 0 0 0,0 0 0 0 0,0 0 1 0 0,1 0-1 0 0,-1 0 0 0 0,0 0 0 0 0,0 0 0 0 0,0 0 0 0 0,0-1 0 0 0,-3 2 0 0 0,-23 13 238 0 0,22-12-172 0 0,-9 4 12 0 0,0 0 0 0 0,0-1 0 0 0,-1 0-1 0 0,1-2 1 0 0,-1 1 0 0 0,0-2 0 0 0,-1 0-1 0 0,-27 2 1 0 0,32-6-46 0 0,10 1-27 0 0,0 0 0 0 0,0 0 0 0 0,0 0 0 0 0,0 0 0 0 0,1 0 0 0 0,-1 0-1 0 0,0 0 1 0 0,0 0 0 0 0,0-1 0 0 0,0 1 0 0 0,0 0 0 0 0,0-1 0 0 0,1 1 0 0 0,-1-1 0 0 0,0 1-1 0 0,0-1 1 0 0,-1 0 0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9.450"/>
    </inkml:context>
    <inkml:brush xml:id="br0">
      <inkml:brushProperty name="width" value="0.05" units="cm"/>
      <inkml:brushProperty name="height" value="0.05" units="cm"/>
      <inkml:brushProperty name="color" value="#004F8B"/>
    </inkml:brush>
  </inkml:definitions>
  <inkml:trace contextRef="#ctx0" brushRef="#br0">53 32 7367 0 0,'0'0'6128'0'0,"1"2"-5645"0"0,1 6-206 0 0,1 0 1 0 0,-1 0-1 0 0,-1 1 0 0 0,0-1 1 0 0,0 0-1 0 0,-1 1 1 0 0,0 12-1 0 0,-10 64 1302 0 0,7-67-1302 0 0,2-10-208 0 0,0 0 0 0 0,-1-1 1 0 0,0 1-1 0 0,0-1 0 0 0,-1 1 1 0 0,0-1-1 0 0,0 0 0 0 0,-1 0 1 0 0,0 0-1 0 0,0 0 0 0 0,-6 6 1 0 0,10-13-70 0 0,0 0 1 0 0,-1 0-1 0 0,1 0 0 0 0,0 0 1 0 0,-1 0-1 0 0,1-1 1 0 0,0 1-1 0 0,-1 0 1 0 0,1 0-1 0 0,0 0 1 0 0,0-1-1 0 0,-1 1 1 0 0,1 0-1 0 0,0 0 1 0 0,0-1-1 0 0,-1 1 1 0 0,1 0-1 0 0,0-1 1 0 0,0 1-1 0 0,0 0 1 0 0,0 0-1 0 0,-1-1 1 0 0,1 1-1 0 0,0 0 1 0 0,0-1-1 0 0,0 1 1 0 0,0 0-1 0 0,0-1 1 0 0,0 1-1 0 0,0-1 1 0 0,0 1-1 0 0,0-1 0 0 0,-4-14-79 0 0,4 15 87 0 0,-1-11-106 0 0,1-1 1 0 0,0 1-1 0 0,1-1 1 0 0,0 1-1 0 0,4-19 1 0 0,20-56-237 0 0,-10 37 223 0 0,-14 43 102 0 0,0 2 24 0 0,0 0 0 0 0,0 0 1 0 0,1 1-1 0 0,-1-1 1 0 0,1 1-1 0 0,0-1 0 0 0,0 1 1 0 0,0 0-1 0 0,0-1 1 0 0,0 1-1 0 0,1 0 0 0 0,3-3 1 0 0,-5 5 369 0 0,33-7 766 0 0,-32 8-1092 0 0,0 0 0 0 0,0 1 0 0 0,0-1 0 0 0,0 1 0 0 0,0-1 0 0 0,0 1 0 0 0,0 0 0 0 0,0 0 0 0 0,0 0 0 0 0,-1 0 0 0 0,1 0 0 0 0,0 0 0 0 0,0 0 0 0 0,-1 0 0 0 0,1 1-1 0 0,2 2 1 0 0,-2 0 5 0 0,1-1-1 0 0,-1 0 1 0 0,0 1-1 0 0,0 0 1 0 0,0-1-1 0 0,-1 1 0 0 0,1 0 1 0 0,0 4-1 0 0,1 7 142 0 0,-1-1 0 0 0,0 1 0 0 0,-1 25 0 0 0,-1-11-162 0 0,-2 0 0 0 0,-1 0 0 0 0,-1 0 0 0 0,-8 29 0 0 0,6-47-1441 0 0,-4 0-6296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9.845"/>
    </inkml:context>
    <inkml:brush xml:id="br0">
      <inkml:brushProperty name="width" value="0.05" units="cm"/>
      <inkml:brushProperty name="height" value="0.05" units="cm"/>
      <inkml:brushProperty name="color" value="#004F8B"/>
    </inkml:brush>
  </inkml:definitions>
  <inkml:trace contextRef="#ctx0" brushRef="#br0">1 71 7831 0 0,'0'0'706'0'0,"8"-9"791"0"0,-1 5-614 0 0,-1 0 0 0 0,1 0 0 0 0,0 1 0 0 0,0 0 0 0 0,0 1 0 0 0,9-2 0 0 0,50-10 265 0 0,-32 8-562 0 0,-1 2-555 0 0,-22 3-1317 0 0,0-1 0 0 0,16-4 0 0 0,-19 2-3981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0.220"/>
    </inkml:context>
    <inkml:brush xml:id="br0">
      <inkml:brushProperty name="width" value="0.05" units="cm"/>
      <inkml:brushProperty name="height" value="0.05" units="cm"/>
      <inkml:brushProperty name="color" value="#004F8B"/>
    </inkml:brush>
  </inkml:definitions>
  <inkml:trace contextRef="#ctx0" brushRef="#br0">0 0 5527 0 0,'0'0'9239'0'0,"1"2"-8516"0"0,2 3-565 0 0,-1-1 0 0 0,0 1 0 0 0,0 0 0 0 0,0-1 0 0 0,0 1 0 0 0,-1 0 0 0 0,0 0 0 0 0,0 0 0 0 0,-1 0 0 0 0,1 0 0 0 0,-1 6 0 0 0,-1 10 199 0 0,-4 31 0 0 0,-1 10 279 0 0,6-45-382 0 0,-1-11-150 0 0,0 0 0 0 0,1 0 1 0 0,0 0-1 0 0,1 0 0 0 0,-1 0 1 0 0,1 0-1 0 0,0-1 0 0 0,1 1 1 0 0,-1 0-1 0 0,1-1 0 0 0,4 9 1 0 0,-5-13-88 0 0,0 1 1 0 0,0-1 0 0 0,0 0 0 0 0,1 0 0 0 0,-1 0 0 0 0,0 0 0 0 0,1 0-1 0 0,-1 0 1 0 0,0 0 0 0 0,1-1 0 0 0,-1 1 0 0 0,1-1 0 0 0,-1 1 0 0 0,1-1 0 0 0,-1 1-1 0 0,1-1 1 0 0,0 0 0 0 0,-1 1 0 0 0,1-1 0 0 0,2 0 0 0 0,31-5 272 0 0,-32 5-263 0 0,88-24 355 0 0,-43 17-541 0 0,-34 6-1395 0 0,-7 0 583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0.590"/>
    </inkml:context>
    <inkml:brush xml:id="br0">
      <inkml:brushProperty name="width" value="0.05" units="cm"/>
      <inkml:brushProperty name="height" value="0.05" units="cm"/>
      <inkml:brushProperty name="color" value="#004F8B"/>
    </inkml:brush>
  </inkml:definitions>
  <inkml:trace contextRef="#ctx0" brushRef="#br0">99 7 8751 0 0,'-6'-6'8840'0'0,"2"17"-8607"0"0,1 0 1 0 0,1 0-1 0 0,0 1 0 0 0,-1 20 1 0 0,4 49 829 0 0,0-64-857 0 0,3 41 325 0 0,-4-53-503 0 0,1 0-1 0 0,0 0 0 0 0,1 0 0 0 0,-1 0 0 0 0,1 0 1 0 0,0 0-1 0 0,0-1 0 0 0,4 7 0 0 0,-6-10-26 0 0,1 0-1 0 0,-1-1 1 0 0,1 1-1 0 0,0 0 1 0 0,-1 0 0 0 0,1 0-1 0 0,0-1 1 0 0,0 1-1 0 0,0 0 1 0 0,-1-1-1 0 0,1 1 1 0 0,0-1-1 0 0,0 1 1 0 0,0-1 0 0 0,0 0-1 0 0,0 1 1 0 0,0-1-1 0 0,0 0 1 0 0,0 1-1 0 0,0-1 1 0 0,0 0 0 0 0,3 0-1 0 0,-2 0-1 0 0,4 1 1 0 0,-1-1 0 0 0,0 1 0 0 0,1-1 0 0 0,-1 0 0 0 0,0-1 0 0 0,1 1 0 0 0,-1-1 0 0 0,0 0 0 0 0,9-3 0 0 0,5-3 0 0 0,23-11 0 0 0,-8 3 0 0 0,-19 9-355 0 0,20-9-1844 0 0</inkml:trace>
  <inkml:trace contextRef="#ctx0" brushRef="#br0" timeOffset="1">0 209 6447 0 0,'0'0'586'0'0,"9"-13"4162"0"0,-2 7-4127 0 0,0 2 1 0 0,0-1-1 0 0,1 1 1 0 0,-1 0 0 0 0,1 0-1 0 0,0 1 1 0 0,0 0-1 0 0,13-3 1 0 0,17-7 626 0 0,-24 8-2134 0 0,-1-1-1 0 0,0 0 0 0 0,0-1 1 0 0,-1 0-1 0 0,22-18 0 0 0,-25 18-4833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12"/>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1.002"/>
    </inkml:context>
    <inkml:brush xml:id="br0">
      <inkml:brushProperty name="width" value="0.05" units="cm"/>
      <inkml:brushProperty name="height" value="0.05" units="cm"/>
      <inkml:brushProperty name="color" value="#004F8B"/>
    </inkml:brush>
  </inkml:definitions>
  <inkml:trace contextRef="#ctx0" brushRef="#br0">0 66 13127 0 0,'0'0'1187'0'0,"9"-4"-851"0"0,24-7 534 0 0,1 0 0 0 0,0 3 1 0 0,51-7-1 0 0,-40 7-1452 0 0,-19 4-3642 0 0,-2 0-1494 0 0</inkml:trace>
  <inkml:trace contextRef="#ctx0" brushRef="#br0" timeOffset="1">504 1 6447 0 0,'0'0'3848'0'0,"-8"3"358"0"0,-1-1-3840 0 0,0 0 0 0 0,1 1 1 0 0,-1 0-1 0 0,1 1 0 0 0,-1 0 1 0 0,1 1-1 0 0,-8 5 0 0 0,3-1-159 0 0,0 0 0 0 0,1 2-1 0 0,-15 14 1 0 0,23-21-119 0 0,1 0 1 0 0,-1 0-1 0 0,1 0 0 0 0,0 0 1 0 0,1 1-1 0 0,-1-1 0 0 0,1 1 1 0 0,-1 0-1 0 0,2 0 0 0 0,-1 0 1 0 0,0 0-1 0 0,0 7 0 0 0,1-9-33 0 0,1 0-1 0 0,0 0 0 0 0,0 0 0 0 0,1 0 1 0 0,-1 0-1 0 0,0 0 0 0 0,1 0 0 0 0,0 0 1 0 0,0 0-1 0 0,0 0 0 0 0,0-1 0 0 0,0 1 1 0 0,1 0-1 0 0,-1-1 0 0 0,1 1 0 0 0,-1-1 1 0 0,1 1-1 0 0,0-1 0 0 0,0 0 0 0 0,0 1 1 0 0,1-1-1 0 0,-1-1 0 0 0,3 3 1 0 0,34 20 514 0 0,-30-20-419 0 0,-1 0 0 0 0,-1 1 0 0 0,1 0 0 0 0,10 9 0 0 0,-17-13 78 0 0,-1 0-209 0 0,0-1-1 0 0,0 1 0 0 0,0 0 0 0 0,0-1 1 0 0,-1 1-1 0 0,1 0 0 0 0,0-1 0 0 0,0 1 1 0 0,-1 0-1 0 0,1-1 0 0 0,0 1 0 0 0,-1 0 1 0 0,1-1-1 0 0,-1 1 0 0 0,1-1 0 0 0,-1 1 1 0 0,1-1-1 0 0,-1 1 0 0 0,1-1 0 0 0,-1 1 1 0 0,1-1-1 0 0,-1 0 0 0 0,1 1 0 0 0,-2-1 0 0 0,-18 10 159 0 0,18-8-147 0 0,-16 5 12 0 0,-1-1 1 0 0,-28 6-1 0 0,28-7-186 0 0,17-5-134 0 0,-5 3-240 0 0,-2 4-4357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1.871"/>
    </inkml:context>
    <inkml:brush xml:id="br0">
      <inkml:brushProperty name="width" value="0.05" units="cm"/>
      <inkml:brushProperty name="height" value="0.05" units="cm"/>
      <inkml:brushProperty name="color" value="#004F8B"/>
    </inkml:brush>
  </inkml:definitions>
  <inkml:trace contextRef="#ctx0" brushRef="#br0">40 77 3679 0 0,'0'0'11903'0'0,"-14"-2"-10094"0"0,12 3-1760 0 0,1 0 0 0 0,-1 1 0 0 0,0-1-1 0 0,1 1 1 0 0,-1-1 0 0 0,1 1 0 0 0,0-1 0 0 0,-1 1 0 0 0,1 0-1 0 0,0-1 1 0 0,0 1 0 0 0,0 0 0 0 0,0 0 0 0 0,0 0-1 0 0,0 0 1 0 0,1 0 0 0 0,-1 0 0 0 0,1 0 0 0 0,-1 0-1 0 0,1 4 1 0 0,-1 4 153 0 0,0 0 0 0 0,1 18 0 0 0,0-20-99 0 0,1-1 1 0 0,0 0-1 0 0,0 0 0 0 0,1 0 0 0 0,0 0 1 0 0,0 0-1 0 0,1-1 0 0 0,0 1 1 0 0,0 0-1 0 0,0-1 0 0 0,8 11 1 0 0,-9-15-60 0 0,0 1 0 0 0,0-1 0 0 0,0 0 1 0 0,0 0-1 0 0,1 0 0 0 0,-1-1 0 0 0,0 1 1 0 0,1 0-1 0 0,-1-1 0 0 0,1 0 1 0 0,0 1-1 0 0,-1-1 0 0 0,1 0 0 0 0,0 0 1 0 0,0-1-1 0 0,0 1 0 0 0,0 0 0 0 0,0-1 1 0 0,0 0-1 0 0,0 0 0 0 0,0 0 0 0 0,0 0 1 0 0,0 0-1 0 0,-1-1 0 0 0,1 1 1 0 0,0-1-1 0 0,0 0 0 0 0,0 0 0 0 0,0 0 1 0 0,4-2-1 0 0,2-2-18 0 0,0 0 1 0 0,-1 0 0 0 0,0-1-1 0 0,0 0 1 0 0,0 0 0 0 0,-1 0-1 0 0,0-1 1 0 0,0-1-1 0 0,-1 1 1 0 0,0-1 0 0 0,0 0-1 0 0,-1 0 1 0 0,5-10 0 0 0,-7 12-11 0 0,0-1 0 0 0,0 0 0 0 0,0 0 0 0 0,-1 1 0 0 0,0-1 0 0 0,0-1 0 0 0,-1 1 0 0 0,0 0 0 0 0,0 0 0 0 0,-1-1 0 0 0,1 1 0 0 0,-2 0 0 0 0,1 0 0 0 0,-1-1 0 0 0,0 1 0 0 0,-1 0 0 0 0,0 0 0 0 0,-3-9 0 0 0,5 15-28 0 0,-1-1-1 0 0,0 0 1 0 0,0 0 0 0 0,0 1-1 0 0,0-1 1 0 0,0 0 0 0 0,0 1-1 0 0,-1-1 1 0 0,1 1 0 0 0,0 0-1 0 0,-1-1 1 0 0,1 1 0 0 0,-1 0-1 0 0,1 0 1 0 0,-1 0 0 0 0,0 0-1 0 0,1 0 1 0 0,-1 0-1 0 0,0 0 1 0 0,-3 0 0 0 0,2 1-39 0 0,0-1 0 0 0,0 1 1 0 0,0 0-1 0 0,0 0 0 0 0,-1 0 1 0 0,1 1-1 0 0,0-1 0 0 0,0 1 1 0 0,0 0-1 0 0,0 0 0 0 0,-5 2 1 0 0,-1 1-127 0 0,0 1 0 0 0,0 0 0 0 0,1 1 0 0 0,-1 0 0 0 0,1 0 0 0 0,-13 14 0 0 0,16-15-697 0 0,1 1 0 0 0,0-1 0 0 0,0 1 0 0 0,-4 8 0 0 0,3-5-5034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233"/>
    </inkml:context>
    <inkml:brush xml:id="br0">
      <inkml:brushProperty name="width" value="0.05" units="cm"/>
      <inkml:brushProperty name="height" value="0.05" units="cm"/>
      <inkml:brushProperty name="color" value="#004F8B"/>
    </inkml:brush>
  </inkml:definitions>
  <inkml:trace contextRef="#ctx0" brushRef="#br0">50 1 1839 0 0,'0'0'13607'0'0,"-1"10"-12660"0"0,-33 201 2715 0 0,20-103-4379 0 0,13-107-631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601"/>
    </inkml:context>
    <inkml:brush xml:id="br0">
      <inkml:brushProperty name="width" value="0.05" units="cm"/>
      <inkml:brushProperty name="height" value="0.05" units="cm"/>
      <inkml:brushProperty name="color" value="#004F8B"/>
    </inkml:brush>
  </inkml:definitions>
  <inkml:trace contextRef="#ctx0" brushRef="#br0">33 20 7367 0 0,'16'-5'1111'0'0,"0"1"-1"0"0,0 1 0 0 0,1 0 1 0 0,20-1-1 0 0,-26 4-311 0 0,-1 0 0 0 0,1 0 0 0 0,-1 1 0 0 0,1 1 0 0 0,0 0 0 0 0,-1 0 0 0 0,18 6 0 0 0,-27-7-758 0 0,1-1-1 0 0,-1 1 0 0 0,1 0 1 0 0,-1-1-1 0 0,1 1 1 0 0,-1 0-1 0 0,1 0 0 0 0,-1 0 1 0 0,0 0-1 0 0,0 0 1 0 0,1 0-1 0 0,-1 0 0 0 0,0 1 1 0 0,0-1-1 0 0,0 0 1 0 0,0 1-1 0 0,0-1 0 0 0,-1 1 1 0 0,1-1-1 0 0,1 3 1 0 0,-2-2-28 0 0,0-1 1 0 0,0 1 0 0 0,0 0 0 0 0,0 0 0 0 0,0-1 0 0 0,-1 1-1 0 0,1 0 1 0 0,0 0 0 0 0,-1-1 0 0 0,1 1 0 0 0,-1 0-1 0 0,0-1 1 0 0,1 1 0 0 0,-1 0 0 0 0,-2 2 0 0 0,-3 4-25 0 0,-1 0 0 0 0,1 0 0 0 0,-2-1 0 0 0,1 0 0 0 0,-9 6 0 0 0,11-8-45 0 0,-89 65-702 0 0,82-61 519 0 0,-1-2-1 0 0,0 0 0 0 0,-1 0 1 0 0,0-1-1 0 0,-24 7 0 0 0,37-13 32 0 0,21 2 698 0 0,4 4-44 0 0,-1 1 1 0 0,1 1 0 0 0,-2 1 0 0 0,1 2 0 0 0,31 18 0 0 0,23 12-6399 0 0,-69-38-523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986"/>
    </inkml:context>
    <inkml:brush xml:id="br0">
      <inkml:brushProperty name="width" value="0.05" units="cm"/>
      <inkml:brushProperty name="height" value="0.05" units="cm"/>
      <inkml:brushProperty name="color" value="#004F8B"/>
    </inkml:brush>
  </inkml:definitions>
  <inkml:trace contextRef="#ctx0" brushRef="#br0">140 48 14743 0 0,'0'17'1568'0'0,"7"146"4261"0"0,-6-135-5695 0 0,0-21-256 0 0,0 0 0 0 0,-1-1 0 0 0,0 1 0 0 0,0 0-1 0 0,0 0 1 0 0,-1 0 0 0 0,0 0 0 0 0,-1-1 0 0 0,-2 8 0 0 0</inkml:trace>
  <inkml:trace contextRef="#ctx0" brushRef="#br0" timeOffset="1">0 9 4143 0 0,'0'0'319'0'0,"15"-4"188"0"0,32 0 8801 0 0,1 6-4715 0 0,-19 2-3267 0 0,0 1-1 0 0,53 16 1 0 0,-76-19-1240 0 0,1 0-1 0 0,-1 0 1 0 0,0 1 0 0 0,0 0-1 0 0,0 0 1 0 0,-1 1 0 0 0,1-1-1 0 0,-1 1 1 0 0,0 0-1 0 0,6 6 1 0 0,-9-7-67 0 0,0-1 0 0 0,0 1-1 0 0,0 0 1 0 0,-1 0 0 0 0,1 0 0 0 0,-1 0-1 0 0,1 0 1 0 0,-1 1 0 0 0,0-1 0 0 0,0 0 0 0 0,0 1-1 0 0,-1-1 1 0 0,1 1 0 0 0,-1-1 0 0 0,0 0-1 0 0,0 1 1 0 0,0-1 0 0 0,-1 1 0 0 0,1-1-1 0 0,-2 7 1 0 0,-1 0 5 0 0,-1-1 1 0 0,1 1-1 0 0,-2-1 0 0 0,1 0 1 0 0,-1 0-1 0 0,-1-1 0 0 0,1 1 1 0 0,-2-1-1 0 0,-13 14 0 0 0,-2 0-100 0 0,-48 36 0 0 0,62-53-53 0 0,0-1 0 0 0,0 0 0 0 0,0 0 0 0 0,0 0 0 0 0,-1-1 0 0 0,1-1 0 0 0,-15 4 0 0 0,22-6-13 0 0,0 0 1 0 0,0 0-1 0 0,0 0 1 0 0,0 0-1 0 0,1-1 1 0 0,-1 1-1 0 0,0 0 1 0 0,0 0-1 0 0,0-1 1 0 0,0 1-1 0 0,1 0 1 0 0,-1-1-1 0 0,0 1 1 0 0,0-1-1 0 0,1 1 0 0 0,-1-1 1 0 0,0 1-1 0 0,1-1 1 0 0,-1 1-1 0 0,0-1 1 0 0,1 0-1 0 0,-1 1 1 0 0,1-1-1 0 0,-1 0 1 0 0,1 0-1 0 0,-1 1 1 0 0,1-1-1 0 0,0 0 1 0 0,-1 0-1 0 0,1 0 1 0 0,0 1-1 0 0,0-1 1 0 0,0 0-1 0 0,-1 0 1 0 0,1 0-1 0 0,0 0 1 0 0,0 0-1 0 0,0 0 0 0 0,0 1 1 0 0,1-1-1 0 0,-1-1 1 0 0,1-10-1902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3.403"/>
    </inkml:context>
    <inkml:brush xml:id="br0">
      <inkml:brushProperty name="width" value="0.05" units="cm"/>
      <inkml:brushProperty name="height" value="0.05" units="cm"/>
      <inkml:brushProperty name="color" value="#004F8B"/>
    </inkml:brush>
  </inkml:definitions>
  <inkml:trace contextRef="#ctx0" brushRef="#br0">95 0 1375 0 0,'0'1'4554'0'0,"-4"8"-1950"0"0,-11 33 5621 0 0,2 0-5701 0 0,-26 72-3068 0 0,37-109 573 0 0,-2 3 144 0 0,1 0-1 0 0,0-1 1 0 0,0 1 0 0 0,1 1 0 0 0,0-1 0 0 0,0 0 0 0 0,1 0 0 0 0,0 1 0 0 0,1-1 0 0 0,0 14 0 0 0,0-20-145 0 0,1-1 1 0 0,-1 0 0 0 0,1 0 0 0 0,-1 1 0 0 0,1-1 0 0 0,-1 0 0 0 0,1 0 0 0 0,0 0 0 0 0,0 0 0 0 0,0 0 0 0 0,0 0 0 0 0,0 0-1 0 0,0 0 1 0 0,0 0 0 0 0,0 0 0 0 0,0 0 0 0 0,0 0 0 0 0,0-1 0 0 0,0 1 0 0 0,1-1 0 0 0,-1 1 0 0 0,0-1 0 0 0,3 1 0 0 0,32 5 243 0 0,-30-5-188 0 0,16-1 54 0 0,-1 0-1 0 0,1-1 1 0 0,-1-2-1 0 0,0 0 1 0 0,0-1-1 0 0,36-12 1 0 0,-41 11-200 0 0,0-1 1 0 0,0 0 0 0 0,20-12-1 0 0,-35 17-111 0 0,5-9-2560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3.827"/>
    </inkml:context>
    <inkml:brush xml:id="br0">
      <inkml:brushProperty name="width" value="0.05" units="cm"/>
      <inkml:brushProperty name="height" value="0.05" units="cm"/>
      <inkml:brushProperty name="color" value="#004F8B"/>
    </inkml:brush>
  </inkml:definitions>
  <inkml:trace contextRef="#ctx0" brushRef="#br0">0 213 6447 0 0,'0'0'499'0'0,"7"-6"1537"0"0,-2 2-1085 0 0,-1 1 1 0 0,1 0-1 0 0,0 0 1 0 0,0 0-1 0 0,0 0 1 0 0,0 1-1 0 0,7-2 0 0 0,42-10 1209 0 0,-21 6-1052 0 0,-32 8-1082 0 0,17-6 762 0 0,34-13 0 0 0,-49 18-928 0 0,1-1 1 0 0,0 0-1 0 0,-1 0 0 0 0,1 0 0 0 0,-1 0 0 0 0,1-1 0 0 0,-1 1 1 0 0,0-1-1 0 0,0 0 0 0 0,0 0 0 0 0,-1 0 0 0 0,1 0 0 0 0,-1 0 1 0 0,0-1-1 0 0,3-5 0 0 0,-2 0-1063 0 0</inkml:trace>
  <inkml:trace contextRef="#ctx0" brushRef="#br0" timeOffset="1">112 18 5983 0 0,'0'0'640'0'0,"9"-2"-640"0"0,2-2 1432 0 0,1 0 264 0 0,2 0 48 0 0,-5 1-6168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154"/>
    </inkml:context>
    <inkml:brush xml:id="br0">
      <inkml:brushProperty name="width" value="0.05" units="cm"/>
      <inkml:brushProperty name="height" value="0.05" units="cm"/>
      <inkml:brushProperty name="color" value="#004F8B"/>
    </inkml:brush>
  </inkml:definitions>
  <inkml:trace contextRef="#ctx0" brushRef="#br0">0 15 11087 0 0,'0'0'1002'0'0,"2"-1"-669"0"0,6-2 326 0 0,-1 1 0 0 0,0 0 0 0 0,1 0 1 0 0,0 0-1 0 0,-1 1 0 0 0,1 0 0 0 0,10 0 0 0 0,58 6 1535 0 0,-54-2-1944 0 0,0-1-1 0 0,26-2 1 0 0,0-6-2175 0 0,-33 4 795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520"/>
    </inkml:context>
    <inkml:brush xml:id="br0">
      <inkml:brushProperty name="width" value="0.05" units="cm"/>
      <inkml:brushProperty name="height" value="0.05" units="cm"/>
      <inkml:brushProperty name="color" value="#004F8B"/>
    </inkml:brush>
  </inkml:definitions>
  <inkml:trace contextRef="#ctx0" brushRef="#br0">48 1 15751 0 0,'-1'1'720'0'0,"-3"6"-534"0"0,1 0 0 0 0,0 0 0 0 0,1 0 0 0 0,-1 1-1 0 0,1-1 1 0 0,-1 15 0 0 0,-1 49 1529 0 0,0-5-615 0 0,-5 17-345 0 0,0 0-4004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881"/>
    </inkml:context>
    <inkml:brush xml:id="br0">
      <inkml:brushProperty name="width" value="0.05" units="cm"/>
      <inkml:brushProperty name="height" value="0.05" units="cm"/>
      <inkml:brushProperty name="color" value="#004F8B"/>
    </inkml:brush>
  </inkml:definitions>
  <inkml:trace contextRef="#ctx0" brushRef="#br0">1 70 1839 0 0,'1'-1'134'0'0,"3"-5"75"0"0,0 1 0 0 0,1 1 0 0 0,9-9 1 0 0,-9 8 1388 0 0,1 2 1 0 0,0-1 0 0 0,0 0-1 0 0,1 1 1 0 0,-1 0-1 0 0,13-3 1 0 0,9-1 174 0 0,-17 5-1253 0 0,0 0 1 0 0,1 1 0 0 0,-1 1 0 0 0,0-1 0 0 0,1 2-1 0 0,-1 0 1 0 0,0 0 0 0 0,0 1 0 0 0,1 0 0 0 0,-1 1 0 0 0,-1 0-1 0 0,20 9 1 0 0,-29-11-499 0 0,-1-1 1 0 0,1 1-1 0 0,0-1 0 0 0,-1 1 1 0 0,1 0-1 0 0,-1-1 0 0 0,1 1 1 0 0,-1 0-1 0 0,1 0 0 0 0,-1 0 1 0 0,1-1-1 0 0,-1 1 0 0 0,0 0 1 0 0,1 0-1 0 0,-1 0 0 0 0,0 0 1 0 0,0-1-1 0 0,0 1 0 0 0,0 0 1 0 0,0 0-1 0 0,0 0 0 0 0,0 0 1 0 0,0 0-1 0 0,0 0 0 0 0,0 0 1 0 0,0 0-1 0 0,0-1 0 0 0,-1 1 0 0 0,1 0 1 0 0,0 0-1 0 0,-1 0 0 0 0,1 0 1 0 0,0-1-1 0 0,-1 1 0 0 0,0 1 1 0 0,-1 2-3 0 0,-1 0-1 0 0,1-1 1 0 0,-1 1 0 0 0,1-1 0 0 0,-5 5 0 0 0,-21 15-424 0 0,-1-1 0 0 0,-1-2 0 0 0,-45 24 0 0 0,32-25-69 0 0,9-5 362 0 0,35-13 140 0 0,0 0-1 0 0,0 0 1 0 0,-1 0 0 0 0,1-1-1 0 0,0 1 1 0 0,0 0 0 0 0,0 0 0 0 0,0-1-1 0 0,0 1 1 0 0,0 0 0 0 0,1-1-1 0 0,0 1 1 0 0,28 9 512 0 0,1-2 1 0 0,33 4-1 0 0,28 8-13 0 0,21 10-1641 0 0,-103-27-502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13"/>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5.483"/>
    </inkml:context>
    <inkml:brush xml:id="br0">
      <inkml:brushProperty name="width" value="0.05" units="cm"/>
      <inkml:brushProperty name="height" value="0.05" units="cm"/>
      <inkml:brushProperty name="color" value="#004F8B"/>
    </inkml:brush>
  </inkml:definitions>
  <inkml:trace contextRef="#ctx0" brushRef="#br0">0 36 4143 0 0,'0'0'191'0'0,"2"-13"26"0"0,-1 11 369 0 0,0 0 0 0 0,0 0-1 0 0,0 0 1 0 0,0 0-1 0 0,1 0 1 0 0,-1 1-1 0 0,0-1 1 0 0,1 0 0 0 0,0 1-1 0 0,4-4 2105 0 0,-5 5-2413 0 0,0 0 0 0 0,1 0 1 0 0,-1 1-1 0 0,0-1 0 0 0,1 0 1 0 0,-1 0-1 0 0,0 1 0 0 0,1-1 1 0 0,-1 1-1 0 0,0-1 0 0 0,0 1 1 0 0,2 1-1 0 0,-1 0-130 0 0,-1 0 0 0 0,0 0 0 0 0,0 0 0 0 0,0 1 0 0 0,0-1 0 0 0,0 0 0 0 0,0 1 0 0 0,0-1 0 0 0,-1 1 0 0 0,1-1 0 0 0,-1 5 0 0 0,1 32 779 0 0,-2-24-544 0 0,1 17-56 0 0,-2 0 1 0 0,-2 0-1 0 0,0-1 0 0 0,-10 33 1 0 0,11-57-145 0 0,0-1-1290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5.866"/>
    </inkml:context>
    <inkml:brush xml:id="br0">
      <inkml:brushProperty name="width" value="0.05" units="cm"/>
      <inkml:brushProperty name="height" value="0.05" units="cm"/>
      <inkml:brushProperty name="color" value="#004F8B"/>
    </inkml:brush>
  </inkml:definitions>
  <inkml:trace contextRef="#ctx0" brushRef="#br0">0 21 13127 0 0,'9'-4'1187'0'0,"7"0"-666"0"0,0 0-1 0 0,1 1 1 0 0,-1 0 0 0 0,1 1-1 0 0,-1 2 1 0 0,21 0-1 0 0,-12 2 540 0 0,-1 0 0 0 0,1 2 0 0 0,37 11 0 0 0,-56-13-972 0 0,0 0 0 0 0,0 0-1 0 0,0 1 1 0 0,0 0 0 0 0,0 0 0 0 0,-1 0 0 0 0,1 1 0 0 0,-1 0 0 0 0,0 0 0 0 0,0 0-1 0 0,8 11 1 0 0,-10-12-70 0 0,-1 0 0 0 0,0 0 0 0 0,0 1-1 0 0,0-1 1 0 0,-1 1 0 0 0,1-1 0 0 0,-1 1-1 0 0,0 0 1 0 0,0-1 0 0 0,0 1 0 0 0,0 0-1 0 0,-1 0 1 0 0,1 0 0 0 0,-1 0 0 0 0,0 0 0 0 0,0-1-1 0 0,-1 1 1 0 0,1 0 0 0 0,-1 0 0 0 0,0 0-1 0 0,-1 4 1 0 0,-3 3 0 0 0,0 1-1 0 0,0-1 1 0 0,-1 0-1 0 0,0 0 1 0 0,-1-1 0 0 0,0 0-1 0 0,-1 0 1 0 0,0-1-1 0 0,-1 0 1 0 0,0 0-1 0 0,0-1 1 0 0,-17 12 0 0 0,16-13-39 0 0,-1-1 0 0 0,1 1 0 0 0,-1-2 0 0 0,0 0 0 0 0,-1 0 0 0 0,1-1 0 0 0,-1 0 0 0 0,0-1 0 0 0,0 0 0 0 0,0-1 0 0 0,0-1 0 0 0,-22 1 0 0 0,29-2-105 0 0,0-1-1 0 0,0 0 1 0 0,0 0 0 0 0,0 0-1 0 0,0 0 1 0 0,0-1 0 0 0,-7-2-1 0 0,11 3-270 0 0,-2-5-386 0 0,2 2-2023 0 0,4-4-3973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6.263"/>
    </inkml:context>
    <inkml:brush xml:id="br0">
      <inkml:brushProperty name="width" value="0.05" units="cm"/>
      <inkml:brushProperty name="height" value="0.05" units="cm"/>
      <inkml:brushProperty name="color" value="#004F8B"/>
    </inkml:brush>
  </inkml:definitions>
  <inkml:trace contextRef="#ctx0" brushRef="#br0">54 0 7831 0 0,'0'0'603'0'0,"0"2"-146"0"0,-9 46 6695 0 0,2 2-5097 0 0,-8 46-1642 0 0,7-65-189 0 0,5-22-42 0 0,0 0 0 0 0,1 1-1 0 0,0 0 1 0 0,0-1 0 0 0,1 1-1 0 0,0 19 1 0 0,1-26-146 0 0,1-1 0 0 0,-1 0 0 0 0,1 0 0 0 0,-1 0 0 0 0,1 0 0 0 0,0 0 0 0 0,0 0 0 0 0,0 0-1 0 0,0 0 1 0 0,0 0 0 0 0,0 0 0 0 0,1 0 0 0 0,-1-1 0 0 0,0 1 0 0 0,1-1 0 0 0,0 1 0 0 0,-1-1 0 0 0,1 1 0 0 0,0-1 0 0 0,0 0-1 0 0,-1 0 1 0 0,1 0 0 0 0,0 0 0 0 0,0 0 0 0 0,0 0 0 0 0,1-1 0 0 0,-1 1 0 0 0,0 0 0 0 0,0-1 0 0 0,0 0 0 0 0,0 0-1 0 0,1 1 1 0 0,1-2 0 0 0,9 1 79 0 0,0-1 0 0 0,-1 0 0 0 0,1-1-1 0 0,18-6 1 0 0,-17 5-17 0 0,1 0-84 0 0,0-1 0 0 0,0-1 0 0 0,0 0 0 0 0,20-11 0 0 0,-33 15-238 0 0,3-5-1865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6.662"/>
    </inkml:context>
    <inkml:brush xml:id="br0">
      <inkml:brushProperty name="width" value="0.05" units="cm"/>
      <inkml:brushProperty name="height" value="0.05" units="cm"/>
      <inkml:brushProperty name="color" value="#004F8B"/>
    </inkml:brush>
  </inkml:definitions>
  <inkml:trace contextRef="#ctx0" brushRef="#br0">50 186 1839 0 0,'1'-1'5170'0'0,"7"-3"-2228"0"0,33-11 6833 0 0,2 6-7324 0 0,-30 6-2491 0 0,-1 1 0 0 0,1-1 0 0 0,0-1 1 0 0,-1 0-1 0 0,15-8 0 0 0,-23 10-147 0 0,1-1 0 0 0,0 0 0 0 0,-1 0 1 0 0,0-1-1 0 0,0 1 0 0 0,0-1 0 0 0,0 0 0 0 0,4-6 1 0 0,-2-1-1488 0 0</inkml:trace>
  <inkml:trace contextRef="#ctx0" brushRef="#br0" timeOffset="1">0 37 2303 0 0,'0'0'102'0'0,"10"-2"556"0"0,26-4 8087 0 0,0 1-3310 0 0,8 0-2328 0 0,22 0-3002 0 0,42-6-2342 0 0,-86 8 1090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033"/>
    </inkml:context>
    <inkml:brush xml:id="br0">
      <inkml:brushProperty name="width" value="0.05" units="cm"/>
      <inkml:brushProperty name="height" value="0.05" units="cm"/>
      <inkml:brushProperty name="color" value="#004F8B"/>
    </inkml:brush>
  </inkml:definitions>
  <inkml:trace contextRef="#ctx0" brushRef="#br0">218 39 13391 0 0,'0'0'1210'0'0,"0"1"-878"0"0,-3 8 458 0 0,1 0 1 0 0,1 0 0 0 0,0 0-1 0 0,-1 16 1 0 0,-1 14 213 0 0,0-14-335 0 0,-2-1 0 0 0,-1 1 0 0 0,-9 23 0 0 0,11-37-424 0 0,0-1-54 0 0,0 1 0 0 0,0 0-1 0 0,1 0 1 0 0,1 1 0 0 0,0-1 0 0 0,1 0 0 0 0,-1 16 0 0 0,2-25-169 0 0</inkml:trace>
  <inkml:trace contextRef="#ctx0" brushRef="#br0" timeOffset="1">1 34 15519 0 0,'0'0'1408'0'0,"2"0"-1162"0"0,19-5 415 0 0,0 1 0 0 0,0 1 0 0 0,0 0 0 0 0,38 2 0 0 0,16-2-97 0 0,10-7-2025 0 0,-66 6-369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400"/>
    </inkml:context>
    <inkml:brush xml:id="br0">
      <inkml:brushProperty name="width" value="0.05" units="cm"/>
      <inkml:brushProperty name="height" value="0.05" units="cm"/>
      <inkml:brushProperty name="color" value="#004F8B"/>
    </inkml:brush>
  </inkml:definitions>
  <inkml:trace contextRef="#ctx0" brushRef="#br0">117 8 13591 0 0,'0'0'622'0'0,"-1"1"-13"0"0,-4 7-359 0 0,0 0 1 0 0,1 0-1 0 0,0 1 0 0 0,0-1 0 0 0,1 1 1 0 0,-4 14-1 0 0,-7 60 2765 0 0,2-10-1983 0 0,7-52-759 0 0,2-7-98 0 0,0-1 0 0 0,0 1 0 0 0,-2-1 0 0 0,0 0 0 0 0,0 0 0 0 0,-1-1 0 0 0,-10 16 0 0 0,15-27-282 0 0,-1-13-856 0 0,1 0 412 0 0,-1 0 0 0 0,2 0 0 0 0,-1 0 0 0 0,2 0 0 0 0,0-1 0 0 0,3-15 0 0 0,24-85-141 0 0,-25 103 578 0 0,0-1 217 0 0,1 1 1 0 0,0-1-1 0 0,0 1 1 0 0,1 0-1 0 0,0 0 1 0 0,1 1-1 0 0,0-1 1 0 0,1 1-1 0 0,0 1 1 0 0,0-1-1 0 0,1 1 1 0 0,-1 1-1 0 0,17-13 1 0 0,-22 20 8 0 0,1-1 0 0 0,-1 1 0 0 0,0-1 1 0 0,1 1-1 0 0,-1 0 0 0 0,0 0 0 0 0,1 0 0 0 0,-1 1 0 0 0,0-1 1 0 0,1 0-1 0 0,-1 1 0 0 0,0 0 0 0 0,5 1 0 0 0,-6-2-29 0 0,2 2 64 0 0,1-1 0 0 0,-1 1 0 0 0,0 0 0 0 0,0 0 0 0 0,0 0 0 0 0,0 0 1 0 0,0 0-1 0 0,-1 1 0 0 0,1-1 0 0 0,-1 1 0 0 0,1 0 0 0 0,-1-1 0 0 0,0 1 0 0 0,0 0 0 0 0,0 1 0 0 0,0-1 0 0 0,-1 0 0 0 0,2 5 0 0 0,3 8 566 0 0,-1-1 0 0 0,4 30 1 0 0,-4-24-256 0 0,1 11 125 0 0,0-3-243 0 0,1-1 1 0 0,0 0-1 0 0,19 42 0 0 0,-24-66-584 0 0,5 12 593 0 0,-1-10-3575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815"/>
    </inkml:context>
    <inkml:brush xml:id="br0">
      <inkml:brushProperty name="width" value="0.05" units="cm"/>
      <inkml:brushProperty name="height" value="0.05" units="cm"/>
      <inkml:brushProperty name="color" value="#004F8B"/>
    </inkml:brush>
  </inkml:definitions>
  <inkml:trace contextRef="#ctx0" brushRef="#br0">0 331 17191 0 0,'0'0'1558'0'0,"10"2"-1126"0"0,14 2 660 0 0,1-2 1 0 0,0-1-1 0 0,-1 0 1 0 0,34-5-1 0 0,100-20-530 0 0,-125 18-773 0 0,11-5-2456 0 0,-23 5 1075 0 0</inkml:trace>
  <inkml:trace contextRef="#ctx0" brushRef="#br0" timeOffset="1">560 110 4607 0 0,'0'0'12192'0'0,"-2"9"-9348"0"0,-26 167 3685 0 0,20-60-6274 0 0</inkml:trace>
  <inkml:trace contextRef="#ctx0" brushRef="#br0" timeOffset="2">554 6 6911 0 0,'0'0'12648'0'0,"12"-3"-11928"0"0,-1 1-488 0 0,1 2-96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8.223"/>
    </inkml:context>
    <inkml:brush xml:id="br0">
      <inkml:brushProperty name="width" value="0.05" units="cm"/>
      <inkml:brushProperty name="height" value="0.05" units="cm"/>
      <inkml:brushProperty name="color" value="#004F8B"/>
    </inkml:brush>
  </inkml:definitions>
  <inkml:trace contextRef="#ctx0" brushRef="#br0">54 0 10591 0 0,'0'0'7215'0'0,"1"22"-6254"0"0,-1-2-857 0 0,-1-1-1 0 0,-1 1 1 0 0,0 0-1 0 0,-2-1 1 0 0,0 0 0 0 0,-10 26-1 0 0,-8 40 1418 0 0,20-73-1196 0 0,1 0-1 0 0,0 0 0 0 0,0 0 1 0 0,1 1-1 0 0,2 13 0 0 0,-2-23-297 0 0,0-1 0 0 0,0 0 1 0 0,1 0-1 0 0,-1 0 0 0 0,1 0 0 0 0,-1 0 0 0 0,1 0 0 0 0,0 0 0 0 0,0 0 1 0 0,0 0-1 0 0,0 0 0 0 0,0 0 0 0 0,0 0 0 0 0,1-1 0 0 0,-1 1 1 0 0,1 0-1 0 0,-1-1 0 0 0,1 1 0 0 0,-1-1 0 0 0,1 0 0 0 0,0 1 0 0 0,0-1 1 0 0,0 0-1 0 0,0 0 0 0 0,-1 0 0 0 0,1 0 0 0 0,1-1 0 0 0,-1 1 0 0 0,0 0 1 0 0,0-1-1 0 0,4 1 0 0 0,4-1 20 0 0,0 0 0 0 0,0-1 0 0 0,0 0 0 0 0,0 0 0 0 0,15-5 0 0 0,-6 3 5 0 0,148-25 17 0 0,-153 26-455 0 0,10-1-5932 0 0,-9 2-1218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4.560"/>
    </inkml:context>
    <inkml:brush xml:id="br0">
      <inkml:brushProperty name="width" value="0.05" units="cm"/>
      <inkml:brushProperty name="height" value="0.05" units="cm"/>
      <inkml:brushProperty name="color" value="#004F8B"/>
    </inkml:brush>
  </inkml:definitions>
  <inkml:trace contextRef="#ctx0" brushRef="#br0">178 171 5983 0 0,'0'0'3224'0'0,"0"-10"550"0"0,1 1-2946 0 0,0 0 1 0 0,1 1 0 0 0,0-1 0 0 0,4-10-1 0 0,1-5 714 0 0,-6 20-1447 0 0,-1 1 0 0 0,1 0 0 0 0,0 0 0 0 0,-1 0 0 0 0,0 0 0 0 0,0-1 0 0 0,0 1 0 0 0,0 0 0 0 0,-1 0 0 0 0,1-1 0 0 0,-1 1 0 0 0,0 0 0 0 0,0 0 0 0 0,0 0 0 0 0,0 0 0 0 0,0 0 0 0 0,-1 0 0 0 0,1 0 0 0 0,-1 1 0 0 0,0-1 0 0 0,0 0 0 0 0,-3-2 0 0 0,4 4-100 0 0,0 0-1 0 0,0 0 1 0 0,-1 0-1 0 0,1 0 0 0 0,0 0 1 0 0,-1 1-1 0 0,1-1 1 0 0,-1 1-1 0 0,1-1 1 0 0,-1 1-1 0 0,1-1 1 0 0,-1 1-1 0 0,1 0 1 0 0,-1 0-1 0 0,1 0 1 0 0,-1 0-1 0 0,1 0 0 0 0,-1 0 1 0 0,1 0-1 0 0,-1 0 1 0 0,1 0-1 0 0,-1 1 1 0 0,1-1-1 0 0,-1 1 1 0 0,1-1-1 0 0,-1 1 1 0 0,1 0-1 0 0,0-1 0 0 0,-1 1 1 0 0,1 0-1 0 0,0 0 1 0 0,-2 2-1 0 0,0-2-13 0 0,-2 4-36 0 0,-1-1 0 0 0,1 1 0 0 0,0 0 1 0 0,0 0-1 0 0,1 0 0 0 0,-1 0 0 0 0,1 1 1 0 0,1 0-1 0 0,-1 0 0 0 0,-4 9 0 0 0,-2 10-10 0 0,-10 34 0 0 0,17-51 56 0 0,-7 25 22 0 0,1 0-1 0 0,2 1 1 0 0,1 0 0 0 0,-1 37-1 0 0,6-57 50 0 0,1 0-1 0 0,0 0 1 0 0,1 0-1 0 0,1-1 1 0 0,0 1-1 0 0,1-1 1 0 0,0 1-1 0 0,1-1 1 0 0,1 0-1 0 0,0 0 1 0 0,1-1-1 0 0,0 1 1 0 0,8 11-1 0 0,-12-21-46 0 0,0-1 0 0 0,0 1 1 0 0,0-1-1 0 0,1 0 0 0 0,-1 0 0 0 0,0 0 0 0 0,1 0 0 0 0,-1 0 0 0 0,1 0 1 0 0,0-1-1 0 0,0 1 0 0 0,0-1 0 0 0,0 0 0 0 0,0 0 0 0 0,0 0 0 0 0,0 0 1 0 0,0 0-1 0 0,0-1 0 0 0,0 0 0 0 0,0 1 0 0 0,0-1 0 0 0,0 0 0 0 0,1 0 1 0 0,-1-1-1 0 0,0 1 0 0 0,0-1 0 0 0,3 0 0 0 0,8-3 71 0 0,-1-1-1 0 0,-1 0 0 0 0,1-1 1 0 0,20-12-1 0 0,-26 14-80 0 0,4-2-143 0 0,25-18-1232 0 0,-29 19 550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171"/>
    </inkml:context>
    <inkml:brush xml:id="br0">
      <inkml:brushProperty name="width" value="0.05" units="cm"/>
      <inkml:brushProperty name="height" value="0.05" units="cm"/>
      <inkml:brushProperty name="color" value="#004F8B"/>
    </inkml:brush>
  </inkml:definitions>
  <inkml:trace contextRef="#ctx0" brushRef="#br0">33 25 6911 0 0,'0'0'315'0'0,"-1"-1"-7"0"0,-9-14 9501 0 0,10 17-9725 0 0,-6 14 123 0 0,2 0 0 0 0,0 0 0 0 0,1 1 0 0 0,1-1 0 0 0,-1 23 0 0 0,3-13 20 0 0,1-1 0 0 0,8 49 0 0 0,-8-69-198 0 0,1 0 1 0 0,-1 0-1 0 0,1-1 0 0 0,-1 1 1 0 0,2 0-1 0 0,-1-1 0 0 0,0 1 1 0 0,1-1-1 0 0,0 0 0 0 0,0 0 1 0 0,0 0-1 0 0,0 0 0 0 0,6 4 1 0 0,-7-6-2 0 0,0 0 0 0 0,1 0 0 0 0,-1-1 0 0 0,1 1-1 0 0,-1-1 1 0 0,1 1 0 0 0,0-1 0 0 0,0 0 0 0 0,-1 0 0 0 0,1-1 0 0 0,0 1 0 0 0,0 0 0 0 0,0-1 0 0 0,0 0 0 0 0,0 0 0 0 0,0 0 0 0 0,0 0 0 0 0,0 0 0 0 0,0 0-1 0 0,-1-1 1 0 0,1 0 0 0 0,0 1 0 0 0,5-3 0 0 0,-1 0 13 0 0,0 0-1 0 0,-1-1 1 0 0,1 0 0 0 0,-1 0-1 0 0,0 0 1 0 0,0-1 0 0 0,0 0-1 0 0,-1 0 1 0 0,9-10-1 0 0,-7 6-21 0 0,0-1-1 0 0,-1 0 1 0 0,0-1-1 0 0,0 1 1 0 0,5-17-1 0 0,0-7-22 0 0,-2 0-1 0 0,10-71 1 0 0,-19 105 4 0 0,4-29 14 0 0,-4 27 228 0 0,1 16-50 0 0,-2 1-61 0 0,-1 0 1 0 0,-5 22-1 0 0,0 7 99 0 0,2-14-81 0 0,2-10 20 0 0,1 1-1 0 0,0 41 1 0 0,2-57-158 0 0,0 0 0 0 0,1 0-1 0 0,0 0 1 0 0,0 0 0 0 0,0 0-1 0 0,1 0 1 0 0,-1 0 0 0 0,1 0 0 0 0,1-1-1 0 0,-1 1 1 0 0,0-1 0 0 0,1 1 0 0 0,0-1-1 0 0,0 0 1 0 0,0 0 0 0 0,1 0-1 0 0,4 4 1 0 0,-6-7-146 0 0,0 1-1 0 0,0-1 1 0 0,-1 0 0 0 0,1 0-1 0 0,0 0 1 0 0,0 0-1 0 0,1 0 1 0 0,-1 0 0 0 0,0 0-1 0 0,0-1 1 0 0,0 1-1 0 0,1-1 1 0 0,-1 1 0 0 0,0-1-1 0 0,0 0 1 0 0,1 0-1 0 0,-1 0 1 0 0,0 0 0 0 0,1-1-1 0 0,-1 1 1 0 0,2-1 0 0 0,8-4-7087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14"/>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588"/>
    </inkml:context>
    <inkml:brush xml:id="br0">
      <inkml:brushProperty name="width" value="0.05" units="cm"/>
      <inkml:brushProperty name="height" value="0.05" units="cm"/>
      <inkml:brushProperty name="color" value="#004F8B"/>
    </inkml:brush>
  </inkml:definitions>
  <inkml:trace contextRef="#ctx0" brushRef="#br0">151 18 14279 0 0,'0'0'1298'0'0,"4"-11"1766"0"0,-4 11-3036 0 0,0 0 1 0 0,1 0-1 0 0,-1 0 1 0 0,0-1 0 0 0,0 1-1 0 0,0 0 1 0 0,0 0 0 0 0,0 0-1 0 0,0 0 1 0 0,0-1 0 0 0,0 1-1 0 0,0 0 1 0 0,0 0 0 0 0,0 0-1 0 0,0-1 1 0 0,0 1-1 0 0,0 0 1 0 0,0 0 0 0 0,0 0-1 0 0,0 0 1 0 0,0-1 0 0 0,0 1-1 0 0,0 0 1 0 0,0 0 0 0 0,0 0-1 0 0,0-1 1 0 0,0 1-1 0 0,0 0 1 0 0,-1 0 0 0 0,1 0-1 0 0,0 0 1 0 0,0 0 0 0 0,0-1-1 0 0,0 1 1 0 0,0 0 0 0 0,-1 0-1 0 0,1 0 1 0 0,0 0 0 0 0,0 0-1 0 0,0 0 1 0 0,0 0-1 0 0,-1-1 1 0 0,1 1 0 0 0,0 0-1 0 0,0 0 1 0 0,0 0 0 0 0,0 0-1 0 0,-1 0 1 0 0,1 0 0 0 0,0 0-1 0 0,0 0 1 0 0,0 0-1 0 0,-1 0 1 0 0,1 0 0 0 0,-18 5-71 0 0,-20 14-617 0 0,27-12 617 0 0,0 1 0 0 0,1 0 1 0 0,0 1-1 0 0,0 0 0 0 0,-14 17 0 0 0,22-24 65 0 0,0 1 0 0 0,0-1 0 0 0,0 1 0 0 0,1 0-1 0 0,-1 0 1 0 0,1 0 0 0 0,0-1 0 0 0,0 1 0 0 0,0 1 0 0 0,0-1 0 0 0,0 0 0 0 0,1 0 0 0 0,-1 0 0 0 0,1 0 0 0 0,0 1 0 0 0,0-1-1 0 0,0 0 1 0 0,0 0 0 0 0,1 0 0 0 0,-1 0 0 0 0,1 1 0 0 0,0-1 0 0 0,0 0 0 0 0,0 0 0 0 0,0 0 0 0 0,0 0 0 0 0,1-1 0 0 0,3 7 0 0 0,2 0 24 0 0,1-1 0 0 0,0 1 1 0 0,1-1-1 0 0,0-1 1 0 0,0 0-1 0 0,1 0 1 0 0,17 10-1 0 0,-14-10 78 0 0,0 2 0 0 0,-1-1-1 0 0,16 15 1 0 0,-27-22-115 0 0,-1 0-1 0 0,1 0 1 0 0,-1 0 0 0 0,1-1-1 0 0,-1 1 1 0 0,1 0-1 0 0,-1 0 1 0 0,0 0 0 0 0,1 0-1 0 0,-1 0 1 0 0,0 0 0 0 0,0 0-1 0 0,0 0 1 0 0,0 0-1 0 0,0 0 1 0 0,0-1 0 0 0,0 1-1 0 0,0 0 1 0 0,0 0-1 0 0,0 0 1 0 0,0 0 0 0 0,-1 0-1 0 0,1 0 1 0 0,0 0 0 0 0,-1 0-1 0 0,1 0 1 0 0,0-1-1 0 0,-1 1 1 0 0,-1 2 0 0 0,1-1 35 0 0,-1 1 1 0 0,0 0 0 0 0,-1-1-1 0 0,1 1 1 0 0,0-1 0 0 0,-5 4-1 0 0,7-6-42 0 0,-14 10 89 0 0,0-1 1 0 0,0 0-1 0 0,0-1 1 0 0,-1 0 0 0 0,-1-1-1 0 0,-22 6 1 0 0,29-10-160 0 0,7-3-13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969"/>
    </inkml:context>
    <inkml:brush xml:id="br0">
      <inkml:brushProperty name="width" value="0.05" units="cm"/>
      <inkml:brushProperty name="height" value="0.05" units="cm"/>
      <inkml:brushProperty name="color" value="#004F8B"/>
    </inkml:brush>
  </inkml:definitions>
  <inkml:trace contextRef="#ctx0" brushRef="#br0">39 79 5527 0 0,'-6'-33'349'0'0,"1"6"447"0"0,0 9 11617 0 0,7 21-12299 0 0,0 0 0 0 0,-1 0 0 0 0,1 0 0 0 0,-1 0 0 0 0,2 7 0 0 0,0 4 104 0 0,-1-1 1 0 0,0 1-1 0 0,-1 0 0 0 0,-1 24 1 0 0,-10 57 668 0 0,5-51-550 0 0,-5 40 243 0 0,-5 53 85 0 0,14-108-568 0 0,1-1 1 0 0,6 52 0 0 0,-2-59-2655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6.326"/>
    </inkml:context>
    <inkml:brush xml:id="br0">
      <inkml:brushProperty name="width" value="0.05" units="cm"/>
      <inkml:brushProperty name="height" value="0.05" units="cm"/>
      <inkml:brushProperty name="color" value="#004F8B"/>
    </inkml:brush>
  </inkml:definitions>
  <inkml:trace contextRef="#ctx0" brushRef="#br0">0 122 8287 0 0,'9'-4'9648'0'0,"47"-16"-8004"0"0,97-31-960 0 0,-122 42-614 0 0,-15 5 12 0 0,31-12 1 0 0,-47 36 148 0 0,-7 31 159 0 0,3-25-214 0 0,-2 41 0 0 0,6-59-162 0 0,0 0 1 0 0,1 0 0 0 0,0 0 0 0 0,1 0-1 0 0,-1 0 1 0 0,1 0 0 0 0,1 0-1 0 0,-1 0 1 0 0,6 9 0 0 0,-7-15-11 0 0,0 0-1 0 0,0-1 1 0 0,0 1 0 0 0,0 0-1 0 0,0-1 1 0 0,0 1 0 0 0,1-1-1 0 0,-1 1 1 0 0,0-1 0 0 0,1 0-1 0 0,-1 1 1 0 0,1-1 0 0 0,0 0-1 0 0,-1 0 1 0 0,1 0 0 0 0,0 0 0 0 0,0-1-1 0 0,0 1 1 0 0,-1 0 0 0 0,4 0-1 0 0,-2-1 10 0 0,-1 0-1 0 0,1 0 1 0 0,0 0-1 0 0,-1 0 1 0 0,1-1-1 0 0,-1 1 0 0 0,1-1 1 0 0,-1 0-1 0 0,1 0 1 0 0,-1 0-1 0 0,1 0 1 0 0,-1 0-1 0 0,4-2 1 0 0,1-2 16 0 0,-1 0 1 0 0,1 0-1 0 0,-1 0 1 0 0,0-1-1 0 0,-1 0 1 0 0,1 0-1 0 0,-1-1 1 0 0,8-12-1 0 0,-8 8-4 0 0,1 0-1 0 0,-2 0 1 0 0,1 0-1 0 0,-2-1 1 0 0,0 1-1 0 0,3-17 1 0 0,-5 20 12 0 0,0 0 0 0 0,-1-1 0 0 0,0 1 0 0 0,0 0 0 0 0,-1 0 0 0 0,0-1 0 0 0,0 1 0 0 0,-1 0 0 0 0,0 0 0 0 0,-4-9 0 0 0,5 15 13 0 0,1 0 0 0 0,-1 0 1 0 0,0 1-1 0 0,0-1 0 0 0,0 0 0 0 0,0 1 1 0 0,0-1-1 0 0,-1 1 0 0 0,1-1 0 0 0,0 1 1 0 0,-1 0-1 0 0,1 0 0 0 0,-1 0 0 0 0,1-1 1 0 0,-1 1-1 0 0,0 1 0 0 0,1-1 0 0 0,-1 0 1 0 0,0 0-1 0 0,0 1 0 0 0,1-1 0 0 0,-1 1 1 0 0,0-1-1 0 0,0 1 0 0 0,0 0 1 0 0,0-1-1 0 0,0 1 0 0 0,0 0 0 0 0,0 1 1 0 0,0-1-1 0 0,1 0 0 0 0,-1 0 0 0 0,0 1 1 0 0,0-1-1 0 0,0 1 0 0 0,-1 0 0 0 0,-3 1-243 0 0,0 1 1 0 0,1-1-1 0 0,0 1 0 0 0,-1 0 0 0 0,-8 7 0 0 0,-7 9-5540 0 0,10-6-1863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244"/>
    </inkml:context>
    <inkml:brush xml:id="br0">
      <inkml:brushProperty name="width" value="0.05" units="cm"/>
      <inkml:brushProperty name="height" value="0.05" units="cm"/>
      <inkml:brushProperty name="color" value="#004F8B"/>
    </inkml:brush>
  </inkml:definitions>
  <inkml:trace contextRef="#ctx0" brushRef="#br0">0 1 3679 0 0,'0'0'12223'0'0,"3"9"-11192"0"0,0 13-427 0 0,-1 1 0 0 0,-1 0 0 0 0,-3 29 0 0 0,1-4-292 0 0,0-25-208 0 0,3 41 64 0 0,-2-56-156 0 0,1-1 0 0 0,1 0 0 0 0,-1 1 0 0 0,1-1 1 0 0,0 0-1 0 0,5 10 0 0 0,-7-17-11 0 0,0 0 1 0 0,0 1-1 0 0,0-1 1 0 0,1 0-1 0 0,-1 1 0 0 0,0-1 1 0 0,0 0-1 0 0,0 1 1 0 0,0-1-1 0 0,1 0 1 0 0,-1 0-1 0 0,0 1 0 0 0,0-1 1 0 0,1 0-1 0 0,-1 0 1 0 0,0 1-1 0 0,0-1 0 0 0,1 0 1 0 0,-1 0-1 0 0,0 0 1 0 0,1 0-1 0 0,-1 1 1 0 0,0-1-1 0 0,1 0 0 0 0,-1 0 1 0 0,0 0-1 0 0,1 0 1 0 0,-1 0-1 0 0,0 0 1 0 0,1 0-1 0 0,-1 0 0 0 0,0 0 1 0 0,1 0-1 0 0,-1 0 1 0 0,0 0-1 0 0,1 0 0 0 0,-1 0 1 0 0,0 0-1 0 0,1 0 1 0 0,-1 0-1 0 0,0-1 1 0 0,0 1-1 0 0,1 0 0 0 0,-1 0 1 0 0,0 0-1 0 0,1 0 1 0 0,-1-1-1 0 0,8-9 56 0 0,-8 10-57 0 0,6-11 3 0 0,-1 0 0 0 0,-1-1 0 0 0,0 1 0 0 0,0-1 0 0 0,1-15 0 0 0,3-4-10 0 0,-5 17 2 0 0,4-11-17 0 0,15-42 0 0 0,-18 60 19 0 0,-1 0 1 0 0,1 0-1 0 0,0 0 1 0 0,1 0-1 0 0,-1 1 1 0 0,1-1-1 0 0,1 1 0 0 0,-1 0 1 0 0,12-9-1 0 0,-15 14 20 0 0,-1 0-1 0 0,0 0 1 0 0,0 0 0 0 0,0 0-1 0 0,1 1 1 0 0,-1-1-1 0 0,0 0 1 0 0,1 1 0 0 0,-1-1-1 0 0,0 1 1 0 0,1 0-1 0 0,-1-1 1 0 0,1 1 0 0 0,-1 0-1 0 0,1 0 1 0 0,-1 0-1 0 0,1 0 1 0 0,-1 0 0 0 0,1 0-1 0 0,-1 0 1 0 0,3 1-1 0 0,-2 0 39 0 0,0 0-1 0 0,0 0 1 0 0,-1 0-1 0 0,1 0 1 0 0,0 0-1 0 0,-1 1 1 0 0,0-1-1 0 0,1 1 0 0 0,-1-1 1 0 0,0 1-1 0 0,1-1 1 0 0,-1 1-1 0 0,0 0 1 0 0,1 2-1 0 0,1 3 134 0 0,0 0 0 0 0,0 1-1 0 0,-1 0 1 0 0,1-1 0 0 0,-2 1-1 0 0,2 15 1 0 0,0 28 272 0 0,-2-15-236 0 0,9 51-1 0 0,-6-65-210 0 0,-1-14-13 0 0,-3-8 1 0 0,0 1 1 0 0,1-1-1 0 0,-1 0 0 0 0,0 1 1 0 0,0-1-1 0 0,1 0 0 0 0,-1 0 1 0 0,0 1-1 0 0,1-1 0 0 0,-1 0 1 0 0,0 1-1 0 0,1-1 0 0 0,-1 0 1 0 0,0 0-1 0 0,1 0 0 0 0,-1 0 1 0 0,1 1-1 0 0,-1-1 0 0 0,0 0 0 0 0,1 0 1 0 0,-1 0-1 0 0,1 0 0 0 0,-1 0 1 0 0,0 0-1 0 0,1 0 0 0 0,-1 0 1 0 0,1 0-1 0 0,-1 0 0 0 0,0 0 1 0 0,1 0-1 0 0,-1 0 0 0 0,1 0 1 0 0,-1-1-1 0 0,0 1 0 0 0,1 0 1 0 0,-1 0-1 0 0,1 0 0 0 0,-1 0 0 0 0,0-1 1 0 0,1 1-1 0 0,-1 0 0 0 0,0-1 1 0 0,1 1-1 0 0,-1 0 0 0 0,0 0 1 0 0,0-1-1 0 0,1 1 0 0 0,-1-1 1 0 0,0 1-3 0 0,5-5-9 0 0,-1-1 1 0 0,0 1-1 0 0,0-1 0 0 0,0 0 0 0 0,-1 0 0 0 0,4-9 1 0 0,14-44-121 0 0,-8 20 67 0 0,-9 30 42 0 0,-1-1-2 0 0,1 0 0 0 0,0 1 0 0 0,1 0 0 0 0,0 0 0 0 0,7-10 0 0 0,-12 18 24 0 0,1 1 0 0 0,-1 0-1 0 0,0-1 1 0 0,0 1 0 0 0,1 0 0 0 0,-1-1-1 0 0,0 1 1 0 0,1 0 0 0 0,-1 0 0 0 0,0-1-1 0 0,1 1 1 0 0,-1 0 0 0 0,1 0 0 0 0,-1-1-1 0 0,0 1 1 0 0,1 0 0 0 0,-1 0 0 0 0,1 0-1 0 0,-1 0 1 0 0,0 0 0 0 0,1 0 0 0 0,-1 0-1 0 0,1 0 1 0 0,-1 0 0 0 0,1 0 0 0 0,-1 0-1 0 0,0 0 1 0 0,1 0 0 0 0,-1 0 0 0 0,1 0-1 0 0,-1 0 1 0 0,0 0 0 0 0,1 0 0 0 0,-1 1-1 0 0,1-1 1 0 0,-1 0 0 0 0,0 0 0 0 0,1 1-1 0 0,-1-1 1 0 0,0 0 0 0 0,1 0 0 0 0,-1 1-1 0 0,0-1 1 0 0,0 0 0 0 0,1 1 0 0 0,-1-1-1 0 0,0 0 1 0 0,0 1 0 0 0,1-1 0 0 0,-1 1-1 0 0,0-1 1 0 0,0 0 0 0 0,0 1 0 0 0,0-1-1 0 0,0 1 1 0 0,1 0 0 0 0,-1-1 0 0 0,3 10 94 0 0,0-1 1 0 0,0 1-1 0 0,-1 0 0 0 0,2 17 0 0 0,5 22 30 0 0,-6-40-36 0 0,1 1-1 0 0,-1-1 0 0 0,1 0 0 0 0,1 0 0 0 0,9 14 0 0 0,-12-19-265 0 0,1-1 0 0 0,0 0 0 0 0,0 0 0 0 0,0 0-1 0 0,0-1 1 0 0,0 1 0 0 0,5 2 0 0 0,-6-4-344 0 0,0 1 0 0 0,1-1-1 0 0,-1 0 1 0 0,1-1 0 0 0,-1 1 0 0 0,1 0 0 0 0,-1-1-1 0 0,1 1 1 0 0,-1-1 0 0 0,1 0 0 0 0,-1 0 0 0 0,5 0 0 0 0,7-2-6425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613"/>
    </inkml:context>
    <inkml:brush xml:id="br0">
      <inkml:brushProperty name="width" value="0.05" units="cm"/>
      <inkml:brushProperty name="height" value="0.05" units="cm"/>
      <inkml:brushProperty name="color" value="#004F8B"/>
    </inkml:brush>
  </inkml:definitions>
  <inkml:trace contextRef="#ctx0" brushRef="#br0">0 219 11519 0 0,'0'0'887'0'0,"18"-4"1238"0"0,1-8-1553 0 0,0-1 0 0 0,-1 0 0 0 0,0-2 0 0 0,-2 0 0 0 0,17-19 0 0 0,-24 24-536 0 0,0-1-1 0 0,12-18 1 0 0,-18 24-11 0 0,-1 1 1 0 0,1-1-1 0 0,-1 0 1 0 0,0 1 0 0 0,0-1-1 0 0,-1 0 1 0 0,0 0-1 0 0,0 0 1 0 0,0 0 0 0 0,0-7-1 0 0,-2 11-7 0 0,0 1-1 0 0,0 0 0 0 0,-1-1 1 0 0,1 1-1 0 0,0 0 0 0 0,-1 0 1 0 0,1 0-1 0 0,0 0 0 0 0,-1 0 1 0 0,1 0-1 0 0,0 0 0 0 0,-3 1 1 0 0,-1 1 26 0 0,0 0 0 0 0,0 0 0 0 0,0 0 0 0 0,1 1 0 0 0,-1 0-1 0 0,0 0 1 0 0,1 0 0 0 0,0 0 0 0 0,0 1 0 0 0,0 0 0 0 0,0 0 0 0 0,0 0 0 0 0,1 0 0 0 0,0 0 0 0 0,0 1 0 0 0,0-1 0 0 0,0 1 0 0 0,1 0 0 0 0,0 0 0 0 0,-3 8 0 0 0,1-1 13 0 0,1 0-1 0 0,0 0 1 0 0,0 0-1 0 0,2 0 1 0 0,-1 1-1 0 0,2-1 1 0 0,-1 0-1 0 0,3 13 1 0 0,-2-20-50 0 0,0-1 0 0 0,1 1 1 0 0,0-1-1 0 0,0 1 1 0 0,0-1-1 0 0,0 0 1 0 0,1 1-1 0 0,0-1 0 0 0,0 0 1 0 0,0 0-1 0 0,0 0 1 0 0,0 0-1 0 0,1 0 1 0 0,0-1-1 0 0,0 1 0 0 0,0-1 1 0 0,0 0-1 0 0,1 0 1 0 0,-1 0-1 0 0,1 0 1 0 0,-1-1-1 0 0,1 1 1 0 0,0-1-1 0 0,0 0 0 0 0,0 0 1 0 0,1 0-1 0 0,-1-1 1 0 0,0 1-1 0 0,1-1 1 0 0,-1 0-1 0 0,1 0 0 0 0,-1-1 1 0 0,1 1-1 0 0,-1-1 1 0 0,1 0-1 0 0,-1 0 1 0 0,1-1-1 0 0,-1 0 0 0 0,7-1 1 0 0,-2 0-428 0 0,0 0-1 0 0,-1-1 1 0 0,0 0 0 0 0,0-1-1 0 0,0 0 1 0 0,0 0 0 0 0,11-8-1 0 0,-4 0-5803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993"/>
    </inkml:context>
    <inkml:brush xml:id="br0">
      <inkml:brushProperty name="width" value="0.05" units="cm"/>
      <inkml:brushProperty name="height" value="0.05" units="cm"/>
      <inkml:brushProperty name="color" value="#004F8B"/>
    </inkml:brush>
  </inkml:definitions>
  <inkml:trace contextRef="#ctx0" brushRef="#br0">51 4 3223 0 0,'-1'2'240'0'0,"-2"2"302"0"0,0 1-1 0 0,1 0 0 0 0,0 0 0 0 0,0 0 0 0 0,0 0 0 0 0,1 0 1 0 0,0 0-1 0 0,0 0 0 0 0,0 0 0 0 0,0 11 0 0 0,1 7 3735 0 0,3 29 0 0 0,0 0-3575 0 0,-9 6 629 0 0,-9-83-1835 0 0,11 15 577 0 0,1 0 0 0 0,1-1 0 0 0,-1 0 0 0 0,2 1 0 0 0,0-1 0 0 0,0 0 0 0 0,0 0 0 0 0,2 0 1 0 0,-1 0-1 0 0,1 1 0 0 0,1-1 0 0 0,0 0 0 0 0,1 1 0 0 0,0-1 0 0 0,0 1 0 0 0,7-15 0 0 0,-8 22 8 0 0,0 0-1 0 0,0 1 1 0 0,0-1-1 0 0,0 1 1 0 0,1 0-1 0 0,-1 0 1 0 0,0 0 0 0 0,1 0-1 0 0,0 0 1 0 0,-1 0-1 0 0,1 1 1 0 0,0-1-1 0 0,0 1 1 0 0,0 0-1 0 0,0 0 1 0 0,0 0-1 0 0,0 0 1 0 0,0 0 0 0 0,1 1-1 0 0,3-1 1 0 0,7 0-387 0 0,0 1 0 0 0,1 1 1 0 0,17 2-1 0 0,-19-1-662 0 0,-1-1-210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8.407"/>
    </inkml:context>
    <inkml:brush xml:id="br0">
      <inkml:brushProperty name="width" value="0.05" units="cm"/>
      <inkml:brushProperty name="height" value="0.05" units="cm"/>
      <inkml:brushProperty name="color" value="#004F8B"/>
    </inkml:brush>
  </inkml:definitions>
  <inkml:trace contextRef="#ctx0" brushRef="#br0">225 1 7367 0 0,'1'1'8132'0'0,"2"3"-7848"0"0,0 0-1 0 0,0 1 1 0 0,0-1-1 0 0,-1 1 1 0 0,0-1-1 0 0,0 1 0 0 0,0 0 1 0 0,-1 0-1 0 0,1 0 1 0 0,-1 0-1 0 0,0 0 1 0 0,0 8-1 0 0,1 12 327 0 0,-2 30 0 0 0,0-49-504 0 0,-1 30 285 0 0,1 133 358 0 0,0-167-864 0 0,0-1 0 0 0,0 1 0 0 0,0 0 0 0 0,0 0 0 0 0,0 0 0 0 0,0-1 0 0 0,-1 1 0 0 0,1 0 0 0 0,-1 0-1 0 0,1 0 1 0 0,-1-1 0 0 0,1 1 0 0 0,-1 0 0 0 0,0-1 0 0 0,0 1 0 0 0,0-1 0 0 0,-2 3 0 0 0</inkml:trace>
  <inkml:trace contextRef="#ctx0" brushRef="#br0" timeOffset="1">0 138 11519 0 0,'0'0'1040'0'0,"2"-1"-853"0"0,33-12 2392 0 0,1 2-1 0 0,58-10 1 0 0,79-1-30 0 0,-171 21-2590 0 0,-1 1 0 0 0,1 0 0 0 0,0 0 0 0 0,-1 0 0 0 0,1 0 0 0 0,0 1 0 0 0,0-1 0 0 0,-1 0 0 0 0,1 1 0 0 0,0-1 0 0 0,-1 1 0 0 0,1-1-1 0 0,-1 1 1 0 0,1 0 0 0 0,0 0 0 0 0,1 2 0 0 0,-2-3-450 0 0,0 1-1 0 0,0 0 0 0 0,0 1 1 0 0,0-1-1 0 0,0 0 0 0 0,-1 0 1 0 0,1 0-1 0 0,0 0 0 0 0,-1 1 1 0 0,1-1-1 0 0,-1 0 0 0 0,1 0 1 0 0,-1 3-1 0 0,2 8-6167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8.822"/>
    </inkml:context>
    <inkml:brush xml:id="br0">
      <inkml:brushProperty name="width" value="0.05" units="cm"/>
      <inkml:brushProperty name="height" value="0.05" units="cm"/>
      <inkml:brushProperty name="color" value="#004F8B"/>
    </inkml:brush>
  </inkml:definitions>
  <inkml:trace contextRef="#ctx0" brushRef="#br0">0 138 11863 0 0,'0'0'1075'0'0,"1"-2"-883"0"0,9-7 332 0 0,0 1 1 0 0,1 0 0 0 0,0 0-1 0 0,22-11 1 0 0,-2 4 420 0 0,1 1 1 0 0,0 2 0 0 0,1 1-1 0 0,0 1 1 0 0,1 2 0 0 0,42-4-1 0 0,-65 11-1268 0 0,0 1-1 0 0,0 0 1 0 0,16 2-1 0 0,-25-2-1171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9.196"/>
    </inkml:context>
    <inkml:brush xml:id="br0">
      <inkml:brushProperty name="width" value="0.05" units="cm"/>
      <inkml:brushProperty name="height" value="0.05" units="cm"/>
      <inkml:brushProperty name="color" value="#004F8B"/>
    </inkml:brush>
  </inkml:definitions>
  <inkml:trace contextRef="#ctx0" brushRef="#br0">220 509 11519 0 0,'0'0'6075'0'0,"2"-11"-3046"0"0,-3 7-2964 0 0,0 0-1 0 0,0-1 1 0 0,-1 1-1 0 0,0 0 1 0 0,0 0 0 0 0,0 0-1 0 0,0 1 1 0 0,0-1-1 0 0,-6-5 1 0 0,1 0-46 0 0,-1 0 1 0 0,-14-12-1 0 0,20 20-19 0 0,0 0 0 0 0,0 0 0 0 0,0-1 0 0 0,0 1 0 0 0,0 0 0 0 0,0 1 0 0 0,0-1 0 0 0,0 0 0 0 0,0 1 0 0 0,-1-1 0 0 0,1 1 0 0 0,0 0 0 0 0,0-1 0 0 0,-1 1 0 0 0,1 0 0 0 0,0 0 0 0 0,-1 1 0 0 0,1-1 0 0 0,0 0 0 0 0,0 1 0 0 0,0-1 0 0 0,-1 1 0 0 0,1 0 0 0 0,0 0 0 0 0,0 0 0 0 0,0 0 0 0 0,0 0 0 0 0,-2 2 0 0 0,-1 0 0 0 0,1 0 0 0 0,0 1 0 0 0,-1-1 0 0 0,1 1 0 0 0,0 0 0 0 0,1 0 0 0 0,-1 1 0 0 0,1-1 0 0 0,0 1 0 0 0,-4 8 0 0 0,5-10 2 0 0,-10 24-7 0 0,-15 45 1 0 0,24-63 13 0 0,1-1-1 0 0,0 2 0 0 0,1-1 1 0 0,0 0-1 0 0,0 0 1 0 0,1 0-1 0 0,0 0 1 0 0,0 1-1 0 0,4 13 1 0 0,-3-18 24 0 0,-1-3-26 0 0,0-1 0 0 0,0 1-1 0 0,1-1 1 0 0,-1 1 0 0 0,1-1 0 0 0,-1 1-1 0 0,1-1 1 0 0,0 1 0 0 0,-1-1-1 0 0,1 1 1 0 0,0-1 0 0 0,0 0 0 0 0,0 0-1 0 0,0 1 1 0 0,0-1 0 0 0,0 0-1 0 0,0 0 1 0 0,2 1 0 0 0,-1-1 0 0 0,-1 0 1 0 0,1 0 0 0 0,-1 0-1 0 0,0-1 1 0 0,1 1 0 0 0,-1 0-1 0 0,1-1 1 0 0,0 0 0 0 0,-1 1-1 0 0,1-1 1 0 0,-1 0 0 0 0,1 0-1 0 0,-1 1 1 0 0,1-1-1 0 0,0-1 1 0 0,-1 1 0 0 0,1 0-1 0 0,0 0 1 0 0,-1 0 0 0 0,1-1-1 0 0,-1 1 1 0 0,1-1 0 0 0,-1 0-1 0 0,1 1 1 0 0,-1-1-1 0 0,1 0 1 0 0,-1 0 0 0 0,0 0-1 0 0,2-1 1 0 0,4-3 23 0 0,0 0-1 0 0,-1 0 1 0 0,1-1 0 0 0,5-7 0 0 0,1-2-30 0 0,-1 0 1 0 0,-1-1-1 0 0,-1-1 1 0 0,0 0-1 0 0,-1 0 1 0 0,9-25-1 0 0,32-115 10 0 0,24-206-99 0 0,-73 353 88 0 0,-18 44 132 0 0,1 5 134 0 0,1 1-1 0 0,3 1 1 0 0,1 0 0 0 0,2 0 0 0 0,2 1 0 0 0,1 0 0 0 0,3 0-1 0 0,1 0 1 0 0,2 1 0 0 0,7 51 0 0 0,-4-79-33 0 0,-1 0 1 0 0,2-1-1 0 0,0 1 1 0 0,8 17-1 0 0,-9-26-416 0 0,0 1 0 0 0,1-1 0 0 0,0 0 1 0 0,8 9-1 0 0,-10-12-478 0 0,1 0-1 0 0,0 0 1 0 0,0 0 0 0 0,0-1-1 0 0,1 0 1 0 0,-1 1 0 0 0,1-1-1 0 0,-1-1 1 0 0,5 3 0 0 0,11 1-7318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1.282"/>
    </inkml:context>
    <inkml:brush xml:id="br0">
      <inkml:brushProperty name="width" value="0.025" units="cm"/>
      <inkml:brushProperty name="height" value="0.025" units="cm"/>
      <inkml:brushProperty name="color" value="#004F8B"/>
    </inkml:brush>
  </inkml:definitions>
  <inkml:trace contextRef="#ctx0" brushRef="#br0">34 178 3423 0 0,'-28'-148'4171'0'0,"24"125"-2803"0"0,3 22-1019 0 0,0-4 3929 0 0,6 23-3931 0 0,-2 1 0 0 0,0 0 0 0 0,-1 0 0 0 0,-1 0 0 0 0,-2 33 0 0 0,0-12-35 0 0,1 144 672 0 0,7 474 194 0 0,51 0 812 0 0,-52-621-1748 0 0,1 1-155 0 0,3 72 0 0 0,-13-87-2307 0 0,0-16-4432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31"/>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2.584"/>
    </inkml:context>
    <inkml:brush xml:id="br0">
      <inkml:brushProperty name="width" value="0.025" units="cm"/>
      <inkml:brushProperty name="height" value="0.025" units="cm"/>
      <inkml:brushProperty name="color" value="#004F8B"/>
    </inkml:brush>
  </inkml:definitions>
  <inkml:trace contextRef="#ctx0" brushRef="#br0">29 0 3679 0 0,'0'0'9600'0'0,"-1"9"-8982"0"0,-25 220 1992 0 0,25-223-2592 0 0,1 0 1 0 0,0 1-1 0 0,0-1 0 0 0,1 0 0 0 0,0 0 1 0 0,0 0-1 0 0,0 0 0 0 0,4 8 0 0 0,-5-12 27 0 0,1 0-1 0 0,0 0 1 0 0,0 0-1 0 0,0-1 1 0 0,0 1-1 0 0,0 0 0 0 0,0-1 1 0 0,1 1-1 0 0,-1-1 1 0 0,0 1-1 0 0,1-1 1 0 0,-1 0-1 0 0,1 1 1 0 0,0-1-1 0 0,-1 0 1 0 0,1 0-1 0 0,0 0 1 0 0,0 0-1 0 0,0-1 0 0 0,-1 1 1 0 0,1 0-1 0 0,0-1 1 0 0,0 1-1 0 0,0-1 1 0 0,0 0-1 0 0,0 0 1 0 0,0 0-1 0 0,4 0 1 0 0,16 0 594 0 0,24 1 1 0 0,9 1-609 0 0,-54-2-284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2.989"/>
    </inkml:context>
    <inkml:brush xml:id="br0">
      <inkml:brushProperty name="width" value="0.025" units="cm"/>
      <inkml:brushProperty name="height" value="0.025" units="cm"/>
      <inkml:brushProperty name="color" value="#004F8B"/>
    </inkml:brush>
  </inkml:definitions>
  <inkml:trace contextRef="#ctx0" brushRef="#br0">0 120 1839 0 0,'0'0'590'0'0,"13"-13"7815"0"0,-7 9-7056 0 0,0 0 0 0 0,0 1 0 0 0,11-5 0 0 0,43-11 1196 0 0,-41 14-2073 0 0,24-9 0 0 0,-35 10-468 0 0,-3 3-87 0 0,0-1-1 0 0,0 0 1 0 0,0-1 0 0 0,0 1-1 0 0,0-1 1 0 0,-1 0 0 0 0,1 0-1 0 0,-1 0 1 0 0,0-1-1 0 0,0 1 1 0 0,0-1 0 0 0,6-8-1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3.398"/>
    </inkml:context>
    <inkml:brush xml:id="br0">
      <inkml:brushProperty name="width" value="0.025" units="cm"/>
      <inkml:brushProperty name="height" value="0.025" units="cm"/>
      <inkml:brushProperty name="color" value="#004F8B"/>
    </inkml:brush>
  </inkml:definitions>
  <inkml:trace contextRef="#ctx0" brushRef="#br0">1 57 3223 0 0,'0'0'14403'0'0,"17"-3"-12216"0"0,20-3-1295 0 0,1-2 0 0 0,39-14-1 0 0,-65 17-1454 0 0,21-5 1392 0 0,-13 7-8653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3.787"/>
    </inkml:context>
    <inkml:brush xml:id="br0">
      <inkml:brushProperty name="width" value="0.025" units="cm"/>
      <inkml:brushProperty name="height" value="0.025" units="cm"/>
      <inkml:brushProperty name="color" value="#004F8B"/>
    </inkml:brush>
  </inkml:definitions>
  <inkml:trace contextRef="#ctx0" brushRef="#br0">1 53 8375 0 0,'1'-17'896'0'0,"2"-14"-146"0"0,-1 26 8258 0 0,0 11-9482 0 0,3 16 1028 0 0,-1 1 0 0 0,-2 0 0 0 0,0 0 0 0 0,-1 0 0 0 0,-3 32 0 0 0,1-2-458 0 0,-1-14-136 0 0,2-38-173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175"/>
    </inkml:context>
    <inkml:brush xml:id="br0">
      <inkml:brushProperty name="width" value="0.025" units="cm"/>
      <inkml:brushProperty name="height" value="0.025" units="cm"/>
      <inkml:brushProperty name="color" value="#004F8B"/>
    </inkml:brush>
  </inkml:definitions>
  <inkml:trace contextRef="#ctx0" brushRef="#br0">0 49 1839 0 0,'0'0'10603'0'0,"21"-21"-6446"0"0,-20 21-3658 0 0,17 2 1922 0 0,-15 2-2230 0 0,0 1 0 0 0,0-1 0 0 0,0 1 0 0 0,0-1 0 0 0,-1 1 0 0 0,0 0 0 0 0,0 0 0 0 0,0 0 0 0 0,-1 0 0 0 0,2 11-1 0 0,8 22-14 0 0,-10-37-173 0 0,-1 0 0 0 0,0-1-1 0 0,0 1 1 0 0,1 0 0 0 0,-1 0 0 0 0,0-1-1 0 0,1 1 1 0 0,-1-1 0 0 0,0 1 0 0 0,1 0-1 0 0,-1-1 1 0 0,1 1 0 0 0,-1-1 0 0 0,1 1-1 0 0,-1-1 1 0 0,1 1 0 0 0,0-1 0 0 0,-1 1-1 0 0,1-1 1 0 0,0 0 0 0 0,-1 1 0 0 0,1-1-1 0 0,0 0 1 0 0,-1 0 0 0 0,1 1 0 0 0,0-1-1 0 0,0 0 1 0 0,-1 0 0 0 0,1 0 0 0 0,0 0-1 0 0,0 0 1 0 0,-1 0 0 0 0,1 0 0 0 0,0 0-1 0 0,0 0 1 0 0,-1 0 0 0 0,1-1 0 0 0,0 1-1 0 0,-1 0 1 0 0,1 0 0 0 0,0-1 0 0 0,-1 1-1 0 0,1 0 1 0 0,0-1 0 0 0,0 0 0 0 0,-1 1 0 0 0,4-3-3 0 0,0 1 1 0 0,0-1-1 0 0,0 0 1 0 0,-1 0 0 0 0,1 0-1 0 0,-1-1 1 0 0,0 1 0 0 0,0-1-1 0 0,0 0 1 0 0,-1 0 0 0 0,1 0-1 0 0,-1 0 1 0 0,0 0 0 0 0,0-1-1 0 0,2-7 1 0 0,18-32-1 0 0,-18 37 0 0 0,0 2 0 0 0,0-1 0 0 0,0 1 0 0 0,1 0 0 0 0,0 1 11 0 0,-5 4-3 0 0,0 0 1 0 0,1 0-1 0 0,-1 0 1 0 0,1 0-1 0 0,-1 0 1 0 0,0 1-1 0 0,1-1 1 0 0,-1 0-1 0 0,0 0 1 0 0,1 0-1 0 0,-1 0 1 0 0,0 0-1 0 0,1 1 1 0 0,-1-1-1 0 0,0 0 1 0 0,1 0-1 0 0,-1 1 1 0 0,0-1-1 0 0,1 0 1 0 0,-1 0-1 0 0,0 1 0 0 0,0-1 1 0 0,0 0-1 0 0,1 1 1 0 0,-1-1-1 0 0,0 0 1 0 0,0 1-1 0 0,0-1 1 0 0,0 1-1 0 0,1-1 1 0 0,-1 0-1 0 0,0 1 1 0 0,0-1-1 0 0,0 0 1 0 0,0 1-1 0 0,0-1 1 0 0,0 1-1 0 0,3 16 286 0 0,-2 3 69 0 0,-2 1 1 0 0,-3 25 0 0 0,-1 21 133 0 0,6-43-457 0 0,5 39 1 0 0,-6-61-465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560"/>
    </inkml:context>
    <inkml:brush xml:id="br0">
      <inkml:brushProperty name="width" value="0.025" units="cm"/>
      <inkml:brushProperty name="height" value="0.025" units="cm"/>
      <inkml:brushProperty name="color" value="#004F8B"/>
    </inkml:brush>
  </inkml:definitions>
  <inkml:trace contextRef="#ctx0" brushRef="#br0">1 1 10135 0 0,'0'0'6256'0'0,"4"9"-3744"0"0,-1 1-2175 0 0,0 1 0 0 0,-1-1 0 0 0,0 1-1 0 0,-1-1 1 0 0,0 16 0 0 0,-4 54 489 0 0,1-63-545 0 0,1 0-119 0 0,-1 10-40 0 0,-7 34-1 0 0,9-60-798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939"/>
    </inkml:context>
    <inkml:brush xml:id="br0">
      <inkml:brushProperty name="width" value="0.025" units="cm"/>
      <inkml:brushProperty name="height" value="0.025" units="cm"/>
      <inkml:brushProperty name="color" value="#004F8B"/>
    </inkml:brush>
  </inkml:definitions>
  <inkml:trace contextRef="#ctx0" brushRef="#br0">1 79 13415 0 0,'0'0'2188'0'0,"16"-15"731"0"0,-2 6-2593 0 0,1 0-1 0 0,1 2 1 0 0,-1 0 0 0 0,1 0-1 0 0,27-6 1 0 0,-28 8-165 0 0,-9 4-69 0 0,0-1 0 0 0,0 1 1 0 0,0 0-1 0 0,1 0 1 0 0,9 1-1 0 0,-21 21 148 0 0,1-12-218 0 0,0-1 0 0 0,-2 1 0 0 0,1-1 0 0 0,-1-1-1 0 0,0 1 1 0 0,0-1 0 0 0,-12 10 0 0 0,-10 14-93 0 0,22-25 53 0 0,1 1-1 0 0,0 0 0 0 0,1 0 1 0 0,0 0-1 0 0,0 1 0 0 0,-3 8 1 0 0,6-15 17 0 0,0 1 1 0 0,1 0-1 0 0,-1 0 1 0 0,1 0 0 0 0,0 0-1 0 0,-1 0 1 0 0,1 0-1 0 0,0 0 1 0 0,0 0-1 0 0,0-1 1 0 0,0 1 0 0 0,1 0-1 0 0,-1 0 1 0 0,1 0-1 0 0,-1 0 1 0 0,1 0 0 0 0,-1 0-1 0 0,1-1 1 0 0,0 1-1 0 0,0 0 1 0 0,0 0-1 0 0,0-1 1 0 0,0 1 0 0 0,0-1-1 0 0,0 1 1 0 0,1-1-1 0 0,-1 1 1 0 0,1-1-1 0 0,-1 0 1 0 0,1 0 0 0 0,2 2-1 0 0,11 6 113 0 0,25 9 0 0 0,-10-4 465 0 0,-29-13-535 0 0,0-1 0 0 0,0 1 0 0 0,0-1-1 0 0,-1 1 1 0 0,1-1 0 0 0,0 1 0 0 0,0 0-1 0 0,-1 0 1 0 0,1-1 0 0 0,-1 1 0 0 0,1 0-1 0 0,-1 0 1 0 0,1 0 0 0 0,-1 0-1 0 0,1-1 1 0 0,-1 1 0 0 0,0 0 0 0 0,1 0-1 0 0,-1 0 1 0 0,0 0 0 0 0,0 0 0 0 0,0 0-1 0 0,1 0 1 0 0,-1 0 0 0 0,0 0-1 0 0,-1 0 1 0 0,1 0 0 0 0,0 0 0 0 0,0 0-1 0 0,0 0 1 0 0,0 0 0 0 0,-1 0 0 0 0,1 0-1 0 0,-1 0 1 0 0,1-1 0 0 0,0 1 0 0 0,-1 0-1 0 0,1 0 1 0 0,-1 0 0 0 0,-1 1-1 0 0,-1 2 39 0 0,0 1-1 0 0,0-1 0 0 0,-1 0 1 0 0,1 0-1 0 0,-6 5 0 0 0,7-7-64 0 0,0-1 1 0 0,0 1-1 0 0,0 0 0 0 0,0-1 1 0 0,-1 1-1 0 0,1-1 0 0 0,0 0 1 0 0,-1 0-1 0 0,1 0 0 0 0,-1 0 0 0 0,1 0 1 0 0,-1 0-1 0 0,-4 0 0 0 0,0-2-39 0 0,1 1 0 0 0,-1-2 0 0 0,1 1-1 0 0,0-1 1 0 0,-1 0 0 0 0,1 0-1 0 0,-7-3 1 0 0,-1 4-757 0 0,9 3-3359 0 0,-1 0-3051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5.428"/>
    </inkml:context>
    <inkml:brush xml:id="br0">
      <inkml:brushProperty name="width" value="0.025" units="cm"/>
      <inkml:brushProperty name="height" value="0.025" units="cm"/>
      <inkml:brushProperty name="color" value="#004F8B"/>
    </inkml:brush>
  </inkml:definitions>
  <inkml:trace contextRef="#ctx0" brushRef="#br0">39 1 7831 0 0,'0'0'8219'0'0,"1"21"-6084"0"0,-4-2-1942 0 0,0 0 0 0 0,-10 29 0 0 0,8-32 40 0 0,1-1-1 0 0,0 1 1 0 0,1-1 0 0 0,-1 27-1 0 0,4-37-133 0 0,0-3-65 0 0,-1-1 1 0 0,1 1-1 0 0,0-1 0 0 0,0 0 1 0 0,1 1-1 0 0,-1-1 0 0 0,0 0 1 0 0,0 1-1 0 0,1-1 1 0 0,-1 0-1 0 0,1 1 0 0 0,-1-1 1 0 0,1 0-1 0 0,-1 0 0 0 0,1 1 1 0 0,0-1-1 0 0,0 0 1 0 0,-1 0-1 0 0,1 0 0 0 0,0 0 1 0 0,0 0-1 0 0,0 0 0 0 0,0 0 1 0 0,0 0-1 0 0,1-1 0 0 0,0 2 1 0 0,2 0 8 0 0,-1 0 0 0 0,1-1-1 0 0,0 1 1 0 0,-1-1 0 0 0,1 1 0 0 0,0-1 0 0 0,0 0 0 0 0,0-1 0 0 0,0 1 0 0 0,0-1-1 0 0,0 1 1 0 0,0-1 0 0 0,0-1 0 0 0,0 1 0 0 0,0 0 0 0 0,0-1 0 0 0,0 0-1 0 0,0 0 1 0 0,0 0 0 0 0,6-3 0 0 0,1 0-115 0 0,0-1 0 0 0,1-1 1 0 0,-2 0-1 0 0,1 0 0 0 0,13-12 0 0 0,-23 17-314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5.845"/>
    </inkml:context>
    <inkml:brush xml:id="br0">
      <inkml:brushProperty name="width" value="0.025" units="cm"/>
      <inkml:brushProperty name="height" value="0.025" units="cm"/>
      <inkml:brushProperty name="color" value="#004F8B"/>
    </inkml:brush>
  </inkml:definitions>
  <inkml:trace contextRef="#ctx0" brushRef="#br0">1 228 12895 0 0,'0'0'998'0'0,"10"-15"406"0"0,-2 7-817 0 0,1 0 0 0 0,0 1 0 0 0,0 0 0 0 0,1 1 0 0 0,0 0 0 0 0,0 0 0 0 0,1 1 0 0 0,11-4 0 0 0,21-11-232 0 0,-40 19-792 0 0,6-4 891 0 0</inkml:trace>
  <inkml:trace contextRef="#ctx0" brushRef="#br0" timeOffset="1">2 77 3223 0 0,'0'0'6948'0'0,"4"-2"-32"0"0,9-4-5312 0 0,15-8-58 0 0,54-19-1 0 0,-52 22-1347 0 0,-25 10-406 0 0,21-8 543 0 0,-9 8-3680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6.220"/>
    </inkml:context>
    <inkml:brush xml:id="br0">
      <inkml:brushProperty name="width" value="0.025" units="cm"/>
      <inkml:brushProperty name="height" value="0.025" units="cm"/>
      <inkml:brushProperty name="color" value="#004F8B"/>
    </inkml:brush>
  </inkml:definitions>
  <inkml:trace contextRef="#ctx0" brushRef="#br0">19 0 6911 0 0,'0'0'11408'0'0,"9"18"-8768"0"0,-8-8-2390 0 0,0-1-1 0 0,-1 0 0 0 0,0 1 1 0 0,0-1-1 0 0,-1 0 0 0 0,-1 1 1 0 0,-4 16-1 0 0,1-2-35 0 0,-11 71-242 0 0,16-94-577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9:32.432"/>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6.632"/>
    </inkml:context>
    <inkml:brush xml:id="br0">
      <inkml:brushProperty name="width" value="0.025" units="cm"/>
      <inkml:brushProperty name="height" value="0.025" units="cm"/>
      <inkml:brushProperty name="color" value="#004F8B"/>
    </inkml:brush>
  </inkml:definitions>
  <inkml:trace contextRef="#ctx0" brushRef="#br0">38 26 1375 0 0,'3'-4'11757'0'0,"5"-5"-7770"0"0,-2 6-3515 0 0,-1 1 0 0 0,0 0 0 0 0,1 1 0 0 0,0-1 0 0 0,-1 1 0 0 0,1 0-1 0 0,0 1 1 0 0,7-1 0 0 0,49 4 1238 0 0,-57-3-1547 0 0,2 1-45 0 0,0-1 1 0 0,1 2-1 0 0,-1-1 0 0 0,0 1 0 0 0,0 0 0 0 0,0 1 0 0 0,0-1 1 0 0,0 1-1 0 0,6 5 0 0 0,-10-7-103 0 0,-1 1 0 0 0,0-1 0 0 0,0 1-1 0 0,1 0 1 0 0,-1 0 0 0 0,0 0 0 0 0,-1 0 0 0 0,1 1 0 0 0,0-1-1 0 0,-1 0 1 0 0,1 1 0 0 0,-1-1 0 0 0,1 1 0 0 0,-1-1 0 0 0,0 1 0 0 0,0 0-1 0 0,-1-1 1 0 0,1 1 0 0 0,0 0 0 0 0,-1 0 0 0 0,0 0 0 0 0,0 0-1 0 0,0-1 1 0 0,0 1 0 0 0,0 0 0 0 0,-1 4 0 0 0,-1 1-8 0 0,0 1 1 0 0,-1-1-1 0 0,0 0 1 0 0,-1 0-1 0 0,0 0 1 0 0,0-1-1 0 0,0 1 1 0 0,-1-1-1 0 0,0 0 0 0 0,-1 0 1 0 0,0-1-1 0 0,0 1 1 0 0,0-1-1 0 0,0-1 1 0 0,-9 7-1 0 0,-1-1-70 0 0,1-1 0 0 0,-2 0 0 0 0,1-2-1 0 0,-1 1 1 0 0,-35 10 0 0 0,38-15-27 0 0,-1-1-1 0 0,-22 3 1 0 0,35-5 15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0.751"/>
    </inkml:context>
    <inkml:brush xml:id="br0">
      <inkml:brushProperty name="width" value="0.05" units="cm"/>
      <inkml:brushProperty name="height" value="0.05" units="cm"/>
      <inkml:brushProperty name="color" value="#004F8B"/>
    </inkml:brush>
  </inkml:definitions>
  <inkml:trace contextRef="#ctx0" brushRef="#br0">50 22 3223 0 0,'3'-8'1163'0'0,"4"-5"9042"0"0,-13 19-9325 0 0,0 11-673 0 0,0-1 0 0 0,2 1 0 0 0,0 1 0 0 0,1-1-1 0 0,0 0 1 0 0,1 21 0 0 0,-1-7 19 0 0,-19 582 868 0 0,22-522-1032 0 0,49 1144 176 0 0,-20-681 327 0 0,-39 1 201 0 0,-16-298-359 0 0,-3 26 235 0 0,28-257-523 0 0,2 31 0 0 0,0-48-85 0 0,0 0-1 0 0,1-1 1 0 0,-1 1 0 0 0,2-1-1 0 0,-1 1 1 0 0,1-1-1 0 0,6 11 1 0 0,-9-17-27 0 0,1-1 0 0 0,0 1 0 0 0,0 0 0 0 0,1-1 0 0 0,-1 1 1 0 0,0-1-1 0 0,1 1 0 0 0,2 1 0 0 0,-4-2-6 0 0,0-1 1 0 0,1 0-1 0 0,-1 1 0 0 0,0-1 1 0 0,1 0-1 0 0,-1 0 1 0 0,0 1-1 0 0,1-1 0 0 0,-1 0 1 0 0,0 0-1 0 0,1 1 0 0 0,-1-1 1 0 0,0 0-1 0 0,1 0 1 0 0,-1 0-1 0 0,1 0 0 0 0,-1 0 1 0 0,1 1-1 0 0,-1-1 0 0 0,0 0 1 0 0,1 0-1 0 0,-1 0 1 0 0,1 0-1 0 0,-1 0 0 0 0,0 0 1 0 0,1-1-1 0 0,-1 1 1 0 0,1 0-1 0 0,-1 0 0 0 0,1 0 1 0 0,-1 0-1 0 0,0 0 0 0 0,1-1 1 0 0,-1 1-1 0 0,1 0 1 0 0,0-1 1 0 0,0 1-2 0 0,0 0 0 0 0,0-1 0 0 0,-1 1 0 0 0,1 0 0 0 0,0-1 0 0 0,0 1-1 0 0,0-1 1 0 0,0 1 0 0 0,-1-1 0 0 0,1 1 0 0 0,0-1 0 0 0,0 1 0 0 0,-1-1 0 0 0,1 0 0 0 0,0 1 0 0 0,-1-1-1 0 0,1 0 1 0 0,-1 0 0 0 0,1 0 0 0 0,-1 1 0 0 0,1-1 0 0 0,-1 0 0 0 0,0 0 0 0 0,1 0 0 0 0,-1 0-1 0 0,0-2 1 0 0,1 0-89 0 0,4-9-581 0 0,0-5-246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2.326"/>
    </inkml:context>
    <inkml:brush xml:id="br0">
      <inkml:brushProperty name="width" value="0.05" units="cm"/>
      <inkml:brushProperty name="height" value="0.05" units="cm"/>
      <inkml:brushProperty name="color" value="#004F8B"/>
    </inkml:brush>
  </inkml:definitions>
  <inkml:trace contextRef="#ctx0" brushRef="#br0">57 48 6911 0 0,'-15'-2'732'0'0,"-8"-1"-444"0"0,4 2 4396 0 0,40-6-3908 0 0,16 9-341 0 0,42 7 0 0 0,15 1-302 0 0,281-5 168 0 0,1-17 281 0 0,120-2 234 0 0,1251 28 106 0 0,-21-25 1544 0 0,-1405 5-1828 0 0,755-6 450 0 0,-470-4-1170 0 0,-604 16 76 0 0,59-3-154 0 0,117 8 0 0 0,-152-1-1584 0 0,-16-2-5104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03.786"/>
    </inkml:context>
    <inkml:brush xml:id="br0">
      <inkml:brushProperty name="width" value="0.05" units="cm"/>
      <inkml:brushProperty name="height" value="0.05" units="cm"/>
      <inkml:brushProperty name="color" value="#004F8B"/>
    </inkml:brush>
  </inkml:definitions>
  <inkml:trace contextRef="#ctx0" brushRef="#br0">61 50 7455 0 0,'-2'-7'154'0'0,"2"4"-90"0"0,0 0 0 0 0,-1 1 0 0 0,1-1 0 0 0,0 0 0 0 0,0 0 1 0 0,0 1-1 0 0,1-1 0 0 0,-1 1 0 0 0,2-6 0 0 0,1-2 2755 0 0,8 22-2038 0 0,-8-5-596 0 0,-1 1 0 0 0,0 0 0 0 0,0 0 0 0 0,-1-1 0 0 0,0 1 0 0 0,-1 0 0 0 0,1 0 0 0 0,-3 15 0 0 0,2-7 61 0 0,-23 481 2609 0 0,14-353-2528 0 0,-44 1435 764 0 0,72-1147 490 0 0,-16-412-2887 0 0,1-4-5228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14.5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375 1 5063 0 0,'-12'2'165'0'0,"-1"0"0"0"0,1 1 0 0 0,-1 0 0 0 0,1 1 0 0 0,0 1 0 0 0,1 0 0 0 0,-1 0 0 0 0,1 1 1 0 0,0 1-1 0 0,0 0 0 0 0,1 0 0 0 0,0 1 0 0 0,0 1 0 0 0,-8 8 0 0 0,-10 13-30 0 0,2 1 1 0 0,1 1 0 0 0,-23 37 0 0 0,42-59-112 0 0,-4 4 144 0 0,0 2 0 0 0,1 0 1 0 0,0 0-1 0 0,2 0 0 0 0,-10 28 0 0 0,17-43-126 0 0,-1 0-1 0 0,1 0 1 0 0,0 1-1 0 0,0-1 0 0 0,0 0 1 0 0,0 0-1 0 0,0 1 1 0 0,0-1-1 0 0,0 0 0 0 0,0 0 1 0 0,0 1-1 0 0,1 1 1 0 0,-1-2-20 0 0,1-1 1 0 0,-1 0-1 0 0,0 1 0 0 0,0-1 1 0 0,1 1-1 0 0,-1-1 1 0 0,0 0-1 0 0,1 1 1 0 0,-1-1-1 0 0,0 0 0 0 0,1 0 1 0 0,-1 1-1 0 0,0-1 1 0 0,1 0-1 0 0,-1 0 0 0 0,1 0 1 0 0,-1 1-1 0 0,1-1 1 0 0,-1 0-1 0 0,0 0 1 0 0,1 0-1 0 0,-1 0 0 0 0,2 0 1 0 0,0 0 15 0 0,1 0 1 0 0,0-1-1 0 0,-1 0 1 0 0,1 1-1 0 0,-1-1 1 0 0,1 0-1 0 0,-1 0 1 0 0,1 0-1 0 0,-1 0 1 0 0,3-3-1 0 0,24-15 38 0 0,-1-2 0 0 0,27-27 0 0 0,20-15-237 0 0,146-113 216 0 0,-202 162 883 0 0,-23 23-214 0 0,-11 14-244 0 0,-1 0 0 0 0,-30 31 0 0 0,-3 5-240 0 0,25-28-170 0 0,8-10-29 0 0,0 0 0 0 0,1 0 0 0 0,1 2 0 0 0,-16 35 0 0 0,29-57-39 0 0,0 0-1 0 0,1 0 1 0 0,-1 0-1 0 0,1 0 1 0 0,0 0 0 0 0,-1 0-1 0 0,1 0 1 0 0,0 0-1 0 0,-1 1 1 0 0,1-1 0 0 0,0 0-1 0 0,0 0 1 0 0,0 0-1 0 0,0 0 1 0 0,0 0 0 0 0,0 1-1 0 0,1-1 1 0 0,-1 0-1 0 0,0 0 1 0 0,0 0 0 0 0,1 0-1 0 0,-1 0 1 0 0,1 0-1 0 0,-1 0 1 0 0,1 0 0 0 0,-1 0-1 0 0,1 0 1 0 0,1 1-1 0 0,-1-1-13 0 0,1 0 0 0 0,-1-1-1 0 0,1 1 1 0 0,0-1-1 0 0,-1 0 1 0 0,1 0 0 0 0,0 1-1 0 0,-1-1 1 0 0,1 0-1 0 0,0 0 1 0 0,-1-1 0 0 0,1 1-1 0 0,0 0 1 0 0,-1 0 0 0 0,1-1-1 0 0,-1 1 1 0 0,1-1-1 0 0,0 0 1 0 0,1 0 0 0 0,16-8-130 0 0,-1 0 0 0 0,0-1 0 0 0,30-22 0 0 0,46-46-348 0 0,-21 17 125 0 0,50-33 173 0 0,-150 120 741 0 0,-84 82-9 0 0,93-88-506 0 0,1 0 1 0 0,2 2-1 0 0,-25 41 1 0 0,38-59-33 0 0,0 1 0 0 0,0-1 0 0 0,0 1 1 0 0,0 0-1 0 0,-1 8 0 0 0,3-12-2 0 0,0 0 0 0 0,0-1 0 0 0,0 1 0 0 0,0-1 0 0 0,0 1 0 0 0,0 0 0 0 0,0-1-1 0 0,0 1 1 0 0,0-1 0 0 0,0 1 0 0 0,1-1 0 0 0,-1 1 0 0 0,0 0 0 0 0,0-1 0 0 0,0 1 0 0 0,1-1 0 0 0,-1 1 0 0 0,0-1 0 0 0,1 1 0 0 0,-1-1 0 0 0,1 1 0 0 0,-1 0 0 0 0,1-1 0 0 0,0 0-1 0 0,0 1 1 0 0,0-1 0 0 0,0 0 0 0 0,0 0 0 0 0,0 1 0 0 0,0-1 0 0 0,0 0 0 0 0,1 0 0 0 0,-1 0 0 0 0,0 0 0 0 0,0 0 0 0 0,0-1 0 0 0,0 1 0 0 0,0 0-1 0 0,0 0 1 0 0,1-1 0 0 0,29-10-35 0 0,-1-1 0 0 0,57-32 0 0 0,-13 5-4 0 0,-19 13-3 0 0,2 2-1 0 0,105-29 0 0 0,-159 52 45 0 0,0 0-1 0 0,0 1 0 0 0,0-1 1 0 0,0 1-1 0 0,0 0 0 0 0,0 0 1 0 0,0 0-1 0 0,0 0 0 0 0,0 0 1 0 0,5 2-1 0 0,-7-2 2 0 0,-1 1 0 0 0,1-1 0 0 0,0 0 0 0 0,-1 1 1 0 0,1-1-1 0 0,-1 0 0 0 0,1 1 0 0 0,0-1 0 0 0,-1 1 0 0 0,1-1 0 0 0,-1 1 0 0 0,1 0 0 0 0,-1-1 0 0 0,0 1 0 0 0,1-1 1 0 0,-1 1-1 0 0,0 0 0 0 0,1 0 0 0 0,-1 1 4 0 0,1-1 0 0 0,-1 1 0 0 0,0-1 0 0 0,0 1 1 0 0,0-1-1 0 0,0 1 0 0 0,0-1 0 0 0,0 1 0 0 0,-1-1 0 0 0,1 0 1 0 0,0 1-1 0 0,-1 1 0 0 0,-3 6 31 0 0,-1 0 0 0 0,0-1 0 0 0,0 1 0 0 0,0-1 0 0 0,-1-1-1 0 0,0 1 1 0 0,-1-1 0 0 0,-11 11 0 0 0,9-10-23 0 0,0 1 1 0 0,1 0-1 0 0,1 1 0 0 0,-11 15 0 0 0,15-20-27 0 0,27-14-161 0 0,6-10-108 0 0,0 0 0 0 0,42-37 0 0 0,-16 11 93 0 0,-10 11 139 0 0,2 3-1 0 0,1 1 1 0 0,1 2-1 0 0,68-26 0 0 0,-109 50 51 0 0,-6 2 0 0 0,0 1 0 0 0,1-1-1 0 0,-1 1 1 0 0,1 0 0 0 0,-1 0 0 0 0,1 0-1 0 0,0 0 1 0 0,-1 1 0 0 0,1 0 0 0 0,0-1-1 0 0,-1 1 1 0 0,8 1 0 0 0,-11-1 3 0 0,1 1 0 0 0,0-1 0 0 0,-1 0 0 0 0,1 1 0 0 0,-1-1 0 0 0,1 1-1 0 0,0-1 1 0 0,-1 0 0 0 0,1 1 0 0 0,-1 0 0 0 0,1-1 0 0 0,-1 1 0 0 0,0-1 0 0 0,1 1 0 0 0,-1-1 0 0 0,0 1 0 0 0,1 0 0 0 0,-1-1 0 0 0,0 1-1 0 0,0 0 1 0 0,1-1 0 0 0,-1 1 0 0 0,0 0 0 0 0,0-1 0 0 0,0 1 0 0 0,0 0 0 0 0,0 0 0 0 0,0-1 0 0 0,0 1 0 0 0,0 0 0 0 0,0-1 0 0 0,0 1 0 0 0,-1 0-1 0 0,1-1 1 0 0,0 1 0 0 0,0 0 0 0 0,-1-1 0 0 0,1 2 0 0 0,-15 26 230 0 0,15-28-232 0 0,-24 35 334 0 0,-49 54 1 0 0,11-16-100 0 0,21-24-175 0 0,25-31-35 0 0,0 1 0 0 0,2 0 0 0 0,-21 35 0 0 0,35-54-26 0 0,-1 1 0 0 0,1 0-1 0 0,0-1 1 0 0,-1 1 0 0 0,1 0-1 0 0,0-1 1 0 0,-1 1 0 0 0,1 0-1 0 0,0 0 1 0 0,0-1 0 0 0,0 1-1 0 0,0 0 1 0 0,0 0 0 0 0,0-1-1 0 0,0 1 1 0 0,0 0 0 0 0,0 0-1 0 0,0-1 1 0 0,0 2 0 0 0,1-2 0 0 0,-1 0 0 0 0,0 1 0 0 0,1-1 1 0 0,-1 0-1 0 0,0 0 0 0 0,1 1 0 0 0,-1-1 0 0 0,0 0 1 0 0,1 0-1 0 0,-1 0 0 0 0,1 0 0 0 0,-1 1 0 0 0,0-1 1 0 0,1 0-1 0 0,-1 0 0 0 0,1 0 0 0 0,-1 0 1 0 0,0 0-1 0 0,1 0 0 0 0,-1 0 0 0 0,1 0 0 0 0,-1 0 1 0 0,1 0-1 0 0,-1-1 0 0 0,32-11 28 0 0,-28 11-38 0 0,71-38-352 0 0,132-91-1 0 0,-135 80-34 0 0,126-64-1 0 0,-186 108 381 0 0,0 1-1 0 0,1 0 0 0 0,-1 1 1 0 0,1 0-1 0 0,17-3 0 0 0,-30 7 19 0 0,0 1-1 0 0,0-1 0 0 0,-1 0 1 0 0,1 0-1 0 0,0 0 1 0 0,0 0-1 0 0,0 1 0 0 0,0-1 1 0 0,0 0-1 0 0,-1 0 0 0 0,1 0 1 0 0,0 1-1 0 0,0-1 1 0 0,0 0-1 0 0,0 0 0 0 0,0 1 1 0 0,0-1-1 0 0,0 0 0 0 0,0 0 1 0 0,0 1-1 0 0,0-1 1 0 0,0 0-1 0 0,0 0 0 0 0,0 0 1 0 0,0 1-1 0 0,0-1 0 0 0,0 0 1 0 0,0 0-1 0 0,0 1 1 0 0,0-1-1 0 0,1 0 0 0 0,-1 0 1 0 0,0 0-1 0 0,0 1 0 0 0,0-1 1 0 0,0 0-1 0 0,0 0 1 0 0,0 0-1 0 0,1 1 0 0 0,-1-1 1 0 0,0 0-1 0 0,0 0 0 0 0,0 0 1 0 0,1 0-1 0 0,-1 0 1 0 0,0 0-1 0 0,0 1 0 0 0,0-1 1 0 0,1 0-1 0 0,-1 0 0 0 0,0 0 1 0 0,0 0-1 0 0,1 0 1 0 0,-1 0-1 0 0,0 0 0 0 0,0 0 1 0 0,1 0-1 0 0,-1 0 0 0 0,0 0 1 0 0,0 0-1 0 0,0 0 0 0 0,1 0 1 0 0,-1 0-1 0 0,0 0 1 0 0,1-1-1 0 0,-14 19 183 0 0,-1 0 0 0 0,0-2 0 0 0,-1 0 0 0 0,-1 0 0 0 0,-19 13 0 0 0,-2 3 61 0 0,24-20-157 0 0,-11 9 148 0 0,1 1 0 0 0,1 2 0 0 0,-32 42 0 0 0,53-65-225 0 0,0 0-1 0 0,1 0 0 0 0,-1 0 0 0 0,0 0 1 0 0,1 0-1 0 0,-1 0 0 0 0,1 0 1 0 0,-1 0-1 0 0,1 0 0 0 0,0 0 1 0 0,-1 0-1 0 0,1 0 0 0 0,0 0 1 0 0,0 0-1 0 0,-1 0 0 0 0,1 0 0 0 0,0 1 1 0 0,0-1-1 0 0,0 0 0 0 0,1 1 1 0 0,-1-1-9 0 0,1-1-1 0 0,-1 1 1 0 0,1-1 0 0 0,-1 0 0 0 0,1 1 0 0 0,0-1-1 0 0,-1 0 1 0 0,1 0 0 0 0,-1 1 0 0 0,1-1 0 0 0,0 0 0 0 0,-1 0-1 0 0,1 0 1 0 0,0 0 0 0 0,-1 0 0 0 0,1 1 0 0 0,0-1 0 0 0,-1 0-1 0 0,1-1 1 0 0,0 1 0 0 0,-1 0 0 0 0,1 0 0 0 0,1 0-1 0 0,8-3-38 0 0,-1 0-1 0 0,19-8 0 0 0,-26 11 34 0 0,268-125-1022 0 0,2-1 5 0 0,-254 118 1008 0 0,0 1 1 0 0,0 0-1 0 0,1 1 0 0 0,23-3 0 0 0,-41 8 15 0 0,-1 1 0 0 0,1 0 0 0 0,0 0 0 0 0,0 0-1 0 0,0 0 1 0 0,-1 0 0 0 0,1 0 0 0 0,0 0 0 0 0,0 0-1 0 0,-1 0 1 0 0,1 0 0 0 0,0 0 0 0 0,0 0 0 0 0,-1 0-1 0 0,1 1 1 0 0,0-1 0 0 0,0 0 0 0 0,-1 1 0 0 0,1-1 0 0 0,0 0-1 0 0,-1 1 1 0 0,1-1 0 0 0,0 1 0 0 0,0 0 0 0 0,-1 0 13 0 0,1 0 0 0 0,-1-1 0 0 0,0 1-1 0 0,0 0 1 0 0,0 0 0 0 0,0 0 0 0 0,0 0 0 0 0,0-1 0 0 0,0 1 0 0 0,-1 0 0 0 0,1 0 0 0 0,0-1 0 0 0,0 1 0 0 0,0 0 0 0 0,-1 0 0 0 0,1-1 0 0 0,0 1 0 0 0,-2 1 0 0 0,-2 5 147 0 0,-1 0-1 0 0,0-1 1 0 0,-7 8 0 0 0,12-14-155 0 0,-44 46 719 0 0,22-25-352 0 0,1 1 0 0 0,1 1 0 0 0,1 1 0 0 0,-26 43 0 0 0,44-66-372 0 0,0 0 0 0 0,1 0 0 0 0,-1 0 0 0 0,1 0 0 0 0,-1 0 1 0 0,1 0-1 0 0,-1 1 0 0 0,1-1 0 0 0,0 0 0 0 0,0 0 0 0 0,-1 1 0 0 0,1-1 0 0 0,0 0 0 0 0,0 0 0 0 0,0 1 0 0 0,0-1 0 0 0,1 0 0 0 0,-1 1 0 0 0,0-1 0 0 0,0 0 0 0 0,1 0 0 0 0,0 2 0 0 0,0-2-1 0 0,0-1 0 0 0,-1 1 0 0 0,1 0 1 0 0,0-1-1 0 0,0 1 0 0 0,0-1 0 0 0,0 1 0 0 0,0-1 0 0 0,0 0 0 0 0,0 1 0 0 0,0-1 0 0 0,0 0 0 0 0,0 1 0 0 0,0-1 0 0 0,0 0 0 0 0,0 0 1 0 0,1 0-1 0 0,-1 0 0 0 0,0 0 0 0 0,0 0 0 0 0,0-1 0 0 0,0 1 0 0 0,0 0 0 0 0,0 0 0 0 0,0-1 0 0 0,2 0 0 0 0,56-20-241 0 0,111-56 0 0 0,-85 36 112 0 0,-41 20 56 0 0,68-28-32 0 0,-112 49 110 0 0,1 0-1 0 0,-1 0 0 0 0,0-1 0 0 0,1 1 1 0 0,-1 0-1 0 0,0 0 0 0 0,1 0 0 0 0,-1-1 1 0 0,1 1-1 0 0,-1 0 0 0 0,1 0 0 0 0,-1 0 1 0 0,0 0-1 0 0,1 0 0 0 0,-1 0 0 0 0,1 0 1 0 0,-1 0-1 0 0,1 0 0 0 0,-1 0 1 0 0,1 0-1 0 0,-1 0 0 0 0,0 0 0 0 0,1 0 1 0 0,-1 1-1 0 0,1-1 0 0 0,-1 0 0 0 0,0 0 1 0 0,1 0-1 0 0,-1 1 0 0 0,1-1 0 0 0,-1 0 1 0 0,0 0-1 0 0,1 1 0 0 0,-1-1 1 0 0,0 2 7 0 0,0-1 1 0 0,0 0-1 0 0,0 0 1 0 0,0 0 0 0 0,0 0-1 0 0,-1 0 1 0 0,1 0-1 0 0,0 0 1 0 0,-1 0 0 0 0,1 0-1 0 0,-1 0 1 0 0,1-1-1 0 0,-2 3 1 0 0,-23 29 405 0 0,-27 19-132 0 0,27-27-47 0 0,0 1-1 0 0,-38 52 1 0 0,62-76-241 0 0,0 0 0 0 0,0 0 0 0 0,0 1-1 0 0,0-1 1 0 0,1 0 0 0 0,-1 1 0 0 0,1-1-1 0 0,-1 0 1 0 0,1 1 0 0 0,-1-1 0 0 0,1 1 0 0 0,0-1-1 0 0,0 1 1 0 0,-1-1 0 0 0,1 1 0 0 0,0-1 0 0 0,1 2-1 0 0,-1-2 0 0 0,0 0 0 0 0,1 0-1 0 0,-1-1 1 0 0,0 1-1 0 0,1 0 1 0 0,-1 0 0 0 0,1-1-1 0 0,0 1 1 0 0,-1-1-1 0 0,1 1 1 0 0,-1 0 0 0 0,1-1-1 0 0,0 1 1 0 0,-1-1 0 0 0,1 1-1 0 0,0-1 1 0 0,0 0-1 0 0,-1 1 1 0 0,1-1 0 0 0,0 0-1 0 0,1 1 1 0 0,3 0-11 0 0,1 0 0 0 0,-1-1 0 0 0,0 0 0 0 0,0 0 0 0 0,1 0 0 0 0,-1 0 0 0 0,0-1 0 0 0,7-1 1 0 0,14-5-133 0 0,-2-1 0 0 0,1-1 0 0 0,-1-1 0 0 0,32-19 0 0 0,88-61-733 0 0,-132 82 815 0 0,282-168-906 0 0,-280 168 932 0 0,-11 5 92 0 0,1 1 0 0 0,0 0 0 0 0,0 0 0 0 0,0 0 0 0 0,0 1 0 0 0,0-1 0 0 0,0 1 0 0 0,6-1 1 0 0,-23 21 872 0 0,-38 29-501 0 0,-23 22 482 0 0,65-60-810 0 0,0 1-1 0 0,0 0 1 0 0,1 0 0 0 0,-13 25 0 0 0,21-35-99 0 0,-1 0-1 0 0,1 0 1 0 0,-1-1-1 0 0,1 1 1 0 0,-1 0-1 0 0,1 0 1 0 0,0 0 0 0 0,0 0-1 0 0,-1 0 1 0 0,1 0-1 0 0,0 0 1 0 0,0 0-1 0 0,0 0 1 0 0,0 0-1 0 0,0 0 1 0 0,0 0-1 0 0,0 0 1 0 0,0 0 0 0 0,0 0-1 0 0,1 0 1 0 0,-1 0-1 0 0,0-1 1 0 0,0 1-1 0 0,1 0 1 0 0,-1 0-1 0 0,1 0 1 0 0,0 1-1 0 0,0-1-1 0 0,1 0 1 0 0,-1-1-1 0 0,0 1 0 0 0,1 0 0 0 0,-1-1 0 0 0,1 1 0 0 0,-1-1 0 0 0,1 1 0 0 0,-1-1 0 0 0,1 0 0 0 0,-1 0 0 0 0,1 1 0 0 0,-1-1 0 0 0,1 0 1 0 0,1-1-1 0 0,9 0-15 0 0,0-1 0 0 0,-1 0 0 0 0,16-4 0 0 0,-27 5 16 0 0,33-9-82 0 0,0-3 1 0 0,48-24-1 0 0,59-43 980 0 0,-49 27-444 0 0,-15 11-1987 0 0,-85 62 1984 0 0,-45 48 438 0 0,-9 12-522 0 0,56-69-327 0 0,-17 27 26 0 0,23-36-62 0 0,0 0-1 0 0,0 0 1 0 0,0 0-1 0 0,1 0 1 0 0,-1 0-1 0 0,0 0 1 0 0,1 1-1 0 0,0-1 1 0 0,-1 0-1 0 0,1 0 1 0 0,0 1-1 0 0,0-1 1 0 0,0 0-1 0 0,0 0 1 0 0,2 5-1 0 0,-2-6-5 0 0,1 0 0 0 0,-1 0-1 0 0,1 0 1 0 0,0-1-1 0 0,0 1 1 0 0,-1 0 0 0 0,1 0-1 0 0,0 0 1 0 0,0-1 0 0 0,0 1-1 0 0,0 0 1 0 0,0-1 0 0 0,0 1-1 0 0,0-1 1 0 0,0 1 0 0 0,0-1-1 0 0,0 1 1 0 0,0-1 0 0 0,1 0-1 0 0,-1 1 1 0 0,0-1 0 0 0,0 0-1 0 0,0 0 1 0 0,3 0 0 0 0,29-3-200 0 0,-32 3 193 0 0,17-3-177 0 0,0-2 0 0 0,-1 0 0 0 0,29-12 0 0 0,50-29-328 0 0,-82 38 464 0 0,98-59-173 0 0,-76 44 349 0 0,73-36 308 0 0,-123 77 197 0 0,-111 147-40 0 0,125-165-590 0 0,-6 7 1 0 0,1-1 0 0 0,1 1 0 0 0,-1 0 0 0 0,-4 11 1 0 0,9-17-3 0 0,-1 0 0 0 0,1 0 1 0 0,-1 0-1 0 0,1 0 1 0 0,0 0-1 0 0,-1 0 1 0 0,1 0-1 0 0,0 0 0 0 0,0 0 1 0 0,0 0-1 0 0,0 0 1 0 0,0 0-1 0 0,0 0 1 0 0,0 0-1 0 0,0 0 0 0 0,0 0 1 0 0,0 0-1 0 0,0 0 1 0 0,1 0-1 0 0,-1 0 1 0 0,0 0-1 0 0,1-1 1 0 0,-1 1-1 0 0,1 0 0 0 0,-1 0 1 0 0,1 0-1 0 0,-1 0 1 0 0,1 0-1 0 0,0-1 1 0 0,-1 1-1 0 0,1 0 0 0 0,0 0 1 0 0,-1-1-1 0 0,1 1 1 0 0,0-1-1 0 0,0 1 1 0 0,0-1-1 0 0,0 1 0 0 0,0-1 1 0 0,0 1-1 0 0,0-1 1 0 0,0 0-1 0 0,0 1 1 0 0,0-1-1 0 0,0 0 0 0 0,2 0 1 0 0,1 1-27 0 0,1-1 1 0 0,0 0-1 0 0,0 0 0 0 0,0 0 1 0 0,-1-1-1 0 0,1 0 0 0 0,0 0 1 0 0,7-2-1 0 0,38-17-101 0 0,-28 11 77 0 0,151-71-192 0 0,27-12 388 0 0,-195 91-101 0 0,-1-1 1 0 0,1 1 0 0 0,-1 0 0 0 0,1 0 0 0 0,8-1 0 0 0,-13 3-11 0 0,1-1 1 0 0,-1 1-1 0 0,-1 0 1 0 0,1 0-1 0 0,0-1 1 0 0,0 1 0 0 0,0 0-1 0 0,0 0 1 0 0,0-1-1 0 0,-1 1 1 0 0,1 0-1 0 0,0 0 1 0 0,-1-1-1 0 0,1 1 1 0 0,0-1-1 0 0,-1 1 1 0 0,0 1-1 0 0,-44 54 307 0 0,32-42-232 0 0,0 1 1 0 0,1 1 0 0 0,1 0 0 0 0,1 1 0 0 0,-9 18 0 0 0,18-34-111 0 0,1 0 1 0 0,-1 0-1 0 0,1 0 0 0 0,-1 0 1 0 0,1 0-1 0 0,-1 0 0 0 0,1 1 0 0 0,0-1 1 0 0,0 0-1 0 0,0 0 0 0 0,0 0 1 0 0,-1 1-1 0 0,2-1 0 0 0,-1 0 1 0 0,0 0-1 0 0,0 1 0 0 0,0-1 0 0 0,0 0 1 0 0,1 0-1 0 0,-1 0 0 0 0,1 0 1 0 0,-1 0-1 0 0,1 1 0 0 0,-1-1 0 0 0,1 0 1 0 0,0 0-1 0 0,-1 0 0 0 0,1 0 1 0 0,0 0-1 0 0,0-1 0 0 0,0 1 0 0 0,-1 0 1 0 0,1 0-1 0 0,0 0 0 0 0,0-1 1 0 0,0 1-1 0 0,1 0 0 0 0,-1-1 0 0 0,0 1 1 0 0,0-1-1 0 0,0 0 0 0 0,0 1 1 0 0,0-1-1 0 0,3 1 0 0 0,2 0-3 0 0,1 0-1 0 0,0 0 0 0 0,-1-1 1 0 0,1 0-1 0 0,0 0 1 0 0,13-2-1 0 0,1-3 1 0 0,0 0 0 0 0,0-2 0 0 0,0 0-1 0 0,0-1 1 0 0,26-16 0 0 0,95-64-31 0 0,-97 58 31 0 0,-22 15 16 0 0,-5 2 22 0 0,0 1 0 0 0,1 1 0 0 0,0 1 0 0 0,31-11 0 0 0,-37 18 200 0 0,-16 11-106 0 0,-3 4-86 0 0,-1-1 0 0 0,0 0 0 0 0,0 0 0 0 0,-1-1 0 0 0,-1 0 0 0 0,-10 10 0 0 0,8-9-8 0 0,1 0-1 0 0,0 0 1 0 0,1 1-1 0 0,-9 16 1 0 0,17-27-35 0 0,0 1 0 0 0,0-1 1 0 0,1 0-1 0 0,-1 1 0 0 0,0-1 1 0 0,1 0-1 0 0,-1 1 0 0 0,1-1 1 0 0,0 1-1 0 0,-1-1 0 0 0,1 1 1 0 0,0-1-1 0 0,0 1 0 0 0,0-1 1 0 0,0 1-1 0 0,0-1 0 0 0,0 1 1 0 0,0-1-1 0 0,1 1 0 0 0,-1-1 1 0 0,1 0-1 0 0,-1 1 0 0 0,1-1 1 0 0,-1 1-1 0 0,2 1 0 0 0,-1-2-6 0 0,1 0 0 0 0,-1 0 0 0 0,1 0 1 0 0,-1 0-1 0 0,1 0 0 0 0,-1 0 0 0 0,1 0 0 0 0,0-1 0 0 0,-1 1 0 0 0,1-1 0 0 0,0 1 0 0 0,0-1 0 0 0,-1 0 0 0 0,1 1 0 0 0,0-1 0 0 0,0 0 1 0 0,0 0-1 0 0,-1 0 0 0 0,1-1 0 0 0,3 1 0 0 0,14-4-20 0 0,-1 0-1 0 0,1 0 1 0 0,-1-2 0 0 0,33-15 0 0 0,68-42 28 0 0,-61 30-5 0 0,-46 26 4 0 0,-8 5 0 0 0,0-1 0 0 0,0 1 0 0 0,0 0 0 0 0,1 0 0 0 0,-1 0 0 0 0,0 1 0 0 0,1 0 0 0 0,7-2 0 0 0,-6 3 11 0 0,-16 24 256 0 0,-14 10-198 0 0,20-28-54 0 0,0-1-1 0 0,0 1 1 0 0,0-1 0 0 0,0 1 0 0 0,1 1 0 0 0,0-1 0 0 0,0 0-1 0 0,-3 12 1 0 0,6-17-17 0 0,0 0-1 0 0,0 0 1 0 0,-1 0 0 0 0,1 0-1 0 0,0 0 1 0 0,0 0 0 0 0,0 0-1 0 0,0-1 1 0 0,0 1 0 0 0,1 0-1 0 0,-1 0 1 0 0,0 0-1 0 0,0 0 1 0 0,1 0 0 0 0,-1 0-1 0 0,0-1 1 0 0,1 1 0 0 0,-1 0-1 0 0,1 0 1 0 0,-1-1-1 0 0,1 1 1 0 0,-1 0 0 0 0,1 0-1 0 0,-1-1 1 0 0,2 2 0 0 0,-1-2-9 0 0,1 1 0 0 0,-1 0 0 0 0,1-1 0 0 0,0 1 0 0 0,-1-1 0 0 0,1 1 0 0 0,-1-1 0 0 0,1 0 0 0 0,0 0 0 0 0,-1 0-1 0 0,1 1 1 0 0,3-2 0 0 0,5 0-59 0 0,0-1 0 0 0,1 0-1 0 0,13-6 1 0 0,-19 6 52 0 0,30-11-176 0 0,41-21 1 0 0,-35 14 148 0 0,-35 17 68 0 0,-5 2 93 0 0,-12 19 333 0 0,-5 3-353 0 0,-22 31 253 0 0,36-48-331 0 0,-1 1 1 0 0,1-1 0 0 0,0 1 0 0 0,0 0 0 0 0,0-1 0 0 0,1 1 0 0 0,0 0 0 0 0,0 0-1 0 0,0 0 1 0 0,0 5 0 0 0,1-8-88 0 0,0-1 0 0 0,0 1 0 0 0,1-1 0 0 0,-1 1 0 0 0,1-1 0 0 0,-1 1 0 0 0,1-1 0 0 0,-1 1 0 0 0,1-1 0 0 0,0 1 0 0 0,-1-1 0 0 0,1 0 0 0 0,0 1 0 0 0,0-1 0 0 0,0 0 0 0 0,0 0 0 0 0,1 0-1 0 0,-1 0 1 0 0,0 0 0 0 0,0 0 0 0 0,1 0 0 0 0,-1 0 0 0 0,0 0 0 0 0,3 1 0 0 0,0-1-418 0 0,0 0-1 0 0,-1 1 1 0 0,1-1 0 0 0,0 0-1 0 0,0-1 1 0 0,-1 1-1 0 0,1-1 1 0 0,0 0 0 0 0,4 0-1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33.777"/>
    </inkml:context>
    <inkml:brush xml:id="br0">
      <inkml:brushProperty name="width" value="0.05" units="cm"/>
      <inkml:brushProperty name="height" value="0.05" units="cm"/>
      <inkml:brushProperty name="color" value="#004F8B"/>
    </inkml:brush>
  </inkml:definitions>
  <inkml:trace contextRef="#ctx0" brushRef="#br0">12 1 2303 0 0,'0'0'7380'0'0,"-2"9"-6986"0"0,-3 36 951 0 0,2 77 0 0 0,2-59-1131 0 0,11 467 425 0 0,25 1-476 0 0,-3-64-40 0 0,27 473 154 0 0,-28-100-188 0 0,-18-348-50 0 0,-13 147 25 0 0,-11-377-28 0 0,-2 37 256 0 0,0-89-164 0 0,10-154 104 0 0,-17 86 0 0 0,17-110-1253 0 0,5-41-4086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116"/>
    </inkml:context>
    <inkml:brush xml:id="br0">
      <inkml:brushProperty name="width" value="0.05" units="cm"/>
      <inkml:brushProperty name="height" value="0.05" units="cm"/>
      <inkml:brushProperty name="color" value="#004F8B"/>
    </inkml:brush>
  </inkml:definitions>
  <inkml:trace contextRef="#ctx0" brushRef="#br0">142 126 8751 0 0,'0'0'1166'0'0,"0"-2"39"0"0,5-20 3304 0 0,5-7-2439 0 0,2-5-1326 0 0,-12 31-650 0 0,1 2-74 0 0,-1 0 1 0 0,0-1-1 0 0,1 1 1 0 0,-1 0 0 0 0,0 0-1 0 0,0 0 1 0 0,0 0-1 0 0,0 0 1 0 0,0-1-1 0 0,0 1 1 0 0,0 0-1 0 0,-1 0 1 0 0,1 0 0 0 0,0 0-1 0 0,-1 0 1 0 0,1 0-1 0 0,-1 0 1 0 0,1-1-1 0 0,-2 0 1 0 0,-2-4 44 0 0,3 6-71 0 0,0-1 0 0 0,0 0 0 0 0,-1 1 0 0 0,1-1 0 0 0,0 1 0 0 0,0-1 0 0 0,0 1 0 0 0,-1-1 0 0 0,1 1 0 0 0,0 0 0 0 0,-1 0 0 0 0,1 0 0 0 0,0-1 0 0 0,0 1 0 0 0,-1 0 0 0 0,1 1 0 0 0,0-1 0 0 0,-1 0 0 0 0,1 0 0 0 0,0 1 0 0 0,0-1 0 0 0,-1 0 0 0 0,1 1 0 0 0,0-1 0 0 0,0 1 0 0 0,0 0 0 0 0,-2 0 0 0 0,1 0-95 0 0,-6 4-28 0 0,-1 0-1 0 0,1 1 1 0 0,0 0 0 0 0,1 0-1 0 0,0 1 1 0 0,0 0 0 0 0,0 0-1 0 0,1 1 1 0 0,0 0 0 0 0,0 0-1 0 0,1 0 1 0 0,0 1 0 0 0,0-1-1 0 0,1 1 1 0 0,0 0 0 0 0,1 1-1 0 0,-4 14 1 0 0,3-8 240 0 0,1 0 0 0 0,1 0 0 0 0,0 0 0 0 0,1 1 0 0 0,1-1 0 0 0,1 0-1 0 0,0 1 1 0 0,1-1 0 0 0,7 28 0 0 0,-7-35-20 0 0,1-1 0 0 0,0 0 0 0 0,1 0 0 0 0,0 0 0 0 0,0-1 0 0 0,1 1 0 0 0,0-1-1 0 0,0 0 1 0 0,0 0 0 0 0,12 10 0 0 0,-15-15-41 0 0,1 0 0 0 0,0 0 0 0 0,0-1 1 0 0,0 1-1 0 0,0-1 0 0 0,1 0 0 0 0,-1 1 0 0 0,0-1 0 0 0,0-1 0 0 0,1 1 0 0 0,-1 0 0 0 0,0-1 0 0 0,1 0 0 0 0,-1 0 1 0 0,7 0-1 0 0,21-7-912 0 0,-4-5-4167 0 0,-16 5-754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585"/>
    </inkml:context>
    <inkml:brush xml:id="br0">
      <inkml:brushProperty name="width" value="0.05" units="cm"/>
      <inkml:brushProperty name="height" value="0.05" units="cm"/>
      <inkml:brushProperty name="color" value="#004F8B"/>
    </inkml:brush>
  </inkml:definitions>
  <inkml:trace contextRef="#ctx0" brushRef="#br0">153 95 7831 0 0,'0'0'603'0'0,"2"-19"2965"0"0,-1 17-3510 0 0,-1 0 0 0 0,0 0 1 0 0,0 0-1 0 0,0 0 0 0 0,0 0 0 0 0,-1 0 1 0 0,1 0-1 0 0,0 1 0 0 0,-1-1 0 0 0,1 0 1 0 0,-1 0-1 0 0,0 0 0 0 0,0 1 0 0 0,1-1 1 0 0,-1 0-1 0 0,0 1 0 0 0,0-1 0 0 0,-1 0 1 0 0,1 1-1 0 0,0-1 0 0 0,0 1 0 0 0,-1 0 0 0 0,1 0 1 0 0,-1-1-1 0 0,1 1 0 0 0,-1 0 0 0 0,0 0 1 0 0,1 0-1 0 0,-1 0 0 0 0,-3 0 0 0 0,1-1-56 0 0,0 1-1 0 0,0 0 1 0 0,0-1-1 0 0,0 2 1 0 0,0-1 0 0 0,0 0-1 0 0,0 1 1 0 0,0 0-1 0 0,0 0 1 0 0,-1 0-1 0 0,1 1 1 0 0,0-1-1 0 0,-5 2 1 0 0,5-1 56 0 0,1 1 0 0 0,0-1 0 0 0,-1 0 1 0 0,1 1-1 0 0,0 0 0 0 0,0 0 0 0 0,-1 0 1 0 0,1 0-1 0 0,1 0 0 0 0,-1 1 0 0 0,0-1 1 0 0,1 1-1 0 0,-1 0 0 0 0,1 0 0 0 0,0 0 1 0 0,0 0-1 0 0,0 0 0 0 0,0 0 1 0 0,1 0-1 0 0,-1 1 0 0 0,1-1 0 0 0,0 1 1 0 0,0-1-1 0 0,0 1 0 0 0,0-1 0 0 0,1 1 1 0 0,-1 0-1 0 0,1-1 0 0 0,0 1 0 0 0,0 0 1 0 0,0-1-1 0 0,1 1 0 0 0,-1 0 0 0 0,1-1 1 0 0,1 6-1 0 0,-1-6-21 0 0,0-1 0 0 0,-1 1 1 0 0,1 0-1 0 0,1 0 0 0 0,-1-1 0 0 0,0 1 0 0 0,0 0 1 0 0,1-1-1 0 0,0 0 0 0 0,-1 1 0 0 0,1-1 0 0 0,0 0 1 0 0,0 0-1 0 0,0 0 0 0 0,1 0 0 0 0,-1 0 0 0 0,0 0 1 0 0,1-1-1 0 0,-1 1 0 0 0,1-1 0 0 0,-1 0 0 0 0,1 1 1 0 0,0-1-1 0 0,0 0 0 0 0,3 0 0 0 0,-3-1 19 0 0,1 1 0 0 0,-1-1-1 0 0,1 0 1 0 0,-1-1 0 0 0,1 1 0 0 0,-1-1-1 0 0,1 1 1 0 0,-1-1 0 0 0,0 0-1 0 0,1 0 1 0 0,-1-1 0 0 0,0 1 0 0 0,0-1-1 0 0,0 1 1 0 0,0-1 0 0 0,0 0-1 0 0,0 0 1 0 0,-1 0 0 0 0,1-1 0 0 0,4-4-1 0 0,0 0-16 0 0,-1-1 0 0 0,0 0-1 0 0,0 0 1 0 0,0-1 0 0 0,-1 0 0 0 0,4-9 0 0 0,-7 12-16 0 0,0 0 1 0 0,0 0 0 0 0,0-1 0 0 0,-1 1 0 0 0,0 0 0 0 0,0-1 0 0 0,-1 1 0 0 0,1 0 0 0 0,-1-1 0 0 0,-1 1 0 0 0,-1-12 0 0 0,2 17 676 0 0,-10 19 105 0 0,7-6-722 0 0,0 0 0 0 0,1 0 0 0 0,0 0 0 0 0,1 0 0 0 0,1 0 0 0 0,1 23 1 0 0,-1-31-63 0 0,1 1 1 0 0,-1-1 0 0 0,1 0 0 0 0,0 1 0 0 0,1-1 0 0 0,-1 0 0 0 0,1 0 0 0 0,0 1 0 0 0,0-1 0 0 0,0-1 0 0 0,1 1 0 0 0,-1 0 0 0 0,1 0 0 0 0,4 4-1 0 0,-5-6-111 0 0,-1-1-1 0 0,1 1 0 0 0,0-1 0 0 0,0 1 0 0 0,0-1 0 0 0,0 0 1 0 0,0 0-1 0 0,0 0 0 0 0,0 0 0 0 0,0 0 0 0 0,0 0 0 0 0,0 0 1 0 0,0-1-1 0 0,1 1 0 0 0,-1-1 0 0 0,0 0 0 0 0,1 1 0 0 0,-1-1 1 0 0,0 0-1 0 0,0 0 0 0 0,1-1 0 0 0,-1 1 0 0 0,0 0 0 0 0,1-1 1 0 0,-1 0-1 0 0,0 1 0 0 0,0-1 0 0 0,4-2 0 0 0,5-3-4490 0 0,0-1-1378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2.971"/>
    </inkml:context>
    <inkml:brush xml:id="br0">
      <inkml:brushProperty name="width" value="0.05" units="cm"/>
      <inkml:brushProperty name="height" value="0.05" units="cm"/>
      <inkml:brushProperty name="color" value="#004F8B"/>
    </inkml:brush>
  </inkml:definitions>
  <inkml:trace contextRef="#ctx0" brushRef="#br0">1 83 6703 0 0,'1'-13'261'0'0,"0"0"-1"0"0,-2-19 1 0 0,4 8 8444 0 0,-3 24-8587 0 0,5 10 1356 0 0,6 17-1106 0 0,-6 21 531 0 0,-1 1 0 0 0,-6 91 0 0 0,0-48-547 0 0,3-39-324 0 0,13 94-1 0 0,-12-143-137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3.606"/>
    </inkml:context>
    <inkml:brush xml:id="br0">
      <inkml:brushProperty name="width" value="0.05" units="cm"/>
      <inkml:brushProperty name="height" value="0.05" units="cm"/>
      <inkml:brushProperty name="color" value="#004F8B"/>
    </inkml:brush>
  </inkml:definitions>
  <inkml:trace contextRef="#ctx0" brushRef="#br0">0 121 11775 0 0,'0'0'1068'0'0,"2"-1"-877"0"0,16-10 756 0 0,1 0 1 0 0,33-13-1 0 0,14-8-28 0 0,8-4-892 0 0,-61 30-138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29.812"/>
    </inkml:context>
    <inkml:brush xml:id="br0">
      <inkml:brushProperty name="width" value="0.05" units="cm"/>
      <inkml:brushProperty name="height" value="0.05" units="cm"/>
      <inkml:brushProperty name="color" value="#E71224"/>
    </inkml:brush>
  </inkml:definitions>
  <inkml:trace contextRef="#ctx0" brushRef="#br0">50 136 9215 0 0,'0'0'707'0'0,"-2"1"-464"0"0,-2 4 156 0 0,1 0 1 0 0,-1 0-1 0 0,1 0 1 0 0,-1 1-1 0 0,1-1 0 0 0,1 1 1 0 0,-1 0-1 0 0,1 0 1 0 0,0 0-1 0 0,-1 9 1 0 0,-2 11 778 0 0,-1 31-1 0 0,5-49-1304 0 0,-1 9 188 0 0,1 1-1 0 0,1 0 1 0 0,4 26-1 0 0,-4-38-20 0 0,2 0-1 0 0,-1-1 1 0 0,1 1 0 0 0,0-1-1 0 0,0 0 1 0 0,4 9 0 0 0,-4-12-7 0 0,-1 1 0 0 0,1-1 1 0 0,0 1-1 0 0,0-1 1 0 0,0 0-1 0 0,0 0 1 0 0,0 0-1 0 0,0 0 1 0 0,1-1-1 0 0,-1 1 1 0 0,1 0-1 0 0,-1-1 1 0 0,6 2-1 0 0,-5-2 6 0 0,1 0 0 0 0,-1 0 0 0 0,1-1 0 0 0,-1 1-1 0 0,1-1 1 0 0,0 0 0 0 0,-1 0 0 0 0,1-1 0 0 0,-1 1 0 0 0,1-1 0 0 0,-1 1-1 0 0,1-1 1 0 0,-1 0 0 0 0,0 0 0 0 0,1-1 0 0 0,3-1 0 0 0,2-2 83 0 0,-1 0 0 0 0,0 0 1 0 0,1-1-1 0 0,11-11 0 0 0,-11 9-44 0 0,0-2 0 0 0,0 0 0 0 0,-1 0 0 0 0,0 0 0 0 0,-1-1 0 0 0,0 0-1 0 0,-1 0 1 0 0,0-1 0 0 0,-1 0 0 0 0,0 0 0 0 0,-1 0 0 0 0,0-1 0 0 0,-1 1 0 0 0,0-1 0 0 0,-1 0 0 0 0,-1 0-1 0 0,0 0 1 0 0,-1-14 0 0 0,0 25-70 0 0,0-26 149 0 0,-5-38 0 0 0,5 60-126 0 0,-1-1 0 0 0,-1 1-1 0 0,1-1 1 0 0,-1 1 0 0 0,0 0 0 0 0,0 0 0 0 0,-1 0 0 0 0,0 0 0 0 0,0 0 0 0 0,0 1 0 0 0,-1-1 0 0 0,-4-5 0 0 0,6 10 15 0 0,1 0-1 0 0,-1-1 0 0 0,1 1 0 0 0,-1 0 1 0 0,0 0-1 0 0,1 0 0 0 0,-1 0 1 0 0,0 0-1 0 0,0 1 0 0 0,0-1 1 0 0,0 0-1 0 0,1 1 0 0 0,-1-1 1 0 0,0 1-1 0 0,0 0 0 0 0,-4 0 1 0 0,2 0-6 0 0,1 0 1 0 0,-1 1-1 0 0,0 0 0 0 0,0 0 1 0 0,1 0-1 0 0,-1 0 0 0 0,1 0 1 0 0,-5 3-1 0 0,-3 2-50 0 0,1 1 1 0 0,0 0-1 0 0,0 0 0 0 0,-11 12 0 0 0,11-10-624 0 0,1 0-1 0 0,-8 12 1 0 0,3 0-536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7"/>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3.978"/>
    </inkml:context>
    <inkml:brush xml:id="br0">
      <inkml:brushProperty name="width" value="0.05" units="cm"/>
      <inkml:brushProperty name="height" value="0.05" units="cm"/>
      <inkml:brushProperty name="color" value="#004F8B"/>
    </inkml:brush>
  </inkml:definitions>
  <inkml:trace contextRef="#ctx0" brushRef="#br0">1 150 11023 0 0,'0'0'1002'0'0,"0"2"-824"0"0,0-2-154 0 0,0 1-1 0 0,0 0 0 0 0,-1-1 1 0 0,1 1-1 0 0,0 0 0 0 0,0 0 0 0 0,0-1 1 0 0,0 1-1 0 0,0 0 0 0 0,1-1 1 0 0,-1 1-1 0 0,0 0 0 0 0,0-1 1 0 0,0 1-1 0 0,1 0 0 0 0,-1-1 1 0 0,0 1-1 0 0,1 0 0 0 0,-1-1 0 0 0,0 1 1 0 0,1-1-1 0 0,-1 1 0 0 0,1 0 1 0 0,-1-1-1 0 0,1 1 0 0 0,-1-1 1 0 0,1 0-1 0 0,-1 1 0 0 0,1-1 1 0 0,0 1-1 0 0,-1-1 0 0 0,1 0 0 0 0,0 1 1 0 0,1 0 88 0 0,0-1 0 0 0,-1 0 0 0 0,1 1 0 0 0,0-1 0 0 0,0 0 0 0 0,0 1 0 0 0,-1-1 0 0 0,1 0 1 0 0,2-1-1 0 0,2 0-6 0 0,1-1 0 0 0,-1 0 1 0 0,1 0-1 0 0,-1-1 0 0 0,0 1 1 0 0,0-1-1 0 0,0-1 0 0 0,-1 1 1 0 0,1-1-1 0 0,-1 0 0 0 0,0-1 1 0 0,0 1-1 0 0,0-1 0 0 0,0 0 1 0 0,-1 0-1 0 0,0 0 0 0 0,0 0 1 0 0,0-1-1 0 0,-1 0 0 0 0,0 0 1 0 0,0 0-1 0 0,-1 0 0 0 0,1 0 1 0 0,-1-1-1 0 0,0 1 0 0 0,-1-1 1 0 0,0 1-1 0 0,0-1 0 0 0,0 0 1 0 0,-1 1-1 0 0,0-10 0 0 0,0 16-75 0 0,0-1 0 0 0,0 1-1 0 0,-1-1 1 0 0,1 1-1 0 0,0-1 1 0 0,0 1 0 0 0,0-1-1 0 0,-1 1 1 0 0,1-1 0 0 0,0 1-1 0 0,0-1 1 0 0,-1 1 0 0 0,1-1-1 0 0,0 1 1 0 0,-1 0 0 0 0,1-1-1 0 0,-1 1 1 0 0,1 0 0 0 0,0-1-1 0 0,-1 1 1 0 0,1 0 0 0 0,-1-1-1 0 0,1 1 1 0 0,-1 0-1 0 0,1 0 1 0 0,-1 0 0 0 0,1-1-1 0 0,-1 1 1 0 0,1 0 0 0 0,-1 0-1 0 0,1 0 1 0 0,-1 0 0 0 0,0 0-1 0 0,1 0 1 0 0,-1 0 0 0 0,1 0-1 0 0,-1 0 1 0 0,1 0 0 0 0,-1 0-1 0 0,1 1 1 0 0,-1-1 0 0 0,1 0-1 0 0,-1 0 1 0 0,1 0-1 0 0,-1 1 1 0 0,-22 11-1283 0 0,18-8 1207 0 0,1 0 1 0 0,0 1-1 0 0,0-1 1 0 0,0 1-1 0 0,0 0 1 0 0,1 0-1 0 0,-1 1 0 0 0,1-1 1 0 0,1 1-1 0 0,-1-1 1 0 0,1 1-1 0 0,-3 10 1 0 0,3-7 20 0 0,0 1 0 0 0,0 0 0 0 0,1 0 1 0 0,0 0-1 0 0,1 0 0 0 0,0 0 0 0 0,1 10 0 0 0,0-14 8 0 0,0 0 0 0 0,0 0-1 0 0,0-1 1 0 0,1 1 0 0 0,0-1-1 0 0,0 1 1 0 0,0-1-1 0 0,6 10 1 0 0,-6-12-661 0 0,0-1 0 0 0,0 1 1 0 0,0-1-1 0 0,1 0 0 0 0,-1 0 0 0 0,4 3 0 0 0,8 3-4490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4.518"/>
    </inkml:context>
    <inkml:brush xml:id="br0">
      <inkml:brushProperty name="width" value="0.05" units="cm"/>
      <inkml:brushProperty name="height" value="0.05" units="cm"/>
      <inkml:brushProperty name="color" value="#004F8B"/>
    </inkml:brush>
  </inkml:definitions>
  <inkml:trace contextRef="#ctx0" brushRef="#br0">345 33 11199 0 0,'0'0'1016'0'0,"-15"-11"-306"0"0,0 0 438 0 0,13 10-619 0 0,-7-2-88 0 0,5 1-417 0 0,0 1-1 0 0,0 0 1 0 0,0 0-1 0 0,0 0 1 0 0,0 1-1 0 0,0 0 1 0 0,0-1-1 0 0,0 1 1 0 0,0 1-1 0 0,0-1 1 0 0,0 0-1 0 0,0 1 1 0 0,0 0-1 0 0,0 0 1 0 0,-4 2-1 0 0,3-1-16 0 0,-1 1 0 0 0,1 0 0 0 0,0 0 0 0 0,1 0 0 0 0,-1 1 0 0 0,1 0 0 0 0,-1 0 0 0 0,1 0 0 0 0,-6 8 0 0 0,3-2-19 0 0,0 1 1 0 0,0 0 0 0 0,1 0-1 0 0,1 0 1 0 0,0 1 0 0 0,0 0-1 0 0,1 0 1 0 0,1 0 0 0 0,-3 14-1 0 0,5-19 13 0 0,0-1 0 0 0,1 1-1 0 0,0 0 1 0 0,0-1 0 0 0,1 1-1 0 0,-1 0 1 0 0,4 10 0 0 0,-4-15-2 0 0,1-1 1 0 0,-1 0-1 0 0,1 1 1 0 0,-1-1-1 0 0,1 0 1 0 0,0 0-1 0 0,-1 1 1 0 0,1-1-1 0 0,0 0 1 0 0,0 0-1 0 0,0 0 1 0 0,0 0-1 0 0,0 0 1 0 0,0 0-1 0 0,0 0 1 0 0,0 0-1 0 0,2 0 0 0 0,-2 0-2 0 0,1-1 0 0 0,-1 0 0 0 0,1 1 0 0 0,-1-1 0 0 0,1 0 0 0 0,0 0 0 0 0,-1 0 0 0 0,1 0 0 0 0,-1 0 0 0 0,1-1 0 0 0,-1 1 0 0 0,1 0 0 0 0,-1-1 0 0 0,1 1 0 0 0,-1-1 0 0 0,1 1 0 0 0,-1-1 0 0 0,0 0 0 0 0,3-1 0 0 0,4-3 6 0 0,0-1 0 0 0,-1 0 0 0 0,1 0 0 0 0,-1 0 0 0 0,-1-1 0 0 0,1 0 0 0 0,-1-1 0 0 0,0 1 0 0 0,-1-1 0 0 0,0 0 0 0 0,0-1 0 0 0,6-13 0 0 0,0-7 331 0 0,-1 0 0 0 0,10-46-1 0 0,-20 74-308 0 0,0 0 0 0 0,0 1 0 0 0,1-1 0 0 0,-1 0 0 0 0,0 0-1 0 0,0 0 1 0 0,0 1 0 0 0,1-1 0 0 0,-1 0 0 0 0,0 0 0 0 0,1 1 0 0 0,-1-1-1 0 0,1 0 1 0 0,-1 1 0 0 0,1-1 0 0 0,-1 1 0 0 0,2-2 0 0 0,-2 2 2 0 0,0 0 0 0 0,1 1-1 0 0,-1-1 1 0 0,0 0 0 0 0,1 0 0 0 0,-1 0 0 0 0,0 0 0 0 0,1 0 0 0 0,-1 1 0 0 0,0-1 0 0 0,0 0 0 0 0,1 0 0 0 0,-1 1-1 0 0,0-1 1 0 0,0 0 0 0 0,1 0 0 0 0,-1 1 0 0 0,0-1 0 0 0,0 0 0 0 0,0 0 0 0 0,0 1 0 0 0,1-1 0 0 0,-1 0 0 0 0,0 1-1 0 0,0-1 1 0 0,0 1 0 0 0,8 32 467 0 0,2 36 139 0 0,-3 1 0 0 0,-3 0 0 0 0,-10 129 0 0 0,3-171-373 0 0,-1 0-1 0 0,-2 0 0 0 0,-13 41 0 0 0,14-56-216 0 0,0 0 0 0 0,-1-1 0 0 0,-1 1 0 0 0,0-1 0 0 0,0-1 0 0 0,-1 1 0 0 0,0-1 0 0 0,-1-1 0 0 0,-13 12 0 0 0,17-18-39 0 0,0 0 0 0 0,-1 0-1 0 0,0 0 1 0 0,0-1 0 0 0,0 0 0 0 0,0 0 0 0 0,0-1 0 0 0,0 1 0 0 0,-1-1 0 0 0,1-1-1 0 0,-1 1 1 0 0,0-1 0 0 0,1-1 0 0 0,-1 1 0 0 0,0-1 0 0 0,0 0 0 0 0,-7-1 0 0 0,8 0-39 0 0,1 1 1 0 0,-1-1 0 0 0,1-1-1 0 0,-1 1 1 0 0,1-1 0 0 0,0 0-1 0 0,0 0 1 0 0,-1-1 0 0 0,2 1 0 0 0,-1-1-1 0 0,0 0 1 0 0,0 0 0 0 0,1-1-1 0 0,0 1 1 0 0,0-1 0 0 0,0 0-1 0 0,0 0 1 0 0,1-1 0 0 0,-1 1-1 0 0,-4-10 1 0 0,7 12-70 0 0,0 0 0 0 0,0 0 0 0 0,0 0-1 0 0,1 0 1 0 0,-1 0 0 0 0,1-1 0 0 0,0 1 0 0 0,-1 0 0 0 0,1 0-1 0 0,0 0 1 0 0,0-1 0 0 0,1 1 0 0 0,-1 0 0 0 0,0 0-1 0 0,1 0 1 0 0,-1-1 0 0 0,1 1 0 0 0,0 0 0 0 0,0 0 0 0 0,0 0-1 0 0,1-3 1 0 0,5-5-6764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4.919"/>
    </inkml:context>
    <inkml:brush xml:id="br0">
      <inkml:brushProperty name="width" value="0.05" units="cm"/>
      <inkml:brushProperty name="height" value="0.05" units="cm"/>
      <inkml:brushProperty name="color" value="#004F8B"/>
    </inkml:brush>
  </inkml:definitions>
  <inkml:trace contextRef="#ctx0" brushRef="#br0">102 71 6447 0 0,'-2'1'499'0'0,"-12"11"454"0"0,0 1 0 0 0,-20 24 0 0 0,30-32-625 0 0,-1 1-1 0 0,1 0 1 0 0,1 1-1 0 0,-1-1 1 0 0,1 1 0 0 0,1-1-1 0 0,-1 1 1 0 0,1 0-1 0 0,0 0 1 0 0,-2 11 0 0 0,3-8 31 0 0,1-1 1 0 0,-1 1 0 0 0,1-1 0 0 0,1 1-1 0 0,0-1 1 0 0,0 1 0 0 0,3 10 0 0 0,-3-18-284 0 0,-1 1 1 0 0,1-1-1 0 0,0 0 1 0 0,0 0-1 0 0,0 1 0 0 0,0-1 1 0 0,0 0-1 0 0,1 0 1 0 0,-1 0-1 0 0,0 0 1 0 0,1 0-1 0 0,0 0 1 0 0,-1-1-1 0 0,1 1 0 0 0,0-1 1 0 0,0 1-1 0 0,0-1 1 0 0,0 1-1 0 0,0-1 1 0 0,0 0-1 0 0,0 0 1 0 0,1 0-1 0 0,-1 0 0 0 0,0 0 1 0 0,1-1-1 0 0,-1 1 1 0 0,0-1-1 0 0,1 1 1 0 0,-1-1-1 0 0,1 0 1 0 0,-1 0-1 0 0,0 0 0 0 0,4-1 1 0 0,-1 0 56 0 0,0 0 0 0 0,0-1 1 0 0,0 0-1 0 0,0 0 0 0 0,-1 0 0 0 0,1-1 1 0 0,-1 1-1 0 0,1-1 0 0 0,-1 0 1 0 0,0 0-1 0 0,0-1 0 0 0,7-6 0 0 0,0-3 224 0 0,0 0-1 0 0,14-22 0 0 0,-18 24-195 0 0,0-1 0 0 0,-1 0 0 0 0,-1-1-1 0 0,0 1 1 0 0,-1-1 0 0 0,0 0 0 0 0,-1-1 0 0 0,0 1-1 0 0,-1 0 1 0 0,-1-1 0 0 0,0 1 0 0 0,-1-1 0 0 0,0 1-1 0 0,-3-17 1 0 0,3 28-152 0 0,0 0 0 0 0,-1 0 0 0 0,1 0 0 0 0,-1 0 1 0 0,1 0-1 0 0,-1 0 0 0 0,0 1 0 0 0,0-1 0 0 0,0 0 0 0 0,0 0 0 0 0,0 1 0 0 0,0-1 0 0 0,0 0 0 0 0,-1 1 0 0 0,-2-3 0 0 0,2 3 6 0 0,1 0-1 0 0,0 0 0 0 0,-1 1 1 0 0,1-1-1 0 0,-1 1 0 0 0,1-1 1 0 0,-1 1-1 0 0,1-1 0 0 0,-1 1 1 0 0,1 0-1 0 0,-1 0 0 0 0,1 0 1 0 0,-1 0-1 0 0,1 0 0 0 0,-1 0 1 0 0,-2 1-1 0 0,0 0-140 0 0,0 0-1 0 0,0 0 0 0 0,0 1 1 0 0,0 0-1 0 0,1-1 1 0 0,-1 2-1 0 0,0-1 1 0 0,1 0-1 0 0,0 1 1 0 0,-1-1-1 0 0,1 1 1 0 0,0 0-1 0 0,-5 6 0 0 0,-11 22-6854 0 0,11-15 189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5.327"/>
    </inkml:context>
    <inkml:brush xml:id="br0">
      <inkml:brushProperty name="width" value="0.05" units="cm"/>
      <inkml:brushProperty name="height" value="0.05" units="cm"/>
      <inkml:brushProperty name="color" value="#004F8B"/>
    </inkml:brush>
  </inkml:definitions>
  <inkml:trace contextRef="#ctx0" brushRef="#br0">77 19 4607 0 0,'0'0'354'0'0,"-18"-7"6183"0"0,16 7-5983 0 0,1 1 0 0 0,-1-1 0 0 0,1 1 0 0 0,0 0 0 0 0,-1 0 0 0 0,1-1 0 0 0,0 1 0 0 0,-1 0 0 0 0,1 0 0 0 0,0 0 0 0 0,0 1 0 0 0,-2 1 0 0 0,-8 19 2119 0 0,8-11-2840 0 0,1 0 1 0 0,-1 21-1 0 0,1-10 664 0 0,-2 38-449 0 0,4-42 10 0 0,-1-1-1 0 0,-1 0 0 0 0,-3 18 0 0 0,6-43-30 0 0,0 0 0 0 0,-1 1 0 0 0,0-1-1 0 0,0 0 1 0 0,-1 1 0 0 0,-2-13 0 0 0,-1-10-23 0 0,3 20 39 0 0,1-1-1 0 0,0 0 1 0 0,1 0 0 0 0,0 1-1 0 0,0-1 1 0 0,1 0-1 0 0,4-13 1 0 0,-4 19-71 0 0,0 1 0 0 0,0-1 1 0 0,0 1-1 0 0,1-1 0 0 0,-1 1 0 0 0,1 0 0 0 0,0 0 0 0 0,0 0 1 0 0,1 0-1 0 0,-1 1 0 0 0,1-1 0 0 0,0 1 0 0 0,-1 0 0 0 0,2 0 1 0 0,-1 0-1 0 0,0 1 0 0 0,0-1 0 0 0,7-1 0 0 0,7 1-2496 0 0,-9 3-4436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5.793"/>
    </inkml:context>
    <inkml:brush xml:id="br0">
      <inkml:brushProperty name="width" value="0.05" units="cm"/>
      <inkml:brushProperty name="height" value="0.05" units="cm"/>
      <inkml:brushProperty name="color" value="#004F8B"/>
    </inkml:brush>
  </inkml:definitions>
  <inkml:trace contextRef="#ctx0" brushRef="#br0">0 125 10591 0 0,'0'0'5803'0'0,"2"9"-3628"0"0,0-1-2068 0 0,0-1 0 0 0,0 1 0 0 0,1-1 0 0 0,0 0 0 0 0,0 1 0 0 0,1-2 0 0 0,0 1-1 0 0,0 0 1 0 0,1-1 0 0 0,8 10 0 0 0,-11-14-102 0 0,0 0 0 0 0,0 1 0 0 0,1-1 0 0 0,-1 0 0 0 0,1-1 0 0 0,-1 1 0 0 0,1 0 0 0 0,0-1 0 0 0,-1 1 0 0 0,1-1 0 0 0,0 0 0 0 0,0 0 0 0 0,0 0 0 0 0,0-1 0 0 0,0 1 0 0 0,0-1 0 0 0,0 1 0 0 0,0-1 0 0 0,1 0 0 0 0,-1 0 0 0 0,0 0 0 0 0,0-1 0 0 0,0 1 0 0 0,0-1 0 0 0,0 1 0 0 0,0-1 0 0 0,0 0 0 0 0,0-1 0 0 0,4-1 0 0 0,-1-1 28 0 0,0 0 1 0 0,0-1-1 0 0,0 0 0 0 0,0 0 0 0 0,-1 0 1 0 0,0-1-1 0 0,0 0 0 0 0,6-9 0 0 0,29-54 260 0 0,-35 59-271 0 0,1-1 0 0 0,-2 1 0 0 0,1-1 0 0 0,-2 0 0 0 0,1 0 0 0 0,-2 0 0 0 0,4-20 0 0 0,-7 31-12 0 0,1 0-1 0 0,0 1 0 0 0,0-1 1 0 0,0 0-1 0 0,0 0 0 0 0,-1 1 1 0 0,1-1-1 0 0,0 0 0 0 0,0 0 1 0 0,-1 1-1 0 0,1-1 0 0 0,0 0 1 0 0,0 0-1 0 0,-1 0 0 0 0,1 0 1 0 0,0 0-1 0 0,-1 1 0 0 0,1-1 1 0 0,0 0-1 0 0,0 0 1 0 0,-1 0-1 0 0,1 0 0 0 0,0 0 1 0 0,-1 0-1 0 0,1 0 0 0 0,0 0 1 0 0,-1 0-1 0 0,1 0 0 0 0,0 0 1 0 0,-1 0-1 0 0,1 0 0 0 0,0 0 1 0 0,-1 0-1 0 0,1-1 0 0 0,0 1 1 0 0,0 0-1 0 0,-1 0 0 0 0,1 0 1 0 0,0 0-1 0 0,-1-1 1 0 0,1 1-1 0 0,0 0 0 0 0,0 0 1 0 0,-1 0-1 0 0,1-1 0 0 0,0 1 1 0 0,0 0-1 0 0,0 0 0 0 0,0-1 1 0 0,-1 1-1 0 0,1 0 0 0 0,0-1 1 0 0,0 1-1 0 0,0 0 0 0 0,0-1 1 0 0,0 1-1 0 0,0 0 0 0 0,0-1 1 0 0,0 1-1 0 0,0 0 0 0 0,0 0 1 0 0,0-1-1 0 0,0 1 1 0 0,0 0-1 0 0,0-1 0 0 0,0 1 1 0 0,0 0-1 0 0,0-1 0 0 0,-16 19 201 0 0,9-5-139 0 0,0 0 1 0 0,0 1 0 0 0,1 0-1 0 0,1 0 1 0 0,-6 24-1 0 0,-9 79-7 0 0,12-66-52 0 0,5-36-3 0 0,-20 143 178 0 0,20-121-6 0 0,1 0 0 0 0,3 48 0 0 0,0-79-174 0 0,-1 0 0 0 0,1-1 0 0 0,0 1 0 0 0,0-1 1 0 0,0 1-1 0 0,1-1 0 0 0,0 1 0 0 0,0-1 0 0 0,0 0 0 0 0,6 9 0 0 0,-8-14-63 0 0,1 0-1 0 0,-1 1 0 0 0,0-1 0 0 0,1 0 0 0 0,-1 1 1 0 0,1-1-1 0 0,-1 0 0 0 0,1 0 0 0 0,-1 1 0 0 0,1-1 1 0 0,-1 0-1 0 0,1 0 0 0 0,-1 0 0 0 0,1 0 0 0 0,-1 0 0 0 0,1 0 1 0 0,-1 0-1 0 0,1 0 0 0 0,-1 0 0 0 0,1 0 0 0 0,0 0 1 0 0,-1 0-1 0 0,1 0 0 0 0,-1 0 0 0 0,1 0 0 0 0,-1 0 0 0 0,1-1 1 0 0,-1 1-1 0 0,1 0 0 0 0,-1 0 0 0 0,0-1 0 0 0,1 1 1 0 0,-1 0-1 0 0,1-1 0 0 0,-1 1 0 0 0,1 0 0 0 0,-1-1 0 0 0,0 1 1 0 0,1-1-1 0 0,-1 0-24 0 0,10-9-2055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192"/>
    </inkml:context>
    <inkml:brush xml:id="br0">
      <inkml:brushProperty name="width" value="0.05" units="cm"/>
      <inkml:brushProperty name="height" value="0.05" units="cm"/>
      <inkml:brushProperty name="color" value="#004F8B"/>
    </inkml:brush>
  </inkml:definitions>
  <inkml:trace contextRef="#ctx0" brushRef="#br0">134 176 8751 0 0,'0'0'399'0'0,"1"-10"7750"0"0,0 11-7933 0 0,0-1 0 0 0,0 0 0 0 0,-1 1 0 0 0,1-1 0 0 0,0 1 0 0 0,-1-1 0 0 0,1 1 0 0 0,0-1 0 0 0,-1 1 0 0 0,1 0 0 0 0,-1-1 0 0 0,1 1 0 0 0,-1 0 0 0 0,1-1 0 0 0,-1 1 0 0 0,0 0 0 0 0,1 0 0 0 0,-1-1 0 0 0,1 3 0 0 0,4 14 339 0 0,-2 3-136 0 0,-2-1 1 0 0,0 0-1 0 0,-1 0 1 0 0,-4 25-1 0 0,1 35-115 0 0,0-42-406 0 0,1-28-427 0 0,2-7-197 0 0</inkml:trace>
  <inkml:trace contextRef="#ctx0" brushRef="#br0" timeOffset="1">1 55 13759 0 0,'0'0'1247'0'0,"2"-1"-1023"0"0,8-4 305 0 0,0 0-1 0 0,1 1 1 0 0,-1 0 0 0 0,1 1-1 0 0,0 0 1 0 0,12-1 0 0 0,74-6 2815 0 0,-39 6-2573 0 0,-26-1-388 0 0,-23 3-437 0 0,0 0 0 0 0,0 1 0 0 0,-1 0-1 0 0,1 1 1 0 0,0 0 0 0 0,15 2 0 0 0,-16 0-690 0 0,-2 3-51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522"/>
    </inkml:context>
    <inkml:brush xml:id="br0">
      <inkml:brushProperty name="width" value="0.05" units="cm"/>
      <inkml:brushProperty name="height" value="0.05" units="cm"/>
      <inkml:brushProperty name="color" value="#004F8B"/>
    </inkml:brush>
  </inkml:definitions>
  <inkml:trace contextRef="#ctx0" brushRef="#br0">0 61 8287 0 0,'0'0'756'0'0,"2"-1"-622"0"0,7-5 1560 0 0,0 0 1 0 0,0 1-1 0 0,0 0 1 0 0,19-7 0 0 0,-12 7-84 0 0,-1 0 1 0 0,26-3 0 0 0,4 4-1801 0 0,60 1 0 0 0,-104 3 138 0 0,14 0-1974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6.921"/>
    </inkml:context>
    <inkml:brush xml:id="br0">
      <inkml:brushProperty name="width" value="0.05" units="cm"/>
      <inkml:brushProperty name="height" value="0.05" units="cm"/>
      <inkml:brushProperty name="color" value="#004F8B"/>
    </inkml:brush>
  </inkml:definitions>
  <inkml:trace contextRef="#ctx0" brushRef="#br0">218 331 13359 0 0,'0'0'1027'0'0,"-8"-11"809"0"0,8 10-1896 0 0,0 0 286 0 0,0 0 1 0 0,0 0 0 0 0,0 0-1 0 0,0 0 1 0 0,-1 0-1 0 0,1 0 1 0 0,0 0-1 0 0,-1 1 1 0 0,1-1 0 0 0,-1 0-1 0 0,1 0 1 0 0,-1 0-1 0 0,1 1 1 0 0,-1-1-1 0 0,1 0 1 0 0,-1 0 0 0 0,0 1-1 0 0,0-1 1 0 0,1 0-1 0 0,-1 1 1 0 0,0-1 0 0 0,0 1-1 0 0,0-1 1 0 0,1 1-1 0 0,-1 0 1 0 0,0-1-1 0 0,0 1 1 0 0,0 0 0 0 0,-1-1-1 0 0,-9 0-226 0 0,7 2-1 0 0,-1 0 0 0 0,1 0-1 0 0,0 1 1 0 0,0 0 0 0 0,0-1 0 0 0,0 1-1 0 0,0 1 1 0 0,0-1 0 0 0,0 1-1 0 0,-5 4 1 0 0,-35 35-95 0 0,35-32 67 0 0,-3 3-1 0 0,1-1-1 0 0,1 2 0 0 0,-17 26 0 0 0,24-36 28 0 0,1 0-1 0 0,0 0 0 0 0,0 0 0 0 0,0 1 1 0 0,1-1-1 0 0,-1 0 0 0 0,1 1 1 0 0,0-1-1 0 0,0 1 0 0 0,1-1 1 0 0,-1 1-1 0 0,1-1 0 0 0,0 1 0 0 0,1-1 1 0 0,-1 1-1 0 0,1-1 0 0 0,-1 1 1 0 0,1-1-1 0 0,3 7 0 0 0,-3-9 3 0 0,-1 0 0 0 0,1-1 0 0 0,0 1 0 0 0,0-1 0 0 0,0 1 0 0 0,0-1 0 0 0,0 1 0 0 0,0-1 0 0 0,1 0 0 0 0,-1 1 0 0 0,0-1 0 0 0,1 0 0 0 0,-1 0-1 0 0,1 0 1 0 0,-1 0 0 0 0,1 0 0 0 0,-1-1 0 0 0,1 1 0 0 0,2 0 0 0 0,-1 0 11 0 0,0-1 1 0 0,-1 0-1 0 0,1 0 0 0 0,-1 0 0 0 0,1 0 0 0 0,0 0 0 0 0,-1 0 0 0 0,1-1 1 0 0,-1 0-1 0 0,1 1 0 0 0,4-3 0 0 0,4-2 61 0 0,-1-1-1 0 0,1 0 0 0 0,-1-1 1 0 0,13-11-1 0 0,-22 18-67 0 0,11-12 23 0 0,1 0-1 0 0,-1-1 1 0 0,-1 0-1 0 0,0-1 1 0 0,-1 0-1 0 0,0 0 1 0 0,-2-1-1 0 0,14-31 1 0 0,-7 10-207 0 0,-2-1 1 0 0,15-72-1 0 0,-19 66-292 0 0,-2-1 0 0 0,1-57 1 0 0,-8 98 1074 0 0,-1 4-564 0 0,0 1-1 0 0,0-1 1 0 0,0 0 0 0 0,-1 0-1 0 0,1 0 1 0 0,0 1-1 0 0,1-1 1 0 0,-1 1 0 0 0,0-1-1 0 0,0 1 1 0 0,1-1 0 0 0,-1 1-1 0 0,0 1 1 0 0,-7 21 51 0 0,1 0 0 0 0,1 0 0 0 0,2 0 0 0 0,-4 43 0 0 0,6-22 103 0 0,8 77 0 0 0,-4-102-35 0 0,0 0 0 0 0,2 1 0 0 0,7 22 0 0 0,-9-37-201 0 0,0 0 0 0 0,1 0 0 0 0,-1 0-1 0 0,1-1 1 0 0,0 1 0 0 0,1 0-1 0 0,-1-1 1 0 0,1 0 0 0 0,0 0 0 0 0,0 0-1 0 0,1-1 1 0 0,0 1 0 0 0,0-1-1 0 0,6 4 1 0 0,2-1-948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066"/>
    </inkml:context>
    <inkml:brush xml:id="br0">
      <inkml:brushProperty name="width" value="0.05" units="cm"/>
      <inkml:brushProperty name="height" value="0.05" units="cm"/>
      <inkml:brushProperty name="color" value="#004F8B"/>
    </inkml:brush>
  </inkml:definitions>
  <inkml:trace contextRef="#ctx0" brushRef="#br0">130 221 11719 0 0,'0'0'1060'0'0,"9"-25"1126"0"0,-7 20-1936 0 0,0-1 1 0 0,0 0 0 0 0,0 0-1 0 0,-1 0 1 0 0,0 0 0 0 0,0 0 0 0 0,0 0-1 0 0,-1 0 1 0 0,0 0 0 0 0,0 0-1 0 0,-1 0 1 0 0,-2-12 0 0 0,-2-4 655 0 0,-1 1 1 0 0,-10-25-1 0 0,12 39-906 0 0,0 1-10 0 0,4 6-9 0 0,-1-1 1 0 0,0 1 0 0 0,1-1 0 0 0,-1 1 0 0 0,0 0 0 0 0,1-1-1 0 0,-1 1 1 0 0,0 0 0 0 0,1 0 0 0 0,-1-1 0 0 0,0 1 0 0 0,1 0-1 0 0,-1 0 1 0 0,0 0 0 0 0,0 0 0 0 0,1 0 0 0 0,-1 0 0 0 0,0 0-1 0 0,0 0 1 0 0,1 0 0 0 0,-1 0 0 0 0,0 0 0 0 0,0 1 0 0 0,1-1-1 0 0,-1 0 1 0 0,0 0 0 0 0,1 1 0 0 0,-1-1 0 0 0,0 0 0 0 0,0 2-1 0 0,-18 12-472 0 0,14-7 369 0 0,1-1 0 0 0,-1 1 0 0 0,2 0-1 0 0,-1 0 1 0 0,1 0 0 0 0,0 1 0 0 0,-3 8 0 0 0,-10 57-220 0 0,15-71 332 0 0,-7 40 42 0 0,2 1 1 0 0,0 56 0 0 0,6-80 81 0 0,1-1-1 0 0,0 0 1 0 0,2 0 0 0 0,0 0-1 0 0,1 0 1 0 0,0-1 0 0 0,2 0-1 0 0,9 21 1 0 0,-12-31-66 0 0,1 0 0 0 0,0 0 1 0 0,0-1-1 0 0,0 0 0 0 0,1 0 1 0 0,0 0-1 0 0,7 6 0 0 0,-10-10-50 0 0,1 0 0 0 0,-1 0 0 0 0,0 0 0 0 0,1-1 0 0 0,-1 1 0 0 0,1-1 0 0 0,0 0 0 0 0,-1 0 0 0 0,1 0 0 0 0,0 0 0 0 0,0 0 0 0 0,0 0 0 0 0,0-1 0 0 0,0 1 0 0 0,0-1 0 0 0,0 0 1 0 0,0 0-1 0 0,0 0 0 0 0,0 0 0 0 0,0-1 0 0 0,5 0 0 0 0,32-16-1617 0 0,-25 9-4992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574"/>
    </inkml:context>
    <inkml:brush xml:id="br0">
      <inkml:brushProperty name="width" value="0.05" units="cm"/>
      <inkml:brushProperty name="height" value="0.05" units="cm"/>
      <inkml:brushProperty name="color" value="#004F8B"/>
    </inkml:brush>
  </inkml:definitions>
  <inkml:trace contextRef="#ctx0" brushRef="#br0">300 88 5983 0 0,'0'0'542'0'0,"0"-1"-446"0"0,0-2 557 0 0,0 0 1 0 0,-1 0-1 0 0,1 0 0 0 0,0 0 1 0 0,-1 0-1 0 0,0 0 1 0 0,0 0-1 0 0,0 0 0 0 0,0 0 1 0 0,0 0-1 0 0,-1 1 1 0 0,-2-4-1 0 0,2 3-449 0 0,0 0 1 0 0,-1 0-1 0 0,1 0 1 0 0,-1 1-1 0 0,0 0 0 0 0,0-1 1 0 0,0 1-1 0 0,-6-3 1 0 0,1 1-237 0 0,0 1 0 0 0,0 0 0 0 0,0 1 0 0 0,-1 0 0 0 0,1 0 0 0 0,-1 1 0 0 0,-12-1 0 0 0,15 2 67 0 0,1 0-1 0 0,-1 0 1 0 0,1 0 0 0 0,0 1-1 0 0,-1 0 1 0 0,1 0-1 0 0,0 1 1 0 0,0 0-1 0 0,-1-1 1 0 0,1 2 0 0 0,1-1-1 0 0,-9 5 1 0 0,7-2 0 0 0,-1 0 1 0 0,2 0-1 0 0,-1 0 0 0 0,0 1 1 0 0,1-1-1 0 0,0 2 0 0 0,1-1 1 0 0,-5 7-1 0 0,1 1 0 0 0,1 0 0 0 0,1 1 0 0 0,0 0 1 0 0,1 0-1 0 0,1 0 0 0 0,0 0 0 0 0,1 1 0 0 0,-1 16 0 0 0,3-24 10 0 0,1 1 0 0 0,0-1 0 0 0,0 0 0 0 0,1 1 0 0 0,2 9 0 0 0,-3-15-11 0 0,1-1 1 0 0,-1 0 0 0 0,1 0 0 0 0,0 0-1 0 0,0 0 1 0 0,-1 1 0 0 0,1-1 0 0 0,1 0 0 0 0,-1-1-1 0 0,0 1 1 0 0,0 0 0 0 0,1 0 0 0 0,-1 0-1 0 0,1-1 1 0 0,-1 1 0 0 0,1-1 0 0 0,0 1 0 0 0,0-1-1 0 0,0 0 1 0 0,-1 1 0 0 0,1-1 0 0 0,0 0-1 0 0,5 1 1 0 0,-5-2 15 0 0,1 0 0 0 0,0 0 0 0 0,0 0 0 0 0,0 0 0 0 0,-1-1 0 0 0,1 1 0 0 0,0-1 0 0 0,-1 0-1 0 0,1 0 1 0 0,0 0 0 0 0,-1 0 0 0 0,1 0 0 0 0,-1-1 0 0 0,1 1 0 0 0,-1-1 0 0 0,3-2 0 0 0,5-3 85 0 0,-1-1 0 0 0,12-13 1 0 0,-12 10-100 0 0,0 0 1 0 0,0-1-1 0 0,-1 0 0 0 0,0 0 1 0 0,-1 0-1 0 0,-1-1 1 0 0,6-14-1 0 0,-6 9 86 0 0,-2 1 0 0 0,1-1 0 0 0,-2 0 0 0 0,-1 0 0 0 0,0 0 0 0 0,-1-22 0 0 0,-1 44-73 0 0,0-1 0 0 0,-1 0 1 0 0,0 0-1 0 0,1 0 0 0 0,-1 0 0 0 0,-2 4 0 0 0,-3 16 103 0 0,4-3-2 0 0,2 0 0 0 0,0 0 0 0 0,4 33 0 0 0,-3-46-121 0 0,0 0 1 0 0,1 0-1 0 0,0 0 0 0 0,0 0 1 0 0,0-1-1 0 0,1 1 0 0 0,0 0 1 0 0,0-1-1 0 0,0 0 0 0 0,1 0 1 0 0,0 0-1 0 0,0 0 0 0 0,8 8 1 0 0,-10-12-87 0 0,0-1 1 0 0,0 1-1 0 0,0-1 1 0 0,1 1-1 0 0,-1-1 1 0 0,0 0-1 0 0,1 0 1 0 0,-1 1-1 0 0,0-2 1 0 0,1 1-1 0 0,-1 0 1 0 0,1 0-1 0 0,-1-1 0 0 0,1 0 1 0 0,0 1-1 0 0,-1-1 1 0 0,1 0-1 0 0,-1 0 1 0 0,1 0-1 0 0,-1-1 1 0 0,1 1-1 0 0,0-1 1 0 0,-1 1-1 0 0,1-1 1 0 0,-1 0-1 0 0,0 0 1 0 0,1 0-1 0 0,-1 0 1 0 0,0 0-1 0 0,1-1 1 0 0,-1 1-1 0 0,4-4 1 0 0,6-6-1658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8.969"/>
    </inkml:context>
    <inkml:brush xml:id="br0">
      <inkml:brushProperty name="width" value="0.05" units="cm"/>
      <inkml:brushProperty name="height" value="0.05" units="cm"/>
      <inkml:brushProperty name="color" value="#004F8B"/>
    </inkml:brush>
  </inkml:definitions>
  <inkml:trace contextRef="#ctx0" brushRef="#br0">3 0 14191 0 0,'0'0'1291'0'0,"-1"2"-1063"0"0,0 20 663 0 0,1-1 0 0 0,0 1-1 0 0,7 39 1 0 0,0 3 106 0 0,-3 52 381 0 0,14 123 816 0 0,5-137-1778 0 0,-22-101-507 0 0,-3-2-560 0 0,1 0 529 0 0,0 0 0 0 0,0-1 0 0 0,0 1 1 0 0,0 0-1 0 0,0-1 0 0 0,0 1 0 0 0,0-1 0 0 0,1 1 1 0 0,-1-1-1 0 0,0 1 0 0 0,1-1 0 0 0,-1 1 0 0 0,1-3 0 0 0,-1 2-51 0 0,-3-11-123 0 0,1-1 0 0 0,1 0 0 0 0,0-1 1 0 0,1 1-1 0 0,0 0 0 0 0,1-1 0 0 0,0 1 1 0 0,2 0-1 0 0,4-23 0 0 0,-4 29 365 0 0,0 1 0 0 0,1 0 0 0 0,0 0 0 0 0,0 0 0 0 0,0 0 0 0 0,1 1 0 0 0,0-1-1 0 0,1 1 1 0 0,-1 0 0 0 0,1 0 0 0 0,0 1 0 0 0,1-1 0 0 0,-1 1 0 0 0,1 0 0 0 0,0 1 0 0 0,0-1 0 0 0,1 1 0 0 0,-1 1-1 0 0,1-1 1 0 0,0 1 0 0 0,9-3 0 0 0,-4 3-177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9.366"/>
    </inkml:context>
    <inkml:brush xml:id="br0">
      <inkml:brushProperty name="width" value="0.05" units="cm"/>
      <inkml:brushProperty name="height" value="0.05" units="cm"/>
      <inkml:brushProperty name="color" value="#004F8B"/>
    </inkml:brush>
  </inkml:definitions>
  <inkml:trace contextRef="#ctx0" brushRef="#br0">0 307 12895 0 0,'0'0'998'0'0,"9"-14"266"0"0,40-33 2559 0 0,15-19-1750 0 0,-55 54-1930 0 0,0 0 0 0 0,-1 0 1 0 0,0 0-1 0 0,6-16 1 0 0,-11 21-130 0 0,0 0 1 0 0,-1 0 0 0 0,0 0-1 0 0,0 0 1 0 0,0-1 0 0 0,-1 1-1 0 0,0-1 1 0 0,0 0 0 0 0,-1-11-1 0 0,-3 7-3 0 0,3 12-11 0 0,0-1 0 0 0,0 1 0 0 0,-1 0 0 0 0,1-1 0 0 0,0 1 0 0 0,0 0 0 0 0,0-1 0 0 0,-1 1 0 0 0,1 0 0 0 0,0-1 0 0 0,0 1 0 0 0,-1 0 0 0 0,1-1 0 0 0,0 1 0 0 0,0 0 0 0 0,-1 0 0 0 0,1-1 0 0 0,-1 1 0 0 0,1 0 0 0 0,0 0 0 0 0,-1 0 0 0 0,1 0 0 0 0,0-1 0 0 0,-1 1 0 0 0,1 0 0 0 0,-1 0 0 0 0,1 0 0 0 0,0 0 0 0 0,-1 0 0 0 0,1 0 0 0 0,-1 0 0 0 0,1 0 0 0 0,0 0 0 0 0,-1 0 0 0 0,1 0 0 0 0,-1 0 0 0 0,1 1 0 0 0,-1-1 0 0 0,-2 0-3 0 0,0 1 0 0 0,0 0-1 0 0,0-1 1 0 0,0 1 0 0 0,0 0 0 0 0,1 1-1 0 0,-1-1 1 0 0,0 0 0 0 0,1 1 0 0 0,-1 0 0 0 0,1-1-1 0 0,-1 1 1 0 0,1 0 0 0 0,0 0 0 0 0,0 0-1 0 0,0 1 1 0 0,0-1 0 0 0,0 0 0 0 0,0 1-1 0 0,-1 3 1 0 0,-4 5-14 0 0,0 1 0 0 0,1 0 0 0 0,-4 14 0 0 0,4-12 12 0 0,1 1-1 0 0,1 0 1 0 0,-4 27 0 0 0,7-36-2 0 0,1 1 1 0 0,0-1-1 0 0,0 0 1 0 0,0 0-1 0 0,0 0 1 0 0,1 1-1 0 0,0-1 1 0 0,0 0 0 0 0,1 0-1 0 0,0 0 1 0 0,0-1-1 0 0,4 8 1 0 0,-5-10-58 0 0,1-1-1 0 0,-1 0 1 0 0,1 0 0 0 0,0 0-1 0 0,0 0 1 0 0,-1 0 0 0 0,1 0 0 0 0,1-1-1 0 0,-1 1 1 0 0,0-1 0 0 0,0 1-1 0 0,4 1 1 0 0,19 4-5684 0 0,-5-5-747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39.727"/>
    </inkml:context>
    <inkml:brush xml:id="br0">
      <inkml:brushProperty name="width" value="0.05" units="cm"/>
      <inkml:brushProperty name="height" value="0.05" units="cm"/>
      <inkml:brushProperty name="color" value="#004F8B"/>
    </inkml:brush>
  </inkml:definitions>
  <inkml:trace contextRef="#ctx0" brushRef="#br0">345 108 15231 0 0,'0'0'696'0'0,"-1"-2"-13"0"0,-8-16-414 0 0,8 15-110 0 0,0 1 0 0 0,0-1 0 0 0,0 1-1 0 0,0-1 1 0 0,1 1 0 0 0,-1-6 0 0 0,0 3 99 0 0,1 0 0 0 0,-1 0 0 0 0,0 1 1 0 0,-1-1-1 0 0,1 0 0 0 0,-1 0 0 0 0,-3-4 1 0 0,-3-7-186 0 0,4 14-75 0 0,2 1 12 0 0,2 1-7 0 0,-1 0 0 0 0,0-1 0 0 0,0 1-1 0 0,0 0 1 0 0,0-1 0 0 0,0 1 0 0 0,0 0 0 0 0,1 0 0 0 0,-1 0 0 0 0,0 0 0 0 0,0 0 0 0 0,0 0 0 0 0,0 0-1 0 0,0 0 1 0 0,0 0 0 0 0,0 0 0 0 0,0 0 0 0 0,0 1 0 0 0,-1 0 0 0 0,-15 7-8 0 0,9-2 5 0 0,1 1 0 0 0,-1 1 0 0 0,2-1 0 0 0,-1 1 0 0 0,1 1 0 0 0,-10 16 0 0 0,3-3-46 0 0,1 0-1 0 0,-13 35 1 0 0,22-50 40 0 0,1 1 0 0 0,0-1 0 0 0,0 1-1 0 0,0 0 1 0 0,1 0 0 0 0,0-1 0 0 0,1 1 0 0 0,0 0 0 0 0,0 0 0 0 0,0 0 0 0 0,1 0 0 0 0,3 9 0 0 0,-4-15 2 0 0,1 1 0 0 0,-1-1 0 0 0,1 0 0 0 0,0 0 0 0 0,0 0 1 0 0,0 0-1 0 0,0 0 0 0 0,1 0 0 0 0,-1 0 0 0 0,0 0 0 0 0,1 0 1 0 0,0 0-1 0 0,-1-1 0 0 0,1 1 0 0 0,0 0 0 0 0,0-1 0 0 0,0 0 1 0 0,0 1-1 0 0,0-1 0 0 0,0 0 0 0 0,0 0 0 0 0,0 0 0 0 0,0-1 1 0 0,1 1-1 0 0,-1 0 0 0 0,0-1 0 0 0,0 1 0 0 0,3-1 0 0 0,-1 0 4 0 0,0 0-1 0 0,-1 0 0 0 0,1-1 0 0 0,-1 0 1 0 0,0 1-1 0 0,1-1 0 0 0,-1 0 0 0 0,1-1 0 0 0,-1 1 1 0 0,0-1-1 0 0,0 1 0 0 0,0-1 0 0 0,0 0 0 0 0,0 0 1 0 0,0 0-1 0 0,-1-1 0 0 0,6-4 0 0 0,-1-2 23 0 0,0 0-1 0 0,-1 0 1 0 0,0-1-1 0 0,0 0 1 0 0,-1 0-1 0 0,-1 0 1 0 0,7-19-1 0 0,-6 9 42 0 0,0 1-1 0 0,-2-1 0 0 0,3-30 1 0 0,-6 41-37 0 0,0 7 306 0 0,1 11-219 0 0,0 0-1 0 0,1 0 1 0 0,4 13-1 0 0,-1-1-14 0 0,12 44 372 0 0,-9-38-28 0 0,6 33 0 0 0,-8-17 5 0 0,-2 0 0 0 0,-1 0 0 0 0,-2 1 1 0 0,-3-1-1 0 0,-8 55 0 0 0,9-90-466 0 0,-1 1 0 0 0,0-1 0 0 0,-1 0 1 0 0,1 1-1 0 0,-2-1 0 0 0,1 0 0 0 0,-1-1 0 0 0,-1 1 0 0 0,1-1 0 0 0,-1 1 0 0 0,0-2 0 0 0,-1 1 0 0 0,0 0 0 0 0,0-1 0 0 0,0 0 0 0 0,-1-1 0 0 0,0 1 0 0 0,0-1 0 0 0,0 0 0 0 0,0-1 0 0 0,-1 0 0 0 0,0 0 0 0 0,0-1 0 0 0,0 0 0 0 0,0 0 0 0 0,-1-1 0 0 0,1 0 0 0 0,-12 2 0 0 0,-4-3-37 0 0,-1-1 0 0 0,0-2 0 0 0,1 0 1 0 0,-1-1-1 0 0,-42-12 0 0 0,49 8 48 0 0,14 1-122 0 0,3 3 5 0 0,1 2-72 0 0,0 0-1 0 0,0 0 1 0 0,0 0-1 0 0,1-1 0 0 0,-1 1 1 0 0,0 0-1 0 0,0 0 1 0 0,1 0-1 0 0,-1 0 1 0 0,1-1-1 0 0,-1 1 0 0 0,1 0 1 0 0,-1 0-1 0 0,1 0 1 0 0,-1 0-1 0 0,1 0 0 0 0,0 0 1 0 0,1-1-1 0 0,-2 2-413 0 0,9-11-6657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116"/>
    </inkml:context>
    <inkml:brush xml:id="br0">
      <inkml:brushProperty name="width" value="0.05" units="cm"/>
      <inkml:brushProperty name="height" value="0.05" units="cm"/>
      <inkml:brushProperty name="color" value="#004F8B"/>
    </inkml:brush>
  </inkml:definitions>
  <inkml:trace contextRef="#ctx0" brushRef="#br0">143 27 8287 0 0,'-2'-1'639'0'0,"0"0"-394"0"0,0 1-1 0 0,0-1 1 0 0,0 0-1 0 0,0 1 1 0 0,0-1-1 0 0,0 1 0 0 0,0 0 1 0 0,0 0-1 0 0,0 0 1 0 0,-1 0-1 0 0,1 0 1 0 0,0 0-1 0 0,0 0 1 0 0,0 1-1 0 0,0-1 1 0 0,0 1-1 0 0,0 0 1 0 0,0-1-1 0 0,0 1 1 0 0,0 0-1 0 0,0 0 1 0 0,0 0-1 0 0,1 0 1 0 0,-1 1-1 0 0,0-1 1 0 0,-1 2-1 0 0,-2 3 223 0 0,0-1-1 0 0,0 1 0 0 0,1 0 1 0 0,0 0-1 0 0,-5 9 0 0 0,7-11-424 0 0,-7 13 277 0 0,1 1-1 0 0,0 0 0 0 0,-8 30 0 0 0,13-37-184 0 0,0 1 0 0 0,1 0 0 0 0,1-1 0 0 0,0 1 0 0 0,0 0 0 0 0,1 0-1 0 0,2 14 1 0 0,-2-23-83 0 0,1 0-1 0 0,-1 0 0 0 0,1 0 1 0 0,0 0-1 0 0,0 0 0 0 0,0 0 1 0 0,0-1-1 0 0,0 1 0 0 0,1 0 1 0 0,-1-1-1 0 0,1 1 0 0 0,0-1 1 0 0,0 1-1 0 0,-1-1 0 0 0,2 0 1 0 0,-1 0-1 0 0,0 0 0 0 0,0 0 1 0 0,6 3-1 0 0,-6-4-1 0 0,1 1 0 0 0,1-1 0 0 0,-1 0 0 0 0,0-1 0 0 0,0 1-1 0 0,0-1 1 0 0,0 1 0 0 0,1-1 0 0 0,-1 0 0 0 0,0 0 0 0 0,0 0 0 0 0,0-1 0 0 0,1 1 0 0 0,-1-1 0 0 0,0 1-1 0 0,0-1 1 0 0,0 0 0 0 0,4-2 0 0 0,2-2 30 0 0,0 1 0 0 0,-1-1-1 0 0,0-1 1 0 0,0 1 0 0 0,0-1-1 0 0,9-11 1 0 0,-1 2 106 0 0,22-32-1 0 0,-32 37-106 0 0,0 1 0 0 0,0-1-1 0 0,-1 0 1 0 0,0-1 0 0 0,-1 1 0 0 0,0-1-1 0 0,2-13 1 0 0,-4 17-7 0 0,-1 0 0 0 0,1-1 0 0 0,-2 1-1 0 0,1 0 1 0 0,-1-1 0 0 0,0 1 0 0 0,-1-1 0 0 0,0 1 0 0 0,0 0-1 0 0,0-1 1 0 0,-5-12 0 0 0,5 17-50 0 0,0 1 0 0 0,0 0 0 0 0,-1-1 0 0 0,1 1 0 0 0,0 0-1 0 0,-1 0 1 0 0,0 0 0 0 0,1 0 0 0 0,-1 0 0 0 0,0 0 0 0 0,0 0 0 0 0,0 0 0 0 0,0 1-1 0 0,0-1 1 0 0,-1 1 0 0 0,1 0 0 0 0,0-1 0 0 0,-1 1 0 0 0,1 0 0 0 0,-1 0 0 0 0,1 1 0 0 0,-1-1-1 0 0,1 0 1 0 0,-1 1 0 0 0,1 0 0 0 0,-1-1 0 0 0,0 1 0 0 0,1 0 0 0 0,-1 1 0 0 0,0-1-1 0 0,1 0 1 0 0,-1 1 0 0 0,1-1 0 0 0,-4 2 0 0 0,0 0-287 0 0,0 0 0 0 0,0 1 0 0 0,0-1 0 0 0,0 1 0 0 0,0 1 0 0 0,0-1 0 0 0,1 1-1 0 0,0 0 1 0 0,0 0 0 0 0,0 0 0 0 0,0 1 0 0 0,-7 9 0 0 0,3 1-5308 0 0,0-1-1644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483"/>
    </inkml:context>
    <inkml:brush xml:id="br0">
      <inkml:brushProperty name="width" value="0.05" units="cm"/>
      <inkml:brushProperty name="height" value="0.05" units="cm"/>
      <inkml:brushProperty name="color" value="#004F8B"/>
    </inkml:brush>
  </inkml:definitions>
  <inkml:trace contextRef="#ctx0" brushRef="#br0">59 74 1375 0 0,'-3'0'47'0'0,"1"0"0"0"0,0 0-1 0 0,0 1 1 0 0,0-1-1 0 0,0 0 1 0 0,0 1-1 0 0,0 0 1 0 0,0-1-1 0 0,-2 2 1 0 0,-11 11 4259 0 0,13-10-2704 0 0,0 1-1 0 0,0 0 1 0 0,0 0 0 0 0,1 0 0 0 0,-1 0 0 0 0,0 5 0 0 0,1-5-496 0 0,-1 5-536 0 0,0 0 1 0 0,1 0-1 0 0,0-1 1 0 0,0 1-1 0 0,1 10 0 0 0,1-8-495 0 0,0-1 0 0 0,0 0 0 0 0,1 0 0 0 0,0 0 0 0 0,1 0-1 0 0,0 0 1 0 0,5 11 0 0 0,-8-20-65 0 0,1-1-1 0 0,-1 0 1 0 0,0 1-1 0 0,0-1 1 0 0,0 1-1 0 0,0-1 1 0 0,0 0-1 0 0,0 1 1 0 0,0-1-1 0 0,1 0 1 0 0,-1 1-1 0 0,0-1 1 0 0,0 0-1 0 0,1 0 0 0 0,-1 1 1 0 0,0-1-1 0 0,0 0 1 0 0,1 0-1 0 0,-1 1 1 0 0,0-1-1 0 0,1 0 1 0 0,-1 0-1 0 0,0 0 1 0 0,1 1-1 0 0,-1-1 1 0 0,0 0-1 0 0,1 0 1 0 0,-1 0-1 0 0,0 0 1 0 0,1 0-1 0 0,-1 0 1 0 0,0 0-1 0 0,1 0 1 0 0,-1 0-1 0 0,0 0 1 0 0,1 0-1 0 0,-1 0 1 0 0,1 0-1 0 0,-1 0 1 0 0,0 0-1 0 0,1 0 1 0 0,-1 0-1 0 0,0-1 1 0 0,1 1-1 0 0,-1 0 1 0 0,0 0-1 0 0,1 0 1 0 0,-1-1-1 0 0,0 1 1 0 0,0 0-1 0 0,1 0 1 0 0,-1 0-1 0 0,0-1 1 0 0,0 1-1 0 0,1 0 1 0 0,-1-1-1 0 0,0 1 1 0 0,0 0-1 0 0,0-1 1 0 0,1 1-1 0 0,-1 0 1 0 0,0-1-1 0 0,1-1 11 0 0,1-1-1 0 0,-1 1 1 0 0,0-1 0 0 0,0 0 0 0 0,0 1-1 0 0,1-6 1 0 0,-1-11 19 0 0,0-1 1 0 0,-1 1-1 0 0,-2-21 0 0 0,1 35-40 0 0,0-6 108 0 0,-1 0 0 0 0,2 0 0 0 0,0-1 0 0 0,0 1-1 0 0,1 0 1 0 0,3-17 0 0 0,0 17-15 0 0,-3 9-89 0 0,-1 0 0 0 0,1 1 0 0 0,0-1 1 0 0,-1 1-1 0 0,1-1 0 0 0,0 1 0 0 0,0-1 0 0 0,0 1 0 0 0,0-1 0 0 0,0 1 0 0 0,1 0 1 0 0,-1 0-1 0 0,0 0 0 0 0,1-1 0 0 0,-1 1 0 0 0,0 0 0 0 0,1 1 0 0 0,-1-1 0 0 0,4-1 1 0 0,1-1-42 0 0,0-1-638 0 0,0 1 0 0 0,0 0 0 0 0,0 1 0 0 0,0-1 0 0 0,1 1-1 0 0,9-2 1 0 0,-5 2-1244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0.852"/>
    </inkml:context>
    <inkml:brush xml:id="br0">
      <inkml:brushProperty name="width" value="0.05" units="cm"/>
      <inkml:brushProperty name="height" value="0.05" units="cm"/>
      <inkml:brushProperty name="color" value="#004F8B"/>
    </inkml:brush>
  </inkml:definitions>
  <inkml:trace contextRef="#ctx0" brushRef="#br0">32 37 3679 0 0,'0'0'284'0'0,"-1"1"-186"0"0,-2 2 1004 0 0,0 0 0 0 0,0 1-1 0 0,1-1 1 0 0,-1 1 0 0 0,1-1 0 0 0,0 1 0 0 0,-2 4 0 0 0,2-3-354 0 0,1 0 1 0 0,-1 0-1 0 0,1 0 0 0 0,0 0 1 0 0,0 6-1 0 0,1 2-164 0 0,0 0-1 0 0,1-1 1 0 0,4 20 0 0 0,-2-14-143 0 0,-2-7-199 0 0,1 0 0 0 0,1-1 0 0 0,-1 1 0 0 0,9 17 0 0 0,-10-24-183 0 0,1-1-1 0 0,0 1 0 0 0,0-1 0 0 0,0 1 0 0 0,0-1 0 0 0,1 0 0 0 0,-1 0 0 0 0,1 0 1 0 0,0-1-1 0 0,0 1 0 0 0,0 0 0 0 0,0-1 0 0 0,0 0 0 0 0,1 0 0 0 0,-1 0 0 0 0,4 2 1 0 0,-5-4-43 0 0,0 1 1 0 0,0-1 0 0 0,0 0-1 0 0,0 0 1 0 0,0 1 0 0 0,0-1 0 0 0,0 0-1 0 0,0-1 1 0 0,0 1 0 0 0,0 0 0 0 0,0 0-1 0 0,-1-1 1 0 0,1 1 0 0 0,0-1 0 0 0,0 0-1 0 0,0 0 1 0 0,0 0 0 0 0,-1 1 0 0 0,1-1-1 0 0,0-1 1 0 0,1-1 0 0 0,4-2 18 0 0,0-1-1 0 0,-1 0 1 0 0,8-10 0 0 0,-8 9 4 0 0,3-5-34 0 0,1-1 0 0 0,-1 0 0 0 0,-1 0 0 0 0,-1-1 0 0 0,1 0 0 0 0,-2 0 0 0 0,0-1 0 0 0,-1 1-1 0 0,-1-1 1 0 0,0-1 0 0 0,-1 1 0 0 0,3-27 0 0 0,-1-12 75 0 0,-78 619 2808 0 0,72-545-2742 0 0,0 1 0 0 0,1-1 0 0 0,5 35 0 0 0,-3-47-186 0 0,-1-6-167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1.408"/>
    </inkml:context>
    <inkml:brush xml:id="br0">
      <inkml:brushProperty name="width" value="0.05" units="cm"/>
      <inkml:brushProperty name="height" value="0.05" units="cm"/>
      <inkml:brushProperty name="color" value="#004F8B"/>
    </inkml:brush>
  </inkml:definitions>
  <inkml:trace contextRef="#ctx0" brushRef="#br0">11 76 1839 0 0,'0'0'83'0'0,"-4"-16"10"0"0,0 0 125 0 0,3 12 996 0 0,1 1 0 0 0,-1 0 1 0 0,1 0-1 0 0,0-1 0 0 0,0 1 0 0 0,0 0 1 0 0,0-1-1 0 0,0 1 0 0 0,2-7 1902 0 0,0 6-1565 0 0,4 7-262 0 0,4 9-311 0 0,-7-2-833 0 0,0 1 0 0 0,0-1 0 0 0,-1 1 0 0 0,0 0 0 0 0,-1 0 0 0 0,0 0 0 0 0,-1 16 0 0 0,-11 79 1075 0 0,7-79-1136 0 0,-2 1-1241 0 0,0 17-2022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1.786"/>
    </inkml:context>
    <inkml:brush xml:id="br0">
      <inkml:brushProperty name="width" value="0.05" units="cm"/>
      <inkml:brushProperty name="height" value="0.05" units="cm"/>
      <inkml:brushProperty name="color" value="#004F8B"/>
    </inkml:brush>
  </inkml:definitions>
  <inkml:trace contextRef="#ctx0" brushRef="#br0">0 100 8751 0 0,'0'0'794'0'0,"10"16"848"0"0,16 35 4185 0 0,-2 0-3599 0 0,24 46-453 0 0,-39-80-1488 0 0,24 41 507 0 0,-29-53-741 0 0,-1 0 0 0 0,1 0 0 0 0,0 0 0 0 0,1-1 0 0 0,-1 0 0 0 0,1 0 0 0 0,0 0 0 0 0,6 4 0 0 0,-10-8-46 0 0,-1 0 1 0 0,1 0-1 0 0,-1 0 0 0 0,1 1 0 0 0,-1-1 0 0 0,1 0 1 0 0,-1 0-1 0 0,1-1 0 0 0,-1 1 0 0 0,1 0 0 0 0,0 0 1 0 0,-1 0-1 0 0,1 0 0 0 0,-1 0 0 0 0,1 0 1 0 0,-1-1-1 0 0,1 1 0 0 0,-1 0 0 0 0,1 0 0 0 0,-1-1 1 0 0,0 1-1 0 0,1 0 0 0 0,-1-1 0 0 0,1 1 0 0 0,-1-1 1 0 0,1 0-1 0 0,8-10 94 0 0,-4 2-74 0 0,0-1 1 0 0,-1 1-1 0 0,-1-1 0 0 0,1 0 0 0 0,2-17 0 0 0,6-55 186 0 0,-6 33-157 0 0,-1 13-80 0 0,1-6-101 0 0,1 1-1 0 0,15-46 1 0 0,-20 82-40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2.166"/>
    </inkml:context>
    <inkml:brush xml:id="br0">
      <inkml:brushProperty name="width" value="0.05" units="cm"/>
      <inkml:brushProperty name="height" value="0.05" units="cm"/>
      <inkml:brushProperty name="color" value="#004F8B"/>
    </inkml:brush>
  </inkml:definitions>
  <inkml:trace contextRef="#ctx0" brushRef="#br0">232 160 6447 0 0,'0'-2'499'0'0,"1"-30"634"0"0,1-26 8020 0 0,-6 31-5894 0 0,-7 4-3809 0 0,10 21 571 0 0,0 1 0 0 0,0 0 1 0 0,0 0-1 0 0,0 0 1 0 0,0 0-1 0 0,-1 0 0 0 0,1 0 1 0 0,0 0-1 0 0,-1 0 1 0 0,1 0-1 0 0,-1 1 1 0 0,1-1-1 0 0,-1 0 0 0 0,1 1 1 0 0,-1-1-1 0 0,0 1 1 0 0,1 0-1 0 0,-1 0 0 0 0,1-1 1 0 0,-1 1-1 0 0,0 0 1 0 0,1 0-1 0 0,-1 1 0 0 0,0-1 1 0 0,1 0-1 0 0,-1 0 1 0 0,1 1-1 0 0,-4 0 1 0 0,-1 2 10 0 0,0-1 0 0 0,1 0 1 0 0,-1 1-1 0 0,0 0 1 0 0,1 1-1 0 0,-5 3 1 0 0,-3 4-36 0 0,1 0 0 0 0,1 1 0 0 0,0 0 0 0 0,1 1 0 0 0,0 0 0 0 0,1 1 1 0 0,0 0-1 0 0,1 0 0 0 0,1 1 0 0 0,1 0 0 0 0,0 0 0 0 0,0 1 0 0 0,-3 20 1 0 0,7-30 28 0 0,1 1 0 0 0,1 0 0 0 0,-1 0 1 0 0,1 0-1 0 0,1 11 0 0 0,-1-15-10 0 0,1 0 0 0 0,-1-1-1 0 0,0 1 1 0 0,1-1 0 0 0,0 1 0 0 0,0-1-1 0 0,-1 1 1 0 0,1-1 0 0 0,1 1 0 0 0,-1-1-1 0 0,0 0 1 0 0,1 1 0 0 0,-1-1 0 0 0,1 0 0 0 0,0 0-1 0 0,-1 0 1 0 0,4 3 0 0 0,-2-5 0 0 0,-1 1-1 0 0,0 0 1 0 0,0 0 0 0 0,1-1 0 0 0,-1 1-1 0 0,0-1 1 0 0,1 0 0 0 0,-1 1 0 0 0,0-1-1 0 0,1 0 1 0 0,-1-1 0 0 0,1 1 0 0 0,-1 0-1 0 0,0-1 1 0 0,1 1 0 0 0,-1-1 0 0 0,0 0 0 0 0,0 0-1 0 0,4-1 1 0 0,1-1 20 0 0,-1-1-1 0 0,0 1 1 0 0,1-1 0 0 0,-1 0-1 0 0,6-7 1 0 0,-3 3-13 0 0,-1-1 1 0 0,-1 0-1 0 0,1-1 0 0 0,-2 0 0 0 0,1 0 0 0 0,-1 0 1 0 0,-1-1-1 0 0,0 0 0 0 0,7-21 0 0 0,-1-7-19 0 0,9-61 0 0 0,-17 89 0 0 0,-2 7 21 0 0,0 0 0 0 0,0 0 1 0 0,-1 1-1 0 0,1-1 1 0 0,-1 0-1 0 0,0 0 0 0 0,0-6 1 0 0,10 99 452 0 0,-9-44-404 0 0,-1-21-25 0 0,5 45 1 0 0,-4-63-47 0 0,0 0 0 0 0,1-1 0 0 0,-1 1 0 0 0,1-1 0 0 0,0 1 0 0 0,0-1 0 0 0,1 1 0 0 0,0-1-1 0 0,0 0 1 0 0,0 0 0 0 0,0-1 0 0 0,8 9 0 0 0,-9-11-73 0 0,-1-1 0 0 0,1 0-1 0 0,-1 0 1 0 0,1 0 0 0 0,0 0 0 0 0,-1 0-1 0 0,1 0 1 0 0,0-1 0 0 0,0 1 0 0 0,-1 0-1 0 0,1-1 1 0 0,0 0 0 0 0,0 1-1 0 0,0-1 1 0 0,0 0 0 0 0,0 0 0 0 0,-1 0-1 0 0,1 0 1 0 0,2 0 0 0 0,12-4-741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2.684"/>
    </inkml:context>
    <inkml:brush xml:id="br0">
      <inkml:brushProperty name="width" value="0.05" units="cm"/>
      <inkml:brushProperty name="height" value="0.05" units="cm"/>
      <inkml:brushProperty name="color" value="#004F8B"/>
    </inkml:brush>
  </inkml:definitions>
  <inkml:trace contextRef="#ctx0" brushRef="#br0">43 0 10135 0 0,'-9'42'2508'0'0,"1"0"1"0"0,3 1-1 0 0,-1 46 0 0 0,0 0-1079 0 0,3-57-926 0 0,0-20-303 0 0,2 0-1 0 0,0 0 1 0 0,0 0-1 0 0,1 0 0 0 0,1-1 1 0 0,0 1-1 0 0,0 0 1 0 0,5 15-1 0 0,8-48-156 0 0,-8 7-74 0 0,0-1 1 0 0,-1 0 0 0 0,0 0-1 0 0,3-18 1 0 0,5-63-246 0 0,-10 66 204 0 0,1 1 1 0 0,1-1-1 0 0,12-36 0 0 0,-17 66 72 0 0,1-5 42 0 0,1 0-1 0 0,0 0 0 0 0,0 0 1 0 0,0 1-1 0 0,0-1 1 0 0,1 0-1 0 0,0 1 1 0 0,-1 0-1 0 0,2 0 1 0 0,-1 0-1 0 0,6-6 0 0 0,-8 10-30 0 0,-1-1 0 0 0,1 1 0 0 0,-1 0 0 0 0,1 0 0 0 0,-1 0 0 0 0,1 0 0 0 0,-1-1 0 0 0,1 1 0 0 0,0 0 0 0 0,-1 0 0 0 0,1 0-1 0 0,-1 0 1 0 0,1 0 0 0 0,-1 0 0 0 0,1 0 0 0 0,0 1 0 0 0,-1-1 0 0 0,1 0 0 0 0,-1 0 0 0 0,1 0 0 0 0,-1 0 0 0 0,1 1 0 0 0,-1-1-1 0 0,1 0 1 0 0,-1 1 0 0 0,1-1 0 0 0,-1 0 0 0 0,1 1 0 0 0,-1-1 0 0 0,0 0 0 0 0,1 1 0 0 0,10 14 118 0 0,-8-9-93 0 0,-1-1 1 0 0,-1 1-1 0 0,1-1 0 0 0,-1 1 0 0 0,0 0 0 0 0,0-1 1 0 0,-1 1-1 0 0,0 8 0 0 0,-5 51 253 0 0,2-43-192 0 0,0 3 13 0 0,1-12-48 0 0,0-1-1 0 0,1 1 1 0 0,1-1 0 0 0,0 1-1 0 0,0-1 1 0 0,1 1-1 0 0,1-1 1 0 0,3 16-1 0 0,-4-27-57 0 0,0 1 1 0 0,-1-1-1 0 0,1 0 0 0 0,0 0 0 0 0,0 0 1 0 0,0 1-1 0 0,0-1 0 0 0,0 0 0 0 0,0 0 0 0 0,0-1 1 0 0,0 1-1 0 0,0 0 0 0 0,1 0 0 0 0,-1 0 1 0 0,0-1-1 0 0,2 2 0 0 0,-1-2-4 0 0,0-1 1 0 0,0 1-1 0 0,0 0 0 0 0,1-1 0 0 0,-1 1 1 0 0,0-1-1 0 0,0 0 0 0 0,0 1 0 0 0,0-1 0 0 0,-1 0 1 0 0,1 0-1 0 0,0 0 0 0 0,0-1 0 0 0,-1 1 1 0 0,1 0-1 0 0,0-1 0 0 0,-1 1 0 0 0,1-1 1 0 0,-1 1-1 0 0,0-1 0 0 0,2-3 0 0 0,3-3-19 0 0,0 0-1 0 0,-1-1 0 0 0,4-11 1 0 0,1-5-138 0 0,11-46 1 0 0,-14 44 14 0 0,14-38 1 0 0,-17 58 99 0 0,-3 6 310 0 0,6 26 134 0 0,-1-7-332 0 0,-3 3-42 0 0,0 26-1 0 0,-2-28 63 0 0,0-1-1 0 0,7 31 1 0 0,-7-44-242 0 0,0 0 0 0 0,1 0 0 0 0,-1-1 0 0 0,1 1 0 0 0,1-1 0 0 0,-1 1 0 0 0,0-1 0 0 0,1 0 0 0 0,0 0 0 0 0,0 0 0 0 0,0 0 0 0 0,1 0 0 0 0,-1-1 0 0 0,7 5 0 0 0,-6-7-1068 0 0,7-1-17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3.114"/>
    </inkml:context>
    <inkml:brush xml:id="br0">
      <inkml:brushProperty name="width" value="0.05" units="cm"/>
      <inkml:brushProperty name="height" value="0.05" units="cm"/>
      <inkml:brushProperty name="color" value="#004F8B"/>
    </inkml:brush>
  </inkml:definitions>
  <inkml:trace contextRef="#ctx0" brushRef="#br0">21 195 2759 0 0,'2'-1'15016'0'0,"7"-5"-14464"0"0,0 1 0 0 0,0-2 0 0 0,0 1 0 0 0,-1-1-1 0 0,1-1 1 0 0,-2 1 0 0 0,13-17 0 0 0,-15 18-474 0 0,-1-1 1 0 0,0 0 0 0 0,0 0-1 0 0,-1-1 1 0 0,0 1 0 0 0,0-1-1 0 0,-1 1 1 0 0,0-1 0 0 0,0 0-1 0 0,-1 0 1 0 0,1-11 0 0 0,-3 8-54 0 0,-5 2-25 0 0,4 9-6 0 0,1-1 0 0 0,0 1 0 0 0,-1-1 0 0 0,1 1 0 0 0,-1 0 0 0 0,1-1 0 0 0,0 1 0 0 0,-1 0 1 0 0,1 0-1 0 0,-1 0 0 0 0,1 0 0 0 0,-1 0 0 0 0,1 0 0 0 0,-1 0 0 0 0,1 1 0 0 0,-1-1 0 0 0,1 1 0 0 0,0-1 0 0 0,-1 1 0 0 0,1-1 0 0 0,0 1 0 0 0,-1 0 0 0 0,1-1 0 0 0,0 1 0 0 0,0 0 0 0 0,-1 0 0 0 0,1 0 0 0 0,-1 1 0 0 0,-5 5-69 0 0,0 0-1 0 0,-12 15 0 0 0,17-20 68 0 0,-5 7 105 0 0,1 2 0 0 0,-1-1 0 0 0,2 0 0 0 0,0 1 0 0 0,0 0 1 0 0,1 0-1 0 0,0 1 0 0 0,1-1 0 0 0,0 1 0 0 0,1 0 0 0 0,0-1 0 0 0,1 1 0 0 0,1 0 0 0 0,1 21 0 0 0,-1-29-33 0 0,1 0 0 0 0,0 0 0 0 0,-1-1 0 0 0,2 1-1 0 0,-1 0 1 0 0,0 0 0 0 0,1-1 0 0 0,0 1 0 0 0,0-1 0 0 0,0 1 0 0 0,0-1-1 0 0,0 0 1 0 0,1 0 0 0 0,-1 0 0 0 0,1 0 0 0 0,0 0 0 0 0,0-1 0 0 0,0 1-1 0 0,0-1 1 0 0,1 0 0 0 0,-1 0 0 0 0,0 0 0 0 0,1 0 0 0 0,0 0 0 0 0,-1-1-1 0 0,1 0 1 0 0,0 0 0 0 0,0 0 0 0 0,0 0 0 0 0,0 0 0 0 0,-1-1 0 0 0,1 0-1 0 0,0 0 1 0 0,0 0 0 0 0,0 0 0 0 0,0-1 0 0 0,5 0 0 0 0,8-3-195 0 0,0-1 1 0 0,0 0 0 0 0,0-1-1 0 0,-1-1 1 0 0,0-1 0 0 0,-1 0-1 0 0,21-15 1 0 0,-9 3-1422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3.951"/>
    </inkml:context>
    <inkml:brush xml:id="br0">
      <inkml:brushProperty name="width" value="0.05" units="cm"/>
      <inkml:brushProperty name="height" value="0.05" units="cm"/>
      <inkml:brushProperty name="color" value="#004F8B"/>
    </inkml:brush>
  </inkml:definitions>
  <inkml:trace contextRef="#ctx0" brushRef="#br0">1 19 5983 0 0,'0'-5'-1612'0'0,"0"-8"12160"0"0,4 17-9060 0 0,0 1-1191 0 0,-1 0 1 0 0,-1 1-1 0 0,1-1 0 0 0,-1 1 0 0 0,0 0 0 0 0,-1-1 1 0 0,1 1-1 0 0,-1 0 0 0 0,1 11 0 0 0,-1 56 929 0 0,-1-70-1137 0 0,-1 27 427 0 0,1 20-105 0 0,-3 0 0 0 0,-16 85 0 0 0,17-126-2585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4.334"/>
    </inkml:context>
    <inkml:brush xml:id="br0">
      <inkml:brushProperty name="width" value="0.05" units="cm"/>
      <inkml:brushProperty name="height" value="0.05" units="cm"/>
      <inkml:brushProperty name="color" value="#004F8B"/>
    </inkml:brush>
  </inkml:definitions>
  <inkml:trace contextRef="#ctx0" brushRef="#br0">1 110 10135 0 0,'0'0'1247'0'0,"7"-5"1154"0"0,7 0-1219 0 0,0-1 0 0 0,1 2-1 0 0,-1 0 1 0 0,21-2 0 0 0,29-8 604 0 0,-7-4-1468 0 0,0 3 1 0 0,1 2-1 0 0,85-7 0 0 0,-111 22-2862 0 0,-19 1-4800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4.695"/>
    </inkml:context>
    <inkml:brush xml:id="br0">
      <inkml:brushProperty name="width" value="0.05" units="cm"/>
      <inkml:brushProperty name="height" value="0.05" units="cm"/>
      <inkml:brushProperty name="color" value="#004F8B"/>
    </inkml:brush>
  </inkml:definitions>
  <inkml:trace contextRef="#ctx0" brushRef="#br0">198 200 1375 0 0,'0'0'66'0'0,"0"-9"4"0"0,2-31 2864 0 0,-1 20 2092 0 0,-1-24-1 0 0,0 38-4414 0 0,-1 0 0 0 0,0 1 0 0 0,0-1 0 0 0,0 1 0 0 0,-1-1 0 0 0,0 1 0 0 0,0-1 0 0 0,0 1 0 0 0,-3-5 0 0 0,3 8-590 0 0,1 0-1 0 0,0 0 1 0 0,-1 0 0 0 0,1 0 0 0 0,-1 1-1 0 0,0-1 1 0 0,0 1 0 0 0,0-1 0 0 0,0 1-1 0 0,0-1 1 0 0,0 1 0 0 0,0 0 0 0 0,0 0-1 0 0,0 0 1 0 0,0 0 0 0 0,-1 1 0 0 0,1-1-1 0 0,0 1 1 0 0,-1-1 0 0 0,1 1 0 0 0,0 0-1 0 0,-1-1 1 0 0,1 1 0 0 0,0 1 0 0 0,-1-1-1 0 0,-4 1 1 0 0,3 0-8 0 0,0 0 1 0 0,0 0-1 0 0,0 1 0 0 0,0-1 0 0 0,0 1 0 0 0,0 0 1 0 0,0 0-1 0 0,0 1 0 0 0,1-1 0 0 0,-1 1 1 0 0,1-1-1 0 0,0 1 0 0 0,-6 7 0 0 0,1 2-18 0 0,0 0 0 0 0,0 1 0 0 0,1 0 0 0 0,1 0-1 0 0,0 0 1 0 0,1 1 0 0 0,1 0 0 0 0,0 0 0 0 0,1 0 0 0 0,0 1 0 0 0,1-1-1 0 0,1 1 1 0 0,0 27 0 0 0,1-40 6 0 0,0 0-1 0 0,1 1 1 0 0,-1-1-1 0 0,0 0 1 0 0,1 0-1 0 0,-1 0 1 0 0,1 1 0 0 0,0-1-1 0 0,0 0 1 0 0,0 0-1 0 0,2 3 1 0 0,-3-4 6 0 0,1 0 0 0 0,0 0 1 0 0,0-1-1 0 0,0 1 1 0 0,0 0-1 0 0,0 0 0 0 0,0 0 1 0 0,0-1-1 0 0,0 1 0 0 0,0-1 1 0 0,0 1-1 0 0,0-1 0 0 0,0 1 1 0 0,0-1-1 0 0,1 0 0 0 0,0 1 1 0 0,2-1 13 0 0,-1 0 0 0 0,0 0-1 0 0,0-1 1 0 0,1 1 0 0 0,-1-1 0 0 0,0 1 0 0 0,0-1 0 0 0,0 0 0 0 0,0 0 0 0 0,0-1 0 0 0,0 1-1 0 0,0-1 1 0 0,4-2 0 0 0,5-4 12 0 0,-1-1-1 0 0,0 1 1 0 0,-1-2-1 0 0,0 0 1 0 0,-1 0-1 0 0,0 0 1 0 0,-1-2-1 0 0,0 1 0 0 0,7-13 1 0 0,0-5-55 0 0,-1-1 1 0 0,17-51-1 0 0,-31 126 458 0 0,-1-10-232 0 0,5 45-1 0 0,-2-66-203 0 0,0-1-1 0 0,0 1 0 0 0,2 0 0 0 0,0 0 1 0 0,11 25-1 0 0,-14-37-82 0 0,0 0 0 0 0,0 0 0 0 0,0-1 0 0 0,1 1 0 0 0,-1 0 0 0 0,0 0 0 0 0,1-1 0 0 0,2 3 0 0 0,10 3-5618 0 0,-1-5-1326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159"/>
    </inkml:context>
    <inkml:brush xml:id="br0">
      <inkml:brushProperty name="width" value="0.05" units="cm"/>
      <inkml:brushProperty name="height" value="0.05" units="cm"/>
      <inkml:brushProperty name="color" value="#004F8B"/>
    </inkml:brush>
  </inkml:definitions>
  <inkml:trace contextRef="#ctx0" brushRef="#br0">303 74 6447 0 0,'-6'-5'12546'0'0,"4"3"-12406"0"0,1 1 57 0 0,-1-1 1 0 0,1 0-1 0 0,0 0 0 0 0,0-1 0 0 0,0 1 0 0 0,0 0 0 0 0,0 0 0 0 0,0 0 1 0 0,1-1-1 0 0,-1 1 0 0 0,0-4 0 0 0,-1-2-230 0 0,2 6 43 0 0,-1 0 0 0 0,0-1 0 0 0,0 1-1 0 0,0 0 1 0 0,0 0 0 0 0,0 0 0 0 0,0 0 0 0 0,-3-3 0 0 0,3 5-8 0 0,1-1 0 0 0,-1 0 0 0 0,1 1 0 0 0,-1-1 0 0 0,1 1 0 0 0,-1-1 0 0 0,0 1 0 0 0,1 0 0 0 0,-1-1 0 0 0,0 1 0 0 0,0 0 0 0 0,1-1 0 0 0,-1 1 0 0 0,0 0 0 0 0,0 0 0 0 0,1 0 0 0 0,-1-1 0 0 0,0 1 0 0 0,0 0 0 0 0,1 0 0 0 0,-1 0 0 0 0,0 0 0 0 0,0 0 0 0 0,0 1 0 0 0,-1-1 0 0 0,-1 2-2 0 0,-1-1 0 0 0,1 1 0 0 0,0 0 0 0 0,-1 0 0 0 0,1 1 0 0 0,0-1 0 0 0,1 0 0 0 0,-1 1 0 0 0,-3 3 0 0 0,-22 31 0 0 0,22-29 0 0 0,-5 7-26 0 0,1 0-1 0 0,1 0 1 0 0,0 1 0 0 0,2 0-1 0 0,-1 0 1 0 0,2 1 0 0 0,0 0-1 0 0,-4 25 1 0 0,9-38 11 0 0,1-1-1 0 0,0 1 1 0 0,-1 0 0 0 0,2-1-1 0 0,-1 1 1 0 0,0 0 0 0 0,3 6-1 0 0,-3-10 13 0 0,0 1-1 0 0,1-1 0 0 0,-1 0 1 0 0,1 0-1 0 0,-1 0 1 0 0,1 0-1 0 0,-1 0 0 0 0,1 0 1 0 0,-1 0-1 0 0,1 0 1 0 0,-1 0-1 0 0,1 0 0 0 0,-1 0 1 0 0,1 0-1 0 0,-1 0 1 0 0,1 0-1 0 0,-1 0 0 0 0,0-1 1 0 0,1 1-1 0 0,-1 0 1 0 0,1 0-1 0 0,-1 0 0 0 0,1-1 1 0 0,11-5 9 0 0,-5 2-2 0 0,-1-1 0 0 0,0-1-1 0 0,-1 1 1 0 0,1-1 0 0 0,-1 0-1 0 0,0 0 1 0 0,0 0 0 0 0,-1-1-1 0 0,1 0 1 0 0,-2 0 0 0 0,1 0-1 0 0,4-13 1 0 0,2-10-43 0 0,12-52 0 0 0,-21 80 33 0 0,2-21-123 0 0,-2 17 47 0 0,-1 1 1 0 0,1-1-1 0 0,0 1 0 0 0,1 0 0 0 0,2-9 0 0 0,0 34 5 0 0,-2-14 74 0 0,10 62 26 0 0,5 14 607 0 0,8 143 0 0 0,-24-201-423 0 0,-1 0 0 0 0,-1 0 0 0 0,-1-1 0 0 0,-2 1 0 0 0,0 0 0 0 0,-1-1-1 0 0,-1 0 1 0 0,-2 0 0 0 0,0 0 0 0 0,-19 35 0 0 0,22-50-164 0 0,0 1 1 0 0,-1-1-1 0 0,0 0 1 0 0,0-1-1 0 0,-1 0 0 0 0,0 0 1 0 0,-11 9-1 0 0,14-13-83 0 0,0 0 1 0 0,-1 0-1 0 0,0-1 0 0 0,1 1 1 0 0,-1-1-1 0 0,0 0 0 0 0,0-1 1 0 0,0 1-1 0 0,0-1 0 0 0,-1 0 0 0 0,1 0 1 0 0,0-1-1 0 0,-1 1 0 0 0,1-1 1 0 0,-7-1-1 0 0,6 1-12 0 0,1-1 0 0 0,-1 0 0 0 0,1 0 0 0 0,0-1 0 0 0,-1 0 0 0 0,1 0 0 0 0,0 0 0 0 0,0 0 0 0 0,0-1 0 0 0,-7-4 0 0 0,10 4 49 0 0,-1 1 1 0 0,1 0 0 0 0,0-1 0 0 0,-1 1-1 0 0,1-1 1 0 0,0 1 0 0 0,0-1 0 0 0,1 0-1 0 0,-1 0 1 0 0,1 0 0 0 0,-1 0 0 0 0,1 0 0 0 0,0 0-1 0 0,0 0 1 0 0,0-1 0 0 0,1 1 0 0 0,-1 0-1 0 0,1-6 1 0 0,0-1 5 0 0,0 1 0 0 0,1-1 0 0 0,0 1 0 0 0,1-1 0 0 0,0 1 0 0 0,0 0 0 0 0,1 0 0 0 0,0 0 0 0 0,1 0 1 0 0,0 0-1 0 0,0 1 0 0 0,1-1 0 0 0,0 1 0 0 0,9-11 0 0 0,8-5-1157 0 0,0 1 0 0 0,49-40 0 0 0,-51 46-5998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491"/>
    </inkml:context>
    <inkml:brush xml:id="br0">
      <inkml:brushProperty name="width" value="0.05" units="cm"/>
      <inkml:brushProperty name="height" value="0.05" units="cm"/>
      <inkml:brushProperty name="color" value="#004F8B"/>
    </inkml:brush>
  </inkml:definitions>
  <inkml:trace contextRef="#ctx0" brushRef="#br0">22 1 8751 0 0,'0'0'9616'0'0,"1"2"-8337"0"0,0 29-51 0 0,-1 0 1 0 0,-1 0 0 0 0,-8 45-1 0 0,2-27-3476 0 0,1 58-1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5.860"/>
    </inkml:context>
    <inkml:brush xml:id="br0">
      <inkml:brushProperty name="width" value="0.05" units="cm"/>
      <inkml:brushProperty name="height" value="0.05" units="cm"/>
      <inkml:brushProperty name="color" value="#004F8B"/>
    </inkml:brush>
  </inkml:definitions>
  <inkml:trace contextRef="#ctx0" brushRef="#br0">48 126 11055 0 0,'2'-12'1180'0'0,"2"5"-595"0"0,0 1 0 0 0,1 0 0 0 0,-1 1 1 0 0,1-1-1 0 0,1 1 0 0 0,-1 0 0 0 0,1 0 0 0 0,0 0 0 0 0,0 1 0 0 0,0 0 0 0 0,0 0 0 0 0,1 0 0 0 0,10-3 0 0 0,8-3 1476 0 0,0 1 1 0 0,38-7-1 0 0,-54 14-2357 0 0,1 0 1 0 0,-1 1 0 0 0,1 1-1 0 0,0 0 1 0 0,0 0 0 0 0,-1 1-1 0 0,13 2 1 0 0,-21-3 1 0 0,-1 0 1 0 0,1 0-1 0 0,-1 0 0 0 0,1 1 0 0 0,-1-1 1 0 0,1 0-1 0 0,-1 0 0 0 0,1 1 0 0 0,-1-1 1 0 0,1 0-1 0 0,-1 1 0 0 0,1-1 1 0 0,-1 1-1 0 0,1-1 0 0 0,-1 0 0 0 0,0 1 1 0 0,1-1-1 0 0,-1 1 0 0 0,1 0 0 0 0,5 11-8423 0 0</inkml:trace>
  <inkml:trace contextRef="#ctx0" brushRef="#br0" timeOffset="1">41 535 15463 0 0,'-10'7'475'0'0,"6"-3"-254"0"0,0-1 1 0 0,-1 0 0 0 0,2 1-1 0 0,-1 0 1 0 0,-6 7 2509 0 0,29-10-945 0 0,-1-4-1184 0 0,-1-1 0 0 0,22-7 0 0 0,-20 4-59 0 0,33-5 0 0 0,13 1-484 0 0,-37 5-6674 0 0,-9 2-1069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6.285"/>
    </inkml:context>
    <inkml:brush xml:id="br0">
      <inkml:brushProperty name="width" value="0.05" units="cm"/>
      <inkml:brushProperty name="height" value="0.05" units="cm"/>
      <inkml:brushProperty name="color" value="#004F8B"/>
    </inkml:brush>
  </inkml:definitions>
  <inkml:trace contextRef="#ctx0" brushRef="#br0">204 457 10135 0 0,'0'0'778'0'0,"0"-9"1130"0"0,5-12 5596 0 0,-3 13-6850 0 0,0 1-576 0 0,-2-1-20 0 0,0 7-55 0 0,0-1-1 0 0,0 1 0 0 0,-1 0 1 0 0,1 0-1 0 0,0 0 1 0 0,0-1-1 0 0,-1 1 1 0 0,1 0-1 0 0,-1 0 0 0 0,1 0 1 0 0,-1 0-1 0 0,1 0 1 0 0,-1 0-1 0 0,0 0 1 0 0,1 0-1 0 0,-1 0 1 0 0,0 0-1 0 0,0 0 0 0 0,0 1 1 0 0,1-1-1 0 0,-1 0 1 0 0,0 0-1 0 0,0 1 1 0 0,0-1-1 0 0,0 1 0 0 0,-1-1 1 0 0,1 1-1 0 0,0-1 1 0 0,0 1-1 0 0,0-1 1 0 0,0 1-1 0 0,0 0 0 0 0,-2 0 1 0 0,0 0-4 0 0,0-1 0 0 0,0 2 1 0 0,0-1-1 0 0,0 0 0 0 0,0 1 0 0 0,0-1 1 0 0,0 1-1 0 0,-4 1 0 0 0,-1 2-5 0 0,0 1 0 0 0,1-1 0 0 0,-1 1 0 0 0,1 1 0 0 0,0-1 0 0 0,0 1 0 0 0,1 1 0 0 0,-1-1 0 0 0,1 1 0 0 0,-5 8 0 0 0,-2 3-23 0 0,2 1 1 0 0,-20 39-1 0 0,28-49 73 0 0,-1 0 1 0 0,1 0-1 0 0,1 1 0 0 0,0-1 0 0 0,-2 13 1 0 0,4-19-10 0 0,0 0 0 0 0,0 0 0 0 0,0 0 1 0 0,0 0-1 0 0,0 0 0 0 0,1 0 1 0 0,0 0-1 0 0,-1 0 0 0 0,3 5 1 0 0,-2-7-19 0 0,-1 0 1 0 0,1 1 0 0 0,0-1 0 0 0,0 0 0 0 0,0 0-1 0 0,0 0 1 0 0,0 0 0 0 0,0 0 0 0 0,0 0-1 0 0,0 0 1 0 0,0 0 0 0 0,0 0 0 0 0,1-1 0 0 0,-1 1-1 0 0,0 0 1 0 0,0-1 0 0 0,1 1 0 0 0,-1-1 0 0 0,1 1-1 0 0,2 0 1 0 0,-1-1 5 0 0,0 0 0 0 0,0 0 0 0 0,0-1 0 0 0,0 1 0 0 0,0-1-1 0 0,0 1 1 0 0,0-1 0 0 0,0 0 0 0 0,0 0 0 0 0,0 0 0 0 0,0-1 0 0 0,0 1 0 0 0,-1-1 0 0 0,1 0-1 0 0,0 1 1 0 0,3-5 0 0 0,6-4 20 0 0,-1-1 1 0 0,10-12-1 0 0,-18 20-36 0 0,11-14-60 0 0,-2 0 0 0 0,0-1 0 0 0,0 0 0 0 0,-2-1 0 0 0,-1 0 0 0 0,0 0 1 0 0,-1-1-1 0 0,8-33 0 0 0,-1-16-679 0 0,9-87 1 0 0,-18 113 456 0 0,20-88 670 0 0,-33 163 107 0 0,2 1 1 0 0,-3 63-1 0 0,11 69 153 0 0,-3-142-545 0 0,1 5-83 0 0,9 120 1057 0 0,-8-131-1188 0 0,1 0 1 0 0,1-1-1 0 0,0 1 1 0 0,2-1-1 0 0,-1 0 1 0 0,14 24-1 0 0,-11-28-5565 0 0,2-4-1955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090"/>
    </inkml:context>
    <inkml:brush xml:id="br0">
      <inkml:brushProperty name="width" value="0.05" units="cm"/>
      <inkml:brushProperty name="height" value="0.05" units="cm"/>
      <inkml:brushProperty name="color" value="#004F8B"/>
    </inkml:brush>
  </inkml:definitions>
  <inkml:trace contextRef="#ctx0" brushRef="#br0">3 15 2759 0 0,'0'-1'126'0'0,"-2"-13"6950"0"0,10 65-989 0 0,-6 26-4011 0 0,0-7-1259 0 0,12 101 105 0 0,-13-151-1623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503"/>
    </inkml:context>
    <inkml:brush xml:id="br0">
      <inkml:brushProperty name="width" value="0.05" units="cm"/>
      <inkml:brushProperty name="height" value="0.05" units="cm"/>
      <inkml:brushProperty name="color" value="#004F8B"/>
    </inkml:brush>
  </inkml:definitions>
  <inkml:trace contextRef="#ctx0" brushRef="#br0">1 122 10135 0 0,'0'0'2264'0'0,"16"-6"1743"0"0,72-27 865 0 0,-55 18-4181 0 0,0 0 1 0 0,1 3 0 0 0,56-14-1 0 0,-68 21-714 0 0,1 1 1 0 0,-1 1-1 0 0,0 2 0 0 0,1 0 0 0 0,-1 1 0 0 0,1 1 1 0 0,22 4-1 0 0,-35-3-581 0 0,0 1 0 0 0,0 0 1 0 0,18 8-1 0 0,0 3-844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9"/>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7.855"/>
    </inkml:context>
    <inkml:brush xml:id="br0">
      <inkml:brushProperty name="width" value="0.05" units="cm"/>
      <inkml:brushProperty name="height" value="0.05" units="cm"/>
      <inkml:brushProperty name="color" value="#004F8B"/>
    </inkml:brush>
  </inkml:definitions>
  <inkml:trace contextRef="#ctx0" brushRef="#br0">325 178 10335 0 0,'0'0'472'0'0,"-1"0"-9"0"0,-2-3-302 0 0,1 0 0 0 0,0 0-1 0 0,0 0 1 0 0,0 0 0 0 0,1 0 0 0 0,-1 0-1 0 0,1 0 1 0 0,-1-1 0 0 0,1 1 0 0 0,0-1-1 0 0,-1-5 1 0 0,-2-7 1385 0 0,-3-3-157 0 0,3 6-508 0 0,-1 0 0 0 0,-10-20 1 0 0,13 30-837 0 0,0 0 1 0 0,0 0 0 0 0,-1 0 0 0 0,1 0-1 0 0,-1 0 1 0 0,1 0 0 0 0,-1 0-1 0 0,0 1 1 0 0,0-1 0 0 0,0 1 0 0 0,-1 0-1 0 0,1 0 1 0 0,-7-3 0 0 0,7 5-42 0 0,1 0 0 0 0,-1 0 1 0 0,0 1-1 0 0,1-1 0 0 0,-1 0 1 0 0,1 1-1 0 0,-1 0 0 0 0,1 0 1 0 0,-1-1-1 0 0,1 2 0 0 0,-3 0 0 0 0,1-1-2 0 0,-7 5-38 0 0,0-1 0 0 0,0 2 0 0 0,1-1 0 0 0,-1 1 0 0 0,2 1 0 0 0,-1 0 0 0 0,-14 16 0 0 0,12-11-12 0 0,1 0 0 0 0,1 0 0 0 0,0 1 0 0 0,1 1 0 0 0,-8 17 0 0 0,13-23 57 0 0,1 0-1 0 0,0 0 1 0 0,0 0 0 0 0,-2 19-1 0 0,4-24 5 0 0,1-1 0 0 0,-1 1 0 0 0,1 0-1 0 0,0 0 1 0 0,0 0 0 0 0,1-1 0 0 0,-1 1 0 0 0,1 0 0 0 0,0 0-1 0 0,0-1 1 0 0,0 1 0 0 0,0-1 0 0 0,1 1 0 0 0,-1-1-1 0 0,3 5 1 0 0,-3-7 1 0 0,0 0 0 0 0,0 1 0 0 0,0-1-1 0 0,1 0 1 0 0,-1 0 0 0 0,0 0 0 0 0,0 0 0 0 0,1-1-1 0 0,-1 1 1 0 0,0 0 0 0 0,1 0 0 0 0,-1-1 0 0 0,1 1-1 0 0,-1-1 1 0 0,1 1 0 0 0,-1-1 0 0 0,1 0-1 0 0,-1 1 1 0 0,3-1 0 0 0,-1 0 9 0 0,0 0 1 0 0,1-1-1 0 0,-1 1 1 0 0,0-1-1 0 0,0 0 1 0 0,0 0-1 0 0,0 0 1 0 0,0 0-1 0 0,3-2 0 0 0,6-5 37 0 0,-1 1 1 0 0,0-1-1 0 0,15-14 0 0 0,-22 18-59 0 0,6-5 28 0 0,-1-1 0 0 0,1 0-1 0 0,-2-1 1 0 0,0 0 0 0 0,0 0 0 0 0,-1-1-1 0 0,8-17 1 0 0,-3 0 64 0 0,-1-1-1 0 0,11-44 1 0 0,-22 72 119 0 0,2 24 38 0 0,-1 20-41 0 0,-1-12 151 0 0,8 51 0 0 0,-7-72-442 0 0,1-1 0 0 0,0 0 1 0 0,0 0-1 0 0,1-1 0 0 0,0 1 0 0 0,0-1 0 0 0,1 1 1 0 0,0-1-1 0 0,1 0 0 0 0,-1 0 0 0 0,7 7 1 0 0,-1-6-4978 0 0,-1-3-1712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8.358"/>
    </inkml:context>
    <inkml:brush xml:id="br0">
      <inkml:brushProperty name="width" value="0.05" units="cm"/>
      <inkml:brushProperty name="height" value="0.05" units="cm"/>
      <inkml:brushProperty name="color" value="#004F8B"/>
    </inkml:brush>
  </inkml:definitions>
  <inkml:trace contextRef="#ctx0" brushRef="#br0">351 182 12839 0 0,'0'-17'1370'0'0,"15"-40"15"0"0,-14 49-1215 0 0,0 0 1 0 0,-1 0-1 0 0,0 0 0 0 0,0 0 1 0 0,-1 0-1 0 0,1 0 0 0 0,-3-8 1 0 0,2 14-141 0 0,0 0 0 0 0,1 0 0 0 0,-1 0 0 0 0,0 0 0 0 0,0 0 0 0 0,0 1 1 0 0,0-1-1 0 0,0 0 0 0 0,-1 1 0 0 0,1-1 0 0 0,0 1 0 0 0,-1-1 0 0 0,1 1 1 0 0,-1 0-1 0 0,1-1 0 0 0,-1 1 0 0 0,0 0 0 0 0,0 0 0 0 0,1 0 0 0 0,-1 0 1 0 0,0 1-1 0 0,0-1 0 0 0,0 0 0 0 0,0 1 0 0 0,0 0 0 0 0,0-1 0 0 0,0 1 1 0 0,0 0-1 0 0,0 0 0 0 0,0 0 0 0 0,0 0 0 0 0,-4 1 0 0 0,0 0-39 0 0,0-1-1 0 0,0 2 1 0 0,0-1 0 0 0,0 1-1 0 0,0 0 1 0 0,0 0-1 0 0,0 1 1 0 0,1 0 0 0 0,-1 0-1 0 0,-4 4 1 0 0,1-1-38 0 0,0 1 1 0 0,1 1-1 0 0,0 0 1 0 0,-14 17-1 0 0,3 2-81 0 0,1 1 0 0 0,-23 51 0 0 0,41-78 122 0 0,-7 11-37 0 0,2 1-1 0 0,0-1 0 0 0,-4 15 1 0 0,8-24 42 0 0,0 0 1 0 0,1 0-1 0 0,-1 0 0 0 0,1 0 1 0 0,0 0-1 0 0,0 0 1 0 0,0 0-1 0 0,0 0 1 0 0,0 0-1 0 0,0-1 1 0 0,1 1-1 0 0,0 0 1 0 0,-1 0-1 0 0,1 0 1 0 0,0 0-1 0 0,0 0 0 0 0,1-1 1 0 0,-1 1-1 0 0,1-1 1 0 0,2 5-1 0 0,-3-6 1 0 0,0-1 0 0 0,0 1 0 0 0,0 0 0 0 0,0-1 0 0 0,1 1 0 0 0,-1 0 0 0 0,0-1 0 0 0,0 1 0 0 0,1-1 0 0 0,-1 0 0 0 0,0 0 0 0 0,1 1 0 0 0,-1-1 0 0 0,0 0 0 0 0,1 0 0 0 0,-1 0 0 0 0,0 0 0 0 0,1 0 0 0 0,-1 0 0 0 0,0-1 0 0 0,1 1 0 0 0,-1 0 0 0 0,0-1 0 0 0,0 1 0 0 0,2-2 0 0 0,2 1 0 0 0,-1-1 0 0 0,1-1 0 0 0,-1 1 0 0 0,0-1 0 0 0,6-4 0 0 0,3-3 6 0 0,0-2-1 0 0,-1 0 0 0 0,-1 0 1 0 0,0-1-1 0 0,0 0 0 0 0,-1-1 1 0 0,-1 0-1 0 0,-1-1 0 0 0,0 0 1 0 0,0 0-1 0 0,4-17 0 0 0,7-22 70 0 0,-9 77 242 0 0,1 21-65 0 0,-1 0-1 0 0,-3 1 1 0 0,-1-1 0 0 0,-2 1-1 0 0,-2 1 1 0 0,-2-1-1 0 0,-2 0 1 0 0,-3 0 0 0 0,-1 0-1 0 0,-2-1 1 0 0,-1 0-1 0 0,-24 61 1 0 0,25-83-112 0 0,-1-2 0 0 0,-22 37 0 0 0,26-49-128 0 0,-1 0 0 0 0,0-1 0 0 0,0 1 0 0 0,0-1 0 0 0,-1-1 0 0 0,0 1 0 0 0,0-1 0 0 0,0 0 0 0 0,-13 6 0 0 0,17-9-77 0 0,-1-2 0 0 0,1 1 0 0 0,-1 0 1 0 0,0-1-1 0 0,0 1 0 0 0,1-1 0 0 0,-1 0 0 0 0,0-1 0 0 0,0 1 1 0 0,0-1-1 0 0,0 1 0 0 0,0-1 0 0 0,0 0 0 0 0,0-1 1 0 0,0 1-1 0 0,0-1 0 0 0,0 0 0 0 0,0 0 0 0 0,0 0 0 0 0,0 0 1 0 0,0-1-1 0 0,1 1 0 0 0,-1-1 0 0 0,1 0 0 0 0,-1 0 1 0 0,1 0-1 0 0,0-1 0 0 0,0 1 0 0 0,0-1 0 0 0,0 0 0 0 0,-3-4 1 0 0,0 1 30 0 0,1-1 0 0 0,1 0 0 0 0,0-1 0 0 0,0 1 1 0 0,0-1-1 0 0,1 1 0 0 0,0-1 0 0 0,0 0 0 0 0,1-1 1 0 0,0 1-1 0 0,1 0 0 0 0,0 0 0 0 0,0-1 0 0 0,0-9 1 0 0,2 0 39 0 0,1 0 0 0 0,1 1 0 0 0,0-1 0 0 0,1 1 0 0 0,1-1 0 0 0,1 1 0 0 0,0 1 0 0 0,1-1 0 0 0,1 1 0 0 0,19-29 0 0 0,-12 24-27 0 0,0 1-1 0 0,2 1 0 0 0,23-23 1 0 0,60-43-883 0 0,-92 79 706 0 0,30-25-854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8.780"/>
    </inkml:context>
    <inkml:brush xml:id="br0">
      <inkml:brushProperty name="width" value="0.05" units="cm"/>
      <inkml:brushProperty name="height" value="0.05" units="cm"/>
      <inkml:brushProperty name="color" value="#004F8B"/>
    </inkml:brush>
  </inkml:definitions>
  <inkml:trace contextRef="#ctx0" brushRef="#br0">0 10 12495 0 0,'0'0'572'0'0,"0"-1"-10"0"0,0 1-522 0 0,0 0 0 0 0,0-1 0 0 0,0 1 0 0 0,0 0 0 0 0,0-1 0 0 0,0 1 0 0 0,0 0 0 0 0,0-1 0 0 0,0 1 0 0 0,0 0 0 0 0,1-1 1 0 0,-1 1-1 0 0,0 0 0 0 0,0 0 0 0 0,0-1 0 0 0,0 1 0 0 0,0 0 0 0 0,1-1 0 0 0,-1 1 0 0 0,0 0 0 0 0,0 0 0 0 0,0-1 0 0 0,1 1 0 0 0,-1 0 1 0 0,0 0-1 0 0,0 0 0 0 0,1-1 0 0 0,-1 1 0 0 0,0 0 0 0 0,1 0 0 0 0,-1 0 0 0 0,0 0 0 0 0,0 0 0 0 0,1 0 0 0 0,-1 0 0 0 0,0-1 0 0 0,1 1 1 0 0,-1 0-1 0 0,0 0 0 0 0,1 0 0 0 0,-1 0 0 0 0,0 0 0 0 0,1 0 0 0 0,-1 1 0 0 0,0-1 0 0 0,1 0 0 0 0,-1 0 0 0 0,0 0 0 0 0,1 0 0 0 0,-1 0 1 0 0,0 0-1 0 0,0 0 0 0 0,1 1 0 0 0,-1-1 0 0 0,0 0 0 0 0,0 0 0 0 0,1 0 0 0 0,-1 1 0 0 0,0-1 0 0 0,0 0 0 0 0,1 0 0 0 0,-1 1 0 0 0,0-1 1 0 0,0 0-1 0 0,0 0 0 0 0,0 1 0 0 0,1 0 0 0 0,-1-1-131 0 0,4 4 285 0 0,-1 0 0 0 0,-1 1 0 0 0,1-1 0 0 0,0 1 0 0 0,-1-1 0 0 0,0 1 0 0 0,0 0 0 0 0,0 0 0 0 0,-1-1 0 0 0,0 1 0 0 0,0 1 0 0 0,1 8 0 0 0,0 10 380 0 0,-2 34 0 0 0,-1-45-398 0 0,-2 39 170 0 0,-2 1 1 0 0,-24 97 0 0 0,29-149-593 0 0,0-10-5450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9.152"/>
    </inkml:context>
    <inkml:brush xml:id="br0">
      <inkml:brushProperty name="width" value="0.05" units="cm"/>
      <inkml:brushProperty name="height" value="0.05" units="cm"/>
      <inkml:brushProperty name="color" value="#004F8B"/>
    </inkml:brush>
  </inkml:definitions>
  <inkml:trace contextRef="#ctx0" brushRef="#br0">0 77 6911 0 0,'0'0'978'0'0,"1"2"406"0"0,11 33 2617 0 0,10 34 609 0 0,17 34-2157 0 0,-27-75-1884 0 0,2 0 1 0 0,0-1-1 0 0,35 48 0 0 0,-46-71-480 0 0,1 0 1 0 0,-1 0-1 0 0,1 0 0 0 0,-1-1 1 0 0,1 1-1 0 0,0-1 0 0 0,0 0 1 0 0,1 0-1 0 0,-1-1 0 0 0,5 3 1 0 0,-7-4-69 0 0,0-1 1 0 0,0 1 0 0 0,0-1-1 0 0,0 1 1 0 0,0-1-1 0 0,0 0 1 0 0,0 0 0 0 0,0 0-1 0 0,0 0 1 0 0,0 0-1 0 0,-1 0 1 0 0,1-1 0 0 0,0 1-1 0 0,0 0 1 0 0,0-1-1 0 0,0 0 1 0 0,0 1 0 0 0,0-1-1 0 0,-1 0 1 0 0,1 0-1 0 0,0 0 1 0 0,-1 0 0 0 0,1 0-1 0 0,0-1 1 0 0,-1 1-1 0 0,0 0 1 0 0,1-1 0 0 0,1-2-1 0 0,6-8 16 0 0,0 0-1 0 0,-1 0 1 0 0,0-1 0 0 0,-1 0-1 0 0,-1-1 1 0 0,0 1-1 0 0,-1-1 1 0 0,6-26-1 0 0,-2-5 23 0 0,4-69 0 0 0,3-20-54 0 0,-8 106-200 0 0,-8 26 106 0 0,3 2-1978 0 0,-3 0 1888 0 0,1-1-1 0 0,-1 1 1 0 0,1 0-1 0 0,-1 0 0 0 0,1 0 1 0 0,-1 1-1 0 0,0-1 1 0 0,1 0-1 0 0,-1 0 0 0 0,1 0 1 0 0,-1 0-1 0 0,0 0 1 0 0,1 0-1 0 0,-1 1 1 0 0,1-1-1 0 0,-1 0 0 0 0,0 0 1 0 0,1 0-1 0 0,-1 1 1 0 0,8 8-1835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49.873"/>
    </inkml:context>
    <inkml:brush xml:id="br0">
      <inkml:brushProperty name="width" value="0.05" units="cm"/>
      <inkml:brushProperty name="height" value="0.05" units="cm"/>
      <inkml:brushProperty name="color" value="#004F8B"/>
    </inkml:brush>
  </inkml:definitions>
  <inkml:trace contextRef="#ctx0" brushRef="#br0">175 46 8751 0 0,'0'0'10918'0'0,"-1"-19"-10044"0"0,-1 13-782 0 0,1 5-86 0 0,1 0 0 0 0,0 0 0 0 0,-1 0 0 0 0,1 0 0 0 0,0 0 0 0 0,-1 1 0 0 0,1-1 0 0 0,-1 0 0 0 0,0 0 0 0 0,1 1 0 0 0,-1-1 0 0 0,0 0 0 0 0,1 1 0 0 0,-1-1 0 0 0,0 1 0 0 0,0-1 0 0 0,1 1 0 0 0,-1-1 0 0 0,0 1 0 0 0,0-1 0 0 0,-1 1 0 0 0,-1-1 2 0 0,2 0-8 0 0,0 1 0 0 0,0-1 0 0 0,0 1 0 0 0,1-1 0 0 0,-1 1 0 0 0,0 0 0 0 0,0-1 0 0 0,0 1 0 0 0,0 0 0 0 0,0 0 0 0 0,0 0-1 0 0,0 0 1 0 0,0 0 0 0 0,0 0 0 0 0,0 0 0 0 0,0 0 0 0 0,0 0 0 0 0,0 1 0 0 0,0-1 0 0 0,0 0 0 0 0,0 0 0 0 0,0 1 0 0 0,0-1 0 0 0,-1 1 0 0 0,-1 1-11 0 0,-3 1-23 0 0,-1 0-1 0 0,1 1 1 0 0,0-1-1 0 0,0 1 1 0 0,1 1-1 0 0,-1-1 1 0 0,1 1-1 0 0,0 0 0 0 0,0 0 1 0 0,0 1-1 0 0,1-1 1 0 0,0 1-1 0 0,0 0 1 0 0,0 0-1 0 0,-3 9 1 0 0,0 1-25 0 0,0 1 0 0 0,1 0 0 0 0,0 1 0 0 0,-5 31 1 0 0,10-45 53 0 0,0 1 0 0 0,1-1 0 0 0,-1 0 0 0 0,1 1 0 0 0,0-1 0 0 0,0 0 0 0 0,0 0 0 0 0,1 1 0 0 0,-1-1 0 0 0,1 0 0 0 0,0 0 1 0 0,0 1-1 0 0,1-1 0 0 0,-1 0 0 0 0,5 7 0 0 0,-6-11 12 0 0,1 1 0 0 0,0-1 0 0 0,-1 1-1 0 0,1-1 1 0 0,0 1 0 0 0,-1-1 0 0 0,1 0 0 0 0,0 1 0 0 0,-1-1 0 0 0,1 0 0 0 0,0 1 0 0 0,0-1-1 0 0,-1 0 1 0 0,1 0 0 0 0,0 0 0 0 0,0 0 0 0 0,0 0 0 0 0,-1 0 0 0 0,1 0 0 0 0,0 0 0 0 0,0 0-1 0 0,0 0 1 0 0,-1-1 0 0 0,1 1 0 0 0,0 0 0 0 0,0 0 0 0 0,-1-1 0 0 0,1 1 0 0 0,1-1 0 0 0,18-12 173 0 0,-13 6-108 0 0,0 0 1 0 0,-1-1-1 0 0,1 0 1 0 0,-2 0-1 0 0,1 0 1 0 0,-1-1-1 0 0,7-15 1 0 0,23-70 58 0 0,-18 44-40 0 0,-10 27-79 0 0,-3 15 27 0 0,0 12 3 0 0,0 8 56 0 0,-2 8 212 0 0,0 0-1 0 0,0 23 1 0 0,-3-30-201 0 0,1 0 0 0 0,1 0 0 0 0,0 0 0 0 0,0-1 0 0 0,2 1 0 0 0,-1 0 0 0 0,9 20 0 0 0,-10-31-97 0 0,0 1-1 0 0,0-1 0 0 0,0 0 1 0 0,0 0-1 0 0,1 0 1 0 0,-1 0-1 0 0,1 0 0 0 0,-1 0 1 0 0,1 0-1 0 0,0 0 1 0 0,0 0-1 0 0,0-1 0 0 0,0 1 1 0 0,0-1-1 0 0,0 0 1 0 0,0 1-1 0 0,1-1 0 0 0,-1 0 1 0 0,3 1-1 0 0,-1-2-119 0 0,-1 0-1 0 0,0 1 0 0 0,1-1 1 0 0,-1-1-1 0 0,0 1 0 0 0,0 0 1 0 0,1-1-1 0 0,-1 1 0 0 0,0-1 1 0 0,0 0-1 0 0,0 0 0 0 0,0-1 1 0 0,5-1-1 0 0,3-3-1386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50.416"/>
    </inkml:context>
    <inkml:brush xml:id="br0">
      <inkml:brushProperty name="width" value="0.05" units="cm"/>
      <inkml:brushProperty name="height" value="0.05" units="cm"/>
      <inkml:brushProperty name="color" value="#004F8B"/>
    </inkml:brush>
  </inkml:definitions>
  <inkml:trace contextRef="#ctx0" brushRef="#br0">23 1 9215 0 0,'0'0'1222'0'0,"-2"8"2102"0"0,-5 40 2318 0 0,5 25-3633 0 0,1-8-1174 0 0,-1-25-511 0 0,-7 156 1032 0 0,21-205-1276 0 0,-9 5-92 0 0,0 0 0 0 0,0 0 0 0 0,0 0 0 0 0,0-1 0 0 0,-1 1 0 0 0,0-1 1 0 0,3-7-1 0 0,10-39-613 0 0,-8 25 298 0 0,48-162-852 0 0,-46 168 1142 0 0,-7 15 10 0 0,0 0 1 0 0,1 0-1 0 0,-2-1 1 0 0,4-10-1 0 0,-5 15 228 0 0,1 2-168 0 0,0-1-1 0 0,0 0 1 0 0,0 1-1 0 0,0 0 0 0 0,1-1 1 0 0,-1 1-1 0 0,0 0 0 0 0,0-1 1 0 0,0 1-1 0 0,0 0 0 0 0,-1 0 1 0 0,1 0-1 0 0,0 0 0 0 0,0 0 1 0 0,0 0-1 0 0,-1 0 0 0 0,1 0 1 0 0,0 2-1 0 0,3 5 79 0 0,-1 0 0 0 0,-1 1 1 0 0,0-1-1 0 0,0 1 0 0 0,0-1 0 0 0,-1 1 0 0 0,0 12 0 0 0,-6 66 449 0 0,1-29-341 0 0,3-47-195 0 0,1-1 0 0 0,3 21 0 0 0,-3-30-24 0 0,0-1 0 0 0,0 1 0 0 0,0-1 0 0 0,0 0 0 0 0,0 1 0 0 0,0-1 0 0 0,0 1 0 0 0,0-1 0 0 0,0 0 0 0 0,0 1 0 0 0,1-1 0 0 0,-1 0 0 0 0,0 1 0 0 0,0-1-1 0 0,0 1 1 0 0,0-1 0 0 0,1 0 0 0 0,-1 1 0 0 0,0-1 0 0 0,0 0 0 0 0,1 0 0 0 0,-1 1 0 0 0,0-1 0 0 0,1 0 0 0 0,-1 0 0 0 0,0 1 0 0 0,1-1 0 0 0,-1 0 0 0 0,0 0 0 0 0,1 0 0 0 0,-1 0 0 0 0,0 1 0 0 0,2-1 0 0 0,2-3-11 0 0,1 1-4 0 0,-1-1 1 0 0,0 1-1 0 0,0-1 0 0 0,0-1 0 0 0,0 1 0 0 0,0 0 1 0 0,-1-1-1 0 0,1 0 0 0 0,-1 0 0 0 0,0 0 0 0 0,3-6 1 0 0,3-4-65 0 0,-1 0 0 0 0,6-18-1 0 0,8-28 50 0 0,-14 37 14 0 0,0 0 1 0 0,16-29-1 0 0,-17 42 33 0 0,-7 10-10 0 0,1-1 0 0 0,-1 1 0 0 0,0 1 0 0 0,1-1 0 0 0,-1 0-1 0 0,0 0 1 0 0,0 0 0 0 0,1 0 0 0 0,-1 0 0 0 0,0 0 0 0 0,1 0-1 0 0,-1 0 1 0 0,0 0 0 0 0,0 1 0 0 0,1-1 0 0 0,-1 0 0 0 0,0 0-1 0 0,0 0 1 0 0,1 0 0 0 0,-1 1 0 0 0,0-1 0 0 0,0 0-1 0 0,0 0 1 0 0,1 1 0 0 0,-1-1 0 0 0,0 0 0 0 0,0 0 0 0 0,0 1-1 0 0,0-1 1 0 0,0 0 0 0 0,0 1 0 0 0,1-1 0 0 0,4 11 94 0 0,0 3-26 0 0,-1 1 0 0 0,-1-1 0 0 0,0 1 0 0 0,1 21 0 0 0,-4-23-60 0 0,2 0 0 0 0,-1 0 0 0 0,2-1 0 0 0,0 1 0 0 0,0-1 0 0 0,10 22 0 0 0,-11-31-113 0 0,-1 1-1 0 0,1-1 1 0 0,1-1-1 0 0,-1 1 1 0 0,0 0 0 0 0,1 0-1 0 0,-1-1 1 0 0,1 0-1 0 0,0 1 1 0 0,0-1 0 0 0,0 0-1 0 0,0 0 1 0 0,0-1-1 0 0,0 1 1 0 0,7 2-1 0 0,3-1-1574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6:50.807"/>
    </inkml:context>
    <inkml:brush xml:id="br0">
      <inkml:brushProperty name="width" value="0.05" units="cm"/>
      <inkml:brushProperty name="height" value="0.05" units="cm"/>
      <inkml:brushProperty name="color" value="#004F8B"/>
    </inkml:brush>
  </inkml:definitions>
  <inkml:trace contextRef="#ctx0" brushRef="#br0">10 199 1839 0 0,'-9'-2'20207'0'0,"13"0"-19329"0"0,8-4-3842 0 0,-4 1 3192 0 0,-1 0 0 0 0,1-1 1 0 0,-1 0-1 0 0,0 0 0 0 0,0-1 1 0 0,0 1-1 0 0,-1-2 0 0 0,0 1 1 0 0,8-15-1 0 0,-3 2 81 0 0,0-1-1 0 0,-2 0 1 0 0,8-26 0 0 0,-16 45-232 0 0,-3 3-73 0 0,0-1 1 0 0,1 1-1 0 0,-1-1 0 0 0,0 1 1 0 0,1 0-1 0 0,-1-1 0 0 0,1 1 1 0 0,-1 0-1 0 0,1 0 0 0 0,-1 0 0 0 0,1 0 1 0 0,0 1-1 0 0,-1-1 0 0 0,0 2 1 0 0,-17 20-58 0 0,12-14 66 0 0,1 1-1 0 0,0-1 1 0 0,1 1-1 0 0,0 0 1 0 0,1 0-1 0 0,0 1 1 0 0,0-1-1 0 0,1 1 1 0 0,1 0-1 0 0,-2 11 1 0 0,3-17 31 0 0,1 0 1 0 0,0 0 0 0 0,0 0 0 0 0,0 0-1 0 0,1 0 1 0 0,0 0 0 0 0,0 0-1 0 0,0 0 1 0 0,0 0 0 0 0,1 0 0 0 0,0-1-1 0 0,0 1 1 0 0,0-1 0 0 0,1 1 0 0 0,-1-1-1 0 0,1 0 1 0 0,0 0 0 0 0,0 0 0 0 0,1 0-1 0 0,-1 0 1 0 0,1-1 0 0 0,-1 0 0 0 0,1 0-1 0 0,6 4 1 0 0,-4-4-16 0 0,0 0-1 0 0,0 0 0 0 0,0-1 1 0 0,0 0-1 0 0,0 0 1 0 0,0-1-1 0 0,1 1 1 0 0,-1-1-1 0 0,1-1 1 0 0,-1 1-1 0 0,1-1 0 0 0,-1 0 1 0 0,1-1-1 0 0,7-1 1 0 0,6-1-25 0 0,-1-2 0 0 0,0 0 0 0 0,26-11 0 0 0,-7 0-71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7.483"/>
    </inkml:context>
    <inkml:brush xml:id="br0">
      <inkml:brushProperty name="width" value="0.025" units="cm"/>
      <inkml:brushProperty name="height" value="0.025" units="cm"/>
      <inkml:brushProperty name="color" value="#004F8B"/>
    </inkml:brush>
  </inkml:definitions>
  <inkml:trace contextRef="#ctx0" brushRef="#br0">50 1 9871 0 0,'0'0'3112'0'0,"-4"9"-2568"0"0,2 2-192 0 0,0 0 0 0 0,1-1 1 0 0,0 1-1 0 0,2 20 0 0 0,0-18-166 0 0,-1 0-1 0 0,-1-1 1 0 0,-2 20 0 0 0,-7 12-39 0 0,0-6 71 0 0,-6 68 1 0 0,15-103-219 0 0,1-3 0 0 0,0 1 0 0 0,0 0 0 0 0,-1 0 0 0 0,1 0 0 0 0,0-1 0 0 0,0 1 0 0 0,0 0 0 0 0,0 0 0 0 0,0 0 0 0 0,1-1 0 0 0,-1 1 0 0 0,0 0 0 0 0,0 0 0 0 0,0 0 0 0 0,1-1 0 0 0,-1 1 0 0 0,0 0 0 0 0,2 1 0 0 0,-2-1 1 0 0,0 0-1 0 0,0-1 1 0 0,1 1-1 0 0,-1 0 1 0 0,1 0-1 0 0,-1 0 1 0 0,1 0-1 0 0,-1-1 1 0 0,1 1-1 0 0,-1 0 0 0 0,1-1 1 0 0,0 1-1 0 0,-1 0 1 0 0,1-1-1 0 0,0 1 1 0 0,0-1-1 0 0,-1 1 1 0 0,1-1-1 0 0,0 1 1 0 0,0-1-1 0 0,0 1 1 0 0,0-1-1 0 0,0 0 1 0 0,0 0-1 0 0,-1 1 1 0 0,1-1-1 0 0,0 0 0 0 0,0 0 1 0 0,1 0-1 0 0,1 0 30 0 0,8 1 238 0 0,1-1 0 0 0,-1 0 0 0 0,0-1 0 0 0,1 0 0 0 0,19-5-1 0 0,10-1 446 0 0,-23 4-673 0 0,6 1 283 0 0,5 1-3482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7.889"/>
    </inkml:context>
    <inkml:brush xml:id="br0">
      <inkml:brushProperty name="width" value="0.025" units="cm"/>
      <inkml:brushProperty name="height" value="0.025" units="cm"/>
      <inkml:brushProperty name="color" value="#004F8B"/>
    </inkml:brush>
  </inkml:definitions>
  <inkml:trace contextRef="#ctx0" brushRef="#br0">0 311 8751 0 0,'0'0'5400'0'0,"2"-2"-3961"0"0,8-9-966 0 0,1 1 0 0 0,0 1 1 0 0,1-1-1 0 0,0 2 0 0 0,23-13 0 0 0,-19 11-181 0 0,1 0-143 0 0,-4 3-119 0 0,-1 0 1 0 0,0-1 0 0 0,0-1-1 0 0,0 0 1 0 0,-1-1 0 0 0,13-14 0 0 0,-19 14-1877 0 0,-4 9 702 0 0</inkml:trace>
  <inkml:trace contextRef="#ctx0" brushRef="#br0" timeOffset="1">22 53 12607 0 0,'0'0'1468'0'0,"1"-2"-813"0"0,5-3-195 0 0,1 0 0 0 0,0 0 0 0 0,0 1 1 0 0,0 0-1 0 0,0 0 0 0 0,1 0 0 0 0,-1 1 0 0 0,1 1 1 0 0,0-1-1 0 0,0 1 0 0 0,10-2 0 0 0,-2 2-333 0 0,0 0 0 0 0,0 1-1 0 0,0 0 1 0 0,30 4 0 0 0,-42-3-714 0 0,6 3-41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8.369"/>
    </inkml:context>
    <inkml:brush xml:id="br0">
      <inkml:brushProperty name="width" value="0.025" units="cm"/>
      <inkml:brushProperty name="height" value="0.025" units="cm"/>
      <inkml:brushProperty name="color" value="#004F8B"/>
    </inkml:brush>
  </inkml:definitions>
  <inkml:trace contextRef="#ctx0" brushRef="#br0">22 8 7367 0 0,'-13'-7'9248'0'0,"14"27"-7510"0"0,1 14-978 0 0,-2 0 0 0 0,-4 43 1 0 0,2-44-517 0 0,0-12-122 0 0,-2 82 48 0 0,4-101-382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10"/>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8.793"/>
    </inkml:context>
    <inkml:brush xml:id="br0">
      <inkml:brushProperty name="width" value="0.025" units="cm"/>
      <inkml:brushProperty name="height" value="0.025" units="cm"/>
      <inkml:brushProperty name="color" value="#004F8B"/>
    </inkml:brush>
  </inkml:definitions>
  <inkml:trace contextRef="#ctx0" brushRef="#br0">0 62 10823 0 0,'0'0'1274'0'0,"17"-12"2444"0"0,-16 13-3611 0 0,1-1-1 0 0,0 1 1 0 0,0-1-1 0 0,-1 1 1 0 0,1-1-1 0 0,0 1 1 0 0,-1 0-1 0 0,1 0 0 0 0,-1 0 1 0 0,1 0-1 0 0,-1 0 1 0 0,0 0-1 0 0,1 0 1 0 0,-1 1-1 0 0,0-1 1 0 0,0 0-1 0 0,1 1 1 0 0,-1-1-1 0 0,0 1 1 0 0,-1-1-1 0 0,1 1 0 0 0,0 0 1 0 0,0-1-1 0 0,0 3 1 0 0,2 5 165 0 0,-1 1 0 0 0,0 0 0 0 0,1 15 0 0 0,-2-16-75 0 0,0 0 0 0 0,0-1 1 0 0,4 12-1 0 0,-5-18-181 0 0,0-1-13 0 0,0-1 1 0 0,0 1-1 0 0,1 0 1 0 0,-1 0-1 0 0,0-1 1 0 0,0 1-1 0 0,0 0 0 0 0,1-1 1 0 0,-1 1-1 0 0,0 0 1 0 0,1 0-1 0 0,-1-1 1 0 0,1 1-1 0 0,-1-1 1 0 0,0 1-1 0 0,1 0 1 0 0,0-1-1 0 0,-1 1 1 0 0,2 0-1 0 0,-2 0 0 0 0,1-1 1 0 0,0 1-1 0 0,-1-1 0 0 0,1 0 0 0 0,0 1 1 0 0,-1-1-1 0 0,1 0 0 0 0,0 1 0 0 0,0-1 1 0 0,-1 0-1 0 0,1 0 0 0 0,0 1 1 0 0,0-1-1 0 0,-1 0 0 0 0,1 0 0 0 0,0 0 1 0 0,0 0-1 0 0,0 0 0 0 0,-1 0 0 0 0,1 0 1 0 0,0 0-1 0 0,0-1 0 0 0,-1 1 0 0 0,1 0 1 0 0,0 0-1 0 0,0-1 0 0 0,-1 1 0 0 0,1 0 1 0 0,0-1-1 0 0,-1 1 0 0 0,1-1 0 0 0,0 1 1 0 0,-1-1-1 0 0,1 1 0 0 0,-1-1 0 0 0,1 1 1 0 0,0-2-1 0 0,0 1 17 0 0,6-5 5 0 0,0-2-1 0 0,0 1 1 0 0,-1-1-1 0 0,0 0 1 0 0,0 0 0 0 0,-1-1-1 0 0,0 0 1 0 0,-1 0-1 0 0,0 0 1 0 0,6-18-1 0 0,-1 2 25 0 0,15-25 0 0 0,-20 43-33 0 0,-3 5 64 0 0,0 4-37 0 0,0 0 0 0 0,1 1 0 0 0,-1-1 0 0 0,0 0-1 0 0,0 0 1 0 0,-1 1 0 0 0,2 2 0 0 0,2 15 247 0 0,-1 0 1 0 0,-1 0-1 0 0,-1 0 1 0 0,-1 31-1 0 0,0-21 28 0 0,1 158-502 0 0,-1-186-565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9.209"/>
    </inkml:context>
    <inkml:brush xml:id="br0">
      <inkml:brushProperty name="width" value="0.025" units="cm"/>
      <inkml:brushProperty name="height" value="0.025" units="cm"/>
      <inkml:brushProperty name="color" value="#004F8B"/>
    </inkml:brush>
  </inkml:definitions>
  <inkml:trace contextRef="#ctx0" brushRef="#br0">0 0 13535 0 0,'0'0'2939'0'0,"1"0"-2776"0"0,0 0-1 0 0,-1 0 1 0 0,1 1 0 0 0,0-1-1 0 0,0 0 1 0 0,-1 0 0 0 0,1 1-1 0 0,0-1 1 0 0,0 0 0 0 0,-1 1-1 0 0,1-1 1 0 0,-1 1 0 0 0,1-1-1 0 0,0 1 1 0 0,0 0 0 0 0,2 5 37 0 0,-1-1 1 0 0,1 1 0 0 0,-1 0 0 0 0,-1-1 0 0 0,1 1-1 0 0,-1 0 1 0 0,0 0 0 0 0,0 0 0 0 0,-1 0 0 0 0,0 11 0 0 0,-2 8 33 0 0,-7 33 1 0 0,0-3-87 0 0,4-3-664 0 0,5-51-100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19.700"/>
    </inkml:context>
    <inkml:brush xml:id="br0">
      <inkml:brushProperty name="width" value="0.025" units="cm"/>
      <inkml:brushProperty name="height" value="0.025" units="cm"/>
      <inkml:brushProperty name="color" value="#004F8B"/>
    </inkml:brush>
  </inkml:definitions>
  <inkml:trace contextRef="#ctx0" brushRef="#br0">34 65 13823 0 0,'0'0'3824'0'0,"8"-16"-1600"0"0,-3 11-2022 0 0,1 1 0 0 0,-1 0-1 0 0,1 0 1 0 0,0 0 0 0 0,8-3 0 0 0,-7 3-151 0 0,1 1 0 0 0,0 0 0 0 0,-1 0 0 0 0,1 1 0 0 0,0 0 0 0 0,0 1 0 0 0,15-1 0 0 0,-22 1-48 0 0,0 1 0 0 0,1 0 1 0 0,-1 0-1 0 0,1 0 0 0 0,-1 1 0 0 0,0-1 1 0 0,0 0-1 0 0,1 0 0 0 0,-1 1 0 0 0,0-1 1 0 0,1 1-1 0 0,-1-1 0 0 0,0 1 0 0 0,0 0 0 0 0,0-1 1 0 0,0 1-1 0 0,0 0 0 0 0,1 0 0 0 0,-1 0 1 0 0,0-1-1 0 0,-1 1 0 0 0,3 2 0 0 0,-3-1 6 0 0,1 0-1 0 0,0-1 0 0 0,-1 1 0 0 0,1 0 1 0 0,-1 0-1 0 0,0 0 0 0 0,1-1 0 0 0,-1 1 1 0 0,0 0-1 0 0,0 0 0 0 0,0 0 0 0 0,0 0 1 0 0,-1 0-1 0 0,1 2 0 0 0,-2 4 21 0 0,-1 0 1 0 0,0-1-1 0 0,0 1 0 0 0,0 0 0 0 0,-1-1 0 0 0,-5 9 1 0 0,-30 33-74 0 0,29-37 18 0 0,-1 0-1 0 0,2 2 1 0 0,-13 20-1 0 0,19-27 27 0 0,2-2-12 0 0,1-4 10 0 0,0-1-1 0 0,0 1 1 0 0,1 0 0 0 0,-1-1-1 0 0,0 1 1 0 0,0-1-1 0 0,1 1 1 0 0,-1-1 0 0 0,0 1-1 0 0,1-1 1 0 0,-1 0-1 0 0,0 1 1 0 0,1-1 0 0 0,-1 1-1 0 0,1-1 1 0 0,-1 0-1 0 0,1 1 1 0 0,-1-1 0 0 0,1 0-1 0 0,-1 1 1 0 0,1-1-1 0 0,-1 0 1 0 0,1 0 0 0 0,-1 0-1 0 0,1 0 1 0 0,0 1-1 0 0,0-1 1 0 0,15 4 100 0 0,-9-3 23 0 0,0 0 0 0 0,0 1 0 0 0,0 0-1 0 0,0 0 1 0 0,0 1 0 0 0,-1-1 0 0 0,1 1 0 0 0,8 6 0 0 0,-13-8-78 0 0,0 1 1 0 0,0-1-1 0 0,-1 1 0 0 0,1 0 1 0 0,-1-1-1 0 0,1 1 1 0 0,-1 0-1 0 0,1 0 0 0 0,-1 0 1 0 0,0 0-1 0 0,0 0 0 0 0,0 0 1 0 0,0 0-1 0 0,0 0 1 0 0,0 0-1 0 0,-1 0 0 0 0,1 1 1 0 0,-1-1-1 0 0,1 0 0 0 0,-1 1 1 0 0,0-1-1 0 0,0 0 1 0 0,0 1-1 0 0,0-1 0 0 0,0 0 1 0 0,-1 0-1 0 0,1 1 0 0 0,-1-1 1 0 0,-1 4-1 0 0,0 0-28 0 0,-1 1-1 0 0,0-1 0 0 0,-1 0 1 0 0,1-1-1 0 0,-1 1 1 0 0,0-1-1 0 0,0 1 1 0 0,-1-1-1 0 0,0 0 1 0 0,1-1-1 0 0,-10 7 0 0 0,11-8-8 0 0,-1-1-1 0 0,0 1 0 0 0,0-1 0 0 0,0 0 0 0 0,0 0 1 0 0,0 0-1 0 0,0 0 0 0 0,-1-1 0 0 0,1 0 0 0 0,0 1 1 0 0,-1-2-1 0 0,1 1 0 0 0,-1-1 0 0 0,1 1 0 0 0,-1-1 1 0 0,0 0-1 0 0,1-1 0 0 0,-6 0 0 0 0,6 0-55 0 0,0-1-1 0 0,0 2 1 0 0,-1-1-1 0 0,1 0 1 0 0,0 1-1 0 0,-5 0 1 0 0,3 0-61 0 0,4 0-132 0 0,0 1-302 0 0,-1 0-1001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0.278"/>
    </inkml:context>
    <inkml:brush xml:id="br0">
      <inkml:brushProperty name="width" value="0.025" units="cm"/>
      <inkml:brushProperty name="height" value="0.025" units="cm"/>
      <inkml:brushProperty name="color" value="#004F8B"/>
    </inkml:brush>
  </inkml:definitions>
  <inkml:trace contextRef="#ctx0" brushRef="#br0">74 0 6447 0 0,'0'0'8434'0'0,"-2"18"-5541"0"0,-1 24-2211 0 0,-3 0 1 0 0,-1-1-1 0 0,-19 60 0 0 0,16-74-661 0 0,6-18 49 0 0,0 0-1 0 0,1 1 1 0 0,1-1 0 0 0,0 1-1 0 0,-3 18 1 0 0,6-27-48 0 0,-1 0 1 0 0,0 0 0 0 0,0 0-1 0 0,0 0 1 0 0,1 1-1 0 0,-1-1 1 0 0,1 0-1 0 0,-1 0 1 0 0,1 0 0 0 0,-1 0-1 0 0,1 0 1 0 0,0 0-1 0 0,-1 0 1 0 0,1-1-1 0 0,0 1 1 0 0,0 0 0 0 0,0 0-1 0 0,-1 0 1 0 0,1-1-1 0 0,0 1 1 0 0,0 0-1 0 0,0-1 1 0 0,0 1-1 0 0,0-1 1 0 0,0 1 0 0 0,1-1-1 0 0,-1 0 1 0 0,0 1-1 0 0,0-1 1 0 0,0 0-1 0 0,0 0 1 0 0,2 0 0 0 0,5 1 183 0 0,1 0 1 0 0,-1 0-1 0 0,12-2 1 0 0,-9 0 95 0 0,-4 1-235 0 0,-1 0 1 0 0,1 0-1 0 0,-1-1 0 0 0,1 0 0 0 0,-1-1 0 0 0,1 0 1 0 0,-1 0-1 0 0,0 0 0 0 0,10-5 0 0 0,-15 7-163 0 0,0-1-1 0 0,0 1 1 0 0,-1 0-1 0 0,1 0 1 0 0,0-1-1 0 0,0 1 1 0 0,0-1 0 0 0,-1 1-1 0 0,1-1 1 0 0,0 1-1 0 0,-1-1 1 0 0,1 1-1 0 0,0-1 1 0 0,-1 0-1 0 0,1 1 1 0 0,-1-1 0 0 0,1 0-1 0 0,-1 1 1 0 0,1-1-1 0 0,-1 0 1 0 0,1 0-1 0 0,-1-1 1 0 0,1 1-230 0 0,-1 0-1106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0.698"/>
    </inkml:context>
    <inkml:brush xml:id="br0">
      <inkml:brushProperty name="width" value="0.025" units="cm"/>
      <inkml:brushProperty name="height" value="0.025" units="cm"/>
      <inkml:brushProperty name="color" value="#004F8B"/>
    </inkml:brush>
  </inkml:definitions>
  <inkml:trace contextRef="#ctx0" brushRef="#br0">45 220 14831 0 0,'0'0'1694'0'0,"1"-8"478"0"0,4 1-1862 0 0,0-1 1 0 0,1 1 0 0 0,0 1 0 0 0,0-1 0 0 0,1 1 0 0 0,0 0 0 0 0,13-9 0 0 0,9-8-57 0 0,-12 8-119 0 0,-10 10-215 0 0,0 0 0 0 0,-1-1 0 0 0,1 0 0 0 0,-1 0 0 0 0,6-10 0 0 0,-11 13-1127 0 0,-1-5-376 0 0</inkml:trace>
  <inkml:trace contextRef="#ctx0" brushRef="#br0" timeOffset="1">1 71 15231 0 0,'0'0'2404'0'0,"16"-1"139"0"0,9-5-1698 0 0,-1 0 0 0 0,1-2 0 0 0,33-15 1 0 0,9-3-2578 0 0,-57 26-2158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1.111"/>
    </inkml:context>
    <inkml:brush xml:id="br0">
      <inkml:brushProperty name="width" value="0.025" units="cm"/>
      <inkml:brushProperty name="height" value="0.025" units="cm"/>
      <inkml:brushProperty name="color" value="#004F8B"/>
    </inkml:brush>
  </inkml:definitions>
  <inkml:trace contextRef="#ctx0" brushRef="#br0">11 1 919 0 0,'0'0'19172'0'0,"-1"8"-17852"0"0,-4 104 768 0 0,3-83-1913 0 0,0 2-569 0 0,1-3-6611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1.548"/>
    </inkml:context>
    <inkml:brush xml:id="br0">
      <inkml:brushProperty name="width" value="0.025" units="cm"/>
      <inkml:brushProperty name="height" value="0.025" units="cm"/>
      <inkml:brushProperty name="color" value="#004F8B"/>
    </inkml:brush>
  </inkml:definitions>
  <inkml:trace contextRef="#ctx0" brushRef="#br0">24 28 10135 0 0,'0'0'1351'0'0,"7"-5"1965"0"0,-1 2-2534 0 0,0 0 0 0 0,0 0 1 0 0,1 0-1 0 0,-1 1 0 0 0,1 0 1 0 0,-1 1-1 0 0,1-1 0 0 0,7 0 0 0 0,-2 1-502 0 0,-1 0 0 0 0,0 1 0 0 0,1 1 0 0 0,11 1 0 0 0,-18-1-258 0 0,-1 0 0 0 0,0 0 0 0 0,0 0 0 0 0,0 1 0 0 0,1-1 0 0 0,-1 1 1 0 0,-1 0-1 0 0,1 0 0 0 0,0 1 0 0 0,0-1 0 0 0,-1 1 0 0 0,0 0 0 0 0,1 0 0 0 0,-1 0 0 0 0,0 0 1 0 0,0 1-1 0 0,-1-1 0 0 0,1 1 0 0 0,-1-1 0 0 0,0 1 0 0 0,0 0 0 0 0,0 0 0 0 0,0 0 0 0 0,-1 0 1 0 0,1 1-1 0 0,-1-1 0 0 0,0 0 0 0 0,0 0 0 0 0,-1 1 0 0 0,1-1 0 0 0,-1 1 0 0 0,0-1 0 0 0,0 0 1 0 0,-1 1-1 0 0,0 5 0 0 0,-2 6 41 0 0,-1 1 1 0 0,-1-1-1 0 0,0 0 0 0 0,0 0 1 0 0,-12 21-1 0 0,14-32-59 0 0,0 1 0 0 0,-1-1 0 0 0,1 0 0 0 0,-1 0-1 0 0,0 0 1 0 0,0 0 0 0 0,0-1 0 0 0,-1 0 0 0 0,1 1 0 0 0,-1-2-1 0 0,0 1 1 0 0,0 0 0 0 0,-1-1 0 0 0,1 0 0 0 0,-1-1-1 0 0,0 1 1 0 0,-10 2 0 0 0,8-2-4 0 0,-1-1 0 0 0,1-1 0 0 0,-1 0 0 0 0,1 0 0 0 0,-1 0 0 0 0,1-1 0 0 0,-1 0 0 0 0,0-1 0 0 0,1 0 0 0 0,-10-3 0 0 0,17 4-64 0 0,1 0-1 0 0,-1 0 1 0 0,0 0 0 0 0,0 0-1 0 0,1-1 1 0 0,-1 1 0 0 0,0 0-1 0 0,1-1 1 0 0,-1 1-1 0 0,1 0 1 0 0,-1-1 0 0 0,0 1-1 0 0,1-1 1 0 0,-1 1 0 0 0,1-1-1 0 0,-1 1 1 0 0,1-1 0 0 0,-1 1-1 0 0,1-1 1 0 0,-1 0-1 0 0,1 1 1 0 0,0-1 0 0 0,-1 0-1 0 0,1 1 1 0 0,0-1 0 0 0,0 0-1 0 0,0 1 1 0 0,-1-1 0 0 0,1 0-1 0 0,0 0 1 0 0,0 1 0 0 0,0-1-1 0 0,0 0 1 0 0,0 0-1 0 0,0 0 1 0 0,1-1-765 0 0,-1-10-6913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22.993"/>
    </inkml:context>
    <inkml:brush xml:id="br0">
      <inkml:brushProperty name="width" value="0.025" units="cm"/>
      <inkml:brushProperty name="height" value="0.025" units="cm"/>
      <inkml:brushProperty name="color" value="#004F8B"/>
    </inkml:brush>
  </inkml:definitions>
  <inkml:trace contextRef="#ctx0" brushRef="#br0">0 263 2759 0 0,'3'-45'104'0'0,"15"-171"9883"0"0,-17 215-8390 0 0,-2 534 637 0 0,7 1151-1440 0 0,3-1297-747 0 0,1 251 236 0 0,-33-197-1358 0 0,21-428 184 0 0,0-6-5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0.368"/>
    </inkml:context>
    <inkml:brush xml:id="br0">
      <inkml:brushProperty name="width" value="0.05" units="cm"/>
      <inkml:brushProperty name="height" value="0.05" units="cm"/>
      <inkml:brushProperty name="color" value="#004F8B"/>
    </inkml:brush>
  </inkml:definitions>
  <inkml:trace contextRef="#ctx0" brushRef="#br0">1 81 4607 0 0,'0'0'3947'0'0,"1"1"-3870"0"0,0 0-82 0 0,0 0 0 0 0,0 0 0 0 0,0 0-1 0 0,0 0 1 0 0,0 0 0 0 0,1 0 0 0 0,-1 0-1 0 0,0-1 1 0 0,1 1 0 0 0,-1 0 0 0 0,0-1-1 0 0,1 1 1 0 0,-1-1 0 0 0,1 0 0 0 0,-1 1-1 0 0,0-1 1 0 0,1 0 0 0 0,-1 0-1 0 0,1 0 1 0 0,-1 0 0 0 0,1 0 0 0 0,-1 0-1 0 0,4-1 1 0 0,3 0 49 0 0,31 2 580 0 0,-1-2 0 0 0,60-9 0 0 0,0 0 274 0 0,85-8 478 0 0,-10 1-493 0 0,1509-19 784 0 0,-766 56-895 0 0,-442-11-276 0 0,-370-7-301 0 0,1061 39 2126 0 0,-987-31-2311 0 0,190 15-627 0 0,-348-22 70 0 0,38 10 0 0 0,-7 3-4890 0 0,-41-13 3809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2.263"/>
    </inkml:context>
    <inkml:brush xml:id="br0">
      <inkml:brushProperty name="width" value="0.05" units="cm"/>
      <inkml:brushProperty name="height" value="0.05" units="cm"/>
      <inkml:brushProperty name="color" value="#004F8B"/>
    </inkml:brush>
  </inkml:definitions>
  <inkml:trace contextRef="#ctx0" brushRef="#br0">128 0 1839 0 0,'0'0'5670'0'0,"1"2"-5330"0"0,2 4-182 0 0,0 1 1 0 0,-1-1-1 0 0,1 1 1 0 0,-1 0-1 0 0,-1 0 1 0 0,1 0-1 0 0,-1 0 1 0 0,0 0-1 0 0,-1 8 1 0 0,0 13 349 0 0,-5 28 0 0 0,2-23-111 0 0,-23 491 2017 0 0,18-295-2058 0 0,-51 1345-1142 0 0,14 184 2642 0 0,44-1634-1354 0 0,1 303 773 0 0,19-2-452 0 0,16-163 97 0 0,-24-224-572 0 0,-11-36-344 0 0,1-1 0 0 0,-1 1-1 0 0,1-1 1 0 0,0 1 0 0 0,-1-1-1 0 0,1 1 1 0 0,0-1 0 0 0,0 0-1 0 0,0 1 1 0 0,0-1 0 0 0,0 0-1 0 0,1 0 1 0 0,-1 0 0 0 0,0 0-1 0 0,1 0 1 0 0,-1 0 0 0 0,0 0-1 0 0,1 0 1 0 0,2 1 0 0 0,-2-3-189 0 0,-1-1-1 0 0,1 1 1 0 0,0-1 0 0 0,-1 1 0 0 0,1-1 0 0 0,-1 0 0 0 0,1 1 0 0 0,1-4 0 0 0,3-8-5915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3"/>
    </inkml:context>
    <inkml:brush xml:id="br0">
      <inkml:brushProperty name="width" value="0.05" units="cm"/>
      <inkml:brushProperty name="height" value="0.05" units="cm"/>
      <inkml:brushProperty name="color" value="#004F8B"/>
    </inkml:brush>
  </inkml:definitions>
  <inkml:trace contextRef="#ctx0" brushRef="#br0">0 66 11023 0 0,'0'0'1002'0'0,"2"0"-824"0"0,21-7-16 0 0,1 2 0 0 0,-1 1 0 0 0,1 1 0 0 0,0 1 0 0 0,29 1 0 0 0,-15 0 78 0 0,308-14 971 0 0,439-13-420 0 0,2 54-49 0 0,-169 49 1156 0 0,-609-74-1868 0 0,81 11 327 0 0,1-4-1 0 0,0-4 0 0 0,133-11 1 0 0,-200 3-632 0 0,-23 4 84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3.937"/>
    </inkml:context>
    <inkml:brush xml:id="br0">
      <inkml:brushProperty name="width" value="0.05" units="cm"/>
      <inkml:brushProperty name="height" value="0.05" units="cm"/>
      <inkml:brushProperty name="color" value="#004F8B"/>
    </inkml:brush>
  </inkml:definitions>
  <inkml:trace contextRef="#ctx0" brushRef="#br0">8 117 1375 0 0,'0'0'6415'0'0,"-1"0"-6307"0"0,-6 0-107 0 0,38-11-50 0 0,5 8 1122 0 0,0 3-1 0 0,38 3 1 0 0,28 0 273 0 0,291-15 523 0 0,-229 6-1159 0 0,129 1 184 0 0,8 3-403 0 0,-44 0-214 0 0,1303-32 1111 0 0,-1257 22-1288 0 0,901-24 1247 0 0,-657 40-327 0 0,-280 6-781 0 0,-9-1-127 0 0,109 2-1671 0 0,-323-10 720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49.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110 190 3423 0 0,'2'-2'158'0'0,"11"-16"509"0"0,-1 0-1 0 0,-1-2 1 0 0,0 1 0 0 0,11-30 0 0 0,-7 15 1128 0 0,-5 10 1643 0 0,-13 34-2931 0 0,-147 385 448 0 0,123-331-894 0 0,23-56-62 0 0,-13 39 4 0 0,16-44-5 0 0,0 0 1 0 0,0 1-1 0 0,0-1 1 0 0,1 0 0 0 0,0 1-1 0 0,-1-1 1 0 0,1 1-1 0 0,1-1 1 0 0,-1 0-1 0 0,0 1 1 0 0,2 5-1 0 0,-2-9-6 0 0,0 0 0 0 0,0 1 0 0 0,1-1-1 0 0,-1 1 1 0 0,0-1 0 0 0,0 0 0 0 0,1 1-1 0 0,-1-1 1 0 0,0 1 0 0 0,0-1 0 0 0,1 0-1 0 0,-1 1 1 0 0,1-1 0 0 0,-1 0 0 0 0,0 0-1 0 0,1 1 1 0 0,-1-1 0 0 0,0 0 0 0 0,1 0-1 0 0,-1 0 1 0 0,1 1 0 0 0,-1-1 0 0 0,1 0-1 0 0,-1 0 1 0 0,1 0 0 0 0,0 0 0 0 0,15-4-136 0 0,15-14-5 0 0,-28 15 128 0 0,16-12-7 0 0,0-2 0 0 0,-2 0 0 0 0,0 0 0 0 0,-1-2 0 0 0,17-26 0 0 0,6-5-12 0 0,160-167-24 0 0,-176 196 43 0 0,0 0 0 0 0,45-28-1 0 0,-56 42 22 0 0,-5 5 14 0 0,-6 2 54 0 0,-1 2-47 0 0,-1 1 1 0 0,-1-1 0 0 0,1 0-1 0 0,0 0 1 0 0,0 0 0 0 0,-1 0-1 0 0,1 0 1 0 0,-1-1 0 0 0,-3 4-1 0 0,0 1 33 0 0,-24 29 219 0 0,-78 103 451 0 0,80-100-581 0 0,-37 71 0 0 0,62-106-132 0 0,1 1-5 0 0,-1-1 0 0 0,0 1 0 0 0,1 0 0 0 0,-1-1 0 0 0,1 1 0 0 0,-1 6 0 0 0,2-9-6 0 0,0-1 0 0 0,0 1 0 0 0,0-1 0 0 0,0 1-1 0 0,0-1 1 0 0,0 1 0 0 0,0-1 0 0 0,0 1 0 0 0,0-1-1 0 0,0 0 1 0 0,0 1 0 0 0,1-1 0 0 0,-1 1 0 0 0,0-1-1 0 0,0 1 1 0 0,0-1 0 0 0,1 0 0 0 0,-1 1 0 0 0,0-1-1 0 0,1 0 1 0 0,-1 1 0 0 0,0-1 0 0 0,1 0 0 0 0,-1 1-1 0 0,0-1 1 0 0,1 0 0 0 0,-1 0 0 0 0,1 1 0 0 0,-1-1 0 0 0,0 0-1 0 0,1 0 1 0 0,-1 0 0 0 0,1 1 0 0 0,-1-1 0 0 0,1 0-1 0 0,-1 0 1 0 0,1 0 0 0 0,-1 0 0 0 0,1 0 0 0 0,-1 0-1 0 0,1 0 1 0 0,-1 0 0 0 0,0 0 0 0 0,1 0 0 0 0,0-1-1 0 0,0 1-2 0 0,2 0-3 0 0,1-1-1 0 0,0 0 1 0 0,0 0-1 0 0,-1 0 0 0 0,1-1 1 0 0,-1 1-1 0 0,1-1 1 0 0,-1 0-1 0 0,6-4 1 0 0,29-24 16 0 0,-23 17-15 0 0,104-86 5 0 0,111-90-90 0 0,-190 158 63 0 0,74-44 0 0 0,-106 72 27 0 0,-6 7 0 0 0,-6 5 0 0 0,4-8 0 0 0,-17 33 15 0 0,-2 0 1 0 0,-41 56-1 0 0,1-3 3 0 0,-13 18-16 0 0,43-64 19 0 0,1 1 0 0 0,-28 56-1 0 0,55-95-19 0 0,0 0-1 0 0,-1 0 1 0 0,1 1 0 0 0,1-1-1 0 0,-1 1 1 0 0,0-1-1 0 0,1 5 1 0 0,0-7-3 0 0,0 0 1 0 0,0 0-1 0 0,0-1 1 0 0,0 1-1 0 0,0 0 1 0 0,0 0-1 0 0,0-1 0 0 0,0 1 1 0 0,0 0-1 0 0,1-1 1 0 0,-1 1-1 0 0,0 0 1 0 0,0-1-1 0 0,1 1 0 0 0,-1 0 1 0 0,1-1-1 0 0,-1 1 1 0 0,1 0-1 0 0,-1-1 0 0 0,1 1 1 0 0,-1-1-1 0 0,1 1 1 0 0,-1-1-1 0 0,1 1 1 0 0,-1-1-1 0 0,1 0 0 0 0,0 1 1 0 0,-1-1-1 0 0,1 0 1 0 0,0 1-1 0 0,0-1 0 0 0,-1 0 1 0 0,1 0-1 0 0,0 0 1 0 0,-1 0-1 0 0,1 0 1 0 0,0 1-1 0 0,0-1 0 0 0,-1 0 1 0 0,3-1-1 0 0,2 1-5 0 0,1-1 0 0 0,-1 0 0 0 0,1-1 1 0 0,-1 0-1 0 0,1 1 0 0 0,-1-2 0 0 0,10-4 0 0 0,35-25-70 0 0,-30 19 56 0 0,187-141-185 0 0,-63 44-120 0 0,-47 39 186 0 0,81-56-31 0 0,-172 123 170 0 0,1-1-8 0 0,0 0 0 0 0,0 1 0 0 0,0 0 0 0 0,1 0 0 0 0,0 1 0 0 0,10-4 0 0 0,-18 7 10 0 0,0 0-1 0 0,1 0 1 0 0,-1 0-1 0 0,0 0 0 0 0,0-1 1 0 0,0 1-1 0 0,1 0 1 0 0,-1 0-1 0 0,0 0 1 0 0,0 0-1 0 0,0 0 0 0 0,1 0 1 0 0,-1 0-1 0 0,0 0 1 0 0,0 0-1 0 0,0 0 0 0 0,1 1 1 0 0,-1-1-1 0 0,0 0 1 0 0,0 0-1 0 0,0 0 1 0 0,1 0-1 0 0,-1 0 0 0 0,0 0 1 0 0,0 0-1 0 0,0 0 1 0 0,1 1-1 0 0,-1-1 1 0 0,0 0-1 0 0,0 0 0 0 0,0 0 1 0 0,0 0-1 0 0,0 0 1 0 0,1 1-1 0 0,-1-1 0 0 0,0 0 1 0 0,0 0-1 0 0,0 4 14 0 0,0-1-1 0 0,0 0 0 0 0,0 0 0 0 0,0 0 1 0 0,-1 1-1 0 0,1-1 0 0 0,-1 0 0 0 0,0 0 1 0 0,0 0-1 0 0,0 0 0 0 0,0 0 1 0 0,-1 0-1 0 0,-2 4 0 0 0,-24 36 187 0 0,-134 171 534 0 0,158-209-732 0 0,-31 45 48 0 0,33-47-49 0 0,0 1 0 0 0,0-1-1 0 0,1 0 1 0 0,-1 1 0 0 0,1-1 0 0 0,0 1 0 0 0,0-1 0 0 0,0 1 0 0 0,0 0 0 0 0,1-1 0 0 0,-1 1-1 0 0,1 0 1 0 0,0 5 0 0 0,0-8-2 0 0,0-1-1 0 0,1 1 1 0 0,-1 0 0 0 0,0-1-1 0 0,0 1 1 0 0,1 0-1 0 0,-1-1 1 0 0,0 1-1 0 0,1 0 1 0 0,-1-1 0 0 0,1 1-1 0 0,-1 0 1 0 0,1-1-1 0 0,-1 1 1 0 0,1-1 0 0 0,-1 1-1 0 0,1-1 1 0 0,0 0-1 0 0,-1 1 1 0 0,1-1-1 0 0,0 1 1 0 0,-1-1 0 0 0,2 1-1 0 0,0-1-6 0 0,0 1-1 0 0,0-1 1 0 0,0 0-1 0 0,0 0 0 0 0,0 0 1 0 0,0 0-1 0 0,0 0 1 0 0,4-1-1 0 0,3-1-33 0 0,0 0-1 0 0,17-8 1 0 0,-23 9 40 0 0,74-35-34 0 0,74-47-1 0 0,42-20-42 0 0,-173 94 24 0 0,16-8-131 0 0,49-15 1 0 0,-84 31 170 0 0,0 0 1 0 0,1 1 0 0 0,-1 0-1 0 0,0-1 1 0 0,0 1 0 0 0,1 0-1 0 0,-1 0 1 0 0,0-1 0 0 0,0 1-1 0 0,1 0 1 0 0,-1 0 0 0 0,0 0-1 0 0,1 1 1 0 0,-1-1 0 0 0,0 0-1 0 0,0 0 1 0 0,1 1-1 0 0,-1-1 1 0 0,0 1 0 0 0,0-1-1 0 0,1 1 1 0 0,-1-1 0 0 0,0 1-1 0 0,0 0 1 0 0,1 1 0 0 0,-1-1 2 0 0,-1 0 0 0 0,1 1 1 0 0,0-1-1 0 0,-1 1 0 0 0,0-1 1 0 0,1 1-1 0 0,-1-1 1 0 0,0 0-1 0 0,0 1 0 0 0,0-1 1 0 0,0 1-1 0 0,0-1 0 0 0,0 1 1 0 0,0-1-1 0 0,-1 1 0 0 0,1-1 1 0 0,0 1-1 0 0,-1-1 0 0 0,1 1 1 0 0,-1-1-1 0 0,-1 2 0 0 0,-4 11-21 0 0,-2 0-1 0 0,1-1 1 0 0,-2 0-1 0 0,0 0 1 0 0,-13 14 0 0 0,-59 54 0 0 0,74-74 14 0 0,-20 18 8 0 0,-145 150 258 0 0,150-144-231 0 0,22-30-16 0 0,0-1 0 0 0,-1 0 0 0 0,1 1 0 0 0,0-1 0 0 0,0 0 0 0 0,0 1 0 0 0,-1-1 0 0 0,1 0 0 0 0,0 1 0 0 0,0-1 0 0 0,0 0 0 0 0,0 1 0 0 0,0-1 0 0 0,0 0 0 0 0,0 1 0 0 0,-1-1 0 0 0,1 0 0 0 0,0 1 0 0 0,0-1 0 0 0,0 1 0 0 0,1-1 0 0 0,-1 0 0 0 0,0 1 0 0 0,0-1 0 0 0,0 0 0 0 0,0 1 0 0 0,0-1 0 0 0,0 1 0 0 0,0-1 0 0 0,1 0 0 0 0,-1 1 0 0 0,0-1 0 0 0,0 0 0 0 0,0 0 0 0 0,1 1 0 0 0,-1-1 0 0 0,0 0 0 0 0,1 0 0 0 0,-1 1 0 0 0,0-1 0 0 0,0 0 0 0 0,1 0 0 0 0,-1 1 0 0 0,0-1 0 0 0,1 0 0 0 0,-1 0 0 0 0,1 0 0 0 0,-1 0 0 0 0,0 0 0 0 0,1 0 0 0 0,-1 0 0 0 0,0 0 0 0 0,1 0 0 0 0,-1 0 0 0 0,0 0 0 0 0,1 0 0 0 0,-1 0 0 0 0,1 0 0 0 0,-1 0 0 0 0,0 0 0 0 0,1 0 0 0 0,-1 0 0 0 0,1 0 0 0 0,8-2 0 0 0,-1 1 0 0 0,1-1 0 0 0,-1 0 0 0 0,1-1 0 0 0,-1 0 0 0 0,0 0 0 0 0,0-1 0 0 0,12-7 0 0 0,-2 2 0 0 0,95-53 0 0 0,119-86 0 0 0,47-28 0 0 0,-213 137 288 0 0,-81 53 308 0 0,-23 19 151 0 0,4-5-383 0 0,-31 35 0 0 0,51-48-311 0 0,7-8-28 0 0,1-1 1 0 0,0 1-1 0 0,0 0 0 0 0,0 0 1 0 0,1 1-1 0 0,0 0 1 0 0,1-1-1 0 0,-5 12 0 0 0,9-8-25 0 0,0-10-1 0 0,1 0 0 0 0,-1 0 0 0 0,1 0 0 0 0,0-1 0 0 0,-1 1 0 0 0,1 0 0 0 0,0 0 0 0 0,0 0 0 0 0,-1 0 0 0 0,1-1 0 0 0,0 1 0 0 0,0 0 0 0 0,0-1 0 0 0,0 1 0 0 0,0-1 0 0 0,0 1 0 0 0,0-1-1 0 0,0 1 1 0 0,0-1 0 0 0,0 0 0 0 0,0 1 0 0 0,0-1 0 0 0,1 0 0 0 0,-1 0 0 0 0,0 0 0 0 0,0 0 0 0 0,0 0 0 0 0,2 0 0 0 0,5-1-9 0 0,-1 0 0 0 0,1 0 0 0 0,8-3 1 0 0,-8 2 6 0 0,45-13 3 0 0,88-39 0 0 0,-8 2 58 0 0,-107 44-16 0 0,-1 1-1 0 0,1 1 1 0 0,35-3-1 0 0,-51 9-22 0 0,-1 0 0 0 0,1 1 0 0 0,0 0 1 0 0,0 1-1 0 0,0 0 0 0 0,-1 0 0 0 0,1 1 0 0 0,15 7 0 0 0,-10-4-7 0 0,0-1 0 0 0,19 4 0 0 0,-22-6-1 0 0,-7-2 4 0 0,-1 0 0 0 0,0 0-1 0 0,1-1 1 0 0,-1 1 0 0 0,0-1-1 0 0,1 0 1 0 0,-1 0-1 0 0,1-1 1 0 0,6-1 706 0 0,-20-1-369 0 0,3 2-449 0 0,0 0 0 0 0,0 1-1 0 0,0 0 1 0 0,0 0 0 0 0,0 1-1 0 0,0-1 1 0 0,0 1 0 0 0,0 1-1 0 0,-6 1 1 0 0,-8 2-666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51.0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369 0 3679 0 0,'0'0'284'0'0,"-9"2"-176"0"0,4 0 222 0 0,1 0 0 0 0,-1 0 0 0 0,1 0 0 0 0,0 1 0 0 0,-1-1 0 0 0,1 1 0 0 0,1 0 0 0 0,-6 4 0 0 0,-27 32 2113 0 0,28-31-2301 0 0,-37 48 299 0 0,2 2 0 0 0,2 1 0 0 0,3 2 0 0 0,-49 110 0 0 0,72-132-441 0 0,14-37 0 0 0,0 0 0 0 0,1 0 0 0 0,-1 0 0 0 0,1 1 0 0 0,-1-1 0 0 0,1 0 0 0 0,0 1 0 0 0,0-1 0 0 0,0 0 0 0 0,0 1 0 0 0,1-1 0 0 0,-1 0 0 0 0,1 0 0 0 0,-1 1 0 0 0,2 2 0 0 0,-1-4 0 0 0,-1-1 0 0 0,1 1 0 0 0,-1-1 0 0 0,1 1 0 0 0,0-1 0 0 0,-1 1 0 0 0,1-1 0 0 0,0 1 0 0 0,-1-1 0 0 0,1 0 0 0 0,0 1 0 0 0,0-1 0 0 0,-1 0 0 0 0,1 0 0 0 0,0 0 0 0 0,0 1 0 0 0,0-1 0 0 0,-1 0 0 0 0,1 0 0 0 0,0 0 0 0 0,0 0 0 0 0,0 0 0 0 0,0 0 0 0 0,-1-1 0 0 0,1 1 0 0 0,0 0 0 0 0,0 0 0 0 0,-1-1 0 0 0,1 1 0 0 0,0 0 0 0 0,0-1 0 0 0,-1 1 0 0 0,1 0 0 0 0,1-2 0 0 0,26-17 0 0 0,-26 17 0 0 0,118-104 3 0 0,-70 58-8 0 0,3 3 0 0 0,79-52 0 0 0,-127 94-10 0 0,1 0 0 0 0,-1 0 0 0 0,12-4 0 0 0,-17 7 16 0 0,0 0-1 0 0,1-1 0 0 0,-1 1 1 0 0,0 0-1 0 0,0 0 1 0 0,0 0-1 0 0,1 0 0 0 0,-1 0 1 0 0,0 0-1 0 0,0 0 0 0 0,1 0 1 0 0,-1 0-1 0 0,0-1 1 0 0,0 1-1 0 0,1 0 0 0 0,-1 0 1 0 0,0 0-1 0 0,1 0 1 0 0,-1 1-1 0 0,0-1 0 0 0,0 0 1 0 0,1 0-1 0 0,-1 0 0 0 0,0 0 1 0 0,0 0-1 0 0,1 0 1 0 0,-1 0-1 0 0,0 0 0 0 0,0 0 1 0 0,0 1-1 0 0,1-1 0 0 0,-1 0 1 0 0,0 0-1 0 0,0 0 1 0 0,0 0-1 0 0,1 1 0 0 0,-1-1 1 0 0,0 0-1 0 0,0 0 0 0 0,0 0 1 0 0,0 1-1 0 0,0-1 1 0 0,0 0-1 0 0,1 0 0 0 0,-1 1 1 0 0,0-1-1 0 0,0 0 0 0 0,0 0 1 0 0,0 1-1 0 0,0-1 1 0 0,0 0-1 0 0,0 0 0 0 0,0 1 1 0 0,0-1-1 0 0,0 0 0 0 0,0 1 1 0 0,0-1-1 0 0,0 0 1 0 0,0 0-1 0 0,0 1 0 0 0,-1-1 1 0 0,1 0-1 0 0,0 0 1 0 0,0 0-1 0 0,0 1 0 0 0,-1-1 1 0 0,0 9 74 0 0,-2-1 0 0 0,1 1 0 0 0,-1-1 0 0 0,-1 1 0 0 0,-7 12 0 0 0,-29 41 210 0 0,11-18-94 0 0,12-16-119 0 0,0 0 0 0 0,2 1 0 0 0,-20 58 0 0 0,34-86-73 0 0,1 0 0 0 0,-1 0 0 0 0,1 0 0 0 0,-1 0 0 0 0,1 1 0 0 0,0-1 0 0 0,0 0 0 0 0,0 0 0 0 0,-1 0 0 0 0,1 1 0 0 0,0-1 0 0 0,1 0 0 0 0,-1 0 0 0 0,0 0 0 0 0,0 1 0 0 0,0-1 0 0 0,1 0 0 0 0,-1 0 0 0 0,1 0 0 0 0,-1 0 0 0 0,1 0 0 0 0,-1 0 0 0 0,1 0 0 0 0,0 0-1 0 0,-1 0 1 0 0,1 0 0 0 0,0 0 0 0 0,1 1 0 0 0,-1-1-1 0 0,1 0 0 0 0,0-1-1 0 0,0 1 1 0 0,0-1 0 0 0,0 1-1 0 0,0-1 1 0 0,0 0 0 0 0,0 1-1 0 0,0-1 1 0 0,0 0 0 0 0,0 0-1 0 0,-1-1 1 0 0,1 1 0 0 0,0 0-1 0 0,0-1 1 0 0,0 1 0 0 0,2-1-1 0 0,16-6 3 0 0,0-1 0 0 0,0 0 0 0 0,33-20 0 0 0,53-42 0 0 0,-70 46 0 0 0,20-15 0 0 0,93-60 0 0 0,-116 80 0 0 0,0 1 0 0 0,61-22 0 0 0,-93 39 0 0 0,7-2 0 0 0,1 1 0 0 0,-1 0 0 0 0,17-3-1 0 0,-24 5 1 0 0,1 0 1 0 0,-1 0-1 0 0,1 0 0 0 0,0 0 0 0 0,-1 0 0 0 0,1 1 0 0 0,-1-1 0 0 0,1 0 0 0 0,-1 1 1 0 0,1-1-1 0 0,-1 1 0 0 0,3 1 0 0 0,-3-2 0 0 0,-1 1 1 0 0,1 0-1 0 0,0-1 1 0 0,-1 1-1 0 0,1 0 0 0 0,0-1 1 0 0,-1 1-1 0 0,0 0 1 0 0,1 0-1 0 0,-1 0 1 0 0,1-1-1 0 0,-1 1 0 0 0,0 0 1 0 0,1 0-1 0 0,-1 0 1 0 0,0 0-1 0 0,0 0 0 0 0,0 0 1 0 0,0 0-1 0 0,0 0 1 0 0,0-1-1 0 0,0 1 1 0 0,0 2-1 0 0,-1 2 14 0 0,0 1 0 0 0,-1-1-1 0 0,1 1 1 0 0,-1-1 0 0 0,0 0 0 0 0,0 0 0 0 0,-1 0 0 0 0,-4 7-1 0 0,-30 40 103 0 0,23-35-39 0 0,-37 49 150 0 0,-58 83-24 0 0,107-146-200 0 0,1-1 1 0 0,0 0-1 0 0,-1 1 1 0 0,1-1-1 0 0,0 1 1 0 0,0-1-1 0 0,0 1 1 0 0,1-1-1 0 0,-1 1 0 0 0,0-1 1 0 0,1 1-1 0 0,0 3 1 0 0,0-5-3 0 0,0-1 0 0 0,0 1 0 0 0,0-1 0 0 0,0 1-1 0 0,0 0 1 0 0,1-1 0 0 0,-1 1 0 0 0,0-1 0 0 0,0 1 0 0 0,1-1 0 0 0,-1 1 0 0 0,0-1 0 0 0,1 1 0 0 0,-1-1-1 0 0,1 0 1 0 0,-1 1 0 0 0,0-1 0 0 0,1 1 0 0 0,-1-1 0 0 0,1 0 0 0 0,-1 1 0 0 0,2-1 0 0 0,-1 1-1 0 0,1-1 1 0 0,0 1 0 0 0,-1-1 0 0 0,1 0 0 0 0,0 0-1 0 0,0 1 1 0 0,0-1 0 0 0,-1 0 0 0 0,1-1 0 0 0,3 1-1 0 0,8-3 6 0 0,0 0-1 0 0,-1 0 1 0 0,1-1-1 0 0,15-8 0 0 0,48-27 30 0 0,-60 31-33 0 0,191-120 70 0 0,-128 76-44 0 0,107-52 0 0 0,-172 97-28 0 0,-6 3 0 0 0,1-1 0 0 0,-1 1 0 0 0,1 1 0 0 0,0 0 0 0 0,1 0 0 0 0,-1 0 0 0 0,0 1 0 0 0,11 0 0 0 0,-20 2 2 0 0,1 0-1 0 0,-1 0 1 0 0,0 0-1 0 0,1 0 1 0 0,-1 0 0 0 0,0 0-1 0 0,1 0 1 0 0,-1 0-1 0 0,0 0 1 0 0,1 0-1 0 0,-1 1 1 0 0,0-1-1 0 0,1 0 1 0 0,-1 0-1 0 0,0 0 1 0 0,1 1 0 0 0,-1-1-1 0 0,0 0 1 0 0,0 0-1 0 0,1 1 1 0 0,-1-1-1 0 0,0 0 1 0 0,0 1-1 0 0,0-1 1 0 0,1 0-1 0 0,-1 0 1 0 0,0 1-1 0 0,0-1 1 0 0,0 0 0 0 0,0 1-1 0 0,0-1 1 0 0,0 0-1 0 0,0 1 1 0 0,0-1-1 0 0,1 1 1 0 0,-1-1-1 0 0,0 0 1 0 0,-1 1-1 0 0,1-1 1 0 0,0 0 0 0 0,0 1-1 0 0,0-1 1 0 0,0 0-1 0 0,0 1 1 0 0,0-1-1 0 0,0 0 1 0 0,0 1-1 0 0,-1-1 1 0 0,1 0-1 0 0,0 1 1 0 0,-1-1-1 0 0,-10 19 90 0 0,11-18-86 0 0,-16 17 135 0 0,0 1 0 0 0,-26 21-1 0 0,5-6 74 0 0,-2 5-106 0 0,-80 87 226 0 0,112-116-333 0 0,7-10 0 0 0,0 0 0 0 0,0 0 0 0 0,-1 0 0 0 0,1 1 0 0 0,0-1 0 0 0,0 0 0 0 0,0 0 0 0 0,-1 1 0 0 0,1-1 0 0 0,0 0 0 0 0,0 0 0 0 0,0 1 0 0 0,0-1 0 0 0,0 0 0 0 0,0 1 0 0 0,0-1 0 0 0,0 0 0 0 0,0 0 0 0 0,0 1 0 0 0,0-1 0 0 0,0 0 0 0 0,0 1 0 0 0,0-1 0 0 0,0 0 0 0 0,0 0 0 0 0,0 1 0 0 0,0-1 0 0 0,0 0 0 0 0,0 1 0 0 0,0-1 0 0 0,0 0 0 0 0,1 0 0 0 0,-1 1 0 0 0,0-1 0 0 0,0 0 0 0 0,0 0 0 0 0,0 1 0 0 0,1-1 0 0 0,-1 0 0 0 0,0 0 0 0 0,0 0 0 0 0,1 0 0 0 0,-1 1 0 0 0,0-1 0 0 0,0 0 0 0 0,1 0 0 0 0,-1 0 0 0 0,0 0 0 0 0,0 0 0 0 0,1 0 0 0 0,-1 0 0 0 0,0 1 0 0 0,1-1 0 0 0,-1 0 0 0 0,0 0 0 0 0,0 0 0 0 0,1 0 0 0 0,-1 0 0 0 0,0 0 0 0 0,1 0 0 0 0,-1-1 0 0 0,0 1 0 0 0,0 0 0 0 0,1 0 0 0 0,-1 0 0 0 0,1 0 0 0 0,7-2 0 0 0,1 1 0 0 0,0-2 0 0 0,0 1 0 0 0,-1-1 0 0 0,0 0 0 0 0,1-1 0 0 0,-1 0 0 0 0,13-9 0 0 0,0 1 0 0 0,213-126 0 0 0,36-19 0 0 0,-205 128 0 0 0,-59 26 0 0 0,0 1 0 0 0,0 1 0 0 0,0-1 0 0 0,1 1 0 0 0,-1 0 0 0 0,0 0 0 0 0,1 1 0 0 0,12 0 0 0 0,-19 0 1 0 0,1 0-1 0 0,-1 0 1 0 0,1 0 0 0 0,-1 0-1 0 0,1 0 1 0 0,-1 1-1 0 0,1-1 1 0 0,-1 0-1 0 0,1 0 1 0 0,-1 0-1 0 0,1 1 1 0 0,-1-1 0 0 0,1 0-1 0 0,-1 0 1 0 0,0 1-1 0 0,1-1 1 0 0,-1 0-1 0 0,1 1 1 0 0,-1-1 0 0 0,0 0-1 0 0,1 1 1 0 0,-1-1-1 0 0,0 1 1 0 0,0-1-1 0 0,1 1 1 0 0,-1-1 0 0 0,0 1-1 0 0,0 0 3 0 0,0 0-1 0 0,0 0 1 0 0,0 0 0 0 0,0 0-1 0 0,0 0 1 0 0,0 0 0 0 0,0 0-1 0 0,-1 0 1 0 0,1 0 0 0 0,0 0-1 0 0,-1 0 1 0 0,1 0 0 0 0,-1 1-1 0 0,-23 29 78 0 0,20-27-71 0 0,-104 111 144 0 0,-42 50 80 0 0,147-161-232 0 0,0 0 0 0 0,0 1 0 0 0,0-1-1 0 0,-3 10 1 0 0,5-14-1 0 0,1 1 0 0 0,0 0 0 0 0,0-1-1 0 0,0 1 1 0 0,0 0 0 0 0,-1-1 0 0 0,1 1 0 0 0,0 0-1 0 0,0-1 1 0 0,0 1 0 0 0,0 0 0 0 0,0-1 0 0 0,1 1-1 0 0,-1 0 1 0 0,0-1 0 0 0,0 1 0 0 0,0 0-1 0 0,1 1 1 0 0,0-2 0 0 0,-1 1-1 0 0,1-1 0 0 0,-1 1 0 0 0,1-1 1 0 0,0 0-1 0 0,-1 1 0 0 0,1-1 0 0 0,0 0 1 0 0,0 1-1 0 0,-1-1 0 0 0,1 0 1 0 0,0 0-1 0 0,0 0 0 0 0,-1 1 0 0 0,1-1 1 0 0,0 0-1 0 0,0 0 0 0 0,-1 0 0 0 0,1 0 1 0 0,0 0-1 0 0,1-1 0 0 0,10 0-23 0 0,-1-1 1 0 0,1-1-1 0 0,-1 0 0 0 0,0 0 0 0 0,13-7 0 0 0,56-29-56 0 0,-39 17 63 0 0,221-120 17 0 0,-90 45 0 0 0,-132 76 0 0 0,0 2 0 0 0,1 1 0 0 0,65-17 0 0 0,-99 33-1 0 0,0 1 0 0 0,-1 0 1 0 0,1 0-1 0 0,7 0 0 0 0,-13 1 2 0 0,0 0 0 0 0,-1 0 0 0 0,1-1 0 0 0,-1 2 0 0 0,1-1 0 0 0,0 0 0 0 0,-1 0 0 0 0,1 0 0 0 0,0 0 0 0 0,-1 0 0 0 0,1 0 0 0 0,0 1 0 0 0,-1-1 0 0 0,1 0 0 0 0,-1 0 0 0 0,1 1 0 0 0,-1-1 0 0 0,1 0 0 0 0,-1 1 0 0 0,1-1 0 0 0,-1 1 0 0 0,1-1 1 0 0,-1 1-1 0 0,1-1 0 0 0,-1 1 0 0 0,0-1 0 0 0,1 1 0 0 0,-1-1 0 0 0,0 1 0 0 0,1 0 0 0 0,-1-1 0 0 0,0 1 0 0 0,0-1 0 0 0,0 1 0 0 0,1 0 0 0 0,-1-1 0 0 0,0 1 0 0 0,0 0 0 0 0,0-1 0 0 0,0 1 0 0 0,0-1 0 0 0,0 1 0 0 0,0 0 0 0 0,-1-1 0 0 0,1 1 0 0 0,0 0 0 0 0,0-1 0 0 0,0 1 0 0 0,-1-1 0 0 0,1 1 0 0 0,0 0 0 0 0,0-1 1 0 0,-1 1-1 0 0,1-1 0 0 0,-1 2 0 0 0,-5 8 20 0 0,-1 0 1 0 0,0 0-1 0 0,0-1 1 0 0,0 0 0 0 0,-2 0-1 0 0,-8 8 1 0 0,-7 8 21 0 0,-21 23 36 0 0,15-18 29 0 0,2 1 0 0 0,1 1 1 0 0,-33 53-1 0 0,58-82-105 0 0,0 0 0 0 0,1 0-1 0 0,-1 0 1 0 0,1 0 0 0 0,0 0-1 0 0,0 1 1 0 0,0-1 0 0 0,1 0-1 0 0,-1 0 1 0 0,1 1 0 0 0,-1 4-1 0 0,1-7-1 0 0,1 0 0 0 0,-1 0 0 0 0,0 0 0 0 0,1 0 0 0 0,-1 1 0 0 0,1-1 0 0 0,-1 0 0 0 0,1 0 0 0 0,0 0 0 0 0,-1 0 0 0 0,1 0 0 0 0,0 0-1 0 0,0 0 1 0 0,-1 0 0 0 0,1-1 0 0 0,0 1 0 0 0,0 0 0 0 0,0 0 0 0 0,0-1 0 0 0,0 1 0 0 0,0-1 0 0 0,0 1 0 0 0,1-1 0 0 0,-1 1 0 0 0,0-1 0 0 0,0 1 0 0 0,0-1 0 0 0,0 0 0 0 0,1 0-1 0 0,-1 0 1 0 0,0 0 0 0 0,0 0 0 0 0,2 0 0 0 0,8 0-1 0 0,-1 0 0 0 0,0 0 0 0 0,0-2 0 0 0,0 1 0 0 0,0-1 0 0 0,12-4 0 0 0,60-25 0 0 0,-51 18 0 0 0,79-32-27 0 0,-43 16-28 0 0,139-40 1 0 0,-183 64 57 0 0,1 0-1 0 0,-1 2 0 0 0,1 0 1 0 0,25 1-1 0 0,-32 7 91 0 0,-16-5-81 0 0,-1 0 1 0 0,1 0 0 0 0,-1 1-1 0 0,1-1 1 0 0,-1 0 0 0 0,1 1-1 0 0,-1-1 1 0 0,1 0-1 0 0,-1 1 1 0 0,1-1 0 0 0,-1 1-1 0 0,0-1 1 0 0,1 1 0 0 0,-1-1-1 0 0,0 1 1 0 0,1-1-1 0 0,-1 1 1 0 0,0-1 0 0 0,1 1-1 0 0,-1 0 1 0 0,0-1 0 0 0,0 1-1 0 0,0-1 1 0 0,0 1-1 0 0,0 0 1 0 0,0-1 0 0 0,0 1-1 0 0,0 0 1 0 0,0-1 0 0 0,0 2-1 0 0,-2 2 53 0 0,0 1 0 0 0,0-1 0 0 0,0 1-1 0 0,-1-1 1 0 0,0 0 0 0 0,0 0 0 0 0,0 0-1 0 0,0 0 1 0 0,0 0 0 0 0,-9 5 0 0 0,-12 18 142 0 0,22-25-194 0 0,1 0-1 0 0,0 0 0 0 0,-1 0 1 0 0,1 0-1 0 0,0 1 1 0 0,0-1-1 0 0,0 1 1 0 0,1-1-1 0 0,-1 0 0 0 0,1 1 1 0 0,-1-1-1 0 0,1 5 1 0 0,0-6-15 0 0,0 0 0 0 0,0 0 1 0 0,0 0-1 0 0,1 0 1 0 0,-1 0-1 0 0,0 0 0 0 0,1 0 1 0 0,-1 0-1 0 0,1 0 0 0 0,-1 0 1 0 0,1-1-1 0 0,-1 1 1 0 0,1 0-1 0 0,0 0 0 0 0,-1 0 1 0 0,1-1-1 0 0,0 1 1 0 0,0 0-1 0 0,0-1 0 0 0,0 1 1 0 0,-1-1-1 0 0,1 1 1 0 0,0-1-1 0 0,0 1 0 0 0,0-1 1 0 0,0 1-1 0 0,0-1 1 0 0,0 0-1 0 0,0 0 0 0 0,0 0 1 0 0,0 1-1 0 0,0-1 1 0 0,1 0-1 0 0,11 1-15 0 0,0-1-1 0 0,0 0 1 0 0,0 0 0 0 0,0-1-1 0 0,0-1 1 0 0,24-6 0 0 0,76-32-16 0 0,-66 23 32 0 0,88-33 705 0 0,-144 51-586 0 0,1 0 0 0 0,-1 1 0 0 0,1 0 0 0 0,0 1 0 0 0,0 0 0 0 0,0 0 0 0 0,0 0 0 0 0,1 1 0 0 0,-1 0 0 0 0,1 1 0 0 0,-11 8 0 0 0,12-7-118 0 0,3-2-12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51.9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170 21 5983 0 0,'28'-20'4629'0'0,"-42"51"-852"0"0,8-19-4551 0 0,-45 91 1089 0 0,19-43-41 0 0,3 1-1 0 0,-30 95 1 0 0,57-150-273 0 0,1-1-1 0 0,0 1 0 0 0,0 0 1 0 0,0 0-1 0 0,1-1 1 0 0,-1 1-1 0 0,1 0 0 0 0,1 8 1 0 0,0-13-2 0 0,-1 0 1 0 0,0 1 0 0 0,1-1 0 0 0,-1 0 0 0 0,1 0-1 0 0,-1 0 1 0 0,1 1 0 0 0,0-1 0 0 0,-1 0 0 0 0,1 0-1 0 0,0 0 1 0 0,0 0 0 0 0,0 0 0 0 0,0 0 0 0 0,0 0-1 0 0,2 1 1 0 0,-2-1-1 0 0,1 0 1 0 0,0-1-1 0 0,-1 1 0 0 0,1-1 0 0 0,0 1 0 0 0,0-1 0 0 0,0 0 1 0 0,0 1-1 0 0,-1-1 0 0 0,1 0 0 0 0,0 0 0 0 0,0 0 0 0 0,0-1 1 0 0,0 1-1 0 0,2-1 0 0 0,9-2-22 0 0,0-1 1 0 0,0-1-1 0 0,-1 0 1 0 0,19-9-1 0 0,46-33 2 0 0,-39 22 24 0 0,107-67-10 0 0,44-26-50 0 0,-67 51 57 0 0,-104 59 0 0 0,1 0 0 0 0,-1 2 0 0 0,1 0 0 0 0,39-7 0 0 0,-56 13 2 0 0,1-1-1 0 0,-1 1 1 0 0,0 0 0 0 0,0 0-1 0 0,0 0 1 0 0,1 0-1 0 0,-1 0 1 0 0,0 0-1 0 0,0 1 1 0 0,0-1-1 0 0,1 1 1 0 0,-1-1 0 0 0,0 1-1 0 0,0 0 1 0 0,0 0-1 0 0,0 0 1 0 0,0 0-1 0 0,0 0 1 0 0,-1 1-1 0 0,1-1 1 0 0,2 2 0 0 0,-3-1 4 0 0,0 0 0 0 0,0 0 0 0 0,0 0 0 0 0,0 0 1 0 0,0 1-1 0 0,-1-1 0 0 0,1 0 0 0 0,-1 0 0 0 0,1 0 1 0 0,-1 0-1 0 0,0 1 0 0 0,0-1 0 0 0,0 0 0 0 0,0 0 1 0 0,0 1-1 0 0,0-1 0 0 0,-1 0 0 0 0,1 0 0 0 0,-1 0 1 0 0,0 0-1 0 0,-1 4 0 0 0,-6 12 97 0 0,0-1-1 0 0,-2 1 1 0 0,0-1 0 0 0,-1-1 0 0 0,-14 17-1 0 0,-5 7 71 0 0,-8 13 15 0 0,14-22-78 0 0,-37 66 0 0 0,60-96-110 0 0,0 1-1 0 0,1-1 1 0 0,-1 0-1 0 0,0 1 1 0 0,1-1-1 0 0,-1 1 1 0 0,1-1-1 0 0,0 1 1 0 0,-1-1 0 0 0,1 1-1 0 0,0-1 1 0 0,0 1-1 0 0,0-1 1 0 0,0 1-1 0 0,0-1 1 0 0,0 1-1 0 0,1-1 1 0 0,-1 1-1 0 0,0-1 1 0 0,2 3-1 0 0,-2-3-1 0 0,1 0-1 0 0,0-1 0 0 0,0 1 1 0 0,0 0-1 0 0,0-1 0 0 0,0 1 1 0 0,0 0-1 0 0,0-1 0 0 0,0 1 0 0 0,0-1 1 0 0,0 0-1 0 0,0 1 0 0 0,0-1 1 0 0,0 0-1 0 0,0 0 0 0 0,1 0 1 0 0,-1 1-1 0 0,0-1 0 0 0,0 0 0 0 0,0 0 1 0 0,0-1-1 0 0,0 1 0 0 0,1 0 1 0 0,-1 0-1 0 0,0-1 0 0 0,0 1 1 0 0,2-1-1 0 0,22-9-8 0 0,-1 0 1 0 0,0-2-1 0 0,-1 0 0 0 0,0-2 1 0 0,22-16-1 0 0,-17 11 8 0 0,91-65-18 0 0,54-34-46 0 0,-143 100 59 0 0,0 2 0 0 0,1 2 0 0 0,0 0 0 0 0,37-9 0 0 0,-62 21 8 0 0,34-8 0 0 0,-38 10 0 0 0,0 0 0 0 0,0-1 0 0 0,0 1 0 0 0,0 0 0 0 0,0 0 0 0 0,0 0 0 0 0,0 0 0 0 0,0 1 0 0 0,0-1 0 0 0,0 0 0 0 0,0 1 0 0 0,0-1 0 0 0,-1 1 0 0 0,1 0 0 0 0,0 0 0 0 0,3 1 0 0 0,-5-1 3 0 0,1 0-1 0 0,-1 0 1 0 0,1 0 0 0 0,-1-1-1 0 0,1 1 1 0 0,-1 0-1 0 0,0 0 1 0 0,1 0-1 0 0,-1 0 1 0 0,0 0 0 0 0,0 0-1 0 0,1 0 1 0 0,-1 0-1 0 0,0 0 1 0 0,0 0-1 0 0,0 0 1 0 0,0 0 0 0 0,-1 0-1 0 0,1 0 1 0 0,0 0-1 0 0,0 0 1 0 0,0 0-1 0 0,-1 0 1 0 0,1 0-1 0 0,-1 0 1 0 0,1 0 0 0 0,-1 0-1 0 0,0 1 1 0 0,-18 28 80 0 0,15-26-29 0 0,-133 156 472 0 0,32-41-224 0 0,103-117-302 0 0,0 0 0 0 0,1 0 0 0 0,-1 0 0 0 0,1 0 0 0 0,0 1 0 0 0,-1-1 0 0 0,1 0 0 0 0,-1 4 0 0 0,2-6 0 0 0,0 0 0 0 0,0 0 0 0 0,0 1-1 0 0,0-1 1 0 0,-1 0 0 0 0,1 0 0 0 0,0 0-1 0 0,0 1 1 0 0,0-1 0 0 0,0 0 0 0 0,0 0-1 0 0,0 1 1 0 0,0-1 0 0 0,0 0 0 0 0,0 0-1 0 0,0 1 1 0 0,0-1 0 0 0,0 0 0 0 0,0 0 0 0 0,0 1-1 0 0,0-1 1 0 0,0 0 0 0 0,0 0 0 0 0,1 0-1 0 0,-1 1 1 0 0,0-1 0 0 0,0 0 0 0 0,0 0-1 0 0,0 0 1 0 0,0 1 0 0 0,0-1 0 0 0,1 0-1 0 0,-1 0 1 0 0,0 0 0 0 0,0 0 0 0 0,0 1 0 0 0,1-1-1 0 0,-1 0 1 0 0,0 0 0 0 0,0 0 0 0 0,0 0-1 0 0,1 0 1 0 0,-1 0 0 0 0,0 0 0 0 0,0 0-1 0 0,0 1 1 0 0,1-1 0 0 0,-1 0 0 0 0,0 0-1 0 0,0 0 1 0 0,1 0 0 0 0,-1 0 0 0 0,0 0-1 0 0,0 0 1 0 0,1-1 0 0 0,-1 1 0 0 0,0 0 0 0 0,0 0-1 0 0,1 0 1 0 0,-1 0 0 0 0,0 0 0 0 0,9-2-18 0 0,-1-1 0 0 0,1 1 0 0 0,-1-1 0 0 0,0-1 0 0 0,0 0 0 0 0,0 0 0 0 0,0 0 1 0 0,10-9-1 0 0,-1 2 13 0 0,46-28-46 0 0,5-5 21 0 0,100-47 1 0 0,-158 87 82 0 0,-10 4-71 0 0,0 0 0 0 0,1 0 0 0 0,-1 0 0 0 0,0 0 0 0 0,0 0 0 0 0,1 0 0 0 0,-1 0 0 0 0,0 0 0 0 0,0 0 0 0 0,0 0 0 0 0,1 0 0 0 0,-1 0 0 0 0,0 0 0 0 0,0 0 0 0 0,1 0 0 0 0,-1 0 0 0 0,0 0 0 0 0,0 0 0 0 0,0 0 0 0 0,1 0 0 0 0,-1 0 0 0 0,0 0 0 0 0,0 0 0 0 0,0 0 0 0 0,1 1 0 0 0,-1-1 0 0 0,0 0 0 0 0,0 0 0 0 0,0 0 0 0 0,1 0 0 0 0,-1 0 0 0 0,0 1 0 0 0,0-1 0 0 0,0 0 0 0 0,0 0 0 0 0,0 0 0 0 0,0 1 0 0 0,1-1 0 0 0,-1 0 0 0 0,0 0 0 0 0,0 0 0 0 0,0 1 0 0 0,0-1 0 0 0,0 0 0 0 0,0 0 0 0 0,0 1 0 0 0,0-1 0 0 0,0 0 0 0 0,0 0 0 0 0,0 0 0 0 0,0 1 1 0 0,0-1-1 0 0,0 0 0 0 0,0 0 0 0 0,0 1 0 0 0,0-1 0 0 0,0 0 0 0 0,-1 0 0 0 0,1 0 0 0 0,0 1 0 0 0,0-1 0 0 0,0 0 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7:53.0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297 0 10135 0 0,'-12'6'500'0'0,"1"0"-1"0"0,-1 1 1 0 0,2 0-1 0 0,-1 1 1 0 0,1 0 0 0 0,0 0-1 0 0,-11 13 1 0 0,8-5 132 0 0,0 0 0 0 0,1 0 1 0 0,1 1-1 0 0,-9 19 1 0 0,-58 132-127 0 0,65-131-405 0 0,1 0 0 0 0,-13 68 0 0 0,24-100-124 0 0,0 0 0 0 0,1 1 0 0 0,0-1 0 0 0,0 0 0 0 0,0 1 0 0 0,0-1 0 0 0,1 0 0 0 0,2 9 0 0 0,-2-12 12 0 0,-1 0 0 0 0,1 0 0 0 0,0-1 0 0 0,0 1 0 0 0,0 0 0 0 0,0-1 0 0 0,0 1 0 0 0,0-1 0 0 0,0 1 0 0 0,0-1 0 0 0,1 1 1 0 0,-1-1-1 0 0,0 0 0 0 0,1 0 0 0 0,-1 0 0 0 0,1 0 0 0 0,0 0 0 0 0,-1 0 0 0 0,1 0 0 0 0,0 0 0 0 0,-1-1 0 0 0,1 1 0 0 0,0 0 1 0 0,0-1-1 0 0,0 0 0 0 0,0 1 0 0 0,2-1 0 0 0,3 0-46 0 0,-1 0 1 0 0,1-1-1 0 0,-1 0 1 0 0,1 0-1 0 0,-1 0 1 0 0,1-1-1 0 0,-1 0 0 0 0,0 0 1 0 0,9-5-1 0 0,8-5-37 0 0,24-17 0 0 0,-26 15 73 0 0,109-71-46 0 0,80-48-26 0 0,-205 130 94 0 0,52-26 28 0 0,-50 26-23 0 0,-1 1 1 0 0,1 0 0 0 0,-1 0-1 0 0,1 0 1 0 0,0 1 0 0 0,-1 0-1 0 0,8-1 1 0 0,-13 2 1 0 0,0 0 1 0 0,0 0-1 0 0,0 0 0 0 0,0 0 1 0 0,0 0-1 0 0,0 1 0 0 0,-1-1 1 0 0,1 0-1 0 0,0 0 1 0 0,0 1-1 0 0,0-1 0 0 0,0 0 1 0 0,-1 1-1 0 0,1-1 0 0 0,0 1 1 0 0,0-1-1 0 0,0 1 0 0 0,-1 0 1 0 0,1-1-1 0 0,0 1 1 0 0,-1-1-1 0 0,1 1 0 0 0,0 1 1 0 0,0-1 4 0 0,-1 1-1 0 0,1-1 1 0 0,-1 1 0 0 0,1 0 0 0 0,-1-1 0 0 0,0 1 0 0 0,1 0 0 0 0,-1-1 0 0 0,0 1 0 0 0,0 0 0 0 0,-1 2-1 0 0,0 6 49 0 0,-1-1 0 0 0,-1 1-1 0 0,-5 13 1 0 0,5-15-14 0 0,-48 110 393 0 0,13-34-232 0 0,26-57-190 0 0,-18 49 24 0 0,28-68-39 0 0,-1 0-1 0 0,1 0 1 0 0,1 0-1 0 0,0 1 1 0 0,0-1-1 0 0,0 0 1 0 0,2 10-1 0 0,-1-17-3 0 0,0 0 1 0 0,0 0-1 0 0,0 0 0 0 0,0-1 0 0 0,0 1 1 0 0,1 0-1 0 0,-1 0 0 0 0,0 0 0 0 0,1 0 0 0 0,-1 0 1 0 0,0-1-1 0 0,1 1 0 0 0,-1 0 0 0 0,1 0 1 0 0,0-1-1 0 0,-1 1 0 0 0,1 0 0 0 0,0-1 1 0 0,-1 1-1 0 0,1 0 0 0 0,0-1 0 0 0,-1 1 0 0 0,2 0 1 0 0,0-1-4 0 0,0 1 0 0 0,-1-1 1 0 0,1 1-1 0 0,0-1 1 0 0,-1 0-1 0 0,1 0 1 0 0,0 0-1 0 0,0 0 0 0 0,-1 0 1 0 0,1 0-1 0 0,3-1 1 0 0,2-1-14 0 0,1 0 0 0 0,-1-1 0 0 0,0 1 1 0 0,10-6-1 0 0,45-29-17 0 0,-2-3-1 0 0,58-49 1 0 0,-69 51 26 0 0,32-28 12 0 0,49-36-23 0 0,-112 90 11 0 0,0 1 0 0 0,1 0 0 0 0,0 1 0 0 0,1 2-1 0 0,29-10 1 0 0,-43 16 8 0 0,0 0 0 0 0,0 1 0 0 0,0 0 0 0 0,-1 0 0 0 0,1 1 0 0 0,0 0 0 0 0,0 0 0 0 0,11 1 0 0 0,-15 0 0 0 0,1-1 0 0 0,-1 1 0 0 0,0 0 0 0 0,0 0 0 0 0,0 0 0 0 0,0 0 0 0 0,0 0 0 0 0,0 0 0 0 0,0 1 0 0 0,0-1 0 0 0,0 1 0 0 0,-1-1 0 0 0,1 1 0 0 0,0 0 0 0 0,-1-1 0 0 0,1 1 0 0 0,-1 0 0 0 0,0 0 0 0 0,0 0 0 0 0,0 0 0 0 0,0 0 0 0 0,0 1 0 0 0,0-1 0 0 0,0 0 0 0 0,0 3 0 0 0,1 8 2 0 0,0 1 1 0 0,0-1-1 0 0,-1 1 0 0 0,-1-1 0 0 0,0 0 0 0 0,-5 27 1 0 0,-22 82 55 0 0,21-99-60 0 0,-6 18 2 0 0,7-27 0 0 0,1 1 0 0 0,0-1 0 0 0,1 1 0 0 0,-2 24 0 0 0,5-37 0 0 0,0-1-1 0 0,0 0 0 0 0,0 0 1 0 0,0 1-1 0 0,0-1 1 0 0,0 0-1 0 0,0 0 0 0 0,1 0 1 0 0,-1 1-1 0 0,0-1 1 0 0,1 0-1 0 0,-1 0 0 0 0,1 0 1 0 0,0 0-1 0 0,-1 0 1 0 0,1 0-1 0 0,0 0 0 0 0,-1 0 1 0 0,1 0-1 0 0,0 0 1 0 0,0 0-1 0 0,2 1 0 0 0,-2-1-3 0 0,1-1-1 0 0,-1 1 0 0 0,1-1 0 0 0,0 1 0 0 0,0-1 0 0 0,-1 0 0 0 0,1 1 0 0 0,0-1 1 0 0,-1 0-1 0 0,1 0 0 0 0,0-1 0 0 0,0 1 0 0 0,-1 0 0 0 0,3-1 0 0 0,7-2-27 0 0,0-1 0 0 0,0-1-1 0 0,20-10 1 0 0,-24 11 35 0 0,41-24-21 0 0,-1-1 1 0 0,-2-3-1 0 0,50-44 0 0 0,-20 16 12 0 0,110-69 0 0 0,-129 98 13 0 0,-50 29-17 0 0,0-1-1 0 0,0 1 0 0 0,0 0 1 0 0,0 0-1 0 0,0 1 1 0 0,1-1-1 0 0,9 1 1 0 0,-16 1 1 0 0,1 1 0 0 0,-1 0 0 0 0,0 0 0 0 0,0 0 0 0 0,0-1 1 0 0,0 1-1 0 0,0 0 0 0 0,0 0 0 0 0,0 0 0 0 0,0-1 0 0 0,0 1 0 0 0,-1 0 0 0 0,1 0 0 0 0,-1 0 1 0 0,-3 9-30 0 0,0-1 0 0 0,-1 0 0 0 0,0 0 0 0 0,-1-1 1 0 0,0 1-1 0 0,0-1 0 0 0,-8 7 0 0 0,-10 14-73 0 0,-51 63-158 0 0,40-50 222 0 0,-36 53 1 0 0,71-94 44 0 0,0-1 0 0 0,0 0 1 0 0,-1 0-1 0 0,1 1 1 0 0,0-1-1 0 0,0 0 1 0 0,0 1-1 0 0,-1-1 0 0 0,1 0 1 0 0,0 1-1 0 0,0-1 1 0 0,0 0-1 0 0,0 1 0 0 0,0-1 1 0 0,0 0-1 0 0,-1 1 1 0 0,1-1-1 0 0,0 1 1 0 0,0-1-1 0 0,0 0 0 0 0,0 1 1 0 0,0-1-1 0 0,1 0 1 0 0,-1 1-1 0 0,0-1 0 0 0,0 1 1 0 0,3-1-4 0 0,-1 1 0 0 0,1-1 0 0 0,-1 0 0 0 0,1 0 0 0 0,0 0 0 0 0,-1-1 0 0 0,1 1 0 0 0,-1-1-1 0 0,1 1 1 0 0,-1-1 0 0 0,1 0 0 0 0,-1 0 0 0 0,4-1 0 0 0,40-19-43 0 0,0-2 1 0 0,47-32-1 0 0,-13 7 27 0 0,-59 36 19 0 0,86-44-41 0 0,-90 48 36 0 0,0 1 0 0 0,0 1 0 0 0,1 1 0 0 0,26-5 0 0 0,-41 9 10 0 0,0 1 0 0 0,0 0 0 0 0,1-1 0 0 0,-1 1 0 0 0,0 0 0 0 0,0 1 0 0 0,0-1-1 0 0,0 0 1 0 0,0 1 0 0 0,0 0 0 0 0,0 0 0 0 0,0 0 0 0 0,0 0 0 0 0,-1 0 0 0 0,1 0 0 0 0,0 1 0 0 0,0 0-1 0 0,-1-1 1 0 0,1 1 0 0 0,3 4 0 0 0,0 0 14 0 0,-1 1 0 0 0,0 0 0 0 0,0 1 0 0 0,-1-1-1 0 0,6 15 1 0 0,5 8 11 0 0,-13-27-20 0 0,9 9 48 0 0,-10-10-48 0 0,0-1-6 0 0,-1-1 0 0 0,1 1 1 0 0,0-1-1 0 0,-1 1 1 0 0,1-1-1 0 0,0 1 0 0 0,0-1 1 0 0,-1 1-1 0 0,1-1 1 0 0,0 0-1 0 0,0 1 1 0 0,0-1-1 0 0,0 0 0 0 0,-1 0 1 0 0,1 1-1 0 0,0-1 1 0 0,0 0-1 0 0,0 0 0 0 0,0 0 1 0 0,0 0-1 0 0,0 0 1 0 0,-1 0-1 0 0,1-1 1 0 0,0 1-1 0 0,0 0 0 0 0,0 0 1 0 0,0-1-1 0 0,0 1 1 0 0,-1 0-1 0 0,1-1 0 0 0,1 0 1 0 0,4-2-4 0 0,0-1 1 0 0,-1 1-1 0 0,1-1 1 0 0,-1-1-1 0 0,0 1 1 0 0,6-6-1 0 0,9-9-452 0 0,-8 9-5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36.654"/>
    </inkml:context>
    <inkml:brush xml:id="br0">
      <inkml:brushProperty name="width" value="0.05" units="cm"/>
      <inkml:brushProperty name="height" value="0.05" units="cm"/>
      <inkml:brushProperty name="color" value="#008C3A"/>
    </inkml:brush>
  </inkml:definitions>
  <inkml:trace contextRef="#ctx0" brushRef="#br0">140 64 6415 0 0,'0'0'586'0'0,"-11"-2"560"0"0,-2-2 1476 0 0,13 4-2488 0 0,-1-1 0 0 0,1 1 0 0 0,0 0 0 0 0,0 0 0 0 0,0 0 0 0 0,-1 0 0 0 0,1 0 1 0 0,0-1-1 0 0,0 1 0 0 0,0 0 0 0 0,0 0 0 0 0,-1-1 0 0 0,1 1 0 0 0,0 0 0 0 0,0 0 0 0 0,0 0 0 0 0,0-1 1 0 0,0 1-1 0 0,0 0 0 0 0,0 0 0 0 0,0-1 0 0 0,0 1 0 0 0,0 0 0 0 0,0 0 0 0 0,0-1 0 0 0,0 0 0 0 0,1 0 32 0 0,0-1-1 0 0,0 0 1 0 0,0 1-1 0 0,0-1 0 0 0,1 1 1 0 0,-1-1-1 0 0,0 1 0 0 0,1 0 1 0 0,0-1-1 0 0,-1 1 1 0 0,1 0-1 0 0,1-1 0 0 0,5-2-88 0 0,0-1-1 0 0,0 1 1 0 0,0 1-1 0 0,0 0 1 0 0,1 0-1 0 0,-1 0 1 0 0,1 1-1 0 0,0 1 0 0 0,0-1 1 0 0,0 1-1 0 0,-1 1 1 0 0,1 0-1 0 0,0 0 1 0 0,0 1-1 0 0,0 0 1 0 0,12 3-1 0 0,-19-4-63 0 0,0 1 1 0 0,0-1-1 0 0,0 1 0 0 0,0 0 0 0 0,0 0 0 0 0,0 0 0 0 0,0 0 0 0 0,-1 0 0 0 0,1 0 1 0 0,0 1-1 0 0,-1-1 0 0 0,1 1 0 0 0,-1-1 0 0 0,1 1 0 0 0,-1-1 0 0 0,0 1 1 0 0,0 0-1 0 0,1 0 0 0 0,0 3 0 0 0,-1-2 7 0 0,0 0 0 0 0,-1 0 0 0 0,1-1 0 0 0,-1 1 0 0 0,0 1 0 0 0,0-1 0 0 0,0 0 0 0 0,0 0 0 0 0,0 0 0 0 0,-1 0 0 0 0,1 0 0 0 0,-2 3 0 0 0,-1 4 36 0 0,-1 0-1 0 0,0 0 1 0 0,-1-1-1 0 0,0 0 1 0 0,-1 0 0 0 0,-11 15-1 0 0,-126 129 246 0 0,32-37-314 0 0,108-112 20 0 0,0-1 0 0 0,0 1 1 0 0,0 0-1 0 0,1 0 0 0 0,-1 0 0 0 0,1 1 0 0 0,0-1 0 0 0,-2 6 0 0 0,4-9 0 0 0,0-1 0 0 0,-1 1 0 0 0,1 0 0 0 0,0 0 0 0 0,0 0 0 0 0,0 0 0 0 0,0-1-1 0 0,0 1 1 0 0,0 0 0 0 0,0 0 0 0 0,0 0 0 0 0,1 0 0 0 0,-1-1 0 0 0,0 1 0 0 0,0 0 0 0 0,1 0 0 0 0,-1 0-1 0 0,1-1 1 0 0,-1 1 0 0 0,0 0 0 0 0,1-1 0 0 0,-1 1 0 0 0,1 0 0 0 0,0-1 0 0 0,-1 1 0 0 0,1-1 0 0 0,-1 1-1 0 0,1 0 1 0 0,0-1 0 0 0,0 1 0 0 0,1 0 18 0 0,1 1 17 0 0,1 1 0 0 0,0-1 0 0 0,0 0 0 0 0,1 0 0 0 0,-1 0 0 0 0,0 0 0 0 0,1-1 0 0 0,-1 1 0 0 0,1-1 0 0 0,5 0 0 0 0,48 3 313 0 0,-47-4-265 0 0,116-5 957 0 0,-47 1-112 0 0,9 1-28 0 0,-87 3-1779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37.232"/>
    </inkml:context>
    <inkml:brush xml:id="br0">
      <inkml:brushProperty name="width" value="0.05" units="cm"/>
      <inkml:brushProperty name="height" value="0.05" units="cm"/>
      <inkml:brushProperty name="color" value="#008C3A"/>
    </inkml:brush>
  </inkml:definitions>
  <inkml:trace contextRef="#ctx0" brushRef="#br0">525 173 5063 0 0,'1'-6'274'0'0,"8"-49"18"0"0,-9 34 2245 0 0,-1 20-2405 0 0,1 0 0 0 0,0 0-1 0 0,-1 0 1 0 0,1 0 0 0 0,-1 0-1 0 0,1 0 1 0 0,-1 0 0 0 0,1 0 0 0 0,-1 1-1 0 0,1-1 1 0 0,-1 0 0 0 0,0 0 0 0 0,0 1-1 0 0,1-1 1 0 0,-1 0 0 0 0,0 1 0 0 0,0-1-1 0 0,0 1 1 0 0,1-1 0 0 0,-1 1-1 0 0,0-1 1 0 0,0 1 0 0 0,0 0 0 0 0,0-1-1 0 0,0 1 1 0 0,0 0 0 0 0,0 0 0 0 0,0 0-1 0 0,0 0 1 0 0,0 0 0 0 0,-2 0 0 0 0,-1 0-110 0 0,0 0-1 0 0,1 0 1 0 0,-1 1 0 0 0,0-1 0 0 0,0 1 0 0 0,-5 2 0 0 0,-4 2-147 0 0,1 1-1 0 0,0 0 1 0 0,0 1-1 0 0,1 1 0 0 0,-1 0 1 0 0,2 0-1 0 0,-1 1 1 0 0,1 0-1 0 0,-9 12 0 0 0,-8 11-466 0 0,-41 63 0 0 0,33-37 918 0 0,-46 104 0 0 0,-9 76 568 0 0,75-190-317 0 0,-13 71 1 0 0,23-90-206 0 0,2-1 0 0 0,1 1-1 0 0,3 56 1 0 0,0-73-230 0 0,1 1 0 0 0,0-1 0 0 0,1 0 0 0 0,0 0 0 0 0,1 0 0 0 0,0 0 0 0 0,1 0 0 0 0,1-1 0 0 0,0 0 0 0 0,12 18 0 0 0,-11-20-64 0 0,0-1 1 0 0,0 0-1 0 0,1-1 0 0 0,0 0 1 0 0,0 0-1 0 0,1 0 0 0 0,0-1 1 0 0,0-1-1 0 0,0 1 0 0 0,1-1 1 0 0,0-1-1 0 0,19 6 0 0 0,-8-4 19 0 0,0-1-1 0 0,1-2 1 0 0,0 0 0 0 0,0-1-1 0 0,44-2 1 0 0,-35-3 11 0 0,1-1 0 0 0,-1-2 0 0 0,48-14 0 0 0,-15-4 215 0 0,-1-2 1 0 0,-1-2-1 0 0,70-46 1 0 0,-104 57-62 0 0,-1-1 0 0 0,0-1 1 0 0,-2-2-1 0 0,0 0 1 0 0,-2-2-1 0 0,38-46 1 0 0,-45 47-89 0 0,0-1 0 0 0,-2 0 1 0 0,-1-1-1 0 0,-1-1 1 0 0,-1 0-1 0 0,-1 0 0 0 0,-1-1 1 0 0,8-42-1 0 0,-7 13 7 0 0,-2 1-1 0 0,-3-1 1 0 0,-2-63 0 0 0,-4 91-161 0 0,-1 0 0 0 0,-1 0 0 0 0,-1 0 0 0 0,-2 0 1 0 0,0 1-1 0 0,-2 0 0 0 0,-1 0 0 0 0,-15-30 0 0 0,18 46-61 0 0,0-1-1 0 0,-1 2 1 0 0,0-1 0 0 0,0 1-1 0 0,-1 0 1 0 0,0 0 0 0 0,-1 1-1 0 0,0 0 1 0 0,0 1-1 0 0,-15-9 1 0 0,11 8 71 0 0,-1 1 0 0 0,0 0 0 0 0,-1 1 0 0 0,1 1 0 0 0,-1 1 0 0 0,0 0 0 0 0,-21-3 0 0 0,14 5-437 0 0,0 0-1 0 0,0 2 1 0 0,1 0-1 0 0,-41 6 1 0 0,41-2-1051 0 0,-1 1 0 0 0,1 0 1 0 0,0 2-1 0 0,-30 13 0 0 0,12 1-4561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3.200"/>
    </inkml:context>
    <inkml:brush xml:id="br0">
      <inkml:brushProperty name="width" value="0.05" units="cm"/>
      <inkml:brushProperty name="height" value="0.05" units="cm"/>
      <inkml:brushProperty name="color" value="#008C3A"/>
    </inkml:brush>
  </inkml:definitions>
  <inkml:trace contextRef="#ctx0" brushRef="#br0">33 27 4143 0 0,'0'0'319'0'0,"1"-13"956"0"0,1 0 3167 0 0,-2 19 370 0 0,-1 11-1727 0 0,-1-1-3826 0 0,-6 26 1473 0 0,-15 112 2103 0 0,22-135-2682 0 0,1-1 0 0 0,0 0 1 0 0,1 1-1 0 0,1-1 0 0 0,0 0 1 0 0,8 25-1 0 0,-9-40-211 0 0,0 0 0 0 0,0 0 0 0 0,1 0 0 0 0,-1 0 1 0 0,1 0-1 0 0,-1-1 0 0 0,1 1 0 0 0,3 4 0 0 0,-4-6-570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3.708"/>
    </inkml:context>
    <inkml:brush xml:id="br0">
      <inkml:brushProperty name="width" value="0.05" units="cm"/>
      <inkml:brushProperty name="height" value="0.05" units="cm"/>
      <inkml:brushProperty name="color" value="#008C3A"/>
    </inkml:brush>
  </inkml:definitions>
  <inkml:trace contextRef="#ctx0" brushRef="#br0">84 1 5527 0 0,'0'0'10664'0'0,"19"9"-9720"0"0,-1-5-506 0 0,1-2 1 0 0,0 0-1 0 0,0 0 0 0 0,31-3 0 0 0,27 2 291 0 0,-56 1-534 0 0,0 0 0 0 0,0 2 0 0 0,0 1 0 0 0,-1 0 0 0 0,27 12 0 0 0,-39-14-148 0 0,0 1 1 0 0,0 0-1 0 0,0 0 1 0 0,-1 1-1 0 0,0 0 1 0 0,0 1-1 0 0,0 0 1 0 0,0 0-1 0 0,-1 0 1 0 0,0 0-1 0 0,0 1 1 0 0,-1 0-1 0 0,0 1 1 0 0,0-1-1 0 0,6 13 0 0 0,-7-9 23 0 0,0 1-1 0 0,0-1 0 0 0,-1 1 1 0 0,-1 0-1 0 0,0 0 0 0 0,0 0 0 0 0,-1 0 1 0 0,-1 0-1 0 0,0 0 0 0 0,0 0 1 0 0,-4 17-1 0 0,0-12 27 0 0,0-1 0 0 0,-1 0 1 0 0,0 0-1 0 0,-2 0 0 0 0,0 0 1 0 0,0-1-1 0 0,-17 24 0 0 0,11-21-68 0 0,-2 0 0 0 0,1 0-1 0 0,-2-1 1 0 0,0-1 0 0 0,-1-1 0 0 0,-1 0 0 0 0,0-1-1 0 0,-1-1 1 0 0,-1-1 0 0 0,0-1 0 0 0,0-1-1 0 0,-34 13 1 0 0,36-18-50 0 0,-1 0 1 0 0,0-1-1 0 0,0 0 0 0 0,-29 0 0 0 0,36-3 22 0 0,0-2 1 0 0,0 0-1 0 0,0 0 0 0 0,-1-1 0 0 0,1 0 0 0 0,1-1 0 0 0,-1 0 0 0 0,-14-7 0 0 0,15 5 0 0 0,5-3 0 0 0,7-1 0 0 0,2 5-95 0 0,0 1 0 0 0,-1 1 0 0 0,1-1 0 0 0,0 0 0 0 0,0 1 0 0 0,1-1-1 0 0,-1 1 1 0 0,0 0 0 0 0,1 0 0 0 0,0 1 0 0 0,-1-1 0 0 0,1 1 0 0 0,6-2 0 0 0,3-2-1354 0 0,-1-1-571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4.276"/>
    </inkml:context>
    <inkml:brush xml:id="br0">
      <inkml:brushProperty name="width" value="0.05" units="cm"/>
      <inkml:brushProperty name="height" value="0.05" units="cm"/>
      <inkml:brushProperty name="color" value="#008C3A"/>
    </inkml:brush>
  </inkml:definitions>
  <inkml:trace contextRef="#ctx0" brushRef="#br0">10 170 11199 0 0,'0'0'1016'0'0,"-1"0"-836"0"0,-7 1 4366 0 0,31 3-3189 0 0,-14-4-1139 0 0,0-1 1 0 0,1 0-1 0 0,-1 0 0 0 0,0 0 0 0 0,0-1 1 0 0,0-1-1 0 0,10-3 0 0 0,59-29 609 0 0,-62 26-603 0 0,0 0 0 0 0,19-14 0 0 0,-29 18-126 0 0,1-1 0 0 0,-1 1 1 0 0,0-1-1 0 0,-1 0 1 0 0,1-1-1 0 0,-1 1 0 0 0,5-8 1 0 0,-10 12-30 0 0,0 1-61 0 0,0 0-1 0 0,0 0 0 0 0,-1 0 1 0 0,1 1-1 0 0,0-1 0 0 0,-1 0 1 0 0,1 0-1 0 0,-1 0 0 0 0,1 1 1 0 0,-1-1-1 0 0,1 0 0 0 0,-1 0 1 0 0,0 1-1 0 0,1-1 0 0 0,-1 1 1 0 0,0-1-1 0 0,1 1 1 0 0,-1-1-1 0 0,-1 0 0 0 0,-16-8 79 0 0,13 8-78 0 0,0 1-1 0 0,1-1 0 0 0,-1 1 1 0 0,0 0-1 0 0,1 0 0 0 0,-1 0 1 0 0,0 1-1 0 0,1 0 1 0 0,-1 0-1 0 0,0 0 0 0 0,1 0 1 0 0,-8 4-1 0 0,-12 2-8 0 0,19-5 1 0 0,0 0-1 0 0,0 0 0 0 0,0 1 1 0 0,0-1-1 0 0,0 1 0 0 0,1 0 1 0 0,-1 1-1 0 0,1-1 0 0 0,0 1 1 0 0,0 0-1 0 0,0 0 1 0 0,1 0-1 0 0,-1 1 0 0 0,1-1 1 0 0,0 1-1 0 0,0-1 0 0 0,0 1 1 0 0,1 0-1 0 0,0 1 0 0 0,-2 5 1 0 0,1-2 15 0 0,0 0 0 0 0,0 1 0 0 0,1-1 0 0 0,0 1 0 0 0,1 0 0 0 0,0 0 0 0 0,1 0 0 0 0,0-1 0 0 0,1 1 0 0 0,2 15 0 0 0,-2-19 2 0 0,0-1-1 0 0,1-1 1 0 0,0 1-1 0 0,0 0 1 0 0,0 0-1 0 0,0-1 1 0 0,1 1 0 0 0,0-1-1 0 0,0 0 1 0 0,0 0-1 0 0,0 0 1 0 0,1 0-1 0 0,6 5 1 0 0,-5-5 29 0 0,1 0 0 0 0,0 0 1 0 0,0 0-1 0 0,0-1 0 0 0,1 0 1 0 0,-1-1-1 0 0,1 1 0 0 0,0-1 0 0 0,8 1 1 0 0,-3-1-272 0 0,0-1 0 0 0,0 0 0 0 0,0 0 0 0 0,0-2 0 0 0,0 1 0 0 0,1-2 0 0 0,-1 1 0 0 0,0-2 0 0 0,-1 0 0 0 0,1 0 0 0 0,15-7 0 0 0,-10 1-1050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4"/>
    </inkml:context>
    <inkml:brush xml:id="br0">
      <inkml:brushProperty name="width" value="0.05" units="cm"/>
      <inkml:brushProperty name="height" value="0.05" units="cm"/>
      <inkml:brushProperty name="color" value="#004F8B"/>
    </inkml:brush>
  </inkml:definitions>
  <inkml:trace contextRef="#ctx0" brushRef="#br0">0 1 6911 0 0,'0'0'2926'0'0,"1"2"-1716"0"0,14 50-107 0 0,-2 1 1 0 0,-2 0-1 0 0,5 67 0 0 0,-3 166-509 0 0,-8-102-27 0 0,-2-110-489 0 0,-1-12 160 0 0,12 80 0 0 0,-12-133-161 0 0,0-1 0 0 0,0 1 0 0 0,1-1-1 0 0,0 1 1 0 0,6 10 0 0 0,-8-17-119 0 0,0 0 0 0 0,0 0 0 0 0,0 0 0 0 0,0 0 1 0 0,1 0-1 0 0,-1 0 0 0 0,1-1 0 0 0,-1 1 0 0 0,1-1 0 0 0,0 1 0 0 0,0-1 0 0 0,0 1 1 0 0,-1-1-1 0 0,1 0 0 0 0,1 0 0 0 0,-1 0 0 0 0,0 0 0 0 0,0 0 0 0 0,0 0 0 0 0,0-1 1 0 0,1 1-1 0 0,-1-1 0 0 0,0 1 0 0 0,0-1 0 0 0,4 0 0 0 0,1-2-5858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4.728"/>
    </inkml:context>
    <inkml:brush xml:id="br0">
      <inkml:brushProperty name="width" value="0.05" units="cm"/>
      <inkml:brushProperty name="height" value="0.05" units="cm"/>
      <inkml:brushProperty name="color" value="#008C3A"/>
    </inkml:brush>
  </inkml:definitions>
  <inkml:trace contextRef="#ctx0" brushRef="#br0">10 0 10591 0 0,'0'0'6228'0'0,"1"2"-5490"0"0,3 11-153 0 0,0 1 1 0 0,-1 0 0 0 0,0 0-1 0 0,-1 0 1 0 0,0 19 0 0 0,-5 75 220 0 0,1-30-385 0 0,2-26-624 0 0,-1-56 79 0 0,0 0 0 0 0,1 0 0 0 0,-1 0 0 0 0,-1 0 0 0 0,-1-4 0 0 0,-4-15-444 0 0,4 6 420 0 0,0-1 1 0 0,1 0-1 0 0,1 0 0 0 0,1 0 1 0 0,4-33-1 0 0,-3 44 196 0 0,1 0 0 0 0,-1 0 0 0 0,1 0 1 0 0,1 0-1 0 0,-1 0 0 0 0,1 0 0 0 0,1 1 0 0 0,-1-1 1 0 0,1 1-1 0 0,0 0 0 0 0,0 0 0 0 0,1 0 1 0 0,0 1-1 0 0,0 0 0 0 0,0 0 0 0 0,0 0 0 0 0,8-5 1 0 0,-8 6 139 0 0,1 1 1 0 0,-1-1 0 0 0,1 1 0 0 0,-1 1 0 0 0,1-1 0 0 0,0 1 0 0 0,0 0 0 0 0,0 0-1 0 0,0 1 1 0 0,1-1 0 0 0,9 0 0 0 0,-14 3-142 0 0,1-1 1 0 0,-1 0-1 0 0,0 1 0 0 0,1-1 0 0 0,-1 1 1 0 0,0-1-1 0 0,0 1 0 0 0,0 0 0 0 0,0 0 1 0 0,0 0-1 0 0,0 0 0 0 0,0 1 1 0 0,0-1-1 0 0,0 0 0 0 0,0 1 0 0 0,0 0 1 0 0,-1-1-1 0 0,1 1 0 0 0,-1 0 0 0 0,1 0 1 0 0,-1 0-1 0 0,0-1 0 0 0,0 2 0 0 0,0-1 1 0 0,0 0-1 0 0,0 0 0 0 0,1 4 0 0 0,2 6 110 0 0,-1 0-1 0 0,-1 1 0 0 0,2 22 0 0 0,-2-20-9 0 0,3 68 192 0 0,-4-60-652 0 0,0 0-1 0 0,1 0 1 0 0,1 0-1 0 0,12 42 1 0 0,-12-58-631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5.147"/>
    </inkml:context>
    <inkml:brush xml:id="br0">
      <inkml:brushProperty name="width" value="0.05" units="cm"/>
      <inkml:brushProperty name="height" value="0.05" units="cm"/>
      <inkml:brushProperty name="color" value="#008C3A"/>
    </inkml:brush>
  </inkml:definitions>
  <inkml:trace contextRef="#ctx0" brushRef="#br0">20 89 12175 0 0,'0'0'3612'0'0,"-11"16"-2576"0"0,9-7-873 0 0,0 0 0 0 0,0 0 0 0 0,1 0-1 0 0,0 0 1 0 0,1 0 0 0 0,0 0 0 0 0,0 1-1 0 0,1-1 1 0 0,0 0 0 0 0,1 0 0 0 0,3 12 0 0 0,-3-13-46 0 0,1-1 0 0 0,-1 1 1 0 0,2-1-1 0 0,-1 1 1 0 0,1-1-1 0 0,0 0 1 0 0,0 0-1 0 0,1-1 0 0 0,0 1 1 0 0,0-1-1 0 0,1 0 1 0 0,0-1-1 0 0,9 8 1 0 0,-12-11-84 0 0,0 0 1 0 0,0 0 0 0 0,1 0 0 0 0,-1-1 0 0 0,0 1 0 0 0,1-1 0 0 0,-1 0 0 0 0,1 0 0 0 0,-1 0 0 0 0,1 0 0 0 0,-1-1 0 0 0,1 0 0 0 0,0 0 0 0 0,-1 0 0 0 0,1 0 0 0 0,5-1 0 0 0,-3 0 2 0 0,-1-1 0 0 0,0 0 0 0 0,0 0-1 0 0,0 0 1 0 0,0 0 0 0 0,0-1 0 0 0,0 0 0 0 0,-1 0-1 0 0,1 0 1 0 0,4-5 0 0 0,-1 1 16 0 0,0-2-1 0 0,0 1 1 0 0,-1-1 0 0 0,0 0-1 0 0,-1-1 1 0 0,0 0 0 0 0,0 0-1 0 0,-1 0 1 0 0,-1 0 0 0 0,4-12-1 0 0,-4 11 4 0 0,-2 0-1 0 0,0-1 1 0 0,0 1-1 0 0,-1-1 1 0 0,0 0-1 0 0,-1 1 1 0 0,0-1-1 0 0,-3-16 1 0 0,2 25-24 0 0,1-1 1 0 0,-1 0-1 0 0,0 0 0 0 0,0 1 1 0 0,-1-1-1 0 0,1 0 1 0 0,-1 1-1 0 0,0 0 0 0 0,0-1 1 0 0,0 1-1 0 0,0 0 0 0 0,0 0 1 0 0,-1 0-1 0 0,1 0 1 0 0,-1 0-1 0 0,0 1 0 0 0,0-1 1 0 0,0 1-1 0 0,0 0 0 0 0,0 0 1 0 0,-1 0-1 0 0,1 0 1 0 0,-1 1-1 0 0,1-1 0 0 0,-1 1 1 0 0,1 0-1 0 0,-1 0 0 0 0,-6-1 1 0 0,3 1 21 0 0,0 1 0 0 0,0 0 0 0 0,0 1 0 0 0,0-1 0 0 0,0 1 0 0 0,0 1 0 0 0,0-1 0 0 0,1 1 0 0 0,-1 0 0 0 0,0 1 0 0 0,1 0 1 0 0,-12 6-1 0 0,8-3-47 0 0,1 0 1 0 0,-1 1-1 0 0,1 0 1 0 0,0 1 0 0 0,1 0-1 0 0,-15 18 1 0 0,21-24-52 0 0,0 1 0 0 0,1-1 1 0 0,-1 0-1 0 0,1 1 0 0 0,0 0 0 0 0,-1-1 1 0 0,1 1-1 0 0,0 0 0 0 0,1 0 1 0 0,-1-1-1 0 0,0 1 0 0 0,1 0 0 0 0,0 0 1 0 0,-1 0-1 0 0,1 0 0 0 0,0 0 1 0 0,1 4-1 0 0,0-5-473 0 0,-1 0-1 0 0,1 0 1 0 0,0 1 0 0 0,0-1-1 0 0,0 0 1 0 0,0 0 0 0 0,0 0-1 0 0,0 0 1 0 0,1 0 0 0 0,-1 0-1 0 0,1-1 1 0 0,-1 1 0 0 0,1 0 0 0 0,2 1-1 0 0,10 7-6234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5.540"/>
    </inkml:context>
    <inkml:brush xml:id="br0">
      <inkml:brushProperty name="width" value="0.05" units="cm"/>
      <inkml:brushProperty name="height" value="0.05" units="cm"/>
      <inkml:brushProperty name="color" value="#008C3A"/>
    </inkml:brush>
  </inkml:definitions>
  <inkml:trace contextRef="#ctx0" brushRef="#br0">2 29 10135 0 0,'0'0'1235'0'0,"1"15"2356"0"0,8 26-144 0 0,-7-32-3147 0 0,0 1-1 0 0,0-1 1 0 0,0 10 0 0 0,-2 11 364 0 0,-4 31-1 0 0,-1 13 280 0 0,5-73-546 0 0,-4-22-328 0 0,1 1-46 0 0,1 0 0 0 0,0-1 0 0 0,3-37 0 0 0,0 50-15 0 0,-1 0 1 0 0,2 1-1 0 0,-1-1 0 0 0,1 1 1 0 0,0 0-1 0 0,0 0 0 0 0,1 0 0 0 0,0 0 1 0 0,1 0-1 0 0,-1 0 0 0 0,1 1 1 0 0,0-1-1 0 0,9-9 0 0 0,-7 12 29 0 0,-1-1 0 0 0,1 1-1 0 0,1 0 1 0 0,-1 0 0 0 0,0 1-1 0 0,1 0 1 0 0,0 0 0 0 0,12-3-1 0 0,-6 2-339 0 0,-1 2 0 0 0,0-1-1 0 0,1 2 1 0 0,15-1 0 0 0,-18 2-1183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6.728"/>
    </inkml:context>
    <inkml:brush xml:id="br0">
      <inkml:brushProperty name="width" value="0.05" units="cm"/>
      <inkml:brushProperty name="height" value="0.05" units="cm"/>
      <inkml:brushProperty name="color" value="#008C3A"/>
    </inkml:brush>
  </inkml:definitions>
  <inkml:trace contextRef="#ctx0" brushRef="#br0">10 41 3223 0 0,'-4'-9'8718'0'0,"2"15"-8307"0"0,1 0 1 0 0,0-1-1 0 0,0 1 1 0 0,1 0-1 0 0,-1-1 1 0 0,1 1-1 0 0,0 0 1 0 0,1 0-1 0 0,0-1 0 0 0,2 12 1 0 0,-1-4 100 0 0,3 20 51 0 0,3 21 188 0 0,2 75-1 0 0,-10-128-644 0 0,-5-13-834 0 0,2 2 507 0 0,0-1 0 0 0,1 0 0 0 0,0 0 0 0 0,0 0 0 0 0,1 1 0 0 0,1-1 0 0 0,0 0 0 0 0,1 0 0 0 0,0 0 1 0 0,0 0-1 0 0,1 0 0 0 0,1 0 0 0 0,4-14 0 0 0,-2 12 177 0 0,1-1 1 0 0,-1 1-1 0 0,2 1 1 0 0,0-1-1 0 0,1 1 1 0 0,0 0-1 0 0,0 1 1 0 0,1 0-1 0 0,20-18 1 0 0,-27 27 127 0 0,-1 1 0 0 0,1-1 0 0 0,0 0 1 0 0,0 1-1 0 0,0 0 0 0 0,1-1 0 0 0,-1 1 1 0 0,0 0-1 0 0,0 0 0 0 0,1 0 0 0 0,-1 0 1 0 0,1 1-1 0 0,-1-1 0 0 0,1 1 0 0 0,-1-1 0 0 0,1 1 1 0 0,-1 0-1 0 0,1 0 0 0 0,-1 0 0 0 0,6 1 1 0 0,-6 0 32 0 0,1 0 0 0 0,-1 0 1 0 0,0 1-1 0 0,1-1 0 0 0,-1 1 0 0 0,0-1 1 0 0,0 1-1 0 0,0 0 0 0 0,0-1 0 0 0,0 1 1 0 0,0 0-1 0 0,-1 0 0 0 0,1 1 1 0 0,-1-1-1 0 0,1 0 0 0 0,-1 1 0 0 0,0-1 1 0 0,0 0-1 0 0,2 6 0 0 0,1 5 208 0 0,0 0-1 0 0,-1 0 0 0 0,-1 0 0 0 0,2 27 1 0 0,-4 56 491 0 0,-2-38-434 0 0,-1 40-47 0 0,4-95-293 0 0,2 4-43 0 0,4-18-139 0 0,1-10-57 0 0,-2 0-1 0 0,9-38 1 0 0,-1-2 21 0 0,-13 57 173 0 0,6-18-83 0 0,15-37 0 0 0,-19 54 79 0 0,0-1 1 0 0,1 0-1 0 0,-1 1 0 0 0,1-1 0 0 0,0 1 1 0 0,0 0-1 0 0,0 0 0 0 0,1 1 0 0 0,0-1 1 0 0,0 1-1 0 0,6-4 0 0 0,-9 7 39 0 0,0 0-1 0 0,0 0 1 0 0,1-1 0 0 0,-1 1-1 0 0,0 1 1 0 0,1-1-1 0 0,-1 0 1 0 0,1 1 0 0 0,0-1-1 0 0,-1 1 1 0 0,1-1-1 0 0,-1 1 1 0 0,1 0 0 0 0,-1 0-1 0 0,1 1 1 0 0,0-1-1 0 0,-1 0 1 0 0,1 1 0 0 0,-1 0-1 0 0,1-1 1 0 0,2 2-1 0 0,1 0 74 0 0,-4-1-59 0 0,0 0-1 0 0,0 0 0 0 0,0 0 1 0 0,0 0-1 0 0,-1 1 1 0 0,1-1-1 0 0,0 1 1 0 0,-1-1-1 0 0,1 1 1 0 0,-1-1-1 0 0,1 1 0 0 0,-1 0 1 0 0,0 0-1 0 0,1-1 1 0 0,0 4-1 0 0,1 0 64 0 0,-1 0 0 0 0,0 1 0 0 0,0-1 0 0 0,2 8 0 0 0,0 10 157 0 0,-1 0-1 0 0,-2 0 1 0 0,0-1-1 0 0,-4 40 1 0 0,2-44-179 0 0,0 0 17 0 0,1 1 1 0 0,4 33 0 0 0,-3-46-136 0 0,0 0 0 0 0,0 0 0 0 0,0-1 0 0 0,1 1 0 0 0,0 0 0 0 0,0-1 0 0 0,1 1 0 0 0,-1-1 0 0 0,1 0 1 0 0,0 0-1 0 0,1 0 0 0 0,7 9 0 0 0,5-5-1983 0 0,-8-6 813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7.501"/>
    </inkml:context>
    <inkml:brush xml:id="br0">
      <inkml:brushProperty name="width" value="0.05" units="cm"/>
      <inkml:brushProperty name="height" value="0.05" units="cm"/>
      <inkml:brushProperty name="color" value="#008C3A"/>
    </inkml:brush>
  </inkml:definitions>
  <inkml:trace contextRef="#ctx0" brushRef="#br0">268 85 8287 0 0,'0'0'639'0'0,"3"-23"7074"0"0,-2 19-7353 0 0,-1 0 0 0 0,0 0 0 0 0,1 0 0 0 0,-2 0 0 0 0,1 1 0 0 0,0-1 0 0 0,-1 0 0 0 0,-1-5 0 0 0,-4 1-306 0 0,3 6-48 0 0,0 0 0 0 0,-1 0 1 0 0,1 1-1 0 0,-1 0 1 0 0,1 0-1 0 0,-1 0 1 0 0,1 0-1 0 0,-1 0 1 0 0,0 1-1 0 0,0-1 0 0 0,-4 1 1 0 0,-2 0 8 0 0,0 0 1 0 0,0 1-1 0 0,-11 1 0 0 0,14 0-20 0 0,0 1 0 0 0,0-1 1 0 0,0 1-1 0 0,1 0 0 0 0,-1 1 0 0 0,1-1 0 0 0,0 1 0 0 0,0 1 0 0 0,0-1 1 0 0,1 1-1 0 0,0 0 0 0 0,0 0 0 0 0,-8 10 0 0 0,4-3-6 0 0,1 0 0 0 0,0 0-1 0 0,1 1 1 0 0,0 0 0 0 0,-9 25-1 0 0,12-26 80 0 0,1 0 0 0 0,0 1 0 0 0,0 0 0 0 0,0 20 0 0 0,3-28-25 0 0,0-1 0 0 0,0 1 0 0 0,0-1 0 0 0,1 1 0 0 0,0-1 0 0 0,0 1 0 0 0,2 5 0 0 0,-2-8-19 0 0,0 0 0 0 0,0 0 0 0 0,0 0-1 0 0,0 0 1 0 0,1-1 0 0 0,-1 1 0 0 0,0 0-1 0 0,1-1 1 0 0,-1 1 0 0 0,1-1 0 0 0,-1 0-1 0 0,1 1 1 0 0,0-1 0 0 0,-1 0 0 0 0,1 0-1 0 0,3 1 1 0 0,-1-1-8 0 0,0 0-1 0 0,-1 0 1 0 0,1-1 0 0 0,0 1-1 0 0,-1-1 1 0 0,1 0 0 0 0,0 0-1 0 0,-1 0 1 0 0,1-1 0 0 0,0 1-1 0 0,-1-1 1 0 0,1 0-1 0 0,0 0 1 0 0,-1-1 0 0 0,0 1-1 0 0,1 0 1 0 0,-1-1 0 0 0,0 0-1 0 0,1 0 1 0 0,-1 0 0 0 0,0 0-1 0 0,4-5 1 0 0,0 1-35 0 0,-1 1 0 0 0,-1-1 1 0 0,1 0-1 0 0,-1-1 0 0 0,0 1 0 0 0,-1-1 0 0 0,1 0 1 0 0,-1 0-1 0 0,4-11 0 0 0,-1-3-169 0 0,-2-1-1 0 0,0 1 1 0 0,2-27-1 0 0,6-34-17 0 0,-12 80 737 0 0,-2 4-346 0 0,-1 9-35 0 0,-6 28 518 0 0,-3 49-1 0 0,10-77-553 0 0,1 0 0 0 0,0 1 0 0 0,0-1-1 0 0,2 0 1 0 0,-1 0 0 0 0,1 0 0 0 0,1 0 0 0 0,0 0 0 0 0,6 15 0 0 0,-7-23-107 0 0,-1 0 0 0 0,1-1 0 0 0,0 1 0 0 0,0 0 0 0 0,0-1 0 0 0,0 1 0 0 0,0-1 0 0 0,0 1 0 0 0,1-1 0 0 0,-1 0 0 0 0,1 0 0 0 0,-1 0 0 0 0,1-1 0 0 0,0 1 0 0 0,0-1 0 0 0,5 3 0 0 0,-3-3 53 0 0,0 0 0 0 0,0 0 0 0 0,0 0-1 0 0,0-1 1 0 0,0 1 0 0 0,0-1 0 0 0,0 0-1 0 0,0-1 1 0 0,0 1 0 0 0,5-2 0 0 0,-1 0-189 0 0,-1 0 1 0 0,-1-1 0 0 0,1 0 0 0 0,0 0 0 0 0,13-8 0 0 0,-15 7-393 0 0,-1 1 1 0 0,0-1 0 0 0,0 0 0 0 0,0-1 0 0 0,0 1 0 0 0,-1-1 0 0 0,5-6 0 0 0,1-6-6647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7.868"/>
    </inkml:context>
    <inkml:brush xml:id="br0">
      <inkml:brushProperty name="width" value="0.05" units="cm"/>
      <inkml:brushProperty name="height" value="0.05" units="cm"/>
      <inkml:brushProperty name="color" value="#008C3A"/>
    </inkml:brush>
  </inkml:definitions>
  <inkml:trace contextRef="#ctx0" brushRef="#br0">8 22 2759 0 0,'0'-2'126'0'0,"-5"-18"14174"0"0,5 36-12966 0 0,0 308 2804 0 0,-2-227-3235 0 0,4 37 131 0 0,0-114-934 0 0,0 1 0 0 0,2-1 1 0 0,0 0-1 0 0,10 27 0 0 0,0-23 393 0 0,-3-16-2074 0 0,-11-7 1237 0 0,0-1-1 0 0,1 0 1 0 0,-1 0 0 0 0,1 0-1 0 0,-1 1 1 0 0,1-1-1 0 0,-1 0 1 0 0,1 0-1 0 0,-1 0 1 0 0,1 0 0 0 0,-1 0-1 0 0,1 0 1 0 0,-1 0-1 0 0,1 0 1 0 0,-1 0-1 0 0,1 0 1 0 0,-1-1 0 0 0,0 1-1 0 0,1 0 1 0 0,-1 0-1 0 0,2-1 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8.266"/>
    </inkml:context>
    <inkml:brush xml:id="br0">
      <inkml:brushProperty name="width" value="0.05" units="cm"/>
      <inkml:brushProperty name="height" value="0.05" units="cm"/>
      <inkml:brushProperty name="color" value="#008C3A"/>
    </inkml:brush>
  </inkml:definitions>
  <inkml:trace contextRef="#ctx0" brushRef="#br0">15 108 5063 0 0,'0'2'12216'0'0,"2"11"-10922"0"0,-2 18 665 0 0,-6 57 1 0 0,3-65-1857 0 0,1 0 0 0 0,0 0 0 0 0,2 1 0 0 0,6 41 0 0 0,-5-59-2155 0 0</inkml:trace>
  <inkml:trace contextRef="#ctx0" brushRef="#br0" timeOffset="1">16 18 16063 0 0,'-10'-7'1744'0'0,"4"2"-712"0"0,13 2-1744 0 0,0 0-200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8.677"/>
    </inkml:context>
    <inkml:brush xml:id="br0">
      <inkml:brushProperty name="width" value="0.05" units="cm"/>
      <inkml:brushProperty name="height" value="0.05" units="cm"/>
      <inkml:brushProperty name="color" value="#008C3A"/>
    </inkml:brush>
  </inkml:definitions>
  <inkml:trace contextRef="#ctx0" brushRef="#br0">43 23 455 0 0,'0'0'12004'0'0,"15"-4"-10518"0"0,-1 0-1115 0 0,0 0 0 0 0,-1 1 0 0 0,1 0 0 0 0,0 1 0 0 0,1 1 0 0 0,-1 0 0 0 0,0 1 0 0 0,0 0 0 0 0,15 3 0 0 0,-28-2-350 0 0,-1-1 0 0 0,1 0-1 0 0,0 1 1 0 0,-1-1 0 0 0,1 0-1 0 0,-1 1 1 0 0,1-1 0 0 0,-1 1-1 0 0,1-1 1 0 0,-1 1 0 0 0,1-1-1 0 0,-1 1 1 0 0,1 0 0 0 0,-1-1-1 0 0,0 1 1 0 0,1 0 0 0 0,-1-1-1 0 0,0 1 1 0 0,0 0 0 0 0,1-1-1 0 0,-1 1 1 0 0,0 0-1 0 0,0-1 1 0 0,0 1 0 0 0,0 0-1 0 0,0 0 1 0 0,0-1 0 0 0,0 1-1 0 0,0 0 1 0 0,0-1 0 0 0,0 1-1 0 0,0 0 1 0 0,-1 0 0 0 0,1-1-1 0 0,0 1 1 0 0,-1 0 0 0 0,-9 28 154 0 0,9-27-147 0 0,-10 19 55 0 0,-1 0 0 0 0,0-1 0 0 0,-2-1 0 0 0,0 0 0 0 0,-29 28 0 0 0,-12 17-61 0 0,41-48-20 0 0,8-9 10 0 0,0 1 1 0 0,1-1-1 0 0,0 1 1 0 0,-6 11-1 0 0,11-19-12 0 0,0 0 0 0 0,-1 1 0 0 0,1-1 0 0 0,0 0 0 0 0,0 1 0 0 0,0-1 0 0 0,0 1 0 0 0,0-1 0 0 0,0 0 0 0 0,0 1 0 0 0,0-1 0 0 0,0 0 0 0 0,0 1 0 0 0,0-1 0 0 0,0 1 0 0 0,0-1 0 0 0,0 0 0 0 0,0 1 0 0 0,0-1 0 0 0,0 0 0 0 0,1 1 0 0 0,-1-1 0 0 0,0 0 0 0 0,0 1 0 0 0,0-1 0 0 0,1 0 0 0 0,-1 1 0 0 0,0-1 0 0 0,0 0 0 0 0,1 1 0 0 0,-1-1 0 0 0,0 0 0 0 0,0 0 0 0 0,1 0 0 0 0,-1 1 0 0 0,0-1 0 0 0,1 0 0 0 0,12 4 0 0 0,-12-4 0 0 0,27 4 226 0 0,0-1 1 0 0,1-2-1 0 0,34-2 0 0 0,-15 1 299 0 0,72 1-1252 0 0,-109-2-544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0:59.056"/>
    </inkml:context>
    <inkml:brush xml:id="br0">
      <inkml:brushProperty name="width" value="0.05" units="cm"/>
      <inkml:brushProperty name="height" value="0.05" units="cm"/>
      <inkml:brushProperty name="color" value="#008C3A"/>
    </inkml:brush>
  </inkml:definitions>
  <inkml:trace contextRef="#ctx0" brushRef="#br0">13 123 16671 0 0,'0'0'763'0'0,"-6"6"253"0"0,5-6-987 0 0,1 0 0 0 0,-1 0 0 0 0,1 1-1 0 0,0-1 1 0 0,-1 0 0 0 0,1 1 0 0 0,-1-1 0 0 0,1 1 0 0 0,0-1 0 0 0,0 0 0 0 0,-1 1 0 0 0,1-1 0 0 0,0 1-1 0 0,0-1 1 0 0,-1 1 0 0 0,1-1 0 0 0,0 0 0 0 0,0 1 0 0 0,0-1 0 0 0,0 1 0 0 0,0-1 0 0 0,0 1-1 0 0,0-1 1 0 0,0 1 0 0 0,0-1 0 0 0,0 1 0 0 0,0-1 0 0 0,0 1 0 0 0,0-1 0 0 0,0 1 0 0 0,0-1 0 0 0,0 1-1 0 0,1-1 1 0 0,-1 1 0 0 0,0-1 0 0 0,0 1 0 0 0,0-1 0 0 0,1 0 0 0 0,-1 1 0 0 0,0-1 0 0 0,1 1 0 0 0,0 0-1 0 0,13 5 1022 0 0,-8-5-998 0 0,0-1 0 0 0,1 0 0 0 0,-1 0 0 0 0,0 0 0 0 0,1-1 1 0 0,-1 0-1 0 0,0 0 0 0 0,0 0 0 0 0,0-1 0 0 0,0 0 0 0 0,0 0 0 0 0,8-5 0 0 0,-2 2-54 0 0,-1-2 0 0 0,0 0 0 0 0,0 0 0 0 0,0-1 0 0 0,9-9 0 0 0,-16 13 5 0 0,-1 0-1 0 0,1 0 1 0 0,-1 0-1 0 0,0 0 1 0 0,0-1-1 0 0,-1 1 1 0 0,1-1-1 0 0,-1 0 1 0 0,2-5 0 0 0,-4 9-1 0 0,1 0 1 0 0,-1 0-1 0 0,1 0 1 0 0,-1 0-1 0 0,0-1 1 0 0,0 1 0 0 0,0 0-1 0 0,0 0 1 0 0,0 0-1 0 0,0 0 1 0 0,0 0-1 0 0,0-1 1 0 0,0 1 0 0 0,0 0-1 0 0,-1 0 1 0 0,1 0-1 0 0,-1 0 1 0 0,1 0 0 0 0,0 0-1 0 0,-1 0 1 0 0,0 0-1 0 0,1 0 1 0 0,-1 0-1 0 0,0 0 1 0 0,1 0 0 0 0,-1 0-1 0 0,0 0 1 0 0,0 0-1 0 0,0 1 1 0 0,0-1-1 0 0,0 0 1 0 0,1 1 0 0 0,-1-1-1 0 0,-1 1 1 0 0,1-1-1 0 0,0 1 1 0 0,0-1 0 0 0,0 1-1 0 0,0 0 1 0 0,0-1-1 0 0,0 1 1 0 0,0 0-1 0 0,-1 0 1 0 0,1 0 0 0 0,-2 0-1 0 0,-1 0 2 0 0,-1-1-1 0 0,1 1 1 0 0,-1 1 0 0 0,0-1-1 0 0,1 1 1 0 0,-1-1-1 0 0,1 1 1 0 0,-1 1 0 0 0,1-1-1 0 0,-1 1 1 0 0,1-1 0 0 0,0 1-1 0 0,-7 4 1 0 0,6-2 5 0 0,-1 0 1 0 0,0 1 0 0 0,1 0-1 0 0,0-1 1 0 0,0 2-1 0 0,1-1 1 0 0,-1 0 0 0 0,-5 11-1 0 0,6-10 44 0 0,1 0-1 0 0,0 0 1 0 0,0 0-1 0 0,0 0 1 0 0,1 0-1 0 0,0 1 1 0 0,0-1-1 0 0,1 1 1 0 0,0-1-1 0 0,0 1 1 0 0,0 0 0 0 0,1-1-1 0 0,0 1 1 0 0,0 0-1 0 0,1-1 1 0 0,0 1-1 0 0,0 0 1 0 0,0-1-1 0 0,1 1 1 0 0,3 7-1 0 0,-2-9-10 0 0,0-1 1 0 0,0 0-1 0 0,0 0 0 0 0,1 0 1 0 0,-1 0-1 0 0,1-1 0 0 0,0 1 1 0 0,0-1-1 0 0,0 0 0 0 0,0 0 1 0 0,1 0-1 0 0,-1-1 0 0 0,1 1 1 0 0,0-1-1 0 0,0 0 0 0 0,-1-1 1 0 0,1 1-1 0 0,0-1 0 0 0,1 0 1 0 0,6 0-1 0 0,7 1 38 0 0,-1-1 0 0 0,1-1-1 0 0,-1 0 1 0 0,25-5 0 0 0,-24 2-282 0 0,33-9 0 0 0,-24 2-6095 0 0,-10 2-1178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3.654"/>
    </inkml:context>
    <inkml:brush xml:id="br0">
      <inkml:brushProperty name="width" value="0.05" units="cm"/>
      <inkml:brushProperty name="height" value="0.05" units="cm"/>
      <inkml:brushProperty name="color" value="#008C3A"/>
    </inkml:brush>
  </inkml:definitions>
  <inkml:trace contextRef="#ctx0" brushRef="#br0">12 24 11399 0 0,'0'0'1032'0'0,"-2"1"-845"0"0,-7 0 2698 0 0,31-3-2111 0 0,37 2-1 0 0,-37 1-593 0 0,40-3 0 0 0,156-21 244 0 0,-175 23-1971 0 0,-42 0 795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5"/>
    </inkml:context>
    <inkml:brush xml:id="br0">
      <inkml:brushProperty name="width" value="0.05" units="cm"/>
      <inkml:brushProperty name="height" value="0.05" units="cm"/>
      <inkml:brushProperty name="color" value="#004F8B"/>
    </inkml:brush>
  </inkml:definitions>
  <inkml:trace contextRef="#ctx0" brushRef="#br0">1 153 14111 0 0,'0'0'1276'0'0,"2"-1"-1049"0"0,79-8-70 0 0,98 1 0 0 0,-135 7 34 0 0,57-1 140 0 0,418-17 1084 0 0,48-26 269 0 0,125-8-63 0 0,-487 44-789 0 0,301 4 86 0 0,-479 5-1080 0 0,5 1-832 0 0,-10 0-4608 0 0,-9 1-1353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4.072"/>
    </inkml:context>
    <inkml:brush xml:id="br0">
      <inkml:brushProperty name="width" value="0.05" units="cm"/>
      <inkml:brushProperty name="height" value="0.05" units="cm"/>
      <inkml:brushProperty name="color" value="#008C3A"/>
    </inkml:brush>
  </inkml:definitions>
  <inkml:trace contextRef="#ctx0" brushRef="#br0">0 30 6447 0 0,'0'0'926'0'0,"2"0"328"0"0,71-5 5530 0 0,-6-1-5513 0 0,9 5-489 0 0,-26 2-939 0 0,0-3 0 0 0,70-12 0 0 0,-107 12-1541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4.443"/>
    </inkml:context>
    <inkml:brush xml:id="br0">
      <inkml:brushProperty name="width" value="0.05" units="cm"/>
      <inkml:brushProperty name="height" value="0.05" units="cm"/>
      <inkml:brushProperty name="color" value="#008C3A"/>
    </inkml:brush>
  </inkml:definitions>
  <inkml:trace contextRef="#ctx0" brushRef="#br0">30 25 10135 0 0,'-2'-1'778'0'0,"-26"-14"9304"0"0,36 9-9547 0 0,-5 6-449 0 0,-1-1 1 0 0,0 1-1 0 0,1-1 1 0 0,-1 1-1 0 0,1 0 0 0 0,-1 0 1 0 0,0 0-1 0 0,1 0 1 0 0,-1 0-1 0 0,1 1 1 0 0,-1-1-1 0 0,0 1 0 0 0,1 0 1 0 0,-1-1-1 0 0,0 1 1 0 0,0 0-1 0 0,1 0 1 0 0,3 3-1 0 0,4 2 244 0 0,0 1 0 0 0,11 10 0 0 0,-21-17-326 0 0,14 11 325 0 0,-4-3-153 0 0,0 0 1 0 0,-1 1 0 0 0,0 0-1 0 0,10 13 1 0 0,-17-19-166 0 0,0 0 0 0 0,0 0 1 0 0,0 0-1 0 0,-1-1 0 0 0,0 2 1 0 0,1-1-1 0 0,-1 0 0 0 0,0 0 1 0 0,-1 0-1 0 0,1 0 0 0 0,0 1 1 0 0,-1-1-1 0 0,0 0 0 0 0,0 1 1 0 0,0-1-1 0 0,0 0 0 0 0,0 1 1 0 0,-1-1-1 0 0,0 0 0 0 0,1 0 1 0 0,-3 6-1 0 0,-3 2 36 0 0,0 0 0 0 0,0-1 0 0 0,-1 1 0 0 0,0-1-1 0 0,-1-1 1 0 0,0 0 0 0 0,-1 0 0 0 0,-11 9 0 0 0,-14 17-1591 0 0,27-28-186 0 0,1 1-1 0 0,-10 16 1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4.951"/>
    </inkml:context>
    <inkml:brush xml:id="br0">
      <inkml:brushProperty name="width" value="0.05" units="cm"/>
      <inkml:brushProperty name="height" value="0.05" units="cm"/>
      <inkml:brushProperty name="color" value="#008C3A"/>
    </inkml:brush>
  </inkml:definitions>
  <inkml:trace contextRef="#ctx0" brushRef="#br0">1 49 8263 0 0,'0'-2'375'0'0,"21"-45"8080"0"0,-10 68-7239 0 0,-8-5-981 0 0,0 1 1 0 0,-1-1-1 0 0,-1 1 1 0 0,0-1 0 0 0,-2 21-1 0 0,0 11 32 0 0,2-7-67 0 0,2 50 391 0 0,-2-80-471 0 0,1 1-1 0 0,0-1 0 0 0,1 0 0 0 0,0 0 0 0 0,7 18 0 0 0,-8-27-106 0 0,-1 0 0 0 0,0 0-1 0 0,1 1 1 0 0,-1-1 0 0 0,1 0 0 0 0,-1-1-1 0 0,1 1 1 0 0,0 0 0 0 0,0 0-1 0 0,0-1 1 0 0,0 1 0 0 0,0-1 0 0 0,0 1-1 0 0,1-1 1 0 0,-1 0 0 0 0,0 0 0 0 0,1 0-1 0 0,-1 0 1 0 0,1-1 0 0 0,-1 1 0 0 0,1-1-1 0 0,-1 1 1 0 0,1-1 0 0 0,-1 0-1 0 0,1 0 1 0 0,-1 0 0 0 0,5-1 0 0 0,7 0-9 0 0,-1-2 0 0 0,0 0 0 0 0,-1-1 0 0 0,16-5 0 0 0,-11 3-42 0 0,69-18-138 0 0,-31 10-613 0 0,-46 10-2509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5.343"/>
    </inkml:context>
    <inkml:brush xml:id="br0">
      <inkml:brushProperty name="width" value="0.05" units="cm"/>
      <inkml:brushProperty name="height" value="0.05" units="cm"/>
      <inkml:brushProperty name="color" value="#008C3A"/>
    </inkml:brush>
  </inkml:definitions>
  <inkml:trace contextRef="#ctx0" brushRef="#br0">1 95 2303 0 0,'1'-1'9347'0'0,"7"-4"-8039"0"0,0 1 1 0 0,1 0-1 0 0,17-5 1 0 0,61-10-387 0 0,-38 10-278 0 0,-25 3-394 0 0,3 1-181 0 0,0-2 1 0 0,33-12 0 0 0,-57 17-929 0 0,2-2-48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5.731"/>
    </inkml:context>
    <inkml:brush xml:id="br0">
      <inkml:brushProperty name="width" value="0.05" units="cm"/>
      <inkml:brushProperty name="height" value="0.05" units="cm"/>
      <inkml:brushProperty name="color" value="#008C3A"/>
    </inkml:brush>
  </inkml:definitions>
  <inkml:trace contextRef="#ctx0" brushRef="#br0">1 70 10591 0 0,'0'0'1312'0'0,"1"-2"-202"0"0,6-3-421 0 0,-1 0 0 0 0,1 0 1 0 0,1 0-1 0 0,-1 1 0 0 0,0 0 0 0 0,1 0 1 0 0,0 1-1 0 0,0 0 0 0 0,14-3 1 0 0,80-12-164 0 0,-94 17-361 0 0,11-1-426 0 0,-1 0 0 0 0,1 1 1 0 0,0 1-1 0 0,0 1 0 0 0,20 3 1 0 0,-23 0-686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6.138"/>
    </inkml:context>
    <inkml:brush xml:id="br0">
      <inkml:brushProperty name="width" value="0.05" units="cm"/>
      <inkml:brushProperty name="height" value="0.05" units="cm"/>
      <inkml:brushProperty name="color" value="#008C3A"/>
    </inkml:brush>
  </inkml:definitions>
  <inkml:trace contextRef="#ctx0" brushRef="#br0">1 39 5983 0 0,'0'-2'464'0'0,"3"-18"-53"0"0,-3 18 61 0 0,0 1 0 0 0,0 0-1 0 0,0 0 1 0 0,0 0 0 0 0,1 0 0 0 0,-1 0 0 0 0,1 0-1 0 0,-1 0 1 0 0,0 0 0 0 0,1 0 0 0 0,0 0-1 0 0,-1 0 1 0 0,2-1 0 0 0,-2 2-313 0 0,0 0 1 0 0,1 0-1 0 0,-1 0 1 0 0,0 0-1 0 0,0 0 0 0 0,1 0 1 0 0,-1 0-1 0 0,0 0 1 0 0,0 0-1 0 0,0 0 1 0 0,1 0-1 0 0,-1 0 0 0 0,0 0 1 0 0,0 0-1 0 0,1 1 1 0 0,-1-1-1 0 0,1 1 638 0 0,-1-1-638 0 0,0 0 1 0 0,0 0-1 0 0,0 0 1 0 0,0 1-1 0 0,1-1 0 0 0,-1 0 1 0 0,0 0-1 0 0,0 0 1 0 0,0 1-1 0 0,0-1 0 0 0,0 0 1 0 0,0 1-1 0 0,6 15 3012 0 0,-3 1-3791 0 0,-1 12 1205 0 0,-2 1 1 0 0,-4 43 0 0 0,0 32 183 0 0,8-70-582 0 0,-2-37-217 0 0,-1 1-1 0 0,0 0 1 0 0,1-1 0 0 0,-1 1 0 0 0,0 0-1 0 0,0-1 1 0 0,0 1 0 0 0,0-1 0 0 0,0 0 0 0 0,1-2-1 0 0,-2 4 34 0 0,4-13-190 0 0,0 0 0 0 0,-1-1 0 0 0,-1 1-1 0 0,2-25 1 0 0,-3 21 163 0 0,1 0 0 0 0,6-23-1 0 0,-3 20 21 0 0,-4 15 0 0 0,0 0 0 0 0,0 0 1 0 0,0 0-1 0 0,1 1 0 0 0,0-1 0 0 0,0 0 1 0 0,0 0-1 0 0,0 1 0 0 0,1 0 0 0 0,0-1 1 0 0,0 1-1 0 0,0 0 0 0 0,0 0 1 0 0,1 0-1 0 0,6-5 0 0 0,-9 8 6 0 0,-1 0 0 0 0,1 1 0 0 0,0-1 0 0 0,0 0 0 0 0,1 1 1 0 0,-1-1-1 0 0,0 0 0 0 0,0 1 0 0 0,0-1 0 0 0,0 1 0 0 0,1 0 0 0 0,-1-1 0 0 0,0 1 0 0 0,0 0 0 0 0,0 0 0 0 0,1 0 0 0 0,-1 0 0 0 0,0 0 0 0 0,0 0 0 0 0,1 0 1 0 0,1 1-1 0 0,1-1 37 0 0,-1 1-8 0 0,1 0 0 0 0,-1-1 0 0 0,0 1-1 0 0,-1 0 1 0 0,1 0 0 0 0,0 1-1 0 0,0-1 1 0 0,0 1 0 0 0,-1-1-1 0 0,1 1 1 0 0,-1 0 0 0 0,1 0-1 0 0,-1 0 1 0 0,0 0 0 0 0,0 0-1 0 0,0 1 1 0 0,0-1 0 0 0,0 1 0 0 0,0-1-1 0 0,-1 1 1 0 0,1 0 0 0 0,-1-1-1 0 0,0 1 1 0 0,1 0 0 0 0,0 4-1 0 0,1 5 71 0 0,0-1 0 0 0,0 1 0 0 0,-1 0 0 0 0,0 0-1 0 0,-1 14 1 0 0,-1 17 174 0 0,0-26-170 0 0,0 1 1 0 0,1-1-1 0 0,5 33 0 0 0,-6-50-105 0 0,1 1 0 0 0,-1 0 0 0 0,0 0 0 0 0,0-1 0 0 0,0 1 0 0 0,1 0 0 0 0,-1-1 0 0 0,0 1 0 0 0,1 0-1 0 0,-1-1 1 0 0,0 1 0 0 0,1 0 0 0 0,-1-1 0 0 0,1 1 0 0 0,-1-1 0 0 0,1 1 0 0 0,0-1 0 0 0,-1 1 0 0 0,1 0 0 0 0,4-1-10 0 0,-4 0 2 0 0,0 0-1 0 0,0 0 0 0 0,0 0 1 0 0,0 0-1 0 0,0 0 0 0 0,0 0 0 0 0,-1-1 1 0 0,1 1-1 0 0,0 0 0 0 0,0 0 0 0 0,0-1 1 0 0,0 1-1 0 0,0 0 0 0 0,-1-1 0 0 0,1 1 1 0 0,0-1-1 0 0,0 1 0 0 0,0-1 0 0 0,0-1 1 0 0,12-11-143 0 0,-5 1 60 0 0,0 0 0 0 0,-2-1 0 0 0,0 1-1 0 0,0-1 1 0 0,-1-1 0 0 0,5-19 0 0 0,8-19 57 0 0,-11 31 34 0 0,13-33 15 0 0,-19 52 193 0 0,4 14 1 0 0,-1 1-101 0 0,-1-1 0 0 0,0 1-1 0 0,-1 0 1 0 0,-1-1 0 0 0,1 23-1 0 0,-2-17 49 0 0,6 33 0 0 0,-5-45-138 0 0,1 0 1 0 0,0 0-1 0 0,0 0 0 0 0,0 0 1 0 0,1 0-1 0 0,0-1 0 0 0,0 1 1 0 0,0-1-1 0 0,5 6 0 0 0,-5-7-13 0 0,0-1 0 0 0,0 0 0 0 0,0 0 0 0 0,0 0 0 0 0,0 0 0 0 0,1 0 0 0 0,-1-1 0 0 0,1 1 0 0 0,0-1 0 0 0,0 0 0 0 0,4 2 0 0 0,-6-4-185 0 0,1 1-1 0 0,-1-1 1 0 0,0 1 0 0 0,1-1 0 0 0,-1 0 0 0 0,1 0 0 0 0,-1 0 0 0 0,1 0 0 0 0,-1-1 0 0 0,0 1 0 0 0,1-1 0 0 0,-1 1 0 0 0,0-1-1 0 0,1 0 1 0 0,-1 0 0 0 0,0 0 0 0 0,0 0 0 0 0,0 0 0 0 0,0 0 0 0 0,0-1 0 0 0,3-1 0 0 0,7-8-1739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6.510"/>
    </inkml:context>
    <inkml:brush xml:id="br0">
      <inkml:brushProperty name="width" value="0.05" units="cm"/>
      <inkml:brushProperty name="height" value="0.05" units="cm"/>
      <inkml:brushProperty name="color" value="#008C3A"/>
    </inkml:brush>
  </inkml:definitions>
  <inkml:trace contextRef="#ctx0" brushRef="#br0">1 1 9671 0 0,'0'0'5394'0'0,"0"2"-3937"0"0,1 29 397 0 0,7 32 0 0 0,0 13-829 0 0,-7 195 1730 0 0,-1-243-2534 0 0,-1 5 7 0 0,2-1-1 0 0,6 44 1 0 0,-7-75-207 0 0,0-3-117 0 0,0-16-55 0 0,1 0-1 0 0,0 0 1 0 0,1 0-1 0 0,1 1 1 0 0,8-29 0 0 0,-9 40 147 0 0,0 0 1 0 0,1 0 0 0 0,0 0 0 0 0,0 0-1 0 0,0 1 1 0 0,1 0 0 0 0,-1-1 0 0 0,1 1-1 0 0,1 1 1 0 0,-1-1 0 0 0,1 1 0 0 0,-1-1-1 0 0,1 1 1 0 0,0 0 0 0 0,1 1 0 0 0,-1 0 0 0 0,1-1-1 0 0,0 2 1 0 0,9-5 0 0 0,-6 4 53 0 0,1 0 0 0 0,0 0 0 0 0,0 1 0 0 0,0 1 1 0 0,0-1-1 0 0,0 1 0 0 0,19 1 0 0 0,-26 1-20 0 0,0-1 0 0 0,0 0 0 0 0,0 1 1 0 0,0 0-1 0 0,0 0 0 0 0,-1 0 0 0 0,1 0 0 0 0,0 0 0 0 0,0 0 0 0 0,-1 1 0 0 0,1-1 1 0 0,-1 1-1 0 0,1 0 0 0 0,-1 0 0 0 0,0 0 0 0 0,0 0 0 0 0,1 0 0 0 0,-2 0 0 0 0,1 1 1 0 0,0-1-1 0 0,0 1 0 0 0,-1-1 0 0 0,1 1 0 0 0,-1 0 0 0 0,0-1 0 0 0,0 1 1 0 0,0 0-1 0 0,0 0 0 0 0,0 0 0 0 0,-1 0 0 0 0,1 3 0 0 0,-1 0 50 0 0,0 1 1 0 0,0 0-1 0 0,0-1 0 0 0,-1 1 0 0 0,0-1 0 0 0,-1 1 0 0 0,1-1 1 0 0,-1 0-1 0 0,0 0 0 0 0,-1 1 0 0 0,1-1 0 0 0,-1-1 1 0 0,-1 1-1 0 0,-6 9 0 0 0,-1 0 18 0 0,-1 0 0 0 0,0-1 0 0 0,-28 24 0 0 0,34-32-216 0 0,-26 19 436 0 0,30-23-528 0 0,-1 0 0 0 0,1-1 0 0 0,-1 1-1 0 0,1-1 1 0 0,-1 0 0 0 0,0 0 0 0 0,0 0-1 0 0,0 0 1 0 0,0 0 0 0 0,-5 0 0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6.902"/>
    </inkml:context>
    <inkml:brush xml:id="br0">
      <inkml:brushProperty name="width" value="0.05" units="cm"/>
      <inkml:brushProperty name="height" value="0.05" units="cm"/>
      <inkml:brushProperty name="color" value="#008C3A"/>
    </inkml:brush>
  </inkml:definitions>
  <inkml:trace contextRef="#ctx0" brushRef="#br0">1 209 17335 0 0,'0'0'1572'0'0,"8"-5"-849"0"0,9-4-113 0 0,19-10 25 0 0,35-25 1 0 0,-61 37-643 0 0,0-1 0 0 0,-1 0 0 0 0,0 0-1 0 0,-1 0 1 0 0,0-1 0 0 0,0-1 0 0 0,-1 1 0 0 0,8-14 0 0 0,-6-1 18 0 0,-8 22 152 0 0,-2 1 2 0 0,-1-1-129 0 0,1 1 1 0 0,0 0 0 0 0,0 0-1 0 0,0 0 1 0 0,-1 0-1 0 0,1 0 1 0 0,0 0 0 0 0,-1 0-1 0 0,1 0 1 0 0,-1 1-1 0 0,1-1 1 0 0,-1 1-1 0 0,1-1 1 0 0,-1 1 0 0 0,1-1-1 0 0,-1 1 1 0 0,0 0-1 0 0,1 0 1 0 0,-3-1 0 0 0,1 2-3 0 0,1-1 0 0 0,-1 1 0 0 0,0-1 0 0 0,0 1 0 0 0,0 0 0 0 0,0 0 0 0 0,0 0 0 0 0,1 0 1 0 0,-6 4-1 0 0,0 1-20 0 0,-1 0 0 0 0,1 0 0 0 0,1 1 0 0 0,-1 1 0 0 0,-7 9 0 0 0,5-4 0 0 0,0 0 1 0 0,1 1-1 0 0,-14 27 1 0 0,20-36 24 0 0,1 0 1 0 0,0 0 0 0 0,0 0 0 0 0,1 1-1 0 0,-1-1 1 0 0,1 0 0 0 0,0 1 0 0 0,1-1-1 0 0,-1 1 1 0 0,1-1 0 0 0,0 1-1 0 0,0-1 1 0 0,1 1 0 0 0,0-1 0 0 0,2 9-1 0 0,-2-12-27 0 0,0 1-1 0 0,0-1 0 0 0,0 0 0 0 0,1 1 0 0 0,-1-1 0 0 0,1 0 0 0 0,-1 0 1 0 0,1 0-1 0 0,0 0 0 0 0,0 0 0 0 0,0-1 0 0 0,0 1 0 0 0,0 0 0 0 0,4 1 1 0 0,-1 0-15 0 0,-1-1-1 0 0,1-1 1 0 0,0 1 0 0 0,0-1 0 0 0,-1 1 0 0 0,1-1 0 0 0,7 0 0 0 0,1 0-443 0 0,0-1 0 0 0,0-1 0 0 0,1 0 0 0 0,-1 0 0 0 0,13-5 0 0 0,0 0-906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07.296"/>
    </inkml:context>
    <inkml:brush xml:id="br0">
      <inkml:brushProperty name="width" value="0.05" units="cm"/>
      <inkml:brushProperty name="height" value="0.05" units="cm"/>
      <inkml:brushProperty name="color" value="#008C3A"/>
    </inkml:brush>
  </inkml:definitions>
  <inkml:trace contextRef="#ctx0" brushRef="#br0">234 420 11055 0 0,'0'0'506'0'0,"-4"-7"168"0"0,0 2-14 0 0,0-1-1 0 0,0 1 0 0 0,-1 0 0 0 0,0 0 1 0 0,0 1-1 0 0,0-1 0 0 0,0 1 0 0 0,-1 0 1 0 0,1 0-1 0 0,-10-4 0 0 0,13 7-650 0 0,-1 1-1 0 0,1-1 1 0 0,-1 0-1 0 0,1 1 0 0 0,-1-1 1 0 0,1 1-1 0 0,-1 0 1 0 0,1 0-1 0 0,-1 0 1 0 0,1 0-1 0 0,-1 0 1 0 0,1 1-1 0 0,-1-1 1 0 0,1 1-1 0 0,-1-1 1 0 0,1 1-1 0 0,-1 0 0 0 0,1 0 1 0 0,0 0-1 0 0,0 0 1 0 0,-4 3-1 0 0,0 1 54 0 0,-1 0-1 0 0,1 0 1 0 0,1 1-1 0 0,-10 11 1 0 0,12-13-36 0 0,-6 6 224 0 0,1 1 0 0 0,1 1 0 0 0,0-1 0 0 0,1 1 0 0 0,-9 22 0 0 0,12-25-72 0 0,0-1-1 0 0,0 1 1 0 0,1 0 0 0 0,0 0 0 0 0,1 0-1 0 0,0 0 1 0 0,1 0 0 0 0,0 0 0 0 0,1 14-1 0 0,-1-22-160 0 0,0 1 0 0 0,0-1-1 0 0,0 1 1 0 0,1-1-1 0 0,-1 1 1 0 0,0-1 0 0 0,1 1-1 0 0,-1-1 1 0 0,1 1-1 0 0,0-1 1 0 0,-1 0-1 0 0,1 1 1 0 0,0-1 0 0 0,0 0-1 0 0,0 0 1 0 0,0 1-1 0 0,0-1 1 0 0,0 0-1 0 0,0 0 1 0 0,0 0 0 0 0,0 0-1 0 0,0 0 1 0 0,1-1-1 0 0,-1 1 1 0 0,0 0-1 0 0,1-1 1 0 0,-1 1 0 0 0,1 0-1 0 0,-1-1 1 0 0,1 0-1 0 0,-1 1 1 0 0,1-1 0 0 0,-1 0-1 0 0,1 0 1 0 0,-1 0-1 0 0,1 0 1 0 0,-1 0-1 0 0,1 0 1 0 0,-1 0 0 0 0,1 0-1 0 0,-1-1 1 0 0,1 1-1 0 0,1-1 1 0 0,2-1-32 0 0,1 0 0 0 0,0-1 0 0 0,-1 0 1 0 0,1 0-1 0 0,-1 0 0 0 0,0 0 0 0 0,0-1 0 0 0,0 0 1 0 0,6-6-1 0 0,-2-1-37 0 0,0 0 1 0 0,-1-1 0 0 0,0 0-1 0 0,-1 0 1 0 0,-1-1-1 0 0,0 1 1 0 0,0-1-1 0 0,-1-1 1 0 0,-1 1 0 0 0,-1-1-1 0 0,4-17 1 0 0,-1-20-343 0 0,2-91 0 0 0,-7 81 316 0 0,-1 56 78 0 0,1-23 34 0 0,0 1 0 0 0,2-1-1 0 0,1 0 1 0 0,8-28-1 0 0,-11 55 216 0 0,-2 23 95 0 0,0 1-1 0 0,-7 29 0 0 0,1 0 35 0 0,0 14 66 0 0,-7 91 595 0 0,13-132-890 0 0,1 1-1 0 0,2-1 1 0 0,0 0-1 0 0,7 28 1 0 0,6-5-21 0 0,-14-44-259 0 0,1 0 0 0 0,0 0 0 0 0,0-1 0 0 0,0 1 0 0 0,0-1 0 0 0,1 1 0 0 0,-1-1 0 0 0,1 0 0 0 0,0 0-1 0 0,3 3 1 0 0,5 0-1286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5.461"/>
    </inkml:context>
    <inkml:brush xml:id="br0">
      <inkml:brushProperty name="width" value="0.05" units="cm"/>
      <inkml:brushProperty name="height" value="0.05" units="cm"/>
      <inkml:brushProperty name="color" value="#008C3A"/>
    </inkml:brush>
  </inkml:definitions>
  <inkml:trace contextRef="#ctx0" brushRef="#br0">214 178 6447 0 0,'0'0'499'0'0,"-1"-16"2354"0"0,3 10-1646 0 0,0 0 0 0 0,0 1 0 0 0,0-1 0 0 0,5-9-1 0 0,6-16 367 0 0,-12 28-1505 0 0,0 0 0 0 0,0-1 0 0 0,-1 1 0 0 0,0-1 1 0 0,1 0-1 0 0,-1 1 0 0 0,-1-1 0 0 0,1 1 0 0 0,0-1 0 0 0,-1 1 0 0 0,0-1 0 0 0,0 1 1 0 0,0 0-1 0 0,0-1 0 0 0,0 1 0 0 0,-1 0 0 0 0,-3-6 0 0 0,3 7-52 0 0,1 0 0 0 0,-1 0 0 0 0,0 0 0 0 0,1 0 0 0 0,-1 1 0 0 0,0-1 0 0 0,0 1 0 0 0,-1-1 0 0 0,1 1 0 0 0,0-1 0 0 0,0 1 0 0 0,-1 0 0 0 0,1 0 0 0 0,0 1 0 0 0,-1-1 0 0 0,1 0 0 0 0,-1 1 0 0 0,1-1 0 0 0,-1 1-1 0 0,1 0 1 0 0,-1 0 0 0 0,0 0 0 0 0,1 0 0 0 0,-1 0 0 0 0,-2 1 0 0 0,0 0-20 0 0,-1 1 0 0 0,1 0 0 0 0,0 0 0 0 0,0 1 0 0 0,0-1 0 0 0,0 1 0 0 0,0 0 0 0 0,1 1 0 0 0,-1-1 1 0 0,1 1-1 0 0,0 0 0 0 0,0 0 0 0 0,0 0 0 0 0,1 0 0 0 0,-1 1 0 0 0,1-1 0 0 0,0 1 0 0 0,0 0 0 0 0,-2 7 0 0 0,-6 11-49 0 0,2 1 0 0 0,-13 46 0 0 0,21-64 51 0 0,-12 42-33 0 0,-9 68 0 0 0,20-98 99 0 0,0-1 0 0 0,2 1-1 0 0,0-1 1 0 0,1 1 0 0 0,0 0 0 0 0,2-1-1 0 0,7 26 1 0 0,-9-39-43 0 0,0 0 0 0 0,0 0 1 0 0,1-1-1 0 0,0 1 0 0 0,0-1 0 0 0,0 1 0 0 0,0-1 0 0 0,0 0 0 0 0,1 0 1 0 0,-1 0-1 0 0,1 0 0 0 0,0 0 0 0 0,0-1 0 0 0,0 1 0 0 0,0-1 0 0 0,0 0 1 0 0,1 0-1 0 0,4 2 0 0 0,-4-2-15 0 0,1 0 0 0 0,0-1 0 0 0,0 0 0 0 0,0 0 1 0 0,0 0-1 0 0,0-1 0 0 0,0 1 0 0 0,0-1 0 0 0,0-1 1 0 0,0 1-1 0 0,0-1 0 0 0,0 0 0 0 0,9-2 0 0 0,13-6-1260 0 0,-9 0-3000 0 0,-1-1-1862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6"/>
    </inkml:context>
    <inkml:brush xml:id="br0">
      <inkml:brushProperty name="width" value="0.05" units="cm"/>
      <inkml:brushProperty name="height" value="0.05" units="cm"/>
      <inkml:brushProperty name="color" value="#004F8B"/>
    </inkml:brush>
  </inkml:definitions>
  <inkml:trace contextRef="#ctx0" brushRef="#br0">28 0 9151 0 0,'0'0'1707'0'0,"2"2"-914"0"0,1 4-499 0 0,0-1 1 0 0,-1 1-1 0 0,0 0 0 0 0,0 0 0 0 0,0 0 0 0 0,0 0 0 0 0,-1 0 1 0 0,0 0-1 0 0,0 7 0 0 0,0 61 947 0 0,-2-63-1065 0 0,-18 280 1745 0 0,6-127-1117 0 0,8-89-490 0 0,-6 155 538 0 0,11-189-726 0 0,3-1-1 0 0,1 1 1 0 0,15 65-1 0 0,-13-88-173 0 0,0-5 36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5.941"/>
    </inkml:context>
    <inkml:brush xml:id="br0">
      <inkml:brushProperty name="width" value="0.05" units="cm"/>
      <inkml:brushProperty name="height" value="0.05" units="cm"/>
      <inkml:brushProperty name="color" value="#008C3A"/>
    </inkml:brush>
  </inkml:definitions>
  <inkml:trace contextRef="#ctx0" brushRef="#br0">148 78 10767 0 0,'0'0'979'0'0,"-9"-13"-274"0"0,-5-17 1291 0 0,6 10-1625 0 0,5 14-362 0 0,-2 1-57 0 0,4 4 58 0 0,0 1-1 0 0,0-1 0 0 0,0 1 0 0 0,0 0 1 0 0,1-1-1 0 0,-1 1 0 0 0,0 0 0 0 0,0 0 1 0 0,0 0-1 0 0,0 0 0 0 0,0 0 0 0 0,0 0 1 0 0,0 0-1 0 0,0 0 0 0 0,0 0 1 0 0,0 0-1 0 0,0 1 0 0 0,0-1 0 0 0,1 0 1 0 0,-1 0-1 0 0,0 1 0 0 0,0-1 0 0 0,0 1 1 0 0,0-1-1 0 0,1 1 0 0 0,-1-1 0 0 0,0 1 1 0 0,0 0-1 0 0,1-1 0 0 0,-1 1 0 0 0,0 0 1 0 0,1-1-1 0 0,-1 2 0 0 0,-1 0 40 0 0,-4 4 40 0 0,1 0 0 0 0,0 0-1 0 0,0 1 1 0 0,0 0 0 0 0,1 0 0 0 0,0 0-1 0 0,-4 11 1 0 0,0 2 321 0 0,-9 34 1 0 0,14-42-210 0 0,1 1 0 0 0,0-1 0 0 0,0 1 0 0 0,1 16 0 0 0,1-26-153 0 0,0 0 1 0 0,0-1-1 0 0,0 1 1 0 0,0 0 0 0 0,1 0-1 0 0,0 0 1 0 0,-1 0-1 0 0,1 0 1 0 0,0-1 0 0 0,0 1-1 0 0,0 0 1 0 0,1-1 0 0 0,-1 1-1 0 0,1 0 1 0 0,-1-1-1 0 0,1 0 1 0 0,0 1 0 0 0,0-1-1 0 0,0 0 1 0 0,0 0-1 0 0,0 0 1 0 0,1 0 0 0 0,-1-1-1 0 0,5 3 1 0 0,-6-3-30 0 0,1 0 0 0 0,0-1 0 0 0,-1 1-1 0 0,1-1 1 0 0,-1 0 0 0 0,1 0 0 0 0,0 0 0 0 0,-1 1 0 0 0,1-1 0 0 0,0-1 0 0 0,-1 1 0 0 0,1 0 0 0 0,0 0-1 0 0,-1-1 1 0 0,1 1 0 0 0,-1-1 0 0 0,4 0 0 0 0,-2-1 0 0 0,0 0 0 0 0,0 0 0 0 0,0 0 0 0 0,0-1 0 0 0,0 1 0 0 0,0-1 0 0 0,4-4 0 0 0,-1-1-3 0 0,0-1 1 0 0,-1 1-1 0 0,1-1 1 0 0,-2 0-1 0 0,5-10 1 0 0,-4-1 16 0 0,0-1 1 0 0,-1 1-1 0 0,-2-1 1 0 0,1-35 0 0 0,0 23 815 0 0,-6 50-741 0 0,2 0 0 0 0,1 0 0 0 0,0 1 0 0 0,1-1 1 0 0,0 0-1 0 0,2 0 0 0 0,0 0 0 0 0,1-1 0 0 0,6 20 0 0 0,-8-32-20 0 0,0 0 0 0 0,1 0 0 0 0,-1 0-1 0 0,1 0 1 0 0,0 0 0 0 0,0 0 0 0 0,4 3 0 0 0,11 4-1193 0 0,-17-10 603 0 0,0-1 0 0 0,0 1 0 0 0,1-1-1 0 0,-1 0 1 0 0,1 0 0 0 0,-1 0-1 0 0,0 1 1 0 0,1-1 0 0 0,-1-1-1 0 0,1 1 1 0 0,-1 0 0 0 0,2-1-1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6.318"/>
    </inkml:context>
    <inkml:brush xml:id="br0">
      <inkml:brushProperty name="width" value="0.05" units="cm"/>
      <inkml:brushProperty name="height" value="0.05" units="cm"/>
      <inkml:brushProperty name="color" value="#008C3A"/>
    </inkml:brush>
  </inkml:definitions>
  <inkml:trace contextRef="#ctx0" brushRef="#br0">1 1 12695 0 0,'0'0'1470'0'0,"1"1"-850"0"0,2 1-442 0 0,-1 0 1 0 0,0 0 0 0 0,0 0 0 0 0,0 0 0 0 0,0 0 0 0 0,-1 0-1 0 0,1 1 1 0 0,0-1 0 0 0,-1 1 0 0 0,0-1 0 0 0,0 1-1 0 0,0 0 1 0 0,0-1 0 0 0,0 1 0 0 0,0 0 0 0 0,0 5 0 0 0,1 6 339 0 0,0 1 0 0 0,-2 15 1 0 0,1-17-258 0 0,-14 214 2582 0 0,5-158-1778 0 0,5 136 0 0 0,4-191-1067 0 0,0-1 0 0 0,1 1 1 0 0,0-1-1 0 0,1 1 0 0 0,1-1 1 0 0,9 23-1 0 0,-12-35-530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6.712"/>
    </inkml:context>
    <inkml:brush xml:id="br0">
      <inkml:brushProperty name="width" value="0.05" units="cm"/>
      <inkml:brushProperty name="height" value="0.05" units="cm"/>
      <inkml:brushProperty name="color" value="#008C3A"/>
    </inkml:brush>
  </inkml:definitions>
  <inkml:trace contextRef="#ctx0" brushRef="#br0">0 66 7831 0 0,'0'0'706'0'0,"8"-4"1946"0"0,39-14 5580 0 0,1 4-4638 0 0,102-13-6444 0 0,-135 24 1260 0 0</inkml:trace>
  <inkml:trace contextRef="#ctx0" brushRef="#br0" timeOffset="1">205 207 11919 0 0,'0'0'547'0'0,"1"2"-11"0"0,0 0-478 0 0,0-1 1 0 0,0 1-1 0 0,1-1 0 0 0,-1 1 0 0 0,1-1 1 0 0,-1 1-1 0 0,1-1 0 0 0,-1 0 0 0 0,1 0 1 0 0,0 0-1 0 0,-1 0 0 0 0,1 0 1 0 0,0 0-1 0 0,0-1 0 0 0,0 1 0 0 0,0 0 1 0 0,0-1-1 0 0,0 0 0 0 0,0 1 0 0 0,0-1 1 0 0,0 0-1 0 0,2 0 0 0 0,1-1 210 0 0,-1 1 0 0 0,0-1 1 0 0,1 0-1 0 0,-1-1 0 0 0,0 1 0 0 0,0-1 0 0 0,0 0 0 0 0,0 0 0 0 0,0 0 0 0 0,3-3 0 0 0,6-3 53 0 0,-1-1-1 0 0,0 0 1 0 0,0-1 0 0 0,-1 0-1 0 0,14-17 1 0 0,-22 24-308 0 0,-1-1 1 0 0,1 1-1 0 0,-1-1 1 0 0,0 0-1 0 0,0 1 1 0 0,0-1-1 0 0,0 0 0 0 0,-1 0 1 0 0,0 0-1 0 0,0 0 1 0 0,0-1-1 0 0,0 1 1 0 0,0 0-1 0 0,-1 0 1 0 0,0-1-1 0 0,0 1 1 0 0,0 0-1 0 0,-1-1 0 0 0,1 1 1 0 0,-1 0-1 0 0,0 0 1 0 0,0 0-1 0 0,0 0 1 0 0,-3-5-1 0 0,4 7-13 0 0,-1 0 0 0 0,0 0 0 0 0,0 1 0 0 0,0-1 0 0 0,-1 0 0 0 0,1 1 0 0 0,0-1 0 0 0,-1 0 0 0 0,1 1 0 0 0,-1 0 0 0 0,1-1 0 0 0,-1 1 0 0 0,0 0 0 0 0,1 0 0 0 0,-1 0 1 0 0,0 0-1 0 0,0 0 0 0 0,0 0 0 0 0,0 0 0 0 0,0 1 0 0 0,0-1 0 0 0,0 1 0 0 0,0 0 0 0 0,0-1 0 0 0,0 1 0 0 0,0 0 0 0 0,0 0 0 0 0,0 0 0 0 0,0 0 0 0 0,0 1 0 0 0,0-1 0 0 0,0 0 0 0 0,0 1 0 0 0,0 0 0 0 0,0-1 0 0 0,-3 2 0 0 0,0 0 12 0 0,0 1 0 0 0,0-1-1 0 0,0 1 1 0 0,0 0 0 0 0,1 0 0 0 0,-1 1 0 0 0,1-1 0 0 0,0 1 0 0 0,0 0-1 0 0,0 0 1 0 0,0 0 0 0 0,-4 8 0 0 0,1-1 56 0 0,2 1 0 0 0,-1 0 0 0 0,1 1-1 0 0,1-1 1 0 0,0 1 0 0 0,1 0 0 0 0,1 0 0 0 0,0 0 0 0 0,-1 18 0 0 0,3-23-3 0 0,0 0 0 0 0,0 0 1 0 0,1-1-1 0 0,0 1 0 0 0,1 0 0 0 0,-1-1 1 0 0,1 1-1 0 0,1-1 0 0 0,-1 1 0 0 0,2-1 1 0 0,-1 0-1 0 0,1 0 0 0 0,-1 0 0 0 0,2-1 0 0 0,-1 1 1 0 0,1-1-1 0 0,7 7 0 0 0,-9-10-96 0 0,1 0-1 0 0,0-1 1 0 0,0 1-1 0 0,0-1 0 0 0,0 0 1 0 0,0 0-1 0 0,1 0 1 0 0,-1-1-1 0 0,1 1 1 0 0,-1-1-1 0 0,7 1 1 0 0,15-1-5823 0 0,-10-3-738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7.215"/>
    </inkml:context>
    <inkml:brush xml:id="br0">
      <inkml:brushProperty name="width" value="0.05" units="cm"/>
      <inkml:brushProperty name="height" value="0.05" units="cm"/>
      <inkml:brushProperty name="color" value="#008C3A"/>
    </inkml:brush>
  </inkml:definitions>
  <inkml:trace contextRef="#ctx0" brushRef="#br0">403 126 11919 0 0,'0'0'1083'0'0,"1"-2"-891"0"0,-1-3 315 0 0,0-1 0 0 0,-1 1 0 0 0,1-1 0 0 0,-1 0-1 0 0,0 1 1 0 0,0-1 0 0 0,-1 1 0 0 0,0 0 0 0 0,-3-8 0 0 0,2 7-416 0 0,1 1 1 0 0,-1 0-1 0 0,0 0 0 0 0,0 0 1 0 0,0 1-1 0 0,-1-1 0 0 0,1 1 1 0 0,-1 0-1 0 0,-8-7 1 0 0,10 10-76 0 0,1 0 1 0 0,-1 0 0 0 0,1 0 0 0 0,-1 1 0 0 0,0-1 0 0 0,1 0 0 0 0,-1 1 0 0 0,0-1 0 0 0,0 1-1 0 0,1 0 1 0 0,-1-1 0 0 0,0 1 0 0 0,0 0 0 0 0,0 0 0 0 0,1 0 0 0 0,-1 0 0 0 0,-3 1 0 0 0,2 0 2 0 0,0 0 1 0 0,-1 1-1 0 0,1-1 1 0 0,0 0-1 0 0,0 1 1 0 0,0 0-1 0 0,1 0 1 0 0,-6 4-1 0 0,1 1-3 0 0,0 0 0 0 0,0 0 0 0 0,1 1 0 0 0,0 0-1 0 0,-8 14 1 0 0,8-9 1 0 0,0 1 0 0 0,0-1-1 0 0,1 1 1 0 0,-4 21 0 0 0,7-29-1 0 0,1 0 0 0 0,0 0 0 0 0,0 0 0 0 0,1 0 0 0 0,0 0 1 0 0,0 1-1 0 0,0-1 0 0 0,1 0 0 0 0,0 0 0 0 0,0 0 0 0 0,0 0 0 0 0,1 0 0 0 0,3 7 1 0 0,-4-11-17 0 0,0 1 1 0 0,1-1 0 0 0,0 0 0 0 0,-1 0-1 0 0,1 0 1 0 0,0 0 0 0 0,0 0 0 0 0,0-1 0 0 0,0 1-1 0 0,0-1 1 0 0,0 1 0 0 0,1-1 0 0 0,-1 0-1 0 0,0 0 1 0 0,1 0 0 0 0,-1 0 0 0 0,1 0 0 0 0,0 0-1 0 0,-1-1 1 0 0,1 1 0 0 0,-1-1 0 0 0,1 0 0 0 0,0 0-1 0 0,-1 0 1 0 0,1 0 0 0 0,0 0 0 0 0,-1 0-1 0 0,1-1 1 0 0,-1 1 0 0 0,4-2 0 0 0,1 0-18 0 0,1 0 1 0 0,-1-1-1 0 0,-1 0 1 0 0,1 0-1 0 0,0-1 0 0 0,-1 1 1 0 0,0-1-1 0 0,1-1 1 0 0,9-9-1 0 0,-11 9 14 0 0,0 0 0 0 0,0-1 0 0 0,-1 0 0 0 0,0 0 0 0 0,0 0 0 0 0,0 0 0 0 0,-1-1 0 0 0,0 1 0 0 0,0-1 0 0 0,-1 0 0 0 0,0 0 0 0 0,0 0 0 0 0,0 0 0 0 0,-1 0-1 0 0,0 0 1 0 0,-1-1 0 0 0,1 1 0 0 0,-1 0 0 0 0,-1-1 0 0 0,-1-8 0 0 0,2 16 5 0 0,0-1 0 0 0,0 1 0 0 0,0 0 1 0 0,1-1-1 0 0,-1 1 0 0 0,0 0 0 0 0,0 0 0 0 0,0-1 0 0 0,0 1 0 0 0,0 0 0 0 0,0 0 0 0 0,-1-1 0 0 0,1 1 1 0 0,0 0-1 0 0,0 0 0 0 0,0-1 0 0 0,0 1 0 0 0,0 0 0 0 0,0 0 0 0 0,0-1 0 0 0,0 1 0 0 0,-1 0 0 0 0,1 0 0 0 0,0 0 1 0 0,0-1-1 0 0,0 1 0 0 0,0 0 0 0 0,-1 0 0 0 0,1 0 0 0 0,0-1 0 0 0,0 1 0 0 0,-1 0 0 0 0,1 0 0 0 0,0 0 0 0 0,0 0 1 0 0,0 0-1 0 0,-1 0 0 0 0,1 0 0 0 0,-1 0 0 0 0,-6 9 63 0 0,-5 21 74 0 0,9 12 76 0 0,2 0-1 0 0,5 53 1 0 0,0-29 96 0 0,4 27 423 0 0,0 13-106 0 0,-8-88-565 0 0,-1 0 1 0 0,0 0 0 0 0,-6 32 0 0 0,6-46-52 0 0,0 1 0 0 0,-1-1 0 0 0,1 0 0 0 0,-1 0 0 0 0,1 0 0 0 0,-1 0 0 0 0,-1 0 0 0 0,1 0 0 0 0,0 0 0 0 0,-1-1 0 0 0,-5 6 0 0 0,5-6-4 0 0,0-1 0 0 0,0 0 0 0 0,0 0 0 0 0,-1 0-1 0 0,1 0 1 0 0,-1 0 0 0 0,1-1 0 0 0,-1 0 0 0 0,0 0 0 0 0,0 0 0 0 0,1 0 0 0 0,-1 0 0 0 0,-7 0 0 0 0,-2-1-99 0 0,0 0 1 0 0,-1-1 0 0 0,1 0-1 0 0,0-1 1 0 0,0-1 0 0 0,0 0-1 0 0,1-1 1 0 0,-1 0 0 0 0,-12-6 0 0 0,-7-6 35 0 0,1 0 1 0 0,-33-25-1 0 0,54 36 54 0 0,7 4-1 0 0,1-1 0 0 0,-1 0 0 0 0,0 1 0 0 0,1-1 1 0 0,-1 0-1 0 0,1 0 0 0 0,0 0 0 0 0,0-1 0 0 0,0 1 0 0 0,0 0 1 0 0,0-1-1 0 0,-2-3 0 0 0,4 6-18 0 0,0-1 0 0 0,0 1 1 0 0,-1-1-1 0 0,1 1 0 0 0,0-1 0 0 0,0 1 1 0 0,0-1-1 0 0,0 1 0 0 0,0-1 0 0 0,0 0 1 0 0,0 1-1 0 0,0-1 0 0 0,0 1 0 0 0,0-1 1 0 0,0 1-1 0 0,0-1 0 0 0,0 1 0 0 0,1-1 1 0 0,-1 1-1 0 0,0-1 0 0 0,0 1 0 0 0,0-1 1 0 0,1 1-1 0 0,-1-1 0 0 0,0 1 0 0 0,1-1 1 0 0,-1 1-1 0 0,0-1 0 0 0,2 0 0 0 0,11-10-1414 0 0,-12 10 1192 0 0,11-7-1592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7.591"/>
    </inkml:context>
    <inkml:brush xml:id="br0">
      <inkml:brushProperty name="width" value="0.05" units="cm"/>
      <inkml:brushProperty name="height" value="0.05" units="cm"/>
      <inkml:brushProperty name="color" value="#008C3A"/>
    </inkml:brush>
  </inkml:definitions>
  <inkml:trace contextRef="#ctx0" brushRef="#br0">121 79 6911 0 0,'-4'0'154'0'0,"1"-1"0"0"0,-1 1 0 0 0,0-1 0 0 0,0 1 0 0 0,1 0 0 0 0,-1 1 0 0 0,0-1 0 0 0,1 1 0 0 0,-1-1 0 0 0,1 1 0 0 0,-1 0 0 0 0,0 0 0 0 0,1 1-1 0 0,0-1 1 0 0,-1 1 0 0 0,1 0 0 0 0,0 0 0 0 0,-4 2 0 0 0,3 0 528 0 0,0 0 0 0 0,1 0 0 0 0,-1 0 0 0 0,1 1 0 0 0,0-1 0 0 0,0 1 0 0 0,0 0 0 0 0,1 0 0 0 0,-1 0 0 0 0,1 0 1 0 0,-2 9-1 0 0,1-2-416 0 0,0 0 0 0 0,1 0 1 0 0,0 1-1 0 0,1-1 0 0 0,0 1 0 0 0,2 20 1 0 0,-1-28-208 0 0,1 0 0 0 0,0-1 0 0 0,0 1 0 0 0,1 0 0 0 0,-1-1-1 0 0,1 1 1 0 0,0-1 0 0 0,0 1 0 0 0,3 3 0 0 0,-4-6-15 0 0,1 1 0 0 0,0-1 0 0 0,0 0 0 0 0,0 0 1 0 0,0 0-1 0 0,0 0 0 0 0,0-1 0 0 0,1 1 0 0 0,-1-1 0 0 0,1 1 0 0 0,-1-1 0 0 0,1 0 0 0 0,-1 0 0 0 0,1 0 0 0 0,0 0 0 0 0,4 1 0 0 0,-2-2 11 0 0,0 0 0 0 0,1 1 0 0 0,-1-2 0 0 0,0 1 0 0 0,1-1 0 0 0,-1 0 0 0 0,0 0 0 0 0,1 0 0 0 0,-1-1-1 0 0,0 0 1 0 0,0 0 0 0 0,0 0 0 0 0,5-3 0 0 0,-2 0-4 0 0,0 0 0 0 0,0 0 0 0 0,0-1 1 0 0,-1 0-1 0 0,0-1 0 0 0,10-11 0 0 0,-10 11 26 0 0,-1-1 0 0 0,-1 0 0 0 0,1 0 0 0 0,-1 0-1 0 0,-1-1 1 0 0,0 0 0 0 0,0 0 0 0 0,0 0 0 0 0,-1 0 0 0 0,-1 0 0 0 0,0-1 0 0 0,0 1 0 0 0,-1-1 0 0 0,0 0 0 0 0,0 1 0 0 0,-1-1 0 0 0,0 0 0 0 0,-1 0-1 0 0,0 1 1 0 0,-1-1 0 0 0,0 1 0 0 0,-4-13 0 0 0,5 19-49 0 0,-1 0 0 0 0,1 0 0 0 0,-1 0 0 0 0,1 0 0 0 0,-1 0 0 0 0,0 0 0 0 0,0 0 0 0 0,-1 1 0 0 0,1-1 0 0 0,0 1 0 0 0,-1-1 0 0 0,1 1 0 0 0,-1 0 0 0 0,0 0 0 0 0,0 0 0 0 0,0 1 0 0 0,0-1 0 0 0,0 0 0 0 0,0 1 0 0 0,0 0 0 0 0,-1 0 0 0 0,1 0 0 0 0,0 0 0 0 0,-1 1 0 0 0,1-1 0 0 0,-1 1 0 0 0,1 0 0 0 0,-7 0 0 0 0,4 0-53 0 0,0 1 0 0 0,0 0-1 0 0,1 0 1 0 0,-1 0 0 0 0,0 1 0 0 0,0 0-1 0 0,1 0 1 0 0,-1 1 0 0 0,1-1 0 0 0,0 1-1 0 0,0 0 1 0 0,0 0 0 0 0,0 1 0 0 0,0 0-1 0 0,1-1 1 0 0,-5 7 0 0 0,-12 17-1730 0 0,13-14 23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7.961"/>
    </inkml:context>
    <inkml:brush xml:id="br0">
      <inkml:brushProperty name="width" value="0.05" units="cm"/>
      <inkml:brushProperty name="height" value="0.05" units="cm"/>
      <inkml:brushProperty name="color" value="#008C3A"/>
    </inkml:brush>
  </inkml:definitions>
  <inkml:trace contextRef="#ctx0" brushRef="#br0">62 28 4143 0 0,'0'0'319'0'0,"-8"1"-79"0"0,3 1 2624 0 0,3-1-2087 0 0,-1 0 1 0 0,1 1-1 0 0,-1 0 0 0 0,1-1 1 0 0,-1 1-1 0 0,1 0 0 0 0,0 0 1 0 0,0 0-1 0 0,0 1 0 0 0,0-1 0 0 0,0 0 1 0 0,1 1-1 0 0,-3 3 0 0 0,1 0-271 0 0,1 1 0 0 0,0-1 0 0 0,0 0 0 0 0,0 0-1 0 0,-1 13 1 0 0,1-3-435 0 0,1 0-1 0 0,1 0 1 0 0,1 0 0 0 0,4 23 0 0 0,-5-34-33 0 0,1 1 0 0 0,1 0 0 0 0,-1-1 0 0 0,1 1 0 0 0,0-1 0 0 0,3 8 0 0 0,-4-12 553 0 0,2-38-396 0 0,-1 26-178 0 0,-1 0 0 0 0,-1-16 0 0 0,-1 18 3 0 0,-1-11 55 0 0,2-27 0 0 0,0 42-59 0 0,1-1 0 0 0,-1 1 0 0 0,1-1 0 0 0,1 1 0 0 0,-1-1 1 0 0,1 1-1 0 0,0-1 0 0 0,0 1 0 0 0,5-8 0 0 0,-5 10-27 0 0,0 1-1 0 0,0-1 1 0 0,0 1-1 0 0,1-1 1 0 0,-1 1-1 0 0,1 0 1 0 0,0 0-1 0 0,0 0 1 0 0,0 0-1 0 0,0 0 1 0 0,0 1-1 0 0,0-1 1 0 0,0 1-1 0 0,0 0 1 0 0,6-2-1 0 0,1 1-1000 0 0,0 1 0 0 0,1 0-1 0 0,16 0 1 0 0,-26 1-299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8.351"/>
    </inkml:context>
    <inkml:brush xml:id="br0">
      <inkml:brushProperty name="width" value="0.05" units="cm"/>
      <inkml:brushProperty name="height" value="0.05" units="cm"/>
      <inkml:brushProperty name="color" value="#008C3A"/>
    </inkml:brush>
  </inkml:definitions>
  <inkml:trace contextRef="#ctx0" brushRef="#br0">2 41 5527 0 0,'0'0'423'0'0,"0"1"-278"0"0,-1 12 1564 0 0,1-1 0 0 0,0 0 0 0 0,0 0 0 0 0,4 18 0 0 0,-2-19-1225 0 0,0 0 0 0 0,1 0 0 0 0,0 0 1 0 0,1-1-1 0 0,0 0 0 0 0,0 1 0 0 0,1-1 1 0 0,13 18-1 0 0,-16-26-430 0 0,-1 1 1 0 0,1-1 0 0 0,0 0-1 0 0,0 0 1 0 0,0 0-1 0 0,0 0 1 0 0,1 0-1 0 0,-1-1 1 0 0,0 1-1 0 0,1-1 1 0 0,-1 1-1 0 0,1-1 1 0 0,0 0 0 0 0,-1 0-1 0 0,1 0 1 0 0,0 0-1 0 0,0 0 1 0 0,0-1-1 0 0,-1 1 1 0 0,1-1-1 0 0,0 0 1 0 0,0 0-1 0 0,0 0 1 0 0,0 0 0 0 0,4-1-1 0 0,-1-1-2 0 0,0 0 0 0 0,0-1 0 0 0,0 1 0 0 0,0-1 0 0 0,-1 0 0 0 0,1-1 0 0 0,-1 1 0 0 0,0-1 0 0 0,0 0 0 0 0,7-7 1 0 0,-4 2-37 0 0,1 0 0 0 0,-1 0 0 0 0,-1 0 0 0 0,0-1 0 0 0,0-1 0 0 0,-1 1 0 0 0,8-19 1 0 0,-7 10 23 0 0,-1 0 1 0 0,0-1-1 0 0,-2 1 1 0 0,3-28 0 0 0,-6 45 213 0 0,1 24-78 0 0,-3 3-63 0 0,-2 0 0 0 0,-1 0-1 0 0,-12 41 1 0 0,1-5 285 0 0,-17 87 709 0 0,-23 120 1105 0 0,50-231-1789 0 0,-2 60 0 0 0,7-38-8911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8.980"/>
    </inkml:context>
    <inkml:brush xml:id="br0">
      <inkml:brushProperty name="width" value="0.05" units="cm"/>
      <inkml:brushProperty name="height" value="0.05" units="cm"/>
      <inkml:brushProperty name="color" value="#008C3A"/>
    </inkml:brush>
  </inkml:definitions>
  <inkml:trace contextRef="#ctx0" brushRef="#br0">6 45 4607 0 0,'0'-2'354'0'0,"-2"-26"-111"0"0,-1 14 5907 0 0,5 71 2183 0 0,-2 62-6995 0 0,-1-36-662 0 0,1-74-684 0 0,0-7-95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9.376"/>
    </inkml:context>
    <inkml:brush xml:id="br0">
      <inkml:brushProperty name="width" value="0.05" units="cm"/>
      <inkml:brushProperty name="height" value="0.05" units="cm"/>
      <inkml:brushProperty name="color" value="#008C3A"/>
    </inkml:brush>
  </inkml:definitions>
  <inkml:trace contextRef="#ctx0" brushRef="#br0">26 81 14399 0 0,'0'0'1306'0'0,"2"-1"-1077"0"0,8-5 237 0 0,1 0 1 0 0,0 1-1 0 0,1 1 0 0 0,16-5 0 0 0,53-9 1460 0 0,-57 13-1515 0 0,11-2 117 0 0,-12 1-145 0 0,0 1 1 0 0,1 1-1 0 0,0 2 1 0 0,38-1-1 0 0,-61 3-392 0 0,0 0 1 0 0,-1 0-1 0 0,1 0 0 0 0,-1 0 0 0 0,1 1 1 0 0,-1-1-1 0 0,1 0 0 0 0,-1 0 1 0 0,1 0-1 0 0,-1 0 0 0 0,1 1 0 0 0,-1-1 1 0 0,1 0-1 0 0,-1 0 0 0 0,1 1 0 0 0,-1-1 1 0 0,0 0-1 0 0,1 1 0 0 0,-1-1 1 0 0,1 0-1 0 0,-1 1 0 0 0,0-1 0 0 0,1 1 1 0 0,-1-1-1 0 0,0 1 0 0 0,0-1 0 0 0,1 1 1 0 0,-1-1-1 0 0,0 1 0 0 0,0-1 1 0 0,1 1-1 0 0,-1 1-136 0 0,0-1 1 0 0,0 1 0 0 0,-1-1-1 0 0,1 0 1 0 0,0 1-1 0 0,0-1 1 0 0,-1 1 0 0 0,1-1-1 0 0,-1 0 1 0 0,1 1 0 0 0,-2 1-1 0 0,-7 13-1803 0 0</inkml:trace>
  <inkml:trace contextRef="#ctx0" brushRef="#br0" timeOffset="1">0 597 10135 0 0,'0'0'1332'0'0,"15"0"4187"0"0,106-12 746 0 0,-3-5-5052 0 0,20-2-3366 0 0,-117 16 129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29.849"/>
    </inkml:context>
    <inkml:brush xml:id="br0">
      <inkml:brushProperty name="width" value="0.05" units="cm"/>
      <inkml:brushProperty name="height" value="0.05" units="cm"/>
      <inkml:brushProperty name="color" value="#008C3A"/>
    </inkml:brush>
  </inkml:definitions>
  <inkml:trace contextRef="#ctx0" brushRef="#br0">191 357 5983 0 0,'0'0'464'0'0,"2"-18"7274"0"0,-7-5-2378 0 0,3 18-5049 0 0,0-1 0 0 0,-1 1 0 0 0,0 0 0 0 0,0 0 0 0 0,-3-4 0 0 0,2 4-328 0 0,0 0 1 0 0,-1 0-1 0 0,1 1 1 0 0,-1-1 0 0 0,0 1-1 0 0,0 0 1 0 0,-11-6-1 0 0,15 10 39 0 0,0 0 0 0 0,0 0 0 0 0,0-1 1 0 0,0 1-1 0 0,0 0 0 0 0,0 0 0 0 0,-1 0 0 0 0,1 1 0 0 0,0-1 0 0 0,0 0 0 0 0,0 0 0 0 0,0 0 0 0 0,0 1 0 0 0,0-1 1 0 0,0 1-1 0 0,-2 0 0 0 0,-14 10 257 0 0,10-6-234 0 0,1 1 1 0 0,0 0-1 0 0,0 0 0 0 0,0 1 1 0 0,1-1-1 0 0,0 1 1 0 0,1 1-1 0 0,0-1 0 0 0,-6 14 1 0 0,5-10 1 0 0,1 0 0 0 0,0 0 1 0 0,1 1-1 0 0,0-1 0 0 0,1 1 1 0 0,-2 16-1 0 0,4-24-26 0 0,0 0 0 0 0,1 0-1 0 0,-1 0 1 0 0,0 0 0 0 0,1 0 0 0 0,0 0 0 0 0,0 0-1 0 0,0 0 1 0 0,1-1 0 0 0,-1 1 0 0 0,4 6-1 0 0,-4-9-4 0 0,0 0 0 0 0,0 1-1 0 0,0-1 1 0 0,0 0-1 0 0,0 0 1 0 0,0 0-1 0 0,0 0 1 0 0,1 0 0 0 0,-1 0-1 0 0,0-1 1 0 0,1 1-1 0 0,-1 0 1 0 0,0-1-1 0 0,1 1 1 0 0,-1 0 0 0 0,1-1-1 0 0,-1 0 1 0 0,1 1-1 0 0,-1-1 1 0 0,1 0-1 0 0,-1 0 1 0 0,1 0 0 0 0,-1 0-1 0 0,1 0 1 0 0,-1 0-1 0 0,1 0 1 0 0,-1-1-1 0 0,1 1 1 0 0,-1 0 0 0 0,0-1-1 0 0,1 1 1 0 0,-1-1-1 0 0,3-1 1 0 0,2-1-14 0 0,1-1 0 0 0,-1 0 0 0 0,0 0 0 0 0,-1-1-1 0 0,1 1 1 0 0,-1-1 0 0 0,0-1 0 0 0,0 1 0 0 0,0-1 0 0 0,-1 0 0 0 0,5-7 0 0 0,-1-1-2 0 0,-1 1-1 0 0,0-1 1 0 0,-1-1 0 0 0,6-18-1 0 0,-2-11-41 0 0,-2-1 0 0 0,-2 1 0 0 0,1-48 1 0 0,-1 10-101 0 0,-5 76 135 0 0,5-17 15 0 0,-6 22 51 0 0,1 2 6 0 0,3 15 56 0 0,0-1 0 0 0,-1 1 0 0 0,0 0 0 0 0,-1 0 0 0 0,-1 0 0 0 0,-2 27 0 0 0,2 5 136 0 0,1 28 182 0 0,-2-38-253 0 0,1 0-1 0 0,2 0 1 0 0,2 0-1 0 0,10 41 1 0 0,-14-77-341 0 0,-1-1-1 0 0,0 1 1 0 0,1-1 0 0 0,0 1 0 0 0,-1-1-1 0 0,1 1 1 0 0,0-1 0 0 0,0 1 0 0 0,0-1 0 0 0,0 0-1 0 0,0 0 1 0 0,0 1 0 0 0,0-1 0 0 0,0 0 0 0 0,0 0-1 0 0,3 1 1 0 0,2 1-1261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7"/>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0.444"/>
    </inkml:context>
    <inkml:brush xml:id="br0">
      <inkml:brushProperty name="width" value="0.05" units="cm"/>
      <inkml:brushProperty name="height" value="0.05" units="cm"/>
      <inkml:brushProperty name="color" value="#008C3A"/>
    </inkml:brush>
  </inkml:definitions>
  <inkml:trace contextRef="#ctx0" brushRef="#br0">1 38 7831 0 0,'0'0'706'0'0,"13"-5"912"0"0,30-4 4368 0 0,23-2-4347 0 0,-29 5-1185 0 0,-12 2-522 0 0,-10 2-5212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0.852"/>
    </inkml:context>
    <inkml:brush xml:id="br0">
      <inkml:brushProperty name="width" value="0.05" units="cm"/>
      <inkml:brushProperty name="height" value="0.05" units="cm"/>
      <inkml:brushProperty name="color" value="#008C3A"/>
    </inkml:brush>
  </inkml:definitions>
  <inkml:trace contextRef="#ctx0" brushRef="#br0">0 0 7831 0 0,'0'0'4338'0'0,"7"0"-311"0"0,8 1-2496 0 0,-12-1-1419 0 0,0 1 0 0 0,-1 0 0 0 0,1 0-1 0 0,0 1 1 0 0,-1-1 0 0 0,1 0 0 0 0,-1 1-1 0 0,1 0 1 0 0,-1-1 0 0 0,0 1 0 0 0,0 0 0 0 0,0 0-1 0 0,0 0 1 0 0,0 1 0 0 0,0-1 0 0 0,0 0-1 0 0,-1 1 1 0 0,1-1 0 0 0,-1 1 0 0 0,0-1 0 0 0,0 1-1 0 0,0 0 1 0 0,0 0 0 0 0,0-1 0 0 0,-1 1-1 0 0,1 0 1 0 0,-1 0 0 0 0,1 5 0 0 0,-1 7 59 0 0,-1 0 1 0 0,0-1-1 0 0,-1 1 0 0 0,-6 22 1 0 0,2-9 36 0 0,6-26-252 0 0,-1 3-357 0 0,0 1-1 0 0,0-1 1 0 0,1 0-1 0 0,0 1 0 0 0,0-1 1 0 0,1 11-1 0 0,1-7-6570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1.485"/>
    </inkml:context>
    <inkml:brush xml:id="br0">
      <inkml:brushProperty name="width" value="0.05" units="cm"/>
      <inkml:brushProperty name="height" value="0.05" units="cm"/>
      <inkml:brushProperty name="color" value="#008C3A"/>
    </inkml:brush>
  </inkml:definitions>
  <inkml:trace contextRef="#ctx0" brushRef="#br0">20 0 7367 0 0,'0'0'6908'0'0,"2"10"-5128"0"0,2 22-748 0 0,-1 0 0 0 0,-1 0-1 0 0,-2 1 1 0 0,-4 38 0 0 0,1-24-320 0 0,0 119 789 0 0,3-165-1397 0 0,-7-16-327 0 0,3-4 12 0 0,0 0-1 0 0,1-1 1 0 0,1 1-1 0 0,1-1 0 0 0,2-23 1 0 0,-1 33-115 0 0,5 4-2336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2.080"/>
    </inkml:context>
    <inkml:brush xml:id="br0">
      <inkml:brushProperty name="width" value="0.05" units="cm"/>
      <inkml:brushProperty name="height" value="0.05" units="cm"/>
      <inkml:brushProperty name="color" value="#008C3A"/>
    </inkml:brush>
  </inkml:definitions>
  <inkml:trace contextRef="#ctx0" brushRef="#br0">0 392 9583 0 0,'0'0'6830'0'0,"16"3"-6104"0"0,-9 3-483 0 0,-1-1-1 0 0,0 1 1 0 0,-1 0 0 0 0,1 0-1 0 0,-1 1 1 0 0,0-1 0 0 0,-1 1-1 0 0,5 8 1 0 0,7 10 577 0 0,10 14 225 0 0,-18-25-784 0 0,1 0 0 0 0,1-1 1 0 0,0 0-1 0 0,21 20 0 0 0,-28-30-206 0 0,0 0 1 0 0,0-1-1 0 0,1 1 0 0 0,-1-1 1 0 0,1 0-1 0 0,0 0 1 0 0,4 2-1 0 0,-7-4-41 0 0,0 1 0 0 0,0-1 1 0 0,0 0-1 0 0,0 0 0 0 0,0 0 0 0 0,0 0 1 0 0,0 0-1 0 0,0 0 0 0 0,0 0 0 0 0,0 0 1 0 0,0 0-1 0 0,0-1 0 0 0,0 1 1 0 0,0 0-1 0 0,0-1 0 0 0,0 1 0 0 0,0-1 1 0 0,0 1-1 0 0,0-1 0 0 0,-1 1 0 0 0,1-1 1 0 0,0 1-1 0 0,0-1 0 0 0,0 0 0 0 0,-1 0 1 0 0,1 1-1 0 0,0-1 0 0 0,-1 0 0 0 0,1 0 1 0 0,-1 0-1 0 0,1 0 0 0 0,-1 0 0 0 0,1 1 1 0 0,-1-1-1 0 0,0 0 0 0 0,1-1 0 0 0,2-8 9 0 0,1 0 1 0 0,-2 0-1 0 0,1 0 0 0 0,-1 0 0 0 0,1-17 0 0 0,-3-55 0 0 0,-1 28-26 0 0,2 33 32 0 0,9-165 458 0 0,-7 164-483 0 0,1 0-1 0 0,1 1 1 0 0,1 0 0 0 0,0 0-1 0 0,2 0 1 0 0,14-28-1 0 0,-21 47-34 0 0,0 1 0 0 0,0 0 0 0 0,-1-1 0 0 0,1 1 0 0 0,0 0 0 0 0,1-1 0 0 0,-1 1 0 0 0,0 0 0 0 0,0 0 0 0 0,2-1 0 0 0,-3 2-32 0 0,1 0 1 0 0,-1-1 0 0 0,0 1-1 0 0,1 0 1 0 0,-1 0 0 0 0,1 0-1 0 0,-1 0 1 0 0,1-1 0 0 0,-1 1-1 0 0,1 0 1 0 0,-1 0 0 0 0,0 0-1 0 0,1 0 1 0 0,-1 0 0 0 0,1 0-1 0 0,-1 0 1 0 0,1 0 0 0 0,-1 1-1 0 0,0-1 1 0 0,1 0 0 0 0,-1 0 0 0 0,1 0-1 0 0,-1 0 1 0 0,1 1 0 0 0,0 0-119 0 0,0 0 0 0 0,0 1 0 0 0,0-1 0 0 0,0 0 0 0 0,0 1 0 0 0,0-1 0 0 0,-1 0 0 0 0,1 1 0 0 0,0-1 0 0 0,-1 1 0 0 0,1-1 0 0 0,-1 1 0 0 0,0 0 0 0 0,0-1 0 0 0,1 1 0 0 0,-1-1 0 0 0,0 1 0 0 0,0 0 0 0 0,-1 2 0 0 0,0 14-1233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2.603"/>
    </inkml:context>
    <inkml:brush xml:id="br0">
      <inkml:brushProperty name="width" value="0.05" units="cm"/>
      <inkml:brushProperty name="height" value="0.05" units="cm"/>
      <inkml:brushProperty name="color" value="#008C3A"/>
    </inkml:brush>
  </inkml:definitions>
  <inkml:trace contextRef="#ctx0" brushRef="#br0">287 156 5983 0 0,'0'0'464'0'0,"0"-17"-134"0"0,0 10 252 0 0,0 0 0 0 0,-1 1 1 0 0,0-1-1 0 0,0 0 0 0 0,-1 1 1 0 0,0-1-1 0 0,0 1 0 0 0,0 0 1 0 0,-1-1-1 0 0,1 1 0 0 0,-2 0 1 0 0,1 0-1 0 0,-1 1 0 0 0,-5-7 1 0 0,6 8-384 0 0,0 1 1 0 0,-1 0-1 0 0,1 0 1 0 0,-1 0-1 0 0,1 0 1 0 0,-1 1-1 0 0,0-1 1 0 0,0 1-1 0 0,-1 0 1 0 0,1 0-1 0 0,0 1 1 0 0,0-1-1 0 0,-1 1 1 0 0,1 0-1 0 0,-1 0 1 0 0,1 0-1 0 0,-1 1 1 0 0,0 0-1 0 0,1 0 1 0 0,-1 0-1 0 0,-6 1 1 0 0,3 1-151 0 0,0 0 0 0 0,0 0 0 0 0,1 1 0 0 0,-1 0 0 0 0,1 1 0 0 0,0 0 0 0 0,0 0 1 0 0,0 0-1 0 0,1 1 0 0 0,-1 0 0 0 0,1 0 0 0 0,1 1 0 0 0,-1 0 0 0 0,1 0 1 0 0,-1 0-1 0 0,2 0 0 0 0,-1 1 0 0 0,-6 12 0 0 0,7-12 28 0 0,1 0 1 0 0,-1 0-1 0 0,1 0 1 0 0,1 0-1 0 0,-1 0 1 0 0,1 1-1 0 0,1-1 1 0 0,-1 1-1 0 0,1 0 1 0 0,1-1-1 0 0,-1 1 0 0 0,1 0 1 0 0,1-1-1 0 0,-1 1 1 0 0,1 0-1 0 0,1-1 1 0 0,-1 1-1 0 0,1-1 1 0 0,5 13-1 0 0,-6-17-65 0 0,0-1 1 0 0,1 0-1 0 0,-1 0 0 0 0,0 1 0 0 0,1-1 0 0 0,0 0 0 0 0,-1 0 1 0 0,1 0-1 0 0,0 0 0 0 0,0-1 0 0 0,0 1 0 0 0,0 0 1 0 0,0-1-1 0 0,0 0 0 0 0,1 1 0 0 0,-1-1 0 0 0,0 0 1 0 0,1 0-1 0 0,-1 0 0 0 0,1-1 0 0 0,-1 1 0 0 0,1 0 1 0 0,-1-1-1 0 0,1 0 0 0 0,0 1 0 0 0,-1-1 0 0 0,1 0 0 0 0,-1-1 1 0 0,1 1-1 0 0,0 0 0 0 0,-1-1 0 0 0,1 1 0 0 0,-1-1 1 0 0,1 0-1 0 0,-1 0 0 0 0,3-1 0 0 0,2-1-32 0 0,-1 0 0 0 0,0-1 0 0 0,0 1 0 0 0,0-1 0 0 0,0 0 0 0 0,-1-1 0 0 0,0 0 0 0 0,0 0 0 0 0,0 0 0 0 0,0 0 0 0 0,-1-1 0 0 0,5-8 0 0 0,1-5 22 0 0,-2-1 1 0 0,-1-1-1 0 0,0 1 1 0 0,-1-1-1 0 0,5-40 0 0 0,-11 60 826 0 0,-1 17-429 0 0,0-11-531 0 0,-2 14 473 0 0,1 1-1 0 0,1 0 0 0 0,1 0 0 0 0,3 35 0 0 0,-2-51-436 0 0,0 1 0 0 0,0-1 0 0 0,0 0-1 0 0,1 1 1 0 0,0-1 0 0 0,-1 0 0 0 0,1 0-1 0 0,1 0 1 0 0,-1 0 0 0 0,1-1 0 0 0,5 7-1 0 0,-6-8-306 0 0,1 1 0 0 0,0-1 0 0 0,0 0 0 0 0,0-1 0 0 0,0 1-1 0 0,0 0 1 0 0,0-1 0 0 0,0 0 0 0 0,1 0 0 0 0,-1 0 0 0 0,0 0 0 0 0,1 0-1 0 0,-1-1 1 0 0,1 1 0 0 0,-1-1 0 0 0,1 0 0 0 0,4 0 0 0 0,9-1-6907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3.131"/>
    </inkml:context>
    <inkml:brush xml:id="br0">
      <inkml:brushProperty name="width" value="0.05" units="cm"/>
      <inkml:brushProperty name="height" value="0.05" units="cm"/>
      <inkml:brushProperty name="color" value="#008C3A"/>
    </inkml:brush>
  </inkml:definitions>
  <inkml:trace contextRef="#ctx0" brushRef="#br0">5 1 3679 0 0,'0'0'284'0'0,"-2"16"2038"0"0,3 22 4867 0 0,0 0-3609 0 0,0 85 144 0 0,-3-96-2887 0 0,-1 48 1258 0 0,3-67-1938 0 0,0 1 0 0 0,1 0 1 0 0,0-1-1 0 0,1 1 0 0 0,0-1 1 0 0,3 10-1 0 0,-4-19-159 0 0,0 1 0 0 0,0-1 0 0 0,0 1 0 0 0,0-1 1 0 0,0 1-1 0 0,0-1 0 0 0,0 1 0 0 0,0-1 0 0 0,-1 0 0 0 0,1 0 0 0 0,0 1 0 0 0,-1-1 0 0 0,2-1 0 0 0,1-3-31 0 0,-1 1 0 0 0,1-1 0 0 0,-1 0 0 0 0,0 0 0 0 0,0 0 0 0 0,0-1-1 0 0,1-9 1 0 0,4-42-106 0 0,-3 19 122 0 0,-4 38 17 0 0,1-16-32 0 0,1 1 1 0 0,1 0 0 0 0,1 0-1 0 0,0 0 1 0 0,1 0 0 0 0,13-27-1 0 0,-12 35 32 0 0,-6 7 4 0 0,1-1 0 0 0,-1 1-1 0 0,0 0 1 0 0,1-1 0 0 0,-1 1 0 0 0,1 0 0 0 0,-1 0-1 0 0,1-1 1 0 0,0 1 0 0 0,-1 0 0 0 0,1 0 0 0 0,-1 0-1 0 0,1 0 1 0 0,-1 0 0 0 0,1 0 0 0 0,0 0-1 0 0,-1 0 1 0 0,1 0 0 0 0,-1 0 0 0 0,1 0 0 0 0,-1 0-1 0 0,1 0 1 0 0,0 0 0 0 0,-1 0 0 0 0,1 0-1 0 0,-1 1 1 0 0,1-1 0 0 0,-1 0 0 0 0,1 0 0 0 0,-1 1-1 0 0,1-1 1 0 0,-1 0 0 0 0,1 1 0 0 0,-1-1 0 0 0,0 1-1 0 0,1-1 1 0 0,-1 0 0 0 0,1 1 0 0 0,-1-1-1 0 0,0 1 1 0 0,0-1 0 0 0,1 1 0 0 0,-1-1 0 0 0,0 1-1 0 0,0-1 1 0 0,1 1 0 0 0,-1 0 0 0 0,0 0 0 0 0,0 0 9 0 0,4 8 88 0 0,-1 1 0 0 0,-1-1 0 0 0,0 1 0 0 0,0 0 0 0 0,-1 0 0 0 0,0 0 0 0 0,0 0 0 0 0,-2 15 0 0 0,1-10 156 0 0,0 0 1 0 0,4 26-1 0 0,-3-40-240 0 0,-1 6 36 0 0,2-1 0 0 0,-1 0 0 0 0,1 0-1 0 0,0 0 1 0 0,0 0 0 0 0,0 0 0 0 0,1-1-1 0 0,0 1 1 0 0,0 0 0 0 0,6 7-1 0 0,-4-10-41 0 0,-4-3-11 0 0,0 1 0 0 0,0-1-1 0 0,-1 0 1 0 0,1 0 0 0 0,0 0 0 0 0,0 0-1 0 0,-1 0 1 0 0,1 0 0 0 0,0 0 0 0 0,0 0 0 0 0,-1-1-1 0 0,1 1 1 0 0,0 0 0 0 0,0 0 0 0 0,-1-1-1 0 0,1 1 1 0 0,0 0 0 0 0,-1-1 0 0 0,1 1-1 0 0,0-1 1 0 0,-1 1 0 0 0,1-1 0 0 0,-1 1 0 0 0,1-1-1 0 0,-1 1 1 0 0,1-1 0 0 0,-1 1 0 0 0,1-1-1 0 0,0-1 1 0 0,0 1-12 0 0,8-11-39 0 0,-1 0-1 0 0,0 0 1 0 0,0-1-1 0 0,-1 0 1 0 0,5-15-1 0 0,-6 15 5 0 0,0 0 1 0 0,1 0-1 0 0,0 0 0 0 0,1 1 1 0 0,10-12-1 0 0,-17 23 50 0 0,-1 1 0 0 0,0-1 0 0 0,0 1 0 0 0,0 0 0 0 0,1 0 0 0 0,-1-1 0 0 0,0 1 0 0 0,0 0 0 0 0,1-1 0 0 0,-1 1 0 0 0,0 0 0 0 0,1 0 0 0 0,-1-1 0 0 0,0 1 0 0 0,1 0 0 0 0,-1 0 0 0 0,0 0-1 0 0,1 0 1 0 0,-1 0 0 0 0,1-1 0 0 0,-1 1 0 0 0,0 0 0 0 0,1 0 0 0 0,-1 0 0 0 0,0 0 0 0 0,1 0 0 0 0,-1 0 0 0 0,1 0 0 0 0,-1 0 0 0 0,0 0 0 0 0,1 0 0 0 0,-1 0 0 0 0,1 1 0 0 0,-1-1 0 0 0,0 0 0 0 0,1 0 0 0 0,-1 0 0 0 0,0 0 0 0 0,1 1 0 0 0,-1-1 0 0 0,0 0 0 0 0,1 0 0 0 0,-1 1 0 0 0,0-1 0 0 0,0 0 0 0 0,1 0 0 0 0,-1 1-1 0 0,0 0 1 0 0,6 12 194 0 0,-6-13-191 0 0,6 43 189 0 0,-6-32-120 0 0,2 1-1 0 0,5 21 1 0 0,-6-30-199 0 0,0 0-1 0 0,0 0 1 0 0,0 0-1 0 0,1 0 1 0 0,0 0-1 0 0,-1 0 1 0 0,1 0-1 0 0,0 0 1 0 0,0-1 0 0 0,0 1-1 0 0,1-1 1 0 0,-1 0-1 0 0,1 0 1 0 0,4 4-1 0 0,2-2-1719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3.522"/>
    </inkml:context>
    <inkml:brush xml:id="br0">
      <inkml:brushProperty name="width" value="0.05" units="cm"/>
      <inkml:brushProperty name="height" value="0.05" units="cm"/>
      <inkml:brushProperty name="color" value="#008C3A"/>
    </inkml:brush>
  </inkml:definitions>
  <inkml:trace contextRef="#ctx0" brushRef="#br0">1 154 6447 0 0,'0'0'586'0'0,"16"-3"3992"0"0,36-8 1353 0 0,-38 7-5147 0 0,25-13 0 0 0,-32 14-744 0 0,-1 0-1 0 0,0 0 0 0 0,0-1 0 0 0,0 0 1 0 0,-1 0-1 0 0,1-1 0 0 0,-1 0 1 0 0,0 0-1 0 0,0 0 0 0 0,-1 0 1 0 0,1-1-1 0 0,-1 1 0 0 0,5-10 1 0 0,-8 13-28 0 0,-1 1 0 0 0,1-1 0 0 0,-1 0 0 0 0,1 1 0 0 0,-1-1 0 0 0,1 1 0 0 0,-1-1 0 0 0,0 0 0 0 0,0 1 1 0 0,1-1-1 0 0,-1 0 0 0 0,-1 1 0 0 0,1-1 0 0 0,0 0 0 0 0,-1-2 0 0 0,1 3 4 0 0,-1 0-1 0 0,1 0 1 0 0,-1 0 0 0 0,1 0-1 0 0,-1 0 1 0 0,1 1 0 0 0,-1-1-1 0 0,0 0 1 0 0,0 0-1 0 0,1 1 1 0 0,-1-1 0 0 0,0 0-1 0 0,0 1 1 0 0,0-1 0 0 0,0 1-1 0 0,0-1 1 0 0,0 1-1 0 0,-1-1 1 0 0,-2 0 36 0 0,1 0 1 0 0,0 1-1 0 0,0-1 0 0 0,-1 1 0 0 0,1 0 1 0 0,0 0-1 0 0,0 0 0 0 0,-1 0 1 0 0,1 1-1 0 0,0-1 0 0 0,0 1 0 0 0,0 0 1 0 0,-1 0-1 0 0,-2 2 0 0 0,-2 1 85 0 0,1 0 1 0 0,0 0-1 0 0,0 1 0 0 0,0 0 0 0 0,0 1 1 0 0,1-1-1 0 0,0 1 0 0 0,0 0 0 0 0,0 1 1 0 0,1-1-1 0 0,0 1 0 0 0,1 0 0 0 0,-1 1 1 0 0,1-1-1 0 0,1 1 0 0 0,-4 10 0 0 0,5-14-73 0 0,1 0-1 0 0,0 0 0 0 0,0 0 1 0 0,0 0-1 0 0,1 0 1 0 0,-1 1-1 0 0,1-1 0 0 0,0 0 1 0 0,0 1-1 0 0,1-1 0 0 0,-1 0 1 0 0,1 0-1 0 0,0 0 1 0 0,0 1-1 0 0,0-1 0 0 0,1 0 1 0 0,-1 0-1 0 0,1-1 0 0 0,0 1 1 0 0,0 0-1 0 0,1 0 1 0 0,-1-1-1 0 0,1 0 0 0 0,0 1 1 0 0,-1-1-1 0 0,1 0 0 0 0,1 0 1 0 0,-1 0-1 0 0,0-1 1 0 0,1 1-1 0 0,-1-1 0 0 0,1 0 1 0 0,6 2-1 0 0,-1 1-14 0 0,1-2 0 0 0,0 1 1 0 0,-1-1-1 0 0,2-1 0 0 0,-1 0 0 0 0,14 1 0 0 0,10 0 31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4.328"/>
    </inkml:context>
    <inkml:brush xml:id="br0">
      <inkml:brushProperty name="width" value="0.05" units="cm"/>
      <inkml:brushProperty name="height" value="0.05" units="cm"/>
      <inkml:brushProperty name="color" value="#008C3A"/>
    </inkml:brush>
  </inkml:definitions>
  <inkml:trace contextRef="#ctx0" brushRef="#br0">1 1 7831 0 0,'0'0'1011'0'0,"0"2"53"0"0,5 48 3241 0 0,-2 28-2174 0 0,-4-26-1369 0 0,2 139 477 0 0,5-157-1033 0 0,-4-22-92 0 0,0 0-1 0 0,0 23 1 0 0,-2-34-913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4.702"/>
    </inkml:context>
    <inkml:brush xml:id="br0">
      <inkml:brushProperty name="width" value="0.05" units="cm"/>
      <inkml:brushProperty name="height" value="0.05" units="cm"/>
      <inkml:brushProperty name="color" value="#008C3A"/>
    </inkml:brush>
  </inkml:definitions>
  <inkml:trace contextRef="#ctx0" brushRef="#br0">1 137 10135 0 0,'1'-1'5794'0'0,"6"-5"-5158"0"0,0 1 1 0 0,1 0-1 0 0,0 1 1 0 0,0 0 0 0 0,0 0-1 0 0,11-3 1 0 0,57-14 539 0 0,-47 13-622 0 0,33-8 95 0 0,5-3 41 0 0,120-17-1 0 0,-182 36-745 0 0,0 0 0 0 0,0 0 0 0 0,0 0 1 0 0,0 0-1 0 0,7 3 0 0 0,4 0-3593 0 0,-15-2 2945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5.077"/>
    </inkml:context>
    <inkml:brush xml:id="br0">
      <inkml:brushProperty name="width" value="0.05" units="cm"/>
      <inkml:brushProperty name="height" value="0.05" units="cm"/>
      <inkml:brushProperty name="color" value="#008C3A"/>
    </inkml:brush>
  </inkml:definitions>
  <inkml:trace contextRef="#ctx0" brushRef="#br0">255 76 11055 0 0,'0'0'852'0'0,"0"-10"-528"0"0,0 7 70 0 0,0 0 0 0 0,0-1 0 0 0,0 1 0 0 0,0 0-1 0 0,-1-1 1 0 0,1 1 0 0 0,-1 0 0 0 0,0 0-1 0 0,0-1 1 0 0,0 1 0 0 0,-1 0 0 0 0,1 0 0 0 0,-1 0-1 0 0,1 0 1 0 0,-1 1 0 0 0,-2-4 0 0 0,2 5-328 0 0,1 0 0 0 0,-1 0-1 0 0,1 0 1 0 0,0 0 0 0 0,-1 0 0 0 0,1 1 0 0 0,-1-1 0 0 0,0 1 0 0 0,1-1-1 0 0,-1 1 1 0 0,0-1 0 0 0,1 1 0 0 0,-1 0 0 0 0,0 0 0 0 0,1 0 0 0 0,-1 0-1 0 0,-3 0 1 0 0,-26 8 218 0 0,22-4-251 0 0,-1 1 0 0 0,0 0 0 0 0,1 1 0 0 0,0 0 0 0 0,0 0-1 0 0,1 1 1 0 0,0 0 0 0 0,0 1 0 0 0,0 0 0 0 0,1 0 0 0 0,-9 13 0 0 0,7-7 64 0 0,0 0 0 0 0,1 0 1 0 0,1 1-1 0 0,0 0 0 0 0,1 0 1 0 0,-8 31-1 0 0,13-41-42 0 0,0 0-1 0 0,0 1 1 0 0,0-1 0 0 0,1 0-1 0 0,0 1 1 0 0,0-1 0 0 0,1 0-1 0 0,-1 0 1 0 0,1 1 0 0 0,1-1-1 0 0,2 10 1 0 0,-3-14-42 0 0,0 1 0 0 0,0 0 1 0 0,0 0-1 0 0,0-1 1 0 0,0 1-1 0 0,0 0 0 0 0,1-1 1 0 0,-1 1-1 0 0,0-1 0 0 0,1 0 1 0 0,-1 1-1 0 0,1-1 0 0 0,0 0 1 0 0,-1 0-1 0 0,1 0 0 0 0,0 0 1 0 0,0 0-1 0 0,0-1 0 0 0,0 1 1 0 0,-1 0-1 0 0,1-1 0 0 0,0 0 1 0 0,0 1-1 0 0,0-1 0 0 0,0 0 1 0 0,0 0-1 0 0,0 0 0 0 0,0 0 1 0 0,0 0-1 0 0,0-1 0 0 0,0 1 1 0 0,0 0-1 0 0,4-2 0 0 0,1-1-3 0 0,0 1 0 0 0,0-1-1 0 0,0-1 1 0 0,-1 1-1 0 0,1-1 1 0 0,-1-1 0 0 0,0 1-1 0 0,0-1 1 0 0,-1 0 0 0 0,1 0-1 0 0,6-9 1 0 0,-4 5-45 0 0,-1-1 1 0 0,-1 1-1 0 0,1-1 0 0 0,-2 0 1 0 0,1-1-1 0 0,6-18 1 0 0,-8 9 30 0 0,0-1 0 0 0,-1 1 0 0 0,-1-1 0 0 0,-1-38 0 0 0,-1 49 28 0 0,0 8 357 0 0,0 4-293 0 0,3 64 254 0 0,-2-36 123 0 0,6 36 0 0 0,-6-57-405 0 0,1-1-1 0 0,0 1 1 0 0,0-1-1 0 0,1 0 1 0 0,0 1-1 0 0,1-1 1 0 0,0-1 0 0 0,8 14-1 0 0,-11-19-156 0 0,1-1 0 0 0,-1 1 1 0 0,0-1-1 0 0,1 1 0 0 0,-1-1 0 0 0,1 0 0 0 0,-1 1 0 0 0,1-1 1 0 0,0 0-1 0 0,-1 0 0 0 0,1 0 0 0 0,0 0 0 0 0,0 0 0 0 0,0-1 1 0 0,3 2-1 0 0,6-2-1554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0.193"/>
    </inkml:context>
    <inkml:brush xml:id="br0">
      <inkml:brushProperty name="width" value="0.05" units="cm"/>
      <inkml:brushProperty name="height" value="0.05" units="cm"/>
      <inkml:brushProperty name="color" value="#E71224"/>
    </inkml:brush>
  </inkml:definitions>
  <inkml:trace contextRef="#ctx0" brushRef="#br0">287 24 11519 0 0,'-2'-1'887'0'0,"-30"-17"2388"0"0,21 13-1874 0 0,6 6-1405 0 0,-1 0 1 0 0,0 1 0 0 0,1 0-1 0 0,-10 4 1 0 0,11-3-22 0 0,0-1 1 0 0,0 2-1 0 0,0-1 1 0 0,1 0 0 0 0,-1 1-1 0 0,1-1 1 0 0,0 1 0 0 0,0 0-1 0 0,0 0 1 0 0,-4 8-1 0 0,6-9 16 0 0,0 0 0 0 0,0 0-1 0 0,1 0 1 0 0,-1 0-1 0 0,1 0 1 0 0,-1 0 0 0 0,1 0-1 0 0,0 0 1 0 0,0 1-1 0 0,0-1 1 0 0,1 0 0 0 0,-1 0-1 0 0,1 0 1 0 0,0 0-1 0 0,0 0 1 0 0,0 0 0 0 0,3 5-1 0 0,6 13 83 0 0,2-2 0 0 0,1 0 0 0 0,0 0-1 0 0,1-1 1 0 0,17 17 0 0 0,8 9 132 0 0,-36-40-191 0 0,0 0 0 0 0,0 0 1 0 0,0 0-1 0 0,0 0 0 0 0,-1 1 1 0 0,0-1-1 0 0,3 6 0 0 0,-5-8-6 0 0,0-1 0 0 0,0 0-1 0 0,0 0 1 0 0,1 1-1 0 0,-1-1 1 0 0,0 0-1 0 0,0 1 1 0 0,-1-1-1 0 0,1 0 1 0 0,0 0 0 0 0,0 1-1 0 0,-1-1 1 0 0,1 0-1 0 0,-1 0 1 0 0,1 1-1 0 0,-1-1 1 0 0,1 0-1 0 0,-1 0 1 0 0,0 0-1 0 0,1 0 1 0 0,-1 0 0 0 0,0 0-1 0 0,0 0 1 0 0,0 0-1 0 0,0 0 1 0 0,0 0-1 0 0,0 0 1 0 0,0-1-1 0 0,0 1 1 0 0,0 0-1 0 0,0-1 1 0 0,-2 1 0 0 0,-11 6 194 0 0,0-1 0 0 0,-1 0 0 0 0,0-1 0 0 0,0-1 1 0 0,0 0-1 0 0,0-1 0 0 0,-1-1 0 0 0,1 0 1 0 0,-1-2-1 0 0,0 1 0 0 0,1-2 0 0 0,-1 0 0 0 0,1-1 1 0 0,-30-7-1 0 0,42 8-191 0 0,-1 0 0 0 0,1 0 1 0 0,0 0-1 0 0,0 0 0 0 0,0-1 0 0 0,0 0 1 0 0,1 1-1 0 0,-1-1 0 0 0,0 0 0 0 0,1 0 1 0 0,-1-1-1 0 0,1 1 0 0 0,-1 0 0 0 0,1-1 1 0 0,-3-4-1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8"/>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5.827"/>
    </inkml:context>
    <inkml:brush xml:id="br0">
      <inkml:brushProperty name="width" value="0.05" units="cm"/>
      <inkml:brushProperty name="height" value="0.05" units="cm"/>
      <inkml:brushProperty name="color" value="#008C3A"/>
    </inkml:brush>
  </inkml:definitions>
  <inkml:trace contextRef="#ctx0" brushRef="#br0">335 5 15319 0 0,'0'0'1752'0'0,"-8"-4"-593"0"0,4 3 2136 0 0,1 2-3287 0 0,0-1 0 0 0,1 1 1 0 0,-1-1-1 0 0,1 1 0 0 0,-1 0 1 0 0,1 0-1 0 0,-1 0 0 0 0,1 0 1 0 0,0 1-1 0 0,-1-1 0 0 0,1 1 1 0 0,0-1-1 0 0,0 1 0 0 0,0 0 1 0 0,0 0-1 0 0,1 0 0 0 0,-1 0 1 0 0,0 0-1 0 0,1 0 0 0 0,-2 3 1 0 0,-1 1-6 0 0,-2 1 18 0 0,0 1 1 0 0,0 0-1 0 0,1 1 0 0 0,1-1 1 0 0,-1 1-1 0 0,1 0 0 0 0,1 0 1 0 0,-1 0-1 0 0,2 0 0 0 0,-1 1 1 0 0,-1 15-1 0 0,3-22-21 0 0,1-2 0 0 0,0 0 0 0 0,0 0 0 0 0,0 0 0 0 0,0 0 0 0 0,0 0 0 0 0,0 0 0 0 0,0 0 0 0 0,0 0 0 0 0,0-1 0 0 0,1 1 0 0 0,-1 0 0 0 0,0 0 0 0 0,1 0 0 0 0,-1 0 0 0 0,0 0 0 0 0,1-1 0 0 0,-1 1 0 0 0,2 1 0 0 0,-2-1 13 0 0,1 1-1 0 0,-1-1 0 0 0,1 0 1 0 0,-1 1-1 0 0,1-1 1 0 0,0 0-1 0 0,0 0 1 0 0,0 0-1 0 0,0 1 0 0 0,0-1 1 0 0,0 0-1 0 0,0 0 1 0 0,0 0-1 0 0,0-1 1 0 0,0 1-1 0 0,0 0 1 0 0,1 0-1 0 0,-1 0 0 0 0,0-1 1 0 0,1 1-1 0 0,-1-1 1 0 0,0 1-1 0 0,1-1 1 0 0,-1 0-1 0 0,1 1 0 0 0,-1-1 1 0 0,1 0-1 0 0,-1 0 1 0 0,3 0-1 0 0,0-1 10 0 0,-1 0 0 0 0,0 0 0 0 0,1-1 0 0 0,-1 1 1 0 0,0-1-1 0 0,0 1 0 0 0,0-1 0 0 0,0 0 0 0 0,0 0 0 0 0,0-1 0 0 0,-1 1 0 0 0,1 0 0 0 0,-1-1 0 0 0,4-4 0 0 0,-1 1-112 0 0,-1 1-1 0 0,1-1 0 0 0,-1 0 1 0 0,-1 0-1 0 0,1 0 1 0 0,-1-1-1 0 0,0 1 0 0 0,0-1 1 0 0,-1 0-1 0 0,0 1 1 0 0,0-1-1 0 0,-1 0 0 0 0,1 0 1 0 0,-2-1-1 0 0,1 1 1 0 0,-1 0-1 0 0,-1-11 1 0 0,1 16 2 0 0,-1 1-60 0 0,-1-6 121 0 0,1 6 1147 0 0,-3 20-976 0 0,4 24 277 0 0,6 61 1 0 0,0-24 231 0 0,-1-2 13 0 0,-1-28 54 0 0,-3 54-1 0 0,-1-95-678 0 0,-1-1 1 0 0,0 1-1 0 0,-1-1 0 0 0,1 0 0 0 0,-2 0 0 0 0,1 0 1 0 0,-1 0-1 0 0,-1 0 0 0 0,-7 14 0 0 0,7-17-36 0 0,1 0 0 0 0,-1-1 0 0 0,0 1-1 0 0,-1-1 1 0 0,1 0 0 0 0,-1 0 0 0 0,1 0 0 0 0,-1 0-1 0 0,-1-1 1 0 0,1 0 0 0 0,0 0 0 0 0,-1-1 0 0 0,1 1-1 0 0,-9 1 1 0 0,-2 1-146 0 0,1-1-1 0 0,-1-1 1 0 0,-1-1 0 0 0,1 0-1 0 0,0-1 1 0 0,-18-1-1 0 0,28 0 85 0 0,0-1-1 0 0,-1 1 0 0 0,1-1 0 0 0,0 0 0 0 0,0-1 1 0 0,0 0-1 0 0,0 0 0 0 0,1 0 0 0 0,-1 0 0 0 0,0-1 1 0 0,1 0-1 0 0,0 0 0 0 0,0-1 0 0 0,0 1 0 0 0,0-1 1 0 0,0 0-1 0 0,1-1 0 0 0,-8-9 0 0 0,9 11 31 0 0,1-1 0 0 0,1 0 0 0 0,-1 0 1 0 0,1 0-1 0 0,-1 0 0 0 0,1 0 0 0 0,0 0 0 0 0,1 0 0 0 0,-1 0 0 0 0,1 0 0 0 0,-1-1 1 0 0,1 1-1 0 0,1 0 0 0 0,-1 0 0 0 0,0 0 0 0 0,1-1 0 0 0,0 1 0 0 0,0 0 0 0 0,0 0 1 0 0,1 0-1 0 0,-1 0 0 0 0,1 1 0 0 0,4-8 0 0 0,1 0-44 0 0,0 0 0 0 0,0 1 0 0 0,1 0 0 0 0,1 0 1 0 0,0 1-1 0 0,16-15 0 0 0,29-16-1066 0 0,-16 15-3986 0 0,-37 23 4732 0 0,36-22-6585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6.610"/>
    </inkml:context>
    <inkml:brush xml:id="br0">
      <inkml:brushProperty name="width" value="0.05" units="cm"/>
      <inkml:brushProperty name="height" value="0.05" units="cm"/>
      <inkml:brushProperty name="color" value="#008C3A"/>
    </inkml:brush>
  </inkml:definitions>
  <inkml:trace contextRef="#ctx0" brushRef="#br0">9 81 2303 0 0,'0'0'102'0'0,"-1"-2"-1"0"0,0 0-79 0 0,-4-16 276 0 0,4 15 253 0 0,1 0 0 0 0,0 0 0 0 0,0 0 0 0 0,0 1 0 0 0,0-1 0 0 0,1 0 0 0 0,-1 0 0 0 0,1 0 0 0 0,0 0 0 0 0,-1 1 0 0 0,1-1 0 0 0,1 0 0 0 0,-1 1 0 0 0,0-1 0 0 0,1 1 0 0 0,-1-1 0 0 0,1 1 0 0 0,-1 0 0 0 0,5-5 0 0 0,-5 7-463 0 0,0 0 1 0 0,0 0-1 0 0,0 0 0 0 0,0 0 1 0 0,0 0-1 0 0,0 0 0 0 0,-1 0 1 0 0,1 0-1 0 0,0 0 0 0 0,0 0 0 0 0,0 0 1 0 0,0 1-1 0 0,0-1 0 0 0,0 0 1 0 0,0 1-1 0 0,-1-1 0 0 0,1 0 1 0 0,0 1-1 0 0,0-1 0 0 0,0 1 1 0 0,-1 0-1 0 0,1-1 0 0 0,0 1 1 0 0,-1 0-1 0 0,1-1 0 0 0,-1 1 1 0 0,1 0-1 0 0,0 1 0 0 0,2 4 266 0 0,0 1-1 0 0,-1 0 1 0 0,0-1 0 0 0,0 1-1 0 0,0 0 1 0 0,-1 0 0 0 0,0 0-1 0 0,-1 0 1 0 0,0 14-1 0 0,-9 64 1938 0 0,9-84-2283 0 0,-13 75 845 0 0,4-28-416 0 0,-5 96 1 0 0,14-143-553 0 0,-8-23-6290 0 0,4 11-174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7.021"/>
    </inkml:context>
    <inkml:brush xml:id="br0">
      <inkml:brushProperty name="width" value="0.05" units="cm"/>
      <inkml:brushProperty name="height" value="0.05" units="cm"/>
      <inkml:brushProperty name="color" value="#008C3A"/>
    </inkml:brush>
  </inkml:definitions>
  <inkml:trace contextRef="#ctx0" brushRef="#br0">39 59 4607 0 0,'-2'-2'354'0'0,"-16"-7"12356"0"0,33 6-11114 0 0,49-12 78 0 0,59-10-193 0 0,-106 23-1397 0 0,0 0 0 0 0,0 1-1 0 0,-1 1 1 0 0,1 1 0 0 0,22 3-1 0 0,-36-4-201 0 0,1 1-1 0 0,-1-1 0 0 0,1 1 0 0 0,-1 0 0 0 0,0 0 0 0 0,0 0 1 0 0,1 1-1 0 0,-1-1 0 0 0,0 1 0 0 0,0 0 0 0 0,0 0 1 0 0,-1 0-1 0 0,1 0 0 0 0,0 0 0 0 0,4 5 0 0 0,0 5-985 0 0</inkml:trace>
  <inkml:trace contextRef="#ctx0" brushRef="#br0" timeOffset="1">0 553 8287 0 0,'0'0'756'0'0,"2"1"-622"0"0,3 1 731 0 0,0-1 0 0 0,-1 0 0 0 0,1 0 0 0 0,0-1-1 0 0,0 1 1 0 0,1-1 0 0 0,9-1 0 0 0,39-8 3896 0 0,-18 3-4245 0 0,209-24 916 0 0,-179 22-2606 0 0,-44 6-434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7.469"/>
    </inkml:context>
    <inkml:brush xml:id="br0">
      <inkml:brushProperty name="width" value="0.05" units="cm"/>
      <inkml:brushProperty name="height" value="0.05" units="cm"/>
      <inkml:brushProperty name="color" value="#008C3A"/>
    </inkml:brush>
  </inkml:definitions>
  <inkml:trace contextRef="#ctx0" brushRef="#br0">234 428 15287 0 0,'0'0'698'0'0,"-4"-10"234"0"0,-5-27-479 0 0,7 28-156 0 0,1 1-1 0 0,-2-1 1 0 0,1 1 0 0 0,-1-1-1 0 0,-8-14 1 0 0,10 21-259 0 0,0 0 0 0 0,-1 1 0 0 0,1-1 0 0 0,-1 0-1 0 0,1 1 1 0 0,-1-1 0 0 0,0 1 0 0 0,1 0 0 0 0,-1-1-1 0 0,0 1 1 0 0,0 0 0 0 0,0 0 0 0 0,0 0 0 0 0,0 0 0 0 0,0 1-1 0 0,0-1 1 0 0,0 0 0 0 0,0 1 0 0 0,0 0 0 0 0,-1-1 0 0 0,1 1-1 0 0,0 0 1 0 0,0 0 0 0 0,0 0 0 0 0,-1 0 0 0 0,1 1 0 0 0,0-1-1 0 0,-4 2 1 0 0,-1 0 4 0 0,1 0 1 0 0,-1 1-1 0 0,1 0 0 0 0,0 0 0 0 0,0 1 1 0 0,0 0-1 0 0,0 0 0 0 0,1 0 0 0 0,-1 0 1 0 0,1 1-1 0 0,0 0 0 0 0,0 0 0 0 0,1 1 1 0 0,0-1-1 0 0,-5 8 0 0 0,2-2 59 0 0,1 0-1 0 0,0 1 1 0 0,0 0-1 0 0,1 0 1 0 0,1 0-1 0 0,0 0 1 0 0,-3 19-1 0 0,6-28-41 0 0,1 1 0 0 0,-1 0 0 0 0,1 0 0 0 0,0-1 0 0 0,0 1 0 0 0,1 0 0 0 0,-1-1 0 0 0,1 1 0 0 0,-1 0 0 0 0,1-1 0 0 0,0 1 0 0 0,1 0 0 0 0,-1-1 0 0 0,1 1 0 0 0,-1-1 0 0 0,4 5 0 0 0,-3-6-38 0 0,0 0 0 0 0,0 0 0 0 0,0 0 0 0 0,0-1 1 0 0,0 1-1 0 0,0-1 0 0 0,0 1 0 0 0,1-1 0 0 0,-1 0 0 0 0,0 0 0 0 0,1 0 0 0 0,-1 0 0 0 0,1 0 1 0 0,-1-1-1 0 0,1 1 0 0 0,0-1 0 0 0,-1 1 0 0 0,1-1 0 0 0,0 0 0 0 0,-1 0 0 0 0,1-1 0 0 0,-1 1 1 0 0,1 0-1 0 0,3-2 0 0 0,2 1-35 0 0,-1-1 1 0 0,0-1-1 0 0,0 1 0 0 0,0-1 1 0 0,0-1-1 0 0,0 1 0 0 0,-1-1 1 0 0,0 0-1 0 0,1 0 0 0 0,-1-1 1 0 0,-1 0-1 0 0,1 0 0 0 0,-1-1 1 0 0,0 1-1 0 0,0-1 1 0 0,-1 0-1 0 0,1 0 0 0 0,6-13 1 0 0,-4 3-20 0 0,0 0 0 0 0,-1-1 0 0 0,-1 0 0 0 0,0 0 0 0 0,-1 0 0 0 0,-1 0 0 0 0,1-18 0 0 0,4-80 33 0 0,10-87 75 0 0,-18 200-22 0 0,-2 49 299 0 0,-9 50 0 0 0,-1 14 293 0 0,11-87-349 0 0,1 0 1 0 0,0-1-1 0 0,2 1 0 0 0,1-1 0 0 0,9 37 0 0 0,-10-52-353 0 0,0 0 1 0 0,1 0-1 0 0,0-1 1 0 0,0 1-1 0 0,1-1 1 0 0,0 1-1 0 0,0-1 1 0 0,1-1-1 0 0,0 1 1 0 0,0-1-1 0 0,1 1 1 0 0,-1-2-1 0 0,1 1 1 0 0,1-1-1 0 0,-1 1 1 0 0,1-2 0 0 0,0 1-1 0 0,0-1 1 0 0,11 5-1 0 0,5-1-763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7.837"/>
    </inkml:context>
    <inkml:brush xml:id="br0">
      <inkml:brushProperty name="width" value="0.05" units="cm"/>
      <inkml:brushProperty name="height" value="0.05" units="cm"/>
      <inkml:brushProperty name="color" value="#008C3A"/>
    </inkml:brush>
  </inkml:definitions>
  <inkml:trace contextRef="#ctx0" brushRef="#br0">1 5 12439 0 0,'0'0'3192'0'0,"9"1"-2168"0"0,2-1 8 0 0,3 2-488 0 0,2-1-104 0 0,1 0-24 0 0,3-1 0 0 0,3 0-336 0 0,0-1-80 0 0,0 0 0 0 0,-2-3-5216 0 0,-2 1-1056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8.211"/>
    </inkml:context>
    <inkml:brush xml:id="br0">
      <inkml:brushProperty name="width" value="0.05" units="cm"/>
      <inkml:brushProperty name="height" value="0.05" units="cm"/>
      <inkml:brushProperty name="color" value="#008C3A"/>
    </inkml:brush>
  </inkml:definitions>
  <inkml:trace contextRef="#ctx0" brushRef="#br0">1 1 8287 0 0,'0'0'639'0'0,"8"13"1540"0"0,11 13 4132 0 0,2-1-3939 0 0,21 29-1402 0 0,-34-42-969 0 0,28 44-2151 0 0,-32-47-4580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8.769"/>
    </inkml:context>
    <inkml:brush xml:id="br0">
      <inkml:brushProperty name="width" value="0.05" units="cm"/>
      <inkml:brushProperty name="height" value="0.05" units="cm"/>
      <inkml:brushProperty name="color" value="#008C3A"/>
    </inkml:brush>
  </inkml:definitions>
  <inkml:trace contextRef="#ctx0" brushRef="#br0">75 56 4607 0 0,'-8'-55'11826'0'0,"9"61"-9268"0"0,2 23-1762 0 0,-2-1-1 0 0,0 1 1 0 0,-2 0 0 0 0,-6 38-1 0 0,-30 114 528 0 0,25-140-1253 0 0,7-26-266 0 0,-6 27 0 0 0,11-40-620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9.159"/>
    </inkml:context>
    <inkml:brush xml:id="br0">
      <inkml:brushProperty name="width" value="0.05" units="cm"/>
      <inkml:brushProperty name="height" value="0.05" units="cm"/>
      <inkml:brushProperty name="color" value="#008C3A"/>
    </inkml:brush>
  </inkml:definitions>
  <inkml:trace contextRef="#ctx0" brushRef="#br0">1 112 7831 0 0,'0'0'603'0'0,"14"-6"869"0"0,-11 5-1139 0 0,-1 1 0 0 0,1 1 0 0 0,-1-1 0 0 0,0 0 0 0 0,1 1 0 0 0,-1-1 0 0 0,0 1 0 0 0,1 0 0 0 0,-1-1 0 0 0,0 1 0 0 0,0 0 0 0 0,0 0 0 0 0,0 1 0 0 0,0-1 0 0 0,0 0 0 0 0,0 1 0 0 0,0-1 0 0 0,0 1 0 0 0,1 2 0 0 0,6 5 455 0 0,0 1 0 0 0,9 14 0 0 0,-10-11-137 0 0,55 83 1914 0 0,-2-2-959 0 0,-52-81-1420 0 0,1-1 0 0 0,1-1 0 0 0,0 0 0 0 0,0 0 0 0 0,16 10 0 0 0,-25-19-162 0 0,0-1 0 0 0,0 1 0 0 0,0-1 0 0 0,0 0-1 0 0,1 1 1 0 0,-1-1 0 0 0,0 0 0 0 0,1-1 0 0 0,-1 1-1 0 0,1 0 1 0 0,-1-1 0 0 0,1 1 0 0 0,-1-1 0 0 0,1 0-1 0 0,-1 0 1 0 0,1 0 0 0 0,-1 0 0 0 0,1 0 0 0 0,-1 0 0 0 0,1-1-1 0 0,-1 1 1 0 0,1-1 0 0 0,3-1 0 0 0,-3 0-15 0 0,0 0 1 0 0,0 0 0 0 0,0-1 0 0 0,-1 1-1 0 0,1 0 1 0 0,-1-1 0 0 0,0 0 0 0 0,0 1-1 0 0,0-1 1 0 0,0 0 0 0 0,0 0 0 0 0,0 0-1 0 0,-1 0 1 0 0,0 0 0 0 0,1-1 0 0 0,-1 1-1 0 0,0-4 1 0 0,4-18 1 0 0,-1 0-1 0 0,-2-1 1 0 0,0 0-1 0 0,-5-48 0 0 0,2 9 13 0 0,0 31 23 0 0,0 19-19 0 0,0 0-1 0 0,2 1 1 0 0,0-1-1 0 0,0 0 1 0 0,5-19-1 0 0,-5 32-40 0 0,-1 1 0 0 0,0 0-1 0 0,1 0 1 0 0,-1 0 0 0 0,1 0 0 0 0,-1-1 0 0 0,1 1-1 0 0,-1 0 1 0 0,1 0 0 0 0,0 0 0 0 0,0 0-1 0 0,-1 0 1 0 0,1 1 0 0 0,0-1 0 0 0,0 0 0 0 0,0 0-1 0 0,0 0 1 0 0,0 1 0 0 0,0-1 0 0 0,0 1-1 0 0,0-1 1 0 0,0 1 0 0 0,1-1 0 0 0,-1 1 0 0 0,0-1-1 0 0,2 1 1 0 0,0 0-248 0 0,-1 0-1 0 0,1 0 1 0 0,-1 0 0 0 0,1 1-1 0 0,-1-1 1 0 0,1 1 0 0 0,-1 0-1 0 0,0 0 1 0 0,1 0 0 0 0,-1 0-1 0 0,0 0 1 0 0,3 2-1 0 0,9 6-1518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39.549"/>
    </inkml:context>
    <inkml:brush xml:id="br0">
      <inkml:brushProperty name="width" value="0.05" units="cm"/>
      <inkml:brushProperty name="height" value="0.05" units="cm"/>
      <inkml:brushProperty name="color" value="#008C3A"/>
    </inkml:brush>
  </inkml:definitions>
  <inkml:trace contextRef="#ctx0" brushRef="#br0">250 109 9383 0 0,'-5'-15'1000'0'0,"2"8"-734"0"0,0 0-1 0 0,-1 0 1 0 0,0 0-1 0 0,0 1 0 0 0,0 0 1 0 0,-1-1-1 0 0,0 1 1 0 0,0 1-1 0 0,0-1 0 0 0,-1 1 1 0 0,-6-5-1 0 0,9 8-117 0 0,0 0-1 0 0,0 1 0 0 0,0-1 1 0 0,-1 1-1 0 0,1-1 0 0 0,0 1 1 0 0,-1 0-1 0 0,1 0 0 0 0,-1 1 1 0 0,1-1-1 0 0,-1 1 0 0 0,0 0 1 0 0,1 0-1 0 0,-1 0 0 0 0,1 0 1 0 0,-1 0-1 0 0,1 1 0 0 0,-1 0 1 0 0,1 0-1 0 0,-1 0 1 0 0,1 0-1 0 0,-1 0 0 0 0,1 1 1 0 0,0-1-1 0 0,-5 4 0 0 0,1 0 93 0 0,1 0 0 0 0,0 0 0 0 0,1 0 0 0 0,-1 1-1 0 0,1 0 1 0 0,0 0 0 0 0,0 0 0 0 0,1 1 0 0 0,0-1 0 0 0,0 1-1 0 0,1 0 1 0 0,-5 11 0 0 0,3-4 35 0 0,0 0 0 0 0,2 1 0 0 0,-1-1 0 0 0,1 1 0 0 0,-1 24 0 0 0,4-32-228 0 0,0 0 0 0 0,0 0 0 0 0,1-1-1 0 0,0 1 1 0 0,0 0 0 0 0,0 0 0 0 0,1-1 0 0 0,0 1-1 0 0,4 8 1 0 0,-5-12-34 0 0,1-1-1 0 0,-1 0 0 0 0,0 0 1 0 0,1 0-1 0 0,-1 0 1 0 0,1-1-1 0 0,0 1 0 0 0,-1 0 1 0 0,1-1-1 0 0,0 1 1 0 0,0-1-1 0 0,0 1 0 0 0,0-1 1 0 0,0 0-1 0 0,1 0 1 0 0,-1 0-1 0 0,0 0 0 0 0,1 0 1 0 0,-1-1-1 0 0,0 1 1 0 0,1-1-1 0 0,-1 1 0 0 0,0-1 1 0 0,1 0-1 0 0,-1 0 1 0 0,1 0-1 0 0,-1 0 0 0 0,1-1 1 0 0,2 0-1 0 0,0 0-19 0 0,-1 0 1 0 0,1 0-1 0 0,-1-1 0 0 0,1 0 1 0 0,-1 0-1 0 0,0 0 0 0 0,0 0 1 0 0,0-1-1 0 0,0 1 0 0 0,0-1 1 0 0,0 0-1 0 0,-1-1 0 0 0,0 1 0 0 0,1 0 1 0 0,-1-1-1 0 0,0 0 0 0 0,-1 0 1 0 0,1 0-1 0 0,3-7 0 0 0,2-7-41 0 0,0-1 1 0 0,-1 0-1 0 0,6-28 0 0 0,-2 6 26 0 0,5-6 172 0 0,-16 45 247 0 0,15 24 403 0 0,-11-6-571 0 0,-1 0 0 0 0,-1 1-1 0 0,1 16 1 0 0,-3-22-174 0 0,0 0-1 0 0,1-1 1 0 0,1 1-1 0 0,-1-1 1 0 0,2 1-1 0 0,0-1 1 0 0,0 0-1 0 0,0 0 1 0 0,2 0-1 0 0,4 9 1 0 0,-8-17-174 0 0,1 0 0 0 0,-1 0 0 0 0,1-1 0 0 0,0 1 0 0 0,-1 0 0 0 0,1-1 0 0 0,0 1 0 0 0,0-1 0 0 0,0 0 0 0 0,0 0 0 0 0,4 2 0 0 0,15 3-6636 0 0,-5-4-713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40.099"/>
    </inkml:context>
    <inkml:brush xml:id="br0">
      <inkml:brushProperty name="width" value="0.05" units="cm"/>
      <inkml:brushProperty name="height" value="0.05" units="cm"/>
      <inkml:brushProperty name="color" value="#008C3A"/>
    </inkml:brush>
  </inkml:definitions>
  <inkml:trace contextRef="#ctx0" brushRef="#br0">26 1 2759 0 0,'0'0'126'0'0,"0"9"20"0"0,-3 78 5903 0 0,1-4 3724 0 0,-5-28-6690 0 0,3-33-2395 0 0,1-9-278 0 0,1 1 1 0 0,0-1-1 0 0,1 1 0 0 0,0-1 1 0 0,1 1-1 0 0,3 24 0 0 0,-3-38-397 0 0,0 1 0 0 0,0-1 0 0 0,0 1-1 0 0,0-1 1 0 0,0 1 0 0 0,0-1 0 0 0,0 1 0 0 0,0-1-1 0 0,0 0 1 0 0,0 1 0 0 0,1-1 0 0 0,-1 1-1 0 0,0-1 1 0 0,0 1 0 0 0,1-1 0 0 0,-1 1-1 0 0,0-1 1 0 0,1 0 0 0 0,-1 1 0 0 0,0-1-1 0 0,1 0 1 0 0,-1 1 0 0 0,0-1 0 0 0,1 0-1 0 0,-1 1 1 0 0,1-1 0 0 0,-1 0 0 0 0,1 1-1 0 0,0-2-9 0 0,0 1-1 0 0,-1 0 1 0 0,1-1-1 0 0,0 1 1 0 0,-1-1-1 0 0,1 1 1 0 0,-1 0-1 0 0,1-1 0 0 0,-1 1 1 0 0,1-1-1 0 0,-1 0 1 0 0,1 1-1 0 0,-1-1 1 0 0,0 1-1 0 0,1-1 1 0 0,0-1-1 0 0,11-30-208 0 0,8-114-621 0 0,-11 57 599 0 0,-8 87 484 0 0,-2 4-120 0 0,-2 25 112 0 0,0 1 0 0 0,2-1 0 0 0,5 53 0 0 0,-4-77-232 0 0,0-1 0 0 0,1 1 0 0 0,0-1 0 0 0,-1 1 0 0 0,1-1 0 0 0,0 1 0 0 0,0-1 0 0 0,0 0 0 0 0,0 1 0 0 0,1-1 0 0 0,-1 0 0 0 0,1 0 0 0 0,-1 0 0 0 0,1 0 1 0 0,0 0-1 0 0,-1 0 0 0 0,1-1 0 0 0,0 1 0 0 0,4 2 0 0 0,-4-3-17 0 0,0-1 0 0 0,0 1 0 0 0,-1 0 0 0 0,1-1 0 0 0,0 0 1 0 0,0 1-1 0 0,0-1 0 0 0,0 0 0 0 0,0 0 0 0 0,0 0 0 0 0,0 0 1 0 0,0 0-1 0 0,0-1 0 0 0,0 1 0 0 0,0-1 0 0 0,0 1 0 0 0,0-1 1 0 0,-1 0-1 0 0,1 1 0 0 0,0-1 0 0 0,0 0 0 0 0,-1 0 0 0 0,1-1 0 0 0,0 1 1 0 0,2-3-1 0 0,1 0-44 0 0,-1-1 1 0 0,1 1-1 0 0,-1-1 1 0 0,0-1 0 0 0,-1 1-1 0 0,1 0 1 0 0,-1-1-1 0 0,3-7 1 0 0,17-52-74 0 0,-9 24 113 0 0,-9 28 7 0 0,0 0 0 0 0,1 1 1 0 0,1-1-1 0 0,12-18 0 0 0,-18 29 51 0 0,0 3-38 0 0,0-1-1 0 0,-1 0 0 0 0,1 1 1 0 0,-1-1-1 0 0,1 1 1 0 0,-1-1-1 0 0,1 1 0 0 0,-1-1 1 0 0,1 1-1 0 0,-1-1 1 0 0,1 1-1 0 0,-1-1 0 0 0,1 1 1 0 0,-1 0-1 0 0,0-1 1 0 0,1 1-1 0 0,-1 0 0 0 0,0-1 1 0 0,0 1-1 0 0,1 0 1 0 0,-1-1-1 0 0,0 1 0 0 0,0 1 1 0 0,3 16 199 0 0,-2 0 33 0 0,0 0 0 0 0,-4 26 0 0 0,1-23-34 0 0,1-1-1 0 0,1 23 1 0 0,1-37-196 0 0,0-1 0 0 0,-1 1 1 0 0,2-1-1 0 0,-1 1 0 0 0,1-1 0 0 0,0 0 1 0 0,0 0-1 0 0,0 0 0 0 0,0 0 0 0 0,1 0 0 0 0,0 0 1 0 0,5 6-1 0 0,-6-9-162 0 0,1 0 1 0 0,-1 1-1 0 0,1-1 1 0 0,-1 0-1 0 0,1 0 0 0 0,0-1 1 0 0,0 1-1 0 0,0 0 1 0 0,0-1-1 0 0,0 0 1 0 0,6 2-1 0 0,-3-1-595 0 0,0-1-1 0 0,0-1 1 0 0,-1 1 0 0 0,1-1-1 0 0,0 0 1 0 0,6-1 0 0 0,1-1-1130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9"/>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40.493"/>
    </inkml:context>
    <inkml:brush xml:id="br0">
      <inkml:brushProperty name="width" value="0.05" units="cm"/>
      <inkml:brushProperty name="height" value="0.05" units="cm"/>
      <inkml:brushProperty name="color" value="#008C3A"/>
    </inkml:brush>
  </inkml:definitions>
  <inkml:trace contextRef="#ctx0" brushRef="#br0">11 84 5527 0 0,'0'0'423'0'0,"-1"1"-278"0"0,0 0 343 0 0,1 0-1 0 0,-1-1 0 0 0,0 1 0 0 0,0 0 0 0 0,1 0 0 0 0,-1 0 0 0 0,0 1 0 0 0,1-1 1 0 0,-1 0-1 0 0,1 0 0 0 0,-1 0 0 0 0,1 0 0 0 0,0 0 0 0 0,-1 1 0 0 0,1-1 0 0 0,0 0 1 0 0,0 0-1 0 0,0 1 0 0 0,0-1 0 0 0,0 0 0 0 0,1 3 0 0 0,-1-4-327 0 0,1 1-1 0 0,-1 0 1 0 0,1 0 0 0 0,0-1-1 0 0,-1 1 1 0 0,1 0 0 0 0,0-1-1 0 0,0 1 1 0 0,0-1-1 0 0,0 1 1 0 0,-1-1 0 0 0,1 1-1 0 0,0-1 1 0 0,0 0 0 0 0,0 1-1 0 0,0-1 1 0 0,0 0-1 0 0,0 0 1 0 0,0 0 0 0 0,1 0-1 0 0,6 1 25 0 0,0-1 0 0 0,0 0 0 0 0,0-1 0 0 0,10-2 1 0 0,-9 2-118 0 0,-1-1 1 0 0,0-1-1 0 0,0 0 1 0 0,0 0-1 0 0,0 0 1 0 0,0-1 0 0 0,13-9-1 0 0,-17 10-52 0 0,0 1 0 0 0,0-1 0 0 0,-1-1 0 0 0,0 1 0 0 0,1 0-1 0 0,-1-1 1 0 0,0 0 0 0 0,-1 0 0 0 0,1 0 0 0 0,-1 0 0 0 0,1 0 0 0 0,-1 0 0 0 0,-1-1-1 0 0,1 1 1 0 0,2-9 0 0 0,-4 12-11 0 0,0 1-1 0 0,0-1 1 0 0,0 0-1 0 0,0 1 1 0 0,-1-1-1 0 0,1 0 1 0 0,0 0 0 0 0,0 1-1 0 0,0-1 1 0 0,-1 0-1 0 0,1 1 1 0 0,0-1-1 0 0,-1 0 1 0 0,1 1-1 0 0,-1-1 1 0 0,1 1-1 0 0,-1-1 1 0 0,1 1-1 0 0,-1-1 1 0 0,1 1 0 0 0,-1-1-1 0 0,1 1 1 0 0,-1-1-1 0 0,1 1 1 0 0,-1 0-1 0 0,0-1 1 0 0,1 1-1 0 0,-1 0 1 0 0,0-1-1 0 0,1 1 1 0 0,-1 0 0 0 0,0 0-1 0 0,0 0 1 0 0,1 0-1 0 0,-1 0 1 0 0,0 0-1 0 0,0 0 1 0 0,1 0-1 0 0,-2 0 1 0 0,2 0-2 0 0,-4 0 43 0 0,0 0 0 0 0,-1 1 0 0 0,1-1 0 0 0,0 1 0 0 0,0 0 0 0 0,0 1-1 0 0,1-1 1 0 0,-1 0 0 0 0,0 1 0 0 0,0 0 0 0 0,1 0 0 0 0,-4 3 0 0 0,-2 1 147 0 0,0 0 0 0 0,1 1 0 0 0,-11 11 0 0 0,16-15-118 0 0,0 1 0 0 0,0 0-1 0 0,0 0 1 0 0,0 0 0 0 0,1 0-1 0 0,0 1 1 0 0,0-1 0 0 0,0 0-1 0 0,0 1 1 0 0,1 0 0 0 0,-2 6 0 0 0,3-9-40 0 0,-1 1 0 0 0,1 0 1 0 0,0 0-1 0 0,0 0 1 0 0,0-1-1 0 0,0 1 0 0 0,1 0 1 0 0,-1 0-1 0 0,1-1 0 0 0,-1 1 1 0 0,1 0-1 0 0,0-1 1 0 0,0 1-1 0 0,1 0 0 0 0,-1-1 1 0 0,0 0-1 0 0,1 1 1 0 0,-1-1-1 0 0,1 0 0 0 0,4 5 1 0 0,-1-3 6 0 0,1 1 1 0 0,0-1-1 0 0,0 0 0 0 0,1 0 1 0 0,-1 0-1 0 0,1-1 1 0 0,0 0-1 0 0,0-1 1 0 0,0 1-1 0 0,0-1 0 0 0,0-1 1 0 0,11 2-1 0 0,7-1-335 0 0,-1-1-1 0 0,36-3 0 0 0,-23 0-246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41.711"/>
    </inkml:context>
    <inkml:brush xml:id="br0">
      <inkml:brushProperty name="width" value="0.05" units="cm"/>
      <inkml:brushProperty name="height" value="0.05" units="cm"/>
      <inkml:brushProperty name="color" value="#008C3A"/>
    </inkml:brush>
  </inkml:definitions>
  <inkml:trace contextRef="#ctx0" brushRef="#br0">6 19 9095 0 0,'-3'-9'823'0'0,"0"-1"1282"0"0,9 31-595 0 0,2 36-689 0 0,-2 0 0 0 0,-2 89 0 0 0,-4-103-563 0 0,1 5-34 0 0,19 790 2288 0 0,-16-756-2370 0 0,57 696 1037 0 0,-19-437 104 0 0,-39-327-3292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49.786"/>
    </inkml:context>
    <inkml:brush xml:id="br0">
      <inkml:brushProperty name="width" value="0.05" units="cm"/>
      <inkml:brushProperty name="height" value="0.05" units="cm"/>
      <inkml:brushProperty name="color" value="#008C3A"/>
    </inkml:brush>
  </inkml:definitions>
  <inkml:trace contextRef="#ctx0" brushRef="#br0">2 37 6911 0 0,'0'0'940'0'0,"-1"-10"3466"0"0,1 9-4038 0 0,0-1 0 0 0,0 1 0 0 0,0-1 1 0 0,0 0-1 0 0,1 1 0 0 0,-1-1 0 0 0,0 1 0 0 0,1 0 1 0 0,-1-1-1 0 0,1 1 0 0 0,0-1 0 0 0,-1 1 1 0 0,1 0-1 0 0,0-1 0 0 0,3-2 3311 0 0,1 22-2525 0 0,3 17-529 0 0,-6 41-50 0 0,-3-53-1096 0 0,1 1 0 0 0,2-1 0 0 0,7 38 0 0 0,-9-59-657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0.153"/>
    </inkml:context>
    <inkml:brush xml:id="br0">
      <inkml:brushProperty name="width" value="0.05" units="cm"/>
      <inkml:brushProperty name="height" value="0.05" units="cm"/>
      <inkml:brushProperty name="color" value="#008C3A"/>
    </inkml:brush>
  </inkml:definitions>
  <inkml:trace contextRef="#ctx0" brushRef="#br0">0 0 11055 0 0,'0'0'9856'0'0,"6"8"-9856"0"0,-2 2 88 0 0,0 0-1216 0 0,-1 0-248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0.588"/>
    </inkml:context>
    <inkml:brush xml:id="br0">
      <inkml:brushProperty name="width" value="0.05" units="cm"/>
      <inkml:brushProperty name="height" value="0.05" units="cm"/>
      <inkml:brushProperty name="color" value="#008C3A"/>
    </inkml:brush>
  </inkml:definitions>
  <inkml:trace contextRef="#ctx0" brushRef="#br0">0 48 11831 0 0,'0'0'1075'0'0,"0"-2"-883"0"0,0-5-48 0 0,3-3 1957 0 0,2 12 875 0 0,-4-1-2826 0 0,0 0-1 0 0,0 0 1 0 0,0 0-1 0 0,-1 0 0 0 0,1 1 1 0 0,0-1-1 0 0,-1 0 1 0 0,1 1-1 0 0,-1-1 1 0 0,1 0-1 0 0,-1 3 1 0 0,3 175 1957 0 0,-4-85-2145 0 0,8-124-709 0 0,-1 10 355 0 0,-3 3 248 0 0,4-17-60 0 0,12-42 0 0 0,-15 65 200 0 0,1-1 1 0 0,0 1 0 0 0,0 0-1 0 0,1 0 1 0 0,1 1-1 0 0,-1 0 1 0 0,12-13-1 0 0,-17 22-13 0 0,4-5 147 0 0,1 0 1 0 0,-1 1 0 0 0,1-1 0 0 0,0 1 0 0 0,8-5-1 0 0,-13 9-82 0 0,0 1 0 0 0,0-1 0 0 0,1 0-1 0 0,-1 1 1 0 0,0-1 0 0 0,0 1-1 0 0,0 0 1 0 0,0-1 0 0 0,1 1 0 0 0,-1 0-1 0 0,0 0 1 0 0,0 0 0 0 0,1 0 0 0 0,-1 0-1 0 0,0 0 1 0 0,0 0 0 0 0,1 0 0 0 0,-1 0-1 0 0,0 0 1 0 0,0 1 0 0 0,0-1-1 0 0,1 1 1 0 0,-1-1 0 0 0,0 1 0 0 0,0-1-1 0 0,0 1 1 0 0,0-1 0 0 0,0 1 0 0 0,0 0-1 0 0,0 0 1 0 0,0 0 0 0 0,0-1 0 0 0,0 1-1 0 0,-1 0 1 0 0,1 0 0 0 0,0 0-1 0 0,0 0 1 0 0,-1 0 0 0 0,1 1 0 0 0,-1-1-1 0 0,2 2 1 0 0,2 9 151 0 0,0 0 1 0 0,-1 0-1 0 0,-1 0 0 0 0,1 1 1 0 0,-2-1-1 0 0,0 1 0 0 0,0-1 1 0 0,-2 17-1 0 0,1 14 136 0 0,8 41-15 0 0,-6-73-335 0 0,0 0 0 0 0,1-1-1 0 0,0 1 1 0 0,1 0 0 0 0,7 14-1 0 0,-11-24-143 0 0,1 0 0 0 0,-1 0 0 0 0,1 0-1 0 0,-1 0 1 0 0,1 0 0 0 0,0 0-1 0 0,0 0 1 0 0,-1 0 0 0 0,1 0 0 0 0,0 0-1 0 0,0 0 1 0 0,0-1 0 0 0,0 1 0 0 0,0 0-1 0 0,0 0 1 0 0,0-1 0 0 0,0 1-1 0 0,0-1 1 0 0,0 1 0 0 0,0-1 0 0 0,0 0-1 0 0,1 1 1 0 0,-1-1 0 0 0,0 0-1 0 0,2 0 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0.944"/>
    </inkml:context>
    <inkml:brush xml:id="br0">
      <inkml:brushProperty name="width" value="0.05" units="cm"/>
      <inkml:brushProperty name="height" value="0.05" units="cm"/>
      <inkml:brushProperty name="color" value="#008C3A"/>
    </inkml:brush>
  </inkml:definitions>
  <inkml:trace contextRef="#ctx0" brushRef="#br0">0 1 10591 0 0,'2'0'4272'0'0,"1"3"-3934"0"0,0-1 1 0 0,0 0-1 0 0,0 1 0 0 0,0-1 0 0 0,-1 1 0 0 0,1 0 0 0 0,-1 0 0 0 0,0 0 0 0 0,0 0 0 0 0,0 1 1 0 0,0-1-1 0 0,0 0 0 0 0,-1 1 0 0 0,1-1 0 0 0,0 8 0 0 0,2 3 109 0 0,0 1 1 0 0,1 26-1 0 0,-3 16 215 0 0,-2-1 0 0 0,-14 93 0 0 0,7-91-94 0 0,2 0-1 0 0,4 81 0 0 0,5-103-680 0 0,-4-34-215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1.366"/>
    </inkml:context>
    <inkml:brush xml:id="br0">
      <inkml:brushProperty name="width" value="0.05" units="cm"/>
      <inkml:brushProperty name="height" value="0.05" units="cm"/>
      <inkml:brushProperty name="color" value="#008C3A"/>
    </inkml:brush>
  </inkml:definitions>
  <inkml:trace contextRef="#ctx0" brushRef="#br0">1 122 6447 0 0,'6'-8'670'0'0,"18"-10"605"0"0,18-5 5447 0 0,-22 14-4345 0 0,8-4-1408 0 0,1 1 0 0 0,0 2 0 0 0,1 1 0 0 0,33-6 0 0 0,-55 13-936 0 0,1 1 0 0 0,-1 0-1 0 0,1 1 1 0 0,0 0 0 0 0,9 1-1 0 0,-17-1-277 0 0,9 18-4647 0 0,-11-9 4022 0 0,0 1 0 0 0,-1-1 0 0 0,0 0-1 0 0,0 0 1 0 0,-5 10 0 0 0,3-10 938 0 0,1 1 0 0 0,1 0-1 0 0,-1-1 1 0 0,2 1 0 0 0,-2 14 0 0 0,3-4 1670 0 0,1 1 0 0 0,7 34 1 0 0,-7-47-1426 0 0,1-1 1 0 0,0 0 0 0 0,0 0-1 0 0,1 0 1 0 0,0 0 0 0 0,0 0-1 0 0,0-1 1 0 0,1 1 0 0 0,0-1-1 0 0,10 11 1 0 0,-12-15-226 0 0,1 0-1 0 0,-1 0 1 0 0,0 0-1 0 0,1 0 1 0 0,0-1 0 0 0,-1 1-1 0 0,1-1 1 0 0,0 0 0 0 0,0 0-1 0 0,0 0 1 0 0,-1 0 0 0 0,1 0-1 0 0,0-1 1 0 0,4 1 0 0 0,-1-1-6 0 0,0 0-1 0 0,0 0 1 0 0,-1 0 0 0 0,1-1 0 0 0,0 0 0 0 0,0 0 0 0 0,5-3 0 0 0,1 0 4 0 0,1-1 1 0 0,-2-1-1 0 0,1 0 1 0 0,0-1 0 0 0,18-14-1 0 0,-21 14-60 0 0,-1 0-1 0 0,-1-1 1 0 0,0 0-1 0 0,0 0 0 0 0,0 0 1 0 0,-1-1-1 0 0,0 0 1 0 0,-1 0-1 0 0,0-1 1 0 0,8-20-1 0 0,-12 27-4 0 0,0-1 0 0 0,0 0 0 0 0,0 0 0 0 0,0 0 0 0 0,0 1 0 0 0,-1-1-1 0 0,0 0 1 0 0,0 0 0 0 0,0 0 0 0 0,0 0 0 0 0,-1 0 0 0 0,1 0 0 0 0,-1 0 0 0 0,0 0 0 0 0,0 1-1 0 0,-1-1 1 0 0,1 0 0 0 0,-1 1 0 0 0,0-1 0 0 0,0 1 0 0 0,0 0 0 0 0,0-1 0 0 0,0 1 0 0 0,-1 0-1 0 0,1 0 1 0 0,-1 0 0 0 0,0 1 0 0 0,0-1 0 0 0,0 1 0 0 0,0-1 0 0 0,-1 1 0 0 0,-5-3-1 0 0,0 2 4 0 0,1-1 0 0 0,-1 2 0 0 0,0-1 0 0 0,0 1 0 0 0,0 1 0 0 0,0-1 0 0 0,0 2 0 0 0,0-1 0 0 0,0 1 0 0 0,0 0 0 0 0,-1 1 0 0 0,1 0 0 0 0,0 1 0 0 0,0 0 0 0 0,1 0 0 0 0,-1 1 0 0 0,0 0 0 0 0,1 0 0 0 0,-1 1 0 0 0,1 0 0 0 0,0 1 0 0 0,1 0 0 0 0,-1 0 0 0 0,-13 12 0 0 0,6 6-2192 0 0,10-13 879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2.033"/>
    </inkml:context>
    <inkml:brush xml:id="br0">
      <inkml:brushProperty name="width" value="0.05" units="cm"/>
      <inkml:brushProperty name="height" value="0.05" units="cm"/>
      <inkml:brushProperty name="color" value="#008C3A"/>
    </inkml:brush>
  </inkml:definitions>
  <inkml:trace contextRef="#ctx0" brushRef="#br0">30 26 12639 0 0,'-1'-4'179'0'0,"0"-1"222"0"0,0-11 3109 0 0,-9 46-1388 0 0,3 24-1068 0 0,1 66 0 0 0,3-39-647 0 0,5 115 306 0 0,-2-186-860 0 0,0-8-619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2.391"/>
    </inkml:context>
    <inkml:brush xml:id="br0">
      <inkml:brushProperty name="width" value="0.05" units="cm"/>
      <inkml:brushProperty name="height" value="0.05" units="cm"/>
      <inkml:brushProperty name="color" value="#008C3A"/>
    </inkml:brush>
  </inkml:definitions>
  <inkml:trace contextRef="#ctx0" brushRef="#br0">0 130 9215 0 0,'3'-9'831'0'0,"-2"6"-783"0"0,1 0 0 0 0,-1 1 1 0 0,1-1-1 0 0,-1 1 0 0 0,1 0 0 0 0,0-1 1 0 0,0 1-1 0 0,0 0 0 0 0,0 0 0 0 0,0 0 1 0 0,0 0-1 0 0,1 1 0 0 0,-1-1 0 0 0,4-1 0 0 0,5-3 1068 0 0,0 1 0 0 0,13-4 0 0 0,-9 3 377 0 0,25-8 784 0 0,61-14 0 0 0,-70 21-1910 0 0,-1 2 0 0 0,1 2 0 0 0,-1 0 1 0 0,1 2-1 0 0,38 4 0 0 0,-63-3-327 0 0,0 1 1 0 0,0 0-1 0 0,0 0 0 0 0,-1 1 0 0 0,1-1 0 0 0,0 1 0 0 0,10 5 1 0 0,-15-6-37 0 0,1 0 0 0 0,-1 0 1 0 0,0 0-1 0 0,1 1 1 0 0,-1-1-1 0 0,0 0 0 0 0,0 0 1 0 0,0 1-1 0 0,0-1 1 0 0,0 0-1 0 0,0 1 0 0 0,0-1 1 0 0,-1 1-1 0 0,1-1 1 0 0,0 1-1 0 0,-1 0 0 0 0,1-1 1 0 0,-1 1-1 0 0,0 0 1 0 0,1-1-1 0 0,-1 1 0 0 0,0 0 1 0 0,0-1-1 0 0,0 1 1 0 0,0 0-1 0 0,0-1 0 0 0,-1 1 1 0 0,1 0-1 0 0,0-1 1 0 0,-1 1-1 0 0,1 0 0 0 0,-2 2 1 0 0,-6 15 16 0 0,-1 1 0 0 0,-1-2 0 0 0,0 0 0 0 0,-2 0 1 0 0,-23 29-1 0 0,-80 75-39 0 0,94-101 26 0 0,-65 65-1530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2.752"/>
    </inkml:context>
    <inkml:brush xml:id="br0">
      <inkml:brushProperty name="width" value="0.05" units="cm"/>
      <inkml:brushProperty name="height" value="0.05" units="cm"/>
      <inkml:brushProperty name="color" value="#008C3A"/>
    </inkml:brush>
  </inkml:definitions>
  <inkml:trace contextRef="#ctx0" brushRef="#br0">23 0 14279 0 0,'0'0'1103'0'0,"-2"2"-546"0"0,0 0-215 0 0,0 1-1 0 0,0 0 1 0 0,0 0-1 0 0,0 0 0 0 0,1 1 1 0 0,-1-1-1 0 0,1 0 1 0 0,-1 1-1 0 0,1-1 0 0 0,0 1 1 0 0,1-1-1 0 0,-1 1 1 0 0,1-1-1 0 0,-1 5 0 0 0,1 10 435 0 0,2 29 0 0 0,0-16-424 0 0,1 21-33 0 0,1 42-75 0 0,-4-92-401 0 0,-7-31-8823 0 0,3 12 6909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0"/>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3.134"/>
    </inkml:context>
    <inkml:brush xml:id="br0">
      <inkml:brushProperty name="width" value="0.05" units="cm"/>
      <inkml:brushProperty name="height" value="0.05" units="cm"/>
      <inkml:brushProperty name="color" value="#008C3A"/>
    </inkml:brush>
  </inkml:definitions>
  <inkml:trace contextRef="#ctx0" brushRef="#br0">0 82 8751 0 0,'0'0'794'0'0,"6"-11"1115"0"0,1 6-282 0 0,-1 0-1 0 0,1 0 1 0 0,11-5 0 0 0,27-9 699 0 0,-20 11-1826 0 0,44-8 0 0 0,-58 15-458 0 0,-10 0-69 0 0,0 1 0 0 0,1 0 1 0 0,-1-1-1 0 0,0 1 0 0 0,1 0 1 0 0,-1 0-1 0 0,0 0 0 0 0,0 0 1 0 0,1 0-1 0 0,-1 0 0 0 0,0 1 1 0 0,0-1-1 0 0,1 0 1 0 0,-1 1-1 0 0,0-1 0 0 0,0 1 1 0 0,0-1-1 0 0,0 1 0 0 0,2 0 1 0 0,-1 1-67 0 0,0-1-61 0 0,6 7-342 0 0,-5 0 474 0 0,0 2 22 0 0,0 1 77 0 0,-1 1 0 0 0,-1-1 0 0 0,0 1 0 0 0,0-1 0 0 0,-1 1 1 0 0,-1-1-1 0 0,0 1 0 0 0,-4 17 0 0 0,3-13 317 0 0,-2 28 0 0 0,4-36-247 0 0,0 0 1 0 0,0 0 0 0 0,1 0 0 0 0,0 0 0 0 0,1 0-1 0 0,4 14 1 0 0,-5-20-123 0 0,0 0-1 0 0,0 0 1 0 0,0 0 0 0 0,1 0-1 0 0,-1 0 1 0 0,0 0 0 0 0,1 0-1 0 0,-1 0 1 0 0,1-1 0 0 0,0 1-1 0 0,-1-1 1 0 0,1 1 0 0 0,0-1-1 0 0,0 0 1 0 0,0 0-1 0 0,0 0 1 0 0,0 0 0 0 0,0 0-1 0 0,1 0 1 0 0,-1 0 0 0 0,0-1-1 0 0,0 1 1 0 0,1-1 0 0 0,-1 1-1 0 0,0-1 1 0 0,0 0 0 0 0,1 0-1 0 0,2-1 1 0 0,4 1 10 0 0,0-1 0 0 0,-1-1-1 0 0,1 0 1 0 0,-1 0 0 0 0,0-1 0 0 0,0 0 0 0 0,0 0 0 0 0,0-1 0 0 0,0 0 0 0 0,11-7-1 0 0,-8 3 14 0 0,-1-1-1 0 0,0 1 0 0 0,0-1 0 0 0,-1-1 0 0 0,0 0 0 0 0,9-13 0 0 0,-15 18-37 0 0,0 0 0 0 0,0 1-1 0 0,-1-1 1 0 0,0 0 0 0 0,0 0-1 0 0,-1 0 1 0 0,1 0 0 0 0,-1 0 0 0 0,0-1-1 0 0,0 1 1 0 0,-1 0 0 0 0,0-1 0 0 0,0 1-1 0 0,0 0 1 0 0,0-1 0 0 0,-1 1-1 0 0,0 0 1 0 0,0 0 0 0 0,0-1 0 0 0,-1 1-1 0 0,0 0 1 0 0,0 0 0 0 0,0 0 0 0 0,0 1-1 0 0,-1-1 1 0 0,0 1 0 0 0,0-1-1 0 0,0 1 1 0 0,0 0 0 0 0,-1 0 0 0 0,0 0-1 0 0,0 0 1 0 0,0 1 0 0 0,0 0 0 0 0,0 0-1 0 0,-1 0 1 0 0,1 0 0 0 0,-1 0-1 0 0,0 1 1 0 0,0 0 0 0 0,0 0 0 0 0,0 1-1 0 0,-10-3 1 0 0,7 3-18 0 0,0 0-1 0 0,0 0 0 0 0,0 1 1 0 0,0 0-1 0 0,0 0 1 0 0,0 1-1 0 0,0 0 0 0 0,0 1 1 0 0,-9 2-1 0 0,4 0-1100 0 0,0 1 0 0 0,-17 10 0 0 0,16-8-506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3.897"/>
    </inkml:context>
    <inkml:brush xml:id="br0">
      <inkml:brushProperty name="width" value="0.05" units="cm"/>
      <inkml:brushProperty name="height" value="0.05" units="cm"/>
      <inkml:brushProperty name="color" value="#008C3A"/>
    </inkml:brush>
  </inkml:definitions>
  <inkml:trace contextRef="#ctx0" brushRef="#br0">265 409 3223 0 0,'-1'-2'240'0'0,"-10"-18"6932"0"0,-7-10 1932 0 0,5 13-8446 0 0,5 10-640 0 0,5 5-22 0 0,-1 0 0 0 0,1 1 0 0 0,0-1 0 0 0,-1 1 0 0 0,1 0 0 0 0,-1 0 0 0 0,1 0 0 0 0,-1 1 0 0 0,0-1 0 0 0,1 1 0 0 0,-1 0 0 0 0,0 0 0 0 0,1 0 0 0 0,-1 0 1 0 0,0 1-1 0 0,1-1 0 0 0,-1 1 0 0 0,0 0 0 0 0,1 0 0 0 0,-1 0 0 0 0,-5 3 0 0 0,6-2 11 0 0,-4 1 41 0 0,0 1 0 0 0,0 0 0 0 0,0 0 0 0 0,1 1 0 0 0,0 0 0 0 0,0 0 0 0 0,0 0 0 0 0,1 1 0 0 0,-1 0 0 0 0,1 0 0 0 0,1 0 0 0 0,-1 1 0 0 0,-6 13 0 0 0,4-7 124 0 0,1 0-1 0 0,1 1 1 0 0,0 0-1 0 0,1 0 0 0 0,0 0 1 0 0,-3 24-1 0 0,7-32-112 0 0,-1-1 0 0 0,1 1 0 0 0,0 0 0 0 0,0-1 1 0 0,1 1-1 0 0,0-1 0 0 0,0 1 0 0 0,3 8 0 0 0,-3-12-44 0 0,-1 0-1 0 0,1 0 1 0 0,0-1 0 0 0,0 1 0 0 0,0 0-1 0 0,0-1 1 0 0,1 1 0 0 0,-1-1 0 0 0,0 1 0 0 0,0-1-1 0 0,1 0 1 0 0,-1 0 0 0 0,1 1 0 0 0,0-1-1 0 0,-1 0 1 0 0,1 0 0 0 0,0-1 0 0 0,-1 1-1 0 0,1 0 1 0 0,0 0 0 0 0,0-1 0 0 0,0 1 0 0 0,-1-1-1 0 0,1 0 1 0 0,0 1 0 0 0,0-1 0 0 0,0 0-1 0 0,3-1 1 0 0,4 1-22 0 0,-1-1 0 0 0,0-1 0 0 0,-1 0 0 0 0,1 0 0 0 0,0 0 0 0 0,0-1 0 0 0,-1 0 0 0 0,1-1 0 0 0,-1 0 0 0 0,0 0 0 0 0,0 0 0 0 0,-1-1 0 0 0,1 0 0 0 0,-1 0 0 0 0,0-1 0 0 0,-1 0 0 0 0,8-8 0 0 0,-7 5-136 0 0,1 0-1 0 0,-1 0 1 0 0,0 0 0 0 0,-1-1 0 0 0,0 0 0 0 0,-1 0-1 0 0,0-1 1 0 0,-1 1 0 0 0,0-1 0 0 0,0 0 0 0 0,-1 1-1 0 0,1-15 1 0 0,-3-10-663 0 0,-2 0 0 0 0,-8-47 1 0 0,0-15-310 0 0,8 76 860 0 0,0-13 70 0 0,1 1 1 0 0,4-40 2184 0 0,-2 75-1712 0 0,4 5-124 0 0,-1 0 0 0 0,-1 0-1 0 0,1 0 1 0 0,-1 1 0 0 0,0-1-1 0 0,-1 1 1 0 0,0-1 0 0 0,0 1-1 0 0,1 10 1 0 0,2 81 912 0 0,-3-49-490 0 0,1 22 221 0 0,8 89 1066 0 0,-8-141-1688 0 0,1-1 1 0 0,0 0-1 0 0,2-1 0 0 0,0 1 1 0 0,1-1-1 0 0,11 21 0 0 0,-16-35-182 0 0,0 0 1 0 0,1-1-1 0 0,0 1 1 0 0,-1 0-1 0 0,1-1 0 0 0,0 0 1 0 0,1 0-1 0 0,-1 0 1 0 0,1 0-1 0 0,-1 0 0 0 0,1 0 1 0 0,0-1-1 0 0,0 0 0 0 0,0 0 1 0 0,0 0-1 0 0,0 0 1 0 0,8 1-1 0 0,-9-2-44 0 0,1-1-1 0 0,-1 1 1 0 0,1-1 0 0 0,-1 0 0 0 0,1 0-1 0 0,-1-1 1 0 0,1 1 0 0 0,-1-1 0 0 0,1 0-1 0 0,-1 0 1 0 0,1 0 0 0 0,-1 0 0 0 0,0 0-1 0 0,0-1 1 0 0,0 1 0 0 0,1-1 0 0 0,-2 0-1 0 0,1 0 1 0 0,0 0 0 0 0,0 0 0 0 0,0-1-1 0 0,3-4 1 0 0,0 0-40 0 0,-2 0 0 0 0,1 0-1 0 0,-1 0 1 0 0,0 0 0 0 0,-1-1 0 0 0,0 1-1 0 0,0-1 1 0 0,0 0 0 0 0,2-16-1 0 0,0-9-407 0 0,1-38-1 0 0,-4 39 390 0 0,-2 21 96 0 0,-1 7 8 0 0,1-1-1 0 0,0 0 0 0 0,0 0 0 0 0,1 0 0 0 0,-1 0 1 0 0,2-5-1 0 0,-1 9 354 0 0,0 2-345 0 0,0 0 0 0 0,0 0 0 0 0,0 0 1 0 0,0 1-1 0 0,0-1 0 0 0,0 0 0 0 0,0 1 0 0 0,0-1 0 0 0,0 1 0 0 0,1 2 0 0 0,1 7 74 0 0,0 1 0 0 0,-1-1 0 0 0,0 1 0 0 0,-1-1 0 0 0,0 1 0 0 0,0-1 0 0 0,-3 22 0 0 0,1-14 173 0 0,3 34 0 0 0,-1-47-208 0 0,0 0-1 0 0,0 0 1 0 0,1 0 0 0 0,0 0-1 0 0,0-1 1 0 0,0 1-1 0 0,1 0 1 0 0,0-1 0 0 0,6 9-1 0 0,-8-12-49 0 0,0 0 0 0 0,1 0 0 0 0,-1 0-1 0 0,1 0 1 0 0,0-1 0 0 0,-1 1-1 0 0,1 0 1 0 0,0-1 0 0 0,0 0 0 0 0,0 1-1 0 0,0-1 1 0 0,1 0 0 0 0,-1 0-1 0 0,0 0 1 0 0,0 0 0 0 0,1-1 0 0 0,-1 1-1 0 0,0 0 1 0 0,1-1 0 0 0,-1 0-1 0 0,0 0 1 0 0,1 1 0 0 0,-1-1 0 0 0,1-1-1 0 0,-1 1 1 0 0,0 0 0 0 0,1-1-1 0 0,-1 1 1 0 0,0-1 0 0 0,1 0-1 0 0,-1 1 1 0 0,0-1 0 0 0,0 0 0 0 0,1 0-1 0 0,1-2 1 0 0,0 0-51 0 0,0 0 0 0 0,0 0 1 0 0,0 0-1 0 0,-1 0 0 0 0,1-1 0 0 0,-1 1 0 0 0,0-1 0 0 0,0 0 1 0 0,0 0-1 0 0,0 0 0 0 0,-1-1 0 0 0,1 1 0 0 0,-1-1 1 0 0,0 1-1 0 0,-1-1 0 0 0,3-6 0 0 0,-1-9-37 0 0,-1 1 0 0 0,0-1 1 0 0,-1 0-1 0 0,-1 0 0 0 0,-1 0 0 0 0,-6-30 0 0 0,7 48 665 0 0,2 5-228 0 0,4 12-114 0 0,4 21-128 0 0,-4-4 28 0 0,-3-7 44 0 0,9 30 1 0 0,-10-48-170 0 0,0 0 1 0 0,1-1-1 0 0,0 0 1 0 0,0 1-1 0 0,0-1 1 0 0,0 0 0 0 0,1-1-1 0 0,0 1 1 0 0,7 6-1 0 0,-10-10-123 0 0,1-1-1 0 0,-1 0 0 0 0,1 0 1 0 0,-1 1-1 0 0,1-1 1 0 0,0-1-1 0 0,-1 1 1 0 0,1 0-1 0 0,0 0 1 0 0,0 0-1 0 0,0-1 1 0 0,0 1-1 0 0,0-1 0 0 0,0 0 1 0 0,0 0-1 0 0,3 1 1 0 0,10-2-1883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4.286"/>
    </inkml:context>
    <inkml:brush xml:id="br0">
      <inkml:brushProperty name="width" value="0.05" units="cm"/>
      <inkml:brushProperty name="height" value="0.05" units="cm"/>
      <inkml:brushProperty name="color" value="#008C3A"/>
    </inkml:brush>
  </inkml:definitions>
  <inkml:trace contextRef="#ctx0" brushRef="#br0">146 42 10591 0 0,'0'0'964'0'0,"1"-2"-794"0"0,1-6-581 0 0,-1 6 1060 0 0,-1 1 0 0 0,1-1 0 0 0,-1 0-1 0 0,1 1 1 0 0,-1-1 0 0 0,0 1 0 0 0,0-1-1 0 0,0 1 1 0 0,0-1 0 0 0,0-2 0 0 0,0 4-441 0 0,-1-1 0 0 0,1 0 0 0 0,0 1-1 0 0,0-1 1 0 0,-1 1 0 0 0,1 0 0 0 0,0-1 0 0 0,-1 1 0 0 0,1-1 0 0 0,-1 1 0 0 0,1-1 0 0 0,0 1 0 0 0,-1 0 0 0 0,1-1 0 0 0,-1 1 0 0 0,1 0 0 0 0,-2-1 0 0 0,-9-2-706 0 0,9 3 525 0 0,-1 0 0 0 0,1 0-1 0 0,-1 0 1 0 0,1 1 0 0 0,-1-1-1 0 0,1 1 1 0 0,-1-1-1 0 0,1 1 1 0 0,0 0 0 0 0,0 0-1 0 0,-1 0 1 0 0,1 1 0 0 0,0-1-1 0 0,0 0 1 0 0,0 1-1 0 0,0-1 1 0 0,0 1 0 0 0,0 0-1 0 0,1-1 1 0 0,-1 1 0 0 0,1 0-1 0 0,-2 2 1 0 0,-5 7 120 0 0,0 1 1 0 0,-10 18-1 0 0,9-13 22 0 0,1 1-1 0 0,0 0 1 0 0,-9 31-1 0 0,16-44-128 0 0,-1 0 1 0 0,1 0-1 0 0,0 0 0 0 0,1 1 1 0 0,-1-1-1 0 0,1 0 0 0 0,0 0 1 0 0,0 0-1 0 0,1 1 0 0 0,-1-1 0 0 0,1 0 1 0 0,1 0-1 0 0,-1 0 0 0 0,1 0 1 0 0,-1 0-1 0 0,1 0 0 0 0,1-1 1 0 0,-1 1-1 0 0,4 4 0 0 0,-5-7-36 0 0,1 1-1 0 0,0-1 1 0 0,0 0-1 0 0,1 0 1 0 0,-1-1-1 0 0,0 1 1 0 0,0 0-1 0 0,1-1 1 0 0,-1 1-1 0 0,1-1 1 0 0,0 0-1 0 0,-1 0 1 0 0,1 0-1 0 0,0 0 1 0 0,0 0 0 0 0,5 0-1 0 0,-3-1 11 0 0,0 0 0 0 0,0 0 1 0 0,0 0-1 0 0,0-1 0 0 0,0 0 0 0 0,0 0 1 0 0,0 0-1 0 0,10-4 0 0 0,-4-1-409 0 0,1 0 1 0 0,0 0-1 0 0,-1-1 0 0 0,-1 0 1 0 0,1-1-1 0 0,15-16 1 0 0,-17 15-401 0 0,-1-1 0 0 0,-1 0 1 0 0,1-1-1 0 0,-2 0 0 0 0,1 0 1 0 0,-2-1-1 0 0,1 1 0 0 0,-2-1 1 0 0,1 0-1 0 0,-2-1 0 0 0,0 1 1 0 0,3-19-1 0 0,-2 2-1300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1:54.687"/>
    </inkml:context>
    <inkml:brush xml:id="br0">
      <inkml:brushProperty name="width" value="0.05" units="cm"/>
      <inkml:brushProperty name="height" value="0.05" units="cm"/>
      <inkml:brushProperty name="color" value="#008C3A"/>
    </inkml:brush>
  </inkml:definitions>
  <inkml:trace contextRef="#ctx0" brushRef="#br0">12 131 3223 0 0,'0'-87'-393'0'0,"0"65"4844"0"0,0 1 5865 0 0,8 30-8844 0 0,-5-6-1326 0 0,-1 1 0 0 0,0 0 0 0 0,0 1 0 0 0,-1-1 0 0 0,1 0 0 0 0,-1 0 0 0 0,0 1-1 0 0,0-1 1 0 0,1 8 0 0 0,-1 44 740 0 0,-1-46-697 0 0,-18 251 2600 0 0,7-167-1343 0 0,3 104 0 0 0,14-131-1079 0 0,4-74-342 0 0,-5-1-134 0 0,1-1-1 0 0,-1 1 0 0 0,-1-1 0 0 0,0 0 1 0 0,0 0-1 0 0,-1-1 0 0 0,3-9 0 0 0,7-20-249 0 0,-8 24 283 0 0,2 1 0 0 0,0-1 0 0 0,1 1 0 0 0,0 1 0 0 0,1-1 0 0 0,11-11 0 0 0,-16 20-95 0 0,1 0-1 0 0,-1 1 0 0 0,1 0 0 0 0,0 0 0 0 0,1 0 1 0 0,-1 1-1 0 0,1 0 0 0 0,-1 0 0 0 0,1 0 0 0 0,0 1 1 0 0,0-1-1 0 0,0 2 0 0 0,1-1 0 0 0,-1 1 1 0 0,0-1-1 0 0,1 2 0 0 0,11-1 0 0 0,-8 1-8060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24.787"/>
    </inkml:context>
    <inkml:brush xml:id="br0">
      <inkml:brushProperty name="width" value="0.025" units="cm"/>
      <inkml:brushProperty name="height" value="0.025" units="cm"/>
      <inkml:brushProperty name="color" value="#F6630D"/>
    </inkml:brush>
  </inkml:definitions>
  <inkml:trace contextRef="#ctx0" brushRef="#br0">185 188 1375 0 0,'0'0'10918'0'0,"3"-17"-7622"0"0,1-6-1642 0 0,-1 7-953 0 0,-1 0-1 0 0,1-19 1 0 0,-3 29-670 0 0,0 1 0 0 0,-1 0-1 0 0,1 0 1 0 0,-1 0 0 0 0,0 0 0 0 0,-1 0 0 0 0,1 0 0 0 0,-1 0 0 0 0,0 0-1 0 0,0 0 1 0 0,-4-4 0 0 0,6 8-30 0 0,-1 0 0 0 0,0 0 0 0 0,1 0 0 0 0,-1 0 0 0 0,0 0 0 0 0,0 0 0 0 0,0 0 0 0 0,0 0 0 0 0,0 0 0 0 0,0 1 0 0 0,0-1 0 0 0,0 0 0 0 0,0 1 0 0 0,0-1 0 0 0,-1 1 0 0 0,1-1 0 0 0,0 1 0 0 0,0 0 0 0 0,-1-1 0 0 0,1 1 0 0 0,-2 0 0 0 0,0 0-4 0 0,0 0 0 0 0,1 1 0 0 0,-1-1 0 0 0,1 1 0 0 0,-1-1 0 0 0,1 1 0 0 0,-1 0-1 0 0,1 0 1 0 0,0 0 0 0 0,-3 2 0 0 0,-2 2-21 0 0,0 0-1 0 0,0 0 1 0 0,1 0-1 0 0,0 1 1 0 0,-10 12 0 0 0,7-5 11 0 0,1 1 1 0 0,0 0 0 0 0,0 0-1 0 0,2 1 1 0 0,0-1 0 0 0,0 2-1 0 0,1-1 1 0 0,-3 20 0 0 0,2-1-20 0 0,2 1 1 0 0,-1 60-1 0 0,5-79 85 0 0,1 0-1 0 0,1 0 1 0 0,0 0-1 0 0,1 0 1 0 0,1 0-1 0 0,0 0 1 0 0,7 16-1 0 0,-8-26-23 0 0,-1-1 0 0 0,1 1 0 0 0,0-1 0 0 0,1 0 0 0 0,-1 0-1 0 0,1 0 1 0 0,0-1 0 0 0,1 0 0 0 0,7 7 0 0 0,-9-8-21 0 0,1-1 0 0 0,0 0 1 0 0,0 0-1 0 0,-1 0 0 0 0,1 0 0 0 0,0-1 0 0 0,1 0 1 0 0,-1 0-1 0 0,0 0 0 0 0,0 0 0 0 0,0 0 0 0 0,1-1 1 0 0,-1 0-1 0 0,0 0 0 0 0,6-1 0 0 0,1-1-200 0 0,0-1-1 0 0,0 0 0 0 0,0 0 1 0 0,0-2-1 0 0,0 1 1 0 0,-1-1-1 0 0,0-1 0 0 0,10-6 1 0 0,-1 0-827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25.320"/>
    </inkml:context>
    <inkml:brush xml:id="br0">
      <inkml:brushProperty name="width" value="0.025" units="cm"/>
      <inkml:brushProperty name="height" value="0.025" units="cm"/>
      <inkml:brushProperty name="color" value="#F6630D"/>
    </inkml:brush>
  </inkml:definitions>
  <inkml:trace contextRef="#ctx0" brushRef="#br0">198 91 5063 0 0,'0'0'2760'0'0,"-5"-6"3227"0"0,-3-10-2730 0 0,-19-25-2989 0 0,25 39-260 0 0,0-1-1 0 0,0 1 1 0 0,0 0-1 0 0,-1 0 1 0 0,1 0-1 0 0,-1 0 1 0 0,1 1-1 0 0,-1-1 1 0 0,0 1-1 0 0,0-1 1 0 0,0 1-1 0 0,1 0 1 0 0,-1 0-1 0 0,0 0 1 0 0,-1 0-1 0 0,1 1 1 0 0,0-1-1 0 0,0 1 1 0 0,-4 0-1 0 0,4 0 3 0 0,0 1 1 0 0,0 0-1 0 0,-1 0 0 0 0,1 0 0 0 0,0 0 1 0 0,0 0-1 0 0,0 1 0 0 0,0-1 0 0 0,0 1 0 0 0,1 0 1 0 0,-1 0-1 0 0,0 0 0 0 0,1 0 0 0 0,-1 0 0 0 0,1 0 1 0 0,0 1-1 0 0,0-1 0 0 0,-3 5 0 0 0,0 2 58 0 0,-1 0 0 0 0,1 0 0 0 0,1 1 0 0 0,-1 0 1 0 0,2 0-1 0 0,-1 0 0 0 0,2 0 0 0 0,-3 16 0 0 0,2-8 134 0 0,1 1 0 0 0,1-1 1 0 0,1 1-1 0 0,3 19 0 0 0,-3-33-149 0 0,1-1 0 0 0,0 1 0 0 0,0 0-1 0 0,0-1 1 0 0,0 1 0 0 0,1-1 0 0 0,0 0 0 0 0,0 1-1 0 0,0-1 1 0 0,1 0 0 0 0,-1 0 0 0 0,1 0-1 0 0,0-1 1 0 0,4 6 0 0 0,-5-8-25 0 0,0 1 1 0 0,0-1-1 0 0,0 0 0 0 0,0 0 0 0 0,0 1 1 0 0,0-1-1 0 0,0-1 0 0 0,1 1 0 0 0,-1 0 1 0 0,0 0-1 0 0,0-1 0 0 0,1 1 1 0 0,-1-1-1 0 0,0 0 0 0 0,1 0 0 0 0,-1 0 1 0 0,1 0-1 0 0,-1 0 0 0 0,0 0 0 0 0,1-1 1 0 0,-1 1-1 0 0,0-1 0 0 0,1 0 1 0 0,-1 1-1 0 0,0-1 0 0 0,0 0 0 0 0,0 0 1 0 0,0 0-1 0 0,4-3 0 0 0,1-1-9 0 0,0-1 0 0 0,0 0 0 0 0,-1 0-1 0 0,1-1 1 0 0,-1 1 0 0 0,0-1 0 0 0,-1-1-1 0 0,0 1 1 0 0,0-1 0 0 0,-1 0 0 0 0,0 0 0 0 0,0 0-1 0 0,-1 0 1 0 0,0-1 0 0 0,3-15 0 0 0,-2 7 94 0 0,-1 0 0 0 0,-1-1 1 0 0,0 1-1 0 0,-2-1 1 0 0,0 0-1 0 0,-1 1 1 0 0,-3-20-1 0 0,4 36 535 0 0,-2 3-582 0 0,1 0-1 0 0,0-1 1 0 0,0 2-1 0 0,-1-1 0 0 0,1 0 1 0 0,0 0-1 0 0,1 0 1 0 0,-1 0-1 0 0,0 1 1 0 0,0 2-1 0 0,-3 22 73 0 0,1 1-1 0 0,1 0 1 0 0,3 52 0 0 0,0-63-64 0 0,1-1 0 0 0,7 26 0 0 0,-8-36-66 0 0,0-1 0 0 0,1 0-1 0 0,0 0 1 0 0,0 0-1 0 0,0-1 1 0 0,1 1 0 0 0,-1 0-1 0 0,1-1 1 0 0,0 0-1 0 0,1 0 1 0 0,-1 1 0 0 0,5 3-1 0 0,-7-8-63 0 0,-1 1-1 0 0,1-1 0 0 0,0 1 1 0 0,-1 0-1 0 0,1-1 1 0 0,0 1-1 0 0,-1-1 1 0 0,1 0-1 0 0,0 1 1 0 0,0-1-1 0 0,0 0 0 0 0,-1 1 1 0 0,1-1-1 0 0,0 0 1 0 0,0 0-1 0 0,0 1 1 0 0,0-1-1 0 0,0 0 1 0 0,-1 0-1 0 0,1 0 0 0 0,0 0 1 0 0,0 0-1 0 0,0-1 1 0 0,0 1-1 0 0,0 0 1 0 0,-1 0-1 0 0,1 0 1 0 0,0-1-1 0 0,0 1 0 0 0,0-1 1 0 0,-1 1-1 0 0,1 0 1 0 0,0-1-1 0 0,0 1 1 0 0,-1-1-1 0 0,1 0 1 0 0,0 1-1 0 0,-1-1 0 0 0,1 1 1 0 0,-1-1-1 0 0,1-1 1 0 0,1 0-210 0 0,1-2-475 0 0,1 0 1 0 0,-1-1-1 0 0,0 1 1 0 0,-1-1-1 0 0,1 0 1 0 0,-1 0 0 0 0,0 0-1 0 0,0 0 1 0 0,0 0-1 0 0,1-8 1 0 0,1-9-4578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25.702"/>
    </inkml:context>
    <inkml:brush xml:id="br0">
      <inkml:brushProperty name="width" value="0.025" units="cm"/>
      <inkml:brushProperty name="height" value="0.025" units="cm"/>
      <inkml:brushProperty name="color" value="#F6630D"/>
    </inkml:brush>
  </inkml:definitions>
  <inkml:trace contextRef="#ctx0" brushRef="#br0">10 37 11863 0 0,'-1'-2'540'0'0,"-8"-33"5608"0"0,15 62-4561 0 0,-1-4-1070 0 0,16 238 2156 0 0,-16-173-2134 0 0,-3-63-488 0 0,1 1-1 0 0,2-1 1 0 0,0-1 0 0 0,1 1-1 0 0,15 35 1 0 0,-20-59-206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26.120"/>
    </inkml:context>
    <inkml:brush xml:id="br0">
      <inkml:brushProperty name="width" value="0.025" units="cm"/>
      <inkml:brushProperty name="height" value="0.025" units="cm"/>
      <inkml:brushProperty name="color" value="#F6630D"/>
    </inkml:brush>
  </inkml:definitions>
  <inkml:trace contextRef="#ctx0" brushRef="#br0">1 86 8751 0 0,'0'0'5000'0'0,"8"-5"-3536"0"0,1 0-712 0 0,2-2-144 0 0,3 0-24 0 0,0 1-8 0 0,4-1-376 0 0,-1-1-72 0 0,-1-2-24 0 0,2 0 0 0 0,-1 0-1256 0 0,-2-1-248 0 0</inkml:trace>
  <inkml:trace contextRef="#ctx0" brushRef="#br0" timeOffset="1">145 241 10591 0 0,'0'0'819'0'0,"9"-3"700"0"0,-1 0-839 0 0,0 0 0 0 0,-1-1 0 0 0,0 0 0 0 0,1-1 0 0 0,-1 1 0 0 0,-1-1 0 0 0,1-1 0 0 0,-1 1 0 0 0,9-11 0 0 0,-11 12-673 0 0,-1 0 0 0 0,0 0 0 0 0,0 0 0 0 0,0-1 0 0 0,-1 1 0 0 0,0-1 0 0 0,1 1 0 0 0,-2-1 0 0 0,1 0 0 0 0,0 0-1 0 0,-1 0 1 0 0,0 0 0 0 0,0 0 0 0 0,-1 0 0 0 0,1 0 0 0 0,-2-9 0 0 0,-1 3-23 0 0,-4 3-48 0 0,4 7 64 0 0,0 0 0 0 0,1 0-1 0 0,-1 0 1 0 0,0 0 0 0 0,0 0 0 0 0,1 0-1 0 0,-1 1 1 0 0,0-1 0 0 0,0 1 0 0 0,0-1-1 0 0,0 1 1 0 0,0 0 0 0 0,0-1-1 0 0,0 1 1 0 0,0 0 0 0 0,-4 1 0 0 0,3 0 29 0 0,-1 0 1 0 0,0 0 0 0 0,1 0 0 0 0,-1 0 0 0 0,1 1 0 0 0,-1 0 0 0 0,1-1 0 0 0,-5 5-1 0 0,2-2 35 0 0,0 2-1 0 0,0-1 0 0 0,0 0 0 0 0,1 1 0 0 0,0 0 0 0 0,0 1 0 0 0,0-1 0 0 0,-3 8 0 0 0,2-3-50 0 0,1-1 1 0 0,1 2-1 0 0,0-1 0 0 0,1 0 0 0 0,0 1 0 0 0,0 0 1 0 0,2 0-1 0 0,-1-1 0 0 0,1 15 0 0 0,1-21-12 0 0,1-1-1 0 0,-1 0 0 0 0,1 0 0 0 0,0 0 1 0 0,0 0-1 0 0,0 0 0 0 0,0 0 1 0 0,1 0-1 0 0,-1 0 0 0 0,1-1 0 0 0,0 1 1 0 0,5 6-1 0 0,-5-8-2 0 0,1 1-1 0 0,-1-1 0 0 0,1 0 1 0 0,0 1-1 0 0,0-1 1 0 0,0-1-1 0 0,0 1 1 0 0,0 0-1 0 0,1-1 1 0 0,-1 1-1 0 0,0-1 1 0 0,1 0-1 0 0,-1 0 1 0 0,1 0-1 0 0,-1-1 1 0 0,1 1-1 0 0,3-1 1 0 0,0 0-210 0 0,1 0-1 0 0,-1-1 1 0 0,0 1 0 0 0,0-1 0 0 0,0-1 0 0 0,13-4 0 0 0,3-2-1314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26.570"/>
    </inkml:context>
    <inkml:brush xml:id="br0">
      <inkml:brushProperty name="width" value="0.025" units="cm"/>
      <inkml:brushProperty name="height" value="0.025" units="cm"/>
      <inkml:brushProperty name="color" value="#F6630D"/>
    </inkml:brush>
  </inkml:definitions>
  <inkml:trace contextRef="#ctx0" brushRef="#br0">275 209 7831 0 0,'0'0'706'0'0,"0"-2"-578"0"0,9-55 3943 0 0,3-16 1888 0 0,-11 64-6026 0 0,-1-1 1 0 0,-1-18-1 0 0,-2 18 138 0 0,-4-3 24 0 0,3 11-78 0 0,2 1 6 0 0,1 1-12 0 0,0-1 1 0 0,0 1-1 0 0,1-1 1 0 0,-1 1-1 0 0,0 0 1 0 0,0-1-1 0 0,0 1 1 0 0,0 0-1 0 0,0 0 1 0 0,0 0-1 0 0,-1-1 1 0 0,1 1-1 0 0,0 0 1 0 0,0 0-1 0 0,0 1 1 0 0,0-1-1 0 0,0 0 1 0 0,0 0-1 0 0,0 0 1 0 0,0 1-1 0 0,0-1 1 0 0,0 1-1 0 0,0-1 1 0 0,1 0 0 0 0,-2 2-1 0 0,-21 13 165 0 0,22-14-159 0 0,-10 8 45 0 0,1 1 0 0 0,0 1 1 0 0,1 0-1 0 0,0 0 0 0 0,0 1 1 0 0,-12 24-1 0 0,11-17-50 0 0,2 0 1 0 0,0 0-1 0 0,1 0 1 0 0,-5 26-1 0 0,10-39-4 0 0,1 1 0 0 0,0 0 0 0 0,1 0 1 0 0,0-1-1 0 0,0 1 0 0 0,0 0 0 0 0,3 12 0 0 0,-3-17-8 0 0,1-1 0 0 0,-1 0 0 0 0,0 1 0 0 0,1-1-1 0 0,-1 0 1 0 0,1 0 0 0 0,-1 1 0 0 0,1-1 0 0 0,0 0 0 0 0,-1 0 0 0 0,1 0 0 0 0,0 0 0 0 0,0 0-1 0 0,0 0 1 0 0,0 0 0 0 0,0 0 0 0 0,0 0 0 0 0,0 0 0 0 0,0 0 0 0 0,0-1 0 0 0,0 1 0 0 0,1 0 0 0 0,-1-1-1 0 0,0 1 1 0 0,0-1 0 0 0,1 1 0 0 0,-1-1 0 0 0,0 0 0 0 0,1 0 0 0 0,-1 1 0 0 0,0-1 0 0 0,1 0 0 0 0,-1 0-1 0 0,0 0 1 0 0,1 0 0 0 0,-1-1 0 0 0,0 1 0 0 0,1 0 0 0 0,-1 0 0 0 0,0-1 0 0 0,1 1 0 0 0,-1-1-1 0 0,0 1 1 0 0,0-1 0 0 0,2-1 0 0 0,5-2 5 0 0,-1 0 0 0 0,0 0 0 0 0,1-1 0 0 0,-1-1 0 0 0,-1 1 0 0 0,1-1 0 0 0,-1 0-1 0 0,0 0 1 0 0,0-1 0 0 0,-1 0 0 0 0,0 0 0 0 0,0 0 0 0 0,4-9 0 0 0,-2 1-4 0 0,0 0 0 0 0,-1 0-1 0 0,-1 0 1 0 0,0 0 0 0 0,-1-1 0 0 0,2-17 0 0 0,-5 32 470 0 0,-5 76 327 0 0,17 83 99 0 0,-6-97-221 0 0,-3 0 0 0 0,-4 88 0 0 0,-1-142-654 0 0,0 1-1 0 0,0-1 1 0 0,-1 1-1 0 0,0-1 1 0 0,0 1-1 0 0,0-1 0 0 0,-1 0 1 0 0,0 0-1 0 0,-1 0 1 0 0,-7 11-1 0 0,8-15-10 0 0,0 0 0 0 0,1 0 0 0 0,-2 0 0 0 0,1 0 0 0 0,0 0 0 0 0,-1-1 0 0 0,1 1 0 0 0,-1-1 0 0 0,1 0 0 0 0,-1 0 0 0 0,0 0 0 0 0,0-1 0 0 0,0 0 0 0 0,0 1 0 0 0,0-1 0 0 0,-1 0 0 0 0,1-1 0 0 0,0 1 0 0 0,0-1 0 0 0,-8 0 0 0 0,3-1-22 0 0,0 0 1 0 0,1 0-1 0 0,-1-1 0 0 0,1 0 0 0 0,0-1 1 0 0,-1 0-1 0 0,1 0 0 0 0,1 0 0 0 0,-1-1 0 0 0,-11-8 1 0 0,9 5-83 0 0,1 0-1 0 0,-1-1 1 0 0,2 0 0 0 0,-1 0 0 0 0,1-1 0 0 0,0-1-1 0 0,-7-10 1 0 0,14 19-69 0 0,0-1-1 0 0,0 0 1 0 0,0 0-1 0 0,0 0 1 0 0,0 0-1 0 0,0 0 0 0 0,0 0 1 0 0,0-1-1 0 0,1 1 1 0 0,-1 0-1 0 0,1 0 1 0 0,0 0-1 0 0,0-1 1 0 0,-1 1-1 0 0,1 0 1 0 0,1 0-1 0 0,-1-1 1 0 0,1-3-1 0 0,3-5-1293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26.957"/>
    </inkml:context>
    <inkml:brush xml:id="br0">
      <inkml:brushProperty name="width" value="0.025" units="cm"/>
      <inkml:brushProperty name="height" value="0.025" units="cm"/>
      <inkml:brushProperty name="color" value="#F6630D"/>
    </inkml:brush>
  </inkml:definitions>
  <inkml:trace contextRef="#ctx0" brushRef="#br0">98 69 6911 0 0,'-1'-1'315'0'0,"-14"-16"102"0"0,14 16-236 0 0,1 0-1 0 0,-1 1 0 0 0,0-1 1 0 0,1 1-1 0 0,-1-1 0 0 0,0 0 1 0 0,0 1-1 0 0,1-1 0 0 0,-1 1 1 0 0,0 0-1 0 0,0-1 0 0 0,0 1 0 0 0,0 0 1 0 0,0-1-1 0 0,1 1 0 0 0,-1 0 1 0 0,0 0-1 0 0,0 0 0 0 0,0 0 1 0 0,0 0-1 0 0,0 0 0 0 0,0 0 1 0 0,0 0-1 0 0,0 0 0 0 0,0 0 1 0 0,1 0-1 0 0,-1 1 0 0 0,0-1 0 0 0,0 0 1 0 0,0 1-1 0 0,0-1 0 0 0,0 1 1 0 0,1-1-1 0 0,-1 1 0 0 0,0-1 1 0 0,0 1-1 0 0,1-1 0 0 0,-1 1 1 0 0,1 0-1 0 0,-1-1 0 0 0,0 1 1 0 0,1 0-1 0 0,-1-1 0 0 0,1 1 1 0 0,-1 1-1 0 0,-1 0-728 0 0,-4 6 734 0 0,1 1 0 0 0,0-1 0 0 0,1 1-1 0 0,-1 0 1 0 0,2 0 0 0 0,-1 0 0 0 0,1 0 0 0 0,1 1 0 0 0,0-1 0 0 0,0 1-1 0 0,0 0 1 0 0,2 0 0 0 0,-1-1 0 0 0,1 1 0 0 0,0 0 0 0 0,1 0 0 0 0,1 0-1 0 0,-1-1 1 0 0,5 13 0 0 0,-6-20-121 0 0,1 0 1 0 0,0 0-1 0 0,0 0 0 0 0,0 0 0 0 0,0 0 1 0 0,0 0-1 0 0,0 0 0 0 0,1-1 0 0 0,-1 1 0 0 0,0-1 1 0 0,1 1-1 0 0,0-1 0 0 0,-1 1 0 0 0,1-1 1 0 0,0 0-1 0 0,0 1 0 0 0,-1-1 0 0 0,1 0 0 0 0,0-1 1 0 0,0 1-1 0 0,0 0 0 0 0,0 0 0 0 0,1-1 1 0 0,-1 1-1 0 0,0-1 0 0 0,0 0 0 0 0,0 1 0 0 0,0-1 1 0 0,0 0-1 0 0,1-1 0 0 0,-1 1 0 0 0,0 0 0 0 0,0 0 1 0 0,4-2-1 0 0,0 0 18 0 0,0 0 1 0 0,0 0-1 0 0,0-1 0 0 0,0 0 1 0 0,0 0-1 0 0,-1-1 1 0 0,0 1-1 0 0,1-1 0 0 0,-1 0 1 0 0,7-9-1 0 0,-6 7-32 0 0,0 0-1 0 0,-1-1 1 0 0,0 0-1 0 0,0 0 1 0 0,0 0 0 0 0,-1-1-1 0 0,-1 1 1 0 0,1-1-1 0 0,-1 0 1 0 0,0 0-1 0 0,-1 0 1 0 0,0-1-1 0 0,0 1 1 0 0,-1 0 0 0 0,0-1-1 0 0,0 1 1 0 0,-1-1-1 0 0,0 1 1 0 0,-1-1-1 0 0,0 0 1 0 0,0 1 0 0 0,-1 0-1 0 0,0-1 1 0 0,0 1-1 0 0,-5-11 1 0 0,6 17-36 0 0,0 0-1 0 0,0 0 1 0 0,0 0 0 0 0,0 1-1 0 0,0-1 1 0 0,0 1 0 0 0,0-1-1 0 0,-1 1 1 0 0,1-1 0 0 0,0 1 0 0 0,-1 0-1 0 0,1-1 1 0 0,-1 1 0 0 0,0 0-1 0 0,1 0 1 0 0,-1 0 0 0 0,0 0-1 0 0,0 1 1 0 0,-2-2 0 0 0,2 2-2 0 0,-1-1-1 0 0,0 1 1 0 0,0 0 0 0 0,0 0 0 0 0,0 0-1 0 0,0 0 1 0 0,0 0 0 0 0,1 1 0 0 0,-1 0 0 0 0,0-1-1 0 0,-5 3 1 0 0,1 0-42 0 0,0 0-1 0 0,0 1 0 0 0,0 0 1 0 0,1 0-1 0 0,-1 1 1 0 0,1-1-1 0 0,0 1 1 0 0,-9 11-1 0 0,11-11-540 0 0,0 0 0 0 0,0 0-1 0 0,0 1 1 0 0,1 0 0 0 0,0 0-1 0 0,-3 8 1 0 0,0 3-6714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1"/>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36.939"/>
    </inkml:context>
    <inkml:brush xml:id="br0">
      <inkml:brushProperty name="width" value="0.025" units="cm"/>
      <inkml:brushProperty name="height" value="0.025" units="cm"/>
      <inkml:brushProperty name="color" value="#F6630D"/>
    </inkml:brush>
  </inkml:definitions>
  <inkml:trace contextRef="#ctx0" brushRef="#br0">1 27 6911 0 0,'0'0'9799'0'0,"2"15"-8870"0"0,0 66 445 0 0,-2-55-1076 0 0,1 0-1 0 0,0 0 1 0 0,2-1-1 0 0,8 31 1 0 0,-11-55-287 0 0,0-1 0 0 0,0 1 1 0 0,0 0-1 0 0,0 0 0 0 0,0-1 1 0 0,1 1-1 0 0,-1 0 0 0 0,0-1 1 0 0,1 1-1 0 0,-1 0 1 0 0,0-1-1 0 0,1 1 0 0 0,-1 0 1 0 0,1-1-1 0 0,-1 1 0 0 0,1-1 1 0 0,-1 1-1 0 0,1-1 0 0 0,-1 1 1 0 0,1-1-1 0 0,0 1 1 0 0,0-1 14 0 0,-1 0 1 0 0,1 0 0 0 0,-1 0 0 0 0,1-1 0 0 0,-1 1 0 0 0,1 0 0 0 0,-1 0 0 0 0,1-1 0 0 0,-1 1-1 0 0,0 0 1 0 0,1-1 0 0 0,-1 1 0 0 0,0-1 0 0 0,1 1 0 0 0,-1 0 0 0 0,0-1 0 0 0,1 1 0 0 0,-1-1-1 0 0,0 1 1 0 0,0-1 0 0 0,0 1 0 0 0,1-1 0 0 0,1-5 69 0 0,0 0-1 0 0,0 0 1 0 0,-1 0 0 0 0,1-7-1 0 0,-1-44 82 0 0,-2 40-148 0 0,1 0 0 0 0,0-1 0 0 0,6-27 0 0 0,-5 42-23 0 0,0-1-1 0 0,0 1 0 0 0,1 0 1 0 0,-1 0-1 0 0,1 0 0 0 0,0 0 0 0 0,-1 0 1 0 0,1 1-1 0 0,1-1 0 0 0,-1 0 0 0 0,0 1 1 0 0,1-1-1 0 0,-1 1 0 0 0,1 0 1 0 0,0 0-1 0 0,5-3 0 0 0,6-3 30 0 0,1 0-1 0 0,18-6 1 0 0,-15 6-26 0 0,-17 8-28 0 0,3-2-691 0 0,-1 1 0 0 0,0-1 0 0 0,1 1 0 0 0,-1 0 1 0 0,0 0-1 0 0,1 0 0 0 0,-1 1 0 0 0,7-1 0 0 0,-2 2-6138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37.631"/>
    </inkml:context>
    <inkml:brush xml:id="br0">
      <inkml:brushProperty name="width" value="0.025" units="cm"/>
      <inkml:brushProperty name="height" value="0.025" units="cm"/>
      <inkml:brushProperty name="color" value="#F6630D"/>
    </inkml:brush>
  </inkml:definitions>
  <inkml:trace contextRef="#ctx0" brushRef="#br0">0 24 10335 0 0,'0'0'935'0'0,"1"-6"5554"0"0,3 15-6072 0 0,0-1 0 0 0,-1 1 0 0 0,0-1 0 0 0,2 14 0 0 0,9 24 250 0 0,-13-42-642 0 0,1-1-1 0 0,0 0 0 0 0,-1 0 1 0 0,1 0-1 0 0,1 0 1 0 0,-1 0-1 0 0,0 0 1 0 0,1-1-1 0 0,-1 1 1 0 0,1-1-1 0 0,3 3 1 0 0,-5-4-16 0 0,0-1 1 0 0,0 0 0 0 0,0 1-1 0 0,0-1 1 0 0,1 0 0 0 0,-1 0-1 0 0,0 0 1 0 0,0 0 0 0 0,0 0-1 0 0,0 0 1 0 0,0 0 0 0 0,0 0-1 0 0,0 0 1 0 0,0 0 0 0 0,0-1-1 0 0,0 1 1 0 0,0 0 0 0 0,0-1-1 0 0,0 1 1 0 0,0-1 0 0 0,0 1-1 0 0,0-1 1 0 0,0 1 0 0 0,-1-1-1 0 0,1 0 1 0 0,0 1 0 0 0,0-1-1 0 0,0 0 1 0 0,-1 0 0 0 0,1 1-1 0 0,-1-1 1 0 0,2-1 0 0 0,16-27 89 0 0,34-87-83 0 0,-51 115 232 0 0,-5 8-104 0 0,-3 8-28 0 0,1 0-1 0 0,1 1 1 0 0,0-1-1 0 0,-5 31 1 0 0,-1 68 258 0 0,9-93-262 0 0,-3 81 966 0 0,15 193 0 0 0,-10-289-1054 0 0,0-5 8 0 0,1-9-2205 0 0,-2-3 262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38.018"/>
    </inkml:context>
    <inkml:brush xml:id="br0">
      <inkml:brushProperty name="width" value="0.025" units="cm"/>
      <inkml:brushProperty name="height" value="0.025" units="cm"/>
      <inkml:brushProperty name="color" value="#F6630D"/>
    </inkml:brush>
  </inkml:definitions>
  <inkml:trace contextRef="#ctx0" brushRef="#br0">0 40 7831 0 0,'0'0'356'0'0,"0"-10"122"0"0,2-1-1233 0 0,1-1 5036 0 0,2 5 3351 0 0,-3 9-7577 0 0,-1 0 0 0 0,1-1 1 0 0,-1 1-1 0 0,0 0 0 0 0,0 0 0 0 0,0 0 0 0 0,0 0 0 0 0,0 0 0 0 0,0 0 0 0 0,0 0 0 0 0,-1 0 1 0 0,1 0-1 0 0,-1 0 0 0 0,1 0 0 0 0,-1 4 0 0 0,1 40 455 0 0,-1-32-310 0 0,-1 26 234 0 0,-1-23-349 0 0,2-1-1 0 0,0 0 0 0 0,1 1 0 0 0,1-1 1 0 0,0 0-1 0 0,6 23 0 0 0,-6-36 197 0 0,-1-2-1713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38.422"/>
    </inkml:context>
    <inkml:brush xml:id="br0">
      <inkml:brushProperty name="width" value="0.025" units="cm"/>
      <inkml:brushProperty name="height" value="0.025" units="cm"/>
      <inkml:brushProperty name="color" value="#F6630D"/>
    </inkml:brush>
  </inkml:definitions>
  <inkml:trace contextRef="#ctx0" brushRef="#br0">0 3 12439 0 0,'0'0'5410'0'0,"13"5"-3220"0"0,1-3-1789 0 0,1-1 0 0 0,-1 0-1 0 0,1-1 1 0 0,-1 0 0 0 0,22-4-1 0 0,-2 1-144 0 0,-9 1-169 0 0,-9 1-112 0 0,-1 0 0 0 0,1 0 0 0 0,0 2 0 0 0,21 2-1 0 0,-36-2-220 0 0,1-1 0 0 0,-1 0 0 0 0,1 1-1 0 0,-1-1 1 0 0,1 1 0 0 0,-1 0-1 0 0,0-1 1 0 0,1 1 0 0 0,-1 0-1 0 0,2 1 1 0 0,3 5-1362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38.783"/>
    </inkml:context>
    <inkml:brush xml:id="br0">
      <inkml:brushProperty name="width" value="0.025" units="cm"/>
      <inkml:brushProperty name="height" value="0.025" units="cm"/>
      <inkml:brushProperty name="color" value="#F6630D"/>
    </inkml:brush>
  </inkml:definitions>
  <inkml:trace contextRef="#ctx0" brushRef="#br0">1 34 2303 0 0,'1'0'10803'0'0,"8"1"-9133"0"0,0 0 1 0 0,1-1-1 0 0,9-2 1 0 0,55-11 365 0 0,-9 1-1380 0 0,-50 10-679 0 0,9-1-288 0 0,0 1 0 0 0,0 0 1 0 0,35 4-1 0 0,-58-2-1256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39.196"/>
    </inkml:context>
    <inkml:brush xml:id="br0">
      <inkml:brushProperty name="width" value="0.025" units="cm"/>
      <inkml:brushProperty name="height" value="0.025" units="cm"/>
      <inkml:brushProperty name="color" value="#F6630D"/>
    </inkml:brush>
  </inkml:definitions>
  <inkml:trace contextRef="#ctx0" brushRef="#br0">215 396 7831 0 0,'0'0'356'0'0,"-1"-2"-6"0"0,0 0-286 0 0,-1-17 14 0 0,2 18 504 0 0,-3-39 9103 0 0,-4 1-6433 0 0,5 34-3237 0 0,1 1 0 0 0,-1-1 0 0 0,0 0 0 0 0,0 0 0 0 0,-1 1 0 0 0,0 0 0 0 0,1-1 0 0 0,-1 1 0 0 0,0 0-1 0 0,-1 0 1 0 0,1 1 0 0 0,-1-1 0 0 0,-6-5 0 0 0,7 7-15 0 0,0 0 0 0 0,1 1 0 0 0,-1-1 0 0 0,0 0 0 0 0,0 1 0 0 0,0-1 0 0 0,0 1 0 0 0,-1 0 0 0 0,1 0 0 0 0,0 0 0 0 0,0 1 0 0 0,-1-1 0 0 0,1 1 0 0 0,0 0 0 0 0,-1 0 0 0 0,1 0 0 0 0,-1 0 0 0 0,1 0 0 0 0,-5 2 0 0 0,4-1 0 0 0,0 1 0 0 0,0 0 0 0 0,1 0 0 0 0,-1 0 0 0 0,0 0 0 0 0,1 1 0 0 0,-1-1 0 0 0,1 1 0 0 0,0 0 0 0 0,0 0 0 0 0,0 0 0 0 0,0 0 0 0 0,0 1 0 0 0,-3 6 0 0 0,0 0 16 0 0,1 1 0 0 0,1 0 0 0 0,0-1 0 0 0,0 2 1 0 0,1-1-1 0 0,0 0 0 0 0,1 1 0 0 0,1-1 0 0 0,0 1 0 0 0,0-1 0 0 0,1 1 0 0 0,0 0 0 0 0,1-1 0 0 0,1 1 0 0 0,5 21 0 0 0,-6-29 10 0 0,0-1 0 0 0,1 0-1 0 0,-1 0 1 0 0,1 0 0 0 0,-1-1-1 0 0,1 1 1 0 0,0 0 0 0 0,0-1-1 0 0,1 1 1 0 0,-1-1 0 0 0,0 1-1 0 0,1-1 1 0 0,0 0-1 0 0,-1 0 1 0 0,4 1 0 0 0,-4-2-16 0 0,0 0 0 0 0,0 0 0 0 0,0-1 0 0 0,-1 1 0 0 0,1-1 0 0 0,0 0 0 0 0,0 1 0 0 0,0-1 0 0 0,0 0 0 0 0,0 0 0 0 0,0 0 0 0 0,0 0 0 0 0,0-1 0 0 0,0 1 0 0 0,0 0 0 0 0,0-1 0 0 0,0 1 0 0 0,0-1 1 0 0,0 0-1 0 0,-1 0 0 0 0,1 0 0 0 0,0 0 0 0 0,0 0 0 0 0,-1 0 0 0 0,1 0 0 0 0,1-2 0 0 0,5-4-3 0 0,0-1-1 0 0,0 0 1 0 0,0 0 0 0 0,-1 0-1 0 0,-1-1 1 0 0,1 0 0 0 0,-1-1 0 0 0,-1 0-1 0 0,0 1 1 0 0,0-2 0 0 0,-1 1-1 0 0,0 0 1 0 0,-1-1 0 0 0,2-12-1 0 0,0-10-20 0 0,-2 0-1 0 0,-2-1 1 0 0,-3-45-1 0 0,0 34 26 0 0,7-75 0 0 0,4 140 135 0 0,-7-2 57 0 0,-2 1 0 0 0,0 0 0 0 0,-1-1-1 0 0,-4 23 1 0 0,0-1 34 0 0,3-10-172 0 0,-6 155 1091 0 0,9-166-1046 0 0,1 0-1 0 0,0 0 0 0 0,1 0 1 0 0,2-1-1 0 0,0 1 0 0 0,0-1 1 0 0,12 25-1 0 0,-16-42-109 0 0,15 28-233 0 0,-15-28 192 0 0,0 1 0 0 0,0-1 0 0 0,0 0 0 0 0,0 0 0 0 0,0 1 0 0 0,0-1 0 0 0,1 0 0 0 0,-1 0 0 0 0,0 0 0 0 0,1 0 0 0 0,-1-1 0 0 0,1 1-1 0 0,-1 0 1 0 0,1 0 0 0 0,-1-1 0 0 0,1 1 0 0 0,2 0 0 0 0,7-3-1075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0.337"/>
    </inkml:context>
    <inkml:brush xml:id="br0">
      <inkml:brushProperty name="width" value="0.025" units="cm"/>
      <inkml:brushProperty name="height" value="0.025" units="cm"/>
      <inkml:brushProperty name="color" value="#F6630D"/>
    </inkml:brush>
  </inkml:definitions>
  <inkml:trace contextRef="#ctx0" brushRef="#br0">74 50 919 0 0,'-6'-12'1284'0'0,"-7"-9"4855"0"0,12 19-5579 0 0,-5-4 977 0 0,5 5-1294 0 0,1 0 0 0 0,0 1 0 0 0,-1-1 0 0 0,1 1 0 0 0,-1-1 0 0 0,1 1 0 0 0,0-1 0 0 0,-1 1 1 0 0,1 0-1 0 0,-1-1 0 0 0,0 1 0 0 0,1 0 0 0 0,-1-1 0 0 0,1 1 0 0 0,-1 0 0 0 0,1-1 0 0 0,-1 1 0 0 0,0 0 0 0 0,1 0 0 0 0,-1 0 0 0 0,0 0 0 0 0,1 0 0 0 0,-1 0 0 0 0,1 0 0 0 0,-1 0 0 0 0,-1 0 0 0 0,1 0-122 0 0,0 1 0 0 0,1-1-1 0 0,-1 1 1 0 0,0 0 0 0 0,0-1 0 0 0,1 1 0 0 0,-1 0 0 0 0,0-1 0 0 0,1 1 0 0 0,-1 0-1 0 0,1 0 1 0 0,-1 0 0 0 0,1-1 0 0 0,0 1 0 0 0,-1 2 0 0 0,-2 4 21 0 0,1 0 0 0 0,1 0 0 0 0,-2 14 0 0 0,-5 58 460 0 0,4 0 1 0 0,7 101-1 0 0,-2-161-730 0 0,-2-15-5860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0.726"/>
    </inkml:context>
    <inkml:brush xml:id="br0">
      <inkml:brushProperty name="width" value="0.025" units="cm"/>
      <inkml:brushProperty name="height" value="0.025" units="cm"/>
      <inkml:brushProperty name="color" value="#F6630D"/>
    </inkml:brush>
  </inkml:definitions>
  <inkml:trace contextRef="#ctx0" brushRef="#br0">0 144 11055 0 0,'0'0'6324'0'0,"8"-2"-4897"0"0,21-7-434 0 0,0 1 0 0 0,44-6 0 0 0,-8 2-171 0 0,105-30 213 0 0,48-10-887 0 0,-208 50-1146 0 0,-1 1 1 0 0,17 0 0 0 0,-19 1-618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1.205"/>
    </inkml:context>
    <inkml:brush xml:id="br0">
      <inkml:brushProperty name="width" value="0.025" units="cm"/>
      <inkml:brushProperty name="height" value="0.025" units="cm"/>
      <inkml:brushProperty name="color" value="#F6630D"/>
    </inkml:brush>
  </inkml:definitions>
  <inkml:trace contextRef="#ctx0" brushRef="#br0">229 88 5527 0 0,'0'0'423'0'0,"-1"-2"-278"0"0,-6-12 1225 0 0,-13-24 6813 0 0,5 18-7768 0 0,13 18-385 0 0,0 1-1 0 0,0-1 1 0 0,1 1-1 0 0,-1 0 1 0 0,0 0-1 0 0,0 0 0 0 0,0 0 1 0 0,0 0-1 0 0,-1 0 1 0 0,1 1-1 0 0,0-1 1 0 0,0 1-1 0 0,0 0 1 0 0,0-1-1 0 0,-1 1 1 0 0,1 0-1 0 0,0 0 0 0 0,0 0 1 0 0,-1 0-1 0 0,1 1 1 0 0,0-1-1 0 0,0 1 1 0 0,0-1-1 0 0,0 1 1 0 0,0 0-1 0 0,-1 0 1 0 0,1 0-1 0 0,1 0 0 0 0,-4 2 1 0 0,-3 2 58 0 0,0 0-1 0 0,0 1 1 0 0,0 0-1 0 0,1 0 1 0 0,-8 9 0 0 0,7-5 6 0 0,0-1 0 0 0,1 1 0 0 0,0 0 0 0 0,1 1 0 0 0,-6 10 0 0 0,9-14-47 0 0,0 0-1 0 0,0 0 0 0 0,1 1 1 0 0,0-1-1 0 0,0 1 0 0 0,1-1 1 0 0,0 1-1 0 0,0-1 0 0 0,0 10 1 0 0,1-15-32 0 0,0 0 1 0 0,1 0 0 0 0,-1 0-1 0 0,0 0 1 0 0,0 0 0 0 0,1-1-1 0 0,-1 1 1 0 0,1 0 0 0 0,-1 0-1 0 0,1-1 1 0 0,0 1 0 0 0,0 0-1 0 0,0-1 1 0 0,0 1 0 0 0,0-1-1 0 0,0 1 1 0 0,0-1 0 0 0,1 0 0 0 0,1 2-1 0 0,-2-2 3 0 0,1 0-1 0 0,-1-1 0 0 0,1 1 1 0 0,-1 0-1 0 0,1-1 1 0 0,0 0-1 0 0,-1 1 0 0 0,1-1 1 0 0,0 0-1 0 0,-1 0 0 0 0,1 0 1 0 0,0 0-1 0 0,-1 0 1 0 0,1 0-1 0 0,0 0 0 0 0,2-1 1 0 0,4-2 17 0 0,-1 1 1 0 0,0-1-1 0 0,0-1 1 0 0,0 1-1 0 0,0-1 1 0 0,0 0-1 0 0,9-9 1 0 0,-6 5-17 0 0,0 0-1 0 0,0-1 1 0 0,-1 0 0 0 0,0-1-1 0 0,-1 0 1 0 0,0-1 0 0 0,-1 1-1 0 0,0-1 1 0 0,-1-1 0 0 0,0 1-1 0 0,0-1 1 0 0,-1 0 0 0 0,5-22-1 0 0,-6 13 0 0 0,-4 20 520 0 0,-4 10-86 0 0,0 5-227 0 0,1-1-1 0 0,0 1 1 0 0,0 0-1 0 0,1 0 1 0 0,1 0 0 0 0,0 0-1 0 0,1 0 1 0 0,1 0-1 0 0,0 0 1 0 0,1 0-1 0 0,0 0 1 0 0,1-1 0 0 0,5 15-1 0 0,-7-26-185 0 0,0 1-1 0 0,0-1 1 0 0,0 1-1 0 0,0-1 1 0 0,1 1-1 0 0,-1-1 1 0 0,0 0-1 0 0,1 0 1 0 0,0 0-1 0 0,0 1 1 0 0,-1-2-1 0 0,1 1 1 0 0,0 0-1 0 0,3 2 1 0 0,-3-3-117 0 0,0-1 1 0 0,-1 1 0 0 0,1-1-1 0 0,-1 1 1 0 0,1-1 0 0 0,0 0 0 0 0,-1 0-1 0 0,1 1 1 0 0,0-1 0 0 0,0 0-1 0 0,-1-1 1 0 0,1 1 0 0 0,0 0 0 0 0,-1 0-1 0 0,1-1 1 0 0,-1 1 0 0 0,1-1-1 0 0,0 1 1 0 0,-1-1 0 0 0,1 0 0 0 0,-1 0-1 0 0,1 0 1 0 0,-1 1 0 0 0,2-3-1 0 0,12-8-7967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1.836"/>
    </inkml:context>
    <inkml:brush xml:id="br0">
      <inkml:brushProperty name="width" value="0.025" units="cm"/>
      <inkml:brushProperty name="height" value="0.025" units="cm"/>
      <inkml:brushProperty name="color" value="#F6630D"/>
    </inkml:brush>
  </inkml:definitions>
  <inkml:trace contextRef="#ctx0" brushRef="#br0">409 113 6447 0 0,'0'0'499'0'0,"-3"-10"2949"0"0,-13-28 3012 0 0,11 28-5766 0 0,0 0 0 0 0,-1 0 0 0 0,-10-12 0 0 0,15 21-671 0 0,0 0 0 0 0,0 0 0 0 0,0 0 0 0 0,0 0 0 0 0,0 0 0 0 0,-1 1 0 0 0,1-1 0 0 0,0 0 0 0 0,0 0 0 0 0,-1 1 0 0 0,1-1 0 0 0,0 1 0 0 0,-1-1 0 0 0,1 1 1 0 0,0 0-1 0 0,-1-1 0 0 0,1 1 0 0 0,-1 0 0 0 0,1 0 0 0 0,0 0 0 0 0,-1 0 0 0 0,1 0 0 0 0,-1 0 0 0 0,1 1 0 0 0,0-1 0 0 0,-1 0 0 0 0,1 1 0 0 0,-1-1 0 0 0,1 1 0 0 0,0-1 0 0 0,0 1 0 0 0,-1 0 0 0 0,1-1 0 0 0,-1 2 0 0 0,-3 1-17 0 0,1 1-1 0 0,-1-1 0 0 0,1 1 1 0 0,0 0-1 0 0,0 0 0 0 0,0 0 1 0 0,-3 6-1 0 0,-3 6-5 0 0,0 1 0 0 0,1 0-1 0 0,1 0 1 0 0,-11 31 0 0 0,17-39 29 0 0,-1 0-1 0 0,1 0 1 0 0,0 0 0 0 0,1 0-1 0 0,0 0 1 0 0,0 1 0 0 0,1-1-1 0 0,0 0 1 0 0,1 0 0 0 0,0 0-1 0 0,4 18 1 0 0,-5-26-21 0 0,1 0 1 0 0,-1 0 0 0 0,0 0-1 0 0,0 0 1 0 0,1 0 0 0 0,-1 0-1 0 0,1 0 1 0 0,-1 0 0 0 0,1 0-1 0 0,-1 0 1 0 0,1 0 0 0 0,0-1-1 0 0,-1 1 1 0 0,1 0-1 0 0,0 0 1 0 0,0 0 0 0 0,0-1-1 0 0,0 1 1 0 0,-1 0 0 0 0,1-1-1 0 0,0 1 1 0 0,0-1 0 0 0,0 1-1 0 0,0-1 1 0 0,0 0 0 0 0,0 1-1 0 0,0-1 1 0 0,0 0-1 0 0,1 0 1 0 0,-1 0 0 0 0,0 0-1 0 0,0 1 1 0 0,0-1 0 0 0,0-1-1 0 0,0 1 1 0 0,0 0 0 0 0,0 0-1 0 0,0 0 1 0 0,0-1 0 0 0,0 1-1 0 0,0 0 1 0 0,0-1-1 0 0,0 1 1 0 0,0-1 0 0 0,0 1-1 0 0,0-1 1 0 0,1 0 0 0 0,3-3 5 0 0,0 0 0 0 0,0 0 1 0 0,0 0-1 0 0,0 0 0 0 0,-1-1 1 0 0,1 0-1 0 0,3-5 0 0 0,-2 0-19 0 0,1 1 0 0 0,-2-1 0 0 0,1 0 0 0 0,-1-1 1 0 0,-1 1-1 0 0,0-1 0 0 0,0 0 0 0 0,-1 0 0 0 0,-1 0 0 0 0,0 0 0 0 0,0-1 0 0 0,-1-12 0 0 0,-1 24 5 0 0,0 0 0 0 0,0 0 0 0 0,0 0 0 0 0,0 0 0 0 0,0 0 0 0 0,0 0 0 0 0,0 0 0 0 0,0 0 0 0 0,0 0 0 0 0,0 0 0 0 0,0 0 0 0 0,0 0 0 0 0,0 0 0 0 0,0 0 0 0 0,0 0 0 0 0,0 0 0 0 0,0 0 0 0 0,0 0 0 0 0,0 0 0 0 0,0 0 0 0 0,-1 0 0 0 0,1 0 0 0 0,0 0 1 0 0,0 0-1 0 0,0 0 0 0 0,0 0 0 0 0,0 0 0 0 0,0 0 0 0 0,0 0 0 0 0,0 0 0 0 0,0 0 0 0 0,0 0 0 0 0,0 0 0 0 0,0 0 0 0 0,0 0 0 0 0,0 0 0 0 0,0 0 0 0 0,0 0 0 0 0,0 0 0 0 0,0 0 0 0 0,0 0 0 0 0,0 0 0 0 0,0 0 0 0 0,0 0 0 0 0,0 0 0 0 0,0 0 0 0 0,-1 0 0 0 0,1 0 0 0 0,0 0 0 0 0,0-1 0 0 0,0 1 0 0 0,0 0 0 0 0,0 0 0 0 0,0 0 0 0 0,0 0 0 0 0,0 0 0 0 0,0 0 0 0 0,0 0 0 0 0,0 0 0 0 0,0 0 0 0 0,0 0 0 0 0,0 0 0 0 0,1 0 0 0 0,-6 6-2 0 0,-2 11 19 0 0,6 5 149 0 0,1-1-1 0 0,3 25 1 0 0,0 18 380 0 0,-3 9 82 0 0,-3 0 1 0 0,-14 77-1 0 0,12-131-548 0 0,-1 0 0 0 0,0 0 0 0 0,-2 0 0 0 0,-11 21 0 0 0,18-37-76 0 0,-1 0 1 0 0,0 0-1 0 0,0 0 0 0 0,0 0 1 0 0,0-1-1 0 0,-1 1 0 0 0,1 0 1 0 0,-1-1-1 0 0,1 0 0 0 0,-1 1 1 0 0,0-1-1 0 0,0 0 0 0 0,0-1 1 0 0,0 1-1 0 0,0 0 0 0 0,0-1 1 0 0,0 0-1 0 0,-1 1 1 0 0,1-1-1 0 0,-1-1 0 0 0,1 1 1 0 0,0 0-1 0 0,-1-1 0 0 0,1 0 1 0 0,-1 0-1 0 0,1 0 0 0 0,-1 0 1 0 0,1 0-1 0 0,-7-2 0 0 0,-3-1-60 0 0,1-1 0 0 0,-1 0 0 0 0,1-1 1 0 0,1 0-1 0 0,-1 0 0 0 0,-20-14 0 0 0,24 14-12 0 0,0 0 0 0 0,0-1 0 0 0,0 0 0 0 0,1 0 1 0 0,0-1-1 0 0,0 0 0 0 0,1 0 0 0 0,-11-14 0 0 0,17 20-62 0 0,0 0 0 0 0,-1-1 0 0 0,1 1 0 0 0,0 0-1 0 0,-1 0 1 0 0,1-1 0 0 0,0 1 0 0 0,0 0 0 0 0,0 0 0 0 0,0-1 0 0 0,0 1-1 0 0,1 0 1 0 0,-1 0 0 0 0,0-1 0 0 0,1 1 0 0 0,-1 0 0 0 0,1-2 0 0 0,4-6-1064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2"/>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2.321"/>
    </inkml:context>
    <inkml:brush xml:id="br0">
      <inkml:brushProperty name="width" value="0.025" units="cm"/>
      <inkml:brushProperty name="height" value="0.025" units="cm"/>
      <inkml:brushProperty name="color" value="#F6630D"/>
    </inkml:brush>
  </inkml:definitions>
  <inkml:trace contextRef="#ctx0" brushRef="#br0">35 46 919 0 0,'-5'-5'98'0'0,"0"0"-1"0"0,0-1 0 0 0,1 1 1 0 0,0-1-1 0 0,-7-13 17760 0 0,12 19-17750 0 0,0 1-1 0 0,0-1 1 0 0,0 0-1 0 0,0 1 1 0 0,0-1 0 0 0,0 1-1 0 0,0-1 1 0 0,0 1-1 0 0,-1-1 1 0 0,1 1-1 0 0,0 0 1 0 0,0-1 0 0 0,0 1-1 0 0,-1 0 1 0 0,1 0-1 0 0,0 0 1 0 0,-1-1-1 0 0,1 1 1 0 0,-1 0 0 0 0,1 0-1 0 0,-1 1 1 0 0,10 21 554 0 0,-9-21-550 0 0,6 24 649 0 0,0 1-1 0 0,4 50 0 0 0,2 4-338 0 0,-3-34-412 0 0,-9-45-379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2.713"/>
    </inkml:context>
    <inkml:brush xml:id="br0">
      <inkml:brushProperty name="width" value="0.025" units="cm"/>
      <inkml:brushProperty name="height" value="0.025" units="cm"/>
      <inkml:brushProperty name="color" value="#F6630D"/>
    </inkml:brush>
  </inkml:definitions>
  <inkml:trace contextRef="#ctx0" brushRef="#br0">18 1 3679 0 0,'0'0'167'0'0,"-8"2"26"0"0,-2 1 10034 0 0,17 1-5195 0 0,9 0-4789 0 0,-15-4 175 0 0,25 4 237 0 0,1-1 0 0 0,0-1 0 0 0,-1-1-1 0 0,33-4 1 0 0,6 1-98 0 0,-52 2-599 0 0,-6 0-115 0 0,1 0 0 0 0,-1 0 0 0 0,0 0-1 0 0,1 1 1 0 0,-1 0 0 0 0,1 0 0 0 0,12 5 0 0 0,-18-3-1984 0 0,3 6-5290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3.111"/>
    </inkml:context>
    <inkml:brush xml:id="br0">
      <inkml:brushProperty name="width" value="0.025" units="cm"/>
      <inkml:brushProperty name="height" value="0.025" units="cm"/>
      <inkml:brushProperty name="color" value="#F6630D"/>
    </inkml:brush>
  </inkml:definitions>
  <inkml:trace contextRef="#ctx0" brushRef="#br0">1 65 14767 0 0,'0'0'1343'0'0,"7"-1"-239"0"0,59-17 2638 0 0,49-11-1475 0 0,-105 27-2590 0 0,80-12 1488 0 0,-60 13-3372 0 0,0 3-3656 0 0,-19-1-1029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25:43.491"/>
    </inkml:context>
    <inkml:brush xml:id="br0">
      <inkml:brushProperty name="width" value="0.025" units="cm"/>
      <inkml:brushProperty name="height" value="0.025" units="cm"/>
      <inkml:brushProperty name="color" value="#F6630D"/>
    </inkml:brush>
  </inkml:definitions>
  <inkml:trace contextRef="#ctx0" brushRef="#br0">270 434 15663 0 0,'0'0'1418'0'0,"-2"-1"-1168"0"0,-23-30 2531 0 0,15 18-2372 0 0,0 1 0 0 0,-15-13 0 0 0,22 22-403 0 0,0 1 0 0 0,-1-1 0 0 0,0 1 1 0 0,1-1-1 0 0,-1 1 0 0 0,0 0 0 0 0,0 1 0 0 0,0-1 0 0 0,0 1 0 0 0,-1 0 0 0 0,-7-2 1 0 0,8 3-7 0 0,1 0 0 0 0,-1 0 1 0 0,1 1-1 0 0,-1-1 1 0 0,1 1-1 0 0,-1-1 1 0 0,1 1-1 0 0,-1 1 1 0 0,1-1-1 0 0,0 0 0 0 0,-1 1 1 0 0,1-1-1 0 0,0 1 1 0 0,0 0-1 0 0,0 0 1 0 0,0 0-1 0 0,-4 5 1 0 0,1-1 8 0 0,1 0 1 0 0,-1 0-1 0 0,1 0 1 0 0,0 1-1 0 0,0 0 1 0 0,-5 12-1 0 0,2-3 23 0 0,2 1-1 0 0,-1-1 0 0 0,-4 26 1 0 0,9-35 22 0 0,1-1 0 0 0,0 0-1 0 0,0 0 1 0 0,1 0 0 0 0,0 1 0 0 0,0-1 0 0 0,0 0 0 0 0,1 1 0 0 0,0-1 0 0 0,0 0 0 0 0,0 0-1 0 0,1 0 1 0 0,4 10 0 0 0,-6-15-31 0 0,1 0 0 0 0,0 0 0 0 0,-1 0 0 0 0,1 0-1 0 0,0 0 1 0 0,0 0 0 0 0,0 0 0 0 0,0 0 0 0 0,-1 0 0 0 0,1 0 0 0 0,0 0 0 0 0,1-1-1 0 0,-1 1 1 0 0,0 0 0 0 0,0-1 0 0 0,0 1 0 0 0,0-1 0 0 0,0 1 0 0 0,1-1-1 0 0,-1 1 1 0 0,0-1 0 0 0,2 0 0 0 0,-1 0 5 0 0,1 0 1 0 0,-1 0-1 0 0,1-1 1 0 0,-1 1-1 0 0,0-1 0 0 0,1 1 1 0 0,-1-1-1 0 0,0 0 0 0 0,0 0 1 0 0,1 0-1 0 0,1-1 1 0 0,3-3 36 0 0,1 0 1 0 0,-2 0 0 0 0,1-1 0 0 0,-1 0 0 0 0,11-12-1 0 0,-4 2-52 0 0,-1-2 1 0 0,-1 0-1 0 0,0 0 0 0 0,-2-1 0 0 0,0 0 0 0 0,10-30 0 0 0,-8 9-22 0 0,-1-1 1 0 0,5-53 0 0 0,-9 52-73 0 0,1 2-47 0 0,-3-2 1 0 0,0-50-1 0 0,-5 81 77 0 0,0 9 111 0 0,-5 39 405 0 0,1-13-306 0 0,5-22-149 0 0,-24 215 1299 0 0,22-183-969 0 0,2 0-1 0 0,1 0 0 0 0,2-1 0 0 0,10 51 0 0 0,-10-73-250 0 0,0 0-1 0 0,1-1 1 0 0,6 15-1 0 0,-8-21-162 0 0,0 0-1 0 0,1 0 1 0 0,-1-1 0 0 0,1 1 0 0 0,-1 0-1 0 0,1-1 1 0 0,0 0 0 0 0,1 0 0 0 0,-1 0-1 0 0,0 0 1 0 0,7 4 0 0 0,6 0-925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20.200"/>
    </inkml:context>
    <inkml:brush xml:id="br0">
      <inkml:brushProperty name="width" value="0.05" units="cm"/>
      <inkml:brushProperty name="height" value="0.05" units="cm"/>
      <inkml:brushProperty name="color" value="#AB008B"/>
    </inkml:brush>
  </inkml:definitions>
  <inkml:trace contextRef="#ctx0" brushRef="#br0">169 151 7631 0 0,'-2'0'348'0'0,"-8"4"-250"0"0,1 1-1 0 0,0 0 0 0 0,0 0 0 0 0,0 1 0 0 0,1 0 0 0 0,0 0 1 0 0,0 1-1 0 0,0 0 0 0 0,-7 9 0 0 0,-57 76-141 0 0,72-91 32 0 0,-1 0-148 0 0,3-2-296 0 0,11-5 452 0 0,0 0-1 0 0,0-2 0 0 0,0 1 0 0 0,17-15 0 0 0,2-1 13 0 0,142-92 3 0 0,-110 73 722 0 0,-62 41 269 0 0,-6 15-216 0 0,-1-4-589 0 0,1 1 0 0 0,-2-1-1 0 0,1 0 1 0 0,-1-1-1 0 0,-12 15 1 0 0,-40 38 128 0 0,44-48-312 0 0,0-1 0 0 0,1 2 0 0 0,1 0 0 0 0,0 0 0 0 0,-14 26 0 0 0,18-21 68 0 0,8-19-73 0 0,1-1 0 0 0,-1 1 0 0 0,1-1 0 0 0,-1 1-1 0 0,1-1 1 0 0,0 0 0 0 0,-1 1 0 0 0,1-1 0 0 0,0 0-1 0 0,-1 0 1 0 0,1 1 0 0 0,0-1 0 0 0,-1 0 0 0 0,1 0-1 0 0,0 0 1 0 0,1 0 0 0 0,-2 0-3 0 0,6 1 5 0 0,-1-1 0 0 0,1 0 0 0 0,0-1 1 0 0,-1 1-1 0 0,1-1 0 0 0,0 0 0 0 0,-1 0 0 0 0,11-5 1 0 0,43-20-72 0 0,-51 21 55 0 0,215-101-1414 0 0,-153 76 587 0 0,91-23-1 0 0,-145 48 734 0 0,-7 2 54 0 0,0 0 0 0 0,1 1 0 0 0,-1 0 0 0 0,0 1 0 0 0,14-1 0 0 0,-23 2 54 0 0,0 0-1 0 0,0 0 1 0 0,0 0-1 0 0,1 0 1 0 0,-1 0-1 0 0,0 0 1 0 0,0 0-1 0 0,0 0 1 0 0,1 0-1 0 0,-1 0 1 0 0,0 0-1 0 0,0 0 0 0 0,0 0 1 0 0,0 0-1 0 0,1 0 1 0 0,-1 0-1 0 0,0 0 1 0 0,0 1-1 0 0,0-1 1 0 0,0 0-1 0 0,0 0 1 0 0,1 0-1 0 0,-1 0 1 0 0,0 0-1 0 0,0 0 1 0 0,0 1-1 0 0,0-1 0 0 0,0 0 1 0 0,0 0-1 0 0,0 0 1 0 0,0 0-1 0 0,0 1 1 0 0,1-1-1 0 0,-1 0 1 0 0,0 0-1 0 0,0 0 1 0 0,0 0-1 0 0,0 1 1 0 0,0-1-1 0 0,0 0 1 0 0,-5 9 161 0 0,-10 8 68 0 0,15-17-230 0 0,-24 21 387 0 0,0-1-1 0 0,-2-1 1 0 0,-46 25-1 0 0,-21 16 113 0 0,82-53-441 0 0,3-2 30 0 0,1 1-1 0 0,0 0 1 0 0,-1 0-1 0 0,2 0 1 0 0,-11 13-1 0 0,16-17 98 0 0,11-2 0 0 0,0-2-215 0 0,-1-1-1 0 0,1 0 1 0 0,-1-1-1 0 0,1 0 1 0 0,-1 0-1 0 0,8-6 1 0 0,4-1-47 0 0,217-109-1432 0 0,-199 99 1176 0 0,-8 4 167 0 0,1 1-1 0 0,46-16 1 0 0,-77 31 200 0 0,1 1 1 0 0,-1-1-1 0 0,0 1 0 0 0,1-1 0 0 0,-1 1 0 0 0,0 0 0 0 0,1 0 0 0 0,-1 0 1 0 0,1-1-1 0 0,-1 1 0 0 0,0 1 0 0 0,1-1 0 0 0,1 0 0 0 0,-3 0-14 0 0,0 1-1 0 0,0-1 1 0 0,0 0 0 0 0,0 1-1 0 0,0-1 1 0 0,1 0 0 0 0,-1 0-1 0 0,0 1 1 0 0,0-1-1 0 0,0 0 1 0 0,0 1 0 0 0,0-1-1 0 0,0 0 1 0 0,0 1 0 0 0,0-1-1 0 0,0 0 1 0 0,0 0-1 0 0,0 1 1 0 0,0-1 0 0 0,-1 0-1 0 0,1 1 1 0 0,0-1 0 0 0,0 0-1 0 0,0 0 1 0 0,0 1-1 0 0,0-1 1 0 0,-1 0 0 0 0,1 0-1 0 0,0 1 1 0 0,0-1 0 0 0,0 0-1 0 0,-1 0 1 0 0,1 1-1 0 0,0-1 1 0 0,-30 29 1071 0 0,28-27-1148 0 0,-84 67 1247 0 0,46-39-1082 0 0,-50 49 0 0 0,101-77-62 0 0,-2-4-59 0 0,0 0 0 0 0,0 0 0 0 0,-1 0 0 0 0,1-1-1 0 0,-1-1 1 0 0,1 1 0 0 0,-1-1 0 0 0,8-6 0 0 0,17-7-40 0 0,351-147-1799 0 0,-267 115 1659 0 0,-115 48 896 0 0,-4 2-614 0 0,-1-1 1 0 0,1 1 0 0 0,0 0 0 0 0,-1 0 0 0 0,1 0-1 0 0,0 1 1 0 0,0-1 0 0 0,0 0 0 0 0,0 1 0 0 0,-2 1-1 0 0,-6 4 142 0 0,-39 20 463 0 0,35-21-628 0 0,1 1 1 0 0,0 0-1 0 0,0 1 1 0 0,0 1-1 0 0,-12 11 1 0 0,24-19-8 0 0,2 0-54 0 0,1 0-1 0 0,0 0 0 0 0,0 0 0 0 0,0-1 1 0 0,-1 1-1 0 0,1-1 0 0 0,0 1 1 0 0,0-1-1 0 0,0 0 0 0 0,0 0 0 0 0,0 0 1 0 0,2 0-1 0 0,9 0-27 0 0,0-1 0 0 0,0-1 0 0 0,0 0 0 0 0,-1-1 0 0 0,23-8 0 0 0,62-31-214 0 0,-22 8-57 0 0,112-34-665 0 0,-264 110 2428 0 0,17-10-1027 0 0,2 2 1 0 0,1 3 0 0 0,-66 55-1 0 0,117-86-361 0 0,5-5 0 0 0,2 0 0 0 0,3 0-82 0 0,0 1 0 0 0,0-2 0 0 0,0 1 1 0 0,1 0-1 0 0,-1-1 0 0 0,0 0 0 0 0,0 0 0 0 0,0 0 0 0 0,0 0 0 0 0,0-1 0 0 0,1 1 0 0 0,-1-1 0 0 0,6-2 0 0 0,8-3-117 0 0,29-14-1 0 0,-27 10-4 0 0,311-132-1374 0 0,-301 129 1456 0 0,31-19-1 0 0,-60 31 178 0 0,-4 2-49 0 0,-38 5 172 0 0,2 3 0 0 0,-50 17 0 0 0,63-17-126 0 0,0 1 0 0 0,1 1 0 0 0,1 2 0 0 0,-33 22 0 0 0,54-33-93 0 0,1-1-12 0 0,0 0 0 0 0,0 0 0 0 0,1 0 1 0 0,-1 0-1 0 0,0 1 0 0 0,1-1 0 0 0,-1 1 0 0 0,1-1 0 0 0,-2 3 0 0 0,4-2-25 0 0,1-1 0 0 0,-1 0-1 0 0,1 0 1 0 0,-1 0 0 0 0,1-1 0 0 0,0 1-1 0 0,-1 0 1 0 0,1-1 0 0 0,0 1-1 0 0,0-1 1 0 0,-1 1 0 0 0,1-1 0 0 0,3 1-1 0 0,5-1-36 0 0,-1 0 0 0 0,1 0 0 0 0,0-1 0 0 0,-1 0 0 0 0,14-4 0 0 0,48-15-264 0 0,-47 12 208 0 0,238-83-1826 0 0,-213 71 1567 0 0,0 3-1 0 0,82-18 1 0 0,-128 34 1432 0 0,-17 8 36 0 0,-13 7-197 0 0,-39 26 0 0 0,57-33-852 0 0,0 0-1 0 0,0 0 1 0 0,0 1-1 0 0,1 0 0 0 0,1 0 1 0 0,-1 1-1 0 0,-8 13 1 0 0,11-11-51 0 0,5-2 38 0 0,1-7-66 0 0,0-1 1 0 0,0 0-1 0 0,0 1 0 0 0,0-1 1 0 0,1 0-1 0 0,-1 0 0 0 0,0 0 0 0 0,0 0 1 0 0,1 0-1 0 0,-1 0 0 0 0,1 0 0 0 0,-1 0 1 0 0,1-1-1 0 0,-1 1 0 0 0,1-1 0 0 0,0 1 1 0 0,-1-1-1 0 0,1 1 0 0 0,0-1 0 0 0,-1 0 1 0 0,1 0-1 0 0,0 0 0 0 0,-1 0 0 0 0,4 0 1 0 0,4-1-99 0 0,1 0 1 0 0,16-4 0 0 0,-25 5 96 0 0,87-23-1037 0 0,135-55 0 0 0,-180 59 775 0 0,-27 11 222 0 0,0 1 0 0 0,34-9 0 0 0,-48 15 1103 0 0,-8 10-327 0 0,-24 37 412 0 0,28-36-1069 0 0,2-8-72 0 0,0-1-4 0 0,0 0 0 0 0,0-1 0 0 0,0 1 0 0 0,0 0 0 0 0,0 0 0 0 0,1-1 0 0 0,-1 1 0 0 0,0 0 0 0 0,0-1 0 0 0,0 1 0 0 0,1 0 0 0 0,-1 0 0 0 0,0-1 0 0 0,1 1 0 0 0,-1-1 0 0 0,0 1 0 0 0,1 0 0 0 0,-1-1 0 0 0,1 1 0 0 0,-1-1 0 0 0,1 1 0 0 0,-1-1 0 0 0,1 1 0 0 0,-1-1 0 0 0,1 1 0 0 0,0-1 0 0 0,-1 0 0 0 0,1 1 0 0 0,-1-1 0 0 0,1 0 0 0 0,0 0 0 0 0,0 1 0 0 0,-1-1 0 0 0,1 0 0 0 0,0 0 0 0 0,-1 0 0 0 0,1 0 0 0 0,0 0 0 0 0,1 0 0 0 0,0 0 0 0 0,5 1-2 0 0,1-1-1 0 0,-1 0 0 0 0,1 0 1 0 0,-1 0-1 0 0,1-1 1 0 0,9-2-1 0 0,47-15-61 0 0,-37 10 22 0 0,3-1-17 0 0,4-1-79 0 0,43-7 1 0 0,-91 36 563 0 0,-34 27-97 0 0,-37 39 1106 0 0,47-40-3080 0 0,5 4-3354 0 0,29-41-1329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2.186"/>
    </inkml:context>
    <inkml:brush xml:id="br0">
      <inkml:brushProperty name="width" value="0.05" units="cm"/>
      <inkml:brushProperty name="height" value="0.05" units="cm"/>
      <inkml:brushProperty name="color" value="#AB008B"/>
    </inkml:brush>
  </inkml:definitions>
  <inkml:trace contextRef="#ctx0" brushRef="#br0">92 167 4607 0 0,'0'0'354'0'0,"0"-2"-233"0"0,5-10-492 0 0,4-5 4462 0 0,1 0 6298 0 0,-11 27-9927 0 0,-5 26 97 0 0,-22 70 1 0 0,12-49-278 0 0,-9 19 62 0 0,17-52-270 0 0,0 0 0 0 0,1 0 0 0 0,1 0 0 0 0,2 1 0 0 0,-3 31 0 0 0,9-56-72 0 0,-1 0 0 0 0,1 0 0 0 0,-1-1 0 0 0,0 1 0 0 0,1 0 0 0 0,-1-1-1 0 0,0 1 1 0 0,1-1 0 0 0,-1 0 0 0 0,0 1 0 0 0,1-1 0 0 0,0-1 0 0 0,3-2-66 0 0,-1 0 0 0 0,0-1 1 0 0,0 0-1 0 0,0 1 0 0 0,0-1 0 0 0,-1-1 0 0 0,1 1 0 0 0,3-10 0 0 0,18-49-256 0 0,-22 54 275 0 0,44-164-235 0 0,3-10 216 0 0,-46 172 64 0 0,0 0 0 0 0,0 1 0 0 0,12-22 0 0 0,-2 16 10 0 0,-6 14 62 0 0,-5 3-47 0 0,-2 0-8 0 0,0 0-1 0 0,0 0 1 0 0,0 0 0 0 0,0 0 0 0 0,0 0 0 0 0,0 0-1 0 0,-1 1 1 0 0,1-1 0 0 0,0 0 0 0 0,0 1 0 0 0,0-1-1 0 0,0 0 1 0 0,-1 1 0 0 0,1-1 0 0 0,0 1 0 0 0,-1-1-1 0 0,1 1 1 0 0,0-1 0 0 0,-1 1 0 0 0,1 0 0 0 0,0-1-1 0 0,-1 1 1 0 0,1 0 0 0 0,-1 0 0 0 0,1-1 0 0 0,-1 1-1 0 0,1 1 1 0 0,10 24 212 0 0,-10-24-176 0 0,7 25 395 0 0,8 52-1 0 0,1 2 38 0 0,-11-57-383 0 0,4 17 134 0 0,2 0-1 0 0,2-1 0 0 0,33 68 1 0 0,-38-92-244 0 0,-8-14-95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2.615"/>
    </inkml:context>
    <inkml:brush xml:id="br0">
      <inkml:brushProperty name="width" value="0.05" units="cm"/>
      <inkml:brushProperty name="height" value="0.05" units="cm"/>
      <inkml:brushProperty name="color" value="#AB008B"/>
    </inkml:brush>
  </inkml:definitions>
  <inkml:trace contextRef="#ctx0" brushRef="#br0">0 66 11055 0 0,'0'0'852'0'0,"2"-1"-560"0"0,10-6 796 0 0,0 2 0 0 0,1-1 0 0 0,0 2-1 0 0,-1 0 1 0 0,2 0 0 0 0,18-2-1 0 0,-30 5-1070 0 0,198-23 954 0 0,-184 22-1506 0 0,-1 0-1076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3.172"/>
    </inkml:context>
    <inkml:brush xml:id="br0">
      <inkml:brushProperty name="width" value="0.05" units="cm"/>
      <inkml:brushProperty name="height" value="0.05" units="cm"/>
      <inkml:brushProperty name="color" value="#AB008B"/>
    </inkml:brush>
  </inkml:definitions>
  <inkml:trace contextRef="#ctx0" brushRef="#br0">9 25 8431 0 0,'-8'-1'8655'0'0,"29"0"-8142"0"0,1-2 1 0 0,22-4-1 0 0,-22 3-276 0 0,0 1-1 0 0,25-1 0 0 0,-29 4-133 0 0,-12-1-90 0 0,1 1 0 0 0,0 0 0 0 0,-1 0 0 0 0,1 1 1 0 0,0 0-1 0 0,12 3 0 0 0,-17-2 30 0 0,-1-1-43 0 0,0 0 0 0 0,0 1 0 0 0,0-1 1 0 0,0 0-1 0 0,-1 1 0 0 0,1-1 1 0 0,0 1-1 0 0,-1-1 0 0 0,0 0 1 0 0,1 1-1 0 0,-1-1 0 0 0,0 1 0 0 0,1 0 1 0 0,-1-1-1 0 0,0 1 0 0 0,0-1 1 0 0,0 1-1 0 0,-1-1 0 0 0,1 1 1 0 0,0-1-1 0 0,-1 1 0 0 0,1-1 1 0 0,0 1-1 0 0,-1-1 0 0 0,0 0 0 0 0,1 1 1 0 0,-1-1-1 0 0,0 0 0 0 0,0 1 1 0 0,0-1-1 0 0,-2 2 0 0 0,0 3 1 0 0,-8 10-1 0 0,-2 0 0 0 0,0-1 0 0 0,0-1 0 0 0,-30 26 0 0 0,19-19 0 0 0,3-2 0 0 0,-2 1 0 0 0,2 1 0 0 0,-33 40 0 0 0,50-54 0 0 0,4-7 0 0 0,0 1 0 0 0,0-1 0 0 0,0 1 0 0 0,0-1 0 0 0,0 1 0 0 0,0 0 0 0 0,0-1 0 0 0,0 1 0 0 0,0-1 0 0 0,1 1 0 0 0,-1-1 0 0 0,0 1 0 0 0,0-1 0 0 0,1 1 0 0 0,-1-1 0 0 0,0 1 0 0 0,0-1 0 0 0,1 1 0 0 0,-1-1 0 0 0,0 1 0 0 0,1-1 0 0 0,-1 1 0 0 0,1-1 0 0 0,-1 0 0 0 0,1 1 0 0 0,-1-1 0 0 0,1 0 0 0 0,-1 1 0 0 0,1-1 0 0 0,-1 0 0 0 0,1 0 0 0 0,-1 1 0 0 0,1-1 0 0 0,-1 0 0 0 0,1 0 0 0 0,0 0 0 0 0,0 0 0 0 0,-1 0 0 0 0,5 2 34 0 0,1-1-1 0 0,0-1 1 0 0,-1 1 0 0 0,1-1-1 0 0,5 0 1 0 0,19 2 224 0 0,54 16 581 0 0,41 6-1258 0 0,-123-24 23 0 0,10 0-1313 0 0,-4-3-4312 0 0,0-1 683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3.552"/>
    </inkml:context>
    <inkml:brush xml:id="br0">
      <inkml:brushProperty name="width" value="0.05" units="cm"/>
      <inkml:brushProperty name="height" value="0.05" units="cm"/>
      <inkml:brushProperty name="color" value="#AB008B"/>
    </inkml:brush>
  </inkml:definitions>
  <inkml:trace contextRef="#ctx0" brushRef="#br0">8 135 1839 0 0,'-7'-46'1923'0'0,"8"16"14050"0"0,2 43-15533 0 0,-1 7-152 0 0,-2-1 0 0 0,-1 29 1 0 0,0 8 86 0 0,1-27-151 0 0,0-9-41 0 0,0-1 0 0 0,4 21 1 0 0,-3-35-155 0 0,0-1 1 0 0,0 1 0 0 0,0-1-1 0 0,0 1 1 0 0,1-1-1 0 0,0 0 1 0 0,0 0-1 0 0,0 0 1 0 0,0 0 0 0 0,1 0-1 0 0,-1 0 1 0 0,1 0-1 0 0,0-1 1 0 0,4 4-1 0 0,-5-5-14 0 0,0-1 0 0 0,0 1-1 0 0,0 0 1 0 0,1-1-1 0 0,-1 0 1 0 0,0 0 0 0 0,1 0-1 0 0,0 0 1 0 0,-1 0 0 0 0,1 0-1 0 0,-1 0 1 0 0,1-1-1 0 0,0 0 1 0 0,0 1 0 0 0,-1-1-1 0 0,1 0 1 0 0,3 0-1 0 0,-1-1 13 0 0,-1 0-1 0 0,1 0 1 0 0,-1-1-1 0 0,1 1 1 0 0,-1-1-1 0 0,0 0 0 0 0,1 0 1 0 0,-1-1-1 0 0,5-3 1 0 0,0-1 13 0 0,0 0 0 0 0,0-1-1 0 0,-1-1 1 0 0,0 1 0 0 0,0-1 0 0 0,-1-1 0 0 0,8-12 0 0 0,-7 7-5 0 0,0-1 1 0 0,-1-1-1 0 0,-1 1 0 0 0,0-1 1 0 0,5-33-1 0 0,-6 16 28 0 0,-1 1-1 0 0,-1-40 1 0 0,-3 61-63 0 0,-4-7-6024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3.925"/>
    </inkml:context>
    <inkml:brush xml:id="br0">
      <inkml:brushProperty name="width" value="0.05" units="cm"/>
      <inkml:brushProperty name="height" value="0.05" units="cm"/>
      <inkml:brushProperty name="color" value="#AB008B"/>
    </inkml:brush>
  </inkml:definitions>
  <inkml:trace contextRef="#ctx0" brushRef="#br0">0 1 11399 0 0,'0'0'1032'0'0,"0"1"-845"0"0,8 49 1960 0 0,3 38 646 0 0,-9-25-1603 0 0,-1-25-593 0 0,7 47 1 0 0,-6-77-466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3"/>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4.421"/>
    </inkml:context>
    <inkml:brush xml:id="br0">
      <inkml:brushProperty name="width" value="0.05" units="cm"/>
      <inkml:brushProperty name="height" value="0.05" units="cm"/>
      <inkml:brushProperty name="color" value="#AB008B"/>
    </inkml:brush>
  </inkml:definitions>
  <inkml:trace contextRef="#ctx0" brushRef="#br0">0 158 6911 0 0,'0'-2'528'0'0,"1"-3"-129"0"0,0 1 0 0 0,0-1-1 0 0,0 0 1 0 0,1 0-1 0 0,0 1 1 0 0,0-1 0 0 0,0 1-1 0 0,0-1 1 0 0,0 1-1 0 0,1 0 1 0 0,0 0 0 0 0,6-7-1 0 0,-3 5 65 0 0,1 0-1 0 0,0 0 0 0 0,0 1 1 0 0,0 0-1 0 0,1 0 0 0 0,12-5 1 0 0,3 0 202 0 0,0 2 0 0 0,0 0 0 0 0,1 2 0 0 0,32-5 0 0 0,-43 9-287 0 0,0 1 0 0 0,13 0 0 0 0,-21 1-275 0 0,-1 0 1 0 0,0 0-1 0 0,1 1 1 0 0,-1 0-1 0 0,0-1 1 0 0,0 2-1 0 0,0-1 0 0 0,1 0 1 0 0,5 4-1 0 0,-9-4-92 0 0,-1-1 1 0 0,1 1-1 0 0,-1-1 0 0 0,0 1 1 0 0,1-1-1 0 0,-1 1 0 0 0,0 0 0 0 0,0-1 1 0 0,1 1-1 0 0,-1-1 0 0 0,0 1 0 0 0,0 0 1 0 0,0-1-1 0 0,0 1 0 0 0,0 0 1 0 0,0-1-1 0 0,0 1 0 0 0,0 0 0 0 0,0-1 1 0 0,0 1-1 0 0,0-1 0 0 0,0 1 1 0 0,0 0-1 0 0,-1-1 0 0 0,1 2 0 0 0,-6 13 23 0 0,-3-3-18 0 0,-1 0-1 0 0,0 0 1 0 0,0-1 0 0 0,-1-1-1 0 0,-1 0 1 0 0,-24 17 0 0 0,-15 13 11 0 0,19-13-191 0 0,-57 36 0 0 0,85-61 156 0 0,3-1-152 0 0,6 0-515 0 0,-1 0 601 0 0,1 0-1 0 0,0 1 0 0 0,0-1 0 0 0,-1 1 0 0 0,9 5 1 0 0,2 0-27 0 0,21 9 435 0 0,-1 3-1 0 0,-1 1 0 0 0,45 34 1 0 0,-58-40-286 0 0,-14-9-62 0 0,1 0 0 0 0,-1-1 1 0 0,15 6-1 0 0,9-3-3506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4.803"/>
    </inkml:context>
    <inkml:brush xml:id="br0">
      <inkml:brushProperty name="width" value="0.05" units="cm"/>
      <inkml:brushProperty name="height" value="0.05" units="cm"/>
      <inkml:brushProperty name="color" value="#AB008B"/>
    </inkml:brush>
  </inkml:definitions>
  <inkml:trace contextRef="#ctx0" brushRef="#br0">35 1 6447 0 0,'0'0'499'0'0,"-1"2"-92"0"0,-2 4 626 0 0,0 1 0 0 0,1 0 1 0 0,-1 0-1 0 0,1 0 1 0 0,-2 13-1 0 0,-2 41 828 0 0,4-27-1828 0 0,-1-14-151 0 0,0 6 474 0 0,1 0 0 0 0,2 31 1 0 0,0-51-164 0 0,1 1 0 0 0,-1-1 0 0 0,1 1 0 0 0,1-1 0 0 0,-1 0 0 0 0,1 0 0 0 0,0 0 0 0 0,1 0 0 0 0,-1 0 0 0 0,1 0 1 0 0,0-1-1 0 0,1 1 0 0 0,0-1 0 0 0,5 7 0 0 0,-6-9-155 0 0,1-1 1 0 0,-1 1-1 0 0,0-1 1 0 0,1 0-1 0 0,-1 0 0 0 0,1 0 1 0 0,0-1-1 0 0,0 1 1 0 0,-1-1-1 0 0,1 0 0 0 0,0 0 1 0 0,0 0-1 0 0,0-1 1 0 0,0 1-1 0 0,1-1 0 0 0,-1 0 1 0 0,0 0-1 0 0,8-2 1 0 0,6-1 74 0 0,1-1 1 0 0,33-12-1 0 0,-17 5 26 0 0,46-14-321 0 0,-48 13-5921 0 0</inkml:trace>
  <inkml:trace contextRef="#ctx0" brushRef="#br0" timeOffset="1">6 258 17279 0 0,'0'0'794'0'0,"1"-2"-22"0"0,8-3-637 0 0,0-1 1 0 0,0 2 0 0 0,0-1 0 0 0,1 1 0 0 0,-1 1 0 0 0,1-1 0 0 0,0 2 0 0 0,19-4 0 0 0,14-4 241 0 0,-37 8-531 0 0,7-2 209 0 0,0 0-1 0 0,22-10 1 0 0,-32 12-379 0 0,-1 1 0 0 0,1 0 0 0 0,0-1 0 0 0,-1 0 0 0 0,0 0 0 0 0,1 0 1 0 0,-1 0-1 0 0,0 0 0 0 0,0 0 0 0 0,0 0 0 0 0,0-1 0 0 0,0 1 0 0 0,0-1 0 0 0,-1 1 0 0 0,0-1 0 0 0,1 0 0 0 0,-1 1 1 0 0,2-6-1 0 0,-3-3-1674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5.172"/>
    </inkml:context>
    <inkml:brush xml:id="br0">
      <inkml:brushProperty name="width" value="0.05" units="cm"/>
      <inkml:brushProperty name="height" value="0.05" units="cm"/>
      <inkml:brushProperty name="color" value="#AB008B"/>
    </inkml:brush>
  </inkml:definitions>
  <inkml:trace contextRef="#ctx0" brushRef="#br0">1 42 14455 0 0,'0'0'1307'0'0,"2"-1"-1072"0"0,10-5 270 0 0,0 0 1 0 0,0 1-1 0 0,1 1 1 0 0,0 0 0 0 0,0 1-1 0 0,0 0 1 0 0,15-1-1 0 0,95 1 1190 0 0,-84 3-2344 0 0,-26 0-4429 0 0,-2-3-1796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5.612"/>
    </inkml:context>
    <inkml:brush xml:id="br0">
      <inkml:brushProperty name="width" value="0.05" units="cm"/>
      <inkml:brushProperty name="height" value="0.05" units="cm"/>
      <inkml:brushProperty name="color" value="#AB008B"/>
    </inkml:brush>
  </inkml:definitions>
  <inkml:trace contextRef="#ctx0" brushRef="#br0">7 18 12119 0 0,'0'0'555'0'0,"0"-1"-12"0"0,-1-5-235 0 0,1 4 305 0 0,2-7 4076 0 0,0 15-4553 0 0,0-1 1 0 0,-1 1-1 0 0,1 0 0 0 0,-1-1 0 0 0,0 1 0 0 0,-1 0 1 0 0,1 8-1 0 0,-6 46 592 0 0,2-25-328 0 0,-1 11-14 0 0,1-21-252 0 0,1 0 0 0 0,1-1 0 0 0,2 1 0 0 0,5 41 0 0 0,-6-65-285 0 0,1-21-9176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5.988"/>
    </inkml:context>
    <inkml:brush xml:id="br0">
      <inkml:brushProperty name="width" value="0.05" units="cm"/>
      <inkml:brushProperty name="height" value="0.05" units="cm"/>
      <inkml:brushProperty name="color" value="#AB008B"/>
    </inkml:brush>
  </inkml:definitions>
  <inkml:trace contextRef="#ctx0" brushRef="#br0">30 106 9215 0 0,'0'0'707'0'0,"9"-5"-228"0"0,1 0 1465 0 0,0 0 0 0 0,16-4 0 0 0,47-8 1464 0 0,7-2-2095 0 0,-33 5-1043 0 0,9-4-928 0 0,-21 4-6042 0 0</inkml:trace>
  <inkml:trace contextRef="#ctx0" brushRef="#br0" timeOffset="1">0 273 11055 0 0,'0'0'852'0'0,"2"-1"-560"0"0,12-6 540 0 0,0 0-1 0 0,0 2 1 0 0,1-1-1 0 0,-1 2 1 0 0,1 0-1 0 0,16-2 0 0 0,99-6 240 0 0,-55 6-1275 0 0,-68 5 174 0 0,22-2-5315 0 0,-14 0-471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6.376"/>
    </inkml:context>
    <inkml:brush xml:id="br0">
      <inkml:brushProperty name="width" value="0.05" units="cm"/>
      <inkml:brushProperty name="height" value="0.05" units="cm"/>
      <inkml:brushProperty name="color" value="#AB008B"/>
    </inkml:brush>
  </inkml:definitions>
  <inkml:trace contextRef="#ctx0" brushRef="#br0">17 101 919 0 0,'0'0'16054'0'0,"-4"9"-15278"0"0,1-1-521 0 0,0 0 1 0 0,1 0-1 0 0,1 0 1 0 0,-1 0-1 0 0,1 0 1 0 0,1 16-1 0 0,0-8 115 0 0,1-1 0 0 0,6 27 0 0 0,-6-37-300 0 0,0 0-1 0 0,0 0 1 0 0,1 0-1 0 0,0-1 1 0 0,0 1-1 0 0,0-1 1 0 0,1 1-1 0 0,0-1 1 0 0,0 0-1 0 0,0 0 1 0 0,0 0-1 0 0,0 0 1 0 0,1-1-1 0 0,0 1 1 0 0,-1-1-1 0 0,1 0 1 0 0,5 3-1 0 0,-6-5-42 0 0,0 1 0 0 0,1-1 0 0 0,-1 1-1 0 0,0-1 1 0 0,1 0 0 0 0,-1-1 0 0 0,1 1-1 0 0,-1 0 1 0 0,1-1 0 0 0,-1 0 0 0 0,1 0-1 0 0,-1 0 1 0 0,1 0 0 0 0,-1-1 0 0 0,1 1-1 0 0,-1-1 1 0 0,1 0 0 0 0,-1 0 0 0 0,0 0-1 0 0,1-1 1 0 0,-1 1 0 0 0,0-1 0 0 0,0 1-1 0 0,5-5 1 0 0,0-1-7 0 0,1 0 0 0 0,-2-1 0 0 0,1 0 0 0 0,-1 0 1 0 0,0-1-1 0 0,-1 0 0 0 0,0 0 0 0 0,0 0 0 0 0,-1-1 0 0 0,-1 0 0 0 0,1 0 0 0 0,-2 0 0 0 0,1-1 0 0 0,-1 1 0 0 0,-1-1 0 0 0,2-13 0 0 0,-3 11 12 0 0,0 0-1 0 0,-2 0 0 0 0,1 0 0 0 0,-1 0 0 0 0,-1 0 0 0 0,0 0 0 0 0,-1 1 0 0 0,-8-21 0 0 0,8 23-20 0 0,-1 2-50 0 0,4 7-158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6.750"/>
    </inkml:context>
    <inkml:brush xml:id="br0">
      <inkml:brushProperty name="width" value="0.05" units="cm"/>
      <inkml:brushProperty name="height" value="0.05" units="cm"/>
      <inkml:brushProperty name="color" value="#AB008B"/>
    </inkml:brush>
  </inkml:definitions>
  <inkml:trace contextRef="#ctx0" brushRef="#br0">56 0 12895 0 0,'0'0'3238'0'0,"0"2"-2220"0"0,-4 30 580 0 0,-3 35-657 0 0,-17 68 0 0 0,23-131-877 0 0,-1 2-105 0 0,1-4-247 0 0,-8-7-3071 0 0,2-3 799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7.130"/>
    </inkml:context>
    <inkml:brush xml:id="br0">
      <inkml:brushProperty name="width" value="0.05" units="cm"/>
      <inkml:brushProperty name="height" value="0.05" units="cm"/>
      <inkml:brushProperty name="color" value="#AB008B"/>
    </inkml:brush>
  </inkml:definitions>
  <inkml:trace contextRef="#ctx0" brushRef="#br0">0 53 11343 0 0,'0'0'1031'0'0,"16"4"790"0"0,-6 2-1280 0 0,0 0-1 0 0,-1 0 1 0 0,0 1 0 0 0,0 0-1 0 0,0 1 1 0 0,-1 0-1 0 0,0 0 1 0 0,-1 0 0 0 0,8 13-1 0 0,-4-7 52 0 0,2 0-1 0 0,16 16 0 0 0,-14-18-77 0 0,28 19 0 0 0,-37-28-429 0 0,1 1 1 0 0,-1-1-1 0 0,1 0 1 0 0,0 0 0 0 0,0-1-1 0 0,0 0 1 0 0,11 2-1 0 0,-16-5-61 0 0,-1 1 1 0 0,0-1-1 0 0,0 1 0 0 0,1-1 0 0 0,-1 1 0 0 0,0-1 1 0 0,0 0-1 0 0,0 1 0 0 0,0-1 0 0 0,0 0 0 0 0,0 0 1 0 0,0 0-1 0 0,0 0 0 0 0,0 0 0 0 0,0 0 0 0 0,0 0 1 0 0,-1 0-1 0 0,1 0 0 0 0,0-2 0 0 0,2-1-4 0 0,-1 3 5 0 0,2-3-6 0 0,0-11 97 0 0,-2-13-36 0 0,0 0 0 0 0,-3-34 0 0 0,0 32-153 0 0,4-45-1 0 0,-2 74 16 0 0,3 9-6825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7.493"/>
    </inkml:context>
    <inkml:brush xml:id="br0">
      <inkml:brushProperty name="width" value="0.05" units="cm"/>
      <inkml:brushProperty name="height" value="0.05" units="cm"/>
      <inkml:brushProperty name="color" value="#AB008B"/>
    </inkml:brush>
  </inkml:definitions>
  <inkml:trace contextRef="#ctx0" brushRef="#br0">189 37 14167 0 0,'-7'-12'1511'0'0,"7"10"-1484"0"0,-1 1 0 0 0,1-1 0 0 0,-1 1 0 0 0,0-1 0 0 0,0 1 0 0 0,0 0 0 0 0,0 0 0 0 0,0-1 0 0 0,0 1 0 0 0,0 0 0 0 0,0 0 1 0 0,-1 0-1 0 0,1 0 0 0 0,0 0 0 0 0,-1 0 0 0 0,1 1 0 0 0,0-1 0 0 0,-1 0 0 0 0,1 1 0 0 0,-1-1 0 0 0,1 1 0 0 0,-1-1 0 0 0,1 1 0 0 0,-1 0 0 0 0,0 0 0 0 0,1 0 0 0 0,-1 0 0 0 0,1 0 0 0 0,-1 0 0 0 0,1 0 0 0 0,-1 0 0 0 0,0 0 1 0 0,-1 1-1 0 0,-2 1 99 0 0,0 0-1 0 0,0 1 1 0 0,0-1 0 0 0,0 1 0 0 0,0 0 0 0 0,-6 5 0 0 0,2-1 52 0 0,1 1-1 0 0,0 0 0 0 0,1 0 1 0 0,0 0-1 0 0,0 1 1 0 0,0 0-1 0 0,1 0 0 0 0,1 1 1 0 0,0 0-1 0 0,-6 15 1 0 0,8-17-33 0 0,0 0 1 0 0,1 1 0 0 0,-1-1 0 0 0,2 1 0 0 0,-1 0 0 0 0,1 0 0 0 0,1 0 0 0 0,0-1 0 0 0,0 1 0 0 0,1 0 0 0 0,0 0 0 0 0,0 0 0 0 0,4 12 0 0 0,-4-18-115 0 0,0 0-1 0 0,0 0 1 0 0,1 0 0 0 0,-1 0-1 0 0,1 0 1 0 0,0 0 0 0 0,0-1-1 0 0,0 1 1 0 0,0-1 0 0 0,0 1 0 0 0,1-1-1 0 0,-1 0 1 0 0,1 0 0 0 0,-1 0-1 0 0,5 2 1 0 0,-3-1 9 0 0,1-1-1 0 0,0-1 1 0 0,-1 1-1 0 0,1-1 1 0 0,0 1 0 0 0,0-2-1 0 0,0 1 1 0 0,-1 0-1 0 0,9-1 1 0 0,-3 0-188 0 0,0-1 0 0 0,0 0 0 0 0,-1-1 0 0 0,1 0 0 0 0,0-1 0 0 0,-1 1 1 0 0,1-2-1 0 0,-1 0 0 0 0,14-7 0 0 0,-13 5-773 0 0,0-2-1 0 0,-1 1 1 0 0,10-10 0 0 0,-5 3-1349 0 0</inkml:trace>
  <inkml:trace contextRef="#ctx0" brushRef="#br0" timeOffset="1">329 43 7367 0 0,'0'0'6699'0'0,"-1"2"-4760"0"0,-1 19-267 0 0,0-8-858 0 0,1 0-1 0 0,0 24 1 0 0,2 47 644 0 0,-2-61-962 0 0,1 0 0 0 0,1 0-1 0 0,8 45 1 0 0,-8-66-511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7.867"/>
    </inkml:context>
    <inkml:brush xml:id="br0">
      <inkml:brushProperty name="width" value="0.05" units="cm"/>
      <inkml:brushProperty name="height" value="0.05" units="cm"/>
      <inkml:brushProperty name="color" value="#AB008B"/>
    </inkml:brush>
  </inkml:definitions>
  <inkml:trace contextRef="#ctx0" brushRef="#br0">0 194 6911 0 0,'0'0'623'0'0,"1"-1"-514"0"0,2-3 477 0 0,1 1 0 0 0,-1-1-1 0 0,1 1 1 0 0,-1 0-1 0 0,1 0 1 0 0,0 1-1 0 0,0-1 1 0 0,0 1-1 0 0,0 0 1 0 0,1 0 0 0 0,-1 0-1 0 0,1 1 1 0 0,-1-1-1 0 0,7 0 1 0 0,11-2 1545 0 0,40-2 0 0 0,-34 4-2670 0 0,0-1 780 0 0,104-3 689 0 0,-131 7-895 0 0,-1 0 0 0 0,1 0 0 0 0,0 0 0 0 0,0 0 0 0 0,-1 0 0 0 0,1 1 0 0 0,-1-1 0 0 0,1 0 0 0 0,-1 0 0 0 0,1 1 1 0 0,-1-1-1 0 0,0 0 0 0 0,0 1 0 0 0,1 2 0 0 0,-1-4 5 0 0,0 10 230 0 0,0-1 0 0 0,0 1-1 0 0,-1 0 1 0 0,0-1 0 0 0,0 0 0 0 0,-5 14-1 0 0,-1 14 455 0 0,6-31-662 0 0,-3 23 103 0 0,2 1-1 0 0,1 37 1 0 0,1-66-912 0 0</inkml:trace>
  <inkml:trace contextRef="#ctx0" brushRef="#br0" timeOffset="1">358 30 6911 0 0,'0'0'672'0'0,"2"-12"-600"0"0,4 3-72 0 0,5 3 2040 0 0,-1 4 392 0 0,1 2 72 0 0,0 0-8104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0"/>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8.213"/>
    </inkml:context>
    <inkml:brush xml:id="br0">
      <inkml:brushProperty name="width" value="0.05" units="cm"/>
      <inkml:brushProperty name="height" value="0.05" units="cm"/>
      <inkml:brushProperty name="color" value="#AB008B"/>
    </inkml:brush>
  </inkml:definitions>
  <inkml:trace contextRef="#ctx0" brushRef="#br0">133 33 14047 0 0,'0'0'646'0'0,"-2"0"-16"0"0,-3 3-513 0 0,0-1 0 0 0,0 1 0 0 0,1 0 0 0 0,-1 0 0 0 0,1 0 0 0 0,-1 1 0 0 0,1-1 0 0 0,0 1 0 0 0,1 0 0 0 0,-1 1 0 0 0,1-1 0 0 0,-5 7 0 0 0,-3 8 893 0 0,-16 37 1 0 0,20-39-827 0 0,1-5 452 0 0,1 1 1 0 0,-7 24-1 0 0,11-34-525 0 0,1 1-1 0 0,-1-1 0 0 0,0 0 0 0 0,1 0 0 0 0,0 0 1 0 0,0 0-1 0 0,0 0 0 0 0,0 1 0 0 0,0-1 0 0 0,1 0 1 0 0,0 0-1 0 0,-1 0 0 0 0,1 0 0 0 0,0 0 0 0 0,0 0 0 0 0,1 0 1 0 0,2 6-1 0 0,-2-8-71 0 0,-1 0 1 0 0,0 0-1 0 0,1-1 1 0 0,-1 1 0 0 0,1 0-1 0 0,0 0 1 0 0,-1-1-1 0 0,1 1 1 0 0,-1-1-1 0 0,3 1 1 0 0,2 1 54 0 0,0-1-42 0 0,-1 1 0 0 0,0-1 0 0 0,1 0 1 0 0,0-1-1 0 0,-1 1 0 0 0,1-1 0 0 0,-1 0 0 0 0,1-1 0 0 0,-1 1 0 0 0,1-1 0 0 0,-1 0 0 0 0,1 0 0 0 0,-1-1 0 0 0,0 0 1 0 0,1 0-1 0 0,-1 0 0 0 0,7-4 0 0 0,3-3 15 0 0,-1 0 0 0 0,0-1 0 0 0,0 0 0 0 0,18-18 0 0 0,-26 21-47 0 0,0 0-1 0 0,0 0 0 0 0,0-1 0 0 0,-1 0 1 0 0,0 0-1 0 0,0 0 0 0 0,-1 0 0 0 0,0-1 1 0 0,-1 0-1 0 0,0 0 0 0 0,3-12 0 0 0,-5 16-11 0 0,0 0-1 0 0,0 0 0 0 0,0 0 0 0 0,-1 0 1 0 0,0 0-1 0 0,0 1 0 0 0,-1-1 1 0 0,1 0-1 0 0,-1 0 0 0 0,0 0 1 0 0,0 0-1 0 0,0 0 0 0 0,-1 0 0 0 0,0 1 1 0 0,0-1-1 0 0,0 1 0 0 0,-1-1 1 0 0,1 1-1 0 0,-1 0 0 0 0,0 0 1 0 0,0 0-1 0 0,-7-6 0 0 0,7 8-6 0 0,1 1 0 0 0,-1-1-1 0 0,1 1 1 0 0,-1 0 0 0 0,1 0 0 0 0,-1 1 0 0 0,1-1-1 0 0,-1 0 1 0 0,0 1 0 0 0,0 0 0 0 0,1-1 0 0 0,-1 1-1 0 0,0 0 1 0 0,0 0 0 0 0,1 1 0 0 0,-1-1 0 0 0,0 1-1 0 0,1-1 1 0 0,-1 1 0 0 0,0 0 0 0 0,1 0 0 0 0,-5 2-1 0 0,-6 3-74 0 0,-1 0-1 0 0,-20 15 1 0 0,33-21 63 0 0,-10 7-1073 0 0,0 1 1 0 0,1 1-1 0 0,-16 15 1 0 0,9-6-6495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08.670"/>
    </inkml:context>
    <inkml:brush xml:id="br0">
      <inkml:brushProperty name="width" value="0.05" units="cm"/>
      <inkml:brushProperty name="height" value="0.05" units="cm"/>
      <inkml:brushProperty name="color" value="#AB008B"/>
    </inkml:brush>
  </inkml:definitions>
  <inkml:trace contextRef="#ctx0" brushRef="#br0">22 98 1839 0 0,'1'2'11876'0'0,"2"1"-11129"0"0,-1 1 0 0 0,1 0 1 0 0,-1-1-1 0 0,0 1 0 0 0,0 0 0 0 0,0 0 0 0 0,-1 0 0 0 0,3 9 0 0 0,-3-5-355 0 0,1 1 0 0 0,-1 0 1 0 0,-1 17-1 0 0,-2-4-463 0 0,0 0 0 0 0,-10 36 0 0 0,12-58 71 0 0,-4 16 44 0 0,-11 30-1 0 0,14-44-312 0 0,-7-22-4735 0 0,7 12 4682 0 0,0 0 1 0 0,0-1 0 0 0,0 1 0 0 0,1-1 0 0 0,1 1 0 0 0,-1-1 0 0 0,1 1-1 0 0,1-1 1 0 0,0 1 0 0 0,0 0 0 0 0,0-1 0 0 0,1 1 0 0 0,0 0-1 0 0,6-9 1 0 0,-9 16 443 0 0,1 0 0 0 0,0 0 0 0 0,-1 0 0 0 0,1 0 0 0 0,0 0-1 0 0,0 1 1 0 0,0-1 0 0 0,-1 0 0 0 0,1 0 0 0 0,0 1 0 0 0,0-1-1 0 0,0 0 1 0 0,0 1 0 0 0,0-1 0 0 0,0 1 0 0 0,1-1 0 0 0,-1 1 0 0 0,0 0-1 0 0,0-1 1 0 0,0 1 0 0 0,0 0 0 0 0,0 0 0 0 0,1 0 0 0 0,-1 0-1 0 0,0 0 1 0 0,0 0 0 0 0,0 0 0 0 0,0 0 0 0 0,1 0 0 0 0,-1 1-1 0 0,0-1 1 0 0,0 0 0 0 0,0 1 0 0 0,0-1 0 0 0,0 1 0 0 0,0-1 0 0 0,0 1-1 0 0,0 0 1 0 0,2 1 0 0 0,4 3 280 0 0,0 1 0 0 0,-1 0 0 0 0,1 1 0 0 0,7 9 0 0 0,-1 0 386 0 0,2-1-229 0 0,1-1 0 0 0,0 0-1 0 0,1-1 1 0 0,0 0-1 0 0,34 17 1 0 0,-39-24-290 0 0,0-1 1 0 0,25 7-1 0 0,-36-12-250 0 0,-1-1 0 0 0,1 1 0 0 0,0 0 0 0 0,-1 0 0 0 0,1-1 0 0 0,-1 1 0 0 0,1 0 1 0 0,-1-1-1 0 0,1 1 0 0 0,0 0 0 0 0,-1-1 0 0 0,1 1 0 0 0,-1-1 0 0 0,0 1 0 0 0,1-1 0 0 0,-1 1 0 0 0,1-1 0 0 0,-1 0 0 0 0,0 1 0 0 0,1-1 0 0 0,-1 1 0 0 0,0-2 0 0 0,7-13 247 0 0,-5 1-184 0 0,-1 0 1 0 0,-1 0-1 0 0,0-1 0 0 0,-1 1 0 0 0,0 0 1 0 0,-5-19-1 0 0,1-9 45 0 0,-5-92 303 0 0,9 76-7125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10.795"/>
    </inkml:context>
    <inkml:brush xml:id="br0">
      <inkml:brushProperty name="width" value="0.05" units="cm"/>
      <inkml:brushProperty name="height" value="0.05" units="cm"/>
      <inkml:brushProperty name="color" value="#AB008B"/>
    </inkml:brush>
  </inkml:definitions>
  <inkml:trace contextRef="#ctx0" brushRef="#br0">618 145 5983 0 0,'-55'-9'895'0'0,"-74"-2"-1"0"0,6 11-3067 0 0,-89 21 4987 0 0,187-17-2564 0 0,-47 0 558 0 0,71-4-56 0 0,2-1-524 0 0,9-3 124 0 0,0-1 0 0 0,0 1-1 0 0,0 1 1 0 0,1-1-1 0 0,16-1 1 0 0,61-6 691 0 0,-54 8-738 0 0,1836-105 3109 0 0,-830 103-1370 0 0,-932 7-3414 0 0,-91-1 636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13.837"/>
    </inkml:context>
    <inkml:brush xml:id="br0">
      <inkml:brushProperty name="width" value="0.05" units="cm"/>
      <inkml:brushProperty name="height" value="0.05" units="cm"/>
      <inkml:brushProperty name="color" value="#AB008B"/>
    </inkml:brush>
  </inkml:definitions>
  <inkml:trace contextRef="#ctx0" brushRef="#br0">95 16 3679 0 0,'-3'-6'-51'0'0,"-1"-3"7539"0"0,9 23-3275 0 0,-3-4-5888 0 0,1 38 2253 0 0,-2 0 0 0 0,-8 78 0 0 0,3-75-285 0 0,-32 384 1872 0 0,-13 232 602 0 0,46-591-2353 0 0,3-1 0 0 0,17 127 0 0 0,-17-197-369 0 0,1-1 0 0 0,1 1 0 0 0,-1 0 0 0 0,1-1 0 0 0,-1 1 0 0 0,1-1 0 0 0,0 0 0 0 0,5 7-1 0 0,-7-10-39 0 0,1 0-1 0 0,0 0 1 0 0,0 0-1 0 0,0 0 1 0 0,0 0-1 0 0,0 0 0 0 0,0 0 1 0 0,0-1-1 0 0,0 1 1 0 0,1 0-1 0 0,-1 0 1 0 0,0-1-1 0 0,0 1 0 0 0,1-1 1 0 0,-1 1-1 0 0,0-1 1 0 0,1 0-1 0 0,-1 1 0 0 0,0-1 1 0 0,1 0-1 0 0,-1 0 1 0 0,0 0-1 0 0,1 0 1 0 0,-1 0-1 0 0,0 0 0 0 0,1-1 1 0 0,-1 1-1 0 0,0 0 1 0 0,1-1-1 0 0,-1 1 1 0 0,0-1-1 0 0,1 1 0 0 0,1-2 1 0 0,-1 1-179 0 0,0-1 0 0 0,1 0-1 0 0,-1 1 1 0 0,0-1 0 0 0,0 0 0 0 0,0 0 0 0 0,0-1 0 0 0,-1 1 0 0 0,3-3 0 0 0,-4 5 130 0 0,11-16-1054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14.496"/>
    </inkml:context>
    <inkml:brush xml:id="br0">
      <inkml:brushProperty name="width" value="0.05" units="cm"/>
      <inkml:brushProperty name="height" value="0.05" units="cm"/>
      <inkml:brushProperty name="color" value="#AB008B"/>
    </inkml:brush>
  </inkml:definitions>
  <inkml:trace contextRef="#ctx0" brushRef="#br0">1 103 8751 0 0,'0'0'794'0'0,"1"0"-652"0"0,136 10 2972 0 0,73-14-2927 0 0,-144 2 88 0 0,394-24 540 0 0,-213 9-230 0 0,-82 7-61 0 0,916-34 2032 0 0,-269 35-1177 0 0,-666 9-2606 0 0,-123 0-5173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15.136"/>
    </inkml:context>
    <inkml:brush xml:id="br0">
      <inkml:brushProperty name="width" value="0.05" units="cm"/>
      <inkml:brushProperty name="height" value="0.05" units="cm"/>
      <inkml:brushProperty name="color" value="#AB008B"/>
    </inkml:brush>
  </inkml:definitions>
  <inkml:trace contextRef="#ctx0" brushRef="#br0">52 83 1839 0 0,'-1'-10'236'0'0,"0"-6"645"0"0,1-30 2061 0 0,2 35 4406 0 0,2 27-7140 0 0,-1 0 0 0 0,-1 1 1 0 0,-1-1-1 0 0,0 0 0 0 0,-1 1 0 0 0,-2 18 1 0 0,1-9 8 0 0,-26 516 2029 0 0,-5 179-462 0 0,34-493-1394 0 0,2-178-301 0 0,2 0-1 0 0,18 75 1 0 0,-23-123-67 0 0,14 45-278 0 0,-14-44 193 0 0,0-1 0 0 0,0 1 0 0 0,0-1 0 0 0,1 0 0 0 0,-1 1 0 0 0,0-1 0 0 0,1 0 0 0 0,0 0 0 0 0,0 0 0 0 0,-1 0 1 0 0,1 0-1 0 0,0 0 0 0 0,0-1 0 0 0,1 1 0 0 0,1 1 0 0 0,12-3-424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16.603"/>
    </inkml:context>
    <inkml:brush xml:id="br0">
      <inkml:brushProperty name="width" value="0.05" units="cm"/>
      <inkml:brushProperty name="height" value="0.05" units="cm"/>
      <inkml:brushProperty name="color" value="#AB008B"/>
    </inkml:brush>
  </inkml:definitions>
  <inkml:trace contextRef="#ctx0" brushRef="#br0">313 0 8287 0 0,'-78'155'1686'0'0,"15"-25"38"0"0,31-73-1137 0 0,-7 14-345 0 0,-55 136 1 0 0,93-204-296 0 0,0 0 0 0 0,0 0 0 0 0,0 0 1 0 0,0 0-1 0 0,1 0 0 0 0,-1 0 0 0 0,1 0 0 0 0,0 0 1 0 0,0 1-1 0 0,0-1 0 0 0,1 6 0 0 0,10-15-833 0 0,21-26-1146 0 0,-12 8-1410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16.990"/>
    </inkml:context>
    <inkml:brush xml:id="br0">
      <inkml:brushProperty name="width" value="0.05" units="cm"/>
      <inkml:brushProperty name="height" value="0.05" units="cm"/>
      <inkml:brushProperty name="color" value="#AB008B"/>
    </inkml:brush>
  </inkml:definitions>
  <inkml:trace contextRef="#ctx0" brushRef="#br0">197 69 919 0 0,'6'-8'27'0'0,"1"-1"35"0"0,1-1 1 0 0,1 2-1 0 0,-1-1 1 0 0,1 1-1 0 0,13-9 1670 0 0,-20 26 2873 0 0,-8 6-2858 0 0,6-14-1324 0 0,-25 51 1583 0 0,-48 73 0 0 0,73-125-2001 0 0,-43 66 429 0 0,15-25-209 0 0,2 2 0 0 0,-38 83 0 0 0,64-125-213 0 0,-1 0 0 0 0,1 1 0 0 0,-1-1 0 0 0,1 0 0 0 0,0 0 0 0 0,0 0 0 0 0,-1 0-1 0 0,1 1 1 0 0,0-1 0 0 0,0 0 0 0 0,0 0 0 0 0,0 1 0 0 0,1 0 0 0 0,-1-1-7 0 0,0-1 1 0 0,0 0-1 0 0,0 1 0 0 0,0-1 0 0 0,1 0 1 0 0,-1 0-1 0 0,0 0 0 0 0,0 1 1 0 0,1-1-1 0 0,-1 0 0 0 0,0 0 1 0 0,0 0-1 0 0,1 1 0 0 0,-1-1 0 0 0,0 0 1 0 0,0 0-1 0 0,1 0 0 0 0,-1 0 1 0 0,0 0-1 0 0,1 0 0 0 0,-1 0 1 0 0,0 0-1 0 0,1 0 0 0 0,-1 1 0 0 0,0-1 1 0 0,1-1-1 0 0,-1 1 0 0 0,0 0 1 0 0,0 0-1 0 0,1 0 0 0 0,-1 0 1 0 0,4-1 3 0 0,-1 0 1 0 0,0 0-1 0 0,0 0 1 0 0,0-1 0 0 0,0 0-1 0 0,-1 1 1 0 0,1-1-1 0 0,3-2 1 0 0,43-40-276 0 0,64-73 0 0 0,-70 69 337 0 0,78-66-1 0 0,-99 99 430 0 0,-30 40 292 0 0,-23 27-98 0 0,-55 73 0 0 0,7-13-58 0 0,21-23-646 0 0,57-87-46 0 0,18-15-1363 0 0,-13 10 1074 0 0,1 0 0 0 0,-1 0 0 0 0,0 0 0 0 0,9-4 0 0 0,-5 4-773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44.680"/>
    </inkml:context>
    <inkml:brush xml:id="br0">
      <inkml:brushProperty name="width" value="0.05" units="cm"/>
      <inkml:brushProperty name="height" value="0.05" units="cm"/>
      <inkml:brushProperty name="color" value="#AB008B"/>
    </inkml:brush>
  </inkml:definitions>
  <inkml:trace contextRef="#ctx0" brushRef="#br0">96 1 2303 0 0,'5'7'1019'0'0,"0"1"-493"0"0,-1 1 0 0 0,-1-1 0 0 0,1 1 0 0 0,-1 0 0 0 0,-1 0 0 0 0,3 10 0 0 0,5 59 955 0 0,-5-34-760 0 0,61 574 2762 0 0,-23 306-2525 0 0,-43-760-454 0 0,-7 1 0 0 0,-8-1 0 0 0,-48 222 0 0 0,-4-123-3 0 0,45-196-591 0 0,-54 117-1 0 0,75-179-2158 0 0,7-8 1502 0 0,10-10-1103 0 0,-10 6-2264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45.582"/>
    </inkml:context>
    <inkml:brush xml:id="br0">
      <inkml:brushProperty name="width" value="0.05" units="cm"/>
      <inkml:brushProperty name="height" value="0.05" units="cm"/>
      <inkml:brushProperty name="color" value="#AB008B"/>
    </inkml:brush>
  </inkml:definitions>
  <inkml:trace contextRef="#ctx0" brushRef="#br0">42 108 3223 0 0,'-2'-18'876'0'0,"2"-29"0"0"0,0 41 429 0 0,1 0 1 0 0,0 0-1 0 0,0 0 0 0 0,1 0 0 0 0,2-7 3243 0 0,-3 14-4474 0 0,-1-1 0 0 0,1 0 1 0 0,0 1-1 0 0,0-1 1 0 0,0 1-1 0 0,-1-1 1 0 0,1 0-1 0 0,0 1 0 0 0,-1 0 1 0 0,1-1-1 0 0,-1 1 1 0 0,1-1-1 0 0,0 1 1 0 0,-1 0-1 0 0,1 0 0 0 0,-1-1 1 0 0,0 1-1 0 0,1 0 1 0 0,-1 0-1 0 0,0-1 1 0 0,1 1-1 0 0,-1 0 0 0 0,0 0 1 0 0,0 0-1 0 0,0-1 1 0 0,1 1-1 0 0,-1 0 1 0 0,0 0-1 0 0,-1 1 0 0 0,2 30 368 0 0,-1-31-358 0 0,-1 21 29 0 0,-2 1-1 0 0,0-1 0 0 0,-1 0 0 0 0,-2-1 1 0 0,0 1-1 0 0,-1-1 0 0 0,-2 0 1 0 0,-14 27-1 0 0,22-47-85 0 0,2-3-93 0 0,4-16-33 0 0,0 1-1 0 0,2-1 1 0 0,0 1-1 0 0,15-27 1 0 0,49-67 30 0 0,-50 79 63 0 0,-18 27 21 0 0,-2 4 514 0 0,-2 3-449 0 0,-1 1-74 0 0,-5 7 5 0 0,0 6-12 0 0,-2 5-21 0 0,8-20-86 0 0,-8-20-3649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1"/>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45.989"/>
    </inkml:context>
    <inkml:brush xml:id="br0">
      <inkml:brushProperty name="width" value="0.05" units="cm"/>
      <inkml:brushProperty name="height" value="0.05" units="cm"/>
      <inkml:brushProperty name="color" value="#AB008B"/>
    </inkml:brush>
  </inkml:definitions>
  <inkml:trace contextRef="#ctx0" brushRef="#br0">1 9 1375 0 0,'0'0'5747'0'0,"5"-6"-1047"0"0,-2 4-4699 0 0,-2 2-79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46.397"/>
    </inkml:context>
    <inkml:brush xml:id="br0">
      <inkml:brushProperty name="width" value="0.05" units="cm"/>
      <inkml:brushProperty name="height" value="0.05" units="cm"/>
      <inkml:brushProperty name="color" value="#AB008B"/>
    </inkml:brush>
  </inkml:definitions>
  <inkml:trace contextRef="#ctx0" brushRef="#br0">109 21 2303 0 0,'3'-4'11'0'0,"11"-12"9850"0"0,-17 19-8310 0 0,-10 12-764 0 0,-18 18-962 0 0,16-17 774 0 0,-16 19 1 0 0,27-30-380 0 0,0 1-1 0 0,0 0 1 0 0,1 0 0 0 0,-1 0-1 0 0,1 0 1 0 0,1 0 0 0 0,-1 0-1 0 0,-1 8 1 0 0,4-13-191 0 0,-1 0 0 0 0,1 0 0 0 0,0 0 0 0 0,0 0 0 0 0,-1 0 0 0 0,1 0 0 0 0,0 0 0 0 0,0 0 0 0 0,0 0 0 0 0,0 0 0 0 0,0 0 0 0 0,0 0 0 0 0,1 0 0 0 0,-1 0 0 0 0,0 0 0 0 0,0 0 0 0 0,1 0 0 0 0,-1 0 0 0 0,1 0 0 0 0,-1 0 0 0 0,2 1 0 0 0,-2-2-15 0 0,1 1-1 0 0,0-1 0 0 0,-1 0 0 0 0,1 0 1 0 0,0 0-1 0 0,0 1 0 0 0,-1-1 0 0 0,1 0 1 0 0,0 0-1 0 0,-1 0 0 0 0,1 0 0 0 0,0-1 1 0 0,0 1-1 0 0,-1 0 0 0 0,1 0 0 0 0,0 0 1 0 0,-1-1-1 0 0,1 1 0 0 0,0 0 0 0 0,-1 0 1 0 0,1-1-1 0 0,0 0 0 0 0,5-2 4 0 0,0-1-1 0 0,0 0 0 0 0,-1-1 1 0 0,1 1-1 0 0,4-7 0 0 0,0 1 28 0 0,0-1-1 0 0,-1 0 0 0 0,-1-1 1 0 0,0 0-1 0 0,9-18 0 0 0,-16 28 933 0 0,-3 3-986 0 0,0-1 1 0 0,1 1-1 0 0,-1 0 0 0 0,1 0 1 0 0,-1-1-1 0 0,1 1 0 0 0,-1 0 0 0 0,1 0 1 0 0,-1 1-1 0 0,1-1 0 0 0,0 0 1 0 0,-1 0-1 0 0,1 1 0 0 0,0-1 0 0 0,0 0 1 0 0,0 1-1 0 0,0-1 0 0 0,0 1 1 0 0,0-1-1 0 0,0 3 0 0 0,-2 3-898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47.921"/>
    </inkml:context>
    <inkml:brush xml:id="br0">
      <inkml:brushProperty name="width" value="0.05" units="cm"/>
      <inkml:brushProperty name="height" value="0.05" units="cm"/>
      <inkml:brushProperty name="color" value="#AB008B"/>
    </inkml:brush>
  </inkml:definitions>
  <inkml:trace contextRef="#ctx0" brushRef="#br0">68 1 7831 0 0,'0'0'3554'0'0,"-6"13"-1870"0"0,-32 154 1241 0 0,24-110-1745 0 0,12-48-1035 0 0,0 0 0 0 0,0-1 0 0 0,1 1-1 0 0,0 0 1 0 0,0 14 0 0 0,1-22-54 0 0,0-1-10 0 0,1 1-75 0 0,0-1 0 0 0,0 0 0 0 0,0 0-1 0 0,0 0 1 0 0,0 1 0 0 0,0-1 0 0 0,0 0 0 0 0,0 0-1 0 0,-1 0 1 0 0,1-1 0 0 0,0 1 0 0 0,0 0 0 0 0,0 0 0 0 0,0 0-1 0 0,0-1 1 0 0,0 1 0 0 0,0 0 0 0 0,-1-1 0 0 0,1 1-1 0 0,0-1 1 0 0,0 1 0 0 0,0-1 0 0 0,-1 0 0 0 0,1 1-1 0 0,1-2 1 0 0,1 0 3 0 0,17-12 38 0 0,-1-1-1 0 0,20-19 1 0 0,3-3 200 0 0,1 6-90 0 0,-42 30-93 0 0,-2 3-42 0 0,0-1-1 0 0,0 1 1 0 0,0-1-1 0 0,0 1 1 0 0,-1-1-1 0 0,1 0 1 0 0,0 1-1 0 0,0-1 1 0 0,-1 0-1 0 0,-1 1 1 0 0,-2 3 29 0 0,-113 104 333 0 0,117-109 216 0 0,16 0-350 0 0,-2-5-200 0 0,1-1 0 0 0,-1 0 1 0 0,0-1-1 0 0,-1 0 1 0 0,1-1-1 0 0,13-12 1 0 0,-26 20 96 0 0,-21 16 570 0 0,-26 25 0 0 0,44-37-653 0 0,2-3 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55.574"/>
    </inkml:context>
    <inkml:brush xml:id="br0">
      <inkml:brushProperty name="width" value="0.05" units="cm"/>
      <inkml:brushProperty name="height" value="0.05" units="cm"/>
      <inkml:brushProperty name="color" value="#AB008B"/>
    </inkml:brush>
  </inkml:definitions>
  <inkml:trace contextRef="#ctx0" brushRef="#br0">1 83 1375 0 0,'0'0'4054'0'0,"17"-9"-2917"0"0,4 5-654 0 0,0 0-1 0 0,-1 1 1 0 0,37 0 0 0 0,16-2-514 0 0,307-31 3062 0 0,129 18-2209 0 0,625 29-734 0 0,-691 20 2464 0 0,690 137-1 0 0,-552-19-1146 0 0,-460-113-1290 0 0,216 75-18 0 0,-333-110-97 0 0,535 225 216 0 0,-485-204-371 0 0,-35-14-144 0 0,0 0 1 0 0,0 1-1 0 0,31 20 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56.856"/>
    </inkml:context>
    <inkml:brush xml:id="br0">
      <inkml:brushProperty name="width" value="0.05" units="cm"/>
      <inkml:brushProperty name="height" value="0.05" units="cm"/>
      <inkml:brushProperty name="color" value="#AB008B"/>
    </inkml:brush>
  </inkml:definitions>
  <inkml:trace contextRef="#ctx0" brushRef="#br0">137 62 919 0 0,'0'0'6370'0'0,"0"-21"-82"0"0,-1-5-1483 0 0,1 26-4800 0 0,0-1 0 0 0,0 1-1 0 0,-1-1 1 0 0,1 1 0 0 0,0-1 0 0 0,-1 1 0 0 0,1 0 0 0 0,0-1 0 0 0,-1 1-1 0 0,1-1 1 0 0,-1 1 0 0 0,1 0 0 0 0,0-1 0 0 0,-1 1 0 0 0,1 0 0 0 0,-1 0-1 0 0,1-1 1 0 0,-1 1 0 0 0,0 0 0 0 0,-19-6-13 0 0,13 5 672 0 0,6 3-242 0 0,12 8-76 0 0,21 10-26 0 0,62 38 408 0 0,-91-57-617 0 0,0 1 0 0 0,0 0 0 0 0,0 0 0 0 0,0 0 0 0 0,-1 1 0 0 0,6 4 1 0 0,-9-6-78 0 0,1 0 0 0 0,-1 0 1 0 0,0 0-1 0 0,1 0 0 0 0,-1 0 1 0 0,0 0-1 0 0,0 0 0 0 0,0-1 1 0 0,1 1-1 0 0,-1 0 0 0 0,0 0 1 0 0,0-1-1 0 0,0 1 0 0 0,0-1 1 0 0,0 1-1 0 0,-2 0 0 0 0,-10 4 101 0 0,0-1 0 0 0,0-1 1 0 0,-1 0-1 0 0,1-1 0 0 0,-1 0 0 0 0,-20-1 0 0 0,4-1-105 0 0,-55-9 0 0 0,70 5 112 0 0,13 4 173 0 0,6-1-307 0 0,0 0 0 0 0,0 0 0 0 0,0 1-1 0 0,0-1 1 0 0,0 1 0 0 0,0 0 0 0 0,6 0 0 0 0,11 0 1 0 0,-8-2-23 0 0,-1-1-1 0 0,0 0 1 0 0,0 0 0 0 0,21-10-1 0 0,-170 72 90 0 0,143-61-67 0 0,0 0 0 0 0,1 1 0 0 0,-1 0 0 0 0,10 0 1 0 0,12-1 3 0 0,19-6-12 0 0,-47 8 0 0 0,0 0 0 0 0,0 0 0 0 0,0-1 0 0 0,0 1 0 0 0,1 0 0 0 0,-1 0 0 0 0,0 0 0 0 0,0 0 0 0 0,0 0 0 0 0,0 0 0 0 0,1 0 0 0 0,-1-1 0 0 0,0 1 0 0 0,0 0 0 0 0,0 0 0 0 0,0 0 0 0 0,0 0 0 0 0,0 0 0 0 0,0-1 0 0 0,0 1 0 0 0,1 0 0 0 0,-1 0 0 0 0,0 0 0 0 0,0 0 0 0 0,0-1 0 0 0,0 1 0 0 0,0 0 0 0 0,0 0 0 0 0,0 0 0 0 0,0-1 0 0 0,0 1 0 0 0,0 0 0 0 0,0 0 0 0 0,0 0 0 0 0,0 0 0 0 0,0-1 0 0 0,0 1 0 0 0,-1 0 0 0 0,1 0 0 0 0,0 0 0 0 0,0 0 0 0 0,0-1 0 0 0,0 1 0 0 0,0 0 0 0 0,0 0 0 0 0,0 0 0 0 0,0 0 0 0 0,-1 0 0 0 0,1-1 0 0 0,0 1 0 0 0,0 0 0 0 0,0 0 0 0 0,0 0 0 0 0,0 0 0 0 0,-1 0 0 0 0,1 0 0 0 0,0 0 0 0 0,0 0 0 0 0,0 0 0 0 0,-1 0 0 0 0,1-1 0 0 0,0 1 0 0 0,0 0 0 0 0,-1 0 0 0 0,-9-6 0 0 0,4 3 7 0 0,3 2-2 0 0,1-1 0 0 0,-1 1 0 0 0,1 1 1 0 0,-1-1-1 0 0,0 0 0 0 0,1 1 0 0 0,-1-1 1 0 0,1 1-1 0 0,-1 0 0 0 0,0 0 0 0 0,1 0 1 0 0,-6 0-1 0 0,7 0-43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08:57.235"/>
    </inkml:context>
    <inkml:brush xml:id="br0">
      <inkml:brushProperty name="width" value="0.05" units="cm"/>
      <inkml:brushProperty name="height" value="0.05" units="cm"/>
      <inkml:brushProperty name="color" value="#AB008B"/>
    </inkml:brush>
  </inkml:definitions>
  <inkml:trace contextRef="#ctx0" brushRef="#br0">1 0 1839 0 0,'0'0'12730'0'0,"20"3"-10649"0"0,-12-1-1901 0 0,0 1-19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2.423"/>
    </inkml:context>
    <inkml:brush xml:id="br0">
      <inkml:brushProperty name="width" value="0.05" units="cm"/>
      <inkml:brushProperty name="height" value="0.05" units="cm"/>
      <inkml:brushProperty name="color" value="#AB008B"/>
    </inkml:brush>
  </inkml:definitions>
  <inkml:trace contextRef="#ctx0" brushRef="#br0">7 91 5983 0 0,'-6'-4'6976'0'0,"7"2"-6834"0"0,0-1 0 0 0,0 1 0 0 0,0 0-1 0 0,0-1 1 0 0,0 1 0 0 0,1 0 0 0 0,-1 0-1 0 0,1 0 1 0 0,0 0 0 0 0,0 0 0 0 0,-1 0-1 0 0,1 1 1 0 0,0-1 0 0 0,0 1 0 0 0,1-1-1 0 0,-1 1 1 0 0,0 0 0 0 0,0-1 0 0 0,1 1-1 0 0,3-1 1 0 0,9-4 83 0 0,1 1 0 0 0,17-3-1 0 0,-17 4 13 0 0,86-17 371 0 0,-90 19-570 0 0,-1 1 1 0 0,1 1-1 0 0,0 0 1 0 0,-1 0-1 0 0,1 1 1 0 0,22 5 0 0 0,-33-6-39 0 0,0 0 0 0 0,0 1 1 0 0,1-1-1 0 0,-1 1 1 0 0,0-1-1 0 0,0 0 1 0 0,0 1-1 0 0,0 0 0 0 0,0-1 1 0 0,0 1-1 0 0,0-1 1 0 0,0 1-1 0 0,-1 0 1 0 0,1 0-1 0 0,0 0 0 0 0,0 0 1 0 0,-1-1-1 0 0,1 1 1 0 0,0 0-1 0 0,-1 0 1 0 0,1 0-1 0 0,-1 0 0 0 0,1 1 1 0 0,0 0-1 0 0,-1 1 0 0 0,0-1 1 0 0,0 0-1 0 0,0 0 0 0 0,0 0 0 0 0,0 0 0 0 0,-1 0 1 0 0,1 0-1 0 0,-1 0 0 0 0,1 0 0 0 0,-1 0 0 0 0,0 0 1 0 0,-1 3-1 0 0,-4 4-1 0 0,1 0 1 0 0,-1 0-1 0 0,-1-1 1 0 0,-9 10-1 0 0,-44 36 1 0 0,40-38 0 0 0,-26 28 0 0 0,46-43 0 0 0,-1-1 0 0 0,1 1 0 0 0,0-1 0 0 0,-1 1 0 0 0,1-1 0 0 0,0 1 0 0 0,-1-1 0 0 0,1 1 0 0 0,0-1 0 0 0,-1 1 0 0 0,1 0 0 0 0,0-1 0 0 0,0 1 0 0 0,0 0 0 0 0,0-1 0 0 0,0 1 0 0 0,0 0 0 0 0,0-1 0 0 0,0 1 0 0 0,0-1 0 0 0,0 1 0 0 0,0 0 0 0 0,0-1 0 0 0,0 1 0 0 0,0 0 0 0 0,1-1 0 0 0,-1 1 0 0 0,0-1 0 0 0,0 1 0 0 0,1 0 0 0 0,-1-1 0 0 0,0 1 0 0 0,1-1 0 0 0,-1 1 0 0 0,1-1 0 0 0,-1 1 0 0 0,1 0 0 0 0,16 10 0 0 0,-7-7 0 0 0,1-1 0 0 0,0 0 0 0 0,12 2 0 0 0,10 3 0 0 0,-19-4-6 0 0,-1 1-1 0 0,0 0 1 0 0,0 1-1 0 0,0 1 1 0 0,15 10-1 0 0,-23-14 4 0 0,0 1 0 0 0,-1 0 0 0 0,0 0 0 0 0,1 0 0 0 0,-1 1 0 0 0,6 8-1 0 0,-8-10 5 0 0,-1 0-1 0 0,1 0 0 0 0,-1 0 0 0 0,0 0 0 0 0,0 0 0 0 0,0 0 0 0 0,0 0 0 0 0,-1 0 0 0 0,1 0 0 0 0,-1 0 0 0 0,1 0 0 0 0,-1 1 0 0 0,-1 4 0 0 0,0-5 31 0 0,0 1 0 0 0,0-1-1 0 0,0 0 1 0 0,0 0-1 0 0,-1 1 1 0 0,0-1 0 0 0,1 0-1 0 0,-1 0 1 0 0,0-1 0 0 0,-1 1-1 0 0,1 0 1 0 0,0-1 0 0 0,-1 1-1 0 0,1-1 1 0 0,-1 0 0 0 0,0 0-1 0 0,0 0 1 0 0,-6 3 0 0 0,-1 1 124 0 0,-1-1 1 0 0,0 0-1 0 0,0-1 1 0 0,-14 4-1 0 0,3-2 264 0 0,0-2 0 0 0,-1-1-1 0 0,-30 1 1 0 0,39-3-276 0 0,0-2 0 0 0,0 0 0 0 0,0 0 0 0 0,0-1 0 0 0,1-1 0 0 0,-22-7 0 0 0,31 9-132 0 0,-13-9 47 0 0,17 9-84 0 0,-1 0 0 0 0,1 1 0 0 0,0-1-1 0 0,0 0 1 0 0,0 0 0 0 0,0 0-1 0 0,-1 1 1 0 0,1-1 0 0 0,0 0-1 0 0,0 0 1 0 0,1 0 0 0 0,-1 1-1 0 0,0-1 1 0 0,0 0 0 0 0,0 0-1 0 0,0 1 1 0 0,1-1 0 0 0,-1 0-1 0 0,0 0 1 0 0,1 1 0 0 0,-1-1-1 0 0,0 0 1 0 0,2 0 0 0 0,-2 1 26 0 0,15-18-2016 0 0,-12 17 1748 0 0,7-9-1086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3.133"/>
    </inkml:context>
    <inkml:brush xml:id="br0">
      <inkml:brushProperty name="width" value="0.05" units="cm"/>
      <inkml:brushProperty name="height" value="0.05" units="cm"/>
      <inkml:brushProperty name="color" value="#AB008B"/>
    </inkml:brush>
  </inkml:definitions>
  <inkml:trace contextRef="#ctx0" brushRef="#br0">704 73 6447 0 0,'0'-4'224'0'0,"0"1"0"0"0,0 0-1 0 0,0 0 1 0 0,-1 0 0 0 0,1 0-1 0 0,-1-1 1 0 0,0 1 0 0 0,0 0-1 0 0,0 0 1 0 0,0 0 0 0 0,0 1-1 0 0,-1-1 1 0 0,1 0 0 0 0,-1 0-1 0 0,0 1 1 0 0,-2-4 0 0 0,1 4-3 0 0,1 0 0 0 0,-1 0 0 0 0,0 0 0 0 0,1 1 0 0 0,-1-1 0 0 0,0 1 1 0 0,0 0-1 0 0,0-1 0 0 0,0 1 0 0 0,0 1 0 0 0,-1-1 0 0 0,1 0 0 0 0,0 1 0 0 0,0-1 0 0 0,-1 1 1 0 0,-3 0-1 0 0,-10 1-160 0 0,0 1 0 0 0,-1 0 0 0 0,2 2 0 0 0,-1-1 0 0 0,0 2 0 0 0,1 0 0 0 0,0 1 0 0 0,0 1 0 0 0,0 1-1 0 0,1 0 1 0 0,0 1 0 0 0,-15 11 0 0 0,-2 5-72 0 0,1 0-1 0 0,2 2 1 0 0,1 2-1 0 0,-29 36 0 0 0,27-28 305 0 0,3 2 0 0 0,1 0 0 0 0,1 2 0 0 0,3 1 0 0 0,1 1 0 0 0,2 0 0 0 0,-24 85 0 0 0,39-111-158 0 0,0 1 0 0 0,1 0 0 0 0,1 1 0 0 0,1-1 0 0 0,1 0 0 0 0,0 0 0 0 0,1 1-1 0 0,5 22 1 0 0,-4-31-82 0 0,1 0 0 0 0,0 0-1 0 0,0 0 1 0 0,1 0-1 0 0,1-1 1 0 0,0 1 0 0 0,0-1-1 0 0,1 0 1 0 0,0-1 0 0 0,0 1-1 0 0,1-1 1 0 0,0 0-1 0 0,0-1 1 0 0,1 0 0 0 0,15 11-1 0 0,-7-8 54 0 0,2 0-1 0 0,-1-1 1 0 0,1 0-1 0 0,1-2 1 0 0,0 0-1 0 0,0-2 1 0 0,0 0-1 0 0,0 0 0 0 0,24 1 1 0 0,0-3 26 0 0,0-1 1 0 0,0-3-1 0 0,50-6 0 0 0,-42 0-68 0 0,0-3-1 0 0,-1-1 0 0 0,52-20 1 0 0,-28 3 0 0 0,91-47 0 0 0,-144 64-50 0 0,-1 0 0 0 0,0-1 0 0 0,-1-1 0 0 0,0-1 0 0 0,-1-1 0 0 0,24-26 0 0 0,-33 31 2 0 0,-1 0 0 0 0,0-1 0 0 0,-1 0 0 0 0,-1 0 0 0 0,1 0 0 0 0,-2-1 0 0 0,0 0 0 0 0,0 0 0 0 0,-1-1 0 0 0,0 1 0 0 0,-1-1 0 0 0,-1 0 0 0 0,1-15 0 0 0,-2 6-17 0 0,-1 1 0 0 0,-1 0 0 0 0,-2-1 0 0 0,0 1 0 0 0,-1 0 0 0 0,-1 1 0 0 0,0-1 0 0 0,-14-29 0 0 0,6 21-3 0 0,-1-1-1 0 0,-2 2 0 0 0,0 0 0 0 0,-40-48 0 0 0,40 57 223 0 0,-1 1 0 0 0,0 1 1 0 0,-2 0-1 0 0,0 1 0 0 0,0 2 1 0 0,-40-24-1 0 0,46 32-364 0 0,-1-1 0 0 0,1 2 0 0 0,-1 0 0 0 0,0 1 0 0 0,0 0-1 0 0,-27-3 1 0 0,30 6-731 0 0,0 0 1 0 0,0 1-1 0 0,1 1 0 0 0,-1 0 0 0 0,-20 5 0 0 0,2 2-6270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4.275"/>
    </inkml:context>
    <inkml:brush xml:id="br0">
      <inkml:brushProperty name="width" value="0.05" units="cm"/>
      <inkml:brushProperty name="height" value="0.05" units="cm"/>
      <inkml:brushProperty name="color" value="#AB008B"/>
    </inkml:brush>
  </inkml:definitions>
  <inkml:trace contextRef="#ctx0" brushRef="#br0">285 184 5063 0 0,'1'-9'528'0'0,"10"-41"5743"0"0,-2 6 815 0 0,-6 15-6428 0 0,-3 27-603 0 0,-1-1 0 0 0,1 1 0 0 0,-1 0 1 0 0,0 0-1 0 0,1-1 0 0 0,-1 1 0 0 0,0 0 0 0 0,0 0 0 0 0,-1 0 1 0 0,1 0-1 0 0,0 0 0 0 0,-1 0 0 0 0,1 0 0 0 0,-1 0 0 0 0,1 1 1 0 0,-1-1-1 0 0,0 1 0 0 0,0-1 0 0 0,0 1 0 0 0,-3-2 1 0 0,4 2-50 0 0,-1 0 0 0 0,1 0 0 0 0,-1 0 0 0 0,0 0 0 0 0,0 0 0 0 0,0 0 0 0 0,1 1 0 0 0,-1-1 0 0 0,0 1 0 0 0,0-1 0 0 0,0 1 0 0 0,0 0 0 0 0,0-1 0 0 0,0 1 0 0 0,0 0 0 0 0,0 1 0 0 0,0-1 0 0 0,0 0 0 0 0,0 0 0 0 0,0 1 0 0 0,1-1 0 0 0,-1 1 0 0 0,0 0 0 0 0,0-1 1 0 0,-2 2-1 0 0,0 1-1 0 0,-5 1-7 0 0,0 0-1 0 0,1 1 1 0 0,-1 1 0 0 0,1-1-1 0 0,1 1 1 0 0,-1 1 0 0 0,1-1-1 0 0,0 1 1 0 0,0 1 0 0 0,1-1-1 0 0,0 1 1 0 0,-8 15-1 0 0,-3 7-13 0 0,2 1-1 0 0,-13 41 0 0 0,23-61 14 0 0,-8 28 18 0 0,1-1 1 0 0,-8 42-1 0 0,16-57 56 0 0,1-1-1 0 0,1 0 1 0 0,1 1 0 0 0,1-1 0 0 0,3 29 0 0 0,-2-44-52 0 0,0-1 0 0 0,1 1 0 0 0,0 0 0 0 0,0 0 0 0 0,0-1 1 0 0,1 1-1 0 0,0-1 0 0 0,0 0 0 0 0,1 0 0 0 0,-1 0 0 0 0,6 6 0 0 0,-6-9-6 0 0,0 0 0 0 0,0 0 0 0 0,0 0 0 0 0,1 0 0 0 0,-1-1 0 0 0,1 1 0 0 0,0-1 0 0 0,-1 0-1 0 0,1 0 1 0 0,0 0 0 0 0,0-1 0 0 0,0 0 0 0 0,1 1 0 0 0,-1-1 0 0 0,0-1 0 0 0,0 1 0 0 0,1 0 0 0 0,8-1 0 0 0,0-1 20 0 0,0-1 0 0 0,0 0 1 0 0,0-1-1 0 0,0-1 0 0 0,0 1 1 0 0,-1-2-1 0 0,1 0 0 0 0,16-10 1 0 0,-14 7-468 0 0,-1-1 1 0 0,1-1 0 0 0,-2 0-1 0 0,0-1 1 0 0,0-1 0 0 0,13-14-1 0 0,-21 20-1174 0 0,0 0-1 0 0,-1 0 0 0 0,7-13 1 0 0,-3 1-3862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4.655"/>
    </inkml:context>
    <inkml:brush xml:id="br0">
      <inkml:brushProperty name="width" value="0.05" units="cm"/>
      <inkml:brushProperty name="height" value="0.05" units="cm"/>
      <inkml:brushProperty name="color" value="#AB008B"/>
    </inkml:brush>
  </inkml:definitions>
  <inkml:trace contextRef="#ctx0" brushRef="#br0">28 1 10823 0 0,'0'0'2812'0'0,"-9"11"-444"0"0,7-5-2118 0 0,-1 1 0 0 0,2-1 0 0 0,-1 1 0 0 0,1-1-1 0 0,0 1 1 0 0,0-1 0 0 0,0 1 0 0 0,2 12 0 0 0,-2 2 169 0 0,-3 39 341 0 0,2 0 0 0 0,11 108 0 0 0,-8-161-777 0 0,-1-6-63 0 0,-3-20-2484 0 0,0 0 2064 0 0,1 1 0 0 0,1-1 0 0 0,0 0 0 0 0,1 0 0 0 0,1 0 0 0 0,1 0 0 0 0,1 1 0 0 0,6-21 0 0 0,-5 25 822 0 0,0 1 0 0 0,1 0 0 0 0,1 1 0 0 0,0-1 0 0 0,1 1 0 0 0,0 0 0 0 0,1 1 0 0 0,1 0 0 0 0,-1 0 0 0 0,2 1 0 0 0,17-17 0 0 0,-25 25-343 0 0,1 1-1 0 0,-1-1 1 0 0,0 0 0 0 0,0 1 0 0 0,1-1-1 0 0,-1 1 1 0 0,1-1 0 0 0,-1 1-1 0 0,1 0 1 0 0,0 0 0 0 0,-1 1 0 0 0,1-1-1 0 0,0 0 1 0 0,-1 1 0 0 0,1-1-1 0 0,0 1 1 0 0,0 0 0 0 0,0 0 0 0 0,-1 0-1 0 0,1 1 1 0 0,0-1 0 0 0,0 1-1 0 0,0-1 1 0 0,2 2 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2"/>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5.022"/>
    </inkml:context>
    <inkml:brush xml:id="br0">
      <inkml:brushProperty name="width" value="0.05" units="cm"/>
      <inkml:brushProperty name="height" value="0.05" units="cm"/>
      <inkml:brushProperty name="color" value="#AB008B"/>
    </inkml:brush>
  </inkml:definitions>
  <inkml:trace contextRef="#ctx0" brushRef="#br0">18 197 8287 0 0,'0'0'6063'0'0,"11"-12"-4087"0"0,11-14-1081 0 0,-7 9-690 0 0,-1-1 0 0 0,23-36-1 0 0,-34 48-174 0 0,-1 1 0 0 0,1-1-1 0 0,2-11 1 0 0,-5 15-13 0 0,1 1 0 0 0,-1-1 1 0 0,0 1-1 0 0,0-1 0 0 0,0 1 0 0 0,1-1 0 0 0,-1 1 1 0 0,0-1-1 0 0,-1 1 0 0 0,1-1 0 0 0,0 1 0 0 0,0 0 1 0 0,-1-1-1 0 0,1 1 0 0 0,-1-1 0 0 0,1 1 0 0 0,-1-1 0 0 0,0 1 1 0 0,-1-3-1 0 0,1 4 18 0 0,1-1 0 0 0,-1 1 0 0 0,0-1 0 0 0,0 1 1 0 0,0 0-1 0 0,0-1 0 0 0,0 1 0 0 0,0 0 0 0 0,0 0 0 0 0,0 0 1 0 0,0-1-1 0 0,0 1 0 0 0,0 0 0 0 0,0 0 0 0 0,0 0 0 0 0,0 0 0 0 0,1 1 1 0 0,-1-1-1 0 0,0 0 0 0 0,0 0 0 0 0,0 1 0 0 0,0-1 0 0 0,0 0 1 0 0,0 1-1 0 0,0-1 0 0 0,0 1 0 0 0,1-1 0 0 0,-3 2 0 0 0,-19 17 213 0 0,13-7-215 0 0,0-1 1 0 0,1 1 0 0 0,1 1 0 0 0,0 0-1 0 0,1 0 1 0 0,-7 21 0 0 0,9-23 55 0 0,1 0 1 0 0,0 1 0 0 0,1-1 0 0 0,0 1 0 0 0,1-1-1 0 0,0 1 1 0 0,1 0 0 0 0,2 18 0 0 0,-1-26-60 0 0,-1-1 1 0 0,1 1-1 0 0,0-1 1 0 0,0 1-1 0 0,1-1 1 0 0,-1 1 0 0 0,1-1-1 0 0,-1 0 1 0 0,1 1-1 0 0,0-1 1 0 0,0 0 0 0 0,1 0-1 0 0,-1 0 1 0 0,0-1-1 0 0,1 1 1 0 0,0-1-1 0 0,0 1 1 0 0,-1-1 0 0 0,2 0-1 0 0,-1 0 1 0 0,5 3-1 0 0,-3-4-81 0 0,-1 1 1 0 0,1-1-1 0 0,-1 0 0 0 0,1 0 0 0 0,0 0 0 0 0,0-1 0 0 0,0 1 0 0 0,-1-1 1 0 0,1 0-1 0 0,0-1 0 0 0,0 1 0 0 0,0-1 0 0 0,-1 0 0 0 0,1 0 0 0 0,0 0 0 0 0,4-3 1 0 0,29-14-3012 0 0,-19 8-3342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5.480"/>
    </inkml:context>
    <inkml:brush xml:id="br0">
      <inkml:brushProperty name="width" value="0.05" units="cm"/>
      <inkml:brushProperty name="height" value="0.05" units="cm"/>
      <inkml:brushProperty name="color" value="#AB008B"/>
    </inkml:brush>
  </inkml:definitions>
  <inkml:trace contextRef="#ctx0" brushRef="#br0">254 108 5983 0 0,'0'0'464'0'0,"-6"-17"-14"0"0,-10-21 7032 0 0,14 32-7007 0 0,-1 1 0 0 0,0 0 0 0 0,-1 1 0 0 0,-6-9 0 0 0,8 11-446 0 0,0 0 1 0 0,0 0-1 0 0,0 1 0 0 0,0-1 1 0 0,-1 1-1 0 0,1-1 0 0 0,0 1 1 0 0,-1 0-1 0 0,1 0 0 0 0,-1 0 1 0 0,1 0-1 0 0,-1 0 0 0 0,1 1 1 0 0,-1-1-1 0 0,0 1 0 0 0,1-1 1 0 0,-1 1-1 0 0,1 0 0 0 0,-1 0 1 0 0,0 0-1 0 0,1 1 0 0 0,-1-1 1 0 0,0 1-1 0 0,1-1 0 0 0,-1 1 1 0 0,1 0-1 0 0,-1 0 0 0 0,-3 2 1 0 0,1 0-16 0 0,0 0 0 0 0,0 0 0 0 0,1 1 0 0 0,-1-1 0 0 0,1 1 0 0 0,-1 1 0 0 0,1-1 0 0 0,0 0 0 0 0,1 1 1 0 0,-1 0-1 0 0,-3 7 0 0 0,-5 8 243 0 0,-12 33-1 0 0,14-30 188 0 0,1 0 0 0 0,-10 47-1 0 0,17-64-359 0 0,1 1-1 0 0,0 0 0 0 0,0 0 0 0 0,1 0 0 0 0,0-1 0 0 0,0 1 0 0 0,1 0 0 0 0,-1 0 1 0 0,2 0-1 0 0,-1-1 0 0 0,1 1 0 0 0,0 0 0 0 0,0-1 0 0 0,0 1 0 0 0,7 9 1 0 0,-8-14-66 0 0,0 0 0 0 0,0 0 0 0 0,1-1 0 0 0,-1 1 0 0 0,0 0 0 0 0,1-1 0 0 0,0 1 0 0 0,-1-1 1 0 0,1 1-1 0 0,0-1 0 0 0,0 0 0 0 0,0 0 0 0 0,0 0 0 0 0,0 0 0 0 0,0 0 0 0 0,0 0 1 0 0,0-1-1 0 0,0 1 0 0 0,4 0 0 0 0,-3-1-3 0 0,-1 0 0 0 0,1 0 0 0 0,0-1 0 0 0,0 1 1 0 0,0-1-1 0 0,-1 0 0 0 0,1 0 0 0 0,0 0 0 0 0,0 0 0 0 0,-1 0 1 0 0,1 0-1 0 0,-1-1 0 0 0,4-1 0 0 0,2-3-7 0 0,-1-1 0 0 0,1 0 0 0 0,-1 0-1 0 0,0-1 1 0 0,-1 1 0 0 0,0-1 0 0 0,7-13 0 0 0,-7 11-7 0 0,-1-1 0 0 0,0 0 0 0 0,-1-1 1 0 0,0 1-1 0 0,-1-1 0 0 0,0 1 0 0 0,2-16 0 0 0,0-94-381 0 0,-5 112 346 0 0,0 8 170 0 0,1 9-35 0 0,1 13 177 0 0,-2-1 0 0 0,-2 37 0 0 0,0 19 435 0 0,2-68-632 0 0,1 1 1 0 0,0-1-1 0 0,0 0 1 0 0,1 1-1 0 0,1-1 1 0 0,4 14-1 0 0,-6-20-69 0 0,1 1 0 0 0,-1 0 0 0 0,0-1 0 0 0,1 1 0 0 0,-1-1 0 0 0,1 1 0 0 0,0-1-1 0 0,0 0 1 0 0,0 0 0 0 0,0 0 0 0 0,0 0 0 0 0,1 0 0 0 0,-1 0 0 0 0,0-1 0 0 0,1 1 0 0 0,-1-1 0 0 0,1 1 0 0 0,0-1 0 0 0,-1 0-1 0 0,1 0 1 0 0,0 0 0 0 0,0-1 0 0 0,0 1 0 0 0,0-1 0 0 0,-1 1 0 0 0,1-1 0 0 0,5 0 0 0 0,-3-1-98 0 0,0 0 0 0 0,1 0 0 0 0,-1 0 0 0 0,0-1-1 0 0,0 0 1 0 0,-1 0 0 0 0,1 0 0 0 0,0 0 0 0 0,-1-1 0 0 0,1 0 0 0 0,-1 0 0 0 0,0 0 0 0 0,0 0 0 0 0,6-7 0 0 0,13-19-2503 0 0,-11 7-2874 0 0,-6 2-824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5.857"/>
    </inkml:context>
    <inkml:brush xml:id="br0">
      <inkml:brushProperty name="width" value="0.05" units="cm"/>
      <inkml:brushProperty name="height" value="0.05" units="cm"/>
      <inkml:brushProperty name="color" value="#AB008B"/>
    </inkml:brush>
  </inkml:definitions>
  <inkml:trace contextRef="#ctx0" brushRef="#br0">9 0 3679 0 0,'0'0'284'0'0,"0"2"208"0"0,-5 71 10243 0 0,6 41-6161 0 0,-1 5-2856 0 0,-2-72-1002 0 0,-1 114 909 0 0,5-128-1379 0 0,0 1 0 0 0,13 57 1 0 0,-9-65-114 0 0,-6-25 139 0 0,0-18-208 0 0,0 17-65 0 0,0-36-46 0 0,8-65 0 0 0,-6 90 24 0 0,0 0 0 0 0,1 0 1 0 0,0 0-1 0 0,1 1 0 0 0,0-1 0 0 0,0 1 1 0 0,1 0-1 0 0,1 0 0 0 0,0 1 1 0 0,8-11-1 0 0,-3 6-63 0 0,1 0 1 0 0,15-12-1 0 0,-22 22-34 0 0,0 0 1 0 0,1 0-1 0 0,-1 1 0 0 0,1-1 0 0 0,0 1 0 0 0,0 1 1 0 0,0-1-1 0 0,0 1 0 0 0,7-2 0 0 0,0 2-2056 0 0,-4 3 144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6.227"/>
    </inkml:context>
    <inkml:brush xml:id="br0">
      <inkml:brushProperty name="width" value="0.05" units="cm"/>
      <inkml:brushProperty name="height" value="0.05" units="cm"/>
      <inkml:brushProperty name="color" value="#AB008B"/>
    </inkml:brush>
  </inkml:definitions>
  <inkml:trace contextRef="#ctx0" brushRef="#br0">1 270 14399 0 0,'0'0'1306'0'0,"2"-2"-949"0"0,25-17 987 0 0,-1-1 0 0 0,-1-2-1 0 0,25-25 1 0 0,-43 40-1303 0 0,-1-1 0 0 0,0 0 0 0 0,0 0 0 0 0,-1 0 0 0 0,0 0 0 0 0,0-1 0 0 0,-1 0 0 0 0,0 0 0 0 0,0 0 0 0 0,-1-1 0 0 0,0 1 0 0 0,-1-1 0 0 0,0 1 0 0 0,1-19 1 0 0,-5 24 11 0 0,2 4-53 0 0,0-1 1 0 0,-1 1-1 0 0,1-1 0 0 0,-1 1 1 0 0,1-1-1 0 0,-1 1 0 0 0,1-1 1 0 0,-1 1-1 0 0,1 0 1 0 0,-1-1-1 0 0,0 1 0 0 0,1 0 1 0 0,-1-1-1 0 0,0 1 0 0 0,1 0 1 0 0,-1 0-1 0 0,0-1 0 0 0,1 1 1 0 0,-1 0-1 0 0,0 0 1 0 0,1 0-1 0 0,-1 0 0 0 0,0 0 1 0 0,1 0-1 0 0,-1 0 0 0 0,0 0 1 0 0,1 0-1 0 0,-1 1 1 0 0,0-1-1 0 0,1 0 0 0 0,-1 0 1 0 0,-1 1-1 0 0,1 0 1 0 0,-6 1-1 0 0,0 1 0 0 0,1 0 0 0 0,-1 0-1 0 0,1 0 1 0 0,0 1 0 0 0,0 0 0 0 0,0 0 0 0 0,1 1 0 0 0,-1-1-1 0 0,1 1 1 0 0,-6 7 0 0 0,3-2-10 0 0,1-1-1 0 0,0 2 1 0 0,0-1 0 0 0,1 1-1 0 0,-9 19 1 0 0,10-19 11 0 0,1 1-1 0 0,0 0 0 0 0,1 1 1 0 0,0-1-1 0 0,1 1 0 0 0,-2 22 1 0 0,4-30 14 0 0,0-1-1 0 0,1 0 1 0 0,-1 1 0 0 0,1-1 0 0 0,0 0 0 0 0,0 0 0 0 0,0 0 0 0 0,1 0 0 0 0,-1 0 0 0 0,1 0 0 0 0,0 0-1 0 0,0 0 1 0 0,1 0 0 0 0,-1-1 0 0 0,1 1 0 0 0,-1-1 0 0 0,1 0 0 0 0,0 0 0 0 0,1 0 0 0 0,-1 0-1 0 0,0 0 1 0 0,1-1 0 0 0,6 4 0 0 0,-4-3 22 0 0,0 0-1 0 0,1 0 1 0 0,-1-1-1 0 0,1 0 1 0 0,0 0-1 0 0,-1-1 1 0 0,1 0-1 0 0,0 0 1 0 0,0-1-1 0 0,12 0 1 0 0,24-6-1379 0 0,-1-6-3696 0 0,-2-4-2024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6.877"/>
    </inkml:context>
    <inkml:brush xml:id="br0">
      <inkml:brushProperty name="width" value="0.05" units="cm"/>
      <inkml:brushProperty name="height" value="0.05" units="cm"/>
      <inkml:brushProperty name="color" value="#AB008B"/>
    </inkml:brush>
  </inkml:definitions>
  <inkml:trace contextRef="#ctx0" brushRef="#br0">219 113 8287 0 0,'6'-14'888'0'0,"-5"11"-541"0"0,0 0-1 0 0,0 0 1 0 0,-1-1-1 0 0,1 1 1 0 0,0 0-1 0 0,-1 0 1 0 0,0-1-1 0 0,0 1 1 0 0,0-1-1 0 0,0 1 1 0 0,-1 0-1 0 0,1 0 0 0 0,-1-1 1 0 0,0 1-1 0 0,0 0 1 0 0,0 0-1 0 0,0 0 1 0 0,-1-1-1 0 0,1 2 1 0 0,-1-1-1 0 0,0 0 1 0 0,0 0-1 0 0,0 0 1 0 0,0 1-1 0 0,0-1 1 0 0,0 1-1 0 0,-5-4 1 0 0,5 5-305 0 0,-1-1 0 0 0,1 1 0 0 0,-1 0 1 0 0,1 0-1 0 0,-1 0 0 0 0,1 1 1 0 0,-1-1-1 0 0,0 1 0 0 0,1-1 1 0 0,-1 1-1 0 0,0 0 0 0 0,1 0 0 0 0,-1 0 1 0 0,0 0-1 0 0,1 0 0 0 0,-1 1 1 0 0,-3 0-1 0 0,-2 1-32 0 0,1 0 0 0 0,0 1-1 0 0,0 0 1 0 0,-12 6 0 0 0,12-5-26 0 0,0 1-1 0 0,0 0 1 0 0,1 1-1 0 0,-1 0 1 0 0,1 0-1 0 0,0 0 1 0 0,1 0-1 0 0,0 1 1 0 0,0 0-1 0 0,0 0 1 0 0,1 1 0 0 0,0-1-1 0 0,-5 13 1 0 0,5-10 35 0 0,1 1 1 0 0,0 0-1 0 0,0 0 1 0 0,1 0 0 0 0,1 0-1 0 0,0 0 1 0 0,0 1-1 0 0,1-1 1 0 0,2 21 0 0 0,-1-28 15 0 0,0 0 1 0 0,0 1 0 0 0,0-1 0 0 0,1 0 0 0 0,-1 0 0 0 0,1 0 0 0 0,0 0 0 0 0,0 0 0 0 0,1-1 0 0 0,-1 1 0 0 0,1 0 0 0 0,0-1 0 0 0,3 4 0 0 0,-4-5-13 0 0,0-1 0 0 0,0 1 0 0 0,0-1-1 0 0,0 1 1 0 0,0-1 0 0 0,0 0 0 0 0,0 0 0 0 0,0 0 0 0 0,1 0 0 0 0,-1 0 0 0 0,0-1 0 0 0,1 1 0 0 0,-1-1-1 0 0,0 1 1 0 0,1-1 0 0 0,-1 0 0 0 0,1 0 0 0 0,-1 0 0 0 0,0 0 0 0 0,1 0 0 0 0,-1-1 0 0 0,1 1 0 0 0,-1-1-1 0 0,0 0 1 0 0,3 0 0 0 0,4-3-6 0 0,-1-1 0 0 0,1 0 0 0 0,-1 0 0 0 0,0 0 0 0 0,-1-1 0 0 0,0 0 0 0 0,0 0 0 0 0,0-1 0 0 0,0 0 0 0 0,-1 0 0 0 0,9-14 0 0 0,-9 10-57 0 0,0 1-1 0 0,0-2 1 0 0,-1 1-1 0 0,0-1 1 0 0,-1 0 0 0 0,0 0-1 0 0,-1 0 1 0 0,3-16-1 0 0,-5 17 15 0 0,2-9-83 0 0,-1-33-1 0 0,-2 52 170 0 0,-1 2-31 0 0,1 1 1 0 0,-1 0-1 0 0,0 0 0 0 0,0 0 1 0 0,1 0-1 0 0,-1-1 0 0 0,1 1 1 0 0,-1 3-1 0 0,1-4-12 0 0,-4 19 188 0 0,1 0 0 0 0,1 0 0 0 0,1 0 0 0 0,1 0 0 0 0,1 0 0 0 0,6 36 0 0 0,-7-52-175 0 0,1-1 1 0 0,0 1-1 0 0,0 0 1 0 0,1-1-1 0 0,-1 1 1 0 0,1-1-1 0 0,0 1 1 0 0,0-1-1 0 0,0 0 0 0 0,0 0 1 0 0,1 0-1 0 0,-1 0 1 0 0,1 0-1 0 0,0 0 1 0 0,0-1-1 0 0,0 1 1 0 0,0-1-1 0 0,0 0 1 0 0,3 2-1 0 0,-2-2-113 0 0,0-1 1 0 0,0 0-1 0 0,0 0 0 0 0,1 0 0 0 0,-1 0 1 0 0,0 0-1 0 0,0-1 0 0 0,0 0 0 0 0,0 0 1 0 0,1 0-1 0 0,-1 0 0 0 0,0-1 1 0 0,0 1-1 0 0,0-1 0 0 0,0 0 0 0 0,0-1 1 0 0,6-1-1 0 0,12-8-1974 0 0,5-5-4961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7.273"/>
    </inkml:context>
    <inkml:brush xml:id="br0">
      <inkml:brushProperty name="width" value="0.05" units="cm"/>
      <inkml:brushProperty name="height" value="0.05" units="cm"/>
      <inkml:brushProperty name="color" value="#AB008B"/>
    </inkml:brush>
  </inkml:definitions>
  <inkml:trace contextRef="#ctx0" brushRef="#br0">27 1 14047 0 0,'-1'2'646'0'0,"-4"15"-214"0"0,1 1 0 0 0,1 1 0 0 0,0-1 1 0 0,1 36-1 0 0,-1-9 1007 0 0,0-6-15 0 0,1 0 0 0 0,6 71-1 0 0,-4-108-1300 0 0,11-67-1256 0 0,-10 40 576 0 0,9-72-660 0 0,-8 85 1100 0 0,0 0 0 0 0,2 0 1 0 0,-1 0-1 0 0,1 0 0 0 0,10-18 0 0 0,-13 27 139 0 0,1 1-1 0 0,-1-1 1 0 0,1 1-1 0 0,0 0 1 0 0,0 0-1 0 0,0-1 1 0 0,0 1-1 0 0,0 0 1 0 0,0 1 0 0 0,0-1-1 0 0,1 0 1 0 0,-1 1-1 0 0,1-1 1 0 0,-1 1-1 0 0,1 0 1 0 0,2-1-1 0 0,-3 1 42 0 0,-1 1 1 0 0,0 0-1 0 0,1 0 0 0 0,-1 0 0 0 0,0 0 0 0 0,1 0 0 0 0,-1 0 0 0 0,0 0 1 0 0,1 1-1 0 0,-1-1 0 0 0,0 0 0 0 0,1 1 0 0 0,-1-1 0 0 0,0 1 0 0 0,0-1 1 0 0,1 1-1 0 0,-1 0 0 0 0,0-1 0 0 0,0 1 0 0 0,0 0 0 0 0,0 0 0 0 0,0 0 1 0 0,0 0-1 0 0,0 0 0 0 0,0 0 0 0 0,-1 0 0 0 0,1 0 0 0 0,0 0 0 0 0,-1 0 0 0 0,1 1 1 0 0,0-1-1 0 0,-1 0 0 0 0,0 0 0 0 0,1 3 0 0 0,6 19 710 0 0,-1 0 0 0 0,6 45 0 0 0,-8-39-235 0 0,10 37 1 0 0,-11-57-712 0 0,0-1 0 0 0,0 0 0 0 0,0 0-1 0 0,1 0 1 0 0,0 0 0 0 0,1-1 0 0 0,5 8 0 0 0,-2-5-670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7.924"/>
    </inkml:context>
    <inkml:brush xml:id="br0">
      <inkml:brushProperty name="width" value="0.05" units="cm"/>
      <inkml:brushProperty name="height" value="0.05" units="cm"/>
      <inkml:brushProperty name="color" value="#AB008B"/>
    </inkml:brush>
  </inkml:definitions>
  <inkml:trace contextRef="#ctx0" brushRef="#br0">128 10 13535 0 0,'0'0'1224'0'0,"0"3"-1008"0"0,1 4 17 0 0,0 0-1 0 0,-1 1 1 0 0,1-1-1 0 0,-2 1 1 0 0,1-1-1 0 0,-3 8 1 0 0,-11 48 1238 0 0,6-30-1067 0 0,-34 135 793 0 0,-20 102 799 0 0,79-327-2853 0 0,9-77 70 0 0,-14 64 37 0 0,3 0-1 0 0,32-89 0 0 0,-42 146 893 0 0,1 1 0 0 0,0 0 0 0 0,13-18 0 0 0,-16 25-86 0 0,0 1 1 0 0,0 0 0 0 0,1 0 0 0 0,-1 0 0 0 0,1 1 0 0 0,0-1 0 0 0,0 1 0 0 0,1 0-1 0 0,-1 0 1 0 0,0 1 0 0 0,1-1 0 0 0,6-2 0 0 0,-9 5 9 0 0,0-1 0 0 0,0 1 1 0 0,0 0-1 0 0,0 0 0 0 0,0 0 1 0 0,1 0-1 0 0,-1 0 0 0 0,0 0 1 0 0,0 0-1 0 0,0 1 0 0 0,0-1 1 0 0,0 1-1 0 0,0-1 0 0 0,0 1 0 0 0,0 0 1 0 0,0 0-1 0 0,0 0 0 0 0,-1 0 1 0 0,1 0-1 0 0,0 0 0 0 0,-1 1 1 0 0,1-1-1 0 0,0 0 0 0 0,-1 1 0 0 0,0-1 1 0 0,1 1-1 0 0,-1 0 0 0 0,0-1 1 0 0,0 1-1 0 0,2 3 0 0 0,2 4 220 0 0,0 0 0 0 0,-1 1 0 0 0,0 0 0 0 0,5 17 0 0 0,4 35 780 0 0,-2-1 1 0 0,3 71-1 0 0,3 19 83 0 0,-15-140-1125 0 0,0 0-1 0 0,1 0 1 0 0,0 0-1 0 0,1 0 1 0 0,7 13-1 0 0,-11-23-472 0 0,-14-7-5423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8.304"/>
    </inkml:context>
    <inkml:brush xml:id="br0">
      <inkml:brushProperty name="width" value="0.05" units="cm"/>
      <inkml:brushProperty name="height" value="0.05" units="cm"/>
      <inkml:brushProperty name="color" value="#AB008B"/>
    </inkml:brush>
  </inkml:definitions>
  <inkml:trace contextRef="#ctx0" brushRef="#br0">1 50 12895 0 0,'0'0'998'0'0,"7"-6"-620"0"0,-1 3 112 0 0,0 0 0 0 0,0 1 0 0 0,0 0-1 0 0,1 0 1 0 0,-1 1 0 0 0,0 0 0 0 0,1 0 0 0 0,-1 0-1 0 0,1 1 1 0 0,7 0 0 0 0,1-1 158 0 0,66-2 1085 0 0,38-3-1081 0 0,-42-5-3702 0 0,-53 4-4113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8.674"/>
    </inkml:context>
    <inkml:brush xml:id="br0">
      <inkml:brushProperty name="width" value="0.05" units="cm"/>
      <inkml:brushProperty name="height" value="0.05" units="cm"/>
      <inkml:brushProperty name="color" value="#AB008B"/>
    </inkml:brush>
  </inkml:definitions>
  <inkml:trace contextRef="#ctx0" brushRef="#br0">50 3 12639 0 0,'0'0'1143'0'0,"-2"0"-940"0"0,-7-3 4769 0 0,20 5-4631 0 0,-1-1 1 0 0,0 0 0 0 0,1-1 0 0 0,12-1 0 0 0,11 1-5 0 0,10 0-154 0 0,-26-1-119 0 0,0 2 1 0 0,1 0-1 0 0,-1 0 0 0 0,24 7 0 0 0,-42-8-63 0 0,0 0-1 0 0,1 0 1 0 0,-1 0-1 0 0,0 0 0 0 0,0 0 1 0 0,0 0-1 0 0,0 0 1 0 0,1 0-1 0 0,-1 0 1 0 0,0 0-1 0 0,0 0 1 0 0,0 0-1 0 0,0 0 0 0 0,1 1 1 0 0,-1-1-1 0 0,0 0 1 0 0,0 0-1 0 0,0 0 1 0 0,0 0-1 0 0,0 0 1 0 0,1 0-1 0 0,-1 1 1 0 0,0-1-1 0 0,0 0 0 0 0,0 0 1 0 0,0 0-1 0 0,0 0 1 0 0,0 1-1 0 0,0-1 1 0 0,0 0-1 0 0,0 0 1 0 0,0 0-1 0 0,0 1 0 0 0,0-1 1 0 0,0 0-1 0 0,0 0 1 0 0,0 0-1 0 0,0 1 1 0 0,0-1-1 0 0,0 0 1 0 0,0 0-1 0 0,0 0 0 0 0,0 0 1 0 0,0 1-1 0 0,0-1 1 0 0,0 0-1 0 0,0 0 1 0 0,0 1-1 0 0,-10 10 25 0 0,-16 8 4 0 0,20-16-29 0 0,-126 81-125 0 0,115-72 103 0 0,1 1-1 0 0,1 0 1 0 0,0 1-1 0 0,0 1 1 0 0,-18 26-1 0 0,29-36-1 0 0,3-4 22 0 0,-1 1 0 0 0,1 0 0 0 0,0-1 1 0 0,0 1-1 0 0,0 0 0 0 0,0 0 0 0 0,0 0 0 0 0,1 0 0 0 0,-1 0 0 0 0,1 0 0 0 0,-1 0 0 0 0,1 0 1 0 0,0 0-1 0 0,-1 0 0 0 0,1 0 0 0 0,0 0 0 0 0,0 0 0 0 0,1 3 0 0 0,0-3 6 0 0,-1 0 1 0 0,1 0-1 0 0,0-1 0 0 0,-1 1 1 0 0,1 0-1 0 0,0-1 0 0 0,0 1 1 0 0,0-1-1 0 0,0 1 0 0 0,1-1 1 0 0,-1 1-1 0 0,0-1 0 0 0,1 0 1 0 0,-1 0-1 0 0,0 1 0 0 0,1-1 1 0 0,0 0-1 0 0,-1-1 0 0 0,1 1 1 0 0,0 0-1 0 0,-1 0 0 0 0,1-1 1 0 0,0 1-1 0 0,0-1 0 0 0,-1 1 1 0 0,3-1-1 0 0,9 3 48 0 0,-1-1-1 0 0,20 2 1 0 0,-30-4-37 0 0,93 11 444 0 0,-58-5-541 0 0,0-2 0 0 0,47-1 0 0 0,-69-5-1331 0 0,-1 0-3539 0 0,-1-2-1679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9.048"/>
    </inkml:context>
    <inkml:brush xml:id="br0">
      <inkml:brushProperty name="width" value="0.05" units="cm"/>
      <inkml:brushProperty name="height" value="0.05" units="cm"/>
      <inkml:brushProperty name="color" value="#AB008B"/>
    </inkml:brush>
  </inkml:definitions>
  <inkml:trace contextRef="#ctx0" brushRef="#br0">43 28 14191 0 0,'-1'-1'654'0'0,"0"-2"-413"0"0,-18-17 524 0 0,19 20-662 0 0,0 0-1 0 0,-1-1 1 0 0,1 1-1 0 0,0 0 1 0 0,0 0-1 0 0,0-1 1 0 0,-1 1-1 0 0,1 0 1 0 0,0 0-1 0 0,0 0 1 0 0,-1 0-1 0 0,1-1 1 0 0,0 1-1 0 0,0 0 1 0 0,-1 0-1 0 0,1 0 1 0 0,0 0-1 0 0,0 0 1 0 0,-1 0-1 0 0,1 0 1 0 0,0 0-1 0 0,-1 0 1 0 0,1 0-1 0 0,0 0 1 0 0,0 0-1 0 0,-1 0 1 0 0,1 0-1 0 0,0 0 1 0 0,-1 0-1 0 0,1 0 1 0 0,0 0-1 0 0,0 0 1 0 0,-1 0-1 0 0,1 0 1 0 0,0 0-1 0 0,-1 0 1 0 0,1 1-1 0 0,0-1 1 0 0,-1 0-1 0 0,-4 14 1001 0 0,2 20-710 0 0,2 9 160 0 0,0-19-417 0 0,1 0 0 0 0,1 0 0 0 0,0-1 0 0 0,2 1-1 0 0,8 30 1 0 0,-9-48-128 0 0,0 0 0 0 0,1 0 0 0 0,-1 0 0 0 0,1 0 0 0 0,1-1 0 0 0,-1 0 0 0 0,9 10 0 0 0,-11-13-8 0 0,1-1-1 0 0,-1 1 1 0 0,1-1-1 0 0,-1 1 0 0 0,1-1 1 0 0,-1 0-1 0 0,1 0 1 0 0,0 0-1 0 0,0 0 1 0 0,-1 0-1 0 0,1 0 1 0 0,0-1-1 0 0,0 1 0 0 0,0-1 1 0 0,0 1-1 0 0,0-1 1 0 0,0 0-1 0 0,0 1 1 0 0,0-1-1 0 0,0 0 1 0 0,0 0-1 0 0,0-1 0 0 0,0 1 1 0 0,0 0-1 0 0,0-1 1 0 0,0 1-1 0 0,0-1 1 0 0,3-1-1 0 0,1-1-53 0 0,0 0 0 0 0,0-1 0 0 0,0 0-1 0 0,0 0 1 0 0,-1-1 0 0 0,1 0 0 0 0,-1 0 0 0 0,-1 0-1 0 0,1 0 1 0 0,4-7 0 0 0,-3 2-70 0 0,0 0 0 0 0,-1 0 0 0 0,0-1 0 0 0,0 0 0 0 0,4-17 0 0 0,-3 1-19 0 0,-1-1-1 0 0,-1 1 0 0 0,-1-2 0 0 0,-1-32 1 0 0,-2 60 1549 0 0,0 15-1226 0 0,-4 49 310 0 0,2-38-100 0 0,1 1 0 0 0,1-1 1 0 0,4 27-1 0 0,-3-46-361 0 0,0 1 0 0 0,1 0 0 0 0,-1-1 0 0 0,1 1 1 0 0,1-1-1 0 0,-1 0 0 0 0,1 0 0 0 0,0 0 0 0 0,1 0 0 0 0,-1 0 0 0 0,1 0 0 0 0,0-1 0 0 0,1 0 0 0 0,-1 0 0 0 0,1 0 0 0 0,6 4 0 0 0,-8-7-212 0 0,0 0-1 0 0,-1 0 1 0 0,2-1-1 0 0,-1 1 0 0 0,0-1 1 0 0,0 0-1 0 0,6 2 0 0 0,12 0-5808 0 0,-1-3-1524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3"/>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9.423"/>
    </inkml:context>
    <inkml:brush xml:id="br0">
      <inkml:brushProperty name="width" value="0.05" units="cm"/>
      <inkml:brushProperty name="height" value="0.05" units="cm"/>
      <inkml:brushProperty name="color" value="#AB008B"/>
    </inkml:brush>
  </inkml:definitions>
  <inkml:trace contextRef="#ctx0" brushRef="#br0">94 99 10135 0 0,'0'0'778'0'0,"-12"0"3686"0"0,10 2-4224 0 0,1 0 1 0 0,-1 0 0 0 0,0 0 0 0 0,1 0 0 0 0,-1 0 0 0 0,1 0-1 0 0,0 1 1 0 0,0-1 0 0 0,0 1 0 0 0,0-1 0 0 0,0 1 0 0 0,0-1-1 0 0,1 1 1 0 0,-1-1 0 0 0,1 1 0 0 0,0 2 0 0 0,-1 9 401 0 0,3 27 0 0 0,-1-14 89 0 0,3 29 193 0 0,-1-32-653 0 0,-1 24-1 0 0,-2-47-206 0 0,-1-3-11 0 0,-58-121-826 0 0,57 117 771 0 0,-1 0-1 0 0,1 0 0 0 0,0 1 1 0 0,1-2-1 0 0,-1 1 0 0 0,1 0 1 0 0,1 0-1 0 0,-1 0 0 0 0,1-1 1 0 0,0 1-1 0 0,1-6 0 0 0,0 7 1 0 0,0 0-1 0 0,0 1 1 0 0,0-1-1 0 0,1 1 1 0 0,0-1-1 0 0,0 1 1 0 0,0 0-1 0 0,1 0 1 0 0,-1 0-1 0 0,1 0 1 0 0,0 0-1 0 0,0 0 1 0 0,0 1-1 0 0,1 0 1 0 0,3-4-1 0 0,6-4 10 0 0,1 1 0 0 0,1 0 0 0 0,25-13 0 0 0,-32 19-46 0 0,1 0 1 0 0,0 1-1 0 0,0 0 0 0 0,0 0 1 0 0,1 1-1 0 0,-1 0 0 0 0,1 1 1 0 0,10-1-1 0 0,-17 2-393 0 0,9 1 195 0 0,-5 4-5936 0 0,4 13 3743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39.835"/>
    </inkml:context>
    <inkml:brush xml:id="br0">
      <inkml:brushProperty name="width" value="0.05" units="cm"/>
      <inkml:brushProperty name="height" value="0.05" units="cm"/>
      <inkml:brushProperty name="color" value="#AB008B"/>
    </inkml:brush>
  </inkml:definitions>
  <inkml:trace contextRef="#ctx0" brushRef="#br0">1 245 13303 0 0,'0'0'1202'0'0,"2"-1"-988"0"0,9-4 325 0 0,0-1 0 0 0,0 0 1 0 0,-1-1-1 0 0,12-10 0 0 0,9-5 477 0 0,-19 13-779 0 0,0-1 1 0 0,-1 1-1 0 0,0-2 0 0 0,-1 0 0 0 0,15-18 1 0 0,-19 21-122 0 0,-1 0 1 0 0,1 0-1 0 0,-2-1 1 0 0,1 0 0 0 0,-1 1-1 0 0,0-2 1 0 0,-1 1-1 0 0,0 0 1 0 0,2-13 0 0 0,-5 20 49 0 0,-4 3-134 0 0,0 0-1 0 0,0 0 1 0 0,-1 0 0 0 0,1 0-1 0 0,0 1 1 0 0,0-1 0 0 0,0 1-1 0 0,0 0 1 0 0,0 1 0 0 0,1-1-1 0 0,-1 1 1 0 0,1-1 0 0 0,-1 1-1 0 0,1 0 1 0 0,0 0 0 0 0,0 0-1 0 0,0 1 1 0 0,-3 5 0 0 0,-2 2-2 0 0,0 2 1 0 0,0-1 0 0 0,1 1 0 0 0,-6 18 0 0 0,9-23 37 0 0,2 1 1 0 0,-1 0-1 0 0,1-1 0 0 0,0 1 0 0 0,1 0 0 0 0,0 0 0 0 0,1 0 1 0 0,0 0-1 0 0,0 0 0 0 0,0 0 0 0 0,2 0 0 0 0,2 16 0 0 0,-2-20-26 0 0,0 0 0 0 0,0 0-1 0 0,0 0 1 0 0,1 0-1 0 0,-1 0 1 0 0,1 0-1 0 0,0 0 1 0 0,1-1-1 0 0,-1 0 1 0 0,1 1-1 0 0,0-1 1 0 0,0-1-1 0 0,0 1 1 0 0,0-1-1 0 0,1 1 1 0 0,0-1-1 0 0,-1 0 1 0 0,1-1 0 0 0,0 1-1 0 0,0-1 1 0 0,9 3-1 0 0,-3-3-189 0 0,0 0-1 0 0,-1 0 0 0 0,1-1 1 0 0,0 0-1 0 0,0-1 1 0 0,20-2-1 0 0,-3-2-987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0.255"/>
    </inkml:context>
    <inkml:brush xml:id="br0">
      <inkml:brushProperty name="width" value="0.05" units="cm"/>
      <inkml:brushProperty name="height" value="0.05" units="cm"/>
      <inkml:brushProperty name="color" value="#AB008B"/>
    </inkml:brush>
  </inkml:definitions>
  <inkml:trace contextRef="#ctx0" brushRef="#br0">154 187 5983 0 0,'19'-29'-135'0'0,"5"-19"4340"0"0,-21 41-3444 0 0,0 0 0 0 0,-1 0 0 0 0,0-1-1 0 0,-1 1 1 0 0,1-1 0 0 0,-1 1 0 0 0,-1-1 0 0 0,0 1 0 0 0,0-11 0 0 0,0 17-677 0 0,0 0 0 0 0,-1-1 1 0 0,1 1-1 0 0,0 0 0 0 0,0 0 1 0 0,-1 0-1 0 0,1 0 0 0 0,-1 0 0 0 0,1 0 1 0 0,-1 0-1 0 0,1 0 0 0 0,-1 0 0 0 0,0 0 1 0 0,1 0-1 0 0,-1 0 0 0 0,0 1 1 0 0,0-1-1 0 0,0 0 0 0 0,1 0 0 0 0,-1 1 1 0 0,0-1-1 0 0,-2 0 0 0 0,1 0-22 0 0,1 0 0 0 0,-1 1 0 0 0,0-1 0 0 0,0 1-1 0 0,-1 0 1 0 0,1 0 0 0 0,0 0 0 0 0,0 0 0 0 0,0 0 0 0 0,0 0-1 0 0,-3 1 1 0 0,0 0-32 0 0,-1 0-1 0 0,1 1 1 0 0,0-1-1 0 0,0 1 0 0 0,-1 1 1 0 0,1-1-1 0 0,1 1 1 0 0,-6 3-1 0 0,6-2-32 0 0,0 0 0 0 0,0 1 0 0 0,0-1 0 0 0,1 1 0 0 0,0 0 0 0 0,0 0 1 0 0,0 0-1 0 0,0 0 0 0 0,1 0 0 0 0,-2 6 0 0 0,-3 12-56 0 0,-5 24 0 0 0,9-35 33 0 0,-15 86 232 0 0,-8 172-1 0 0,20-182 86 0 0,0 13 387 0 0,4 1 0 0 0,12 119 0 0 0,-9-215-925 0 0,0 0 1 0 0,-1 0-1 0 0,0 0 0 0 0,0 0 0 0 0,-1 0 0 0 0,1 0 0 0 0,-1 0 1 0 0,-2 6-1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0.744"/>
    </inkml:context>
    <inkml:brush xml:id="br0">
      <inkml:brushProperty name="width" value="0.05" units="cm"/>
      <inkml:brushProperty name="height" value="0.05" units="cm"/>
      <inkml:brushProperty name="color" value="#AB008B"/>
    </inkml:brush>
  </inkml:definitions>
  <inkml:trace contextRef="#ctx0" brushRef="#br0">1 270 10591 0 0,'8'-7'462'0'0,"5"-6"194"0"0,2 1-1 0 0,-1 0 1 0 0,24-13-1 0 0,61-26 2852 0 0,-60 33-2493 0 0,0-2 0 0 0,-2-2 1 0 0,55-41-1 0 0,-92 62-994 0 0,0 1 0 0 0,0 0 0 0 0,0 0 0 0 0,0-1-1 0 0,1 1 1 0 0,-1 0 0 0 0,0 0 0 0 0,0 0 0 0 0,0 0 0 0 0,1-1 0 0 0,-1 1-1 0 0,0 0 1 0 0,0 0 0 0 0,1 0 0 0 0,-1 0 0 0 0,0 0 0 0 0,0 0 0 0 0,1 0-1 0 0,-1-1 1 0 0,0 1 0 0 0,0 0 0 0 0,1 0 0 0 0,-1 0 0 0 0,0 0 0 0 0,0 0 0 0 0,1 0-1 0 0,-1 0 1 0 0,0 1 0 0 0,1-1 0 0 0,-1 0 0 0 0,0 0 0 0 0,0 0 0 0 0,1 0-1 0 0,-1 0 1 0 0,0 0 0 0 0,0 0 0 0 0,0 0 0 0 0,1 1 0 0 0,-1-1-1 0 0,3 13 429 0 0,-6 25 59 0 0,2-32-328 0 0,-8 99 690 0 0,9-89-766 0 0,1 1 0 0 0,0-1 0 0 0,1 1 0 0 0,6 21 0 0 0,-7-35-76 0 0,-1 0 0 0 0,1 0 0 0 0,0 0 0 0 0,1 0 0 0 0,-1 0 0 0 0,1 0 0 0 0,-1 0 0 0 0,1 0 0 0 0,0-1 0 0 0,0 1 0 0 0,0 0 1 0 0,0-1-1 0 0,0 0 0 0 0,1 0 0 0 0,-1 1 0 0 0,1-1 0 0 0,-1-1 0 0 0,1 1 0 0 0,0 0 0 0 0,0-1 0 0 0,5 3 0 0 0,-5-3-12 0 0,1-1 0 0 0,-1 1 0 0 0,0-1 0 0 0,1 0 0 0 0,-1 0 1 0 0,1 0-1 0 0,-1 0 0 0 0,0-1 0 0 0,1 1 0 0 0,-1-1 0 0 0,1 0 0 0 0,-1 0 0 0 0,0 0 0 0 0,0-1 0 0 0,0 1 1 0 0,0-1-1 0 0,0 1 0 0 0,0-1 0 0 0,0 0 0 0 0,3-3 0 0 0,3-3-22 0 0,0 0-1 0 0,-1 0 1 0 0,0 0 0 0 0,-1-1 0 0 0,0 0-1 0 0,0-1 1 0 0,-1 1 0 0 0,9-20-1 0 0,-7 9-93 0 0,-1 0-1 0 0,-1 0 1 0 0,7-39-1 0 0,-9 40 26 0 0,-1 1-46 0 0,0 1 0 0 0,-1-1 0 0 0,-1-19 0 0 0,-1 35 85 0 0,4 16 94 0 0,-2-1 8 0 0,-1 0 0 0 0,0 1-1 0 0,-1-1 1 0 0,-2 21 0 0 0,1 19 163 0 0,1-48-204 0 0,1 12 65 0 0,0 0 1 0 0,1-1-1 0 0,0 1 1 0 0,1-1 0 0 0,6 17-1 0 0,-8-30-89 0 0,0 0 0 0 0,0 1 0 0 0,1-1 0 0 0,-1 0 0 0 0,1 0 0 0 0,0-1 0 0 0,0 1 0 0 0,0 0 0 0 0,0-1 0 0 0,0 1-1 0 0,0-1 1 0 0,1 1 0 0 0,-1-1 0 0 0,1 0 0 0 0,0 0 0 0 0,-1 0 0 0 0,1-1 0 0 0,0 1 0 0 0,0-1 0 0 0,0 1 0 0 0,1-1 0 0 0,-1 0 0 0 0,0 0-1 0 0,0 0 1 0 0,0-1 0 0 0,1 1 0 0 0,-1-1 0 0 0,0 0 0 0 0,1 0 0 0 0,-1 0 0 0 0,1 0 0 0 0,3-1 0 0 0,1-1-149 0 0,0 1 0 0 0,-1-2 0 0 0,1 1 0 0 0,0-1 0 0 0,-1 0 0 0 0,14-8 0 0 0,10-10-2321 0 0,-4-1-3761 0 0,-9 6-608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1.175"/>
    </inkml:context>
    <inkml:brush xml:id="br0">
      <inkml:brushProperty name="width" value="0.05" units="cm"/>
      <inkml:brushProperty name="height" value="0.05" units="cm"/>
      <inkml:brushProperty name="color" value="#AB008B"/>
    </inkml:brush>
  </inkml:definitions>
  <inkml:trace contextRef="#ctx0" brushRef="#br0">53 1 6911 0 0,'0'0'528'0'0,"-1"2"-58"0"0,-3 17 2091 0 0,0 1 1 0 0,1-1-1 0 0,0 21 1 0 0,-4 29 170 0 0,-23 77 876 0 0,29-144-3529 0 0,4-15-555 0 0,1-10-330 0 0,0-41 1 0 0,-4 41 638 0 0,2-1 0 0 0,5-26 0 0 0,-5 43 160 0 0,-1 0 0 0 0,1 0 0 0 0,1 1 0 0 0,0-1 1 0 0,0 0-1 0 0,0 1 0 0 0,0 0 0 0 0,1 0 0 0 0,0 0 0 0 0,1 0 0 0 0,6-7 0 0 0,-9 11 20 0 0,0 0-1 0 0,1 0 0 0 0,-1 0 1 0 0,1 0-1 0 0,-1 0 0 0 0,1 1 1 0 0,0-1-1 0 0,0 1 0 0 0,0 0 1 0 0,0 0-1 0 0,0 0 0 0 0,0 0 1 0 0,0 0-1 0 0,5 0 1 0 0,-6 1 27 0 0,0 0 0 0 0,0 0 1 0 0,0 0-1 0 0,0 1 1 0 0,0-1-1 0 0,0 0 0 0 0,0 1 1 0 0,-1 0-1 0 0,1-1 1 0 0,0 1-1 0 0,0 0 1 0 0,0 0-1 0 0,-1 0 0 0 0,1 0 1 0 0,-1 0-1 0 0,1 0 1 0 0,-1 1-1 0 0,1-1 1 0 0,-1 0-1 0 0,0 1 0 0 0,1-1 1 0 0,-1 1-1 0 0,0 0 1 0 0,1 2-1 0 0,2 3 131 0 0,-1 1 0 0 0,1-1 0 0 0,-2 1 0 0 0,1 0 0 0 0,-1 0 0 0 0,2 15 0 0 0,-2 51 630 0 0,-2-59-731 0 0,0 1-1 0 0,0-1 1 0 0,2 0 0 0 0,0 1-1 0 0,7 25 1 0 0,-8-39-185 0 0,-1 0 0 0 0,1 0 0 0 0,0 0 1 0 0,0 0-1 0 0,0 0 0 0 0,0-1 0 0 0,1 1 0 0 0,-1 0 0 0 0,0-1 0 0 0,1 1 0 0 0,-1-1 0 0 0,1 0 0 0 0,-1 1 1 0 0,1-1-1 0 0,0 0 0 0 0,-1 0 0 0 0,1 0 0 0 0,0 0 0 0 0,0 0 0 0 0,0 0 0 0 0,0-1 0 0 0,3 2 0 0 0,8-1-1286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1.594"/>
    </inkml:context>
    <inkml:brush xml:id="br0">
      <inkml:brushProperty name="width" value="0.05" units="cm"/>
      <inkml:brushProperty name="height" value="0.05" units="cm"/>
      <inkml:brushProperty name="color" value="#AB008B"/>
    </inkml:brush>
  </inkml:definitions>
  <inkml:trace contextRef="#ctx0" brushRef="#br0">162 66 7831 0 0,'-1'-2'603'0'0,"-2"-5"104"0"0,-1 0 1 0 0,1 1-1 0 0,-2-1 1 0 0,1 1-1 0 0,-7-8 0 0 0,9 13-474 0 0,1-1 0 0 0,-1 1 0 0 0,0-1 0 0 0,0 1 0 0 0,0-1 0 0 0,0 1 0 0 0,0 0 0 0 0,0 0 0 0 0,-1 0 0 0 0,1 0 0 0 0,0 1 0 0 0,0-1-1 0 0,-1 1 1 0 0,1-1 0 0 0,-1 1 0 0 0,1 0 0 0 0,0-1 0 0 0,-1 1 0 0 0,1 1 0 0 0,-4-1 0 0 0,4 1-161 0 0,-1 0 0 0 0,1-1 0 0 0,0 1 0 0 0,0 0-1 0 0,1 0 1 0 0,-1 0 0 0 0,0 1 0 0 0,0-1 0 0 0,0 0 0 0 0,1 1 0 0 0,-1-1 0 0 0,0 1 0 0 0,1-1 0 0 0,0 1 0 0 0,-1 0 0 0 0,1-1 0 0 0,-2 4-1 0 0,-14 32 496 0 0,10-18-275 0 0,1 0-1 0 0,1 0 1 0 0,1 1 0 0 0,0-1-1 0 0,2 1 1 0 0,-1 21-1 0 0,3-29-149 0 0,0 0-1 0 0,1-1 0 0 0,1 1 0 0 0,0 0 1 0 0,0-1-1 0 0,1 0 0 0 0,0 1 0 0 0,1-1 0 0 0,1 0 1 0 0,-1-1-1 0 0,11 18 0 0 0,-13-25-125 0 0,0 0 0 0 0,0-1 0 0 0,1 1 0 0 0,-1 0 0 0 0,1-1 0 0 0,-1 1 1 0 0,1-1-1 0 0,0 0 0 0 0,0 0 0 0 0,-1 0 0 0 0,2 0 0 0 0,-1 0 0 0 0,0-1 0 0 0,0 1 0 0 0,0-1 0 0 0,1 0 0 0 0,4 1 0 0 0,-3-1-22 0 0,-1-1 1 0 0,1 0-1 0 0,0 0 0 0 0,-1-1 1 0 0,1 1-1 0 0,-1-1 0 0 0,1 0 0 0 0,-1 0 1 0 0,1-1-1 0 0,-1 1 0 0 0,1-1 1 0 0,6-4-1 0 0,-1 0-604 0 0,-1 1 1 0 0,0-2-1 0 0,-1 1 1 0 0,0-1-1 0 0,0 0 1 0 0,0-1-1 0 0,-1 0 1 0 0,0 0-1 0 0,-1-1 1 0 0,1 1-1 0 0,-2-2 1 0 0,1 1-1 0 0,-1 0 1 0 0,-1-1-1 0 0,6-15 1 0 0,-3-5-1238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2.004"/>
    </inkml:context>
    <inkml:brush xml:id="br0">
      <inkml:brushProperty name="width" value="0.05" units="cm"/>
      <inkml:brushProperty name="height" value="0.05" units="cm"/>
      <inkml:brushProperty name="color" value="#AB008B"/>
    </inkml:brush>
  </inkml:definitions>
  <inkml:trace contextRef="#ctx0" brushRef="#br0">46 9 13759 0 0,'0'0'630'0'0,"0"-2"-13"0"0,0-5-302 0 0,2 8-156 0 0,-1-1 0 0 0,1 1 0 0 0,-1-1 1 0 0,1 1-1 0 0,-1 0 0 0 0,1-1 0 0 0,-1 1 1 0 0,0 0-1 0 0,1 0 0 0 0,1 2 1 0 0,0 1 69 0 0,-1 0 1 0 0,0 1 0 0 0,0-1 0 0 0,-1 0 0 0 0,1 1 0 0 0,-1-1 0 0 0,0 1 0 0 0,1 8 0 0 0,1 41 1295 0 0,-3-46-1322 0 0,-2 81 1993 0 0,-20 128 1 0 0,10-130-1006 0 0,-1 136 1 0 0,13-214-1217 0 0,0 0 0 0 0,0 1 0 0 0,1-1 0 0 0,1 0 0 0 0,-1 0 0 0 0,1 0 1 0 0,1 0-1 0 0,6 16 0 0 0,-8-24-425 0 0,15-14-4292 0 0,-15 12 4506 0 0,0 0 1 0 0,-1-1-1 0 0,1 1 1 0 0,-1 0 0 0 0,1 0-1 0 0,-1-1 1 0 0,1 1-1 0 0,-1 0 1 0 0,0-1-1 0 0,0 1 1 0 0,0 0-1 0 0,0-1 1 0 0,0 1-1 0 0,0-3 1 0 0,-2-10-2088 0 0</inkml:trace>
  <inkml:trace contextRef="#ctx0" brushRef="#br0" timeOffset="1">0 601 12639 0 0,'0'0'1143'0'0,"0"-2"-940"0"0,1 0-151 0 0,-1 0 1 0 0,1 0 0 0 0,0 0-1 0 0,0 0 1 0 0,0 0-1 0 0,-1 0 1 0 0,2 0 0 0 0,-1 0-1 0 0,0 0 1 0 0,0 0 0 0 0,1 0-1 0 0,-1 1 1 0 0,1-1 0 0 0,-1 1-1 0 0,1-1 1 0 0,0 1 0 0 0,-1 0-1 0 0,1-1 1 0 0,0 1-1 0 0,0 0 1 0 0,0 0 0 0 0,0 0-1 0 0,3-1 1 0 0,2-1 242 0 0,19-10 744 0 0,49-17-1 0 0,-60 26-490 0 0,0 0 0 0 0,0 0-1 0 0,0 2 1 0 0,31-2 0 0 0,-46 4-476 0 0,1 0 0 0 0,0 0-1 0 0,0 0 1 0 0,-1 0 0 0 0,1 0-1 0 0,0 1 1 0 0,-1-1 0 0 0,1 0-1 0 0,0 1 1 0 0,-1-1-1 0 0,1 0 1 0 0,0 1 0 0 0,-1-1-1 0 0,1 1 1 0 0,-1-1 0 0 0,1 1-1 0 0,0-1 1 0 0,-1 1 0 0 0,0 0-1 0 0,1-1 1 0 0,-1 1 0 0 0,1-1-1 0 0,-1 1 1 0 0,0 0 0 0 0,1 0-1 0 0,-1-1 1 0 0,0 1 0 0 0,0 0-1 0 0,0-1 1 0 0,1 1 0 0 0,-1 0-1 0 0,0 1 1 0 0,0 23 763 0 0,-19 61 92 0 0,13-62-94 0 0,-7 49 1 0 0,12-64-746 0 0,1 0 1 0 0,0 0 0 0 0,0-1-1 0 0,1 1 1 0 0,0-1-1 0 0,1 1 1 0 0,-1 0 0 0 0,2-1-1 0 0,5 13 1 0 0,-8-19-207 0 0,0-1-1 0 0,1 0 1 0 0,0 1 0 0 0,-1-1-1 0 0,1 0 1 0 0,0 0-1 0 0,-1 0 1 0 0,1 0 0 0 0,0 0-1 0 0,0 0 1 0 0,0 0-1 0 0,0 0 1 0 0,0 0 0 0 0,0 0-1 0 0,0 0 1 0 0,0 0-1 0 0,1-1 1 0 0,-1 1 0 0 0,0-1-1 0 0,0 1 1 0 0,1-1 0 0 0,-1 1-1 0 0,0-1 1 0 0,1 0-1 0 0,-1 1 1 0 0,0-1 0 0 0,1 0-1 0 0,1 0 1 0 0,0-1-411 0 0,0 1 0 0 0,0-1 1 0 0,0 0-1 0 0,0 0 0 0 0,-1 0 1 0 0,1 0-1 0 0,0-1 0 0 0,-1 1 0 0 0,1-1 1 0 0,-1 1-1 0 0,0-1 0 0 0,4-4 1 0 0,5-4-6694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2.417"/>
    </inkml:context>
    <inkml:brush xml:id="br0">
      <inkml:brushProperty name="width" value="0.05" units="cm"/>
      <inkml:brushProperty name="height" value="0.05" units="cm"/>
      <inkml:brushProperty name="color" value="#AB008B"/>
    </inkml:brush>
  </inkml:definitions>
  <inkml:trace contextRef="#ctx0" brushRef="#br0">14 24 13359 0 0,'0'0'1304'0'0,"-7"-8"-1160"0"0,0-2 4416 0 0,18 6-4696 0 0,0 3-48 0 0,0 2-4920 0 0,1 1-984 0 0</inkml:trace>
  <inkml:trace contextRef="#ctx0" brushRef="#br0" timeOffset="1">104 157 8751 0 0,'-7'7'643'0'0,"0"1"0"0"0,1 1 0 0 0,0-1 0 0 0,1 1 0 0 0,-1 0 0 0 0,2 0 0 0 0,-1 0 0 0 0,1 1 0 0 0,1-1 0 0 0,-5 17 0 0 0,6-17-193 0 0,1 0 0 0 0,0 0 0 0 0,0 0 0 0 0,0 0 0 0 0,1 0 0 0 0,1 0 0 0 0,-1 0 0 0 0,1 0 0 0 0,1 0 0 0 0,0 0 0 0 0,0 0 0 0 0,5 10 0 0 0,-6-16-363 0 0,0 0-1 0 0,1 0 1 0 0,-1-1 0 0 0,1 1 0 0 0,-1-1-1 0 0,1 1 1 0 0,0-1 0 0 0,0 0 0 0 0,0 0-1 0 0,0 0 1 0 0,1 0 0 0 0,-1 0 0 0 0,1 0-1 0 0,-1-1 1 0 0,1 1 0 0 0,4 2 0 0 0,-2-3-26 0 0,-1 0 1 0 0,0 0 0 0 0,1 0-1 0 0,-1 0 1 0 0,1-1 0 0 0,-1 0-1 0 0,1 0 1 0 0,-1 0 0 0 0,1 0-1 0 0,5-2 1 0 0,3-1-2 0 0,1-1 1 0 0,-1 0-1 0 0,0-1 0 0 0,0 0 1 0 0,0-1-1 0 0,13-9 1 0 0,-18 10-59 0 0,0 0 1 0 0,0-1 0 0 0,-1 1-1 0 0,0-1 1 0 0,0-1-1 0 0,-1 1 1 0 0,1-1 0 0 0,-1-1-1 0 0,-1 1 1 0 0,9-14 0 0 0,-12 15 3 0 0,1 0 0 0 0,-1 0 1 0 0,0 0-1 0 0,0 0 1 0 0,-1 0-1 0 0,0 0 1 0 0,0 0-1 0 0,0 0 1 0 0,-1-1-1 0 0,0 1 1 0 0,0 0-1 0 0,-1 0 1 0 0,0-1-1 0 0,0 1 1 0 0,0 0-1 0 0,-4-11 0 0 0,2 10-4 0 0,0 0-1 0 0,0 1 1 0 0,-1 0-1 0 0,1-1 1 0 0,-1 1-1 0 0,-1 0 1 0 0,1 1-1 0 0,-1-1 1 0 0,0 1-1 0 0,0 0 1 0 0,-1 0-1 0 0,0 1 1 0 0,1-1-1 0 0,-1 1 1 0 0,-1 1-1 0 0,-7-5 1 0 0,9 6 0 0 0,-1 0 0 0 0,1 0 0 0 0,-1 0 1 0 0,1 0-1 0 0,-1 1 0 0 0,0 0 0 0 0,1 0 0 0 0,-1 1 0 0 0,0-1 0 0 0,0 1 1 0 0,0 1-1 0 0,0-1 0 0 0,1 1 0 0 0,-1 0 0 0 0,0 0 0 0 0,1 1 1 0 0,-1-1-1 0 0,1 1 0 0 0,-1 1 0 0 0,-9 4 0 0 0,10-3-163 0 0,-1-1 0 0 0,0 1 1 0 0,1 0-1 0 0,0 1 0 0 0,0-1 0 0 0,1 1 0 0 0,-1 0 0 0 0,1 0 1 0 0,0 0-1 0 0,0 1 0 0 0,0 0 0 0 0,1-1 0 0 0,0 1 0 0 0,0 1 1 0 0,1-1-1 0 0,0 0 0 0 0,0 0 0 0 0,0 1 0 0 0,1-1 1 0 0,0 1-1 0 0,0 0 0 0 0,0-1 0 0 0,1 14 0 0 0,4 0-1759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2.811"/>
    </inkml:context>
    <inkml:brush xml:id="br0">
      <inkml:brushProperty name="width" value="0.05" units="cm"/>
      <inkml:brushProperty name="height" value="0.05" units="cm"/>
      <inkml:brushProperty name="color" value="#AB008B"/>
    </inkml:brush>
  </inkml:definitions>
  <inkml:trace contextRef="#ctx0" brushRef="#br0">0 0 3223 0 0,'2'2'14019'0'0,"1"3"-13659"0"0,-1 0 0 0 0,1 1 1 0 0,-1-1-1 0 0,1 1 0 0 0,-2 0 0 0 0,1-1 1 0 0,-1 1-1 0 0,1 0 0 0 0,-1 9 0 0 0,1 61 725 0 0,-3-49-471 0 0,0 7 32 0 0,0-18-395 0 0,1 0 1 0 0,1 0-1 0 0,0 0 0 0 0,4 18 1 0 0,-5-33-254 0 0,0-1 0 0 0,0 0 1 0 0,0 1-1 0 0,0-1 0 0 0,0 0 0 0 0,0 1 1 0 0,0-1-1 0 0,0 0 0 0 0,0 1 0 0 0,0-1 1 0 0,0 0-1 0 0,0 0 0 0 0,0 1 0 0 0,0-1 1 0 0,0 0-1 0 0,1 1 0 0 0,-1-1 0 0 0,0 0 1 0 0,0 0-1 0 0,0 1 0 0 0,1-1 0 0 0,-1 0 1 0 0,0 0-1 0 0,0 1 0 0 0,1-1 0 0 0,-1 0 1 0 0,0 0-1 0 0,0 0 0 0 0,1 0 0 0 0,-1 1 1 0 0,0-1-1 0 0,0 0 0 0 0,1 0 0 0 0,-1 0 1 0 0,0 0-1 0 0,1 0 0 0 0,-1 0 0 0 0,0 0 1 0 0,1 0-1 0 0,-1 0 0 0 0,0 0 0 0 0,1 0 1 0 0,-1 0-1 0 0,0 0 0 0 0,1 0 0 0 0,-1 0 1 0 0,0 0-1 0 0,0 0 0 0 0,1 0 0 0 0,-1-1 1 0 0,0 1-1 0 0,1 0 0 0 0,-1 0 0 0 0,0 0 1 0 0,0 0-1 0 0,1-1 0 0 0,-1 1 0 0 0,0 0 1 0 0,0 0-1 0 0,1-1 0 0 0,2-1-55 0 0,1-1-1 0 0,-1 1 0 0 0,1-1 1 0 0,-1 0-1 0 0,0 0 0 0 0,0 0 1 0 0,0 0-1 0 0,4-7 1 0 0,19-34-504 0 0,-15 24 391 0 0,12-22-119 0 0,-16 28 355 0 0,0 0-1 0 0,17-22 1 0 0,-23 35 519 0 0,10 21 1135 0 0,-4 35-260 0 0,-6-38-1139 0 0,5 25 0 0 0,-4-36-469 0 0,-1-1 0 0 0,1 0 0 0 0,0 0 0 0 0,0 1 0 0 0,0-2 1 0 0,1 1-1 0 0,0 0 0 0 0,6 8 0 0 0,1-2-599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5.651"/>
    </inkml:context>
    <inkml:brush xml:id="br0">
      <inkml:brushProperty name="width" value="0.05" units="cm"/>
      <inkml:brushProperty name="height" value="0.05" units="cm"/>
      <inkml:brushProperty name="color" value="#AB008B"/>
    </inkml:brush>
  </inkml:definitions>
  <inkml:trace contextRef="#ctx0" brushRef="#br0">2 0 919 0 0,'0'0'1675'0'0,"-2"22"-1204"0"0,2 17-393 0 0,0-30-286 0 0,0-7-832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0.856"/>
    </inkml:context>
    <inkml:brush xml:id="br0">
      <inkml:brushProperty name="width" value="0.05" units="cm"/>
      <inkml:brushProperty name="height" value="0.05" units="cm"/>
      <inkml:brushProperty name="color" value="#E71224"/>
    </inkml:brush>
  </inkml:definitions>
  <inkml:trace contextRef="#ctx0" brushRef="#br0">20 59 11055 0 0,'-1'-3'506'0'0,"0"0"-261"0"0,0 1-215 0 0,1 0 0 0 0,-1 1 0 0 0,1-1 0 0 0,0 0 0 0 0,-1 0 0 0 0,1 0 0 0 0,0 1-1 0 0,0-1 1 0 0,0 0 0 0 0,0 0 0 0 0,1 0 0 0 0,-1 1 0 0 0,0-1 0 0 0,2-2 0 0 0,-2 3 87 0 0,0 0 0 0 0,0-1 0 0 0,0 1 0 0 0,0 0 0 0 0,1 0 0 0 0,-1 0 0 0 0,0 0 0 0 0,1 0 0 0 0,-1 0 0 0 0,1 0-1 0 0,-1 1 1 0 0,1-1 0 0 0,0 0 0 0 0,-1 0 0 0 0,1 0 0 0 0,0 0 0 0 0,0 1 0 0 0,-1-1 0 0 0,1 0 0 0 0,0 1 0 0 0,0-1 0 0 0,0 0 0 0 0,0 1-1 0 0,0-1 1 0 0,0 1 0 0 0,2-1 0 0 0,-2 1-14 0 0,-1 0-1 0 0,1 0 1 0 0,0 0-1 0 0,0 1 0 0 0,0-1 1 0 0,0 0-1 0 0,0 1 1 0 0,0-1-1 0 0,-1 0 0 0 0,1 1 1 0 0,0-1-1 0 0,0 1 1 0 0,0-1-1 0 0,-1 1 1 0 0,1 0-1 0 0,0-1 0 0 0,-1 1 1 0 0,1 0-1 0 0,-1-1 1 0 0,1 1-1 0 0,-1 0 0 0 0,1 0 1 0 0,-1 0-1 0 0,1-1 1 0 0,-1 1-1 0 0,0 0 1 0 0,1 0-1 0 0,-1 0 0 0 0,0 0 1 0 0,1 1-1 0 0,0 9-84 0 0,1 0-1 0 0,-1 0 1 0 0,-1 0-1 0 0,0 0 0 0 0,-1 0 1 0 0,0 0-1 0 0,-4 17 1 0 0,1-3 4 0 0,2-8-29 0 0,-43 267-186 0 0,44-275-176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4"/>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6.041"/>
    </inkml:context>
    <inkml:brush xml:id="br0">
      <inkml:brushProperty name="width" value="0.05" units="cm"/>
      <inkml:brushProperty name="height" value="0.05" units="cm"/>
      <inkml:brushProperty name="color" value="#AB008B"/>
    </inkml:brush>
  </inkml:definitions>
  <inkml:trace contextRef="#ctx0" brushRef="#br0">37 195 4143 0 0,'9'-53'964'0'0,"22"-66"9795"0"0,-25 97-7455 0 0,0 63-2145 0 0,-10 7-492 0 0,-3 0 0 0 0,-19 74 1 0 0,-5 30 272 0 0,12 40-177 0 0,17-157-712 0 0,3-1 0 0 0,1 1 1 0 0,9 53-1 0 0,-6-63-67 0 0,-4-24-185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6.408"/>
    </inkml:context>
    <inkml:brush xml:id="br0">
      <inkml:brushProperty name="width" value="0.05" units="cm"/>
      <inkml:brushProperty name="height" value="0.05" units="cm"/>
      <inkml:brushProperty name="color" value="#AB008B"/>
    </inkml:brush>
  </inkml:definitions>
  <inkml:trace contextRef="#ctx0" brushRef="#br0">1 114 4143 0 0,'0'0'319'0'0,"11"-9"1816"0"0,7-2 760 0 0,1 0 1 0 0,30-11-1 0 0,-19 12-1698 0 0,35-8 1 0 0,-2 5-476 0 0,67-4 0 0 0,-118 16-668 0 0,42-1 107 0 0,-52 2-305 0 0,-3 4 97 0 0,0-1 1 0 0,0 0 0 0 0,0 1 0 0 0,-1-1-1 0 0,1 0 1 0 0,-1 0 0 0 0,1 0 0 0 0,-1 0 0 0 0,-4 5-1 0 0,-1 1 2 0 0,3-2 40 0 0,-14 21-61 0 0,-18 41 0 0 0,32-60 91 0 0,0 0-1 0 0,1 1 0 0 0,0-1 0 0 0,1 1 0 0 0,0-1 0 0 0,0 1 0 0 0,1 0 1 0 0,0 0-1 0 0,1 12 0 0 0,0-19 13 0 0,0 0 0 0 0,1 0 1 0 0,-1 0-1 0 0,1 0 0 0 0,0 0 0 0 0,-1 0 0 0 0,1 0 1 0 0,0 0-1 0 0,1-1 0 0 0,-1 1 0 0 0,0 0 1 0 0,1-1-1 0 0,0 1 0 0 0,-1-1 0 0 0,1 1 0 0 0,0-1 1 0 0,0 0-1 0 0,0 0 0 0 0,1 0 0 0 0,-1 0 0 0 0,1 0 1 0 0,-1 0-1 0 0,1-1 0 0 0,-1 1 0 0 0,1-1 1 0 0,4 2-1 0 0,-3-2 18 0 0,1 0-1 0 0,0 0 1 0 0,0 0 0 0 0,0-1 0 0 0,0 0 0 0 0,0 0 0 0 0,-1 0 0 0 0,1-1-1 0 0,0 1 1 0 0,0-1 0 0 0,0-1 0 0 0,-1 1 0 0 0,1 0 0 0 0,0-1 0 0 0,6-4 0 0 0,-1 1-30 0 0,0-1 0 0 0,0 0 0 0 0,-1-1 0 0 0,1 0 0 0 0,-2-1 0 0 0,1 1 0 0 0,-1-2 1 0 0,0 1-1 0 0,-1-1 0 0 0,0 0 0 0 0,-1-1 0 0 0,0 0 0 0 0,0 0 0 0 0,-1 0 1 0 0,0-1-1 0 0,-1 1 0 0 0,0-1 0 0 0,0 0 0 0 0,-1-1 0 0 0,-1 1 0 0 0,0 0 1 0 0,-1-1-1 0 0,0 1 0 0 0,0-1 0 0 0,-2 1 0 0 0,0-12 0 0 0,1 20-21 0 0,-1 1-1 0 0,1 0 1 0 0,-1-1-1 0 0,1 1 0 0 0,-1 0 1 0 0,1 0-1 0 0,-1 0 1 0 0,0 0-1 0 0,0 0 1 0 0,0 0-1 0 0,-1 0 1 0 0,1 0-1 0 0,0 0 0 0 0,-1 0 1 0 0,1 0-1 0 0,-1 1 1 0 0,-1-3-1 0 0,1 3-2 0 0,0 0-1 0 0,0 0 1 0 0,0 1-1 0 0,0-1 1 0 0,-1 0-1 0 0,1 1 1 0 0,0-1-1 0 0,0 1 1 0 0,0 0-1 0 0,0 0 1 0 0,-1 0 0 0 0,1 0-1 0 0,0 0 1 0 0,0 0-1 0 0,0 1 1 0 0,0-1-1 0 0,-1 0 1 0 0,-1 2-1 0 0,-8 2-201 0 0,0 1 1 0 0,0 0-1 0 0,1 0 0 0 0,-12 8 0 0 0,-2 4-379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7.845"/>
    </inkml:context>
    <inkml:brush xml:id="br0">
      <inkml:brushProperty name="width" value="0.05" units="cm"/>
      <inkml:brushProperty name="height" value="0.05" units="cm"/>
      <inkml:brushProperty name="color" value="#AB008B"/>
    </inkml:brush>
  </inkml:definitions>
  <inkml:trace contextRef="#ctx0" brushRef="#br0">24 33 4143 0 0,'0'-1'319'0'0,"-1"-2"-51"0"0,1 0-1 0 0,-1 1 1 0 0,1-1-1 0 0,-1 0 1 0 0,0 1-1 0 0,0-1 1 0 0,-5-9 10339 0 0,6 14-10278 0 0,-6 463 4502 0 0,4-413-4712 0 0,-1-15-164 0 0,2 0-1 0 0,1 0 1 0 0,9 58-1 0 0,-8-94-364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8.213"/>
    </inkml:context>
    <inkml:brush xml:id="br0">
      <inkml:brushProperty name="width" value="0.05" units="cm"/>
      <inkml:brushProperty name="height" value="0.05" units="cm"/>
      <inkml:brushProperty name="color" value="#AB008B"/>
    </inkml:brush>
  </inkml:definitions>
  <inkml:trace contextRef="#ctx0" brushRef="#br0">0 160 9215 0 0,'27'-34'1325'0'0,"-21"26"-670"0"0,-1 0 0 0 0,2 1 1 0 0,8-10-1 0 0,-3 7-118 0 0,0 1 0 0 0,1-1 1 0 0,0 2-1 0 0,1 0 0 0 0,0 0 1 0 0,22-7-1 0 0,-26 11-264 0 0,-1 1 0 0 0,1 0 1 0 0,0 1-1 0 0,0 0 0 0 0,1 0 0 0 0,-1 1 0 0 0,0 1 1 0 0,0 0-1 0 0,1 0 0 0 0,19 4 0 0 0,-27-4-215 0 0,-1 1 0 0 0,1 0 0 0 0,0-1 1 0 0,0 1-1 0 0,-1 0 0 0 0,1 1 0 0 0,-1-1 0 0 0,1 0 0 0 0,-1 1 0 0 0,0-1 0 0 0,1 1 0 0 0,-1 0 0 0 0,0 0 0 0 0,0 0 0 0 0,0 0 0 0 0,0 0 1 0 0,-1 0-1 0 0,3 3 0 0 0,-3-2-3 0 0,0 0 1 0 0,0 1-1 0 0,0-1 0 0 0,0 0 1 0 0,0 0-1 0 0,0 1 1 0 0,-1-1-1 0 0,0 1 1 0 0,0-1-1 0 0,0 0 0 0 0,0 1 1 0 0,-1 6-1 0 0,-2 2 36 0 0,0-1 0 0 0,-1 1 0 0 0,0-1 0 0 0,-1 1-1 0 0,0-1 1 0 0,-1-1 0 0 0,-8 12 0 0 0,-12 16-227 0 0,-1-1 1 0 0,-2-1 0 0 0,-52 49-1 0 0,76-81-75 0 0,-2 1-322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8.724"/>
    </inkml:context>
    <inkml:brush xml:id="br0">
      <inkml:brushProperty name="width" value="0.05" units="cm"/>
      <inkml:brushProperty name="height" value="0.05" units="cm"/>
      <inkml:brushProperty name="color" value="#AB008B"/>
    </inkml:brush>
  </inkml:definitions>
  <inkml:trace contextRef="#ctx0" brushRef="#br0">45 73 9671 0 0,'0'0'2548'0'0,"-8"12"2542"0"0,5-1-4711 0 0,1-1 0 0 0,0 0 0 0 0,0 1 0 0 0,1-1 0 0 0,0 1 0 0 0,1-1 0 0 0,1 14 1 0 0,-1 12 245 0 0,-6 126 764 0 0,6-161-1453 0 0,8-15-3902 0 0,-6 7 3059 0 0,-1 0-1 0 0,1 0 1 0 0,-1 0 0 0 0,0 0 0 0 0,-1 0 0 0 0,1 0-1 0 0,-1 0 1 0 0,-2-13 0 0 0,-14-58-4708 0 0,11 57 4171 0 0,0 2-18 0 0,3 12 2632 0 0,0 0 0 0 0,1-1-1 0 0,0 1 1 0 0,0 0 0 0 0,0-15-1 0 0,1 19-710 0 0,1 1 0 0 0,-1-1 1 0 0,1 1-1 0 0,-1 0 0 0 0,1-1 0 0 0,0 1 0 0 0,0 0 0 0 0,0 0 0 0 0,0-1 0 0 0,1 1 0 0 0,1-3 0 0 0,0 2-313 0 0,-1 1 0 0 0,1-1 0 0 0,0 1 0 0 0,-1 0 0 0 0,7-4 0 0 0,12-6 452 0 0,1 0 0 0 0,25-9 0 0 0,-36 17-203 0 0,1 0 0 0 0,-1 1 0 0 0,1 0-1 0 0,0 0 1 0 0,0 1 0 0 0,14 0 0 0 0,-25 2-338 0 0,0 0 0 0 0,0 0 1 0 0,0 0-1 0 0,0 0 0 0 0,0 0 1 0 0,0 1-1 0 0,0-1 0 0 0,0 0 1 0 0,0 0-1 0 0,-1 1 1 0 0,1-1-1 0 0,0 0 0 0 0,0 1 1 0 0,0-1-1 0 0,0 1 0 0 0,0 0 1 0 0,-1-1-1 0 0,1 1 1 0 0,0-1-1 0 0,0 1 0 0 0,-1 0 1 0 0,1 0-1 0 0,-1-1 0 0 0,1 1 1 0 0,-1 0-1 0 0,1 0 1 0 0,-1 0-1 0 0,1 0 0 0 0,-1 0 1 0 0,1 0-1 0 0,-1 0 0 0 0,0-1 1 0 0,0 1-1 0 0,0 0 0 0 0,1 0 1 0 0,-1 0-1 0 0,0 0 1 0 0,0 0-1 0 0,0 0 0 0 0,-1 2 1 0 0,1 4-23 0 0,-1 0-1 0 0,-1-1 1 0 0,1 1 0 0 0,-4 10 0 0 0,2-10 118 0 0,-4 17 39 0 0,1 0 0 0 0,0 0 0 0 0,2 0 0 0 0,1 1-1 0 0,0 26 1 0 0,3-46-177 0 0,0-1-1 0 0,1 1 1 0 0,0-1 0 0 0,-1 1-1 0 0,2-1 1 0 0,-1 1-1 0 0,0-1 1 0 0,1 0-1 0 0,0 0 1 0 0,0 0 0 0 0,0 0-1 0 0,1 0 1 0 0,-1 0-1 0 0,1 0 1 0 0,0-1 0 0 0,5 6-1 0 0,-5-7-4 0 0,-1 0 0 0 0,1 0 0 0 0,0 0 0 0 0,-1-1 0 0 0,1 1 0 0 0,0-1 0 0 0,0 0 0 0 0,0 0-1 0 0,0 0 1 0 0,0 0 0 0 0,1-1 0 0 0,-1 1 0 0 0,0-1 0 0 0,0 0 0 0 0,0 0 0 0 0,1 0 0 0 0,-1 0 0 0 0,0 0 0 0 0,0-1 0 0 0,0 1-1 0 0,0-1 1 0 0,0 0 0 0 0,0 0 0 0 0,5-2 0 0 0,0-1-2 0 0,0 0 0 0 0,-1 0-1 0 0,1 0 1 0 0,-1-1 0 0 0,0 0-1 0 0,0-1 1 0 0,0 0 0 0 0,-1 0-1 0 0,0 0 1 0 0,0-1 0 0 0,0 0-1 0 0,-1 0 1 0 0,0 0 0 0 0,-1-1 0 0 0,1 0-1 0 0,-2 1 1 0 0,1-2 0 0 0,-1 1-1 0 0,0 0 1 0 0,-1-1 0 0 0,1 1-1 0 0,-2-1 1 0 0,1 0 0 0 0,-1 1-1 0 0,-1-1 1 0 0,0 0 0 0 0,0 0 0 0 0,0 0-1 0 0,-1 1 1 0 0,-1-1 0 0 0,1 0-1 0 0,-2 1 1 0 0,1-1 0 0 0,-1 1-1 0 0,0 0 1 0 0,-1 0 0 0 0,1 0-1 0 0,-7-8 1 0 0,9 13-27 0 0,-1 0 1 0 0,0 1-1 0 0,0-1 0 0 0,-1 1 0 0 0,1-1 0 0 0,0 1 0 0 0,-1 0 1 0 0,1 0-1 0 0,-1 0 0 0 0,0 0 0 0 0,0 1 0 0 0,1-1 1 0 0,-1 1-1 0 0,0 0 0 0 0,-1-1 0 0 0,1 1 0 0 0,0 0 1 0 0,0 1-1 0 0,0-1 0 0 0,-1 1 0 0 0,1-1 0 0 0,0 1 0 0 0,0 0 1 0 0,-1 0-1 0 0,1 1 0 0 0,0-1 0 0 0,-4 1 0 0 0,-2 1-95 0 0,1 1 0 0 0,0 0 0 0 0,0 0 0 0 0,1 0 0 0 0,-1 1 0 0 0,1 0 0 0 0,-1 1-1 0 0,1 0 1 0 0,-10 8 0 0 0,14-9-217 0 0,-1-1 0 0 0,1 1 0 0 0,0 0 0 0 0,-1 0 0 0 0,2 0 0 0 0,-1 1 0 0 0,0-1 0 0 0,1 0 0 0 0,-2 6 0 0 0,-3 8-1295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9.125"/>
    </inkml:context>
    <inkml:brush xml:id="br0">
      <inkml:brushProperty name="width" value="0.05" units="cm"/>
      <inkml:brushProperty name="height" value="0.05" units="cm"/>
      <inkml:brushProperty name="color" value="#AB008B"/>
    </inkml:brush>
  </inkml:definitions>
  <inkml:trace contextRef="#ctx0" brushRef="#br0">31 0 8287 0 0,'0'0'756'0'0,"-1"2"-622"0"0,-3 5 785 0 0,0 1 0 0 0,1 0 0 0 0,0 0 0 0 0,1 0 0 0 0,0 0 0 0 0,0 1 0 0 0,-1 12 0 0 0,1 63 1970 0 0,2-24-1856 0 0,-5 51 593 0 0,14 161 0 0 0,-4-243-1570 0 0,8 30 0 0 0,-11-53-63 0 0,-2-4-115 0 0,3-15-5437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49.490"/>
    </inkml:context>
    <inkml:brush xml:id="br0">
      <inkml:brushProperty name="width" value="0.05" units="cm"/>
      <inkml:brushProperty name="height" value="0.05" units="cm"/>
      <inkml:brushProperty name="color" value="#AB008B"/>
    </inkml:brush>
  </inkml:definitions>
  <inkml:trace contextRef="#ctx0" brushRef="#br0">1 159 6447 0 0,'10'-17'591'0'0,"1"0"0"0"0,18-20 1 0 0,-21 28 452 0 0,0 1 0 0 0,0 1 0 0 0,1-1 0 0 0,0 2 0 0 0,17-11 0 0 0,-16 12-619 0 0,1 0 1 0 0,-1 1-1 0 0,1 0 1 0 0,0 0-1 0 0,0 1 1 0 0,0 1-1 0 0,0 0 1 0 0,0 0-1 0 0,1 1 1 0 0,18 1-1 0 0,-22 0-177 0 0,0 1 0 0 0,-1 0-1 0 0,1 0 1 0 0,0 1 0 0 0,-1 0-1 0 0,0 0 1 0 0,1 1-1 0 0,-1 0 1 0 0,0 0 0 0 0,0 0-1 0 0,0 1 1 0 0,-1 0 0 0 0,1 1-1 0 0,-1 0 1 0 0,0-1 0 0 0,8 10-1 0 0,-11-11-184 0 0,-1 0 0 0 0,1 1 0 0 0,-1-1 0 0 0,0 0 0 0 0,0 1 0 0 0,0-1 0 0 0,-1 1 0 0 0,1-1 0 0 0,-1 1-1 0 0,0 0 1 0 0,0 0 0 0 0,0 0 0 0 0,-1 0 0 0 0,1-1 0 0 0,-1 8 0 0 0,0-5-15 0 0,-1-1 1 0 0,0 1-1 0 0,0-1 1 0 0,-1 1-1 0 0,1-1 1 0 0,-1 0-1 0 0,-1 0 1 0 0,1 0-1 0 0,-1 0 1 0 0,-3 5-1 0 0,-5 5-17 0 0,-1 0 1 0 0,-1-1-1 0 0,0-1 0 0 0,0 0 1 0 0,-23 16-1 0 0,7-6-846 0 0,9-6-1310 0 0,0-2 0 0 0,-44 26 0 0 0,34-26-111 0 0,10 1-18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0.004"/>
    </inkml:context>
    <inkml:brush xml:id="br0">
      <inkml:brushProperty name="width" value="0.05" units="cm"/>
      <inkml:brushProperty name="height" value="0.05" units="cm"/>
      <inkml:brushProperty name="color" value="#AB008B"/>
    </inkml:brush>
  </inkml:definitions>
  <inkml:trace contextRef="#ctx0" brushRef="#br0">287 78 3223 0 0,'0'0'523'0'0,"0"-10"4970"0"0,0 7-5118 0 0,-1 0 0 0 0,0 0 0 0 0,0-1 0 0 0,0 1 0 0 0,0 0 0 0 0,0 0 0 0 0,0 0 0 0 0,-1 0 1 0 0,0 1-1 0 0,0-1 0 0 0,0 0 0 0 0,0 1 0 0 0,0-1 0 0 0,0 1 0 0 0,0-1 0 0 0,-5-2 0 0 0,4 3-190 0 0,-1 0-1 0 0,0 0 1 0 0,0 0 0 0 0,1 0 0 0 0,-1 1 0 0 0,0 0 0 0 0,0 0 0 0 0,0 0 0 0 0,-1 0 0 0 0,1 0 0 0 0,-7 1-1 0 0,3 0-113 0 0,1 1 0 0 0,-1-1 0 0 0,1 1 0 0 0,0 1-1 0 0,-1 0 1 0 0,1 0 0 0 0,0 0 0 0 0,0 1 0 0 0,1 0-1 0 0,-1 0 1 0 0,0 0 0 0 0,1 1 0 0 0,0 0-1 0 0,-9 8 1 0 0,5-2 58 0 0,1 1-1 0 0,1 0 1 0 0,0 0-1 0 0,0 1 1 0 0,1 0-1 0 0,1 0 1 0 0,0 0-1 0 0,0 1 1 0 0,1 0 0 0 0,1 0-1 0 0,1 1 1 0 0,-1-1-1 0 0,2 1 1 0 0,-2 23-1 0 0,4-34-104 0 0,0 1 1 0 0,1-1-1 0 0,-1 1 0 0 0,1-1 0 0 0,-1 0 0 0 0,1 1 1 0 0,0-1-1 0 0,0 0 0 0 0,1 1 0 0 0,-1-1 1 0 0,1 0-1 0 0,-1 0 0 0 0,1 0 0 0 0,3 3 0 0 0,-4-4-18 0 0,1-1 0 0 0,-1 0 0 0 0,0 1 0 0 0,1-1 0 0 0,0 0 0 0 0,-1 0 0 0 0,1 0-1 0 0,-1 0 1 0 0,1-1 0 0 0,0 1 0 0 0,0 0 0 0 0,0-1 0 0 0,-1 1 0 0 0,1-1 0 0 0,0 0 0 0 0,0 1-1 0 0,0-1 1 0 0,0 0 0 0 0,0 0 0 0 0,0 0 0 0 0,0 0 0 0 0,-1-1 0 0 0,1 1 0 0 0,0 0 0 0 0,0-1-1 0 0,0 0 1 0 0,1 0 0 0 0,6-3 6 0 0,0 0 1 0 0,-1-1-1 0 0,0 1 1 0 0,0-2-1 0 0,0 1 0 0 0,-1-1 1 0 0,0 0-1 0 0,0-1 0 0 0,0 0 1 0 0,-1 0-1 0 0,0 0 0 0 0,5-10 0 0 0,-1 2 12 0 0,-1-1-1 0 0,0 0 0 0 0,-1 0 0 0 0,-1-1 0 0 0,6-24 0 0 0,-2-10-10 0 0,-27 90-13 0 0,12-23 69 0 0,0 1-1 0 0,1-1 1 0 0,1 1-1 0 0,0 19 0 0 0,2-30-47 0 0,0 0-1 0 0,0 0 1 0 0,0 0-1 0 0,1 0 1 0 0,0 0-1 0 0,1-1 1 0 0,-1 1-1 0 0,1 0 0 0 0,0-1 1 0 0,0 1-1 0 0,1-1 1 0 0,0 1-1 0 0,0-1 1 0 0,0 0-1 0 0,4 5 0 0 0,-5-8-29 0 0,0-1-1 0 0,1 1 1 0 0,-1 0-1 0 0,0-1 0 0 0,0 0 1 0 0,0 1-1 0 0,1-1 0 0 0,-1 0 1 0 0,1 0-1 0 0,-1 0 0 0 0,1 0 1 0 0,0-1-1 0 0,-1 1 0 0 0,1-1 1 0 0,-1 0-1 0 0,1 1 0 0 0,0-1 1 0 0,-1 0-1 0 0,5-1 1 0 0,17-4-6124 0 0,-8-2-747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0.628"/>
    </inkml:context>
    <inkml:brush xml:id="br0">
      <inkml:brushProperty name="width" value="0.05" units="cm"/>
      <inkml:brushProperty name="height" value="0.05" units="cm"/>
      <inkml:brushProperty name="color" value="#AB008B"/>
    </inkml:brush>
  </inkml:definitions>
  <inkml:trace contextRef="#ctx0" brushRef="#br0">446 200 8287 0 0,'0'0'756'0'0,"-1"-2"-622"0"0,-1-2 629 0 0,1 0-1 0 0,-1-1 1 0 0,1 1 0 0 0,0 0 0 0 0,0-1 0 0 0,0 1 0 0 0,0-6-1 0 0,2-33 977 0 0,0 34-1711 0 0,0 0-1 0 0,-1 0 1 0 0,-1 0-1 0 0,1 0 1 0 0,-4-14-1 0 0,3 19-9 0 0,0 1-1 0 0,-1 1 1 0 0,1-1-1 0 0,-1 0 1 0 0,0 0-1 0 0,0 0 1 0 0,0 1-1 0 0,0-1 0 0 0,-4-2 1 0 0,5 3-11 0 0,0 1 0 0 0,0 0 0 0 0,0 0-1 0 0,-1 0 1 0 0,1-1 0 0 0,0 1 0 0 0,-1 0 0 0 0,1 1 0 0 0,0-1 0 0 0,-1 0 0 0 0,1 0 0 0 0,-1 1-1 0 0,0-1 1 0 0,1 1 0 0 0,-1-1 0 0 0,1 1 0 0 0,-1 0 0 0 0,0-1 0 0 0,1 1 0 0 0,-1 0 0 0 0,-3 0-1 0 0,2 1 8 0 0,-1-1-9 0 0,0 1 1 0 0,1 0-1 0 0,-1 0 0 0 0,1 0 0 0 0,-1 1 0 0 0,1-1 1 0 0,0 1-1 0 0,-1 0 0 0 0,1 0 0 0 0,-5 3 1 0 0,2 0-4 0 0,-9 5 25 0 0,1 1-1 0 0,0 0 0 0 0,1 1 1 0 0,0 0-1 0 0,-16 22 0 0 0,9-8 50 0 0,2 2-1 0 0,-16 29 0 0 0,31-51-20 0 0,1-1-1 0 0,-1 1 1 0 0,1 0-1 0 0,0 0 1 0 0,0 1-1 0 0,1-1 0 0 0,-1 0 1 0 0,1 0-1 0 0,1 1 1 0 0,-1-1-1 0 0,1 1 1 0 0,2 10-1 0 0,-2-15-41 0 0,0 1 0 0 0,1-1 0 0 0,0 0 0 0 0,0 1 0 0 0,0-1 0 0 0,0 0 0 0 0,0 0 0 0 0,0 0-1 0 0,0 1 1 0 0,1-1 0 0 0,-1 0 0 0 0,1-1 0 0 0,-1 1 0 0 0,1 0 0 0 0,0 0 0 0 0,0-1 0 0 0,-1 1 0 0 0,1-1 0 0 0,1 1-1 0 0,-1-1 1 0 0,0 0 0 0 0,0 0 0 0 0,0 0 0 0 0,1 0 0 0 0,-1 0 0 0 0,0-1 0 0 0,1 1 0 0 0,-1-1 0 0 0,1 1 0 0 0,-1-1 0 0 0,0 0-1 0 0,1 0 1 0 0,-1 0 0 0 0,5-1 0 0 0,1 0 4 0 0,1 0 0 0 0,0-1 0 0 0,-1 0-1 0 0,0-1 1 0 0,1 0 0 0 0,-1-1 0 0 0,0 1 0 0 0,-1-1-1 0 0,1-1 1 0 0,-1 0 0 0 0,1 0 0 0 0,-1 0 0 0 0,-1-1-1 0 0,1 0 1 0 0,-1 0 0 0 0,0 0 0 0 0,-1-1 0 0 0,1 0-1 0 0,8-15 1 0 0,-9 8 47 0 0,-1 0 0 0 0,0 0 0 0 0,-1 0 0 0 0,-1 0 0 0 0,2-26 0 0 0,-1 179 411 0 0,0-59 399 0 0,-4-1-1 0 0,-11 90 1 0 0,8-141-567 0 0,-1-1 1 0 0,-1 0-1 0 0,-13 34 0 0 0,17-54-254 0 0,-1 1 0 0 0,-1-1-1 0 0,0 0 1 0 0,0 0 0 0 0,0 0 0 0 0,-1 0-1 0 0,0-1 1 0 0,0 1 0 0 0,0-2 0 0 0,-1 1 0 0 0,0 0-1 0 0,0-1 1 0 0,-1 0 0 0 0,1-1 0 0 0,-14 8-1 0 0,16-10-52 0 0,0-1-1 0 0,0 1 1 0 0,0-1-1 0 0,0 0 0 0 0,0-1 1 0 0,-1 1-1 0 0,1-1 0 0 0,0 1 1 0 0,0-1-1 0 0,0 0 0 0 0,-1-1 1 0 0,-6-1-1 0 0,4 1-1 0 0,0-2 0 0 0,0 1 0 0 0,1-1 1 0 0,-1 0-1 0 0,1 0 0 0 0,-1 0 0 0 0,-5-5 0 0 0,-1-2-78 0 0,1-1-1 0 0,-1 0 1 0 0,1-1 0 0 0,1 0-1 0 0,-17-24 1 0 0,21 25-86 0 0,0 0 0 0 0,-7-15-1 0 0,13 24-38 0 0,-1-1-1 0 0,1 0 0 0 0,0 0 1 0 0,0 1-1 0 0,0-1 0 0 0,1 0 1 0 0,-1 0-1 0 0,1 0 0 0 0,-1 0 1 0 0,1 0-1 0 0,0 0 1 0 0,0 0-1 0 0,1 0 0 0 0,-1 0 1 0 0,2-6-1 0 0,3 0-1165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1.080"/>
    </inkml:context>
    <inkml:brush xml:id="br0">
      <inkml:brushProperty name="width" value="0.05" units="cm"/>
      <inkml:brushProperty name="height" value="0.05" units="cm"/>
      <inkml:brushProperty name="color" value="#AB008B"/>
    </inkml:brush>
  </inkml:definitions>
  <inkml:trace contextRef="#ctx0" brushRef="#br0">207 227 9671 0 0,'1'-2'748'0'0,"4"-19"480"0"0,-1 0 0 0 0,-1 0-1 0 0,-1-1 1 0 0,-1-35 0 0 0,-1 52-1187 0 0,-1 1 0 0 0,1-1-1 0 0,-1 1 1 0 0,0 0 0 0 0,0-1 0 0 0,0 1-1 0 0,-1 0 1 0 0,1 0 0 0 0,-1 0 0 0 0,0 0 0 0 0,-1 0-1 0 0,1 0 1 0 0,0 0 0 0 0,-5-4 0 0 0,5 6-41 0 0,0 0 0 0 0,0 1 0 0 0,0 0 0 0 0,0-1 0 0 0,0 1 0 0 0,0 0 0 0 0,0 0 0 0 0,0 0 0 0 0,0 0 0 0 0,0 1 0 0 0,-1-1 0 0 0,1 0 0 0 0,0 1 0 0 0,-1 0 0 0 0,1-1 0 0 0,0 1 0 0 0,-1 0 0 0 0,1 0 0 0 0,0 0 0 0 0,-1 1 0 0 0,1-1 0 0 0,0 1 0 0 0,-1-1 0 0 0,1 1 0 0 0,0 0 0 0 0,0 0 0 0 0,0 0 0 0 0,0 0 0 0 0,-3 1 0 0 0,-3 3 20 0 0,0 1 0 0 0,1-1 0 0 0,0 1 0 0 0,0 1 0 0 0,0-1 0 0 0,1 1 0 0 0,0 0 1 0 0,0 1-1 0 0,0-1 0 0 0,1 1 0 0 0,-8 17 0 0 0,5-7 234 0 0,0 0 0 0 0,2 1 0 0 0,0 1 0 0 0,-6 30 0 0 0,11-43-128 0 0,0 1 0 0 0,0-1 0 0 0,1 1 0 0 0,0-1 0 0 0,1 1 0 0 0,-1-1 0 0 0,2 0 0 0 0,-1 1 1 0 0,5 12-1 0 0,-5-17-111 0 0,-1-1 0 0 0,1 0 0 0 0,0 0 0 0 0,1 0 0 0 0,-1-1 0 0 0,0 1 0 0 0,1 0 0 0 0,-1 0 0 0 0,1-1 0 0 0,-1 1 0 0 0,1-1 0 0 0,0 1 0 0 0,0-1 0 0 0,-1 0 0 0 0,4 2 0 0 0,-3-2-1 0 0,1 0 0 0 0,-1-1 0 0 0,1 1 0 0 0,-1-1 1 0 0,0 0-1 0 0,1 1 0 0 0,0-1 0 0 0,-1 0 0 0 0,1 0 1 0 0,-1-1-1 0 0,0 1 0 0 0,1-1 0 0 0,-1 1 1 0 0,1-1-1 0 0,-1 0 0 0 0,5-1 0 0 0,-1-1-1 0 0,0 0 0 0 0,0-1 0 0 0,0 0 0 0 0,0 0 0 0 0,-1 0 0 0 0,0 0 0 0 0,0-1 0 0 0,0 0 0 0 0,0 0 0 0 0,-1 0 0 0 0,1-1 1 0 0,-1 0-1 0 0,-1 1 0 0 0,1-1 0 0 0,4-12 0 0 0,-2 3 11 0 0,-1 0 1 0 0,0 0-1 0 0,-1-1 1 0 0,-1 1 0 0 0,2-28-1 0 0,-4 30-135 0 0,2-20 675 0 0,-2 30-337 0 0,0 4 2 0 0,1 15 170 0 0,0 6-191 0 0,1 0 0 0 0,12 41-1 0 0,-14-57-185 0 0,2 1-1 0 0,-1-1 0 0 0,1 0 1 0 0,0 0-1 0 0,0 0 1 0 0,0 0-1 0 0,1-1 0 0 0,0 1 1 0 0,0-1-1 0 0,0 0 1 0 0,1 0-1 0 0,0-1 0 0 0,0 1 1 0 0,6 3-1 0 0,-8-6-28 0 0,0-1 0 0 0,0 0-1 0 0,0 1 1 0 0,0-1 0 0 0,0-1 0 0 0,0 1-1 0 0,0 0 1 0 0,0-1 0 0 0,1 0-1 0 0,-1 0 1 0 0,0 0 0 0 0,0 0 0 0 0,1 0-1 0 0,-1 0 1 0 0,0-1 0 0 0,0 0 0 0 0,0 1-1 0 0,0-1 1 0 0,0-1 0 0 0,0 1 0 0 0,4-2-1 0 0,3-2-371 0 0,0-1 0 0 0,0 0 0 0 0,-1-1 0 0 0,14-12 1 0 0,-7 5-1074 0 0,-4-2-314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5"/>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1.477"/>
    </inkml:context>
    <inkml:brush xml:id="br0">
      <inkml:brushProperty name="width" value="0.05" units="cm"/>
      <inkml:brushProperty name="height" value="0.05" units="cm"/>
      <inkml:brushProperty name="color" value="#AB008B"/>
    </inkml:brush>
  </inkml:definitions>
  <inkml:trace contextRef="#ctx0" brushRef="#br0">19 1 9671 0 0,'0'0'440'0'0,"-1"1"-5"0"0,-3 10-139 0 0,1-1 0 0 0,0 1 0 0 0,1-1 0 0 0,0 1 0 0 0,0 0 0 0 0,1 15 0 0 0,4 70 4322 0 0,-1-48-3923 0 0,-2 120 2129 0 0,6 89 601 0 0,-5-248-3379 0 0,-1-6-30 0 0,0 0 1 0 0,0 0-1 0 0,1 0 1 0 0,-1 0-1 0 0,1 0 0 0 0,0-1 1 0 0,0 1-1 0 0,0 0 1 0 0,0 0-1 0 0,0-1 1 0 0,4 5-1 0 0,-5-6 75 0 0,11-16 106 0 0,-6 5-180 0 0,-1 0 0 0 0,0-1 1 0 0,-1 0-1 0 0,0 1 0 0 0,1-17 0 0 0,6-14 8 0 0,-6 25-480 0 0,1 0-1 0 0,0 0 0 0 0,2 1 1 0 0,14-27-1 0 0,-19 38 332 0 0,0 1 1 0 0,1 0-1 0 0,-1-1 0 0 0,1 1 0 0 0,-1 0 1 0 0,1 0-1 0 0,0 1 0 0 0,0-1 0 0 0,1 1 0 0 0,-1-1 1 0 0,0 1-1 0 0,1 0 0 0 0,-1 0 0 0 0,1 1 1 0 0,0-1-1 0 0,-1 1 0 0 0,1 0 0 0 0,0-1 1 0 0,0 2-1 0 0,0-1 0 0 0,0 0 0 0 0,0 1 0 0 0,0 0 1 0 0,0 0-1 0 0,4 0 0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1.893"/>
    </inkml:context>
    <inkml:brush xml:id="br0">
      <inkml:brushProperty name="width" value="0.05" units="cm"/>
      <inkml:brushProperty name="height" value="0.05" units="cm"/>
      <inkml:brushProperty name="color" value="#AB008B"/>
    </inkml:brush>
  </inkml:definitions>
  <inkml:trace contextRef="#ctx0" brushRef="#br0">0 222 7367 0 0,'4'-2'10073'0'0,"8"-6"-8872"0"0,11-14 139 0 0,40-45 1 0 0,-57 59-1278 0 0,-1 1-1 0 0,0-1 1 0 0,0 0 0 0 0,0 0 0 0 0,-1 0-1 0 0,0 0 1 0 0,-1-1 0 0 0,0 0 0 0 0,0 0 0 0 0,-1 0-1 0 0,2-12 1 0 0,-4 21-59 0 0,0-1-1 0 0,0 1 0 0 0,0 0 1 0 0,0-1-1 0 0,0 1 1 0 0,0 0-1 0 0,0 0 0 0 0,0-1 1 0 0,0 1-1 0 0,0 0 1 0 0,0-1-1 0 0,0 1 0 0 0,0 0 1 0 0,0-1-1 0 0,0 1 1 0 0,0 0-1 0 0,0-1 0 0 0,0 1 1 0 0,0 0-1 0 0,-1 0 0 0 0,1-1 1 0 0,0 1-1 0 0,0 0 1 0 0,0-1-1 0 0,-1 1 0 0 0,1 0 1 0 0,0 0-1 0 0,0 0 1 0 0,-1-1-1 0 0,1 1 0 0 0,0 0 1 0 0,0 0-1 0 0,-1 0 1 0 0,1 0-1 0 0,0-1 0 0 0,0 1 1 0 0,-1 0-1 0 0,1 0 1 0 0,0 0-1 0 0,-1 0 0 0 0,1 0 1 0 0,0 0-1 0 0,-1 0 1 0 0,1 0-1 0 0,0 0 0 0 0,-1 0 1 0 0,1 0-1 0 0,0 0 1 0 0,-1 0-1 0 0,1 0 0 0 0,0 0 1 0 0,0 0-1 0 0,-1 0 1 0 0,1 1-1 0 0,0-1 0 0 0,-1 0 1 0 0,1 0-1 0 0,0 0 1 0 0,0 0-1 0 0,-1 1 0 0 0,1-1 1 0 0,0 0-1 0 0,0 0 1 0 0,-1 1-1 0 0,-17 14 55 0 0,14-9-34 0 0,0 1 0 0 0,0-1 0 0 0,1 1 0 0 0,0 0 1 0 0,0 0-1 0 0,1 0 0 0 0,0 0 0 0 0,0 0 0 0 0,0 1 0 0 0,1-1 0 0 0,0 1 1 0 0,1-1-1 0 0,0 1 0 0 0,0-1 0 0 0,0 1 0 0 0,1-1 0 0 0,0 1 0 0 0,1-1 1 0 0,2 10-1 0 0,-1-9-10 0 0,-1-1 0 0 0,1 1 1 0 0,0-1-1 0 0,1 0 0 0 0,0 0 1 0 0,0 0-1 0 0,0-1 0 0 0,1 1 0 0 0,0-1 1 0 0,1 0-1 0 0,-1 0 0 0 0,1-1 1 0 0,0 0-1 0 0,0 0 0 0 0,1 0 1 0 0,-1-1-1 0 0,1 0 0 0 0,8 4 0 0 0,-5-4-37 0 0,0-1-1 0 0,-1 0 0 0 0,2-1 0 0 0,-1 1 1 0 0,13 0-1 0 0,1-2-103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3.761"/>
    </inkml:context>
    <inkml:brush xml:id="br0">
      <inkml:brushProperty name="width" value="0.05" units="cm"/>
      <inkml:brushProperty name="height" value="0.05" units="cm"/>
      <inkml:brushProperty name="color" value="#AB008B"/>
    </inkml:brush>
  </inkml:definitions>
  <inkml:trace contextRef="#ctx0" brushRef="#br0">217 243 12119 0 0,'0'0'555'0'0,"3"-17"202"0"0,10-36 99 0 0,-4 20 576 0 0,7-52 0 0 0,-15 81-1433 0 0,-3-16 13 0 0,-2 2 84 0 0,0 15-70 0 0,3 3 0 0 0,0-1-14 0 0,-1 0 1 0 0,1 0 0 0 0,0 0-1 0 0,0 0 1 0 0,-1 0-1 0 0,1 1 1 0 0,-1-1 0 0 0,1 0-1 0 0,-1 1 1 0 0,1-1-1 0 0,0 1 1 0 0,-1 0-1 0 0,0-1 1 0 0,1 1 0 0 0,-1 0-1 0 0,1 0 1 0 0,-1 0-1 0 0,1 0 1 0 0,-1 0-1 0 0,1 1 1 0 0,-1-1 0 0 0,-2 1-1 0 0,0 0 1 0 0,0 0-1 0 0,0 0 1 0 0,0 1-1 0 0,0 0 1 0 0,0-1 0 0 0,-5 5-1 0 0,2-1 8 0 0,0 1 0 0 0,1 0 0 0 0,0 1 0 0 0,0-1 0 0 0,0 1 0 0 0,1 0 0 0 0,0 1 0 0 0,0-1 0 0 0,-5 14 0 0 0,-2 5 220 0 0,-14 45 0 0 0,6-7 348 0 0,3 1 0 0 0,2 1 0 0 0,-10 128 0 0 0,24-184-465 0 0,1-1-1 0 0,1 1 1 0 0,-1-1-1 0 0,2 1 1 0 0,-1-1 0 0 0,1 1-1 0 0,1-1 1 0 0,0 0-1 0 0,6 14 1 0 0,-8-20-109 0 0,1 1 0 0 0,0-1 0 0 0,0 0 0 0 0,0 0 0 0 0,0-1 0 0 0,1 1 0 0 0,-1 0 1 0 0,1-1-1 0 0,0 1 0 0 0,-1-1 0 0 0,1 0 0 0 0,0 0 0 0 0,1 0 0 0 0,-1 0 0 0 0,0-1 0 0 0,0 1 1 0 0,1-1-1 0 0,-1 0 0 0 0,1 0 0 0 0,-1 0 0 0 0,1 0 0 0 0,-1-1 0 0 0,1 1 0 0 0,0-1 0 0 0,-1 0 0 0 0,1 0 1 0 0,-1 0-1 0 0,5-1 0 0 0,7-2-285 0 0,0-1 0 0 0,1 0 0 0 0,-2 0 0 0 0,1-2 0 0 0,0 1 0 0 0,-1-2 0 0 0,0 0 0 0 0,20-15 0 0 0,-12 6-1973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4.202"/>
    </inkml:context>
    <inkml:brush xml:id="br0">
      <inkml:brushProperty name="width" value="0.05" units="cm"/>
      <inkml:brushProperty name="height" value="0.05" units="cm"/>
      <inkml:brushProperty name="color" value="#AB008B"/>
    </inkml:brush>
  </inkml:definitions>
  <inkml:trace contextRef="#ctx0" brushRef="#br0">222 138 13471 0 0,'-1'-2'620'0'0,"-12"-36"316"0"0,8 18 202 0 0,2 9-782 0 0,0 1-1 0 0,0 0 1 0 0,-1 0-1 0 0,0 0 0 0 0,-6-11 1 0 0,7 19-313 0 0,2 2-43 0 0,-1-1 0 0 0,1 0 1 0 0,-1 1-1 0 0,1-1 1 0 0,-1 1-1 0 0,1 0 0 0 0,-1 0 1 0 0,0-1-1 0 0,1 1 1 0 0,-1 0-1 0 0,1 0 1 0 0,-1 1-1 0 0,0-1 0 0 0,1 0 1 0 0,-1 0-1 0 0,1 1 1 0 0,-1-1-1 0 0,1 1 1 0 0,-1-1-1 0 0,1 1 0 0 0,-1 0 1 0 0,1 0-1 0 0,-1-1 1 0 0,1 1-1 0 0,-2 2 0 0 0,0-1 0 0 0,-6 5 42 0 0,1 0 0 0 0,-1 0 0 0 0,2 1 0 0 0,-1 0 0 0 0,1 1 0 0 0,0 0 0 0 0,1 0 0 0 0,0 0 0 0 0,-9 20 0 0 0,5-8 99 0 0,2 1 1 0 0,0 0-1 0 0,-8 39 1 0 0,15-52 11 0 0,-1 1 0 0 0,1-1 0 0 0,1 1 0 0 0,0-1 0 0 0,0 1 0 0 0,1-1 0 0 0,3 18 0 0 0,-4-25-133 0 0,1 0 1 0 0,-1 1-1 0 0,1-1 0 0 0,0 0 1 0 0,-1 0-1 0 0,1 0 0 0 0,0 0 1 0 0,0 0-1 0 0,1 0 0 0 0,-1-1 1 0 0,0 1-1 0 0,1 0 0 0 0,-1-1 1 0 0,1 1-1 0 0,-1-1 1 0 0,1 1-1 0 0,0-1 0 0 0,-1 1 1 0 0,1-1-1 0 0,0 0 0 0 0,0 0 1 0 0,0 0-1 0 0,0 0 0 0 0,0-1 1 0 0,0 1-1 0 0,0 0 1 0 0,0-1-1 0 0,1 1 0 0 0,-1-1 1 0 0,0 0-1 0 0,0 0 0 0 0,0 0 1 0 0,1 0-1 0 0,-1 0 0 0 0,0 0 1 0 0,0-1-1 0 0,0 1 0 0 0,0-1 1 0 0,3 0-1 0 0,4-2 4 0 0,0-1 0 0 0,0 0 1 0 0,0 0-1 0 0,0-1 0 0 0,-1 0 0 0 0,0 0 0 0 0,0-1 0 0 0,-1 0 0 0 0,1 0 0 0 0,-1-1 0 0 0,9-11 0 0 0,-7 7-13 0 0,-1 1-1 0 0,-1-1 0 0 0,0 0 0 0 0,0 0 1 0 0,-1-1-1 0 0,-1 0 0 0 0,0 0 0 0 0,4-14 0 0 0,-7 18 9 0 0,0-1 0 0 0,0 1-1 0 0,-1-1 1 0 0,0 0 0 0 0,-1 1 0 0 0,0-1-1 0 0,-2-15 1 0 0,2 22 547 0 0,-1 2-519 0 0,0 0-1 0 0,-1 1 1 0 0,1-1 0 0 0,0 0-1 0 0,0 1 1 0 0,0-1-1 0 0,0 1 1 0 0,0 0-1 0 0,-1-1 1 0 0,1 1-1 0 0,1 0 1 0 0,-1 0-1 0 0,0 0 1 0 0,0-1-1 0 0,0 1 1 0 0,0 0-1 0 0,0 0 1 0 0,1 0-1 0 0,-1 0 1 0 0,0 1-1 0 0,1-1 1 0 0,-1 0-1 0 0,1 0 1 0 0,0 0-1 0 0,-1 0 1 0 0,1 0-1 0 0,-1 2 1 0 0,-6 36 301 0 0,7-38-325 0 0,-1 16 39 0 0,0 0 1 0 0,0-1 0 0 0,2 1-1 0 0,2 18 1 0 0,-2-29-46 0 0,0 0 0 0 0,1 0 1 0 0,-1-1-1 0 0,1 1 0 0 0,0 0 0 0 0,1-1 0 0 0,-1 1 0 0 0,1-1 1 0 0,0 0-1 0 0,0 0 0 0 0,1 0 0 0 0,0 0 0 0 0,-1 0 0 0 0,9 6 0 0 0,-10-9-83 0 0,0-1 0 0 0,0 0 0 0 0,0 1 0 0 0,0-1 0 0 0,0 0 0 0 0,0 0 0 0 0,0-1-1 0 0,0 1 1 0 0,0 0 0 0 0,1-1 0 0 0,-1 1 0 0 0,0-1 0 0 0,0 0 0 0 0,1 0 0 0 0,-1 0 0 0 0,0 0-1 0 0,1 0 1 0 0,1-1 0 0 0,2 0-276 0 0,-1 0-1 0 0,1-1 1 0 0,-1 0 0 0 0,1 0-1 0 0,8-6 1 0 0,6-4-1273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4.582"/>
    </inkml:context>
    <inkml:brush xml:id="br0">
      <inkml:brushProperty name="width" value="0.05" units="cm"/>
      <inkml:brushProperty name="height" value="0.05" units="cm"/>
      <inkml:brushProperty name="color" value="#AB008B"/>
    </inkml:brush>
  </inkml:definitions>
  <inkml:trace contextRef="#ctx0" brushRef="#br0">29 0 13759 0 0,'0'0'1247'0'0,"-1"2"-1023"0"0,-3 17 69 0 0,1-1 0 0 0,1 1 0 0 0,0 27 1 0 0,7 61 1459 0 0,-1-20-598 0 0,-5 311 3188 0 0,1-375-4214 0 0,0-12-88 0 0,0-1 0 0 0,0 1 0 0 0,1 0 0 0 0,0-1-1 0 0,1 1 1 0 0,1-1 0 0 0,4 15 0 0 0,-6-24-123 0 0,-4-14-174 0 0,-14-39-499 0 0,13 43 661 0 0,0-1 1 0 0,1 0 0 0 0,0 0 0 0 0,-2-18 0 0 0,5 24 90 0 0,0 1 1 0 0,0-1-1 0 0,0 1 0 0 0,1-1 1 0 0,-1 1-1 0 0,1-1 1 0 0,0 1-1 0 0,0-1 1 0 0,0 1-1 0 0,0-1 0 0 0,1 1 1 0 0,-1 0-1 0 0,1 0 1 0 0,0 0-1 0 0,0 0 1 0 0,0 0-1 0 0,0 0 0 0 0,3-2 1 0 0,12-11 42 0 0,1 2 0 0 0,1-1 0 0 0,0 2 0 0 0,0 1 1 0 0,1 0-1 0 0,1 2 0 0 0,0 0 0 0 0,22-7 0 0 0,-11 11-796 0 0,-25 4-1496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4.955"/>
    </inkml:context>
    <inkml:brush xml:id="br0">
      <inkml:brushProperty name="width" value="0.05" units="cm"/>
      <inkml:brushProperty name="height" value="0.05" units="cm"/>
      <inkml:brushProperty name="color" value="#AB008B"/>
    </inkml:brush>
  </inkml:definitions>
  <inkml:trace contextRef="#ctx0" brushRef="#br0">21 240 14111 0 0,'0'0'1276'0'0,"1"-2"-1049"0"0,16-12 315 0 0,-1 0 1 0 0,0-2-1 0 0,-1 0 0 0 0,15-22 1 0 0,-26 34-427 0 0,-1-1 0 0 0,0 0 0 0 0,0 0 1 0 0,-1 0-1 0 0,0 0 0 0 0,0 0 0 0 0,0 0 1 0 0,0-1-1 0 0,-1 1 0 0 0,0-1 0 0 0,0 1 0 0 0,0-1 1 0 0,-1 1-1 0 0,1-1 0 0 0,-1 0 0 0 0,-1 1 1 0 0,1-1-1 0 0,-1 1 0 0 0,0-1 0 0 0,0 1 1 0 0,-1-1-1 0 0,-3-6 0 0 0,5 11-115 0 0,-1 0 0 0 0,0 0 0 0 0,0 0 1 0 0,1 1-1 0 0,-1-1 0 0 0,0 0 0 0 0,0 1 0 0 0,0-1 0 0 0,0 1 0 0 0,0-1 0 0 0,0 1 0 0 0,0-1 0 0 0,0 1 0 0 0,0 0 1 0 0,0 0-1 0 0,0-1 0 0 0,0 1 0 0 0,0 0 0 0 0,0 0 0 0 0,0 0 0 0 0,0 0 0 0 0,0 0 0 0 0,0 0 0 0 0,0 0 0 0 0,0 1 1 0 0,-1-1-1 0 0,1 0 0 0 0,0 0 0 0 0,0 1 0 0 0,0-1 0 0 0,0 1 0 0 0,0 0 0 0 0,-4 1 5 0 0,0 0 0 0 0,1 0 0 0 0,-1 0 0 0 0,1 1 0 0 0,-7 5 0 0 0,5-2 12 0 0,0 0 0 0 0,0 1-1 0 0,1 0 1 0 0,0 1 0 0 0,1-1-1 0 0,-1 1 1 0 0,1 0 0 0 0,1 0 0 0 0,0 0-1 0 0,0 0 1 0 0,-2 11 0 0 0,1-4 131 0 0,1 0 1 0 0,1 0-1 0 0,1 0 1 0 0,0 0-1 0 0,2 27 1 0 0,-1-38-121 0 0,1 0 1 0 0,-1 0 0 0 0,1-1 0 0 0,0 1 0 0 0,0 0 0 0 0,0-1 0 0 0,1 1 0 0 0,-1 0 0 0 0,1-1 0 0 0,0 0 0 0 0,0 1 0 0 0,0-1 0 0 0,0 0 0 0 0,0 0 0 0 0,1 0 0 0 0,0 0 0 0 0,-1-1 0 0 0,1 1 0 0 0,5 3 0 0 0,-4-4-190 0 0,0 0-1 0 0,0-1 1 0 0,0 1 0 0 0,0-1-1 0 0,0 0 1 0 0,0 0 0 0 0,1 0-1 0 0,-1-1 1 0 0,0 1 0 0 0,0-1-1 0 0,1 0 1 0 0,-1 0 0 0 0,0-1-1 0 0,0 1 1 0 0,1-1 0 0 0,-1 0-1 0 0,7-2 1 0 0,16-7-4809 0 0,0 1-1469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5.584"/>
    </inkml:context>
    <inkml:brush xml:id="br0">
      <inkml:brushProperty name="width" value="0.05" units="cm"/>
      <inkml:brushProperty name="height" value="0.05" units="cm"/>
      <inkml:brushProperty name="color" value="#AB008B"/>
    </inkml:brush>
  </inkml:definitions>
  <inkml:trace contextRef="#ctx0" brushRef="#br0">459 137 7367 0 0,'0'0'6988'0'0,"-6"-9"-5432"0"0,5 0-1502 0 0,0 1-33 0 0,0 5 22 0 0,-1-4-11 0 0,2 4 105 0 0,-1 0 1 0 0,1-1 0 0 0,-1 1 0 0 0,1 0 0 0 0,1-7 0 0 0,-1 7-98 0 0,0 0 1 0 0,1 1-1 0 0,-1-1 1 0 0,-1 0-1 0 0,1 1 1 0 0,0-1 0 0 0,0 1-1 0 0,-1-1 1 0 0,0 0-1 0 0,1 1 1 0 0,-1-1-1 0 0,0 1 1 0 0,0 0-1 0 0,-1-1 1 0 0,1 1-1 0 0,0 0 1 0 0,-1-1-1 0 0,-3-3 1 0 0,3 4-40 0 0,1 0 1 0 0,-2 0-1 0 0,1 1 1 0 0,0-1-1 0 0,0 0 1 0 0,0 1-1 0 0,-1-1 1 0 0,1 1-1 0 0,-1 0 0 0 0,1 0 1 0 0,-1 0-1 0 0,0 0 1 0 0,1 0-1 0 0,-1 0 1 0 0,-5 0-1 0 0,3 1 2 0 0,1 0-1 0 0,-1 0 1 0 0,1 1-1 0 0,0-1 1 0 0,-1 1-1 0 0,1 0 1 0 0,-1 0-1 0 0,1 1 1 0 0,-5 2 0 0 0,1 0-1 0 0,0 0 1 0 0,0 1 0 0 0,0 0 0 0 0,1 0 0 0 0,0 1 0 0 0,0 0 0 0 0,0 0-1 0 0,1 1 1 0 0,-7 8 0 0 0,5-3 178 0 0,1 0-1 0 0,0 0 0 0 0,0 0 1 0 0,2 1-1 0 0,0 0 0 0 0,-5 19 1 0 0,8-25-99 0 0,0-1 1 0 0,1 1-1 0 0,0-1 1 0 0,0 1-1 0 0,1 0 1 0 0,0-1-1 0 0,0 1 1 0 0,0 0-1 0 0,1-1 1 0 0,0 1-1 0 0,1-1 1 0 0,-1 1-1 0 0,1-1 1 0 0,0 1-1 0 0,5 7 1 0 0,-6-12-64 0 0,0 0 1 0 0,0 0-1 0 0,1 0 0 0 0,-1 0 1 0 0,1 0-1 0 0,0 0 1 0 0,0-1-1 0 0,-1 1 0 0 0,1-1 1 0 0,0 1-1 0 0,0-1 0 0 0,0 0 1 0 0,1 0-1 0 0,-1 0 1 0 0,0 0-1 0 0,0 0 0 0 0,5 1 1 0 0,-2-1-3 0 0,-1-1 0 0 0,0 1 0 0 0,1-1 0 0 0,-1-1 0 0 0,1 1 0 0 0,-1 0 0 0 0,1-1 0 0 0,-1 0 1 0 0,5-2-1 0 0,5-2-49 0 0,0 0 1 0 0,0-1-1 0 0,-1-1 1 0 0,22-15 0 0 0,-29 18-117 0 0,0-1 1 0 0,0 0 0 0 0,0 0-1 0 0,-1 0 1 0 0,1-1 0 0 0,-2 0-1 0 0,1 0 1 0 0,-1 0 0 0 0,1-1 0 0 0,-2 1-1 0 0,1-1 1 0 0,-1 0 0 0 0,0 0-1 0 0,0 0 1 0 0,2-11 0 0 0,-4 10-660 0 0,1 0 0 0 0,-2 0 1 0 0,1 0-1 0 0,-1 0 0 0 0,0 0 0 0 0,0 0 1 0 0,-1-1-1 0 0,-3-12 0 0 0,3 19 262 0 0,0 0 58 0 0,-2-7 2089 0 0,4 26-487 0 0,-1 0 1 0 0,-1 0-1 0 0,-1 1 1 0 0,0-1-1 0 0,-7 23 1 0 0,-1 13 20 0 0,-9 140 1494 0 0,14-111-1478 0 0,-23 111 0 0 0,25-184-1102 0 0,1 1 0 0 0,-1-1-1 0 0,-1 0 1 0 0,0 0 0 0 0,0 0-1 0 0,-1 0 1 0 0,0 0 0 0 0,-11 14-1 0 0,13-20-39 0 0,0 1-1 0 0,0-1 1 0 0,0 0-1 0 0,-1 0 1 0 0,1 0-1 0 0,-1-1 0 0 0,0 1 1 0 0,1-1-1 0 0,-1 0 1 0 0,0 0-1 0 0,0 0 1 0 0,0-1-1 0 0,-1 1 1 0 0,1-1-1 0 0,0 0 0 0 0,-1 0 1 0 0,1-1-1 0 0,0 1 1 0 0,-1-1-1 0 0,1 0 1 0 0,-9-1-1 0 0,-7-3-27 0 0,-1-2 0 0 0,1 0-1 0 0,1-1 1 0 0,-1 0 0 0 0,1-2 0 0 0,1 0 0 0 0,0-2-1 0 0,-31-22 1 0 0,43 29 18 0 0,1 0 0 0 0,0-1 0 0 0,1 0 0 0 0,-1 1 0 0 0,-5-9 0 0 0,9 12-5 0 0,0-1-1 0 0,0 1 1 0 0,0 0 0 0 0,0-1-1 0 0,0 1 1 0 0,1-1 0 0 0,-1 1-1 0 0,1-1 1 0 0,-1 1 0 0 0,1-1-1 0 0,-1 0 1 0 0,1 1 0 0 0,0-1-1 0 0,0 1 1 0 0,0-4 0 0 0,0 4-7 0 0,0 0 1 0 0,1-1-1 0 0,-1 1 0 0 0,1 0 1 0 0,-1 0-1 0 0,1 0 1 0 0,-1 0-1 0 0,1 0 0 0 0,0 0 1 0 0,0 0-1 0 0,1-2 0 0 0,0 1-11 0 0,1-2-305 0 0,1 1 0 0 0,-1 0 0 0 0,1 0 0 0 0,0 0 0 0 0,-1 0 0 0 0,1 1 0 0 0,7-3 0 0 0,5-3-1088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6.064"/>
    </inkml:context>
    <inkml:brush xml:id="br0">
      <inkml:brushProperty name="width" value="0.05" units="cm"/>
      <inkml:brushProperty name="height" value="0.05" units="cm"/>
      <inkml:brushProperty name="color" value="#AB008B"/>
    </inkml:brush>
  </inkml:definitions>
  <inkml:trace contextRef="#ctx0" brushRef="#br0">129 41 3679 0 0,'-8'4'382'0'0,"1"-1"462"0"0,0 1 1 0 0,1 0 0 0 0,-1 0-1 0 0,1 1 1 0 0,0 0 0 0 0,1 0-1 0 0,-1 0 1 0 0,1 1 0 0 0,0 0-1 0 0,0 0 1 0 0,1 0-1 0 0,-1 0 1 0 0,-4 12 0 0 0,1-2-96 0 0,2 1-1 0 0,0 0 1 0 0,1 0 0 0 0,-5 32 0 0 0,9-44-589 0 0,0 1 0 0 0,1 0 1 0 0,-1-1-1 0 0,1 1 0 0 0,0 0 1 0 0,1-1-1 0 0,0 1 0 0 0,0 0 1 0 0,0-1-1 0 0,0 1 0 0 0,1-1 0 0 0,2 6 1 0 0,-3-9-119 0 0,0 0-1 0 0,1 0 1 0 0,-1 0 0 0 0,0 0 0 0 0,1 0 0 0 0,-1-1 0 0 0,1 1 0 0 0,0 0 0 0 0,0-1-1 0 0,-1 1 1 0 0,1-1 0 0 0,0 0 0 0 0,0 0 0 0 0,0 0 0 0 0,0 0 0 0 0,1 0-1 0 0,-1 0 1 0 0,0 0 0 0 0,0-1 0 0 0,0 1 0 0 0,1-1 0 0 0,-1 0 0 0 0,0 1-1 0 0,1-1 1 0 0,-1 0 0 0 0,0 0 0 0 0,0-1 0 0 0,1 1 0 0 0,-1 0 0 0 0,0-1-1 0 0,0 1 1 0 0,3-2 0 0 0,4-1 29 0 0,0 0-1 0 0,0 0 1 0 0,0-1 0 0 0,0 0-1 0 0,-1 0 1 0 0,0-1-1 0 0,0-1 1 0 0,0 1 0 0 0,-1-1-1 0 0,1 0 1 0 0,-1-1 0 0 0,-1 0-1 0 0,0 0 1 0 0,1 0-1 0 0,-2-1 1 0 0,1 0 0 0 0,-1 0-1 0 0,-1 0 1 0 0,0-1 0 0 0,0 0-1 0 0,0 1 1 0 0,-1-1-1 0 0,0-1 1 0 0,-1 1 0 0 0,0 0-1 0 0,0-1 1 0 0,-1 1-1 0 0,-1-17 1 0 0,0 15-17 0 0,-1 0-1 0 0,-1 1 1 0 0,0-1 0 0 0,0 1-1 0 0,-1 0 1 0 0,-5-13 0 0 0,7 21-43 0 0,0-1 0 0 0,-1 0 0 0 0,1 1 0 0 0,-1-1 0 0 0,1 1 1 0 0,-1-1-1 0 0,0 1 0 0 0,0 0 0 0 0,0-1 0 0 0,0 1 0 0 0,-1 0 1 0 0,1 1-1 0 0,0-1 0 0 0,-1 0 0 0 0,1 1 0 0 0,-1-1 0 0 0,0 1 1 0 0,1 0-1 0 0,-1 0 0 0 0,0 0 0 0 0,0 0 0 0 0,0 0 0 0 0,0 1 0 0 0,0-1 1 0 0,0 1-1 0 0,0 0 0 0 0,-3 0 0 0 0,0 0-63 0 0,0 1 0 0 0,0 0 0 0 0,0 0 0 0 0,0 0 0 0 0,0 1 0 0 0,0 0 0 0 0,1 0 0 0 0,-1 1 0 0 0,0-1 0 0 0,1 1 0 0 0,0 0 0 0 0,0 1 0 0 0,0-1 0 0 0,0 1 0 0 0,0 0 0 0 0,1 0 0 0 0,-8 9 0 0 0,8-7-1284 0 0,0 0 0 0 0,0 0 1 0 0,1 0-1 0 0,0 0 0 0 0,-4 12 1 0 0,1 2-5939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6.453"/>
    </inkml:context>
    <inkml:brush xml:id="br0">
      <inkml:brushProperty name="width" value="0.05" units="cm"/>
      <inkml:brushProperty name="height" value="0.05" units="cm"/>
      <inkml:brushProperty name="color" value="#AB008B"/>
    </inkml:brush>
  </inkml:definitions>
  <inkml:trace contextRef="#ctx0" brushRef="#br0">26 64 11519 0 0,'0'0'887'0'0,"-11"2"2465"0"0,10-1-3110 0 0,0 1 0 0 0,-1-1 0 0 0,1 1 1 0 0,0-1-1 0 0,0 1 0 0 0,0-1 0 0 0,0 1 0 0 0,0 0 1 0 0,0 0-1 0 0,0 0 0 0 0,1-1 0 0 0,-1 1 0 0 0,1 0 0 0 0,-1 0 1 0 0,1 0-1 0 0,0 0 0 0 0,0 0 0 0 0,0 4 0 0 0,4 42 378 0 0,-3-35-213 0 0,1 7-57 0 0,7 25-1 0 0,-8-38-292 0 0,1-1 0 0 0,1 1 0 0 0,-1-1 1 0 0,1 0-1 0 0,0 0 0 0 0,0 0 0 0 0,6 8 0 0 0,-8-13 288 0 0,11-36-126 0 0,-5-31-142 0 0,-6 48-2 0 0,1 0 0 0 0,8-35 0 0 0,-8 49-64 0 0,-1-1 0 0 0,1 0 0 0 0,0 0 1 0 0,0 1-1 0 0,1-1 0 0 0,-1 1 0 0 0,1 0 0 0 0,0-1 0 0 0,0 1 0 0 0,0 1 1 0 0,1-1-1 0 0,-1 0 0 0 0,1 1 0 0 0,8-6 0 0 0,-5 5-155 0 0,-1 0-1 0 0,1 0 1 0 0,0 1-1 0 0,0 0 1 0 0,0 1-1 0 0,0-1 1 0 0,1 1 0 0 0,-1 1-1 0 0,1-1 1 0 0,-1 1-1 0 0,1 1 1 0 0,-1-1-1 0 0,1 1 1 0 0,13 2 0 0 0,-8 0-1018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7.187"/>
    </inkml:context>
    <inkml:brush xml:id="br0">
      <inkml:brushProperty name="width" value="0.05" units="cm"/>
      <inkml:brushProperty name="height" value="0.05" units="cm"/>
      <inkml:brushProperty name="color" value="#AB008B"/>
    </inkml:brush>
  </inkml:definitions>
  <inkml:trace contextRef="#ctx0" brushRef="#br0">5 1 7831 0 0,'0'0'603'0'0,"0"8"754"0"0,-2 63 3820 0 0,-1 26-2830 0 0,4-84-2051 0 0,0 0-1 0 0,0 0 0 0 0,2 0 1 0 0,-1 0-1 0 0,6 14 0 0 0,-7-25-253 0 0,-1 0 0 0 0,1 0 0 0 0,0 0 0 0 0,0 0 0 0 0,-1 0 1 0 0,1 0-1 0 0,1 0 0 0 0,-1-1 0 0 0,0 1 0 0 0,0 0 0 0 0,1-1 0 0 0,-1 1 0 0 0,1-1 0 0 0,-1 0 0 0 0,1 1 0 0 0,-1-1 0 0 0,1 0 0 0 0,0 0 0 0 0,0 0 0 0 0,0 0 0 0 0,-1 0 0 0 0,1 0 1 0 0,0-1-1 0 0,0 1 0 0 0,0-1 0 0 0,0 1 0 0 0,0-1 0 0 0,1 0 0 0 0,-1 1 0 0 0,0-1 0 0 0,2-1 0 0 0,1 0 4 0 0,0 0 0 0 0,-1 0 0 0 0,1 0 0 0 0,-1-1 0 0 0,1 0 0 0 0,-1 0 0 0 0,0 0 0 0 0,1-1 0 0 0,-1 0 0 0 0,-1 1 0 0 0,1-1 0 0 0,5-5 0 0 0,1-2-3 0 0,-1 0 0 0 0,0 0-1 0 0,-1-1 1 0 0,0 0 0 0 0,0-1-1 0 0,8-18 1 0 0,0-7-312 0 0,12-41 0 0 0,-25 69 179 0 0,-3 8 13 0 0,-4 20 11 0 0,-30 130 654 0 0,-11 56 1104 0 0,34-145-474 0 0,-3 86-1 0 0,13-121-832 0 0,4 44 1 0 0,-2-62-341 0 0,0 0 0 0 0,0-1 0 0 0,1 1 0 0 0,-1-1 0 0 0,1 1 0 0 0,1-1 0 0 0,-1 0 0 0 0,1 0 1 0 0,0 0-1 0 0,1 0 0 0 0,7 10 0 0 0,-10-15-71 0 0,1 0 0 0 0,-1 0 0 0 0,0 0 0 0 0,1 0 0 0 0,-1 0 0 0 0,1-1 0 0 0,-1 1 0 0 0,1 0 0 0 0,0-1 1 0 0,-1 1-1 0 0,1-1 0 0 0,0 0 0 0 0,-1 1 0 0 0,1-1 0 0 0,0 0 0 0 0,-1 0 0 0 0,1 0 0 0 0,0 0 0 0 0,-1 0 0 0 0,1-1 0 0 0,0 1 0 0 0,-1 0 0 0 0,1-1 1 0 0,0 1-1 0 0,-1-1 0 0 0,1 0 0 0 0,-1 1 0 0 0,1-1 0 0 0,-1 0 0 0 0,1 0 0 0 0,1-2 0 0 0,-1 2-563 0 0,-1 0-1 0 0,0 0 1 0 0,0 0 0 0 0,0 0-1 0 0,0-1 1 0 0,0 1-1 0 0,0 0 1 0 0,0-1 0 0 0,0 1-1 0 0,-1 0 1 0 0,1-1-1 0 0,0 1 1 0 0,0-3 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6"/>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7.952"/>
    </inkml:context>
    <inkml:brush xml:id="br0">
      <inkml:brushProperty name="width" value="0.05" units="cm"/>
      <inkml:brushProperty name="height" value="0.05" units="cm"/>
      <inkml:brushProperty name="color" value="#AB008B"/>
    </inkml:brush>
  </inkml:definitions>
  <inkml:trace contextRef="#ctx0" brushRef="#br0">331 125 9671 0 0,'0'0'748'0'0,"-2"-18"531"0"0,2 12-786 0 0,-1 0 0 0 0,-1 0 0 0 0,1 1 0 0 0,-1-1-1 0 0,0 1 1 0 0,0-1 0 0 0,-1 1 0 0 0,1-1 0 0 0,-1 1 0 0 0,-6-7 0 0 0,6 8-427 0 0,0 1 0 0 0,-1 0 0 0 0,1 0 0 0 0,-1 0 0 0 0,1 0 0 0 0,-1 1 0 0 0,0-1 0 0 0,0 1 1 0 0,-1 0-1 0 0,1 0 0 0 0,0 1 0 0 0,-1-1 0 0 0,1 1 0 0 0,-8-1 0 0 0,6 1-52 0 0,-1 0 0 0 0,0 0 0 0 0,0 1 0 0 0,0 0 0 0 0,0 1 0 0 0,0-1 0 0 0,1 1 0 0 0,-1 1 0 0 0,0-1 0 0 0,1 1 0 0 0,-1 0-1 0 0,-7 4 1 0 0,6-1 67 0 0,-1-1-1 0 0,1 1 1 0 0,0 1-1 0 0,0 0 1 0 0,1 0-1 0 0,0 0 1 0 0,0 1-1 0 0,-7 9 1 0 0,6-7 64 0 0,1 1 0 0 0,0 0 0 0 0,1 0 1 0 0,0 1-1 0 0,1-1 0 0 0,0 1 0 0 0,1 1 1 0 0,0-1-1 0 0,1 0 0 0 0,0 1 0 0 0,1 0 0 0 0,0 0 1 0 0,0-1-1 0 0,2 21 0 0 0,0-28-115 0 0,0 0 1 0 0,0-1-1 0 0,1 1 0 0 0,0 0 0 0 0,0 0 1 0 0,0-1-1 0 0,0 1 0 0 0,1 0 0 0 0,-1-1 1 0 0,1 1-1 0 0,0-1 0 0 0,0 0 0 0 0,0 0 0 0 0,1 1 1 0 0,2 2-1 0 0,-2-4-10 0 0,-1 0 0 0 0,1 0 0 0 0,-1-1 0 0 0,1 1 0 0 0,0-1 0 0 0,0 1 0 0 0,0-1 0 0 0,-1 0 0 0 0,1 0 0 0 0,0 0 0 0 0,0-1 0 0 0,0 1 0 0 0,1-1 0 0 0,-1 1 0 0 0,0-1 0 0 0,0 0 0 0 0,0 0 0 0 0,0-1 0 0 0,3 1 0 0 0,5-2 2 0 0,0-1 0 0 0,0 0-1 0 0,-1 0 1 0 0,1-1 0 0 0,-1 0 0 0 0,0-1-1 0 0,0 0 1 0 0,0 0 0 0 0,-1-1 0 0 0,0-1-1 0 0,0 1 1 0 0,0-2 0 0 0,9-9 0 0 0,-9 7-13 0 0,0-1 1 0 0,-1 1 0 0 0,0-2 0 0 0,0 1-1 0 0,-2-1 1 0 0,1 0 0 0 0,-1-1 0 0 0,-1 1 0 0 0,0-1-1 0 0,3-17 1 0 0,0-12 13 0 0,-8 62 221 0 0,2 26 0 0 0,-1-11-39 0 0,0-18-24 0 0,0 0-1 0 0,6 32 0 0 0,-6-45-135 0 0,0 0 0 0 0,0 0 0 0 0,1 0 0 0 0,-1 0 0 0 0,1 0 0 0 0,0 0 0 0 0,0 0-1 0 0,0 0 1 0 0,1-1 0 0 0,-1 1 0 0 0,1-1 0 0 0,0 0 0 0 0,-1 1 0 0 0,2-1 0 0 0,-1-1 0 0 0,0 1 0 0 0,5 3-1 0 0,-5-5-41 0 0,0 0-1 0 0,0 0 0 0 0,1-1 0 0 0,-1 1 1 0 0,0-1-1 0 0,0 0 0 0 0,1 1 0 0 0,-1-2 1 0 0,0 1-1 0 0,0 0 0 0 0,0 0 0 0 0,1-1 1 0 0,-1 0-1 0 0,0 0 0 0 0,0 0 0 0 0,0 0 1 0 0,0 0-1 0 0,4-3 0 0 0,7-3-419 0 0,-1 0-1 0 0,18-13 1 0 0,-26 16-103 0 0,0 0 0 0 0,0-1-1 0 0,0 1 1 0 0,0-1 0 0 0,-1 0-1 0 0,0 0 1 0 0,0 0 0 0 0,0-1-1 0 0,-1 0 1 0 0,0 1 0 0 0,0-1-1 0 0,0 0 1 0 0,0 0 0 0 0,-1-1-1 0 0,2-8 1 0 0,-1 0-1183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8.339"/>
    </inkml:context>
    <inkml:brush xml:id="br0">
      <inkml:brushProperty name="width" value="0.05" units="cm"/>
      <inkml:brushProperty name="height" value="0.05" units="cm"/>
      <inkml:brushProperty name="color" value="#AB008B"/>
    </inkml:brush>
  </inkml:definitions>
  <inkml:trace contextRef="#ctx0" brushRef="#br0">56 1 2759 0 0,'0'0'11198'0'0,"-5"8"-9148"0"0,-1 11-746 0 0,1 0-1 0 0,0 0 0 0 0,-4 36 1 0 0,4-23-512 0 0,-2 7-79 0 0,3-16-137 0 0,0 1 1 0 0,-1 31-1 0 0,5-55-576 0 0,0 0 1 0 0,0 0-1 0 0,0 1 0 0 0,0-1 0 0 0,0 0 1 0 0,0 0-1 0 0,0 0 0 0 0,0 1 1 0 0,0-1-1 0 0,0 0 0 0 0,0 0 0 0 0,0 0 1 0 0,0 1-1 0 0,0-1 0 0 0,0 0 0 0 0,0 0 1 0 0,0 0-1 0 0,0 1 0 0 0,0-1 1 0 0,0 0-1 0 0,0 0 0 0 0,0 0 0 0 0,0 1 1 0 0,0-1-1 0 0,0 0 0 0 0,1 0 1 0 0,-1 0-1 0 0,0 0 0 0 0,0 1 0 0 0,0-1 1 0 0,0 0-1 0 0,0 0 0 0 0,1 0 0 0 0,-1 0 1 0 0,0 0-1 0 0,0 1 0 0 0,0-1 1 0 0,1 0-1 0 0,-1 0 0 0 0,0 0 0 0 0,0 0 1 0 0,0 0-1 0 0,1 0 0 0 0,-1 0 0 0 0,0 0 1 0 0,0 0-1 0 0,0 0 0 0 0,1 0 1 0 0,-1 0-1 0 0,0 0 0 0 0,0 0 0 0 0,1 0 1 0 0,-1 0-1 0 0,0 0 0 0 0,0 0 0 0 0,0 0 1 0 0,1-1-1 0 0,6-4-65 0 0,-7 5 62 0 0,4-4-57 0 0,0 0 1 0 0,0-1-1 0 0,0 1 1 0 0,0-1-1 0 0,-1 0 0 0 0,0 0 1 0 0,0 0-1 0 0,3-7 1 0 0,16-49-508 0 0,-9 25 461 0 0,-8 20 109 0 0,14-29-30 0 0,-17 42 37 0 0,-1 1 0 0 0,1-1 0 0 0,-1 1 0 0 0,1-1 0 0 0,0 1 0 0 0,0 0-1 0 0,0 0 1 0 0,0 0 0 0 0,0 0 0 0 0,1 0 0 0 0,-1 1 0 0 0,1-1 0 0 0,3-2-1 0 0,-5 4 24 0 0,0 0-1 0 0,-1 0 0 0 0,1 0 0 0 0,0 0 0 0 0,-1 0 1 0 0,1 0-1 0 0,0 0 0 0 0,-1 0 0 0 0,1 1 0 0 0,0-1 1 0 0,-1 0-1 0 0,1 0 0 0 0,0 1 0 0 0,-1-1 0 0 0,1 0 1 0 0,-1 1-1 0 0,1-1 0 0 0,0 0 0 0 0,-1 1 0 0 0,1-1 1 0 0,-1 1-1 0 0,1-1 0 0 0,-1 1 0 0 0,0-1 0 0 0,1 1 1 0 0,-1-1-1 0 0,1 2 0 0 0,9 15 397 0 0,-5-1-86 0 0,-1-1 0 0 0,-1 1 0 0 0,3 31-1 0 0,-5-30 6 0 0,2 0-1 0 0,0 0 1 0 0,7 26-1 0 0,-7-38-706 0 0,-1 1-1 0 0,0-1 1 0 0,1 0 0 0 0,0 0-1 0 0,7 8 1 0 0,-7-9-338 0 0,1 0 0 0 0,-1-1 0 0 0,1 1 0 0 0,0-1-1 0 0,0 0 1 0 0,0 0 0 0 0,8 3 0 0 0,5 1-7763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9.065"/>
    </inkml:context>
    <inkml:brush xml:id="br0">
      <inkml:brushProperty name="width" value="0.05" units="cm"/>
      <inkml:brushProperty name="height" value="0.05" units="cm"/>
      <inkml:brushProperty name="color" value="#AB008B"/>
    </inkml:brush>
  </inkml:definitions>
  <inkml:trace contextRef="#ctx0" brushRef="#br0">225 401 6447 0 0,'0'0'586'0'0,"0"-17"1375"0"0,-2 13-922 0 0,1 1 0 0 0,0 0 0 0 0,-1-1 1 0 0,0 1-1 0 0,0 0 0 0 0,-2-3 0 0 0,3 5-803 0 0,0-1 1 0 0,-1 1-1 0 0,1-1 0 0 0,-1 1 1 0 0,1 0-1 0 0,-1-1 0 0 0,0 1 1 0 0,1 0-1 0 0,-5-1 0 0 0,4 1-212 0 0,-1 0 0 0 0,1 1 0 0 0,-1-1 0 0 0,1 1 0 0 0,-1 0 0 0 0,1 0 0 0 0,-1 0 0 0 0,1 0 0 0 0,-1 0 0 0 0,0 1 0 0 0,1-1 0 0 0,-1 1 0 0 0,1 0 0 0 0,0-1 0 0 0,-1 1 0 0 0,1 0 0 0 0,-1 1 0 0 0,1-1 0 0 0,-3 2 0 0 0,-6 5 110 0 0,0 0-1 0 0,1 0 0 0 0,0 1 1 0 0,0 0-1 0 0,1 1 0 0 0,0 0 1 0 0,1 1-1 0 0,0-1 0 0 0,0 2 1 0 0,1-1-1 0 0,1 1 0 0 0,0 0 1 0 0,1 0-1 0 0,0 1 0 0 0,1-1 1 0 0,0 1-1 0 0,1 0 0 0 0,-2 19 1 0 0,5-29-99 0 0,-1 0 1 0 0,2 1 0 0 0,-1-1 0 0 0,0 0 0 0 0,1 0 0 0 0,-1 0 0 0 0,1 0 0 0 0,0 0 0 0 0,0 0 0 0 0,0 0 0 0 0,0-1 0 0 0,3 5 0 0 0,-4-7-22 0 0,1 1-1 0 0,-1 0 0 0 0,1-1 0 0 0,-1 1 1 0 0,1-1-1 0 0,-1 1 0 0 0,1-1 0 0 0,0 1 1 0 0,-1-1-1 0 0,1 1 0 0 0,0-1 0 0 0,0 0 1 0 0,-1 1-1 0 0,1-1 0 0 0,0 0 0 0 0,0 0 0 0 0,-1 0 1 0 0,1 1-1 0 0,1-1 0 0 0,0 0-1 0 0,-1-1-1 0 0,1 1 1 0 0,0 0 0 0 0,-1-1-1 0 0,0 1 1 0 0,1-1-1 0 0,-1 1 1 0 0,1-1 0 0 0,-1 0-1 0 0,0 0 1 0 0,1 1-1 0 0,-1-1 1 0 0,0 0 0 0 0,2-2-1 0 0,6-5-38 0 0,-1-1-1 0 0,0-1 0 0 0,0 1 1 0 0,-1-2-1 0 0,0 1 0 0 0,0-1 1 0 0,7-18-1 0 0,-5 7-242 0 0,0 0 1 0 0,-2 0-1 0 0,5-27 0 0 0,7-82-1150 0 0,-8 39 472 0 0,-4 42 523 0 0,-3 20 494 0 0,1-1 0 0 0,12-39 1314 0 0,-15 88-579 0 0,-4 5-406 0 0,0 0 0 0 0,-2-1 0 0 0,-7 28 0 0 0,1-7 67 0 0,-2 10 40 0 0,-17 104 1151 0 0,27-139-1467 0 0,1 0 1 0 0,1 1-1 0 0,0-1 0 0 0,1 0 0 0 0,1 1 1 0 0,6 26-1 0 0,-6-40-166 0 0,0 1 1 0 0,0-1 0 0 0,0 1-1 0 0,0-1 1 0 0,1 0-1 0 0,0 0 1 0 0,0 0 0 0 0,0 0-1 0 0,1 0 1 0 0,5 6-1 0 0,-6-9-93 0 0,-1 0 0 0 0,1 0 0 0 0,0 0 0 0 0,0 0-1 0 0,0 0 1 0 0,0 0 0 0 0,1-1 0 0 0,-1 1-1 0 0,0-1 1 0 0,1 0 0 0 0,-1 0 0 0 0,1-1-1 0 0,-1 1 1 0 0,1-1 0 0 0,-1 1 0 0 0,1-1 0 0 0,-1 0-1 0 0,6-1 1 0 0,11-2-2167 0 0,-6-1-6122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9.465"/>
    </inkml:context>
    <inkml:brush xml:id="br0">
      <inkml:brushProperty name="width" value="0.05" units="cm"/>
      <inkml:brushProperty name="height" value="0.05" units="cm"/>
      <inkml:brushProperty name="color" value="#AB008B"/>
    </inkml:brush>
  </inkml:definitions>
  <inkml:trace contextRef="#ctx0" brushRef="#br0">18 1 9671 0 0,'0'0'2483'0'0,"-2"18"2369"0"0,-13 281 1148 0 0,23-218-7155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4:59.871"/>
    </inkml:context>
    <inkml:brush xml:id="br0">
      <inkml:brushProperty name="width" value="0.05" units="cm"/>
      <inkml:brushProperty name="height" value="0.05" units="cm"/>
      <inkml:brushProperty name="color" value="#AB008B"/>
    </inkml:brush>
  </inkml:definitions>
  <inkml:trace contextRef="#ctx0" brushRef="#br0">1 141 14975 0 0,'2'-1'687'0'0,"16"-8"-279"0"0,1 0 1 0 0,1 1-1 0 0,37-9 0 0 0,68-8 2138 0 0,-40 9-580 0 0,-9-2-555 0 0,-22 5-702 0 0,101-12 0 0 0,-123 25-3114 0 0,-20 1 941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0.244"/>
    </inkml:context>
    <inkml:brush xml:id="br0">
      <inkml:brushProperty name="width" value="0.05" units="cm"/>
      <inkml:brushProperty name="height" value="0.05" units="cm"/>
      <inkml:brushProperty name="color" value="#AB008B"/>
    </inkml:brush>
  </inkml:definitions>
  <inkml:trace contextRef="#ctx0" brushRef="#br0">196 243 2759 0 0,'0'-2'126'0'0,"6"-61"2223"0"0,-3 45 1278 0 0,-1 0 1 0 0,0-33 0 0 0,-2 45-2870 0 0,-1 0 0 0 0,0 0 0 0 0,0 0 1 0 0,-5-11-1 0 0,5 13-787 0 0,-1 0 0 0 0,0 0 0 0 0,0 0 0 0 0,-1 1 0 0 0,1-1 0 0 0,-1 1 0 0 0,-4-6 1 0 0,5 8 87 0 0,1-1 1 0 0,-1 1 0 0 0,1 0-1 0 0,-1 0 1 0 0,1 0 0 0 0,-1-1-1 0 0,1 2 1 0 0,-1-1-1 0 0,0 0 1 0 0,0 0 0 0 0,0 1-1 0 0,1-1 1 0 0,-1 1 0 0 0,0-1-1 0 0,0 1 1 0 0,0 0 0 0 0,0-1-1 0 0,-3 2 1 0 0,2-1-24 0 0,0 1 0 0 0,0-1-1 0 0,0 1 1 0 0,0 0 0 0 0,0 0-1 0 0,0 1 1 0 0,0-1 0 0 0,1 0-1 0 0,-1 1 1 0 0,-4 3 0 0 0,-1 1-9 0 0,1 1 1 0 0,0 1-1 0 0,0-1 0 0 0,0 1 1 0 0,-9 16-1 0 0,8-10 96 0 0,1 0-1 0 0,0 0 0 0 0,1 0 1 0 0,0 1-1 0 0,2 0 0 0 0,-1 0 1 0 0,2 0-1 0 0,0 0 0 0 0,1 1 1 0 0,1-1-1 0 0,0 1 0 0 0,3 29 1 0 0,-2-42-87 0 0,0 0-1 0 0,1 0 1 0 0,-1-1 0 0 0,1 1 0 0 0,0 0-1 0 0,0 0 1 0 0,0-1 0 0 0,1 1 0 0 0,-1 0-1 0 0,1-1 1 0 0,-1 0 0 0 0,1 1 0 0 0,0-1-1 0 0,0 0 1 0 0,4 4 0 0 0,-4-5-20 0 0,0 1 0 0 0,0-1 0 0 0,0-1 1 0 0,0 1-1 0 0,1 0 0 0 0,-1 0 0 0 0,0-1 0 0 0,0 0 1 0 0,1 1-1 0 0,-1-1 0 0 0,1 0 0 0 0,-1 0 0 0 0,0 0 1 0 0,1 0-1 0 0,-1-1 0 0 0,0 1 0 0 0,1-1 0 0 0,-1 1 1 0 0,4-2-1 0 0,1-1-6 0 0,-1 1 0 0 0,0-1 0 0 0,0 0 0 0 0,0-1 0 0 0,0 0 0 0 0,0 1 0 0 0,-1-2 1 0 0,0 1-1 0 0,0-1 0 0 0,0 1 0 0 0,0-2 0 0 0,-1 1 0 0 0,0 0 0 0 0,0-1 0 0 0,0 0 0 0 0,5-11 0 0 0,-3 2-25 0 0,0 0-1 0 0,-1 0 0 0 0,0 0 0 0 0,-2-1 1 0 0,0 1-1 0 0,1-19 0 0 0,4-10 325 0 0,0 129 488 0 0,-3-48-572 0 0,-5-28-134 0 0,2 1 1 0 0,-1-1-1 0 0,1 1 1 0 0,1-1-1 0 0,-1 0 1 0 0,6 11-1 0 0,-7-18-202 0 0,1 0-1 0 0,-1 1 1 0 0,0-1 0 0 0,1 0-1 0 0,0 0 1 0 0,0 0-1 0 0,-1 0 1 0 0,1 0 0 0 0,0 0-1 0 0,0 0 1 0 0,1-1 0 0 0,-1 1-1 0 0,0-1 1 0 0,1 1 0 0 0,-1-1-1 0 0,1 0 1 0 0,-1 0-1 0 0,1 0 1 0 0,-1 0 0 0 0,1-1-1 0 0,0 1 1 0 0,-1-1 0 0 0,1 0-1 0 0,0 1 1 0 0,-1-1 0 0 0,5-1-1 0 0,9 0-5568 0 0,2-1-1728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0.683"/>
    </inkml:context>
    <inkml:brush xml:id="br0">
      <inkml:brushProperty name="width" value="0.05" units="cm"/>
      <inkml:brushProperty name="height" value="0.05" units="cm"/>
      <inkml:brushProperty name="color" value="#AB008B"/>
    </inkml:brush>
  </inkml:definitions>
  <inkml:trace contextRef="#ctx0" brushRef="#br0">431 223 7831 0 0,'4'-9'706'0'0,"15"-22"390"0"0,-16 26 43 0 0,0 1 0 0 0,-1-1-1 0 0,1 0 1 0 0,-1 1 0 0 0,0-1 0 0 0,0-1 0 0 0,1-5-1 0 0,-2-13-483 0 0,-2 16-442 0 0,0 0 1 0 0,0 1-1 0 0,-1-1 1 0 0,0 0-1 0 0,0 1 1 0 0,-1-1-1 0 0,0 1 1 0 0,0 0-1 0 0,-7-11 1 0 0,9 16-184 0 0,0 0 1 0 0,-1 0-1 0 0,1 0 1 0 0,0 1-1 0 0,-1-1 1 0 0,1 0-1 0 0,-1 1 1 0 0,1-1-1 0 0,-1 1 1 0 0,0 0-1 0 0,0-1 1 0 0,0 1-1 0 0,0 0 1 0 0,0 0-1 0 0,0 0 1 0 0,0 0-1 0 0,0 1 1 0 0,0-1 0 0 0,0 1-1 0 0,0-1 1 0 0,0 1-1 0 0,0-1 1 0 0,-1 1-1 0 0,1 0 1 0 0,0 0-1 0 0,0 0 1 0 0,-1 1-1 0 0,1-1 1 0 0,0 0-1 0 0,0 1 1 0 0,0-1-1 0 0,0 1 1 0 0,0 0-1 0 0,0 0 1 0 0,0 0-1 0 0,0 0 1 0 0,-3 2-1 0 0,-3 3-16 0 0,0 0 0 0 0,1 0 0 0 0,0 1 0 0 0,0 0 0 0 0,1 0 0 0 0,0 1 0 0 0,0-1 0 0 0,1 1 0 0 0,-8 15 0 0 0,0 4-19 0 0,-17 51 1 0 0,30-78 4 0 0,-6 19 24 0 0,1-1 0 0 0,0 0 0 0 0,-2 25 0 0 0,6-39-20 0 0,0 0 1 0 0,1 0-1 0 0,0 0 0 0 0,0 0 0 0 0,0 0 0 0 0,0 0 0 0 0,1 0 1 0 0,0 0-1 0 0,0-1 0 0 0,0 1 0 0 0,0 0 0 0 0,0 0 0 0 0,1 0 1 0 0,-1-1-1 0 0,1 1 0 0 0,0-1 0 0 0,1 1 0 0 0,-1-1 0 0 0,0 0 1 0 0,1 0-1 0 0,0 0 0 0 0,3 3 0 0 0,-4-4-2 0 0,1-1-1 0 0,-1 0 1 0 0,1 0-1 0 0,-1 0 1 0 0,1-1-1 0 0,-1 1 1 0 0,1 0-1 0 0,-1-1 1 0 0,1 0 0 0 0,0 0-1 0 0,-1 0 1 0 0,1 0-1 0 0,-1 0 1 0 0,1 0-1 0 0,0-1 1 0 0,-1 1-1 0 0,1-1 1 0 0,-1 1-1 0 0,1-1 1 0 0,-1 0-1 0 0,1 0 1 0 0,2-2-1 0 0,5-2 3 0 0,-1 0-1 0 0,0-1 0 0 0,0 0 0 0 0,9-7 0 0 0,-15 9-20 0 0,1 1 0 0 0,-1-1 0 0 0,1 1 0 0 0,-1-1 0 0 0,0 0 0 0 0,0 0 1 0 0,-1-1-1 0 0,1 1 0 0 0,-1-1 0 0 0,0 1 0 0 0,3-9 0 0 0,-2-2-11 0 0,0 0-1 0 0,2-25 1 0 0,0-4 30 0 0,-5 43 289 0 0,1 2-195 0 0,2 3-82 0 0,0 0 1 0 0,-1 1-1 0 0,0-1 0 0 0,0 0 0 0 0,0 1 1 0 0,0 0-1 0 0,-1-1 0 0 0,1 1 0 0 0,-1 0 1 0 0,0 7-1 0 0,2 55 104 0 0,-2-47-89 0 0,0 40 529 0 0,-3-1 0 0 0,-15 97 0 0 0,13-129-493 0 0,-2-1-1 0 0,-1 0 0 0 0,-1 0 1 0 0,-2-1-1 0 0,0 0 0 0 0,-2-1 1 0 0,0 0-1 0 0,-20 27 0 0 0,28-45-59 0 0,-1 0 0 0 0,0-1 0 0 0,-1 0 0 0 0,0 0 0 0 0,1 0-1 0 0,-1-1 1 0 0,-1 0 0 0 0,1 0 0 0 0,-1 0 0 0 0,1-1 0 0 0,-1 0-1 0 0,0 0 1 0 0,0-1 0 0 0,0 0 0 0 0,-1 0 0 0 0,1 0 0 0 0,0-1-1 0 0,-1-1 1 0 0,-12 1 0 0 0,1-2-184 0 0,0 0 0 0 0,0-1 0 0 0,0-1 0 0 0,0-1-1 0 0,1 0 1 0 0,-30-12 0 0 0,48 15 108 0 0,-3 1 0 0 0,0-2 0 0 0,0 1 0 0 0,0 0-1 0 0,0 0 1 0 0,1-1 0 0 0,-1 0 0 0 0,0 0 0 0 0,-3-3 0 0 0,-1-8-7006 0 0,7 4-143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1.718"/>
    </inkml:context>
    <inkml:brush xml:id="br0">
      <inkml:brushProperty name="width" value="0.05" units="cm"/>
      <inkml:brushProperty name="height" value="0.05" units="cm"/>
      <inkml:brushProperty name="color" value="#AB008B"/>
    </inkml:brush>
  </inkml:definitions>
  <inkml:trace contextRef="#ctx0" brushRef="#br0">210 107 6447 0 0,'-4'-13'688'0'0,"0"-5"493"0"0,0 2 3070 0 0,-12-29 0 0 0,15 44-4248 0 0,1 0-1 0 0,-1 0 1 0 0,1 0 0 0 0,-1 0-1 0 0,0 0 1 0 0,1 0 0 0 0,-1 1 0 0 0,0-1-1 0 0,0 0 1 0 0,0 0 0 0 0,1 1-1 0 0,-1-1 1 0 0,0 1 0 0 0,0-1 0 0 0,0 1-1 0 0,0-1 1 0 0,0 1 0 0 0,0-1-1 0 0,0 1 1 0 0,0 0 0 0 0,0 0-1 0 0,0-1 1 0 0,0 1 0 0 0,-1 0 0 0 0,1 0-1 0 0,0 0 1 0 0,0 0 0 0 0,0 0-1 0 0,0 1 1 0 0,-2-1 0 0 0,2 0-2 0 0,-5 2 10 0 0,1-1-1 0 0,-1 1 0 0 0,1 0 1 0 0,-1 0-1 0 0,1 1 0 0 0,0 0 1 0 0,0 0-1 0 0,0 0 1 0 0,0 0-1 0 0,1 1 0 0 0,-1 0 1 0 0,1 0-1 0 0,0 0 0 0 0,0 0 1 0 0,1 1-1 0 0,-1-1 1 0 0,1 1-1 0 0,0 0 0 0 0,-3 6 1 0 0,-3 6 232 0 0,1 1 1 0 0,0 0-1 0 0,2 0 1 0 0,-7 27 0 0 0,9-26 147 0 0,0 0 0 0 0,1 0 0 0 0,0 38 0 0 0,3-48-274 0 0,1 0 0 0 0,0 0 0 0 0,0 0 0 0 0,1-1 0 0 0,0 1 0 0 0,0 0 0 0 0,1-1 0 0 0,0 1-1 0 0,1-1 1 0 0,8 14 0 0 0,-10-19-88 0 0,0 0-1 0 0,0 0 1 0 0,1 0-1 0 0,0-1 1 0 0,-1 1 0 0 0,1-1-1 0 0,0 0 1 0 0,0 0-1 0 0,1 0 1 0 0,-1 0-1 0 0,0 0 1 0 0,1-1 0 0 0,-1 1-1 0 0,1-1 1 0 0,-1 0-1 0 0,1 0 1 0 0,-1 0-1 0 0,1-1 1 0 0,0 1 0 0 0,-1-1-1 0 0,1 0 1 0 0,0 0-1 0 0,0 0 1 0 0,-1-1-1 0 0,1 1 1 0 0,0-1 0 0 0,3-1-1 0 0,2 0-394 0 0,0-1 0 0 0,-1 0-1 0 0,1 0 1 0 0,-1-1 0 0 0,0 0 0 0 0,0-1-1 0 0,0 0 1 0 0,0 0 0 0 0,12-12 0 0 0,-6 4-6352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2.204"/>
    </inkml:context>
    <inkml:brush xml:id="br0">
      <inkml:brushProperty name="width" value="0.05" units="cm"/>
      <inkml:brushProperty name="height" value="0.05" units="cm"/>
      <inkml:brushProperty name="color" value="#AB008B"/>
    </inkml:brush>
  </inkml:definitions>
  <inkml:trace contextRef="#ctx0" brushRef="#br0">3 39 4143 0 0,'1'-6'92'0'0,"0"4"-25"0"0,-1-1-1 0 0,1 0 1 0 0,-1 0-1 0 0,0 1 1 0 0,0-1-1 0 0,0 0 1 0 0,0 0 0 0 0,-2-8 9138 0 0,2 13-7991 0 0,5 23-385 0 0,-1 1 0 0 0,-1 0 1 0 0,-2 0-1 0 0,-2 45 0 0 0,0-17-159 0 0,-6 138 975 0 0,-1-1-319 0 0,8-166-1189 0 0,1-1 0 0 0,1 1 0 0 0,6 28 0 0 0,-5-44-95 0 0,-3-9-42 0 0,0 0 0 0 0,0 0 0 0 0,0 1 0 0 0,0-1 0 0 0,0 0 0 0 0,0 0 0 0 0,0 0 0 0 0,0 0-1 0 0,1 1 1 0 0,-1-1 0 0 0,0 0 0 0 0,0 0 0 0 0,0 0 0 0 0,0 0 0 0 0,0 0 0 0 0,1 0 0 0 0,-1 0-1 0 0,0 1 1 0 0,0-1 0 0 0,0 0 0 0 0,1 0 0 0 0,-1 0 0 0 0,0 0 0 0 0,0 0 0 0 0,0 0 0 0 0,0 0-1 0 0,1 0 1 0 0,-1 0 0 0 0,0 0 0 0 0,0 0 0 0 0,0 0 0 0 0,1 0 0 0 0,-1 0 0 0 0,0 0 0 0 0,0 0-1 0 0,0 0 1 0 0,1 0 0 0 0,-1 0 0 0 0,0-1 0 0 0,0 1 0 0 0,0 0 0 0 0,0 0 0 0 0,1 0-1 0 0,-1 0 1 0 0,0 0 0 0 0,0 0 0 0 0,0 0 0 0 0,0-1 0 0 0,0 1 0 0 0,0 0 0 0 0,1 0 0 0 0,-1 0-1 0 0,0 0 1 0 0,0-1 0 0 0,0 1 0 0 0,0 0 0 0 0,0 0 0 0 0,0-1 0 0 0,5-7-74 0 0,17-44-477 0 0,11-24 222 0 0,-28 66 299 0 0,1 0 1 0 0,0 1-1 0 0,0-1 0 0 0,1 1 1 0 0,9-8-1 0 0,-12 13 38 0 0,1 0 0 0 0,-1 0 0 0 0,1 1 0 0 0,0-1 0 0 0,1 1 0 0 0,-1 0 0 0 0,7-2 0 0 0,-10 4 17 0 0,0 0 0 0 0,0 0 0 0 0,1 1 0 0 0,-1-1 0 0 0,1 1 0 0 0,-1-1 0 0 0,1 1 0 0 0,-1 0 0 0 0,1 0 0 0 0,-1 0 0 0 0,0 0 0 0 0,1 0 1 0 0,-1 0-1 0 0,1 1 0 0 0,-1-1 0 0 0,1 1 0 0 0,-1 0 0 0 0,0 0 0 0 0,5 1 0 0 0,-6 0 9 0 0,0-1-1 0 0,1 0 1 0 0,-1 1 0 0 0,0-1-1 0 0,0 1 1 0 0,0-1 0 0 0,0 1-1 0 0,0 0 1 0 0,-1-1 0 0 0,1 1-1 0 0,0 0 1 0 0,-1 0 0 0 0,1 0-1 0 0,-1-1 1 0 0,0 1 0 0 0,1 3-1 0 0,0 33 538 0 0,-2-33-509 0 0,-8 70 864 0 0,5-51-589 0 0,-1 44 0 0 0,5-60-335 0 0,0-1 1 0 0,0 0 0 0 0,1 0 0 0 0,1 0-1 0 0,-1 0 1 0 0,1 0 0 0 0,0 0 0 0 0,0-1-1 0 0,1 1 1 0 0,6 10 0 0 0,-8-15-137 0 0,0 0-1 0 0,1-1 1 0 0,-1 1 0 0 0,1 0 0 0 0,0 0-1 0 0,0-1 1 0 0,0 1 0 0 0,0-1-1 0 0,0 0 1 0 0,0 1 0 0 0,0-1 0 0 0,0 0-1 0 0,0 0 1 0 0,0 0 0 0 0,1-1 0 0 0,-1 1-1 0 0,0 0 1 0 0,1-1 0 0 0,-1 0 0 0 0,0 1-1 0 0,1-1 1 0 0,-1 0 0 0 0,1 0 0 0 0,-1 0-1 0 0,3-1 1 0 0,11-1-1778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2.682"/>
    </inkml:context>
    <inkml:brush xml:id="br0">
      <inkml:brushProperty name="width" value="0.05" units="cm"/>
      <inkml:brushProperty name="height" value="0.05" units="cm"/>
      <inkml:brushProperty name="color" value="#AB008B"/>
    </inkml:brush>
  </inkml:definitions>
  <inkml:trace contextRef="#ctx0" brushRef="#br0">271 157 5063 0 0,'0'0'390'0'0,"0"-1"-252"0"0,3-10 1626 0 0,-1 1 0 0 0,0 0 0 0 0,-1-1 0 0 0,0 1 0 0 0,-1-21 0 0 0,0 28-1661 0 0,-1 0 0 0 0,1-1 1 0 0,-1 1-1 0 0,1 0 1 0 0,-1 0-1 0 0,0 0 0 0 0,0 0 1 0 0,-1 0-1 0 0,1 1 0 0 0,-1-1 1 0 0,1 0-1 0 0,-1 0 1 0 0,0 1-1 0 0,0-1 0 0 0,0 1 1 0 0,0 0-1 0 0,0 0 1 0 0,0-1-1 0 0,-1 1 0 0 0,1 1 1 0 0,-1-1-1 0 0,0 0 0 0 0,1 1 1 0 0,-5-3-1 0 0,1 3-63 0 0,1-1-1 0 0,-1 1 1 0 0,1 0 0 0 0,-1 0-1 0 0,1 0 1 0 0,-1 1 0 0 0,1 0-1 0 0,-1 0 1 0 0,0 0-1 0 0,1 1 1 0 0,-1 0 0 0 0,1 0-1 0 0,-1 0 1 0 0,1 1-1 0 0,0 0 1 0 0,-1 0 0 0 0,1 0-1 0 0,0 1 1 0 0,0-1-1 0 0,1 1 1 0 0,-7 5 0 0 0,2-2 21 0 0,1 1 0 0 0,0 0 0 0 0,1 1 0 0 0,0 0 0 0 0,0 0 1 0 0,0 0-1 0 0,1 1 0 0 0,1 0 0 0 0,-1 0 0 0 0,-5 14 0 0 0,5-7 215 0 0,1 0-1 0 0,0 0 1 0 0,1 0-1 0 0,-3 24 1 0 0,6-34-211 0 0,0 1 1 0 0,1-1-1 0 0,0 1 1 0 0,0 0-1 0 0,1-1 1 0 0,-1 1-1 0 0,1-1 1 0 0,1 1-1 0 0,-1-1 1 0 0,1 1-1 0 0,1-1 1 0 0,-1 0-1 0 0,1 0 1 0 0,3 6-1 0 0,-4-10-55 0 0,-1 0-1 0 0,1 0 1 0 0,-1 0 0 0 0,1 0-1 0 0,0 0 1 0 0,0 0-1 0 0,-1-1 1 0 0,1 1 0 0 0,1-1-1 0 0,-1 1 1 0 0,0-1 0 0 0,0 0-1 0 0,0 0 1 0 0,1 0-1 0 0,-1 0 1 0 0,0 0 0 0 0,1 0-1 0 0,-1-1 1 0 0,3 1 0 0 0,-1-1 3 0 0,0 0 0 0 0,-1 0 0 0 0,1-1 0 0 0,0 1 0 0 0,0-1 0 0 0,-1 0 0 0 0,1 0 0 0 0,-1 0 0 0 0,1-1 0 0 0,-1 1 0 0 0,5-4 0 0 0,4-3-11 0 0,0 0 0 0 0,-1-1-1 0 0,0 0 1 0 0,-1-1 0 0 0,15-17 0 0 0,-17 17-22 0 0,0 0 0 0 0,-1-1 0 0 0,0 0 0 0 0,-1 0 0 0 0,0 0-1 0 0,6-17 1 0 0,-5 7 29 0 0,-1-1-1 0 0,-1 0 0 0 0,2-27 0 0 0,-6 47 708 0 0,5 84 52 0 0,-6-54-590 0 0,3 64 408 0 0,-3-83-530 0 0,2 0 0 0 0,-1 0 0 0 0,1 0 0 0 0,1 0 0 0 0,0-1 0 0 0,0 1 0 0 0,8 14 0 0 0,-10-20-53 0 0,1-1-1 0 0,0 1 1 0 0,-1 0 0 0 0,1-1-1 0 0,0 0 1 0 0,0 1 0 0 0,1-1-1 0 0,-1 0 1 0 0,0 0-1 0 0,1 0 1 0 0,-1-1 0 0 0,1 1-1 0 0,0-1 1 0 0,0 1 0 0 0,-1-1-1 0 0,1 0 1 0 0,0 0 0 0 0,0 0-1 0 0,0 0 1 0 0,4 0-1 0 0,-2-1-307 0 0,0 0-1 0 0,0 0 0 0 0,0-1 0 0 0,0 0 0 0 0,0 1 0 0 0,0-2 1 0 0,0 1-1 0 0,0-1 0 0 0,0 1 0 0 0,0-1 0 0 0,5-4 0 0 0,9-3-1571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73"/>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3.046"/>
    </inkml:context>
    <inkml:brush xml:id="br0">
      <inkml:brushProperty name="width" value="0.05" units="cm"/>
      <inkml:brushProperty name="height" value="0.05" units="cm"/>
      <inkml:brushProperty name="color" value="#AB008B"/>
    </inkml:brush>
  </inkml:definitions>
  <inkml:trace contextRef="#ctx0" brushRef="#br0">32 0 9215 0 0,'0'0'3600'0'0,"1"2"-2150"0"0,4 82 3746 0 0,-6-57-4249 0 0,0-1 1 0 0,-11 47-1 0 0,-1 14-83 0 0,11-81-881 0 0,1-5-69 0 0,-7-49-1968 0 0,8 33 1842 0 0,1-1 0 0 0,1 0 0 0 0,0 1-1 0 0,1-1 1 0 0,0 1 0 0 0,11-27 0 0 0,-11 34 323 0 0,0 0 0 0 0,1 1 1 0 0,0 0-1 0 0,0 0 0 0 0,1 0 0 0 0,0 1 0 0 0,0 0 0 0 0,0-1 1 0 0,1 2-1 0 0,0-1 0 0 0,0 1 0 0 0,1 0 0 0 0,-1 0 0 0 0,13-6 1 0 0,-18 10-29 0 0,0 1 0 0 0,1 0 0 0 0,-1 0 0 0 0,1 0 0 0 0,-1-1 0 0 0,0 1 0 0 0,1 0 1 0 0,-1 1-1 0 0,1-1 0 0 0,-1 0 0 0 0,0 0 0 0 0,1 1 0 0 0,-1-1 0 0 0,0 0 1 0 0,3 2-1 0 0,17 9 788 0 0,-18-9-754 0 0,0 1 0 0 0,0-1 1 0 0,-1 1-1 0 0,1 0 0 0 0,0 0 0 0 0,-1 1 0 0 0,0-1 1 0 0,0 0-1 0 0,0 1 0 0 0,0-1 0 0 0,0 1 1 0 0,1 5-1 0 0,3 8 246 0 0,4 25 1 0 0,-8-29-230 0 0,8 32 160 0 0,-4-10-746 0 0,18 50-1 0 0,-18-69-1100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3.817"/>
    </inkml:context>
    <inkml:brush xml:id="br0">
      <inkml:brushProperty name="width" value="0.05" units="cm"/>
      <inkml:brushProperty name="height" value="0.05" units="cm"/>
      <inkml:brushProperty name="color" value="#AB008B"/>
    </inkml:brush>
  </inkml:definitions>
  <inkml:trace contextRef="#ctx0" brushRef="#br0">280 70 9671 0 0,'0'0'10014'0'0,"5"-22"-8804"0"0,-4 21-1189 0 0,-1-1 0 0 0,0 0 1 0 0,0 1-1 0 0,0-1 0 0 0,0 0 0 0 0,0 1 0 0 0,0-1 0 0 0,0 0 0 0 0,-1 1 0 0 0,1-1 0 0 0,-1 0 1 0 0,1 1-1 0 0,-1-1 0 0 0,1 1 0 0 0,-1-1 0 0 0,0 1 0 0 0,0-1 0 0 0,0 1 0 0 0,0 0 0 0 0,0-1 1 0 0,0 1-1 0 0,0 0 0 0 0,0 0 0 0 0,-1-1 0 0 0,1 1 0 0 0,0 0 0 0 0,-1 0 0 0 0,1 1 0 0 0,-1-1 1 0 0,1 0-1 0 0,-1 0 0 0 0,1 1 0 0 0,-1-1 0 0 0,1 1 0 0 0,-3-1 0 0 0,0 0-20 0 0,1 1-1 0 0,-1 0 1 0 0,0 0-1 0 0,0 0 1 0 0,1 0-1 0 0,-1 1 1 0 0,0-1-1 0 0,1 1 1 0 0,-1 0 0 0 0,1 0-1 0 0,-1 1 1 0 0,1-1-1 0 0,-1 0 1 0 0,-5 5-1 0 0,-1 1 13 0 0,0 1 0 0 0,0 1 0 0 0,1 0-1 0 0,1 0 1 0 0,0 0 0 0 0,0 1 0 0 0,0 1 0 0 0,2-1-1 0 0,-1 1 1 0 0,1 0 0 0 0,1 1 0 0 0,0-1 0 0 0,0 1 0 0 0,1 0-1 0 0,1 0 1 0 0,0 0 0 0 0,-2 25 0 0 0,4-34 3 0 0,1 1-1 0 0,0 0 1 0 0,0 0 0 0 0,0 0-1 0 0,0 0 1 0 0,1 0 0 0 0,0-1-1 0 0,-1 1 1 0 0,2 0 0 0 0,-1-1-1 0 0,0 1 1 0 0,1 0 0 0 0,-1-1-1 0 0,1 1 1 0 0,0-1 0 0 0,0 0-1 0 0,0 0 1 0 0,1 0 0 0 0,4 5 0 0 0,-5-6-9 0 0,1 0 0 0 0,-1-1 0 0 0,1 1 1 0 0,-1-1-1 0 0,1 0 0 0 0,0 0 0 0 0,0 0 1 0 0,-1 0-1 0 0,1 0 0 0 0,0 0 0 0 0,0-1 0 0 0,0 1 1 0 0,0-1-1 0 0,0 0 0 0 0,0 0 0 0 0,0 0 1 0 0,0 0-1 0 0,0-1 0 0 0,0 1 0 0 0,-1-1 1 0 0,1 1-1 0 0,0-1 0 0 0,0 0 0 0 0,0 0 1 0 0,-1-1-1 0 0,4-1 0 0 0,3-2-9 0 0,0 0 0 0 0,0 0-1 0 0,-1-1 1 0 0,1-1 0 0 0,-1 1 0 0 0,-1-1-1 0 0,1-1 1 0 0,-1 0 0 0 0,0 0 0 0 0,-1 0-1 0 0,0 0 1 0 0,-1-1 0 0 0,1 0-1 0 0,-2 0 1 0 0,1-1 0 0 0,-1 1 0 0 0,-1-1-1 0 0,1 0 1 0 0,-2 0 0 0 0,1 0 0 0 0,-2-1-1 0 0,2-12 1 0 0,-3 8 6 0 0,0 0-1 0 0,-3-16 1 0 0,1 28 13 0 0,-1 9 0 0 0,-2 7 2 0 0,2 8 17 0 0,1 0 0 0 0,1 0 0 0 0,1 0 0 0 0,5 32 0 0 0,-3-25 21 0 0,4 53 248 0 0,6 168 1439 0 0,-13-219-1618 0 0,-1 1 0 0 0,-2-1 0 0 0,-1-1 0 0 0,-1 1 0 0 0,-2-1 0 0 0,-12 33 0 0 0,17-55-112 0 0,1-1 0 0 0,-1 0 0 0 0,-1 1 0 0 0,1-1 0 0 0,-1-1 0 0 0,0 1 0 0 0,-1-1 0 0 0,1 1 0 0 0,-1-1 0 0 0,-6 5 0 0 0,9-8-34 0 0,-1-1 0 0 0,0 1 0 0 0,0 0 0 0 0,0-1 0 0 0,0 1 0 0 0,0-1 0 0 0,0 0 0 0 0,-1 0 0 0 0,1 0 0 0 0,0-1 0 0 0,-1 1 0 0 0,1-1 0 0 0,0 0 1 0 0,-1 0-1 0 0,1 0 0 0 0,0 0 0 0 0,-1 0 0 0 0,1-1 0 0 0,0 1 0 0 0,-1-1 0 0 0,1 0 0 0 0,-5-2 0 0 0,-3-2-17 0 0,0 0-1 0 0,0 0 1 0 0,1-1 0 0 0,-1 0 0 0 0,1-1-1 0 0,0-1 1 0 0,1 1 0 0 0,0-1 0 0 0,-9-11-1 0 0,14 15 26 0 0,1 0 0 0 0,-1 0-1 0 0,1-1 1 0 0,1 1-1 0 0,-1-1 1 0 0,0 0-1 0 0,1 1 1 0 0,0-1 0 0 0,0 0-1 0 0,1 0 1 0 0,-1 0-1 0 0,1-1 1 0 0,0 1-1 0 0,1 0 1 0 0,-1 0 0 0 0,1-1-1 0 0,0 1 1 0 0,0 0-1 0 0,1-1 1 0 0,-1 1-1 0 0,1 0 1 0 0,0 0 0 0 0,3-6-1 0 0,1-1-41 0 0,0 1-1 0 0,1-1 1 0 0,1 2-1 0 0,0-1 1 0 0,0 1-1 0 0,1 0 1 0 0,0 0 0 0 0,17-14-1 0 0,9-5-441 0 0,43-28-1 0 0,-33 26 120 0 0,-14 7-1107 0 0,9-6-364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4.207"/>
    </inkml:context>
    <inkml:brush xml:id="br0">
      <inkml:brushProperty name="width" value="0.05" units="cm"/>
      <inkml:brushProperty name="height" value="0.05" units="cm"/>
      <inkml:brushProperty name="color" value="#AB008B"/>
    </inkml:brush>
  </inkml:definitions>
  <inkml:trace contextRef="#ctx0" brushRef="#br0">1 226 14311 0 0,'0'0'1298'0'0,"13"-10"-1044"0"0,11-7 473 0 0,45-26 1 0 0,-53 35-623 0 0,1-2 1 0 0,-1 0 0 0 0,0-1 0 0 0,-1-1-1 0 0,-1 0 1 0 0,25-27 0 0 0,-37 37-45 0 0,0-1 0 0 0,0 1-1 0 0,-1-1 1 0 0,1 0 0 0 0,-1 0 0 0 0,0 0 0 0 0,0 0 0 0 0,0 0-1 0 0,0 0 1 0 0,0 0 0 0 0,-1 0 0 0 0,1 0 0 0 0,-1 0 0 0 0,0 0-1 0 0,0-5 1 0 0,-13 6 514 0 0,9 2-492 0 0,-1 1 0 0 0,1-1 0 0 0,0 1-1 0 0,0 0 1 0 0,0 0 0 0 0,-1 1 0 0 0,1-1 0 0 0,1 1 0 0 0,-1 0 0 0 0,0 0 0 0 0,0 0 0 0 0,1 0 0 0 0,-1 1-1 0 0,1-1 1 0 0,-6 7 0 0 0,1-1 44 0 0,-1 1-1 0 0,2 0 1 0 0,0 0-1 0 0,-10 16 1 0 0,8-9 8 0 0,0 1 0 0 0,2 0 1 0 0,0 0-1 0 0,1 0 1 0 0,1 1-1 0 0,0 0 0 0 0,1 0 1 0 0,-2 31-1 0 0,6-46-108 0 0,0 1 1 0 0,0 0-1 0 0,0 0 0 0 0,1 0 1 0 0,-1 0-1 0 0,1 0 0 0 0,0-1 1 0 0,0 1-1 0 0,0 0 0 0 0,1-1 0 0 0,-1 1 1 0 0,1 0-1 0 0,0-1 0 0 0,0 0 1 0 0,0 1-1 0 0,1-1 0 0 0,-1 0 1 0 0,1 0-1 0 0,-1-1 0 0 0,1 1 0 0 0,0 0 1 0 0,0-1-1 0 0,5 4 0 0 0,-3-4-63 0 0,0 1 0 0 0,1-1 0 0 0,-1 0 1 0 0,1 0-1 0 0,0-1 0 0 0,-1 0 0 0 0,1 1 0 0 0,0-2 0 0 0,0 1 0 0 0,-1-1 0 0 0,1 0 0 0 0,0 0 0 0 0,0-1 0 0 0,0 1 0 0 0,8-3 0 0 0,3-2-1015 0 0,0-1 1 0 0,29-12-1 0 0,-22 6-565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04.633"/>
    </inkml:context>
    <inkml:brush xml:id="br0">
      <inkml:brushProperty name="width" value="0.05" units="cm"/>
      <inkml:brushProperty name="height" value="0.05" units="cm"/>
      <inkml:brushProperty name="color" value="#AB008B"/>
    </inkml:brush>
  </inkml:definitions>
  <inkml:trace contextRef="#ctx0" brushRef="#br0">201 13 4607 0 0,'0'0'208'0'0,"-8"-5"32"0"0,6 3-86 0 0,0 1 0 0 0,-1 0 0 0 0,1 1 0 0 0,-1-1 0 0 0,1 0 0 0 0,0 1 0 0 0,-1-1 0 0 0,0 1 0 0 0,1 0 0 0 0,-1 0 0 0 0,-2 0 0 0 0,0 1 551 0 0,1-1 0 0 0,0 1 0 0 0,-1 1 0 0 0,1-1 1 0 0,0 1-1 0 0,-1-1 0 0 0,1 1 0 0 0,0 0 0 0 0,-7 5 1 0 0,6-3 309 0 0,0 0 1 0 0,0 0-1 0 0,0 1 0 0 0,1-1 1 0 0,0 1-1 0 0,-7 10 1 0 0,9-12-738 0 0,0 0 0 0 0,0 1 0 0 0,0 0 0 0 0,0-1 0 0 0,1 1 1 0 0,-1 5-1 0 0,1-5-204 0 0,1 1 0 0 0,0-1 0 0 0,0 0 0 0 0,0 1 0 0 0,1-1 0 0 0,0 0 0 0 0,0 1 0 0 0,0-1 0 0 0,0 0 0 0 0,0 0 0 0 0,1 0 0 0 0,0 0 0 0 0,0 0 0 0 0,0 0 0 0 0,0-1 0 0 0,6 7 0 0 0,0 1 57 0 0,1 0 0 0 0,1-1-1 0 0,20 17 1 0 0,-5-8 10 0 0,-17-14-109 0 0,0 1-1 0 0,0 0 0 0 0,7 8 1 0 0,-9-5 10 0 0,-4 0-12 0 0,-3-8-21 0 0,0 0 1 0 0,1 0 0 0 0,-1 0 0 0 0,0 0-1 0 0,0 0 1 0 0,0 0 0 0 0,0 0-1 0 0,0 0 1 0 0,0-1 0 0 0,0 1-1 0 0,0 0 1 0 0,0-1 0 0 0,0 1-1 0 0,0 0 1 0 0,-1-1 0 0 0,1 1 0 0 0,0-1-1 0 0,0 0 1 0 0,-1 0 0 0 0,0 1-1 0 0,-32 3 147 0 0,24-3-101 0 0,-23 0 133 0 0,-63-4-1 0 0,84 1-271 0 0,9 2-360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56.876"/>
    </inkml:context>
    <inkml:brush xml:id="br0">
      <inkml:brushProperty name="width" value="0.05" units="cm"/>
      <inkml:brushProperty name="height" value="0.05" units="cm"/>
      <inkml:brushProperty name="color" value="#008C3A"/>
    </inkml:brush>
  </inkml:definitions>
  <inkml:trace contextRef="#ctx0" brushRef="#br0">372 325 9151 0 0,'0'0'7640'0'0,"-7"-10"-7169"0"0,2 4-430 0 0,-1 0 0 0 0,0 0-1 0 0,-1 0 1 0 0,1 0 0 0 0,-1 1 0 0 0,0 0 0 0 0,0 1-1 0 0,0-1 1 0 0,-1 1 0 0 0,0 1 0 0 0,0-1-1 0 0,0 2 1 0 0,0-1 0 0 0,0 1 0 0 0,0 0 0 0 0,-1 0-1 0 0,1 1 1 0 0,-1 1 0 0 0,1-1 0 0 0,-1 1 0 0 0,1 1-1 0 0,-1-1 1 0 0,1 1 0 0 0,-17 5 0 0 0,15-2 25 0 0,1 0 1 0 0,0 0-1 0 0,0 1 0 0 0,0 0 1 0 0,0 1-1 0 0,1 0 0 0 0,0 0 1 0 0,0 1-1 0 0,1 0 0 0 0,-1 0 1 0 0,2 0-1 0 0,-1 1 1 0 0,1 1-1 0 0,0-1 0 0 0,1 1 1 0 0,0 0-1 0 0,0 0 0 0 0,1 0 1 0 0,0 1-1 0 0,1-1 0 0 0,0 1 1 0 0,0 0-1 0 0,1 0 0 0 0,0 0 1 0 0,0 14-1 0 0,2-20-37 0 0,0 0 0 0 0,0 1 0 0 0,0-1 0 0 0,1 0 0 0 0,-1 0 1 0 0,1 0-1 0 0,0 0 0 0 0,1 0 0 0 0,-1 0 0 0 0,0 0 0 0 0,1 0 0 0 0,0-1 0 0 0,0 1 0 0 0,0 0 0 0 0,0-1 0 0 0,1 0 0 0 0,0 1 0 0 0,-1-1 0 0 0,1 0 0 0 0,0 0 0 0 0,0-1 0 0 0,1 1 0 0 0,-1-1 0 0 0,0 1 1 0 0,1-1-1 0 0,0 0 0 0 0,-1 0 0 0 0,1-1 0 0 0,0 1 0 0 0,0-1 0 0 0,0 0 0 0 0,0 0 0 0 0,0 0 0 0 0,0 0 0 0 0,0-1 0 0 0,0 0 0 0 0,1 0 0 0 0,-1 0 0 0 0,0 0 0 0 0,0-1 0 0 0,0 1 0 0 0,6-3 1 0 0,1 0-59 0 0,0-1 0 0 0,0 0 1 0 0,-1-1-1 0 0,0 0 0 0 0,0 0 1 0 0,0-1-1 0 0,0-1 0 0 0,-1 0 1 0 0,0 0-1 0 0,-1-1 0 0 0,0 0 1 0 0,0 0-1 0 0,0-1 0 0 0,-1 0 1 0 0,0 0-1 0 0,-1-1 0 0 0,0 1 1 0 0,-1-2-1 0 0,0 1 0 0 0,0 0 1 0 0,-1-1-1 0 0,0 0 0 0 0,3-22 1 0 0,13-170-2013 0 0,-9 57 563 0 0,-10 144 1779 0 0,-2 5-163 0 0,-5 124 2089 0 0,11 172 0 0 0,-3-286-2096 0 0,-1 0-1 0 0,2 0 1 0 0,-1 0-1 0 0,2-1 1 0 0,7 21-1 0 0,-9-29-128 0 0,0 1 0 0 0,0 0 0 0 0,1-1 0 0 0,-1 0-1 0 0,1 1 1 0 0,0-1 0 0 0,0 0 0 0 0,1-1 0 0 0,-1 1 0 0 0,1 0-1 0 0,0-1 1 0 0,0 0 0 0 0,0 0 0 0 0,0 0 0 0 0,0 0 0 0 0,1-1-1 0 0,5 3 1 0 0,-2-7-6383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57.441"/>
    </inkml:context>
    <inkml:brush xml:id="br0">
      <inkml:brushProperty name="width" value="0.05" units="cm"/>
      <inkml:brushProperty name="height" value="0.05" units="cm"/>
      <inkml:brushProperty name="color" value="#008C3A"/>
    </inkml:brush>
  </inkml:definitions>
  <inkml:trace contextRef="#ctx0" brushRef="#br0">194 104 8751 0 0,'0'0'674'0'0,"3"-13"236"0"0,-1 2 425 0 0,0-25 1070 0 0,-2 34-2362 0 0,0 0 0 0 0,0 0 0 0 0,-1-1 0 0 0,1 1 0 0 0,-1 0 0 0 0,0 0 0 0 0,1 0 0 0 0,-1 1 0 0 0,0-1-1 0 0,0 0 1 0 0,0 0 0 0 0,-1 0 0 0 0,1 1 0 0 0,-3-4 0 0 0,3 4-8 0 0,-1 0 0 0 0,0 0 1 0 0,0-1-1 0 0,1 1 0 0 0,-1 0 0 0 0,0 1 0 0 0,0-1 0 0 0,0 0 0 0 0,0 1 0 0 0,0-1 0 0 0,0 1 0 0 0,0-1 0 0 0,-1 1 1 0 0,1 0-1 0 0,0 0 0 0 0,0 0 0 0 0,0 0 0 0 0,0 0 0 0 0,0 1 0 0 0,-3 0 0 0 0,-2 0 79 0 0,0 1-1 0 0,0 0 0 0 0,0 1 1 0 0,-8 4-1 0 0,9-4-39 0 0,1 1 0 0 0,-1 0 0 0 0,1 1 0 0 0,0-1 0 0 0,0 1 0 0 0,0 0 0 0 0,1 0 0 0 0,-1 0 0 0 0,1 1 0 0 0,1-1 0 0 0,-1 1 0 0 0,1 0 0 0 0,-3 7 0 0 0,0 2 229 0 0,0 0 1 0 0,1 0-1 0 0,0 1 1 0 0,-2 22 0 0 0,5-27-84 0 0,1 1 1 0 0,0-1 0 0 0,1 1 0 0 0,1 13 0 0 0,-1-21-167 0 0,1 0 1 0 0,0 0-1 0 0,0 0 0 0 0,0 1 0 0 0,0-1 1 0 0,0 0-1 0 0,1 0 0 0 0,0 0 1 0 0,0-1-1 0 0,0 1 0 0 0,0 0 0 0 0,1-1 1 0 0,-1 1-1 0 0,5 4 0 0 0,-6-7-38 0 0,1 0 0 0 0,-1 0 0 0 0,0-1 0 0 0,1 1 0 0 0,-1 0-1 0 0,1 0 1 0 0,-1-1 0 0 0,1 1 0 0 0,-1-1 0 0 0,1 1 0 0 0,-1-1 0 0 0,1 1 0 0 0,-1-1 0 0 0,1 0-1 0 0,0 0 1 0 0,-1 0 0 0 0,1 0 0 0 0,-1 0 0 0 0,3 0 0 0 0,-1-1 3 0 0,1 0-1 0 0,0 0 1 0 0,-1-1 0 0 0,1 1 0 0 0,0-1-1 0 0,-1 1 1 0 0,6-5 0 0 0,-1 0-2 0 0,-1 1 0 0 0,0-1 0 0 0,0-1 1 0 0,0 1-1 0 0,-1-1 0 0 0,5-8 0 0 0,-2 2-68 0 0,-1-1 1 0 0,0 0-1 0 0,-2 0 0 0 0,1-1 1 0 0,3-15-1 0 0,-2 0-160 0 0,8-60 0 0 0,-16 88 503 0 0,1 5-214 0 0,1 11 63 0 0,1 0 0 0 0,-2 1 0 0 0,0-1 0 0 0,-1 1 0 0 0,0-1 0 0 0,-4 23 0 0 0,2-12 268 0 0,1 33-1 0 0,1-51-330 0 0,1 1 0 0 0,0-1 0 0 0,0 1 0 0 0,1-1 0 0 0,0 1 0 0 0,1-1 1 0 0,-1 0-1 0 0,7 11 0 0 0,-8-15-62 0 0,0-1 0 0 0,1 1-1 0 0,-1-1 1 0 0,1 0 0 0 0,0 0 0 0 0,-1 0 0 0 0,1 0 0 0 0,0 0 0 0 0,0 0 0 0 0,0 0-1 0 0,0-1 1 0 0,1 1 0 0 0,-1-1 0 0 0,0 1 0 0 0,1-1 0 0 0,-1 0 0 0 0,1 0 0 0 0,-1 0 0 0 0,1 0-1 0 0,5 0 1 0 0,-5-1-74 0 0,0 0 0 0 0,0 0-1 0 0,-1-1 1 0 0,1 1 0 0 0,0-1-1 0 0,0 0 1 0 0,0 0 0 0 0,-1 0-1 0 0,1 0 1 0 0,0 0 0 0 0,-1-1-1 0 0,1 1 1 0 0,-1-1 0 0 0,0 0-1 0 0,1 0 1 0 0,-1 0 0 0 0,0 0-1 0 0,0 0 1 0 0,2-4-1 0 0,18-24-3627 0 0,-14 12-3261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57.828"/>
    </inkml:context>
    <inkml:brush xml:id="br0">
      <inkml:brushProperty name="width" value="0.05" units="cm"/>
      <inkml:brushProperty name="height" value="0.05" units="cm"/>
      <inkml:brushProperty name="color" value="#008C3A"/>
    </inkml:brush>
  </inkml:definitions>
  <inkml:trace contextRef="#ctx0" brushRef="#br0">13 1 7831 0 0,'0'0'1063'0'0,"-1"2"272"0"0,-1 5-448 0 0,-1 0 1 0 0,1 1 0 0 0,1-1 0 0 0,-1 1 0 0 0,1 0 0 0 0,0 11-1 0 0,3 53 1194 0 0,0-44-1254 0 0,7 334 3568 0 0,-7-273-3606 0 0,-1-60-504 0 0,1 1 0 0 0,13 57 0 0 0,-15-85-52 0 0,1-5-180 0 0,13-79-71 0 0,-11 55-93 0 0,2 0 1 0 0,9-31 0 0 0,-11 51-2 0 0,0 1 0 0 0,0-1 0 0 0,1 1 0 0 0,0 0 0 0 0,0 0 0 0 0,1 0 0 0 0,0 0-1 0 0,0 1 1 0 0,0 0 0 0 0,0 0 0 0 0,1 0 0 0 0,0 1 0 0 0,0 0 0 0 0,0 0 0 0 0,1 0 0 0 0,7-3 0 0 0,3 5-5284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58.193"/>
    </inkml:context>
    <inkml:brush xml:id="br0">
      <inkml:brushProperty name="width" value="0.05" units="cm"/>
      <inkml:brushProperty name="height" value="0.05" units="cm"/>
      <inkml:brushProperty name="color" value="#008C3A"/>
    </inkml:brush>
  </inkml:definitions>
  <inkml:trace contextRef="#ctx0" brushRef="#br0">132 112 10135 0 0,'0'0'464'0'0,"14"-6"168"0"0,-9 2-204 0 0,0 1 0 0 0,-1 0 0 0 0,1-1 0 0 0,-1 0-1 0 0,1 0 1 0 0,-1 0 0 0 0,0-1 0 0 0,-1 1 0 0 0,1-1 0 0 0,-1 0-1 0 0,0 0 1 0 0,0 0 0 0 0,0-1 0 0 0,-1 1 0 0 0,3-10 0 0 0,-5 14-402 0 0,1 0 1 0 0,-1 0 0 0 0,0 0-1 0 0,0 1 1 0 0,-1-1 0 0 0,1 0-1 0 0,0 0 1 0 0,0 0 0 0 0,0 0 0 0 0,0 0-1 0 0,-1 1 1 0 0,1-1 0 0 0,0 0-1 0 0,-1 0 1 0 0,1 1 0 0 0,-1-1-1 0 0,1 0 1 0 0,-1 0 0 0 0,1 1-1 0 0,-1-1 1 0 0,1 1 0 0 0,-1-1 0 0 0,0 0-1 0 0,1 1 1 0 0,-1-1 0 0 0,0 1-1 0 0,0-1 1 0 0,1 1 0 0 0,-1 0-1 0 0,0-1 1 0 0,0 1 0 0 0,0 0 0 0 0,1 0-1 0 0,-1-1 1 0 0,0 1 0 0 0,0 0-1 0 0,-1 0 1 0 0,-2-1 35 0 0,1 1 1 0 0,-1 0-1 0 0,0 0 0 0 0,1 0 1 0 0,-1 0-1 0 0,-7 1 0 0 0,4 2-9 0 0,1-1 0 0 0,-1 1 0 0 0,1 0 0 0 0,0 0 0 0 0,0 0 0 0 0,0 1 0 0 0,0 0-1 0 0,1 1 1 0 0,-1-1 0 0 0,1 1 0 0 0,0 0 0 0 0,-8 11 0 0 0,3-3 59 0 0,1 1 0 0 0,0 0 0 0 0,1 1 0 0 0,-9 20 0 0 0,13-26 10 0 0,1 1 1 0 0,0-1-1 0 0,0 1 0 0 0,-2 19 0 0 0,5-26-87 0 0,0 0 0 0 0,-1 1 0 0 0,1-1-1 0 0,0 0 1 0 0,1 0 0 0 0,-1 1 0 0 0,1-1-1 0 0,-1 0 1 0 0,1 0 0 0 0,0 1 0 0 0,0-1 0 0 0,1 0-1 0 0,-1 0 1 0 0,0 0 0 0 0,1 0 0 0 0,0-1 0 0 0,0 1-1 0 0,2 3 1 0 0,-3-5-28 0 0,0-1 0 0 0,0 1 0 0 0,0-1-1 0 0,0 1 1 0 0,0-1 0 0 0,0 1 0 0 0,0-1 0 0 0,0 0 0 0 0,0 1-1 0 0,0-1 1 0 0,0 0 0 0 0,0 0 0 0 0,0 0 0 0 0,0 0-1 0 0,0 0 1 0 0,0 0 0 0 0,0 0 0 0 0,0 0 0 0 0,0 0 0 0 0,2-1-1 0 0,21-7 85 0 0,-20 6-86 0 0,2 0-5 0 0,-1-1 0 0 0,1 0 0 0 0,-1 0 0 0 0,0 0 1 0 0,0-1-1 0 0,-1 0 0 0 0,1 0 0 0 0,-1 0 0 0 0,0-1 0 0 0,0 1 1 0 0,0-1-1 0 0,0 0 0 0 0,3-7 0 0 0,5-10-126 0 0,-1 0 1 0 0,8-27-1 0 0,-8 22 12 0 0,-11 25 324 0 0,1 19 230 0 0,1-5-276 0 0,-1-1 1 0 0,2 1-1 0 0,-1-1 0 0 0,2 0 0 0 0,-1 0 0 0 0,1 0 1 0 0,8 14-1 0 0,-9-20-145 0 0,0-1 0 0 0,0 1 0 0 0,1-1 1 0 0,-1 0-1 0 0,1 0 0 0 0,0 0 0 0 0,0-1 0 0 0,1 1 0 0 0,-1-1 1 0 0,1 0-1 0 0,-1 0 0 0 0,1-1 0 0 0,0 1 0 0 0,0-1 0 0 0,0 0 0 0 0,0 0 1 0 0,11 1-1 0 0,-3-1-130 0 0,-1 0 0 0 0,0-1 0 0 0,1-1 0 0 0,-1 0 1 0 0,1-1-1 0 0,17-3 0 0 0,8-4-836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59.257"/>
    </inkml:context>
    <inkml:brush xml:id="br0">
      <inkml:brushProperty name="width" value="0.05" units="cm"/>
      <inkml:brushProperty name="height" value="0.05" units="cm"/>
      <inkml:brushProperty name="color" value="#008C3A"/>
    </inkml:brush>
  </inkml:definitions>
  <inkml:trace contextRef="#ctx0" brushRef="#br0">1 0 6911 0 0,'0'0'7534'0'0,"5"8"-6098"0"0,0 6-943 0 0,0 0 0 0 0,0 0 0 0 0,-1 1 0 0 0,-1-1 0 0 0,0 1 0 0 0,0 29 0 0 0,2 2 282 0 0,1-12-298 0 0,-3-19-234 0 0,0 1-1 0 0,-1-1 1 0 0,-1 1-1 0 0,-1-1 1 0 0,-2 32-1 0 0,2-46 54 0 0,-3-11-304 0 0,1 1-126 0 0,1 0-1 0 0,0 0 0 0 0,1-1 1 0 0,0 1-1 0 0,0 0 1 0 0,1-1-1 0 0,0 1 0 0 0,0 0 1 0 0,1 0-1 0 0,5-13 1 0 0,1-3-253 0 0,2 1 1 0 0,18-34-1 0 0,-23 47 227 0 0,2 1-1 0 0,10-15 1 0 0,-15 23 177 0 0,-1 0 0 0 0,1 0 0 0 0,0 0 0 0 0,0 0 1 0 0,0 0-1 0 0,0 0 0 0 0,0 1 0 0 0,0-1 0 0 0,1 1 1 0 0,-1-1-1 0 0,0 1 0 0 0,1 0 0 0 0,-1 0 0 0 0,1 0 1 0 0,0 0-1 0 0,-1 1 0 0 0,6-1 0 0 0,-7 1 36 0 0,1 0 0 0 0,-1 0 0 0 0,1 1 0 0 0,-1-1 0 0 0,1 1 0 0 0,-1 0 0 0 0,0-1 0 0 0,1 1 0 0 0,-1 0-1 0 0,0 0 1 0 0,1 0 0 0 0,-1 0 0 0 0,0 0 0 0 0,0 0 0 0 0,0 0 0 0 0,0 0 0 0 0,0 0 0 0 0,0 0 0 0 0,0 1 0 0 0,0-1 0 0 0,-1 0 0 0 0,1 1 0 0 0,0 1-1 0 0,12 35 874 0 0,-8-12-397 0 0,-1 0 1 0 0,1 43-1 0 0,2 22 96 0 0,-7-88-619 0 0,0-1 6 0 0,0 0 0 0 0,0 0 0 0 0,1 0 0 0 0,-1 0-1 0 0,1-1 1 0 0,-1 1 0 0 0,1 0 0 0 0,-1 0 0 0 0,1-1 0 0 0,0 1 0 0 0,0 0 0 0 0,2 2-1 0 0,-3-4-10 0 0,1 0-1 0 0,0 1 1 0 0,-1-1-1 0 0,1 0 0 0 0,0 0 1 0 0,-1 0-1 0 0,1 0 1 0 0,0 0-1 0 0,-1 0 0 0 0,1-1 1 0 0,0 1-1 0 0,-1 0 0 0 0,1 0 1 0 0,0 0-1 0 0,-1-1 1 0 0,1 1-1 0 0,0 0 0 0 0,-1-1 1 0 0,1 1-1 0 0,-1 0 1 0 0,1-1-1 0 0,-1 1 0 0 0,1-1 1 0 0,-1 1-1 0 0,1-1 1 0 0,-1 1-1 0 0,1-1 0 0 0,0 0 1 0 0,0-1-2 0 0,4-2-67 0 0,-1-1 0 0 0,0-1 1 0 0,0 1-1 0 0,0-1 0 0 0,0 1 0 0 0,-1-1 0 0 0,5-12 0 0 0,14-49-864 0 0,-10 26 610 0 0,-6 23 231 0 0,2-7-41 0 0,1 1 1 0 0,19-37-1 0 0,-28 61 161 0 0,0-1-1 0 0,0 1 0 0 0,1-1 0 0 0,-1 1 1 0 0,0-1-1 0 0,0 1 0 0 0,1-1 0 0 0,-1 1 0 0 0,0-1 1 0 0,1 1-1 0 0,-1 0 0 0 0,0-1 0 0 0,1 1 1 0 0,-1-1-1 0 0,0 1 0 0 0,1 0 0 0 0,-1-1 0 0 0,1 1 1 0 0,-1 0-1 0 0,1 0 0 0 0,-1-1 0 0 0,1 1 1 0 0,-1 0-1 0 0,1 0 0 0 0,-1 0 0 0 0,1 0 0 0 0,-1 0 1 0 0,1-1-1 0 0,0 1 0 0 0,0 1 1 0 0,0 0-1 0 0,-1-1 1 0 0,1 1-1 0 0,0-1 1 0 0,-1 1 0 0 0,1 0-1 0 0,-1 0 1 0 0,1-1-1 0 0,-1 1 1 0 0,0 0-1 0 0,1 0 1 0 0,-1-1 0 0 0,0 1-1 0 0,0 0 1 0 0,1 2-1 0 0,4 36 543 0 0,-7 24-182 0 0,0-39 8 0 0,2 36 1 0 0,1-54-359 0 0,-1 1 0 0 0,1 0 1 0 0,1-1-1 0 0,-1 0 0 0 0,1 1 1 0 0,1-1-1 0 0,-1 0 0 0 0,1 0 0 0 0,0 0 1 0 0,4 7-1 0 0,-4-10-201 0 0,-1 0 0 0 0,1 0 0 0 0,0-1-1 0 0,1 1 1 0 0,-1 0 0 0 0,0-1 0 0 0,1 0 0 0 0,-1 0-1 0 0,1 0 1 0 0,0 0 0 0 0,0-1 0 0 0,-1 1 0 0 0,1-1-1 0 0,0 0 1 0 0,0 0 0 0 0,0 0 0 0 0,1-1 0 0 0,-1 1-1 0 0,0-1 1 0 0,0 0 0 0 0,0 0 0 0 0,6-2 0 0 0,10 0-1684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5:59.627"/>
    </inkml:context>
    <inkml:brush xml:id="br0">
      <inkml:brushProperty name="width" value="0.05" units="cm"/>
      <inkml:brushProperty name="height" value="0.05" units="cm"/>
      <inkml:brushProperty name="color" value="#008C3A"/>
    </inkml:brush>
  </inkml:definitions>
  <inkml:trace contextRef="#ctx0" brushRef="#br0">85 20 12695 0 0,'-9'6'1150'0'0,"2"0"-821"0"0,1 0 1 0 0,0 1-1 0 0,-1 0 1 0 0,2 0-1 0 0,-1 0 0 0 0,1 1 1 0 0,1 0-1 0 0,-1 0 1 0 0,1 0-1 0 0,0 0 1 0 0,1 1-1 0 0,0-1 1 0 0,-2 12-1 0 0,3-15-146 0 0,1 1-1 0 0,0 0 1 0 0,0-1-1 0 0,1 1 1 0 0,0 0-1 0 0,0 0 1 0 0,0-1-1 0 0,1 1 1 0 0,-1 0-1 0 0,1 0 1 0 0,1-1-1 0 0,-1 1 1 0 0,1-1-1 0 0,0 1 1 0 0,0-1 0 0 0,0 0-1 0 0,1 0 1 0 0,0 0-1 0 0,0 0 1 0 0,0 0-1 0 0,1-1 1 0 0,4 6-1 0 0,-5-8-148 0 0,0 0 0 0 0,-1 1 0 0 0,2-1 0 0 0,-1 0 0 0 0,0 0 0 0 0,0-1-1 0 0,0 1 1 0 0,1-1 0 0 0,-1 1 0 0 0,1-1 0 0 0,0 0 0 0 0,-1 0 0 0 0,1-1 0 0 0,6 1 0 0 0,-5-1 2 0 0,1 0 1 0 0,-1 0 0 0 0,1-1 0 0 0,-1 0 0 0 0,1 0-1 0 0,-1-1 1 0 0,0 0 0 0 0,0 0 0 0 0,7-3-1 0 0,-4 1 7 0 0,0-1-1 0 0,0 0 0 0 0,0 0 0 0 0,-1-1 0 0 0,0 0 1 0 0,0 0-1 0 0,0-1 0 0 0,-1 0 0 0 0,0 0 0 0 0,0-1 1 0 0,6-11-1 0 0,-7 9-11 0 0,0 0 1 0 0,-1-1-1 0 0,-1 1 1 0 0,1-1 0 0 0,2-20-1 0 0,-5 26-28 0 0,-1-1-1 0 0,1 1 0 0 0,-1-1 1 0 0,0 1-1 0 0,0 0 1 0 0,-1-1-1 0 0,1 1 0 0 0,-1 0 1 0 0,0-1-1 0 0,-1 1 1 0 0,1 0-1 0 0,-1 0 0 0 0,0 0 1 0 0,-3-5-1 0 0,3 8-3 0 0,1 0 1 0 0,-1 0-1 0 0,0 0 0 0 0,0 0 0 0 0,0 0 1 0 0,0 0-1 0 0,0 1 0 0 0,0-1 0 0 0,0 1 1 0 0,0-1-1 0 0,-1 1 0 0 0,1 0 0 0 0,-1 0 1 0 0,1 0-1 0 0,-6-1 0 0 0,3 1 4 0 0,1 1 0 0 0,-1-1 0 0 0,0 1 0 0 0,0 0 0 0 0,0 0 0 0 0,0 1 0 0 0,0-1 0 0 0,-5 3 0 0 0,1-1-151 0 0,0 1 0 0 0,1 0 0 0 0,-1 0 0 0 0,1 1 0 0 0,0 0 1 0 0,0 1-1 0 0,1-1 0 0 0,-1 2 0 0 0,-6 5 0 0 0,-9 14-3146 0 0,15-12-3884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74"/>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00.112"/>
    </inkml:context>
    <inkml:brush xml:id="br0">
      <inkml:brushProperty name="width" value="0.05" units="cm"/>
      <inkml:brushProperty name="height" value="0.05" units="cm"/>
      <inkml:brushProperty name="color" value="#008C3A"/>
    </inkml:brush>
  </inkml:definitions>
  <inkml:trace contextRef="#ctx0" brushRef="#br0">357 459 10135 0 0,'-4'-9'1050'0'0,"3"6"-673"0"0,-1 0 1 0 0,1 0 0 0 0,-1 0 0 0 0,0 0-1 0 0,0 0 1 0 0,0 0 0 0 0,0 0-1 0 0,0 1 1 0 0,-1-1 0 0 0,0 1 0 0 0,1 0-1 0 0,-1 0 1 0 0,0 0 0 0 0,0 0-1 0 0,0 0 1 0 0,0 1 0 0 0,0-1 0 0 0,-4-1-1 0 0,2 2-158 0 0,0 1 0 0 0,1-1 1 0 0,-1 0-1 0 0,0 1 0 0 0,0 0 0 0 0,0 0 0 0 0,0 1 0 0 0,0-1 0 0 0,1 1 0 0 0,-1 0 0 0 0,-7 3 0 0 0,-5 3-124 0 0,0 0 0 0 0,1 1-1 0 0,0 1 1 0 0,1 0-1 0 0,-26 21 1 0 0,27-19 74 0 0,1 1 1 0 0,1 0 0 0 0,0 1-1 0 0,-19 26 1 0 0,27-33-69 0 0,0 0-1 0 0,0 1 1 0 0,0 0 0 0 0,1-1-1 0 0,0 1 1 0 0,0 1-1 0 0,1-1 1 0 0,0 0 0 0 0,0 1-1 0 0,0-1 1 0 0,1 1 0 0 0,1-1-1 0 0,-1 12 1 0 0,1-17-75 0 0,0 0 0 0 0,0 0 0 0 0,1 0-1 0 0,-1 0 1 0 0,1 0 0 0 0,-1 0 0 0 0,1 0 0 0 0,0 0-1 0 0,-1-1 1 0 0,1 1 0 0 0,0 0 0 0 0,0 0-1 0 0,0-1 1 0 0,1 1 0 0 0,-1 0 0 0 0,0-1 0 0 0,1 1-1 0 0,-1-1 1 0 0,1 0 0 0 0,-1 1 0 0 0,3 0 0 0 0,-2-1-6 0 0,1 0 1 0 0,0 0-1 0 0,0 0 1 0 0,0 0-1 0 0,0 0 1 0 0,0-1-1 0 0,0 1 1 0 0,0-1 0 0 0,1 0-1 0 0,-1 0 1 0 0,0 0-1 0 0,4-1 1 0 0,5-1 6 0 0,0-1 0 0 0,-1 0 0 0 0,0-1 0 0 0,1 0 0 0 0,19-11 0 0 0,-20 8-49 0 0,-1 0 0 0 0,0 0 0 0 0,-1-1 0 0 0,0 0 0 0 0,0-1-1 0 0,0 0 1 0 0,-1 0 0 0 0,0-1 0 0 0,-1 0 0 0 0,0 0 0 0 0,-1-1-1 0 0,0 0 1 0 0,-1 0 0 0 0,8-22 0 0 0,0-12-404 0 0,-1 0 1 0 0,8-77-1 0 0,-6 36-122 0 0,-9 56 331 0 0,5-16 18 0 0,-3-1 0 0 0,2-58-1 0 0,-9 104 471 0 0,-7 19 140 0 0,-3 23 88 0 0,1 1-1 0 0,-5 78 1 0 0,9-67-150 0 0,4-38-284 0 0,-8 60 1106 0 0,3 152 0 0 0,7-219-1133 0 0,0-1-1 0 0,0 1 1 0 0,0 0 0 0 0,1-1 0 0 0,0 1 0 0 0,1-1-1 0 0,0 0 1 0 0,0 0 0 0 0,8 14 0 0 0,-9-19-58 0 0,-1 1 0 0 0,2-1 0 0 0,-1 1 0 0 0,0-1 0 0 0,0 0 0 0 0,1 0 0 0 0,-1 0 0 0 0,1 0 0 0 0,-1 0 1 0 0,1-1-1 0 0,0 1 0 0 0,0-1 0 0 0,0 0 0 0 0,0 0 0 0 0,0 0 0 0 0,0 0 0 0 0,0 0 0 0 0,0 0 0 0 0,0-1 0 0 0,0 0 0 0 0,1 1 0 0 0,-1-1 0 0 0,0 0 1 0 0,0-1-1 0 0,0 1 0 0 0,6-2 0 0 0,-4 1-569 0 0,1-1-1 0 0,-1 0 1 0 0,0 0 0 0 0,0 0 0 0 0,0 0 0 0 0,0-1 0 0 0,6-4 0 0 0,2-3-1193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00.449"/>
    </inkml:context>
    <inkml:brush xml:id="br0">
      <inkml:brushProperty name="width" value="0.05" units="cm"/>
      <inkml:brushProperty name="height" value="0.05" units="cm"/>
      <inkml:brushProperty name="color" value="#008C3A"/>
    </inkml:brush>
  </inkml:definitions>
  <inkml:trace contextRef="#ctx0" brushRef="#br0">0 156 4143 0 0,'2'0'8851'0'0,"7"-1"-7650"0"0,0-1 0 0 0,0-1 0 0 0,0 0 0 0 0,-1 0 0 0 0,12-6-1 0 0,-9 4-1024 0 0,0-1 0 0 0,-1-1 0 0 0,0 0 0 0 0,0 0 0 0 0,0-1 0 0 0,13-14 0 0 0,-21 19-152 0 0,1 0 0 0 0,-1 0 0 0 0,0-1 0 0 0,0 1-1 0 0,0-1 1 0 0,0 1 0 0 0,1-5 0 0 0,-2 6-15 0 0,-1 0-1 0 0,1 1 1 0 0,-1-1 0 0 0,0 0-1 0 0,1 0 1 0 0,-1 1 0 0 0,0-1-1 0 0,0 0 1 0 0,0 1 0 0 0,-1-1-1 0 0,1 0 1 0 0,0 0 0 0 0,-1 1-1 0 0,1-1 1 0 0,-1 0 0 0 0,1 1-1 0 0,-3-4 1 0 0,3 4-1 0 0,-1 1 0 0 0,0-1 0 0 0,0 1 1 0 0,1-1-1 0 0,-1 0 0 0 0,0 1 0 0 0,0-1 0 0 0,0 1 1 0 0,0 0-1 0 0,0-1 0 0 0,0 1 0 0 0,0 0 0 0 0,0-1 1 0 0,0 1-1 0 0,0 0 0 0 0,1 0 0 0 0,-1 0 1 0 0,0 0-1 0 0,0 0 0 0 0,-2 0 0 0 0,-19 4 185 0 0,16-2-137 0 0,0 0-1 0 0,0 1 1 0 0,1 0-1 0 0,-1 0 0 0 0,1 0 1 0 0,0 1-1 0 0,0 0 1 0 0,0 0-1 0 0,1 0 1 0 0,-1 1-1 0 0,1-1 1 0 0,0 1-1 0 0,0 0 0 0 0,1 0 1 0 0,-1 1-1 0 0,1-1 1 0 0,-4 9-1 0 0,4-7 24 0 0,1 0 0 0 0,-1 0 0 0 0,1 0 0 0 0,0 0 1 0 0,1 1-1 0 0,0-1 0 0 0,0 0 0 0 0,0 1 0 0 0,1-1 0 0 0,0 1 0 0 0,0-1 0 0 0,1 0 0 0 0,0 1 0 0 0,4 11 0 0 0,-4-16-50 0 0,0 0 0 0 0,0 0 0 0 0,0-1 0 0 0,1 1 0 0 0,0 0-1 0 0,-1-1 1 0 0,1 1 0 0 0,0-1 0 0 0,0 0 0 0 0,0 1 0 0 0,0-1 0 0 0,1 0 0 0 0,-1 0 0 0 0,1-1-1 0 0,-1 1 1 0 0,4 1 0 0 0,-1 0 6 0 0,0-1-1 0 0,0 0 1 0 0,1-1 0 0 0,-1 1-1 0 0,0-1 1 0 0,1 0 0 0 0,-1-1-1 0 0,9 1 1 0 0,1-2-210 0 0,0 0 1 0 0,0-1-1 0 0,1 0 1 0 0,-1-1 0 0 0,23-8-1 0 0,-22 5-757 0 0,1-1-1 0 0,18-11 1 0 0,-16 6-811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00.860"/>
    </inkml:context>
    <inkml:brush xml:id="br0">
      <inkml:brushProperty name="width" value="0.05" units="cm"/>
      <inkml:brushProperty name="height" value="0.05" units="cm"/>
      <inkml:brushProperty name="color" value="#008C3A"/>
    </inkml:brush>
  </inkml:definitions>
  <inkml:trace contextRef="#ctx0" brushRef="#br0">25 0 4143 0 0,'0'2'12166'0'0,"-11"108"-7295"0"0,4 60-3108 0 0,6-125-1027 0 0,-1 16-81 0 0,-1 49 1048 0 0,14 161 0 0 0,-11-267-1788 0 0,6 27 331 0 0,-6-30-304 0 0,0 0 0 0 0,0 0 0 0 0,1 0 1 0 0,-1 0-1 0 0,0 0 0 0 0,1-1 0 0 0,-1 1 0 0 0,1 0 0 0 0,-1 0 1 0 0,1 0-1 0 0,-1 0 0 0 0,1-1 0 0 0,0 1 0 0 0,-1 0 0 0 0,1-1 1 0 0,0 1-1 0 0,-1 0 0 0 0,1-1 0 0 0,0 1 0 0 0,0-1 1 0 0,0 1-1 0 0,0-1 0 0 0,-1 1 0 0 0,1-1 0 0 0,0 0 0 0 0,0 1 1 0 0,1-1-1 0 0,6-1-825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01.964"/>
    </inkml:context>
    <inkml:brush xml:id="br0">
      <inkml:brushProperty name="width" value="0.05" units="cm"/>
      <inkml:brushProperty name="height" value="0.05" units="cm"/>
      <inkml:brushProperty name="color" value="#008C3A"/>
    </inkml:brush>
  </inkml:definitions>
  <inkml:trace contextRef="#ctx0" brushRef="#br0">1 1 14279 0 0,'0'0'10248'0'0,"4"5"-10152"0"0,0-1-96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02.369"/>
    </inkml:context>
    <inkml:brush xml:id="br0">
      <inkml:brushProperty name="width" value="0.05" units="cm"/>
      <inkml:brushProperty name="height" value="0.05" units="cm"/>
      <inkml:brushProperty name="color" value="#008C3A"/>
    </inkml:brush>
  </inkml:definitions>
  <inkml:trace contextRef="#ctx0" brushRef="#br0">1 1 11975 0 0,'0'0'12720'0'0,"4"6"-10752"0"0,0-2-1608 0 0,1-1-280 0 0,1 0-8 0 0,0-3-2872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17.7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45 242 7055 0 0,'-1'-11'3472'0'0,"2"7"-3339"0"0,-1 1 0 0 0,1 0 0 0 0,0 0-1 0 0,0 0 1 0 0,0 1 0 0 0,0-1 0 0 0,0 0 0 0 0,1 0-1 0 0,-1 1 1 0 0,1-1 0 0 0,0 0 0 0 0,0 1-1 0 0,0 0 1 0 0,0-1 0 0 0,0 1 0 0 0,0 0 0 0 0,5-3-1 0 0,8-6-28 0 0,30-17 0 0 0,-24 16 130 0 0,35-25-20 0 0,-29 18-171 0 0,1 2 0 0 0,1 0 1 0 0,55-22-1 0 0,-101 64 74 0 0,-6-3-79 0 0,-43 32-1 0 0,16-15-130 0 0,-40 28 16 0 0,51-39 87 0 0,-41 36 1 0 0,66-48 125 0 0,14-16-133 0 0,0 0 0 0 0,0 0 0 0 0,0 1 1 0 0,0-1-1 0 0,0 0 0 0 0,0 1 0 0 0,0-1 0 0 0,0 0 1 0 0,0 0-1 0 0,0 1 0 0 0,0-1 0 0 0,1 0 0 0 0,-1 0 1 0 0,0 1-1 0 0,0-1 0 0 0,0 0 0 0 0,0 0 1 0 0,1 1-1 0 0,-1-1 0 0 0,0 0 0 0 0,0 0 0 0 0,0 0 1 0 0,1 0-1 0 0,-1 1 0 0 0,0-1 0 0 0,0 0 1 0 0,1 0-1 0 0,-1 0 0 0 0,0 0 0 0 0,0 0 0 0 0,1 0 1 0 0,-1 0-1 0 0,0 0 0 0 0,1 0 0 0 0,-1 0 1 0 0,1 0-1 0 0,10 4 42 0 0,-4-4-30 0 0,0 0 0 0 0,0-1 0 0 0,0 1 0 0 0,0-1 0 0 0,0 0 0 0 0,11-4 0 0 0,40-17 40 0 0,-47 18-46 0 0,108-53-240 0 0,15-5-582 0 0,-123 58 701 0 0,77-30-1324 0 0,134-33 0 0 0,-190 64 1197 0 0,-31 3 237 0 0,-1 0 0 0 0,0 0 0 0 0,0 0 0 0 0,1 0 0 0 0,-1 0 0 0 0,0 0 0 0 0,0 0 0 0 0,1 1-1 0 0,-1-1 1 0 0,0 0 0 0 0,0 0 0 0 0,1 0 0 0 0,-1 0 0 0 0,0 0 0 0 0,0 1 0 0 0,0-1 0 0 0,1 0 0 0 0,-1 0-1 0 0,0 0 1 0 0,0 1 0 0 0,0-1 0 0 0,0 0 0 0 0,0 0 0 0 0,1 1 0 0 0,-1-1 0 0 0,0 0 0 0 0,0 0 0 0 0,0 1-1 0 0,0-1 1 0 0,0 0 0 0 0,0 0 0 0 0,0 1 0 0 0,0-1 0 0 0,0 0 0 0 0,0 0 0 0 0,0 1 0 0 0,0-1 0 0 0,0 0-1 0 0,0 1 1 0 0,-3 8-26 0 0,-1-4 80 0 0,-1 0 0 0 0,0 1-1 0 0,0-1 1 0 0,0-1 0 0 0,-1 1-1 0 0,1-1 1 0 0,-1 0-1 0 0,0 0 1 0 0,-9 3 0 0 0,-2 3 97 0 0,-24 15 217 0 0,-132 85 1426 0 0,132-81-1052 0 0,1 2 0 0 0,-39 40 0 0 0,74-66-644 0 0,0 1-1 0 0,0 0 0 0 0,0 0 1 0 0,1 0-1 0 0,0 1 1 0 0,0-1-1 0 0,-5 12 0 0 0,9-17-81 0 0,-1 1 1 0 0,0-1-1 0 0,1 1 0 0 0,0-1 0 0 0,-1 1 0 0 0,1-1 1 0 0,0 1-1 0 0,0-1 0 0 0,0 1 0 0 0,0-1 1 0 0,0 1-1 0 0,0-1 0 0 0,0 1 0 0 0,0 0 0 0 0,1-1 1 0 0,-1 1-1 0 0,1-1 0 0 0,-1 0 0 0 0,1 1 0 0 0,-1-1 1 0 0,1 1-1 0 0,0-1 0 0 0,0 0 0 0 0,0 1 0 0 0,0-1 1 0 0,0 0-1 0 0,0 0 0 0 0,0 0 0 0 0,0 0 0 0 0,0 0 1 0 0,0 0-1 0 0,1 0 0 0 0,-1 0 0 0 0,0 0 0 0 0,1-1 1 0 0,-1 1-1 0 0,1-1 0 0 0,-1 1 0 0 0,0-1 0 0 0,1 1 1 0 0,-1-1-1 0 0,1 0 0 0 0,2 1 0 0 0,3 0-25 0 0,1 0 0 0 0,0 0 0 0 0,0-1 0 0 0,-1 0 0 0 0,1 0 0 0 0,0-1 0 0 0,0 0-1 0 0,10-2 1 0 0,63-23-181 0 0,-36 11 100 0 0,125-42-1102 0 0,-73 23-823 0 0,124-26 0 0 0,-172 53 1525 0 0,-38 8 308 0 0,-10 4 157 0 0,-5 1 60 0 0,-4 1 101 0 0,1 0 0 0 0,-1 0 1 0 0,-1-1-1 0 0,1 0 0 0 0,-1 0 1 0 0,-15 6-1 0 0,0 2 128 0 0,-292 188 1970 0 0,185-116-1401 0 0,106-70-646 0 0,12-9-6 0 0,1 0 1 0 0,0 2-1 0 0,0-1 1 0 0,1 1-1 0 0,0 1 1 0 0,-18 21-1 0 0,28-30-150 0 0,1-1-1 0 0,-1 1 0 0 0,1 0 1 0 0,-1 0-1 0 0,1-1 1 0 0,-1 1-1 0 0,1 0 0 0 0,-1 0 1 0 0,1 0-1 0 0,0 0 1 0 0,0 0-1 0 0,-1-1 0 0 0,1 1 1 0 0,0 0-1 0 0,0 0 1 0 0,0 0-1 0 0,0 0 1 0 0,0 0-1 0 0,0 0 0 0 0,0 1 1 0 0,1-1-11 0 0,-1 0 0 0 0,1-1 0 0 0,-1 1 0 0 0,1 0 0 0 0,-1-1 0 0 0,1 1 0 0 0,-1-1 0 0 0,1 1 0 0 0,0 0 0 0 0,-1-1 0 0 0,1 1 0 0 0,0-1 0 0 0,0 0 0 0 0,-1 1 0 0 0,1-1 0 0 0,0 0 0 0 0,0 1 0 0 0,0-1 0 0 0,5 1 16 0 0,0 0 0 0 0,-1 0 0 0 0,1-1 0 0 0,-1 0 0 0 0,10 0 0 0 0,21-4-128 0 0,1-1 1 0 0,52-15-1 0 0,70-31-781 0 0,8-2-601 0 0,-35 20-979 0 0,144-19 1 0 0,-268 51 2347 0 0,38-3-269 0 0,-44 4 344 0 0,1 0-1 0 0,-1 0 1 0 0,1 0 0 0 0,-1 1 0 0 0,1-1-1 0 0,-1 1 1 0 0,0-1 0 0 0,1 1 0 0 0,-1 0-1 0 0,0 0 1 0 0,1 0 0 0 0,-1 0 0 0 0,0 0-1 0 0,4 3 1 0 0,-6-4 32 0 0,0 1-1 0 0,1 0 1 0 0,-1-1 0 0 0,0 1 0 0 0,1 0-1 0 0,-1-1 1 0 0,0 1 0 0 0,0 0-1 0 0,1-1 1 0 0,-1 1 0 0 0,0 0-1 0 0,0 0 1 0 0,0-1 0 0 0,0 1 0 0 0,0 0-1 0 0,0 0 1 0 0,0-1 0 0 0,0 1-1 0 0,-1 0 1 0 0,1-1 0 0 0,0 1 0 0 0,0 0-1 0 0,-1 0 1 0 0,1-1 0 0 0,0 1-1 0 0,-1-1 1 0 0,1 1 0 0 0,0 0-1 0 0,-1-1 1 0 0,1 1 0 0 0,-1-1 0 0 0,1 1-1 0 0,-1-1 1 0 0,1 1 0 0 0,-2 0-1 0 0,-24 21 82 0 0,21-18-63 0 0,-33 22 594 0 0,-66 35 0 0 0,-47 12 1103 0 0,-20 11 1047 0 0,140-68-2083 0 0,19-11-265 0 0,1 1-1 0 0,0 0 1 0 0,1 0-1 0 0,0 1 1 0 0,-15 12-1 0 0,43-17 185 0 0,0-3-587 0 0,1-1 1 0 0,-1 0 0 0 0,1-2-1 0 0,-1 0 1 0 0,24-9 0 0 0,8-2-176 0 0,88-23-449 0 0,124-29-2143 0 0,-226 60 2132 0 0,0 2 0 0 0,48-1 0 0 0,-68 5 418 0 0,0 2 1 0 0,0 0-1 0 0,0 1 1 0 0,0 1-1 0 0,-1 0 1 0 0,1 1-1 0 0,24 10 1 0 0,-38-14 192 0 0,0 1-1 0 0,0 0 1 0 0,-1 0-1 0 0,1-1 1 0 0,0 1-1 0 0,-1 1 1 0 0,1-1 0 0 0,-1 0-1 0 0,1 0 1 0 0,-1 0-1 0 0,0 1 1 0 0,0-1-1 0 0,1 1 1 0 0,-1-1 0 0 0,0 1-1 0 0,0-1 1 0 0,0 1-1 0 0,-1 0 1 0 0,1-1-1 0 0,0 1 1 0 0,0 2 0 0 0,-1-2 27 0 0,0 0 1 0 0,0-1 0 0 0,0 1 0 0 0,-1 0 0 0 0,1 0 0 0 0,0 0 0 0 0,-1-1 0 0 0,1 1-1 0 0,-1 0 1 0 0,0-1 0 0 0,1 1 0 0 0,-1-1 0 0 0,0 1 0 0 0,0-1 0 0 0,0 1 0 0 0,0-1-1 0 0,0 1 1 0 0,-1-1 0 0 0,1 0 0 0 0,0 0 0 0 0,-1 0 0 0 0,-1 2 0 0 0,-7 4 282 0 0,-1 0 1 0 0,-1-1-1 0 0,1 0 1 0 0,-15 5-1 0 0,-8 4 470 0 0,-18 8 395 0 0,-15 7 169 0 0,60-26-1129 0 0,0 0 0 0 0,0 0 0 0 0,1 1 0 0 0,-1 0 0 0 0,1 0 0 0 0,-9 9 0 0 0,15-13-193 0 0,0-1-1 0 0,-1 0 1 0 0,1 1-1 0 0,0-1 1 0 0,-1 0 0 0 0,1 1-1 0 0,0-1 1 0 0,0 0-1 0 0,-1 1 1 0 0,1-1 0 0 0,0 0-1 0 0,0 1 1 0 0,0-1-1 0 0,-1 1 1 0 0,1-1 0 0 0,0 1-1 0 0,0-1 1 0 0,0 0-1 0 0,0 1 1 0 0,0-1 0 0 0,0 1-1 0 0,0-1 1 0 0,0 1 0 0 0,0-1-1 0 0,0 0 1 0 0,0 1-1 0 0,0-1 1 0 0,0 1 0 0 0,1-1-1 0 0,-1 1 1 0 0,0-1-1 0 0,0 0 1 0 0,0 1 0 0 0,0-1-1 0 0,1 1 1 0 0,-1-1-1 0 0,0 0 1 0 0,1 1 0 0 0,-1-1-1 0 0,0 0 1 0 0,0 1-1 0 0,1-1 1 0 0,-1 0 0 0 0,1 0-1 0 0,-1 1 1 0 0,0-1 0 0 0,1 0-1 0 0,-1 0 1 0 0,1 0-1 0 0,-1 1 1 0 0,0-1 0 0 0,1 0-1 0 0,-1 0 1 0 0,1 0-1 0 0,-1 0 1 0 0,1 0 0 0 0,27 3 361 0 0,-3-7-447 0 0,0-1 1 0 0,-1 0-1 0 0,0-2 0 0 0,34-14 0 0 0,-1 1-75 0 0,-13 6-113 0 0,67-22-957 0 0,-92 31 899 0 0,1 0 1 0 0,26-4 0 0 0,-53 10 365 0 0,-27 5 100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18.3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154 225 12727 0 0,'-29'-14'851'0'0,"-53"-19"0"0"0,55 23 311 0 0,26 9-1105 0 0,0 1 0 0 0,0 0-1 0 0,0-1 1 0 0,1 1 0 0 0,-1 0 0 0 0,0-1-1 0 0,0 0 1 0 0,0 1 0 0 0,1-1 0 0 0,-1 1-1 0 0,0-1 1 0 0,1 0 0 0 0,-1 1 0 0 0,1-1-1 0 0,-1 0 1 0 0,0 0 0 0 0,1 1 0 0 0,0-1-1 0 0,-1 0 1 0 0,1 0 0 0 0,-1 0-1 0 0,1 0 1 0 0,0 1 0 0 0,0-1 0 0 0,0 0-1 0 0,-1 0 1 0 0,1 0 0 0 0,0 0 0 0 0,0 0-1 0 0,0 0 1 0 0,0 0 0 0 0,0 0 0 0 0,1 0-1 0 0,-1 0 1 0 0,0 1 0 0 0,0-1 0 0 0,1 0-1 0 0,-1 0 1 0 0,0 0 0 0 0,2-1-1 0 0,-1-2-2 0 0,1 1-1 0 0,0-1 0 0 0,1 1 0 0 0,-1-1 1 0 0,1 1-1 0 0,-1 0 0 0 0,6-4 0 0 0,4-2-21 0 0,0 0-1 0 0,1 1 0 0 0,0 1 1 0 0,27-12-1 0 0,60-14-44 0 0,-78 26 3 0 0,35-4 0 0 0,-51 10 6 0 0,1 1 0 0 0,-1-1 0 0 0,1 1 0 0 0,0 0 0 0 0,-1 1 0 0 0,1 0 0 0 0,-1 0 0 0 0,1 0 0 0 0,-1 1 0 0 0,7 2 0 0 0,-12-3-2 0 0,0-1 1 0 0,0 1-1 0 0,1-1 0 0 0,-1 1 0 0 0,0 0 1 0 0,0 0-1 0 0,0-1 0 0 0,0 1 0 0 0,-1 0 0 0 0,1 0 1 0 0,0 0-1 0 0,0 0 0 0 0,0 0 0 0 0,-1 0 0 0 0,1 0 1 0 0,-1 0-1 0 0,1 0 0 0 0,-1 1 0 0 0,1-1 1 0 0,0 2-1 0 0,-1 0-7 0 0,0-1-1 0 0,1 1 1 0 0,-1 0 0 0 0,-1-1 0 0 0,1 1 0 0 0,0-1-1 0 0,-1 1 1 0 0,1 0 0 0 0,-2 3 0 0 0,-2 4-18 0 0,0 0 1 0 0,-1-1-1 0 0,-11 17 0 0 0,-11 10-34 0 0,-1-1 1 0 0,-38 36-1 0 0,32-36 30 0 0,25-25 27 0 0,-4 4 18 0 0,-17 21-1 0 0,27-30 16 0 0,0 0 0 0 0,0-1 0 0 0,0 1 0 0 0,1 0 0 0 0,0 0 0 0 0,0 1 0 0 0,0-1 0 0 0,1 0 0 0 0,-2 9 0 0 0,3-13-17 0 0,-1 0 0 0 0,1 0 0 0 0,0 0 0 0 0,0 0 0 0 0,0 0 0 0 0,0 0 0 0 0,0 0 0 0 0,1 0 0 0 0,-1 0 0 0 0,0 0 0 0 0,0 0 0 0 0,1 0 0 0 0,0 2 0 0 0,4 0 5 0 0,-4-3 1 0 0,2 2-7 0 0,0-1-1 0 0,0 1 1 0 0,0-1-1 0 0,1 0 1 0 0,-1 0 0 0 0,0 0-1 0 0,0-1 1 0 0,1 1 0 0 0,-1-1-1 0 0,0 1 1 0 0,1-1 0 0 0,-1-1-1 0 0,0 1 1 0 0,1 0 0 0 0,4-2-1 0 0,8-1 7 0 0,-1-1-1 0 0,16-7 1 0 0,-14 5-10 0 0,33-13-463 0 0,-1-3 1 0 0,46-28-1 0 0,-15 8-965 0 0,-78 41 1263 0 0,-4 1 102 0 0,-1 1 90 0 0,1-1-1 0 0,-1 1 1 0 0,1-1-1 0 0,-1 1 1 0 0,1 0-1 0 0,-1 0 1 0 0,1 0-1 0 0,-4 2 1 0 0,0 0 40 0 0,-14 7 386 0 0,1 0 0 0 0,-36 26 0 0 0,48-31-307 0 0,0 1 1 0 0,1-1-1 0 0,0 2 0 0 0,0-1 1 0 0,0 0-1 0 0,0 1 0 0 0,1 0 1 0 0,1 0-1 0 0,-1 1 1 0 0,-5 11-1 0 0,9-17-101 0 0,1-1-38 0 0,-1-1-1 0 0,1 1 0 0 0,0-1 1 0 0,-1 1-1 0 0,1-1 0 0 0,0 1 1 0 0,0 0-1 0 0,-1-1 0 0 0,1 1 0 0 0,0 0 1 0 0,0-1-1 0 0,0 1 0 0 0,0-1 1 0 0,0 1-1 0 0,0 0 0 0 0,0-1 1 0 0,0 1-1 0 0,0 0 0 0 0,0-1 1 0 0,0 1-1 0 0,0 0 0 0 0,0-1 1 0 0,1 1-1 0 0,-1 0 0 0 0,0-1 1 0 0,0 1-1 0 0,1 0 0 0 0,0 0-11 0 0,-1 1 1 0 0,1-1-1 0 0,-1 1 0 0 0,1-1 0 0 0,0 0 1 0 0,0 1-1 0 0,0-1 0 0 0,0 0 0 0 0,0 0 1 0 0,0 0-1 0 0,0 0 0 0 0,0 0 0 0 0,0 0 1 0 0,1 0-1 0 0,-1 0 0 0 0,0 0 0 0 0,1-1 1 0 0,-1 1-1 0 0,0 0 0 0 0,2 0 0 0 0,2 0-155 0 0,-1 1-1 0 0,1-1 1 0 0,-1 0-1 0 0,1-1 0 0 0,6 1 1 0 0,9-1-449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6:16:19.0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155 198 12983 0 0,'-13'-2'356'0'0,"7"1"-76"0"0,0 0 1 0 0,-1 0 0 0 0,1 1 0 0 0,0 0-1 0 0,-8 1 1 0 0,38-17 182 0 0,74-32-223 0 0,-50 27-247 0 0,84-53-1 0 0,-85 40 8 0 0,-150 106 72 0 0,35-25 768 0 0,3 3 0 0 0,-109 106 0 0 0,229-200-768 0 0,69-66-369 0 0,-104 87 157 0 0,-17 12 129 0 0,-3 10 11 0 0,-1 0 0 0 0,1-1 0 0 0,0 1 0 0 0,-1 0 0 0 0,1 0 0 0 0,-1-1 0 0 0,1 1 0 0 0,-1 0 0 0 0,0 0 0 0 0,1 0 0 0 0,-1 0 0 0 0,0 0 0 0 0,0 0 0 0 0,0 0 0 0 0,0 0 0 0 0,0 0 0 0 0,0 0 0 0 0,-2-1 0 0 0,0 0 0 0 0,1 1 0 0 0,-1 0 0 0 0,0-1 0 0 0,0 1 0 0 0,0 0 0 0 0,0 1 0 0 0,-6-2 0 0 0,-2 1 0 0 0,0 1 0 0 0,0 0 0 0 0,-17 3 0 0 0,18-2 21 0 0,-1 1-1 0 0,1 1 1 0 0,-1-1 0 0 0,1 2-1 0 0,-12 5 1 0 0,16-7 83 0 0,1 1 1 0 0,-1 0 0 0 0,1 1-1 0 0,0-1 1 0 0,0 1 0 0 0,1 0-1 0 0,-1 0 1 0 0,1 1 0 0 0,0-1-1 0 0,-5 7 1 0 0,9-10-100 0 0,0-1 1 0 0,0 0 0 0 0,0 1-1 0 0,0-1 1 0 0,0 1 0 0 0,0-1-1 0 0,0 0 1 0 0,0 1-1 0 0,0-1 1 0 0,0 0 0 0 0,0 1-1 0 0,0-1 1 0 0,0 1 0 0 0,0-1-1 0 0,0 0 1 0 0,0 1-1 0 0,0-1 1 0 0,1 0 0 0 0,-1 1-1 0 0,0-1 1 0 0,0 0 0 0 0,0 1-1 0 0,1-1 1 0 0,-1 0-1 0 0,0 1 1 0 0,0-1 0 0 0,1 0-1 0 0,-1 0 1 0 0,1 1 0 0 0,9 6 42 0 0,-4-4-197 0 0,0-1-1 0 0,0 0 0 0 0,1 0 1 0 0,0 0-1 0 0,-1-1 0 0 0,1 1 1 0 0,0-2-1 0 0,7 1 1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16.362"/>
    </inkml:context>
    <inkml:brush xml:id="br0">
      <inkml:brushProperty name="width" value="0.05" units="cm"/>
      <inkml:brushProperty name="height" value="0.05" units="cm"/>
      <inkml:brushProperty name="color" value="#004F8B"/>
    </inkml:brush>
  </inkml:definitions>
  <inkml:trace contextRef="#ctx0" brushRef="#br0">14 242 6535 0 0,'-1'-41'767'0'0,"6"-64"-1"0"0,-1 74 1300 0 0,9-34 1943 0 0,-10 74-3321 0 0,1 23-218 0 0,-1 0 0 0 0,-2 0-1 0 0,-4 46 1 0 0,2-50-341 0 0,-18 279 738 0 0,0 7-328 0 0,16-106 230 0 0,3-175-606 0 0,-1-12 14 0 0,1-1 0 0 0,1 1 0 0 0,1 0 0 0 0,1-1 0 0 0,10 39 0 0 0,-12-57-158 0 0,0 1 1 0 0,0-1-1 0 0,0 0 0 0 0,0 0 1 0 0,0 0-1 0 0,0 0 0 0 0,0 0 0 0 0,1-1 1 0 0,-1 1-1 0 0,4 2 0 0 0,-4-4-1337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18.045"/>
    </inkml:context>
    <inkml:brush xml:id="br0">
      <inkml:brushProperty name="width" value="0.05" units="cm"/>
      <inkml:brushProperty name="height" value="0.05" units="cm"/>
      <inkml:brushProperty name="color" value="#004F8B"/>
    </inkml:brush>
  </inkml:definitions>
  <inkml:trace contextRef="#ctx0" brushRef="#br0">1 91 1375 0 0,'9'-2'128'0'0,"12"-5"1420"0"0,1 1-1 0 0,0 1 1 0 0,28-3-1 0 0,69 1 683 0 0,19-3-226 0 0,-12-8-456 0 0,168-2-1 0 0,-121 15-873 0 0,95 2 100 0 0,36 13-525 0 0,-159-8-185 0 0,335-3 662 0 0,15 12-205 0 0,-404-7-528 0 0,107 8 18 0 0,78 3 96 0 0,-251-15-111 0 0,481 6 158 0 0,-430-11-94 0 0,-69 5-60 0 0,1-1 0 0 0,0 1 0 0 0,12-4 0 0 0,38-6 0 0 0,-50 9-45 0 0,-6 1-184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219"/>
    </inkml:context>
    <inkml:brush xml:id="br0">
      <inkml:brushProperty name="width" value="0.05" units="cm"/>
      <inkml:brushProperty name="height" value="0.05" units="cm"/>
      <inkml:brushProperty name="color" value="#004F8B"/>
    </inkml:brush>
  </inkml:definitions>
  <inkml:trace contextRef="#ctx0" brushRef="#br0">300 128 5527 0 0,'0'0'423'0'0,"19"-29"7552"0"0,7-8-4823 0 0,-25 35-3007 0 0,9-16 254 0 0,-10 17-385 0 0,1 0 1 0 0,-1-1-1 0 0,0 1 1 0 0,0-1-1 0 0,0 1 1 0 0,1 0-1 0 0,-1-1 1 0 0,-1 1-1 0 0,1-1 1 0 0,0 1-1 0 0,0-1 1 0 0,0 1 0 0 0,-1 0-1 0 0,1-1 1 0 0,-1 1-1 0 0,1 0 1 0 0,-1-1-1 0 0,0 1 1 0 0,1 0-1 0 0,-2-2 1 0 0,0 2 0 0 0,1 0 0 0 0,0-1 1 0 0,-1 1-1 0 0,1 1 0 0 0,-1-1 0 0 0,1 0 0 0 0,-1 0 1 0 0,0 1-1 0 0,1-1 0 0 0,-1 0 0 0 0,1 1 1 0 0,-1 0-1 0 0,0-1 0 0 0,0 1 0 0 0,1 0 1 0 0,-1 0-1 0 0,0 0 0 0 0,-3 0 0 0 0,-10 3-84 0 0,0 0 0 0 0,0 1 0 0 0,0 1 0 0 0,0 0 0 0 0,1 1 0 0 0,0 1 0 0 0,-15 9 0 0 0,20-11 18 0 0,0 1-1 0 0,0 0 1 0 0,0 0-1 0 0,1 1 1 0 0,0 0-1 0 0,1 1 1 0 0,-13 14-1 0 0,17-17 67 0 0,0 0 0 0 0,0 0-1 0 0,0 0 1 0 0,0 0-1 0 0,1 0 1 0 0,-1 0-1 0 0,2 1 1 0 0,-1-1 0 0 0,0 1-1 0 0,1 0 1 0 0,0-1-1 0 0,1 1 1 0 0,-1 0-1 0 0,1 0 1 0 0,1 10 0 0 0,0-7 55 0 0,1 0 0 0 0,1-1 0 0 0,0 1 0 0 0,0 0 0 0 0,0-1 0 0 0,1 0 0 0 0,1 1 0 0 0,6 9 0 0 0,7 7 118 0 0,25 26-1 0 0,-5-6 210 0 0,-31-36-310 0 0,-2-4-2 0 0,0 1 0 0 0,-1 0 0 0 0,1 0 0 0 0,-1 0 0 0 0,0 1-1 0 0,-1-1 1 0 0,0 1 0 0 0,0 0 0 0 0,3 12 0 0 0,-6-17-54 0 0,0 0 0 0 0,0 0 0 0 0,0 0-1 0 0,-1 0 1 0 0,1-1 0 0 0,-1 1 0 0 0,1 0 0 0 0,-1 0-1 0 0,0-1 1 0 0,1 1 0 0 0,-1 0 0 0 0,0-1 0 0 0,-3 4-1 0 0,-14 16 251 0 0,1-7-27 0 0,0-1-1 0 0,-1 0 1 0 0,-1-1-1 0 0,0-1 1 0 0,-37 15-1 0 0,45-21-197 0 0,8-3-44 0 0,-1 0 1 0 0,1 0-1 0 0,-1 0 0 0 0,0-1 1 0 0,0 1-1 0 0,1-1 1 0 0,-1 0-1 0 0,0-1 0 0 0,0 1 1 0 0,0-1-1 0 0,-5 1 0 0 0,8-1-11 0 0,1 0-1 0 0,-1 0 1 0 0,0 0-1 0 0,1 0 0 0 0,-1 0 1 0 0,1 0-1 0 0,-1 0 1 0 0,0 0-1 0 0,1 0 0 0 0,-1 0 1 0 0,0 0-1 0 0,1-1 1 0 0,-1 1-1 0 0,1 0 0 0 0,-1 0 1 0 0,1-1-1 0 0,-1 1 1 0 0,1 0-1 0 0,-1-1 0 0 0,1 1 1 0 0,-1-1-1 0 0,1 1 1 0 0,-1 0-1 0 0,1-1 0 0 0,0 1 1 0 0,-1-1-1 0 0,1 1 1 0 0,-1-2-1 0 0,0 0-1 0 0,-4-7-10 0 0,4 8 5 0 0,1 0 0 0 0,-1 0-1 0 0,1 0 1 0 0,-1 0 0 0 0,1 0-1 0 0,0 0 1 0 0,-1 0-1 0 0,1 0 1 0 0,0 0 0 0 0,0-1-1 0 0,0 1 1 0 0,0 0-1 0 0,0 0 1 0 0,0 0 0 0 0,0 0-1 0 0,0 0 1 0 0,1-2 0 0 0,0-2-110 0 0,6-9-1076 0 0,5 8-2687 0 0,-4 4 2063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18.692"/>
    </inkml:context>
    <inkml:brush xml:id="br0">
      <inkml:brushProperty name="width" value="0.05" units="cm"/>
      <inkml:brushProperty name="height" value="0.05" units="cm"/>
      <inkml:brushProperty name="color" value="#004F8B"/>
    </inkml:brush>
  </inkml:definitions>
  <inkml:trace contextRef="#ctx0" brushRef="#br0">46 0 919 0 0,'0'0'9359'0'0,"1"2"-9255"0"0,1 3 3 0 0,0-1-1 0 0,0 1 1 0 0,0 0-1 0 0,-1 0 1 0 0,1 0-1 0 0,-1 0 1 0 0,-1 0 0 0 0,1 0-1 0 0,0 8 1 0 0,-5 55 946 0 0,2-39-553 0 0,-49 739 2273 0 0,47-688-1741 0 0,11 135 0 0 0,-7-206-901 0 0,1 0 1 0 0,1 0-1 0 0,-1 0 1 0 0,1 0-1 0 0,1 0 1 0 0,0-1-1 0 0,0 1 1 0 0,0-1 0 0 0,1 0-1 0 0,5 8 1 0 0,-8-15-340 0 0,0-1 0 0 0,0 1 1 0 0,0 0-1 0 0,-1-1 1 0 0,1 0-1 0 0,0 1 1 0 0,0-1-1 0 0,0 0 1 0 0,0 1-1 0 0,0-1 1 0 0,0 0-1 0 0,0 0 1 0 0,0 0-1 0 0,0 0 1 0 0,0 0-1 0 0,0 0 1 0 0,0 0-1 0 0,0 0 1 0 0,0 0-1 0 0,0 0 1 0 0,0-1-1 0 0,1 1 1 0 0,-1-1-154 0 0,12-3-5719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29.060"/>
    </inkml:context>
    <inkml:brush xml:id="br0">
      <inkml:brushProperty name="width" value="0.05" units="cm"/>
      <inkml:brushProperty name="height" value="0.05" units="cm"/>
      <inkml:brushProperty name="color" value="#004F8B"/>
    </inkml:brush>
  </inkml:definitions>
  <inkml:trace contextRef="#ctx0" brushRef="#br0">1 100 9671 0 0,'0'-2'748'0'0,"0"-5"-154"0"0,0-1-1 0 0,1 0 0 0 0,0 0 0 0 0,0 0 0 0 0,1 0 1 0 0,0 1-1 0 0,0-1 0 0 0,1 1 0 0 0,4-10 0 0 0,-2 6 1967 0 0,-4 13-2424 0 0,2 10-19 0 0,-1 0 0 0 0,0 0 0 0 0,0 1 0 0 0,-1-1 0 0 0,-1 1 0 0 0,-1 14 0 0 0,0 10 38 0 0,4 285-1358 0 0,-15-324-7088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29.543"/>
    </inkml:context>
    <inkml:brush xml:id="br0">
      <inkml:brushProperty name="width" value="0.05" units="cm"/>
      <inkml:brushProperty name="height" value="0.05" units="cm"/>
      <inkml:brushProperty name="color" value="#004F8B"/>
    </inkml:brush>
  </inkml:definitions>
  <inkml:trace contextRef="#ctx0" brushRef="#br0">1 76 3223 0 0,'6'-9'7315'0'0,"-1"4"-6541"0"0,1 0 1 0 0,1 0-1 0 0,-1 1 0 0 0,1 0 0 0 0,-1 1 1 0 0,1-1-1 0 0,0 1 0 0 0,1 1 1 0 0,11-4-1 0 0,75-11 630 0 0,-66 13-978 0 0,2 1-407 0 0,1 1-1 0 0,43 4 1 0 0,-12 0-2239 0 0,-48-2 448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29.956"/>
    </inkml:context>
    <inkml:brush xml:id="br0">
      <inkml:brushProperty name="width" value="0.05" units="cm"/>
      <inkml:brushProperty name="height" value="0.05" units="cm"/>
      <inkml:brushProperty name="color" value="#004F8B"/>
    </inkml:brush>
  </inkml:definitions>
  <inkml:trace contextRef="#ctx0" brushRef="#br0">20 83 10823 0 0,'-1'-9'481'0'0,"0"6"-390"0"0,0-1 0 0 0,1 1 1 0 0,0-1-1 0 0,0 1 0 0 0,0-1 1 0 0,0 1-1 0 0,1 0 1 0 0,-1-1-1 0 0,1 1 0 0 0,0-1 1 0 0,0 1-1 0 0,0 0 0 0 0,0 0 1 0 0,4-6-1 0 0,-5 9 27 0 0,0-1 0 0 0,0 1 0 0 0,0-1 0 0 0,0 1 0 0 0,0-1 0 0 0,1 1 0 0 0,-1 0 1 0 0,0-1-1 0 0,0 1 0 0 0,1-1 0 0 0,-1 1 0 0 0,0 0 0 0 0,1-1 0 0 0,-1 1 0 0 0,0 0 0 0 0,1-1 0 0 0,-1 1 0 0 0,0 0 0 0 0,1 0 0 0 0,-1-1 0 0 0,1 1 1 0 0,-1 0-1 0 0,0 0 0 0 0,1 0 0 0 0,-1 0 0 0 0,1 0 0 0 0,-1-1 0 0 0,1 1 0 0 0,0 0 0 0 0,-1 1-48 0 0,1-1-1 0 0,0 0 1 0 0,-1 1-1 0 0,1-1 1 0 0,-1 1-1 0 0,1-1 1 0 0,-1 1 0 0 0,1 0-1 0 0,-1-1 1 0 0,1 1-1 0 0,-1-1 1 0 0,0 1-1 0 0,1 0 1 0 0,-1-1-1 0 0,0 1 1 0 0,1 1-1 0 0,1 2 36 0 0,-1 1-1 0 0,0 0 0 0 0,0 0 0 0 0,1 8 0 0 0,-3 62 916 0 0,-22 142 0 0 0,15-161-794 0 0,4-35-207 0 0,2-14-231 0 0,1 1 0 0 0,0 0 0 0 0,0 0-1 0 0,1 13 1 0 0,-11-83-2744 0 0,11 25 2383 0 0,1 0-1 0 0,1 0 0 0 0,3 1 1 0 0,14-61-1 0 0,-16 85 890 0 0,0 0-1 0 0,1 1 1 0 0,1-1-1 0 0,-1 1 0 0 0,2 0 1 0 0,0 0-1 0 0,0 1 1 0 0,0 0-1 0 0,2 0 1 0 0,-1 0-1 0 0,1 1 0 0 0,1 0 1 0 0,15-13-1 0 0,-23 21-263 0 0,0 0 0 0 0,0 1 0 0 0,1-1-1 0 0,-1 0 1 0 0,0 1 0 0 0,0-1 0 0 0,0 1-1 0 0,1 0 1 0 0,-1-1 0 0 0,0 1 0 0 0,0 0 0 0 0,1 0-1 0 0,-1 0 1 0 0,0 0 0 0 0,0 0 0 0 0,1 0-1 0 0,-1 0 1 0 0,0 0 0 0 0,0 1 0 0 0,1-1 0 0 0,-1 0-1 0 0,0 1 1 0 0,0-1 0 0 0,0 1 0 0 0,1-1 0 0 0,-1 1-1 0 0,0 0 1 0 0,0-1 0 0 0,0 1 0 0 0,0 0-1 0 0,0 0 1 0 0,0 0 0 0 0,0 0 0 0 0,-1 0 0 0 0,1 0-1 0 0,0 0 1 0 0,0 0 0 0 0,-1 0 0 0 0,1 1-1 0 0,3 5 64 0 0,0-1 0 0 0,0 1 0 0 0,-1 0 0 0 0,-1-1-1 0 0,3 9 1 0 0,38 178 1868 0 0,-4-12-1686 0 0,-39-180-636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30.376"/>
    </inkml:context>
    <inkml:brush xml:id="br0">
      <inkml:brushProperty name="width" value="0.05" units="cm"/>
      <inkml:brushProperty name="height" value="0.05" units="cm"/>
      <inkml:brushProperty name="color" value="#004F8B"/>
    </inkml:brush>
  </inkml:definitions>
  <inkml:trace contextRef="#ctx0" brushRef="#br0">1 62 4607 0 0,'1'-2'8218'0'0,"2"-1"-7755"0"0,0-1 0 0 0,1 1 0 0 0,-1 0 0 0 0,1 0 0 0 0,0 0 0 0 0,0 1 1 0 0,0-1-1 0 0,0 1 0 0 0,0 0 0 0 0,0 0 0 0 0,1 0 0 0 0,-1 1 0 0 0,9-2 1 0 0,9-2 31 0 0,36-2 0 0 0,-37 4-3 0 0,98-5 250 0 0,-93 8-2565 0 0,28 4-1 0 0,-34-1-4751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30.797"/>
    </inkml:context>
    <inkml:brush xml:id="br0">
      <inkml:brushProperty name="width" value="0.05" units="cm"/>
      <inkml:brushProperty name="height" value="0.05" units="cm"/>
      <inkml:brushProperty name="color" value="#004F8B"/>
    </inkml:brush>
  </inkml:definitions>
  <inkml:trace contextRef="#ctx0" brushRef="#br0">253 77 11975 0 0,'0'0'923'0'0,"4"-10"-566"0"0,21-42 5217 0 0,-24 51-4696 0 0,-1 0-843 0 0,0 1 0 0 0,0-1 0 0 0,0 1 0 0 0,1-1 0 0 0,-1 1 0 0 0,0-1 0 0 0,0 1 0 0 0,0-1 0 0 0,-1 1 0 0 0,1-1-1 0 0,0 1 1 0 0,0-1 0 0 0,0 1 0 0 0,0-1 0 0 0,0 1 0 0 0,-1-1 0 0 0,1 1 0 0 0,0-1 0 0 0,-1 0 0 0 0,-2 1-22 0 0,0-1-1 0 0,0 0 1 0 0,0 1 0 0 0,0-1 0 0 0,-1 1 0 0 0,1 0 0 0 0,0 0-1 0 0,0 0 1 0 0,0 1 0 0 0,-1-1 0 0 0,1 1 0 0 0,0 0 0 0 0,0 0-1 0 0,0 0 1 0 0,0 0 0 0 0,0 0 0 0 0,0 1 0 0 0,1-1-1 0 0,-6 4 1 0 0,-2 1-57 0 0,0 1-1 0 0,0 1 0 0 0,1-1 1 0 0,-9 11-1 0 0,-1 2 14 0 0,1 1 0 0 0,2 1 0 0 0,0 0 0 0 0,1 1 1 0 0,2 1-1 0 0,0 0 0 0 0,1 1 0 0 0,2 1 0 0 0,-8 26 0 0 0,16-44 77 0 0,0 0-1 0 0,1 0 1 0 0,0 0 0 0 0,0 1 0 0 0,1-1 0 0 0,0 0 0 0 0,0 0-1 0 0,1 1 1 0 0,0-1 0 0 0,0 0 0 0 0,1 0 0 0 0,5 12 0 0 0,-5-15-9 0 0,0 0 0 0 0,1 0 0 0 0,-1 0 0 0 0,1 0 0 0 0,0-1 0 0 0,1 0 0 0 0,-1 1 0 0 0,1-1 0 0 0,0-1 0 0 0,0 1 0 0 0,0 0 0 0 0,1-1 0 0 0,-1 0 0 0 0,1 0 0 0 0,-1 0 0 0 0,1-1 0 0 0,0 0 0 0 0,0 0 0 0 0,10 3 0 0 0,-9-4-55 0 0,1 0 1 0 0,-1-1-1 0 0,1 0 1 0 0,-1 0-1 0 0,1 0 1 0 0,-1-1-1 0 0,1 0 1 0 0,-1 0-1 0 0,1-1 1 0 0,-1 0-1 0 0,0 0 1 0 0,0 0-1 0 0,0-1 1 0 0,0 1-1 0 0,0-2 1 0 0,0 1-1 0 0,-1-1 1 0 0,0 1-1 0 0,0-2 1 0 0,0 1-1 0 0,0 0 1 0 0,0-1-1 0 0,6-10 1 0 0,-9 13-324 0 0,-1-1 1 0 0,1 1 0 0 0,-1-1-1 0 0,0 0 1 0 0,0 1 0 0 0,1-6-1 0 0,0-4-1939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31.178"/>
    </inkml:context>
    <inkml:brush xml:id="br0">
      <inkml:brushProperty name="width" value="0.05" units="cm"/>
      <inkml:brushProperty name="height" value="0.05" units="cm"/>
      <inkml:brushProperty name="color" value="#004F8B"/>
    </inkml:brush>
  </inkml:definitions>
  <inkml:trace contextRef="#ctx0" brushRef="#br0">1 37 1839 0 0,'0'0'11706'0'0,"8"-8"-9384"0"0,-4 5-2041 0 0,1 0 0 0 0,-1 0 0 0 0,1 1 0 0 0,-1 0-1 0 0,1 0 1 0 0,0 0 0 0 0,0 0 0 0 0,8-1 0 0 0,-2 1 513 0 0,1 0 0 0 0,22 0 1 0 0,-32 4-776 0 0,-1 0 1 0 0,0 0-1 0 0,0 0 0 0 0,0 0 1 0 0,-1 0-1 0 0,1 0 0 0 0,0 4 1 0 0,0-3-2 0 0,-1 0 1 0 0,0 0 0 0 0,0 0 0 0 0,0 0 0 0 0,-1 0 0 0 0,1 0 0 0 0,-1 0-1 0 0,1 0 1 0 0,-1 0 0 0 0,-1 3 0 0 0,-15 31 88 0 0,5-12-45 0 0,6-11-59 0 0,2 1 1 0 0,-5 18-1 0 0,8-18 187 0 0,2-11-3352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31.631"/>
    </inkml:context>
    <inkml:brush xml:id="br0">
      <inkml:brushProperty name="width" value="0.05" units="cm"/>
      <inkml:brushProperty name="height" value="0.05" units="cm"/>
      <inkml:brushProperty name="color" value="#004F8B"/>
    </inkml:brush>
  </inkml:definitions>
  <inkml:trace contextRef="#ctx0" brushRef="#br0">1 115 1839 0 0,'3'-54'947'0'0,"-2"48"313"0"0,0 1 0 0 0,0-1-1 0 0,1 0 1 0 0,-1 1-1 0 0,2 0 1 0 0,-1-1 0 0 0,3-5-1 0 0,-4 11-1186 0 0,-1-1 0 0 0,0 0 0 0 0,0 1 0 0 0,0-1 0 0 0,1 1 0 0 0,-1-1 0 0 0,0 1 0 0 0,1-1 0 0 0,-1 1 0 0 0,0-1 0 0 0,1 1 0 0 0,-1-1 0 0 0,1 1 0 0 0,-1-1 0 0 0,1 1 0 0 0,-1 0 0 0 0,1-1 0 0 0,-1 1 0 0 0,1 0 0 0 0,-1-1 0 0 0,1 1 0 0 0,-1 0 0 0 0,1 0 0 0 0,0 0 0 0 0,-1 0 0 0 0,1-1 0 0 0,-1 1 0 0 0,1 0 0 0 0,0 0 0 0 0,-1 0 0 0 0,1 0 0 0 0,0 0 0 0 0,-1 0 0 0 0,1 0 0 0 0,-1 1 0 0 0,1-1 0 0 0,0 0 0 0 0,-1 0 0 0 0,1 0 0 0 0,-1 0 0 0 0,1 1 0 0 0,-1-1 0 0 0,1 0 0 0 0,-1 1-1 0 0,1-1 1 0 0,-1 0 0 0 0,1 1 0 0 0,-1-1 0 0 0,1 1 0 0 0,-1-1 0 0 0,1 1 0 0 0,0 0 0 0 0,1 2 11 0 0,0 0 0 0 0,0 1 0 0 0,0-1 0 0 0,-1 1 0 0 0,1-1 0 0 0,2 8 0 0 0,3 29 201 0 0,-1 1-1 0 0,-2 0 1 0 0,-1 62-1 0 0,-2-38-63 0 0,8 114 252 0 0,1 84-315 0 0,-10-250-1370 0 0,-2-4-3020 0 0,1-2-1730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20T09:35:32.627"/>
    </inkml:context>
    <inkml:brush xml:id="br0">
      <inkml:brushProperty name="width" value="0.05" units="cm"/>
      <inkml:brushProperty name="height" value="0.05" units="cm"/>
      <inkml:brushProperty name="color" value="#004F8B"/>
    </inkml:brush>
  </inkml:definitions>
  <inkml:trace contextRef="#ctx0" brushRef="#br0">1 54 1375 0 0,'0'0'3594'0'0,"8"-14"-1368"0"0,-5 10-1927 0 0,1 1 0 0 0,-1 0 0 0 0,1 0-1 0 0,-1 0 1 0 0,1 1 0 0 0,0-1 0 0 0,0 1-1 0 0,1 0 1 0 0,-1 0 0 0 0,0 0 0 0 0,1 1-1 0 0,-1-1 1 0 0,1 1 0 0 0,7-1 0 0 0,9-1 528 0 0,-1 2 0 0 0,21 0 0 0 0,-29 1-586 0 0,448 21 3439 0 0,-146-4-2816 0 0,-151-12-491 0 0,261 13 504 0 0,-4 30 793 0 0,-141 9-678 0 0,-257-52-960 0 0,108 13 244 0 0,-64-11 45 0 0,-66-5 254 0 0,-7 2-453 0 0,-23 7-83 0 0,22-9-28 0 0,0 1-11 0 0,5-2-2 0 0,1 1-1 0 0,0-1 0 0 0,0 1 1 0 0,0-1-1 0 0,0 1 0 0 0,0 0 1 0 0,0-1-1 0 0,0 1 1 0 0,0 0-1 0 0,1 0 0 0 0,-1 0 1 0 0,1 1-1 0 0,0-1 0 0 0,-1 0 1 0 0,1 0-1 0 0,0 1 1 0 0,0-1-1 0 0,0 4 0 0 0,-1 1-21 0 0,1 0 1 0 0,0 1-1 0 0,1-1 0 0 0,0 12 0 0 0,1-8 9 0 0,-1 4-5 0 0,-1 147 13 0 0,25 183-1 0 0,-3-224 391 0 0,5 40 245 0 0,-26-158-601 0 0,0 0-1 0 0,0-1 1 0 0,0 1 0 0 0,0 0-1 0 0,0-1 1 0 0,0 1 0 0 0,-1-1-1 0 0,1 1 1 0 0,-1-1 0 0 0,0 1-1 0 0,1 0 1 0 0,-1-1 0 0 0,0 0-1 0 0,-3 5 1 0 0,3-6-7 0 0,-1 1-1 0 0,1-1 1 0 0,-1 1-1 0 0,0-1 1 0 0,1 0 0 0 0,-1 0-1 0 0,0 0 1 0 0,1 0-1 0 0,-1 0 1 0 0,0 0 0 0 0,0-1-1 0 0,0 1 1 0 0,0 0-1 0 0,0-1 1 0 0,0 0 0 0 0,0 1-1 0 0,0-1 1 0 0,0 0 0 0 0,-4 0-1 0 0,-28-2 55 0 0,0-2 1 0 0,-56-12-1 0 0,-20-3 39 0 0,-478-9-595 0 0,504 27 460 0 0,-320-14 19 0 0,-139-1 70 0 0,309 8-78 0 0,222 8-78 0 0,-1 0-1 0 0,0 1 0 0 0,1 0 0 0 0,-1 1 0 0 0,1 1 0 0 0,-1 0 0 0 0,1 1 0 0 0,-19 8 1 0 0,21-8-1819 0 0,1 1-1 0 0,0 0 1 0 0,-11 8 0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3"/>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817"/>
    </inkml:context>
    <inkml:brush xml:id="br0">
      <inkml:brushProperty name="width" value="0.05" units="cm"/>
      <inkml:brushProperty name="height" value="0.05" units="cm"/>
      <inkml:brushProperty name="color" value="#004F8B"/>
    </inkml:brush>
  </inkml:definitions>
  <inkml:trace contextRef="#ctx0" brushRef="#br0">98 63 10591 0 0,'0'0'819'0'0,"0"-2"-534"0"0,-1-2-935 0 0,-5-8 7107 0 0,4 19-6221 0 0,-41 168 1439 0 0,-1 9 66 0 0,42-164-1538 0 0,2-18-113 0 0,2-15 6 0 0,3-141-96 0 0,-4 135 0 0 0,0-11 0 0 0,2 1 0 0 0,1-1 0 0 0,1 0 0 0 0,12-36 0 0 0,-16 63-6 0 0,0-1-2 0 0,0 1 0 0 0,1-1 0 0 0,-1 1 0 0 0,1-1 0 0 0,0 1-1 0 0,0 0 1 0 0,0 0 0 0 0,0 0 0 0 0,0 0 0 0 0,1 0 0 0 0,-1 0 0 0 0,1 0 0 0 0,0 1 0 0 0,0-1-1 0 0,0 1 1 0 0,0 0 0 0 0,3-2 0 0 0,-5 4 18 0 0,0-1 1 0 0,0 1-1 0 0,0-1 0 0 0,0 1 0 0 0,0 0 0 0 0,0-1 0 0 0,0 1 1 0 0,0 0-1 0 0,0 0 0 0 0,0 0 0 0 0,0 0 0 0 0,0 0 1 0 0,0 0-1 0 0,0 0 0 0 0,0 0 0 0 0,0 0 0 0 0,0 0 1 0 0,0 0-1 0 0,0 1 0 0 0,0-1 0 0 0,0 0 0 0 0,0 1 0 0 0,0-1 1 0 0,0 1-1 0 0,0-1 0 0 0,0 1 0 0 0,-1-1 0 0 0,1 1 1 0 0,0 0-1 0 0,0-1 0 0 0,-1 1 0 0 0,1 0 0 0 0,0 0 1 0 0,-1 0-1 0 0,1-1 0 0 0,-1 1 0 0 0,1 0 0 0 0,0 1 0 0 0,1 1 16 0 0,7 11 323 0 0,-1 1 1 0 0,0 0-1 0 0,10 26 1 0 0,-6-12 61 0 0,21 42 403 0 0,-9-20-441 0 0,21 61 0 0 0,-44-107-388 0 0,0 0 0 0 0,1 0 0 0 0,-2 0 1 0 0,1 0-1 0 0,-1 1 0 0 0,1-1 0 0 0,-2 0 0 0 0,1 0 0 0 0,0 1 0 0 0,-1-1 0 0 0,0 0 0 0 0,0 0 0 0 0,-1 0 1 0 0,-2 8-1 0 0,2-10-571 0 0,0 1 0 0 0,0 0 1 0 0,-1 0-1 0 0,1 0 0 0 0,-1-1 0 0 0,0 0 1 0 0,0 1-1 0 0,0-1 0 0 0,0 0 1 0 0,0 0-1 0 0,-4 2 0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4"/>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5"/>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6"/>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7"/>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28"/>
    </inkml:context>
    <inkml:brush xml:id="br0">
      <inkml:brushProperty name="width" value="0.05" units="cm"/>
      <inkml:brushProperty name="height" value="0.05" units="cm"/>
      <inkml:brushProperty name="color" value="#004F8B"/>
    </inkml:brush>
  </inkml:definitions>
  <inkml:trace contextRef="#ctx0" brushRef="#br0">252 196 7831 0 0,'0'0'603'0'0,"8"-21"3405"0"0,3-5-1116 0 0,-8 21-2626 0 0,-1-1 1 0 0,1 1 0 0 0,-1-1-1 0 0,0 0 1 0 0,0 1 0 0 0,0-1-1 0 0,-1 0 1 0 0,0 0 0 0 0,0 0-1 0 0,-1 0 1 0 0,0 0 0 0 0,0 0 0 0 0,-1-7-1 0 0,1 10-255 0 0,-1 0-1 0 0,1 0 1 0 0,-1 0-1 0 0,0 0 1 0 0,0 0 0 0 0,0 0-1 0 0,0 0 1 0 0,-1 0-1 0 0,1 1 1 0 0,-1-1-1 0 0,0 0 1 0 0,-3-3 0 0 0,4 4-18 0 0,0 1 1 0 0,-1-1-1 0 0,1 1 1 0 0,-1-1-1 0 0,0 1 1 0 0,1 0-1 0 0,-1-1 1 0 0,0 1-1 0 0,0 0 1 0 0,0 0-1 0 0,0 0 1 0 0,0 0 0 0 0,0 1-1 0 0,0-1 1 0 0,0 0-1 0 0,0 1 1 0 0,0 0-1 0 0,0-1 1 0 0,0 1-1 0 0,0 0 1 0 0,-1 0-1 0 0,1 0 1 0 0,0 0 0 0 0,0 1-1 0 0,-4 0 1 0 0,0 1-72 0 0,0 0 0 0 0,0 1 0 0 0,1 0 0 0 0,-1 0 1 0 0,0 0-1 0 0,-5 4 0 0 0,9-5 48 0 0,-6 4-110 0 0,1 0-1 0 0,0 1 1 0 0,0 0 0 0 0,0 0 0 0 0,-10 15 0 0 0,-24 43-338 0 0,34-53 414 0 0,-4 11 123 0 0,0 0-1 0 0,2 1 1 0 0,0 0-1 0 0,2 1 1 0 0,1-1 0 0 0,0 1-1 0 0,2 1 1 0 0,1-1-1 0 0,1 0 1 0 0,2 29-1 0 0,0-44 51 0 0,1 1 0 0 0,0 0-1 0 0,1-1 1 0 0,0 1 0 0 0,0-1-1 0 0,1 0 1 0 0,1 0 0 0 0,0 0 0 0 0,0 0-1 0 0,1-1 1 0 0,6 10 0 0 0,-8-14-54 0 0,1 0 0 0 0,0 0 1 0 0,0-1-1 0 0,0 1 0 0 0,1-1 0 0 0,0 0 1 0 0,-1 0-1 0 0,1-1 0 0 0,1 1 0 0 0,-1-1 1 0 0,0 0-1 0 0,1-1 0 0 0,0 1 1 0 0,-1-1-1 0 0,1 0 0 0 0,0 0 0 0 0,0-1 1 0 0,0 0-1 0 0,0 0 0 0 0,8 0 1 0 0,-6-1-70 0 0,0 0 0 0 0,0-1 0 0 0,0 0 0 0 0,0 0 0 0 0,0-1 0 0 0,11-3 0 0 0,-13 3-602 0 0,-1-1 0 0 0,1 1 0 0 0,0-1 0 0 0,9-7 0 0 0,-7 2-5636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6"/>
    </inkml:context>
    <inkml:brush xml:id="br0">
      <inkml:brushProperty name="width" value="0.05" units="cm"/>
      <inkml:brushProperty name="height" value="0.05" units="cm"/>
      <inkml:brushProperty name="color" value="#004F8B"/>
    </inkml:brush>
  </inkml:definitions>
  <inkml:trace contextRef="#ctx0" brushRef="#br0">0 42 11975 0 0,'0'0'2474'0'0,"8"7"-1237"0"0,-5-4-1127 0 0,0 1 1 0 0,0 0 0 0 0,0 0-1 0 0,-1 0 1 0 0,1 0-1 0 0,-1 0 1 0 0,0 0-1 0 0,-1 0 1 0 0,1 1-1 0 0,-1-1 1 0 0,1 1-1 0 0,-2-1 1 0 0,1 1-1 0 0,0 6 1 0 0,1 9 220 0 0,-4 39 0 0 0,2-52-242 0 0,-1 3-13 0 0,0 9 180 0 0,0 0-1 0 0,3 23 1 0 0,-2-38-208 0 0,0 0 0 0 0,1 1 1 0 0,0-1-1 0 0,0 0 0 0 0,0 0 1 0 0,0 0-1 0 0,1 0 0 0 0,0 0 1 0 0,-1 0-1 0 0,1 0 1 0 0,1-1-1 0 0,-1 1 0 0 0,1-1 1 0 0,-1 1-1 0 0,6 4 0 0 0,-7-7-39 0 0,1-1 0 0 0,-1 1 0 0 0,0-1 0 0 0,0 1 0 0 0,0-1 0 0 0,0 0 0 0 0,1 0 0 0 0,-1 1 0 0 0,0-1 0 0 0,0 0 0 0 0,0 0 0 0 0,1 0 0 0 0,-1 0 0 0 0,0-1 0 0 0,0 1 0 0 0,0 0 0 0 0,1 0 0 0 0,0-1 0 0 0,20-8 172 0 0,-14 4-154 0 0,0 0-1 0 0,-1 0 1 0 0,0-1 0 0 0,0 0-1 0 0,0 0 1 0 0,-1-1 0 0 0,0 0-1 0 0,0 0 1 0 0,-1 0 0 0 0,0-1-1 0 0,0 0 1 0 0,0 0 0 0 0,5-13-1 0 0,0-8 34 0 0,0 0 0 0 0,9-51-1 0 0,-15 66 165 0 0,-2 1-1 0 0,1-1 0 0 0,-2 0 1 0 0,0 1-1 0 0,-2-27 0 0 0,1 39 413 0 0,-16 7-783 0 0,14-4-95 0 0,0-1 0 0 0,0 1 0 0 0,0-1 0 0 0,0 1 0 0 0,1 0 0 0 0,-1-1 0 0 0,0 1 0 0 0,1 0 0 0 0,0 0 0 0 0,-1 0 0 0 0,1 0 0 0 0,-2 4 0 0 0,0 2-1257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6"/>
    </inkml:context>
    <inkml:brush xml:id="br0">
      <inkml:brushProperty name="width" value="0.05" units="cm"/>
      <inkml:brushProperty name="height" value="0.05" units="cm"/>
      <inkml:brushProperty name="color" value="#004F8B"/>
    </inkml:brush>
  </inkml:definitions>
  <inkml:trace contextRef="#ctx0" brushRef="#br0">201 76 5527 0 0,'-1'-2'423'0'0,"1"-22"344"0"0,1 19 782 0 0,0 0 1 0 0,0 0-1 0 0,1 1 1 0 0,-1-1 0 0 0,1 0-1 0 0,3-5 1 0 0,-1 1-1113 0 0,-3 7 380 0 0,-3 2-748 0 0,-2 0-58 0 0,1 1-1 0 0,-1-1 0 0 0,0 1 1 0 0,1 0-1 0 0,-1-1 1 0 0,1 2-1 0 0,-1-1 0 0 0,1 0 1 0 0,0 1-1 0 0,-1-1 0 0 0,1 1 1 0 0,0 0-1 0 0,-5 5 1 0 0,3-3-13 0 0,0 0 1 0 0,1 1 0 0 0,-1 0 0 0 0,1 0 0 0 0,1 1 0 0 0,-1-1-1 0 0,-4 10 1 0 0,4-8 57 0 0,2-1 0 0 0,-1 0 0 0 0,1 1 0 0 0,0 0 0 0 0,0-1 0 0 0,0 1 0 0 0,1 0 0 0 0,0 0 0 0 0,1 0 0 0 0,0 0 0 0 0,0 0 0 0 0,0 0 0 0 0,1 0 0 0 0,0 0 0 0 0,3 12 0 0 0,0-12 42 0 0,-1-1-1 0 0,2 1 1 0 0,-1-1 0 0 0,1 0-1 0 0,0-1 1 0 0,0 1-1 0 0,0-1 1 0 0,1 0-1 0 0,-1 0 1 0 0,12 7 0 0 0,-8-6 77 0 0,0 1 0 0 0,0 1 1 0 0,8 9-1 0 0,-17-16-159 0 0,1 0 1 0 0,-1-1 0 0 0,1 1-1 0 0,-1 0 1 0 0,1 0-1 0 0,-1 0 1 0 0,1 0 0 0 0,-1 1-1 0 0,0-1 1 0 0,0 0-1 0 0,0 0 1 0 0,1 0 0 0 0,-1 0-1 0 0,0 0 1 0 0,0 0 0 0 0,-1 0-1 0 0,1 0 1 0 0,0 0-1 0 0,0 0 1 0 0,0 0 0 0 0,-1 0-1 0 0,1 0 1 0 0,0 0-1 0 0,-1 0 1 0 0,1 0 0 0 0,-1 0-1 0 0,1 0 1 0 0,-1 0-1 0 0,0 0 1 0 0,1 0 0 0 0,-1 0-1 0 0,0-1 1 0 0,-1 2-1 0 0,-2 2 31 0 0,0 0-1 0 0,0-1 0 0 0,0 0 0 0 0,0 0 0 0 0,-7 3 0 0 0,-5 3 61 0 0,-1-1 0 0 0,0 0 0 0 0,-19 4 0 0 0,30-10-130 0 0,1-1-1 0 0,-1 0 0 0 0,0 0 0 0 0,0 0 1 0 0,1-1-1 0 0,-1 0 0 0 0,0 0 1 0 0,0 0-1 0 0,0-1 0 0 0,0 0 0 0 0,1 0 1 0 0,-1-1-1 0 0,-8-2 0 0 0,13 3-38 0 0,1 1 0 0 0,-1 0 0 0 0,1-1 0 0 0,-1 1 1 0 0,1 0-1 0 0,-1-1 0 0 0,1 1 0 0 0,-1 0 0 0 0,1-1 0 0 0,-1 1 0 0 0,1-1 0 0 0,0 1 0 0 0,-1 0 0 0 0,1-1 0 0 0,0 1 0 0 0,0-1 0 0 0,-1 1 1 0 0,1-1-1 0 0,0 0 0 0 0,0 1 0 0 0,0-1 0 0 0,-1 1 0 0 0,1-1 0 0 0,0 1 0 0 0,0-1 0 0 0,0 0 0 0 0,0 1 0 0 0,0-1 0 0 0,0 1 0 0 0,0-1 1 0 0,0 1-1 0 0,1-1 0 0 0,-1 0 0 0 0,0 1 0 0 0,0-1 0 0 0,0 1 0 0 0,1-1 0 0 0,-1 1 0 0 0,0-1 0 0 0,0 1 0 0 0,1-1 0 0 0,-1 1 0 0 0,1-1 1 0 0,0 0-1 0 0,0-1-210 0 0,1-1 0 0 0,0 1 0 0 0,0 0 0 0 0,1 0 1 0 0,-1-1-1 0 0,3-1 0 0 0,10-3-1241 0 0,-1-1-173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7"/>
    </inkml:context>
    <inkml:brush xml:id="br0">
      <inkml:brushProperty name="width" value="0.05" units="cm"/>
      <inkml:brushProperty name="height" value="0.05" units="cm"/>
      <inkml:brushProperty name="color" value="#004F8B"/>
    </inkml:brush>
  </inkml:definitions>
  <inkml:trace contextRef="#ctx0" brushRef="#br0">5 54 11887 0 0,'0'-2'547'0'0,"-1"-1"-359"0"0,3-15 352 0 0,-2 16-416 0 0,1 1 0 0 0,-1-1 0 0 0,0 0 0 0 0,1 1 0 0 0,-1-1 1 0 0,1 0-1 0 0,-1 1 0 0 0,1-1 0 0 0,0 1 0 0 0,0-1 0 0 0,0 1 0 0 0,0-1 0 0 0,2-2 0 0 0,-1-2 2492 0 0,0 7-2492 0 0,-1-1 0 0 0,1 1 0 0 0,-1-1 0 0 0,1 1 0 0 0,-1 0-1 0 0,0 0 1 0 0,1-1 0 0 0,-1 1 0 0 0,0 0 0 0 0,2 2 0 0 0,-1 1-26 0 0,0-1 1 0 0,-1 1-1 0 0,1-1 0 0 0,-1 1 1 0 0,0 0-1 0 0,0-1 0 0 0,0 1 1 0 0,-1 0-1 0 0,1 0 0 0 0,-1 0 1 0 0,0 7-1 0 0,-8 47 791 0 0,4-31-566 0 0,-1 6-136 0 0,0 1 1 0 0,-20 58 0 0 0,25-90-1178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8"/>
    </inkml:context>
    <inkml:brush xml:id="br0">
      <inkml:brushProperty name="width" value="0.05" units="cm"/>
      <inkml:brushProperty name="height" value="0.05" units="cm"/>
      <inkml:brushProperty name="color" value="#004F8B"/>
    </inkml:brush>
  </inkml:definitions>
  <inkml:trace contextRef="#ctx0" brushRef="#br0">1 49 13823 0 0,'1'-2'1062'0'0,"2"-1"-880"0"0,0-1 1 0 0,0 1 0 0 0,0-1 0 0 0,1 1 0 0 0,-1 0-1 0 0,1 0 1 0 0,0 1 0 0 0,0-1 0 0 0,0 1 0 0 0,1 0-1 0 0,-1 0 1 0 0,0 0 0 0 0,1 0 0 0 0,-1 1 0 0 0,1 0-1 0 0,-1 0 1 0 0,10-1 0 0 0,8 0 582 0 0,1 0 1 0 0,30 2-1 0 0,-16 1-843 0 0,41 2-755 0 0,-27 4-2720 0 0,-51-6 3502 0 0,1-1 0 0 0,-1 0 0 0 0,1 0 0 0 0,-1 0 0 0 0,1 0-1 0 0,-1 1 1 0 0,1-1 0 0 0,-1 0 0 0 0,0 0 0 0 0,1 1 0 0 0,-1-1 0 0 0,1 0-1 0 0,-1 1 1 0 0,0-1 0 0 0,1 1 0 0 0,-1-1 0 0 0,0 0 0 0 0,1 1 0 0 0,-1-1 0 0 0,0 1-1 0 0,0-1 1 0 0,1 1 0 0 0,-1-1 0 0 0,0 1 0 0 0,0-1 0 0 0,0 1 0 0 0,0-1-1 0 0,0 1 1 0 0,0-1 0 0 0,0 1 0 0 0,0-1 0 0 0,0 1 0 0 0,0-1 0 0 0,0 1-1 0 0,0-1 1 0 0,0 1 0 0 0,0-1 0 0 0,0 1 0 0 0,0-1 0 0 0,0 1 0 0 0,-1-1-1 0 0,1 1 1 0 0,0-1 0 0 0,0 1 0 0 0,-1-1 0 0 0,1 0 0 0 0,-1 1 0 0 0,-17 25 2183 0 0,14-22-2047 0 0,-5 8 439 0 0,1-1 0 0 0,0 2 0 0 0,1-1 0 0 0,0 1 0 0 0,1 0 0 0 0,-6 20 0 0 0,9-27-441 0 0,2 0 1 0 0,-1 1 0 0 0,1-1 0 0 0,0 1-1 0 0,0-1 1 0 0,1 1 0 0 0,0-1 0 0 0,0 1 0 0 0,0-1-1 0 0,1 1 1 0 0,0-1 0 0 0,0 0 0 0 0,1 1 0 0 0,0-1-1 0 0,0 0 1 0 0,4 9 0 0 0,-4-12-41 0 0,0 0 1 0 0,-1 0 0 0 0,1 0-1 0 0,1 0 1 0 0,-1-1 0 0 0,0 1-1 0 0,1-1 1 0 0,-1 1-1 0 0,1-1 1 0 0,0 0 0 0 0,0 0-1 0 0,0 0 1 0 0,0 0-1 0 0,0-1 1 0 0,0 1 0 0 0,0-1-1 0 0,1 0 1 0 0,-1 0-1 0 0,0 0 1 0 0,1 0 0 0 0,-1-1-1 0 0,1 1 1 0 0,-1-1-1 0 0,1 0 1 0 0,-1 0 0 0 0,1 0-1 0 0,-1 0 1 0 0,1-1 0 0 0,-1 1-1 0 0,0-1 1 0 0,7-2-1 0 0,-2 0 25 0 0,-1 0-1 0 0,0 0 0 0 0,0-1 0 0 0,0 1 1 0 0,-1-1-1 0 0,1-1 0 0 0,-1 0 1 0 0,0 0-1 0 0,0 0 0 0 0,-1 0 0 0 0,0-1 1 0 0,1 0-1 0 0,5-9 0 0 0,-8 10-37 0 0,-1 0 0 0 0,1-1 1 0 0,-1 1-1 0 0,0 0 0 0 0,0-1 0 0 0,-1 1 0 0 0,1-1 0 0 0,-1 0 0 0 0,0 1 1 0 0,-1-1-1 0 0,0 0 0 0 0,0 0 0 0 0,0 0 0 0 0,0 1 0 0 0,-1-1 0 0 0,0 0 0 0 0,0 1 1 0 0,-1-1-1 0 0,1 1 0 0 0,-1-1 0 0 0,-4-7 0 0 0,4 9-71 0 0,-1-1-1 0 0,0 1 1 0 0,0-1 0 0 0,0 1-1 0 0,0 0 1 0 0,-1 0-1 0 0,1 1 1 0 0,-1-1 0 0 0,0 1-1 0 0,0 0 1 0 0,0 0-1 0 0,-1 0 1 0 0,1 0 0 0 0,-1 1-1 0 0,0 0 1 0 0,1 0-1 0 0,-1 0 1 0 0,0 0 0 0 0,0 1-1 0 0,0 0 1 0 0,0 0-1 0 0,-1 0 1 0 0,1 1 0 0 0,-6 0-1 0 0,3 4-3319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39"/>
    </inkml:context>
    <inkml:brush xml:id="br0">
      <inkml:brushProperty name="width" value="0.05" units="cm"/>
      <inkml:brushProperty name="height" value="0.05" units="cm"/>
      <inkml:brushProperty name="color" value="#004F8B"/>
    </inkml:brush>
  </inkml:definitions>
  <inkml:trace contextRef="#ctx0" brushRef="#br0">29 1 12439 0 0,'0'0'958'0'0,"-2"9"-449"0"0,3 1 178 0 0,-1-1 0 0 0,1 1 0 0 0,1-1 0 0 0,-1 1 1 0 0,6 13-1 0 0,3 22-174 0 0,-8-22-150 0 0,-1 0 1 0 0,-1 0-1 0 0,-1 0 0 0 0,-5 32 1 0 0,-1-18 420 0 0,-21 69 0 0 0,27-105-1009 0 0,-4 15 715 0 0,1-10-3595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202"/>
    </inkml:context>
    <inkml:brush xml:id="br0">
      <inkml:brushProperty name="width" value="0.05" units="cm"/>
      <inkml:brushProperty name="height" value="0.05" units="cm"/>
      <inkml:brushProperty name="color" value="#004F8B"/>
    </inkml:brush>
  </inkml:definitions>
  <inkml:trace contextRef="#ctx0" brushRef="#br0">0 36 12031 0 0,'0'0'1091'0'0,"2"-1"-899"0"0,26-4 781 0 0,-1 1 0 0 0,56 0 0 0 0,-49 3 222 0 0,57-8 0 0 0,-47 1-6323 0 0,-33 5-672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0"/>
    </inkml:context>
    <inkml:brush xml:id="br0">
      <inkml:brushProperty name="width" value="0.05" units="cm"/>
      <inkml:brushProperty name="height" value="0.05" units="cm"/>
      <inkml:brushProperty name="color" value="#004F8B"/>
    </inkml:brush>
  </inkml:definitions>
  <inkml:trace contextRef="#ctx0" brushRef="#br0">1 95 5063 0 0,'0'0'232'0'0,"3"-8"32"0"0,5-7-330 0 0,9-7 6378 0 0,-15 20-5345 0 0,0 0 1 0 0,0 0 0 0 0,1 0-1 0 0,-1 0 1 0 0,0 0 0 0 0,6-2 0 0 0,9 1-213 0 0,-16 3-672 0 0,1 0 0 0 0,-1 1 0 0 0,1-1 1 0 0,-1 1-1 0 0,1-1 0 0 0,-1 1 0 0 0,1 0 0 0 0,-1-1 1 0 0,0 1-1 0 0,1 0 0 0 0,-1 0 0 0 0,0 0 0 0 0,1 0 1 0 0,-1 0-1 0 0,0 0 0 0 0,0 1 0 0 0,0-1 0 0 0,0 0 1 0 0,1 2-1 0 0,14 26 694 0 0,-3 3-237 0 0,-10-22-440 0 0,0 0 0 0 0,1 0 0 0 0,1-1 0 0 0,0 0 0 0 0,0 0 0 0 0,1 0 0 0 0,0-1 0 0 0,0 1 0 0 0,11 10 0 0 0,-15-18-91 0 0,0 1 0 0 0,0-1-1 0 0,0 0 1 0 0,-1 0 0 0 0,1 1 0 0 0,0-1-1 0 0,0-1 1 0 0,0 1 0 0 0,1 0 0 0 0,-1 0-1 0 0,0-1 1 0 0,0 1 0 0 0,0-1 0 0 0,0 0 0 0 0,1 0-1 0 0,-1 0 1 0 0,4 0 0 0 0,-3-1-13 0 0,0 0 1 0 0,1 1-1 0 0,-1-2 0 0 0,0 1 1 0 0,0 0-1 0 0,0-1 1 0 0,0 1-1 0 0,0-1 0 0 0,0 0 1 0 0,4-3-1 0 0,0-2-96 0 0,0-1 0 0 0,0 0-1 0 0,0 0 1 0 0,-1 0 0 0 0,0 0-1 0 0,7-15 1 0 0,5-14-209 0 0,-9 18 115 0 0,1-1-1 0 0,23-31 1 0 0,-33 50 197 0 0,1 0 0 0 0,-1 1 0 0 0,0-1 1 0 0,1 1-1 0 0,-1-1 0 0 0,1 1 0 0 0,-1-1 0 0 0,1 1 0 0 0,-1-1 0 0 0,1 1 0 0 0,-1-1 0 0 0,1 1 0 0 0,0 0 0 0 0,-1-1 1 0 0,1 1-1 0 0,0 0 0 0 0,-1 0 0 0 0,1-1 0 0 0,0 1 0 0 0,-1 0 0 0 0,1 0 0 0 0,0 0 0 0 0,0 0 0 0 0,0 0 1 0 0,-1 0 1 0 0,1 1-1 0 0,0-1 0 0 0,-1 0 0 0 0,1 1 0 0 0,-1-1 0 0 0,1 1 0 0 0,-1-1 0 0 0,1 0 0 0 0,-1 1 1 0 0,1-1-1 0 0,-1 1 0 0 0,1-1 0 0 0,-1 1 0 0 0,0 0 0 0 0,1-1 0 0 0,-1 1 0 0 0,1 0 0 0 0,6 25 105 0 0,-4 16 532 0 0,-4 64 0 0 0,1 19 447 0 0,0-123-1107 0 0,6 48 324 0 0,-5-46-442 0 0,0 0-1 0 0,0 0 1 0 0,0 0-1 0 0,0 0 0 0 0,1 0 1 0 0,-1-1-1 0 0,1 1 1 0 0,0-1-1 0 0,5 7 0 0 0,0-6-1187 0 0,2-3-67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1"/>
    </inkml:context>
    <inkml:brush xml:id="br0">
      <inkml:brushProperty name="width" value="0.05" units="cm"/>
      <inkml:brushProperty name="height" value="0.05" units="cm"/>
      <inkml:brushProperty name="color" value="#004F8B"/>
    </inkml:brush>
  </inkml:definitions>
  <inkml:trace contextRef="#ctx0" brushRef="#br0">64 1 10135 0 0,'0'0'1247'0'0,"-6"14"2572"0"0,-14 73 518 0 0,12-37-3551 0 0,2-1 0 0 0,0 63-1 0 0,6-110-779 0 0,0-1-1 0 0,0 1 0 0 0,0 0 1 0 0,1 0-1 0 0,-1 0 0 0 0,0-1 1 0 0,1 1-1 0 0,-1 0 0 0 0,1-1 1 0 0,0 1-1 0 0,0-1 0 0 0,-1 1 1 0 0,1 0-1 0 0,0-1 0 0 0,0 0 1 0 0,0 1-1 0 0,1-1 0 0 0,-1 1 1 0 0,0-1-1 0 0,0 0 0 0 0,1 0 1 0 0,-1 0-1 0 0,1 0 0 0 0,-1 0 1 0 0,2 1-1 0 0,5-1 6 0 0,-1-1 1 0 0,0 0-1 0 0,1 0 1 0 0,-1-1-1 0 0,1 1 0 0 0,-1-2 1 0 0,0 1-1 0 0,8-3 1 0 0,8-1 13 0 0,118-18-2620 0 0,-132 20-2286 0 0</inkml:trace>
  <inkml:trace contextRef="#ctx0" brushRef="#br0" timeOffset="1">1 208 1839 0 0,'0'0'83'0'0,"4"-9"10"0"0,9-6 922 0 0,13 0 4838 0 0,25-1 4864 0 0,-25 9-10507 0 0,-22 6-184 0 0,58-22 922 0 0,-55 20-1246 0 0,0 0 0 0 0,0-1-1 0 0,-1 0 1 0 0,0 0 0 0 0,1 0 0 0 0,6-8 0 0 0,-15 2-5688 0 0,-3 3 3778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3"/>
    </inkml:context>
    <inkml:brush xml:id="br0">
      <inkml:brushProperty name="width" value="0.05" units="cm"/>
      <inkml:brushProperty name="height" value="0.05" units="cm"/>
      <inkml:brushProperty name="color" value="#004F8B"/>
    </inkml:brush>
  </inkml:definitions>
  <inkml:trace contextRef="#ctx0" brushRef="#br0">1 16 1839 0 0,'0'0'15472'0'0,"1"0"-14788"0"0,8-4-515 0 0,1 1-1 0 0,-1 1 0 0 0,0 0 0 0 0,1 0 1 0 0,-1 1-1 0 0,1 0 0 0 0,-1 1 1 0 0,18 1-1 0 0,23-1-2623 0 0,-31-2 1095 0 0</inkml:trace>
  <inkml:trace contextRef="#ctx0" brushRef="#br0" timeOffset="1">315 14 9583 0 0,'0'0'868'0'0,"-4"18"-533"0"0,4-10 456 0 0,0 0 0 0 0,0 0 1 0 0,1 0-1 0 0,0 0 0 0 0,0 0 0 0 0,5 12 1 0 0,1 17 513 0 0,-5-16-826 0 0,0 0 0 0 0,-2 0 0 0 0,-1 0 1 0 0,-1 0-1 0 0,0 0 0 0 0,-2 0 0 0 0,0 0 0 0 0,-1-1 1 0 0,-14 34-1 0 0,14-41-281 0 0,-36 91 680 0 0,40-102-981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5"/>
    </inkml:context>
    <inkml:brush xml:id="br0">
      <inkml:brushProperty name="width" value="0.05" units="cm"/>
      <inkml:brushProperty name="height" value="0.05" units="cm"/>
      <inkml:brushProperty name="color" value="#004F8B"/>
    </inkml:brush>
  </inkml:definitions>
  <inkml:trace contextRef="#ctx0" brushRef="#br0">0 153 9215 0 0,'1'-2'422'0'0,"2"-4"-200"0"0,-1 1 0 0 0,1 0 0 0 0,1 0-1 0 0,-1 0 1 0 0,1 0 0 0 0,0 0 0 0 0,0 1 0 0 0,0-1 0 0 0,1 1 0 0 0,0 0 0 0 0,-1 1 0 0 0,1-1 0 0 0,1 1 0 0 0,6-4 0 0 0,7-3 1299 0 0,1 1 1 0 0,37-11-1 0 0,-35 13-1031 0 0,77-21 1888 0 0,-88 26-1884 0 0,1 0 0 0 0,-1 1 0 0 0,1 0 0 0 0,-1 1 0 0 0,1 0 0 0 0,19 3 0 0 0,-29-3-441 0 0,0 0 0 0 0,0 1 0 0 0,-1-1 0 0 0,1 1-1 0 0,0-1 1 0 0,0 1 0 0 0,0 0 0 0 0,-1-1 0 0 0,1 1-1 0 0,0 0 1 0 0,-1 0 0 0 0,1 0 0 0 0,-1 0-1 0 0,1 1 1 0 0,-1-1 0 0 0,0 0 0 0 0,1 1 0 0 0,-1-1-1 0 0,0 1 1 0 0,2 2 0 0 0,-3-3-37 0 0,1 1-1 0 0,-1 0 1 0 0,0 0-1 0 0,0 0 1 0 0,0 0-1 0 0,0 0 1 0 0,0 0 0 0 0,0 0-1 0 0,0 0 1 0 0,0 0-1 0 0,-1 0 1 0 0,1 0-1 0 0,-1-1 1 0 0,0 1 0 0 0,1 0-1 0 0,-1 0 1 0 0,0 0-1 0 0,0-1 1 0 0,-3 4-1 0 0,-9 13-172 0 0,-1 0 0 0 0,-1-1 0 0 0,-1-1-1 0 0,-25 21 1 0 0,-16 16-1027 0 0,8-7-43 0 0,47-43 1140 0 0,2-2 85 0 0,-1 0-1 0 0,1 1 1 0 0,-1-1-1 0 0,1 0 1 0 0,0 0-1 0 0,0 0 1 0 0,-1 1-1 0 0,1-1 1 0 0,0 0-1 0 0,0 0 1 0 0,0 1-1 0 0,0-1 1 0 0,1 0-1 0 0,-1 0 1 0 0,0 0-1 0 0,0 1 0 0 0,1-1 1 0 0,-1 0-1 0 0,0 0 1 0 0,1 0-1 0 0,0 0 1 0 0,-1 0-1 0 0,1 0 1 0 0,-1 0-1 0 0,1 0 1 0 0,0 0-1 0 0,0 0 1 0 0,1 1-1 0 0,1 1 47 0 0,1 0 1 0 0,-1-1-1 0 0,1 0 0 0 0,-1 0 1 0 0,9 3-1 0 0,-8-3 58 0 0,11 6 130 0 0,0-2 0 0 0,0 0 0 0 0,1 0 0 0 0,0-2 0 0 0,0 0 0 0 0,31 3 0 0 0,-2-1 551 0 0,-23-2-1850 0 0,0-2-4978 0 0,-8-2-1506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6"/>
    </inkml:context>
    <inkml:brush xml:id="br0">
      <inkml:brushProperty name="width" value="0.05" units="cm"/>
      <inkml:brushProperty name="height" value="0.05" units="cm"/>
      <inkml:brushProperty name="color" value="#004F8B"/>
    </inkml:brush>
  </inkml:definitions>
  <inkml:trace contextRef="#ctx0" brushRef="#br0">0 66 11023 0 0,'0'0'1002'0'0,"2"0"-824"0"0,21-7-16 0 0,1 2 0 0 0,-1 1 0 0 0,1 1 0 0 0,0 1 0 0 0,29 1 0 0 0,-15 0 78 0 0,308-14 971 0 0,439-13-420 0 0,2 54-49 0 0,-169 49 1156 0 0,-609-74-1868 0 0,81 11 327 0 0,1-4-1 0 0,0-4 0 0 0,133-11 1 0 0,-200 3-632 0 0,-23 4 84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7"/>
    </inkml:context>
    <inkml:brush xml:id="br0">
      <inkml:brushProperty name="width" value="0.05" units="cm"/>
      <inkml:brushProperty name="height" value="0.05" units="cm"/>
      <inkml:brushProperty name="color" value="#004F8B"/>
    </inkml:brush>
  </inkml:definitions>
  <inkml:trace contextRef="#ctx0" brushRef="#br0">0 1 6911 0 0,'0'0'2926'0'0,"1"2"-1716"0"0,14 50-107 0 0,-2 1 1 0 0,-2 0-1 0 0,5 67 0 0 0,-3 166-509 0 0,-8-102-27 0 0,-2-110-489 0 0,-1-12 160 0 0,12 80 0 0 0,-12-133-161 0 0,0-1 0 0 0,0 1 0 0 0,1-1-1 0 0,0 1 1 0 0,6 10 0 0 0,-8-17-119 0 0,0 0 0 0 0,0 0 0 0 0,0 0 0 0 0,0 0 1 0 0,1 0-1 0 0,-1 0 0 0 0,1-1 0 0 0,-1 1 0 0 0,1-1 0 0 0,0 1 0 0 0,0-1 0 0 0,0 1 1 0 0,-1-1-1 0 0,1 0 0 0 0,1 0 0 0 0,-1 0 0 0 0,0 0 0 0 0,0 0 0 0 0,0 0 0 0 0,0-1 1 0 0,1 1-1 0 0,-1-1 0 0 0,0 1 0 0 0,0-1 0 0 0,4 0 0 0 0,1-2-5858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8"/>
    </inkml:context>
    <inkml:brush xml:id="br0">
      <inkml:brushProperty name="width" value="0.05" units="cm"/>
      <inkml:brushProperty name="height" value="0.05" units="cm"/>
      <inkml:brushProperty name="color" value="#004F8B"/>
    </inkml:brush>
  </inkml:definitions>
  <inkml:trace contextRef="#ctx0" brushRef="#br0">1 153 14111 0 0,'0'0'1276'0'0,"2"-1"-1049"0"0,79-8-70 0 0,98 1 0 0 0,-135 7 34 0 0,57-1 140 0 0,418-17 1084 0 0,48-26 269 0 0,125-8-63 0 0,-487 44-789 0 0,301 4 86 0 0,-479 5-1080 0 0,5 1-832 0 0,-10 0-4608 0 0,-9 1-1353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49"/>
    </inkml:context>
    <inkml:brush xml:id="br0">
      <inkml:brushProperty name="width" value="0.05" units="cm"/>
      <inkml:brushProperty name="height" value="0.05" units="cm"/>
      <inkml:brushProperty name="color" value="#004F8B"/>
    </inkml:brush>
  </inkml:definitions>
  <inkml:trace contextRef="#ctx0" brushRef="#br0">28 0 9151 0 0,'0'0'1707'0'0,"2"2"-914"0"0,1 4-499 0 0,0-1 1 0 0,-1 1-1 0 0,0 0 0 0 0,0 0 0 0 0,0 0 0 0 0,0 0 0 0 0,-1 0 1 0 0,0 0-1 0 0,0 7 0 0 0,0 61 947 0 0,-2-63-1065 0 0,-18 280 1745 0 0,6-127-1117 0 0,8-89-490 0 0,-6 155 538 0 0,11-189-726 0 0,3-1-1 0 0,1 1 1 0 0,15 65-1 0 0,-13-88-173 0 0,0-5 36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57.375"/>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7"/>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575"/>
    </inkml:context>
    <inkml:brush xml:id="br0">
      <inkml:brushProperty name="width" value="0.05" units="cm"/>
      <inkml:brushProperty name="height" value="0.05" units="cm"/>
      <inkml:brushProperty name="color" value="#004F8B"/>
    </inkml:brush>
  </inkml:definitions>
  <inkml:trace contextRef="#ctx0" brushRef="#br0">16 0 7367 0 0,'0'0'7879'0'0,"-2"14"-6951"0"0,-2 96 1233 0 0,0-66-1409 0 0,-1 61 626 0 0,5-91-1265 0 0,1 0-1 0 0,1-1 1 0 0,0 1-1 0 0,1-1 1 0 0,0 0-1 0 0,7 15 1 0 0,-10-26-105 0 0,1-1 0 0 0,0 1 1 0 0,-1-1-1 0 0,1 0 0 0 0,0 1 1 0 0,0-1-1 0 0,-1 0 1 0 0,1 0-1 0 0,0 1 0 0 0,1-1 1 0 0,-1 0-1 0 0,0 0 0 0 0,0 0 1 0 0,0 0-1 0 0,1 0 1 0 0,-1-1-1 0 0,0 1 0 0 0,1 0 1 0 0,-1-1-1 0 0,0 1 0 0 0,3 0 1 0 0,-1 0-6 0 0,1-1 0 0 0,-1 0 0 0 0,0 0 1 0 0,1 0-1 0 0,-1 0 0 0 0,0-1 0 0 0,4 0 0 0 0,3 0 14 0 0,5-2-160 0 0,-1 1-1 0 0,1-2 1 0 0,-1 0 0 0 0,26-11-1 0 0,9-3-2691 0 0,-36 14 771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8"/>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09"/>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10"/>
    </inkml:context>
    <inkml:brush xml:id="br0">
      <inkml:brushProperty name="width" value="0.05" units="cm"/>
      <inkml:brushProperty name="height" value="0.05" units="cm"/>
      <inkml:brushProperty name="color" value="#004F8B"/>
    </inkml:brush>
  </inkml:definitions>
  <inkml:trace contextRef="#ctx0" brushRef="#br0">41 128 5871 0 0,'-1'-2'267'0'0,"-3"-10"-150"0"0,-1-3 610 0 0,0 0-1 0 0,0-1 1 0 0,2 0-1 0 0,-3-26 0 0 0,6 41-174 0 0,0-8 3986 0 0,2 11-4454 0 0,0 0-1 0 0,0 0 1 0 0,-1 0 0 0 0,1 0 0 0 0,0 1 0 0 0,-1-1 0 0 0,0 0 0 0 0,1 1 0 0 0,-1-1 0 0 0,0 1 0 0 0,0-1 0 0 0,0 1 0 0 0,-1 0 0 0 0,2 3 0 0 0,3 46 517 0 0,-3-33-367 0 0,3 94 760 0 0,-14 184 0 0 0,2-186-734 0 0,0 27 54 0 0,-14 339 172 0 0,28-1 138 0 0,23-233 760 0 0,7-101-2377 0 0,-3-52-3928 0 0,-25-72-2045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7"/>
    </inkml:context>
    <inkml:brush xml:id="br0">
      <inkml:brushProperty name="width" value="0.05" units="cm"/>
      <inkml:brushProperty name="height" value="0.05" units="cm"/>
      <inkml:brushProperty name="color" value="#004F8B"/>
    </inkml:brush>
  </inkml:definitions>
  <inkml:trace contextRef="#ctx0" brushRef="#br0">0 99 5527 0 0,'2'0'423'0'0,"209"-14"6801"0"0,-151 13-6462 0 0,1-4 0 0 0,-1-2 0 0 0,0-2-1 0 0,95-29 1 0 0,-86 14-74 0 0,-67 24-552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8"/>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29"/>
    </inkml:context>
    <inkml:brush xml:id="br0">
      <inkml:brushProperty name="width" value="0.05" units="cm"/>
      <inkml:brushProperty name="height" value="0.05" units="cm"/>
      <inkml:brushProperty name="color" value="#004F8B"/>
    </inkml:brush>
  </inkml:definitions>
  <inkml:trace contextRef="#ctx0" brushRef="#br0">249 304 2303 0 0,'-125'-18'1318'0'0,"1"-8"9460"0"0,135 24-10630 0 0,0 0-1 0 0,0 1 1 0 0,0 0-1 0 0,0 1 0 0 0,0 0 1 0 0,0 1-1 0 0,13 2 1 0 0,77 22 506 0 0,-66-16-464 0 0,85 19 172 0 0,1-6-1 0 0,2-6 1 0 0,0-4 0 0 0,131-6-1 0 0,-91-11-75 0 0,0-8-1 0 0,243-50 0 0 0,-284 38-176 0 0,182-64 0 0 0,-38-21 353 0 0,-99 40-123 0 0,-165 69-555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0"/>
    </inkml:context>
    <inkml:brush xml:id="br0">
      <inkml:brushProperty name="width" value="0.05" units="cm"/>
      <inkml:brushProperty name="height" value="0.05" units="cm"/>
      <inkml:brushProperty name="color" value="#004F8B"/>
    </inkml:brush>
  </inkml:definitions>
  <inkml:trace contextRef="#ctx0" brushRef="#br0">66 257 2303 0 0,'-1'0'167'0'0,"-30"-4"886"0"0,11 4 3021 0 0,7 0 1752 0 0,32-15-4683 0 0,-3 7-798 0 0,1 0 1 0 0,0 1-1 0 0,1 1 1 0 0,22-6-1 0 0,-3 2 8 0 0,309-75 1434 0 0,-301 75-1677 0 0,129-24 10 0 0,1 7 0 0 0,2 8 0 0 0,0 8 0 0 0,246 15 0 0 0,-70 45-58 0 0,-98-9 84 0 0,-210-36-363 0 0,-1-1 0 0 0,1-3 1 0 0,0-2-1 0 0,-1-2 0 0 0,57-11 0 0 0,-84 11-6258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1"/>
    </inkml:context>
    <inkml:brush xml:id="br0">
      <inkml:brushProperty name="width" value="0.05" units="cm"/>
      <inkml:brushProperty name="height" value="0.05" units="cm"/>
      <inkml:brushProperty name="color" value="#004F8B"/>
    </inkml:brush>
  </inkml:definitions>
  <inkml:trace contextRef="#ctx0" brushRef="#br0">25 156 919 0 0,'-9'-34'-348'0'0,"5"21"1898"0"0,0 0-1 0 0,2-1 1 0 0,-1 1-1 0 0,1 0 1 0 0,1-1-1 0 0,1-20 3180 0 0,4 31-4207 0 0,-4 2-508 0 0,0 1 0 0 0,0 0 1 0 0,0 0-1 0 0,0 0 0 0 0,0-1 1 0 0,0 1-1 0 0,0 0 0 0 0,0 0 0 0 0,0 0 1 0 0,1-1-1 0 0,-1 1 0 0 0,0 0 0 0 0,0 0 1 0 0,0 0-1 0 0,0 0 0 0 0,1 0 1 0 0,-1-1-1 0 0,0 1 0 0 0,0 0 0 0 0,0 0 1 0 0,1 0-1 0 0,-1 0 0 0 0,0 0 1 0 0,0 0-1 0 0,0 0 0 0 0,1 0 0 0 0,-1 0 1 0 0,0 0-1 0 0,0 0 0 0 0,1 0 1 0 0,-1 0-1 0 0,0 0 0 0 0,0 0 0 0 0,0 0 1 0 0,1 0-1 0 0,-1 0 0 0 0,3 2 44 0 0,-1 0-1 0 0,0 0 1 0 0,0 0-1 0 0,0 0 0 0 0,0 1 1 0 0,0-1-1 0 0,-1 1 1 0 0,1-1-1 0 0,-1 1 1 0 0,1 0-1 0 0,-1-1 0 0 0,0 1 1 0 0,0 0-1 0 0,0 0 1 0 0,0 3-1 0 0,2 10 172 0 0,2 26-1 0 0,-3-27-84 0 0,8 245 1220 0 0,-19 2-625 0 0,4-148-459 0 0,-2 33 74 0 0,-3 250 390 0 0,12-304-360 0 0,4-1-1 0 0,23 117 1 0 0,-22-178-137 0 0,17 47 0 0 0,-19-64-325 0 0,0-1 1 0 0,2 1 0 0 0,0-1-1 0 0,0-1 1 0 0,16 20-1 0 0,-22-30-235 0 0,1 0-1 0 0,-1 0 1 0 0,1-1-1 0 0,0 1 0 0 0,0-1 1 0 0,-1 1-1 0 0,1-1 0 0 0,3 2 1 0 0,4 0-6638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32"/>
    </inkml:context>
    <inkml:brush xml:id="br0">
      <inkml:brushProperty name="width" value="0.05" units="cm"/>
      <inkml:brushProperty name="height" value="0.05" units="cm"/>
      <inkml:brushProperty name="color" value="#004F8B"/>
    </inkml:brush>
  </inkml:definitions>
  <inkml:trace contextRef="#ctx0" brushRef="#br0">18 15 3679 0 0,'-1'-1'284'0'0,"-15"-11"8616"0"0,18 11-7989 0 0,4 1-810 0 0,1-1 0 0 0,-1 1 0 0 0,0 0 0 0 0,1 1 0 0 0,-1-1 0 0 0,0 1 1 0 0,1 1-1 0 0,-1-1 0 0 0,0 1 0 0 0,0 0 0 0 0,0 0 0 0 0,7 4 0 0 0,11 7 227 0 0,34 23-1 0 0,-49-30-232 0 0,181 114 1256 0 0,-143-94-1014 0 0,1-2-1 0 0,61 21 1 0 0,-23-18 67 0 0,1-4 0 0 0,1-3-1 0 0,0-4 1 0 0,2-4-1 0 0,98 0 1 0 0,-83-12-165 0 0,-1-4 0 0 0,0-6 0 0 0,-1-3-1 0 0,116-31 1 0 0,-108 13-512 0 0,-2-5 0 0 0,172-82 1 0 0,-250 103-382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998"/>
    </inkml:context>
    <inkml:brush xml:id="br0">
      <inkml:brushProperty name="width" value="0.05" units="cm"/>
      <inkml:brushProperty name="height" value="0.05" units="cm"/>
      <inkml:brushProperty name="color" value="#004F8B"/>
    </inkml:brush>
  </inkml:definitions>
  <inkml:trace contextRef="#ctx0" brushRef="#br0">16 1 8751 0 0,'0'0'7279'0'0,"10"11"-6524"0"0,-9-6-599 0 0,0 0 1 0 0,0-1 0 0 0,0 1-1 0 0,0 0 1 0 0,-1 0 0 0 0,0 0-1 0 0,0 0 1 0 0,0 0 0 0 0,-1 6-1 0 0,-12 48 752 0 0,5-28-568 0 0,5-17-126 0 0,1 0 0 0 0,0 1 0 0 0,1-1 0 0 0,0 1 1 0 0,3 24-1 0 0,-2-35-191 0 0,0-1 0 0 0,1 1 0 0 0,0 0 0 0 0,0 0 0 0 0,0-1 0 0 0,0 1 1 0 0,1-1-1 0 0,-1 1 0 0 0,1-1 0 0 0,0 0 0 0 0,0 1 0 0 0,0-1 0 0 0,0 0 1 0 0,1 0-1 0 0,-1 0 0 0 0,1-1 0 0 0,0 1 0 0 0,-1-1 0 0 0,1 1 0 0 0,0-1 1 0 0,1 0-1 0 0,-1 0 0 0 0,0 0 0 0 0,1-1 0 0 0,-1 1 0 0 0,7 1 1 0 0,2 0 37 0 0,1-1 1 0 0,-1-1 0 0 0,0 0 0 0 0,0 0 0 0 0,0-2 0 0 0,1 1-1 0 0,19-5 1 0 0,28-10-892 0 0,-7-7-3558 0 0,-44 17-1854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29.051"/>
    </inkml:context>
    <inkml:brush xml:id="br0">
      <inkml:brushProperty name="width" value="0.05" units="cm"/>
      <inkml:brushProperty name="height" value="0.05" units="cm"/>
      <inkml:brushProperty name="color" value="#004F8B"/>
    </inkml:brush>
  </inkml:definitions>
  <inkml:trace contextRef="#ctx0" brushRef="#br0">160 123 2303 0 0,'40'-62'6128'0'0,"-41"63"-6001"0"0,-1 0-1 0 0,0 1 1 0 0,1-1-1 0 0,-1 0 0 0 0,1 1 1 0 0,-1-1-1 0 0,1 1 1 0 0,0-1-1 0 0,0 1 1 0 0,-2 1-1 0 0,1 0 50 0 0,-10 14 312 0 0,1 1 0 0 0,-13 29 0 0 0,9-18-207 0 0,-8 19-8 0 0,2 1 0 0 0,2 1 1 0 0,3 0-1 0 0,-19 95 0 0 0,34-138-272 0 0,0 1 1 0 0,0-1 0 0 0,0 1 0 0 0,1-1 0 0 0,0 15-1 0 0,0-21-1 0 0,1-1 0 0 0,-1 0 0 0 0,0 1 0 0 0,0-1 0 0 0,0 1-1 0 0,0-1 1 0 0,0 0 0 0 0,0 1 0 0 0,0-1 0 0 0,1 0 0 0 0,-1 1-1 0 0,0-1 1 0 0,0 0 0 0 0,0 0 0 0 0,1 1 0 0 0,-1-1 0 0 0,0 0 0 0 0,0 1-1 0 0,1-1 1 0 0,-1 0 0 0 0,0 0 0 0 0,1 0 0 0 0,-1 1 0 0 0,0-1-1 0 0,1 0 1 0 0,-1 0 0 0 0,0 0 0 0 0,1 0 0 0 0,-1 0 0 0 0,0 1 0 0 0,1-1-1 0 0,-1 0 1 0 0,1 0 0 0 0,-1 0 0 0 0,0 0 0 0 0,1 0 0 0 0,-1 0-1 0 0,0 0 1 0 0,1 0 0 0 0,-1-1 0 0 0,1 1 0 0 0,-1 0 0 0 0,0 0 0 0 0,1 0-1 0 0,-1 0 1 0 0,0 0 0 0 0,1-1 0 0 0,-1 1 0 0 0,0 0 0 0 0,0 0-1 0 0,1 0 1 0 0,-1-1 0 0 0,0 1 0 0 0,1 0 0 0 0,-1-1 0 0 0,0 1 0 0 0,1-1-1 0 0,-1 1-4 0 0,16-14-124 0 0,-1 0 0 0 0,-1-2 1 0 0,0 1-1 0 0,-1-2 0 0 0,12-19 1 0 0,-20 28 97 0 0,107-182-601 0 0,-47 72 439 0 0,-43 85 539 0 0,-21 32 8 0 0,-1 3 87 0 0,-1 14-109 0 0,-2-1 0 0 0,1 1-1 0 0,-2-1 1 0 0,-8 23 0 0 0,1-1-48 0 0,-12 31-208 0 0,-2-2 0 0 0,-50 93 1 0 0,-6 14-12 0 0,79-170-101 0 0,1 1-1 0 0,0 0 1 0 0,0 0-1 0 0,0 0 1 0 0,0 0-1 0 0,0 6 1 0 0,1-9 27 0 0,0-1 0 0 0,0 1 0 0 0,0-1-1 0 0,0 1 1 0 0,0-1 0 0 0,0 0 0 0 0,0 1 0 0 0,1-1 0 0 0,-1 1 0 0 0,0-1 0 0 0,0 1 0 0 0,0-1 0 0 0,1 1 0 0 0,-1-1 0 0 0,0 1 0 0 0,0-1 0 0 0,1 0 0 0 0,-1 1 0 0 0,0-1 0 0 0,1 0 0 0 0,-1 1 0 0 0,0-1 0 0 0,1 1 0 0 0,0-1-1 0 0,0 0 0 0 0,0 0 1 0 0,0 0-1 0 0,0 0 0 0 0,0 0 0 0 0,0 0 1 0 0,-1 0-1 0 0,1 0 0 0 0,0 0 0 0 0,0-1 1 0 0,0 1-1 0 0,0 0 0 0 0,0 0 1 0 0,-1-1-1 0 0,1 1 0 0 0,0-1 0 0 0,0 1 1 0 0,1-2-1 0 0,9-6-170 0 0,0 0-1 0 0,0-1 1 0 0,-1 0 0 0 0,12-14-1 0 0,33-43-420 0 0,-23 20 222 0 0,50-97 0 0 0,-50 84 281 0 0,90-149 1070 0 0,-121 206-166 0 0,-6 17 30 0 0,-60 152 311 0 0,28-78-1052 0 0,25-57-88 0 0,-141 330 2 0 0,136-325-83 0 0,0 0 0 0 0,2 1 0 0 0,-15 64 0 0 0,29-98 28 0 0,0 0-1 0 0,1-1 1 0 0,0 1 0 0 0,-1 0-1 0 0,1 0 1 0 0,1-1-1 0 0,0 7 1 0 0,-1-10 30 0 0,0 1 1 0 0,0-1-1 0 0,1 1 0 0 0,-1 0 1 0 0,0-1-1 0 0,0 1 1 0 0,1-1-1 0 0,-1 1 0 0 0,0-1 1 0 0,1 1-1 0 0,-1-1 1 0 0,0 1-1 0 0,1-1 0 0 0,-1 0 1 0 0,1 1-1 0 0,-1-1 1 0 0,1 0-1 0 0,-1 1 0 0 0,1-1 1 0 0,0 1-1 0 0,0-1-3 0 0,0 0 0 0 0,0 0 0 0 0,0 0 0 0 0,0 0 0 0 0,0 0 0 0 0,-1 0 0 0 0,1 0 1 0 0,0 0-1 0 0,0 0 0 0 0,0 0 0 0 0,0-1 0 0 0,0 1 0 0 0,0 0 0 0 0,0-1 0 0 0,0 1 0 0 0,1-2 0 0 0,9-4-120 0 0,-1-1 0 0 0,-1 0 1 0 0,1-1-1 0 0,-1 0 0 0 0,0-1 0 0 0,13-16 0 0 0,42-65-391 0 0,-44 60 471 0 0,164-247-133 0 0,87-125 1886 0 0,-266 395-1635 0 0,-1 0 70 0 0,1 0 0 0 0,0 1 0 0 0,1 0 0 0 0,11-11 0 0 0,-16 17-111 0 0,-1 0 0 0 0,0 0 0 0 0,1 1 0 0 0,-1-1 0 0 0,0 0 0 0 0,1 1 0 0 0,-1-1 0 0 0,0 0 0 0 0,1 1-1 0 0,-1-1 1 0 0,0 0 0 0 0,0 1 0 0 0,0-1 0 0 0,1 0 0 0 0,-1 1 0 0 0,0-1 0 0 0,0 1 0 0 0,0-1 0 0 0,0 0 0 0 0,0 1 0 0 0,0-1 0 0 0,0 1-1 0 0,0-1 1 0 0,0 1 0 0 0,1 6 40 0 0,-1 0 0 0 0,0-1 0 0 0,0 1 0 0 0,-1 0 0 0 0,0-1-1 0 0,-2 10 1 0 0,-15 41 84 0 0,13-43-97 0 0,-19 48 73 0 0,-4-1 0 0 0,-61 101-1 0 0,45-88-94 0 0,-46 79-21 0 0,-90 171-388 0 0,171-306 208 0 0,1 1 1 0 0,-6 24-1 0 0,13-40-171 0 0,17-13-399 0 0,5-9 275 0 0,-1-1 1 0 0,-1-1 0 0 0,32-44 0 0 0,-23 29 298 0 0,118-161-213 0 0,-59 77 375 0 0,14-25-38 0 0,23-29 29 0 0,-84 121 235 0 0,58-56-1 0 0,-64 80 101 0 0,-31 27-132 0 0,-3 10-55 0 0,-1 0-1 0 0,0 0 1 0 0,-1 0 0 0 0,1-1-1 0 0,-1 1 1 0 0,-6 13-1 0 0,-25 44 282 0 0,21-42-258 0 0,-112 197 409 0 0,-76 110-220 0 0,146-255-301 0 0,-90 131 114 0 0,16 12-130 0 0,125-213-43 0 0,-8 19-47 0 0,10-24 60 0 0,1 1 1 0 0,0 0-1 0 0,-1-1 0 0 0,1 1 0 0 0,0 0 0 0 0,0-1 0 0 0,0 1 1 0 0,-1 0-1 0 0,1 0 0 0 0,0-1 0 0 0,0 1 0 0 0,0 0 0 0 0,0 0 1 0 0,0-1-1 0 0,0 1 0 0 0,1 0 0 0 0,-1 0 0 0 0,0-1 1 0 0,0 1-1 0 0,0 0 0 0 0,1-1 0 0 0,-1 1 0 0 0,0 0 0 0 0,1 0 1 0 0,0 0-10 0 0,-1-1 0 0 0,1 0 1 0 0,-1 0-1 0 0,1 0 0 0 0,-1 0 1 0 0,1 0-1 0 0,-1 0 0 0 0,1 0 1 0 0,-1 0-1 0 0,1 0 0 0 0,-1 0 1 0 0,1 0-1 0 0,-1 0 1 0 0,1 0-1 0 0,-1 0 0 0 0,1 0 1 0 0,-1 0-1 0 0,0-1 0 0 0,1 1 1 0 0,-1 0-1 0 0,1 0 0 0 0,-1-1 1 0 0,1 1-1 0 0,-1 0 0 0 0,0-1 1 0 0,1 0-1 0 0,13-11-238 0 0,-12 10 185 0 0,83-102-1195 0 0,-22 25 458 0 0,-8 17 181 0 0,3-4-20 0 0,52-76 1 0 0,124-254-52 0 0,-39 61 747 0 0,-18 69 546 0 0,-209 328 545 0 0,-107 165 448 0 0,-131 220-728 0 0,18-55-603 0 0,24-27-82 0 0,223-356-174 0 0,3-5 7 0 0,0-1 0 0 0,0 1 0 0 0,1 0 0 0 0,-1 0-1 0 0,1 0 1 0 0,-2 7 0 0 0,3-11-8 0 0,1 0 0 0 0,-1 0 1 0 0,0 0-1 0 0,0 0 0 0 0,0 0 0 0 0,0 0 0 0 0,0 0 0 0 0,0 0 0 0 0,0 0 0 0 0,0 0 0 0 0,0 0 0 0 0,0 0 0 0 0,0 0 1 0 0,0 0-1 0 0,1 0 0 0 0,-1 0 0 0 0,0 0 0 0 0,0 0 0 0 0,0 0 0 0 0,0 0 0 0 0,0 0 0 0 0,0 0 0 0 0,0 0 0 0 0,0 0 1 0 0,0 0-1 0 0,0 0 0 0 0,0 0 0 0 0,0 0 0 0 0,0 1 0 0 0,0-1 0 0 0,1 0 0 0 0,-1 0 0 0 0,0 0 0 0 0,0 0 0 0 0,0 0 0 0 0,0 0 1 0 0,0 0-1 0 0,0 0 0 0 0,0 0 0 0 0,0 0 0 0 0,0 0 0 0 0,0 0 0 0 0,0 0 0 0 0,0 0 0 0 0,0 1 0 0 0,0-1 0 0 0,0 0 1 0 0,0 0-1 0 0,11-6-17 0 0,0 0 0 0 0,-1-1 0 0 0,0 0-1 0 0,0-1 1 0 0,13-13 0 0 0,43-51-202 0 0,-41 43 166 0 0,83-101-333 0 0,155-246-1 0 0,28-67 310 0 0,-242 362 120 0 0,-16 26 366 0 0,75-97 0 0 0,-106 151-200 0 0,-3 4 39 0 0,-18 42 212 0 0,-2-1 1 0 0,-37 57-1 0 0,-64 78-129 0 0,36-56-312 0 0,-90 145 163 0 0,-148 214-90 0 0,312-465-147 0 0,6-10-22 0 0,1 1-1 0 0,0-1 1 0 0,-7 14-1 0 0,29-39-242 0 0,160-213-169 0 0,-15-13-315 0 0,7-10 358 0 0,31-53 373 0 0,-135 202 108 0 0,119-148-1 0 0,-177 245-7 0 0,0-3 24 0 0,2 1 1 0 0,0 1 0 0 0,0 0 0 0 0,0 0-1 0 0,18-12 1 0 0,-29 38 190 0 0,-8 11-130 0 0,-2-1 1 0 0,0-1 0 0 0,-20 31 0 0 0,12-21-31 0 0,-225 381 723 0 0,183-323-630 0 0,-231 361 326 0 0,10-6-264 0 0,269-427-239 0 0,-19 32 31 0 0,30-48-32 0 0,0 0 0 0 0,0 0-1 0 0,1 0 1 0 0,0 1 0 0 0,0-1-1 0 0,-2 12 1 0 0,4-18-2 0 0,0 0 1 0 0,0 0-1 0 0,0 1 1 0 0,0-1-1 0 0,0 0 0 0 0,0 1 1 0 0,0-1-1 0 0,0 0 1 0 0,0 0-1 0 0,0 1 1 0 0,0-1-1 0 0,0 0 1 0 0,0 1-1 0 0,0-1 0 0 0,0 0 1 0 0,1 1-1 0 0,-1-1 1 0 0,0 0-1 0 0,0 0 1 0 0,0 1-1 0 0,0-1 0 0 0,0 0 1 0 0,1 0-1 0 0,-1 1 1 0 0,0-1-1 0 0,0 0 1 0 0,0 0-1 0 0,1 0 0 0 0,-1 1 1 0 0,0-1-1 0 0,0 0 1 0 0,1 0-1 0 0,-1 0 1 0 0,0 0-1 0 0,0 0 0 0 0,1 1 1 0 0,12-5-76 0 0,12-12-45 0 0,-5 0-90 0 0,0-1-1 0 0,-2-2 1 0 0,28-34-1 0 0,43-71-422 0 0,-67 91 540 0 0,107-150-350 0 0,170-268 210 0 0,-176 232 111 0 0,33-59-100 0 0,-68 140-15 0 0,-69 113 315 0 0,0 1 1 0 0,2 0-1 0 0,26-23 0 0 0,-45 45 72 0 0,-3 11-62 0 0,-1-1 1 0 0,1 0-1 0 0,-2 1 1 0 0,1-1-1 0 0,-1 0 1 0 0,0-1-1 0 0,-1 1 1 0 0,0 0-1 0 0,0-1 1 0 0,-7 9-1 0 0,-4 9 73 0 0,-46 91 206 0 0,-31 54-108 0 0,-43 74 489 0 0,-26 44 142 0 0,2-14-312 0 0,21 11-148 0 0,134-277-453 0 0,1 1-1 0 0,0-1 1 0 0,0 0 0 0 0,1 1-1 0 0,0 0 1 0 0,-1 13-1 0 0,3-22 21 0 0,0 0-1 0 0,0 0 0 0 0,0 1 1 0 0,0-1-1 0 0,0 0 0 0 0,1 0 1 0 0,-1 0-1 0 0,0 1 1 0 0,0-1-1 0 0,0 0 0 0 0,0 0 1 0 0,0 0-1 0 0,0 0 1 0 0,1 0-1 0 0,-1 1 0 0 0,0-1 1 0 0,0 0-1 0 0,0 0 0 0 0,0 0 1 0 0,1 0-1 0 0,-1 0 1 0 0,0 0-1 0 0,0 0 0 0 0,0 1 1 0 0,1-1-1 0 0,-1 0 0 0 0,0 0 1 0 0,0 0-1 0 0,0 0 1 0 0,1 0-1 0 0,-1 0 0 0 0,0 0 1 0 0,0 0-1 0 0,1 0 0 0 0,-1 0 1 0 0,0 0-1 0 0,0 0 1 0 0,0-1-1 0 0,1 1 0 0 0,7-1-71 0 0,-1-3-4 0 0,-1 0 0 0 0,1-1 0 0 0,-1 1 0 0 0,1-1 0 0 0,-1-1 0 0 0,-1 1 0 0 0,1-1-1 0 0,-1 0 1 0 0,8-10 0 0 0,-2 2-55 0 0,409-542-1803 0 0,-267 318 1579 0 0,119-186-758 0 0,-224 352 992 0 0,-47 70 291 0 0,-2 5 18 0 0,-18 41 447 0 0,-47 78-1 0 0,-39 36-263 0 0,20-34-225 0 0,-395 633 1670 0 0,479-755-1804 0 0,-28 41 123 0 0,2 0 1 0 0,3 2-1 0 0,-24 57 1 0 0,41-79-119 0 0,7-12-10 0 0,3-8 0 0 0,4-6 0 0 0,0-2-25 0 0,0 0 0 0 0,-1 0 1 0 0,1-1-1 0 0,-1 0 0 0 0,0 0 0 0 0,8-11 0 0 0,2-1-59 0 0,70-83-390 0 0,-4-5 1 0 0,77-131 0 0 0,-93 129 306 0 0,74-114-142 0 0,-100 166 217 0 0,82-91 0 0 0,-112 138 231 0 0,-9 13 147 0 0,-15 22 248 0 0,7-14-539 0 0,-216 361 725 0 0,77-139-504 0 0,-38 40 137 0 0,146-221-255 0 0,-4 10-10 0 0,58-72-143 0 0,4-6-34 0 0,-1-1 1 0 0,-1-2-1 0 0,0 0 0 0 0,23-32 0 0 0,55-90-321 0 0,-57 78 303 0 0,282-386-184 0 0,-258 364 296 0 0,74-90 273 0 0,-135 172 109 0 0,-3 6-324 0 0,0-1 0 0 0,1 0 0 0 0,-1 0 0 0 0,0 0 0 0 0,-1 0 1 0 0,1 0-1 0 0,0 0 0 0 0,-3 4 0 0 0,-1 3 43 0 0,-54 100 390 0 0,-76 108 0 0 0,15-27-278 0 0,65-99-70 0 0,-56 100 174 0 0,17 7-20 0 0,91-193-303 0 0,1-1-4 0 0,-1 1-1 0 0,1 0 1 0 0,0 0-1 0 0,1 0 1 0 0,-1 0 0 0 0,1 0-1 0 0,0 0 1 0 0,1 0-1 0 0,0 7 1 0 0,14-18-168 0 0,-4-2 54 0 0,0 0 0 0 0,0 0 1 0 0,-1-1-1 0 0,0 0 1 0 0,8-11-1 0 0,39-50-308 0 0,-30 33 279 0 0,248-336-631 0 0,-198 256 698 0 0,51-66 82 0 0,-121 175 24 0 0,0 0 0 0 0,1 0-1 0 0,13-11 1 0 0,-18 17 106 0 0,2 27 282 0 0,-7-9-322 0 0,-1 1 0 0 0,0-1 0 0 0,-12 31 0 0 0,-29 50 76 0 0,22-50-101 0 0,-85 149 67 0 0,-17-11-63 0 0,14-20-9 0 0,106-159-61 0 0,-1 2 0 0 0,0 0 0 0 0,1 0 0 0 0,-5 14 0 0 0,10-23 0 0 0,0 0 0 0 0,0 0 0 0 0,0 0 0 0 0,0 0 0 0 0,1 0 0 0 0,-1 0 0 0 0,0 0 0 0 0,0 0 0 0 0,0 0 0 0 0,0 0 0 0 0,0 0 0 0 0,0 0-1 0 0,1 0 1 0 0,-1 0 0 0 0,0 0 0 0 0,0 0 0 0 0,0 0 0 0 0,0 0 0 0 0,0 0 0 0 0,0 0 0 0 0,1 0 0 0 0,-1 0 0 0 0,0 0 0 0 0,0 0 0 0 0,0 1 0 0 0,0-1 0 0 0,0 0 0 0 0,0 0 0 0 0,0 0 0 0 0,0 0 0 0 0,0 0-1 0 0,1 0 1 0 0,-1 0 0 0 0,0 0 0 0 0,0 1 0 0 0,0-1 0 0 0,0 0 0 0 0,0 0 0 0 0,0 0 0 0 0,0 0 0 0 0,0 0 0 0 0,0 0 0 0 0,0 1 0 0 0,0-1 0 0 0,0 0 0 0 0,0 0 0 0 0,0 0 0 0 0,0 0 0 0 0,0 0-1 0 0,0 0 1 0 0,0 1 0 0 0,0-1 0 0 0,0 0 0 0 0,0 0 0 0 0,0 0 0 0 0,0 0 0 0 0,0 0 0 0 0,-1 0 0 0 0,1 0 0 0 0,0 1 0 0 0,0-1 0 0 0,8-5-23 0 0,29-32-407 0 0,58-71 1 0 0,-71 80 322 0 0,145-208-557 0 0,-115 154 559 0 0,95-111 0 0 0,-180 258 1317 0 0,-113 192-259 0 0,10-46-902 0 0,66-112 29 0 0,64-93-73 0 0,-6 15 7 0 0,24-26-30 0 0,2-6-62 0 0,0-2 1 0 0,-2 1-1 0 0,1-2 1 0 0,14-17-1 0 0,-13 13-11 0 0,89-105-483 0 0,-35 39 202 0 0,-36 44 177 0 0,-9 8 173 0 0,3 2 0 0 0,31-29 0 0 0,-57 58 252 0 0,-3 3 21 0 0,-2 7-52 0 0,0 1 0 0 0,-1-1 1 0 0,0 0-1 0 0,-1 0 0 0 0,0 0 0 0 0,0 0 0 0 0,-9 9 0 0 0,6-6-28 0 0,-41 58 39 0 0,-87 139 362 0 0,127-193-574 0 0,1-2 0 0 0,-10 23 0 0 0,15-23-7 0 0,8-10-11 0 0,4-6-30 0 0,-1-2 20 0 0,0 0 1 0 0,-1 0-1 0 0,9-8 0 0 0,-8 6 28 0 0,1 1 0 0 0,13-7 0 0 0,-5 4-121 0 0,-10 4-45 0 0,2 0 1 0 0,-1 1-1 0 0,0-1 0 0 0,1 2 0 0 0,-1-1 0 0 0,1 1 0 0 0,12-1 0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219"/>
    </inkml:context>
    <inkml:brush xml:id="br0">
      <inkml:brushProperty name="width" value="0.05" units="cm"/>
      <inkml:brushProperty name="height" value="0.05" units="cm"/>
      <inkml:brushProperty name="color" value="#004F8B"/>
    </inkml:brush>
  </inkml:definitions>
  <inkml:trace contextRef="#ctx0" brushRef="#br0">300 128 5527 0 0,'0'0'423'0'0,"19"-29"7552"0"0,7-8-4823 0 0,-25 35-3007 0 0,9-16 254 0 0,-10 17-385 0 0,1 0 1 0 0,-1-1-1 0 0,0 1 1 0 0,0-1-1 0 0,0 1 1 0 0,1 0-1 0 0,-1-1 1 0 0,-1 1-1 0 0,1-1 1 0 0,0 1-1 0 0,0-1 1 0 0,0 1 0 0 0,-1 0-1 0 0,1-1 1 0 0,-1 1-1 0 0,1 0 1 0 0,-1-1-1 0 0,0 1 1 0 0,1 0-1 0 0,-2-2 1 0 0,0 2 0 0 0,1 0 0 0 0,0-1 1 0 0,-1 1-1 0 0,1 1 0 0 0,-1-1 0 0 0,1 0 0 0 0,-1 0 1 0 0,0 1-1 0 0,1-1 0 0 0,-1 0 0 0 0,1 1 1 0 0,-1 0-1 0 0,0-1 0 0 0,0 1 0 0 0,1 0 1 0 0,-1 0-1 0 0,0 0 0 0 0,-3 0 0 0 0,-10 3-84 0 0,0 0 0 0 0,0 1 0 0 0,0 1 0 0 0,0 0 0 0 0,1 1 0 0 0,0 1 0 0 0,-15 9 0 0 0,20-11 18 0 0,0 1-1 0 0,0 0 1 0 0,0 0-1 0 0,1 1 1 0 0,0 0-1 0 0,1 1 1 0 0,-13 14-1 0 0,17-17 67 0 0,0 0 0 0 0,0 0-1 0 0,0 0 1 0 0,0 0-1 0 0,1 0 1 0 0,-1 0-1 0 0,2 1 1 0 0,-1-1 0 0 0,0 1-1 0 0,1 0 1 0 0,0-1-1 0 0,1 1 1 0 0,-1 0-1 0 0,1 0 1 0 0,1 10 0 0 0,0-7 55 0 0,1 0 0 0 0,1-1 0 0 0,0 1 0 0 0,0 0 0 0 0,0-1 0 0 0,1 0 0 0 0,1 1 0 0 0,6 9 0 0 0,7 7 118 0 0,25 26-1 0 0,-5-6 210 0 0,-31-36-310 0 0,-2-4-2 0 0,0 1 0 0 0,-1 0 0 0 0,1 0 0 0 0,-1 0 0 0 0,0 1-1 0 0,-1-1 1 0 0,0 1 0 0 0,0 0 0 0 0,3 12 0 0 0,-6-17-54 0 0,0 0 0 0 0,0 0 0 0 0,0 0-1 0 0,-1 0 1 0 0,1-1 0 0 0,-1 1 0 0 0,1 0 0 0 0,-1 0-1 0 0,0-1 1 0 0,1 1 0 0 0,-1 0 0 0 0,0-1 0 0 0,-3 4-1 0 0,-14 16 251 0 0,1-7-27 0 0,0-1-1 0 0,-1 0 1 0 0,-1-1-1 0 0,0-1 1 0 0,-37 15-1 0 0,45-21-197 0 0,8-3-44 0 0,-1 0 1 0 0,1 0-1 0 0,-1 0 0 0 0,0-1 1 0 0,0 1-1 0 0,1-1 1 0 0,-1 0-1 0 0,0-1 0 0 0,0 1 1 0 0,0-1-1 0 0,-5 1 0 0 0,8-1-11 0 0,1 0-1 0 0,-1 0 1 0 0,0 0-1 0 0,1 0 0 0 0,-1 0 1 0 0,1 0-1 0 0,-1 0 1 0 0,0 0-1 0 0,1 0 0 0 0,-1 0 1 0 0,0 0-1 0 0,1-1 1 0 0,-1 1-1 0 0,1 0 0 0 0,-1 0 1 0 0,1-1-1 0 0,-1 1 1 0 0,1 0-1 0 0,-1-1 0 0 0,1 1 1 0 0,-1-1-1 0 0,1 1 1 0 0,-1 0-1 0 0,1-1 0 0 0,0 1 1 0 0,-1-1-1 0 0,1 1 1 0 0,-1-2-1 0 0,0 0-1 0 0,-4-7-10 0 0,4 8 5 0 0,1 0 0 0 0,-1 0-1 0 0,1 0 1 0 0,-1 0 0 0 0,1 0-1 0 0,0 0 1 0 0,-1 0-1 0 0,1 0 1 0 0,0 0 0 0 0,0-1-1 0 0,0 1 1 0 0,0 0-1 0 0,0 0 1 0 0,0 0 0 0 0,0 0-1 0 0,0 0 1 0 0,1-2 0 0 0,0-2-110 0 0,6-9-1076 0 0,5 8-2687 0 0,-4 4 2063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0.817"/>
    </inkml:context>
    <inkml:brush xml:id="br0">
      <inkml:brushProperty name="width" value="0.05" units="cm"/>
      <inkml:brushProperty name="height" value="0.05" units="cm"/>
      <inkml:brushProperty name="color" value="#004F8B"/>
    </inkml:brush>
  </inkml:definitions>
  <inkml:trace contextRef="#ctx0" brushRef="#br0">98 63 10591 0 0,'0'0'819'0'0,"0"-2"-534"0"0,-1-2-935 0 0,-5-8 7107 0 0,4 19-6221 0 0,-41 168 1439 0 0,-1 9 66 0 0,42-164-1538 0 0,2-18-113 0 0,2-15 6 0 0,3-141-96 0 0,-4 135 0 0 0,0-11 0 0 0,2 1 0 0 0,1-1 0 0 0,1 0 0 0 0,12-36 0 0 0,-16 63-6 0 0,0-1-2 0 0,0 1 0 0 0,1-1 0 0 0,-1 1 0 0 0,1-1 0 0 0,0 1-1 0 0,0 0 1 0 0,0 0 0 0 0,0 0 0 0 0,0 0 0 0 0,1 0 0 0 0,-1 0 0 0 0,1 0 0 0 0,0 1 0 0 0,0-1-1 0 0,0 1 1 0 0,0 0 0 0 0,3-2 0 0 0,-5 4 18 0 0,0-1 1 0 0,0 1-1 0 0,0-1 0 0 0,0 1 0 0 0,0 0 0 0 0,0-1 0 0 0,0 1 1 0 0,0 0-1 0 0,0 0 0 0 0,0 0 0 0 0,0 0 0 0 0,0 0 1 0 0,0 0-1 0 0,0 0 0 0 0,0 0 0 0 0,0 0 0 0 0,0 0 1 0 0,0 0-1 0 0,0 1 0 0 0,0-1 0 0 0,0 0 0 0 0,0 1 0 0 0,0-1 1 0 0,0 1-1 0 0,0-1 0 0 0,0 1 0 0 0,-1-1 0 0 0,1 1 1 0 0,0 0-1 0 0,0-1 0 0 0,-1 1 0 0 0,1 0 0 0 0,0 0 1 0 0,-1 0-1 0 0,1-1 0 0 0,-1 1 0 0 0,1 0 0 0 0,0 1 0 0 0,1 1 16 0 0,7 11 323 0 0,-1 1 1 0 0,0 0-1 0 0,10 26 1 0 0,-6-12 61 0 0,21 42 403 0 0,-9-20-441 0 0,21 61 0 0 0,-44-107-388 0 0,0 0 0 0 0,1 0 0 0 0,-2 0 1 0 0,1 0-1 0 0,-1 1 0 0 0,1-1 0 0 0,-2 0 0 0 0,1 0 0 0 0,0 1 0 0 0,-1-1 0 0 0,0 0 0 0 0,0 0 0 0 0,-1 0 1 0 0,-2 8-1 0 0,2-10-571 0 0,0 1 0 0 0,0 0 1 0 0,-1 0-1 0 0,1 0 0 0 0,-1-1 0 0 0,0 0 1 0 0,0 1-1 0 0,0-1 0 0 0,0 0 1 0 0,0 0-1 0 0,-4 2 0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202"/>
    </inkml:context>
    <inkml:brush xml:id="br0">
      <inkml:brushProperty name="width" value="0.05" units="cm"/>
      <inkml:brushProperty name="height" value="0.05" units="cm"/>
      <inkml:brushProperty name="color" value="#004F8B"/>
    </inkml:brush>
  </inkml:definitions>
  <inkml:trace contextRef="#ctx0" brushRef="#br0">0 36 12031 0 0,'0'0'1091'0'0,"2"-1"-899"0"0,26-4 781 0 0,-1 1 0 0 0,56 0 0 0 0,-49 3 222 0 0,57-8 0 0 0,-47 1-6323 0 0,-33 5-672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575"/>
    </inkml:context>
    <inkml:brush xml:id="br0">
      <inkml:brushProperty name="width" value="0.05" units="cm"/>
      <inkml:brushProperty name="height" value="0.05" units="cm"/>
      <inkml:brushProperty name="color" value="#004F8B"/>
    </inkml:brush>
  </inkml:definitions>
  <inkml:trace contextRef="#ctx0" brushRef="#br0">16 0 7367 0 0,'0'0'7879'0'0,"-2"14"-6951"0"0,-2 96 1233 0 0,0-66-1409 0 0,-1 61 626 0 0,5-91-1265 0 0,1 0-1 0 0,1-1 1 0 0,0 1-1 0 0,1-1 1 0 0,0 0-1 0 0,7 15 1 0 0,-10-26-105 0 0,1-1 0 0 0,0 1 1 0 0,-1-1-1 0 0,1 0 0 0 0,0 1 1 0 0,0-1-1 0 0,-1 0 1 0 0,1 0-1 0 0,0 1 0 0 0,1-1 1 0 0,-1 0-1 0 0,0 0 0 0 0,0 0 1 0 0,0 0-1 0 0,1 0 1 0 0,-1-1-1 0 0,0 1 0 0 0,1 0 1 0 0,-1-1-1 0 0,0 1 0 0 0,3 0 1 0 0,-1 0-6 0 0,1-1 0 0 0,-1 0 0 0 0,0 0 1 0 0,1 0-1 0 0,-1 0 0 0 0,0-1 0 0 0,4 0 0 0 0,3 0 14 0 0,5-2-160 0 0,-1 1-1 0 0,1-2 1 0 0,-1 0 0 0 0,26-11-1 0 0,9-3-2691 0 0,-36 14 771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1.998"/>
    </inkml:context>
    <inkml:brush xml:id="br0">
      <inkml:brushProperty name="width" value="0.05" units="cm"/>
      <inkml:brushProperty name="height" value="0.05" units="cm"/>
      <inkml:brushProperty name="color" value="#004F8B"/>
    </inkml:brush>
  </inkml:definitions>
  <inkml:trace contextRef="#ctx0" brushRef="#br0">16 1 8751 0 0,'0'0'7279'0'0,"10"11"-6524"0"0,-9-6-599 0 0,0 0 1 0 0,0-1 0 0 0,0 1-1 0 0,0 0 1 0 0,-1 0 0 0 0,0 0-1 0 0,0 0 1 0 0,0 0 0 0 0,-1 6-1 0 0,-12 48 752 0 0,5-28-568 0 0,5-17-126 0 0,1 0 0 0 0,0 1 0 0 0,1-1 0 0 0,0 1 1 0 0,3 24-1 0 0,-2-35-191 0 0,0-1 0 0 0,1 1 0 0 0,0 0 0 0 0,0 0 0 0 0,0-1 0 0 0,0 1 1 0 0,1-1-1 0 0,-1 1 0 0 0,1-1 0 0 0,0 0 0 0 0,0 1 0 0 0,0-1 0 0 0,0 0 1 0 0,1 0-1 0 0,-1 0 0 0 0,1-1 0 0 0,0 1 0 0 0,-1-1 0 0 0,1 1 0 0 0,0-1 1 0 0,1 0-1 0 0,-1 0 0 0 0,0 0 0 0 0,1-1 0 0 0,-1 1 0 0 0,7 1 1 0 0,2 0 37 0 0,1-1 1 0 0,-1-1 0 0 0,0 0 0 0 0,0 0 0 0 0,0-2 0 0 0,1 1-1 0 0,19-5 1 0 0,28-10-892 0 0,-7-7-3558 0 0,-44 17-1854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380"/>
    </inkml:context>
    <inkml:brush xml:id="br0">
      <inkml:brushProperty name="width" value="0.05" units="cm"/>
      <inkml:brushProperty name="height" value="0.05" units="cm"/>
      <inkml:brushProperty name="color" value="#004F8B"/>
    </inkml:brush>
  </inkml:definitions>
  <inkml:trace contextRef="#ctx0" brushRef="#br0">35 243 17047 0 0,'0'0'1776'0'0,"16"-7"-1310"0"0,1 2 152 0 0,1 0 1 0 0,-1 2-1 0 0,24-3 1 0 0,22-4-588 0 0,-26-2-3800 0 0,-27 7-2873 0 0</inkml:trace>
  <inkml:trace contextRef="#ctx0" brushRef="#br0" timeOffset="1">5 95 14623 0 0,'-4'-8'1566'0'0,"4"7"-1545"0"0,0 0 1 0 0,0 0 0 0 0,0 0-1 0 0,0 0 1 0 0,0 0 0 0 0,0 1 0 0 0,0-1-1 0 0,0 0 1 0 0,1 0 0 0 0,-1 0-1 0 0,0 0 1 0 0,0 0 0 0 0,1 0 0 0 0,-1 1-1 0 0,1-1 1 0 0,-1 0 0 0 0,1 0-1 0 0,-1 1 1 0 0,1-1 0 0 0,-1 0 0 0 0,1 1-1 0 0,0-1 1 0 0,-1 0 0 0 0,1 1-1 0 0,0-1 1 0 0,0 0 0 0 0,21-9 926 0 0,-20 9-814 0 0,45-12 151 0 0,0 1 1 0 0,1 3 0 0 0,60-4 0 0 0,-80 9-937 0 0,-6 2-5883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754"/>
    </inkml:context>
    <inkml:brush xml:id="br0">
      <inkml:brushProperty name="width" value="0.05" units="cm"/>
      <inkml:brushProperty name="height" value="0.05" units="cm"/>
      <inkml:brushProperty name="color" value="#004F8B"/>
    </inkml:brush>
  </inkml:definitions>
  <inkml:trace contextRef="#ctx0" brushRef="#br0">213 102 8287 0 0,'0'0'756'0'0,"8"-12"-393"0"0,14-18 4909 0 0,-17 24-4757 0 0,0 0 1 0 0,-1-1-1 0 0,0 1 1 0 0,6-12-1 0 0,-10 17-147 0 0,-12-10-21 0 0,7 10-283 0 0,-1 0 0 0 0,1 0 0 0 0,-1 0 0 0 0,0 1 0 0 0,1 0 0 0 0,-1 0 0 0 0,1 0 0 0 0,-1 1 0 0 0,1-1 0 0 0,-1 1 0 0 0,1 1 0 0 0,-1-1-1 0 0,1 1 1 0 0,0 0 0 0 0,-6 3 0 0 0,1 0 86 0 0,0 0 0 0 0,0 0-1 0 0,1 1 1 0 0,0 0-1 0 0,0 1 1 0 0,-13 13 0 0 0,20-18-99 0 0,0-1 1 0 0,1 1 0 0 0,-1 0 0 0 0,1 0 0 0 0,0 0 0 0 0,0 0 0 0 0,0 0 0 0 0,0 0 0 0 0,0 0 0 0 0,0 1 0 0 0,0-1-1 0 0,1 0 1 0 0,-1 0 0 0 0,1 1 0 0 0,0-1 0 0 0,-1 0 0 0 0,1 1 0 0 0,0 2 0 0 0,1-2-1 0 0,0 1 0 0 0,0-1 0 0 0,0 1-1 0 0,0-1 1 0 0,0 1 0 0 0,1-1 0 0 0,-1 1 0 0 0,1-1 0 0 0,0 0 0 0 0,4 4 0 0 0,4 6 32 0 0,2-2 1 0 0,-1 1-1 0 0,1-2 0 0 0,16 12 0 0 0,-21-17-56 0 0,19 13 52 0 0,-16-12-47 0 0,-1 1-1 0 0,0-1 1 0 0,-1 1 0 0 0,0 1 0 0 0,0-1-1 0 0,10 14 1 0 0,-17-20-22 0 0,-1 0 1 0 0,1-1-1 0 0,-1 1 0 0 0,1 0 1 0 0,-1 0-1 0 0,1-1 0 0 0,-1 1 0 0 0,0 0 1 0 0,0 0-1 0 0,1 0 0 0 0,-1-1 1 0 0,0 1-1 0 0,0 0 0 0 0,0 0 0 0 0,0 0 1 0 0,0 0-1 0 0,0-1 0 0 0,0 1 1 0 0,0 0-1 0 0,0 0 0 0 0,0 0 0 0 0,-1 0 1 0 0,1-1-1 0 0,0 1 0 0 0,-1 1 0 0 0,0 0 29 0 0,-1-1-1 0 0,1 0 0 0 0,0 1 0 0 0,0-1 0 0 0,-1 0 0 0 0,1 0 0 0 0,-1 0 0 0 0,1 0 0 0 0,-1 0 1 0 0,1 0-1 0 0,-4 1 0 0 0,-3 1 184 0 0,0-1-1 0 0,-1 0 1 0 0,-17 3 0 0 0,9-4-20 0 0,0 0 0 0 0,0 0 0 0 0,0-2 1 0 0,-18-2-1 0 0,27 2-297 0 0,0-1 1 0 0,0 0-1 0 0,0 0 1 0 0,0 0-1 0 0,0-1 0 0 0,1-1 1 0 0,-1 1-1 0 0,1-1 1 0 0,0 0-1 0 0,-9-7 1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600"/>
    </inkml:context>
    <inkml:brush xml:id="br0">
      <inkml:brushProperty name="width" value="0.05" units="cm"/>
      <inkml:brushProperty name="height" value="0.05" units="cm"/>
      <inkml:brushProperty name="color" value="#004F8B"/>
    </inkml:brush>
  </inkml:definitions>
  <inkml:trace contextRef="#ctx0" brushRef="#br0">114 50 7831 0 0,'0'0'603'0'0,"-17"4"282"0"0,12-1-623 0 0,1 0 0 0 0,0 0-1 0 0,-1 1 1 0 0,2-1-1 0 0,-1 1 1 0 0,0 0 0 0 0,1 0-1 0 0,0 0 1 0 0,0 0-1 0 0,0 1 1 0 0,0-1 0 0 0,1 1-1 0 0,-3 6 1 0 0,-3 10 210 0 0,-10 36 0 0 0,17-53-372 0 0,-4 13 413 0 0,1 0 1 0 0,0 1-1 0 0,2-1 1 0 0,0 1-1 0 0,1 0 0 0 0,1 24 1 0 0,0-38-416 0 0,1 1 1 0 0,0-1-1 0 0,-1 1 1 0 0,1 0-1 0 0,1-1 1 0 0,-1 0-1 0 0,1 1 1 0 0,0-1-1 0 0,0 0 1 0 0,0 0 0 0 0,0 0-1 0 0,1 0 1 0 0,-1 0-1 0 0,1 0 1 0 0,0-1-1 0 0,0 1 1 0 0,1-1-1 0 0,-1 0 1 0 0,1 0-1 0 0,0 0 1 0 0,-1-1-1 0 0,1 1 1 0 0,0-1-1 0 0,1 0 1 0 0,-1 0-1 0 0,0 0 1 0 0,0-1-1 0 0,1 1 1 0 0,5 0-1 0 0,-1-1-31 0 0,1 0-1 0 0,-1 0 0 0 0,1-1 1 0 0,0 0-1 0 0,-1-1 1 0 0,1 0-1 0 0,-1-1 0 0 0,0 0 1 0 0,1 0-1 0 0,-1-1 1 0 0,0 0-1 0 0,12-6 0 0 0,-6 2-23 0 0,0-1-1 0 0,0-1 1 0 0,-1-1-1 0 0,0 0 0 0 0,-1 0 1 0 0,13-14-1 0 0,-18 15-12 0 0,0 0 1 0 0,-1 0-1 0 0,-1-1 0 0 0,1 0 1 0 0,-1 0-1 0 0,-1-1 0 0 0,0 1 1 0 0,-1-1-1 0 0,0 0 0 0 0,0-1 0 0 0,-1 1 1 0 0,-1-1-1 0 0,0 1 0 0 0,0-1 1 0 0,-1 0-1 0 0,-1 0 0 0 0,0 1 0 0 0,-1-1 1 0 0,0 0-1 0 0,0 0 0 0 0,-1 1 1 0 0,-1-1-1 0 0,0 1 0 0 0,-10-22 0 0 0,12 29-22 0 0,-1 1-1 0 0,0 0 1 0 0,0 0-1 0 0,0 0 1 0 0,0 0-1 0 0,-1 0 1 0 0,1 1-1 0 0,-1-1 1 0 0,0 0-1 0 0,1 1 1 0 0,-1 0-1 0 0,0 0 1 0 0,-1 0-1 0 0,1 0 1 0 0,-6-2-1 0 0,4 2 1 0 0,0 1 0 0 0,0 0 0 0 0,0 0 1 0 0,0 1-1 0 0,0-1 0 0 0,0 1 0 0 0,0 0 0 0 0,-1 0 0 0 0,1 1 0 0 0,-6 0 0 0 0,-3 3-106 0 0,-1 0 0 0 0,1 1 0 0 0,0 1 0 0 0,0 0 0 0 0,0 1 0 0 0,-21 14 0 0 0,22-12-608 0 0,1 0-1 0 0,1 1 1 0 0,0 0-1 0 0,0 1 1 0 0,-15 20 0 0 0,13-15-904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978"/>
    </inkml:context>
    <inkml:brush xml:id="br0">
      <inkml:brushProperty name="width" value="0.05" units="cm"/>
      <inkml:brushProperty name="height" value="0.05" units="cm"/>
      <inkml:brushProperty name="color" value="#004F8B"/>
    </inkml:brush>
  </inkml:definitions>
  <inkml:trace contextRef="#ctx0" brushRef="#br0">80 0 7831 0 0,'0'0'7188'0'0,"0"2"-6153"0"0,-2 21-43 0 0,-1-1 0 0 0,-1 0 0 0 0,-1 0 0 0 0,-15 41 0 0 0,0 3-144 0 0,14-41-705 0 0,-2 10 898 0 0,5-25-2538 0 0,-2-23-7277 0 0,2 1 3222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4:56:31.241"/>
    </inkml:context>
    <inkml:brush xml:id="br0">
      <inkml:brushProperty name="width" value="0.05" units="cm"/>
      <inkml:brushProperty name="height" value="0.05" units="cm"/>
      <inkml:brushProperty name="color" value="#E71224"/>
    </inkml:brush>
  </inkml:definitions>
  <inkml:trace contextRef="#ctx0" brushRef="#br0">41 100 2759 0 0,'4'-30'620'0'0,"-4"25"640"0"0,2 0 0 0 0,-1 0 0 0 0,1 0 0 0 0,-1 0 0 0 0,5-8 0 0 0,-5 11-737 0 0,1 0 0 0 0,-1 0 0 0 0,1 0 0 0 0,0 0 0 0 0,-1 0 0 0 0,1 0 0 0 0,0 0 0 0 0,0 1 0 0 0,0-1 0 0 0,0 1 1 0 0,0-1-1 0 0,5-1 0 0 0,-4 2-628 0 0,0-1 0 0 0,1 1 1 0 0,-1 0-1 0 0,1 1 0 0 0,-1-1 1 0 0,7 0-1 0 0,1 1 213 0 0,0 0 1 0 0,0 1-1 0 0,0 0 1 0 0,-1 1-1 0 0,1 0 1 0 0,0 1-1 0 0,-1 0 1 0 0,1 0-1 0 0,-1 1 1 0 0,0 1-1 0 0,0 0 1 0 0,-1 0-1 0 0,1 1 1 0 0,-1 0-1 0 0,-1 0 1 0 0,1 1-1 0 0,-1 0 1 0 0,0 1-1 0 0,0 0 1 0 0,-1 0-1 0 0,0 1 1 0 0,-1 0-1 0 0,11 17 1 0 0,-11-14-111 0 0,0 0-1 0 0,-1 1 1 0 0,0-1 0 0 0,-1 1 0 0 0,0 0 0 0 0,-1 0-1 0 0,0 0 1 0 0,-1 0 0 0 0,-1 1 0 0 0,0-1 0 0 0,0 1-1 0 0,-2-1 1 0 0,0 1 0 0 0,0-1 0 0 0,-1 0 0 0 0,-1 0-1 0 0,0 0 1 0 0,-1 0 0 0 0,-6 15 0 0 0,3-14-53 0 0,-1 0 0 0 0,0-1 1 0 0,-1 0-1 0 0,-1-1 0 0 0,0 1 1 0 0,0-2-1 0 0,-2 0 0 0 0,-13 12 1 0 0,-3-1-102 0 0,-2-1 1 0 0,-44 25-1 0 0,65-41 165 0 0,0-1 0 0 0,0 0 0 0 0,0-1 0 0 0,-1 0-1 0 0,-11 2 1 0 0,17-4-4 0 0,0-1 1 0 0,0 1-1 0 0,0-1 0 0 0,1 0 0 0 0,-1 0 0 0 0,0-1 1 0 0,-5 0-1 0 0,8 1-4 0 0,-1-1 1 0 0,0 1 0 0 0,1-1-1 0 0,-1 0 1 0 0,1 1 0 0 0,-1-1-1 0 0,1 0 1 0 0,-1 0-1 0 0,1 0 1 0 0,0 0 0 0 0,-1 0-1 0 0,1 0 1 0 0,0-1 0 0 0,0 1-1 0 0,0 0 1 0 0,0 0 0 0 0,-1-2-1 0 0,1 1-2 0 0,0-1 1 0 0,0 1-1 0 0,1 0 0 0 0,-1 0 1 0 0,1 0-1 0 0,0 0 0 0 0,-1-1 0 0 0,1 1 1 0 0,0 0-1 0 0,0 0 0 0 0,0 0 0 0 0,1-1 1 0 0,-1 1-1 0 0,0 0 0 0 0,1 0 0 0 0,0 0 1 0 0,0-3-1 0 0,9-16-1240 0 0,1 3-3298 0 0,1 4-1032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380"/>
    </inkml:context>
    <inkml:brush xml:id="br0">
      <inkml:brushProperty name="width" value="0.05" units="cm"/>
      <inkml:brushProperty name="height" value="0.05" units="cm"/>
      <inkml:brushProperty name="color" value="#004F8B"/>
    </inkml:brush>
  </inkml:definitions>
  <inkml:trace contextRef="#ctx0" brushRef="#br0">35 243 17047 0 0,'0'0'1776'0'0,"16"-7"-1310"0"0,1 2 152 0 0,1 0 1 0 0,-1 2-1 0 0,24-3 1 0 0,22-4-588 0 0,-26-2-3800 0 0,-27 7-2873 0 0</inkml:trace>
  <inkml:trace contextRef="#ctx0" brushRef="#br0" timeOffset="1">5 95 14623 0 0,'-4'-8'1566'0'0,"4"7"-1545"0"0,0 0 1 0 0,0 0 0 0 0,0 0-1 0 0,0 0 1 0 0,0 0 0 0 0,0 1 0 0 0,0-1-1 0 0,0 0 1 0 0,1 0 0 0 0,-1 0-1 0 0,0 0 1 0 0,0 0 0 0 0,1 0 0 0 0,-1 1-1 0 0,1-1 1 0 0,-1 0 0 0 0,1 0-1 0 0,-1 1 1 0 0,1-1 0 0 0,-1 0 0 0 0,1 1-1 0 0,0-1 1 0 0,-1 0 0 0 0,1 1-1 0 0,0-1 1 0 0,0 0 0 0 0,21-9 926 0 0,-20 9-814 0 0,45-12 151 0 0,0 1 1 0 0,1 3 0 0 0,60-4 0 0 0,-80 9-937 0 0,-6 2-5883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379"/>
    </inkml:context>
    <inkml:brush xml:id="br0">
      <inkml:brushProperty name="width" value="0.05" units="cm"/>
      <inkml:brushProperty name="height" value="0.05" units="cm"/>
      <inkml:brushProperty name="color" value="#004F8B"/>
    </inkml:brush>
  </inkml:definitions>
  <inkml:trace contextRef="#ctx0" brushRef="#br0">5 140 3223 0 0,'-1'-2'240'0'0,"-3"-22"524"0"0,4 21-275 0 0,1 1 0 0 0,-1 0-1 0 0,1-1 1 0 0,-1 1 0 0 0,1-1-1 0 0,0 1 1 0 0,0 0 0 0 0,0-1-1 0 0,0 1 1 0 0,0 0 0 0 0,1 0-1 0 0,-1 0 1 0 0,1 0 0 0 0,-1 0-1 0 0,1 0 1 0 0,0 1 0 0 0,0-1-1 0 0,0 0 1 0 0,0 1 0 0 0,0-1-1 0 0,3-1 1 0 0,11-6 245 0 0,1-1 1 0 0,0 2-1 0 0,0 0 0 0 0,1 1 0 0 0,23-6 1 0 0,-28 10-349 0 0,1 0 1 0 0,-1 1 0 0 0,0 0 0 0 0,0 1-1 0 0,1 1 1 0 0,-1 0 0 0 0,0 1 0 0 0,18 3-1 0 0,-29-4-343 0 0,0 0-1 0 0,0 1 1 0 0,0-1-1 0 0,0 1 1 0 0,0-1-1 0 0,0 1 1 0 0,0 0-1 0 0,0 0 0 0 0,0 0 1 0 0,-1 0-1 0 0,1 0 1 0 0,0 0-1 0 0,0 0 1 0 0,-1 0-1 0 0,1 1 0 0 0,-1-1 1 0 0,1 1-1 0 0,-1-1 1 0 0,0 1-1 0 0,0 0 1 0 0,0-1-1 0 0,0 1 0 0 0,0 0 1 0 0,0 0-1 0 0,0 0 1 0 0,0 0-1 0 0,-1 0 1 0 0,1 0-1 0 0,-1 0 1 0 0,1 4-1 0 0,-1-2-24 0 0,0 0-1 0 0,-1 0 1 0 0,0 0-1 0 0,0-1 1 0 0,0 1 0 0 0,0 0-1 0 0,0 0 1 0 0,-1 0 0 0 0,0-1-1 0 0,0 1 1 0 0,0-1 0 0 0,0 1-1 0 0,0-1 1 0 0,-6 6-1 0 0,-2 2-28 0 0,0 0-1 0 0,-1-1 0 0 0,-1-1 1 0 0,0 1-1 0 0,0-2 0 0 0,-1 0 0 0 0,0 0 1 0 0,0-1-1 0 0,-1-1 0 0 0,0 0 1 0 0,0-1-1 0 0,0 0 0 0 0,-25 3 0 0 0,38-7-85 0 0,21-1-991 0 0,-10 1 1100 0 0,1 0 0 0 0,-1 1 0 0 0,1 0 0 0 0,-1 0 0 0 0,0 1 0 0 0,0 1 0 0 0,18 8 0 0 0,-15-4 187 0 0,1 1-1 0 0,-1 0 1 0 0,0 1 0 0 0,16 16-1 0 0,-12-8-201 0 0,-6-7 307 0 0,22 19 0 0 0,-31-28-470 0 0,1 0 0 0 0,-1 0 1 0 0,1-1-1 0 0,0 1 0 0 0,0 0 0 0 0,0-1 0 0 0,0 0 1 0 0,0 0-1 0 0,1 0 0 0 0,-1 0 0 0 0,0 0 0 0 0,0-1 0 0 0,1 1 1 0 0,3-1-1 0 0,3-1-1137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753"/>
    </inkml:context>
    <inkml:brush xml:id="br0">
      <inkml:brushProperty name="width" value="0.05" units="cm"/>
      <inkml:brushProperty name="height" value="0.05" units="cm"/>
      <inkml:brushProperty name="color" value="#004F8B"/>
    </inkml:brush>
  </inkml:definitions>
  <inkml:trace contextRef="#ctx0" brushRef="#br0">2 1 4143 0 0,'0'0'11774'0'0,"14"11"-8965"0"0,-12-6-2634 0 0,1 0 1 0 0,0 0-1 0 0,-1 0 0 0 0,0 0 0 0 0,0 0 1 0 0,-1 0-1 0 0,0 1 0 0 0,0-1 1 0 0,0 1-1 0 0,0-1 0 0 0,-1 10 1 0 0,0 8 330 0 0,-5 32-1 0 0,4-47-329 0 0,-27 175 1335 0 0,28-182-2136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105"/>
    </inkml:context>
    <inkml:brush xml:id="br0">
      <inkml:brushProperty name="width" value="0.05" units="cm"/>
      <inkml:brushProperty name="height" value="0.05" units="cm"/>
      <inkml:brushProperty name="color" value="#004F8B"/>
    </inkml:brush>
  </inkml:definitions>
  <inkml:trace contextRef="#ctx0" brushRef="#br0">21 25 9215 0 0,'0'0'707'0'0,"11"-9"-223"0"0,-8 6 15 0 0,1 1 1 0 0,0 0-1 0 0,0 1 1 0 0,0-1-1 0 0,0 1 1 0 0,0 0-1 0 0,0 0 1 0 0,1 0-1 0 0,-1 0 1 0 0,0 1-1 0 0,0-1 1 0 0,1 1-1 0 0,3 0 0 0 0,11 2 1186 0 0,28 4 0 0 0,-45-6-1579 0 0,10 3 324 0 0,14 1 253 0 0,-1 1 0 0 0,45 15 0 0 0,-64-18-657 0 0,0 0 0 0 0,-1 1-1 0 0,1 0 1 0 0,-1 0 0 0 0,0 0-1 0 0,0 0 1 0 0,0 1 0 0 0,0 0-1 0 0,0 0 1 0 0,-1 0 0 0 0,0 1-1 0 0,0 0 1 0 0,0-1 0 0 0,0 1-1 0 0,-1 1 1 0 0,0-1-1 0 0,4 9 1 0 0,-6-10 4 0 0,0 1 0 0 0,0-1 0 0 0,-1 1 0 0 0,0-1 0 0 0,1 1 0 0 0,-2 0 0 0 0,1-1 0 0 0,-1 1 0 0 0,1-1 0 0 0,-1 1 0 0 0,0-1 0 0 0,-1 1 0 0 0,1-1 0 0 0,-1 0 0 0 0,0 0 0 0 0,0 1 0 0 0,-5 5 0 0 0,-3 7 140 0 0,-1-2-1 0 0,-23 26 0 0 0,17-22-83 0 0,-1-1 1 0 0,-1-1-1 0 0,0-1 0 0 0,-1-1 0 0 0,-26 16 0 0 0,40-28-80 0 0,0 0 0 0 0,0-1 0 0 0,0 0 0 0 0,0 0 0 0 0,0 0 0 0 0,0-1 0 0 0,0 0 0 0 0,-1 0 0 0 0,1 0 0 0 0,0-1 0 0 0,-1 0 0 0 0,-6-1-1 0 0,8 0-32 0 0,0 1-1 0 0,0-1 1 0 0,1 0-1 0 0,-1-1 0 0 0,0 1 1 0 0,0-1-1 0 0,1 0 0 0 0,-1 0 1 0 0,1-1-1 0 0,0 1 0 0 0,0-1 1 0 0,0 0-1 0 0,0 0 0 0 0,0 0 1 0 0,-5-6-1 0 0,8 8-79 0 0,1 1 75 0 0,-1 0-1 0 0,1 0 0 0 0,0 0 0 0 0,0-1 0 0 0,-1 1 0 0 0,1 0 0 0 0,0 0 1 0 0,0 0-1 0 0,-1 0 0 0 0,1 0 0 0 0,0-1 0 0 0,0 1 0 0 0,0 0 0 0 0,-1 0 1 0 0,1 0-1 0 0,0 0 0 0 0,0-1 0 0 0,0 1 0 0 0,-1 0 0 0 0,1 0 0 0 0,0-1 1 0 0,0 1-1 0 0,0 0 0 0 0,0 0 0 0 0,0-1 0 0 0,0 1 0 0 0,0 0 0 0 0,0 0 1 0 0,0-1-1 0 0,-1 1 0 0 0,1 0 0 0 0,0-1 0 0 0,0 1 0 0 0,0 0 0 0 0,1 0 0 0 0,-1-1 1 0 0,0 1-1 0 0,0 0 0 0 0,0-1 0 0 0,0 1 0 0 0,0 0 0 0 0,0 0 0 0 0,0-1 1 0 0,0 1-1 0 0,0 0 0 0 0,1 0 0 0 0,-1-1 0 0 0,0 1 0 0 0,0 0 0 0 0,1 0 1 0 0,6-13-7156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505"/>
    </inkml:context>
    <inkml:brush xml:id="br0">
      <inkml:brushProperty name="width" value="0.05" units="cm"/>
      <inkml:brushProperty name="height" value="0.05" units="cm"/>
      <inkml:brushProperty name="color" value="#004F8B"/>
    </inkml:brush>
  </inkml:definitions>
  <inkml:trace contextRef="#ctx0" brushRef="#br0">66 0 8751 0 0,'0'0'4410'0'0,"-4"18"-1969"0"0,-5 11-1664 0 0,1 1 1 0 0,1 0-1 0 0,-3 40 1 0 0,-5 23 861 0 0,10-72-1116 0 0,-1 31 1 0 0,5-46-454 0 0,1-1 1 0 0,0 1 0 0 0,0 0-1 0 0,1 0 1 0 0,-1 0 0 0 0,1 0-1 0 0,1 0 1 0 0,-1-1 0 0 0,1 1-1 0 0,3 6 1 0 0,-5-11-65 0 0,1 0 0 0 0,0 1 1 0 0,0-1-1 0 0,0 0 0 0 0,0 0 0 0 0,0 0 0 0 0,1 0 0 0 0,-1 0 1 0 0,0 0-1 0 0,0-1 0 0 0,1 1 0 0 0,-1 0 0 0 0,0-1 0 0 0,1 1 1 0 0,-1-1-1 0 0,1 1 0 0 0,-1-1 0 0 0,0 0 0 0 0,1 1 0 0 0,-1-1 1 0 0,1 0-1 0 0,2 0 0 0 0,-2 0-4 0 0,27 0-11 0 0,0-2-1 0 0,0-1 1 0 0,-1-1 0 0 0,39-10-1 0 0,-49 10 4 0 0,45-15-196 0 0,-42 11-2075 0 0,-1-1-3287 0 0,-11 5-580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882"/>
    </inkml:context>
    <inkml:brush xml:id="br0">
      <inkml:brushProperty name="width" value="0.05" units="cm"/>
      <inkml:brushProperty name="height" value="0.05" units="cm"/>
      <inkml:brushProperty name="color" value="#004F8B"/>
    </inkml:brush>
  </inkml:definitions>
  <inkml:trace contextRef="#ctx0" brushRef="#br0">18 269 14743 0 0,'0'0'1335'0'0,"7"-16"-936"0"0,-2 12 31 0 0,0 0 1 0 0,0 1 0 0 0,1 0 0 0 0,-1 0 0 0 0,1 1 0 0 0,-1-1 0 0 0,1 1-1 0 0,10-2 1 0 0,55-8 349 0 0,-43 8-488 0 0,18-5-143 0 0,85-28 1 0 0,-127 36-323 0 0,0-1 215 0 0</inkml:trace>
  <inkml:trace contextRef="#ctx0" brushRef="#br0" timeOffset="1">5 106 6911 0 0,'-4'-15'736'0'0,"4"13"-493"0"0,0 0-1 0 0,0 0 1 0 0,0 0 0 0 0,1-1-1 0 0,-1 1 1 0 0,1 0-1 0 0,-1 0 1 0 0,1 0-1 0 0,0 0 1 0 0,0 0-1 0 0,0 0 1 0 0,0 0-1 0 0,0 1 1 0 0,0-1-1 0 0,0 0 1 0 0,1 0 0 0 0,-1 1-1 0 0,0-1 1 0 0,1 1-1 0 0,2-3 1 0 0,1 0 326 0 0,1 0 1 0 0,-1 0-1 0 0,1 0 1 0 0,0 1-1 0 0,8-4 1 0 0,-2 2-93 0 0,1 1 0 0 0,-1 0 0 0 0,1 1 1 0 0,0 0-1 0 0,0 2 0 0 0,1-1 0 0 0,20 1 0 0 0,6 3-26 0 0,46 9 0 0 0,-10-1-3697 0 0,-62-9 1686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251"/>
    </inkml:context>
    <inkml:brush xml:id="br0">
      <inkml:brushProperty name="width" value="0.05" units="cm"/>
      <inkml:brushProperty name="height" value="0.05" units="cm"/>
      <inkml:brushProperty name="color" value="#004F8B"/>
    </inkml:brush>
  </inkml:definitions>
  <inkml:trace contextRef="#ctx0" brushRef="#br0">0 10 919 0 0,'0'0'10822'0'0,"19"-10"-6972"0"0,-18 11-3700 0 0,1 1 0 0 0,0-1 0 0 0,-1 1 0 0 0,1-1 0 0 0,-1 1-1 0 0,0 0 1 0 0,1 0 0 0 0,-1-1 0 0 0,0 1 0 0 0,0 0 0 0 0,0 0-1 0 0,0 0 1 0 0,0 0 0 0 0,-1 0 0 0 0,1 0 0 0 0,-1 1 0 0 0,1-1 0 0 0,-1 0-1 0 0,0 0 1 0 0,0 0 0 0 0,0 4 0 0 0,0 9 398 0 0,0 0 1 0 0,-4 15-1 0 0,3-14-171 0 0,-4 29 903 0 0,1-22-933 0 0,2 1 1 0 0,1-1-1 0 0,0 1 0 0 0,2-1 1 0 0,4 24-1 0 0,-5-45-385 0 0,0-13-5791 0 0,-1-10 3868 0 0,-6 0-14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675"/>
    </inkml:context>
    <inkml:brush xml:id="br0">
      <inkml:brushProperty name="width" value="0.05" units="cm"/>
      <inkml:brushProperty name="height" value="0.05" units="cm"/>
      <inkml:brushProperty name="color" value="#004F8B"/>
    </inkml:brush>
  </inkml:definitions>
  <inkml:trace contextRef="#ctx0" brushRef="#br0">0 107 12239 0 0,'9'-13'1299'0'0,"-3"7"-1138"0"0,0 1 0 0 0,0 0 0 0 0,0 0 0 0 0,1 1 0 0 0,0 0 0 0 0,0 0 0 0 0,0 1 0 0 0,14-5 0 0 0,66-16 1902 0 0,-84 23-2058 0 0,3 0 52 0 0,101-19 2198 0 0,-96 18-1862 0 0,0 1-1 0 0,0 1 1 0 0,1 0 0 0 0,-1 1-1 0 0,0 0 1 0 0,0 0 0 0 0,19 6-1 0 0,-29-7-374 0 0,0 0 0 0 0,0 0-1 0 0,0 1 1 0 0,0-1 0 0 0,0 0-1 0 0,0 1 1 0 0,0-1-1 0 0,-1 1 1 0 0,1-1 0 0 0,0 1-1 0 0,0-1 1 0 0,0 1-1 0 0,0 0 1 0 0,-1-1 0 0 0,1 1-1 0 0,0 0 1 0 0,-1 0 0 0 0,1-1-1 0 0,0 1 1 0 0,-1 0-1 0 0,1 0 1 0 0,-1 0 0 0 0,0 0-1 0 0,1 0 1 0 0,-1 0-1 0 0,0 0 1 0 0,1 0 0 0 0,-1 0-1 0 0,0 0 1 0 0,0 0-1 0 0,0 0 1 0 0,0 0 0 0 0,0 0-1 0 0,0 0 1 0 0,0 0 0 0 0,0 0-1 0 0,0 0 1 0 0,0 0-1 0 0,-1 0 1 0 0,1 0 0 0 0,0 0-1 0 0,-1 0 1 0 0,1 0-1 0 0,-1 0 1 0 0,1 0 0 0 0,-1-1-1 0 0,1 1 1 0 0,-1 0 0 0 0,0 0-1 0 0,0 0 1 0 0,-4 5 16 0 0,1-1 0 0 0,-1 0 1 0 0,0 0-1 0 0,0 0 0 0 0,0-1 1 0 0,-7 5-1 0 0,-164 94 33 0 0,161-95-62 0 0,4 2-76 0 0,11-10 66 0 0,0 0 1 0 0,0 0-1 0 0,0 1 0 0 0,0-1 0 0 0,0 0 0 0 0,0 0 0 0 0,0 0 0 0 0,0 1 0 0 0,0-1 0 0 0,0 0 0 0 0,0 0 0 0 0,0 1 0 0 0,0-1 0 0 0,0 0 0 0 0,0 0 0 0 0,0 0 0 0 0,0 1 0 0 0,0-1 0 0 0,0 0 0 0 0,1 0 0 0 0,-1 0 1 0 0,0 1-1 0 0,0-1 0 0 0,0 0 0 0 0,0 0 0 0 0,0 0 0 0 0,0 0 0 0 0,1 1 0 0 0,-1-1 0 0 0,0 0 0 0 0,0 0 0 0 0,1 0 0 0 0,24 8-307 0 0,-18-6 290 0 0,28 8 334 0 0,-1 3-1 0 0,0 0 0 0 0,-1 2 1 0 0,46 29-1 0 0,-13-8-235 0 0,-54-30-721 0 0,0-2-39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3.865"/>
    </inkml:context>
    <inkml:brush xml:id="br0">
      <inkml:brushProperty name="width" value="0.05" units="cm"/>
      <inkml:brushProperty name="height" value="0.05" units="cm"/>
      <inkml:brushProperty name="color" value="#004F8B"/>
    </inkml:brush>
  </inkml:definitions>
  <inkml:trace contextRef="#ctx0" brushRef="#br0">0 28 6335 0 0,'0'-15'670'0'0,"5"2"7820"0"0,2 32-6600 0 0,1 29-1509 0 0,-10 115 1605 0 0,-1-2-760 0 0,8-135-1185 0 0,-5-25-101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213"/>
    </inkml:context>
    <inkml:brush xml:id="br0">
      <inkml:brushProperty name="width" value="0.05" units="cm"/>
      <inkml:brushProperty name="height" value="0.05" units="cm"/>
      <inkml:brushProperty name="color" value="#004F8B"/>
    </inkml:brush>
  </inkml:definitions>
  <inkml:trace contextRef="#ctx0" brushRef="#br0">1 128 9671 0 0,'0'0'440'0'0,"5"-6"151"0"0,5-2-92 0 0,-1 0-1 0 0,1 1 1 0 0,1 0 0 0 0,-1 0 0 0 0,1 1-1 0 0,0 1 1 0 0,1 0 0 0 0,12-4-1 0 0,6-4 970 0 0,-2 1-254 0 0,44-12 1 0 0,-63 21-1011 0 0,1 1 1 0 0,1 0-1 0 0,-1 0 0 0 0,0 1 1 0 0,0 1-1 0 0,0 0 0 0 0,1 0 1 0 0,12 2-1 0 0,-21-2-174 0 0,0 1 0 0 0,-1-1 0 0 0,1 0 0 0 0,0 1 0 0 0,-1-1 1 0 0,1 1-1 0 0,-1-1 0 0 0,1 1 0 0 0,-1 0 0 0 0,1-1 0 0 0,-1 1 0 0 0,1 0 0 0 0,-1 0 0 0 0,0 0 1 0 0,0 0-1 0 0,1 1 0 0 0,-1-1 0 0 0,0 0 0 0 0,0 0 0 0 0,0 1 0 0 0,0-1 0 0 0,0 0 0 0 0,-1 1 1 0 0,1-1-1 0 0,0 1 0 0 0,0 2 0 0 0,-1-1 14 0 0,0 1 0 0 0,0-1 1 0 0,0 0-1 0 0,0 0 0 0 0,-1 1 0 0 0,0-1 0 0 0,1 0 1 0 0,-1 0-1 0 0,0 0 0 0 0,-1 0 0 0 0,1 0 0 0 0,0 0 1 0 0,-3 3-1 0 0,-18 28 144 0 0,-1-2 0 0 0,-52 55 0 0 0,24-30-670 0 0,50-55 28 0 0,-5 5 480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562"/>
    </inkml:context>
    <inkml:brush xml:id="br0">
      <inkml:brushProperty name="width" value="0.05" units="cm"/>
      <inkml:brushProperty name="height" value="0.05" units="cm"/>
      <inkml:brushProperty name="color" value="#004F8B"/>
    </inkml:brush>
  </inkml:definitions>
  <inkml:trace contextRef="#ctx0" brushRef="#br0">22 0 14911 0 0,'0'0'3171'0'0,"-1"2"-2324"0"0,-8 155 3532 0 0,0-59-3716 0 0,6-46-3880 0 0,6-66-8706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2.754"/>
    </inkml:context>
    <inkml:brush xml:id="br0">
      <inkml:brushProperty name="width" value="0.05" units="cm"/>
      <inkml:brushProperty name="height" value="0.05" units="cm"/>
      <inkml:brushProperty name="color" value="#004F8B"/>
    </inkml:brush>
  </inkml:definitions>
  <inkml:trace contextRef="#ctx0" brushRef="#br0">213 102 8287 0 0,'0'0'756'0'0,"8"-12"-393"0"0,14-18 4909 0 0,-17 24-4757 0 0,0 0 1 0 0,-1-1-1 0 0,0 1 1 0 0,6-12-1 0 0,-10 17-147 0 0,-12-10-21 0 0,7 10-283 0 0,-1 0 0 0 0,1 0 0 0 0,-1 0 0 0 0,0 1 0 0 0,1 0 0 0 0,-1 0 0 0 0,1 0 0 0 0,-1 1 0 0 0,1-1 0 0 0,-1 1 0 0 0,1 1 0 0 0,-1-1-1 0 0,1 1 1 0 0,0 0 0 0 0,-6 3 0 0 0,1 0 86 0 0,0 0 0 0 0,0 0-1 0 0,1 1 1 0 0,0 0-1 0 0,0 1 1 0 0,-13 13 0 0 0,20-18-99 0 0,0-1 1 0 0,1 1 0 0 0,-1 0 0 0 0,1 0 0 0 0,0 0 0 0 0,0 0 0 0 0,0 0 0 0 0,0 0 0 0 0,0 0 0 0 0,0 1 0 0 0,0-1-1 0 0,1 0 1 0 0,-1 0 0 0 0,1 1 0 0 0,0-1 0 0 0,-1 0 0 0 0,1 1 0 0 0,0 2 0 0 0,1-2-1 0 0,0 1 0 0 0,0-1 0 0 0,0 1-1 0 0,0-1 1 0 0,0 1 0 0 0,1-1 0 0 0,-1 1 0 0 0,1-1 0 0 0,0 0 0 0 0,4 4 0 0 0,4 6 32 0 0,2-2 1 0 0,-1 1-1 0 0,1-2 0 0 0,16 12 0 0 0,-21-17-56 0 0,19 13 52 0 0,-16-12-47 0 0,-1 1-1 0 0,0-1 1 0 0,-1 1 0 0 0,0 1 0 0 0,0-1-1 0 0,10 14 1 0 0,-17-20-22 0 0,-1 0 1 0 0,1-1-1 0 0,-1 1 0 0 0,1 0 1 0 0,-1 0-1 0 0,1-1 0 0 0,-1 1 0 0 0,0 0 1 0 0,0 0-1 0 0,1 0 0 0 0,-1-1 1 0 0,0 1-1 0 0,0 0 0 0 0,0 0 0 0 0,0 0 1 0 0,0 0-1 0 0,0-1 0 0 0,0 1 1 0 0,0 0-1 0 0,0 0 0 0 0,0 0 0 0 0,-1 0 1 0 0,1-1-1 0 0,0 1 0 0 0,-1 1 0 0 0,0 0 29 0 0,-1-1-1 0 0,1 0 0 0 0,0 1 0 0 0,0-1 0 0 0,-1 0 0 0 0,1 0 0 0 0,-1 0 0 0 0,1 0 0 0 0,-1 0 1 0 0,1 0-1 0 0,-4 1 0 0 0,-3 1 184 0 0,0-1-1 0 0,-1 0 1 0 0,-17 3 0 0 0,9-4-20 0 0,0 0 0 0 0,0 0 0 0 0,0-2 1 0 0,-18-2-1 0 0,27 2-297 0 0,0-1 1 0 0,0 0-1 0 0,0 0 1 0 0,0 0-1 0 0,0-1 0 0 0,1-1 1 0 0,-1 1-1 0 0,1-1 1 0 0,0 0-1 0 0,-9-7 1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4.949"/>
    </inkml:context>
    <inkml:brush xml:id="br0">
      <inkml:brushProperty name="width" value="0.05" units="cm"/>
      <inkml:brushProperty name="height" value="0.05" units="cm"/>
      <inkml:brushProperty name="color" value="#004F8B"/>
    </inkml:brush>
  </inkml:definitions>
  <inkml:trace contextRef="#ctx0" brushRef="#br0">1 109 4607 0 0,'0'0'354'0'0,"4"-8"-220"0"0,-1 4 596 0 0,1 0-1 0 0,-1 0 1 0 0,1 1-1 0 0,-1 0 0 0 0,1-1 1 0 0,0 1-1 0 0,0 1 1 0 0,1-1-1 0 0,7-3 0 0 0,48-17 4423 0 0,-29 12-4664 0 0,-18 5-22 0 0,1 1 0 0 0,0 0 0 0 0,0 1 0 0 0,1 1 0 0 0,-1 0 0 0 0,1 1 0 0 0,-1 0 0 0 0,20 1 0 0 0,-33 1-447 0 0,0 0-1 0 0,0 0 0 0 0,0 0 1 0 0,0 0-1 0 0,0 1 0 0 0,0-1 1 0 0,0 0-1 0 0,0 1 0 0 0,0-1 1 0 0,0 0-1 0 0,0 1 1 0 0,0-1-1 0 0,0 1 0 0 0,0-1 1 0 0,0 1-1 0 0,-1 0 0 0 0,1-1 1 0 0,0 1-1 0 0,0 0 0 0 0,-1-1 1 0 0,1 1-1 0 0,0 0 1 0 0,-1 0-1 0 0,1 0 0 0 0,-1 0 1 0 0,1 1-1 0 0,-1 0-1 0 0,1-1 0 0 0,-1 1 0 0 0,0 0 0 0 0,0 0 1 0 0,0 0-1 0 0,0 0 0 0 0,0 0 0 0 0,-1 0 0 0 0,1-1 0 0 0,-1 1 0 0 0,1 0 1 0 0,-1 0-1 0 0,0 2 0 0 0,-3 4 0 0 0,-1 0 1 0 0,1 0 0 0 0,-1 0-1 0 0,-11 12 1 0 0,-19 17-167 0 0,-2-3 1 0 0,-1-1-1 0 0,-2-2 0 0 0,-44 27 0 0 0,83-57 61 0 0,25-4-701 0 0,-13 2 849 0 0,-1 0 0 0 0,1 1 0 0 0,-1 0 0 0 0,1 1 0 0 0,0 0 0 0 0,-1 1 0 0 0,1 0 0 0 0,-1 1 0 0 0,0 0 1 0 0,0 0-1 0 0,0 1 0 0 0,0 0 0 0 0,-1 1 0 0 0,1 0 0 0 0,-1 0 0 0 0,0 1 0 0 0,-1 1 0 0 0,15 13 0 0 0,-1 1 88 0 0,-16-13-468 0 0,1-1 0 0 0,0-1 0 0 0,10 8 0 0 0,-9-10-1108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331"/>
    </inkml:context>
    <inkml:brush xml:id="br0">
      <inkml:brushProperty name="width" value="0.05" units="cm"/>
      <inkml:brushProperty name="height" value="0.05" units="cm"/>
      <inkml:brushProperty name="color" value="#004F8B"/>
    </inkml:brush>
  </inkml:definitions>
  <inkml:trace contextRef="#ctx0" brushRef="#br0">85 19 3223 0 0,'-2'-1'240'0'0,"1"1"825"0"0,-1-1-1 0 0,1 1 1 0 0,-1-1 0 0 0,0 1-1 0 0,1 0 1 0 0,-1-1-1 0 0,0 1 1 0 0,1 0-1 0 0,-1 0 1 0 0,0 0-1 0 0,-3 1 1 0 0,4-1-765 0 0,0 1 0 0 0,-1-1 0 0 0,1 1 0 0 0,0 0 0 0 0,-1-1 0 0 0,1 1 0 0 0,0 0 0 0 0,0 0 1 0 0,0-1-1 0 0,0 1 0 0 0,-2 2 0 0 0,0 0-582 0 0,1 1 0 0 0,0 0-1 0 0,-1 0 1 0 0,1 0 0 0 0,0 0 0 0 0,-2 7 0 0 0,1-3 1401 0 0,-1 4-935 0 0,0 0-1 0 0,0 1 1 0 0,1 0-1 0 0,1 0 1 0 0,0 0 0 0 0,0 21-1 0 0,1-26-41 0 0,1 1 0 0 0,1-1 0 0 0,0 0 0 0 0,0 0 0 0 0,1 0 0 0 0,-1 1 0 0 0,2-1 0 0 0,-1-1 0 0 0,1 1 0 0 0,1 0 0 0 0,6 11 0 0 0,-9-17-105 0 0,1 1 0 0 0,0-1 0 0 0,-1 0 0 0 0,1 0 0 0 0,0 0 0 0 0,0 0 0 0 0,1 0 0 0 0,-1-1 0 0 0,0 1-1 0 0,0-1 1 0 0,1 1 0 0 0,-1-1 0 0 0,1 0 0 0 0,-1 0 0 0 0,1 0 0 0 0,-1 0 0 0 0,1 0 0 0 0,0-1 0 0 0,0 1-1 0 0,-1-1 1 0 0,1 0 0 0 0,0 0 0 0 0,0 0 0 0 0,3 0 0 0 0,-2-1-12 0 0,0 0-1 0 0,0 0 1 0 0,0 0-1 0 0,0-1 1 0 0,-1 1 0 0 0,1-1-1 0 0,-1 0 1 0 0,1 0 0 0 0,-1 0-1 0 0,0-1 1 0 0,1 1 0 0 0,-1-1-1 0 0,0 1 1 0 0,-1-1 0 0 0,1 0-1 0 0,2-4 1 0 0,3-4-7 0 0,0-1 0 0 0,-1 0 0 0 0,-1 0 0 0 0,0-1 0 0 0,0 0 0 0 0,4-17 0 0 0,-7 20-19 0 0,-1 0 0 0 0,0 0 0 0 0,-1 0 0 0 0,0 0 1 0 0,-1 0-1 0 0,0 0 0 0 0,0 0 0 0 0,-1 0 0 0 0,-3-16 0 0 0,3 23 4 0 0,0 0 0 0 0,0 0-1 0 0,0 1 1 0 0,0-1 0 0 0,0 0-1 0 0,0 0 1 0 0,-1 0 0 0 0,0 1-1 0 0,1-1 1 0 0,-1 1 0 0 0,0-1-1 0 0,0 1 1 0 0,0 0 0 0 0,-1 0-1 0 0,1 0 1 0 0,-1 0 0 0 0,1 0-1 0 0,-1 0 1 0 0,-4-2 0 0 0,3 3 51 0 0,0-1-1 0 0,0 1 1 0 0,-1 0 0 0 0,1 0 0 0 0,-1 1 0 0 0,1-1 0 0 0,0 1 0 0 0,-1 0 0 0 0,1 0 0 0 0,-1 0 0 0 0,1 1-1 0 0,-8 1 1 0 0,6 0-64 0 0,-1 0 1 0 0,1 0-1 0 0,-1 0 0 0 0,1 1 0 0 0,0 0 0 0 0,0 1 0 0 0,0-1 0 0 0,-7 6 0 0 0,10-6-168 0 0,-1 0 0 0 0,1 0 0 0 0,0 0 0 0 0,0 1 0 0 0,0-1 0 0 0,0 1 0 0 0,1-1 0 0 0,-1 1 0 0 0,1 0 0 0 0,0 0 0 0 0,0 0 0 0 0,-2 8 0 0 0,3-2-5187 0 0,2 0-1709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5.708"/>
    </inkml:context>
    <inkml:brush xml:id="br0">
      <inkml:brushProperty name="width" value="0.05" units="cm"/>
      <inkml:brushProperty name="height" value="0.05" units="cm"/>
      <inkml:brushProperty name="color" value="#004F8B"/>
    </inkml:brush>
  </inkml:definitions>
  <inkml:trace contextRef="#ctx0" brushRef="#br0">41 1 15751 0 0,'0'0'1424'0'0,"-2"0"-1172"0"0,1 0-183 0 0,-1 1-1 0 0,1-1 0 0 0,0 1 1 0 0,-1-1-1 0 0,1 1 0 0 0,0 0 1 0 0,0 0-1 0 0,0-1 0 0 0,-1 1 1 0 0,1 0-1 0 0,0 0 0 0 0,0 0 1 0 0,0 0-1 0 0,0 0 0 0 0,1 0 1 0 0,-1 0-1 0 0,0 1 0 0 0,0-1 1 0 0,1 0-1 0 0,-1 0 0 0 0,0 3 0 0 0,0-1 127 0 0,0 1-1 0 0,0-1 0 0 0,1 1 1 0 0,0 0-1 0 0,0 6 0 0 0,-1-1 20 0 0,-8 144 1666 0 0,8-145-1832 0 0,1-3-19 0 0,-1 1 0 0 0,1 0 0 0 0,0 0-1 0 0,0-1 1 0 0,1 1 0 0 0,-1 0 0 0 0,1-1-1 0 0,1 1 1 0 0,2 9 0 0 0,-3-14-544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094"/>
    </inkml:context>
    <inkml:brush xml:id="br0">
      <inkml:brushProperty name="width" value="0.05" units="cm"/>
      <inkml:brushProperty name="height" value="0.05" units="cm"/>
      <inkml:brushProperty name="color" value="#004F8B"/>
    </inkml:brush>
  </inkml:definitions>
  <inkml:trace contextRef="#ctx0" brushRef="#br0">1 36 11519 0 0,'0'0'1355'0'0,"2"-1"-476"0"0,8-5-231 0 0,1 1 1 0 0,-1 1 0 0 0,1 0 0 0 0,1 0-1 0 0,-1 1 1 0 0,0 0 0 0 0,1 1 0 0 0,-1 0-1 0 0,24 1 1 0 0,-3 1 138 0 0,1 2 0 0 0,45 8-1 0 0,-71-9-702 0 0,-1 0-1 0 0,0 1 1 0 0,0-1-1 0 0,0 1 1 0 0,-1 0-1 0 0,1 1 1 0 0,0-1-1 0 0,-1 1 1 0 0,6 4-1 0 0,-9-5-49 0 0,0 0 0 0 0,0-1 0 0 0,0 2 0 0 0,0-1 0 0 0,0 0 0 0 0,-1 0 0 0 0,1 0 0 0 0,-1 1 0 0 0,0-1 0 0 0,0 1 0 0 0,0-1 0 0 0,0 1 0 0 0,0-1 0 0 0,0 1 0 0 0,-1 0 0 0 0,1-1 0 0 0,-1 1 0 0 0,1 0 0 0 0,-1 0 0 0 0,0-1 0 0 0,0 1 0 0 0,-2 5-1 0 0,1 4 84 0 0,-2-1 0 0 0,0 0-1 0 0,0 0 1 0 0,-1 0 0 0 0,-1 0-1 0 0,1-1 1 0 0,-2 1 0 0 0,1-1-1 0 0,-2-1 1 0 0,1 1 0 0 0,-1-1-1 0 0,-10 10 1 0 0,4-5-97 0 0,0-2-1 0 0,-1 1 1 0 0,0-2 0 0 0,-1 0 0 0 0,-1-1 0 0 0,1 0-1 0 0,-19 7 1 0 0,28-15-65 0 0,1 1 0 0 0,-1-1 0 0 0,1 0 0 0 0,-1-1 0 0 0,0 0 0 0 0,-12 2 0 0 0,16-3-7 0 0,0 0 1 0 0,-1 0 0 0 0,1 0 0 0 0,-1-1-1 0 0,1 1 1 0 0,0-1 0 0 0,0 1-1 0 0,-1-1 1 0 0,1 0 0 0 0,0 0-1 0 0,0 0 1 0 0,0 0 0 0 0,0 0 0 0 0,0 0-1 0 0,0 0 1 0 0,0-1 0 0 0,0 1-1 0 0,0-1 1 0 0,-2-2 0 0 0,3 2-31 0 0,0 1 0 0 0,1 0 0 0 0,-1-1 0 0 0,1 1 1 0 0,-1-1-1 0 0,1 1 0 0 0,0-1 0 0 0,-1 1 0 0 0,1-1 0 0 0,0 1 1 0 0,0-1-1 0 0,0 1 0 0 0,0-1 0 0 0,0 1 0 0 0,0-1 0 0 0,0 1 0 0 0,1-1 1 0 0,0-2-1 0 0,-1 3-102 0 0,1 1 1 0 0,-1-1-1 0 0,1 0 0 0 0,-1 1 1 0 0,0-1-1 0 0,1 0 1 0 0,-1 1-1 0 0,1-1 1 0 0,0 0-1 0 0,-1 1 0 0 0,1-1 1 0 0,-1 1-1 0 0,1-1 1 0 0,0 1-1 0 0,-1-1 0 0 0,2 1 1 0 0,6-4-1252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458"/>
    </inkml:context>
    <inkml:brush xml:id="br0">
      <inkml:brushProperty name="width" value="0.05" units="cm"/>
      <inkml:brushProperty name="height" value="0.05" units="cm"/>
      <inkml:brushProperty name="color" value="#004F8B"/>
    </inkml:brush>
  </inkml:definitions>
  <inkml:trace contextRef="#ctx0" brushRef="#br0">1 66 13503 0 0,'0'0'5292'0'0,"8"6"-4728"0"0,-5-3-483 0 0,1 0 0 0 0,-1 1-1 0 0,0-1 1 0 0,0 1-1 0 0,0 0 1 0 0,0 0 0 0 0,-1 0-1 0 0,0 0 1 0 0,0 0 0 0 0,0 0-1 0 0,0 1 1 0 0,0-1 0 0 0,-1 1-1 0 0,0-1 1 0 0,0 1 0 0 0,0 0-1 0 0,0 8 1 0 0,-1 5 156 0 0,-1 0 0 0 0,-1-1 0 0 0,-6 27 0 0 0,-1 20 171 0 0,9-59-384 0 0,0 1 0 0 0,0-1 0 0 0,0 0 0 0 0,1 1 0 0 0,0-1-1 0 0,0 0 1 0 0,0 0 0 0 0,0 0 0 0 0,4 8 0 0 0,-4-11-19 0 0,0-1 0 0 0,0 0 1 0 0,0 1-1 0 0,0-1 0 0 0,0 0 1 0 0,0 1-1 0 0,0-1 0 0 0,1 0 1 0 0,-1 0-1 0 0,0 0 0 0 0,1 0 0 0 0,-1 0 1 0 0,1 0-1 0 0,-1 0 0 0 0,1-1 1 0 0,-1 1-1 0 0,1 0 0 0 0,-1-1 0 0 0,1 1 1 0 0,0-1-1 0 0,-1 0 0 0 0,1 0 1 0 0,0 0-1 0 0,-1 1 0 0 0,1-1 1 0 0,0-1-1 0 0,0 1 0 0 0,-1 0 0 0 0,1 0 1 0 0,0-1-1 0 0,-1 1 0 0 0,1-1 1 0 0,2 0-1 0 0,6-3 28 0 0,0-1-1 0 0,-1 0 1 0 0,1 0 0 0 0,-1-1 0 0 0,0 0-1 0 0,-1-1 1 0 0,1 0 0 0 0,-1 0 0 0 0,-1-1-1 0 0,1 1 1 0 0,-1-2 0 0 0,-1 1 0 0 0,8-13-1 0 0,-11 16 6 0 0,-1-1 0 0 0,1 1 0 0 0,-1-1-1 0 0,-1 0 1 0 0,1 1 0 0 0,-1-1 0 0 0,0 0-1 0 0,0 0 1 0 0,0 0 0 0 0,-1 0 0 0 0,0-8-1 0 0,-3-7 351 0 0,-8-40-1 0 0,7 44-185 0 0,0 0 1 0 0,-1-34-1 0 0,4 44-165 0 0,0-1 0 0 0,8-19-44 0 0,-7 25-93 0 0,2 3-1150 0 0,-1 0 1041 0 0,0-1 0 0 0,0 1-1 0 0,0 0 1 0 0,0-1 0 0 0,0 1-1 0 0,0 0 1 0 0,0 0 0 0 0,-1-1 0 0 0,1 1-1 0 0,0 0 1 0 0,0 0 0 0 0,-1 0-1 0 0,1 0 1 0 0,0 1 0 0 0,3 9-1577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6.827"/>
    </inkml:context>
    <inkml:brush xml:id="br0">
      <inkml:brushProperty name="width" value="0.05" units="cm"/>
      <inkml:brushProperty name="height" value="0.05" units="cm"/>
      <inkml:brushProperty name="color" value="#004F8B"/>
    </inkml:brush>
  </inkml:definitions>
  <inkml:trace contextRef="#ctx0" brushRef="#br0">188 57 6447 0 0,'0'0'499'0'0,"2"-11"1745"0"0,2-31 8420 0 0,-6 41-10656 0 0,1 0-1 0 0,-1 1 1 0 0,1 0 0 0 0,-1-1-1 0 0,1 1 1 0 0,-1 0 0 0 0,1 0-1 0 0,-1-1 1 0 0,1 1 0 0 0,-1 0-1 0 0,1 1 1 0 0,-3-1 0 0 0,-2 2 12 0 0,0 0 0 0 0,0 0 0 0 0,0 1 1 0 0,0-1-1 0 0,0 2 0 0 0,1-1 0 0 0,-1 0 0 0 0,-7 7 0 0 0,-3 4 214 0 0,-18 19-1 0 0,28-25-125 0 0,-1 0 0 0 0,1 0 0 0 0,0 1 0 0 0,1 0 0 0 0,0 0 0 0 0,0 0 1 0 0,1 1-1 0 0,1-1 0 0 0,-1 1 0 0 0,-1 11 0 0 0,3-14-21 0 0,1 0 1 0 0,0 0-1 0 0,0 0 1 0 0,0 0 0 0 0,1 0-1 0 0,0 0 1 0 0,1 0-1 0 0,0 0 1 0 0,0 0-1 0 0,0 0 1 0 0,1 0-1 0 0,0 0 1 0 0,0 0-1 0 0,1-1 1 0 0,5 10-1 0 0,-6-13-63 0 0,0 0-1 0 0,0 0 1 0 0,1 0-1 0 0,-1 0 0 0 0,1 0 1 0 0,0-1-1 0 0,0 0 1 0 0,0 1-1 0 0,0-1 1 0 0,1 0-1 0 0,-1 0 1 0 0,0 0-1 0 0,1-1 1 0 0,-1 0-1 0 0,1 1 0 0 0,0-1 1 0 0,-1 0-1 0 0,1 0 1 0 0,0-1-1 0 0,0 1 1 0 0,4-1-1 0 0,-1 0-31 0 0,0 0 0 0 0,1-1 0 0 0,-1 0 0 0 0,0 0 0 0 0,0-1-1 0 0,0 1 1 0 0,0-1 0 0 0,0-1 0 0 0,-1 0 0 0 0,10-4 0 0 0,3-4-1937 0 0,27-20-1 0 0,-28 15-5302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1:47.219"/>
    </inkml:context>
    <inkml:brush xml:id="br0">
      <inkml:brushProperty name="width" value="0.05" units="cm"/>
      <inkml:brushProperty name="height" value="0.05" units="cm"/>
      <inkml:brushProperty name="color" value="#004F8B"/>
    </inkml:brush>
  </inkml:definitions>
  <inkml:trace contextRef="#ctx0" brushRef="#br0">175 89 14599 0 0,'0'0'1320'0'0,"0"11"-433"0"0,-7 96 3813 0 0,3-71-3055 0 0,3 71 0 0 0,1-100-1493 0 0</inkml:trace>
  <inkml:trace contextRef="#ctx0" brushRef="#br0" timeOffset="1">0 92 14279 0 0,'0'0'1103'0'0,"2"-1"-596"0"0,11-7 441 0 0,1 1 1 0 0,0 0 0 0 0,0 2 0 0 0,26-8-1 0 0,64-9 785 0 0,-29 8-955 0 0,-46 4-1169 0 0,-19 5-258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214"/>
    </inkml:context>
    <inkml:brush xml:id="br0">
      <inkml:brushProperty name="width" value="0.025" units="cm"/>
      <inkml:brushProperty name="height" value="0.025" units="cm"/>
      <inkml:brushProperty name="color" value="#F6630D"/>
    </inkml:brush>
  </inkml:definitions>
  <inkml:trace contextRef="#ctx0" brushRef="#br0">125 149 8287 0 0,'0'0'639'0'0,"-5"-19"996"0"0,3-28 3961 0 0,2 37-5369 0 0,0 0-1 0 0,-1 0 1 0 0,-2-17-1 0 0,2 26-212 0 0,1-1 0 0 0,0 1 0 0 0,-1-1 0 0 0,1 1-1 0 0,-1-1 1 0 0,1 1 0 0 0,-1-1 0 0 0,0 1 0 0 0,0 0 0 0 0,0-1-1 0 0,0 1 1 0 0,0 0 0 0 0,0 0 0 0 0,0 0 0 0 0,-2-2-1 0 0,2 2 12 0 0,0 1-1 0 0,0-1 0 0 0,0 1 1 0 0,1 0-1 0 0,-1 0 1 0 0,0-1-1 0 0,0 1 0 0 0,0 0 1 0 0,0 0-1 0 0,0 0 0 0 0,0 0 1 0 0,0 0-1 0 0,0 0 0 0 0,1 0 1 0 0,-1 0-1 0 0,0 1 0 0 0,0-1 1 0 0,0 0-1 0 0,-1 1 0 0 0,-1 0 41 0 0,0 1-1 0 0,1-1 0 0 0,-1 1 1 0 0,1 0-1 0 0,-1 0 0 0 0,1 0 1 0 0,-1 0-1 0 0,1 1 0 0 0,0-1 1 0 0,-3 5-1 0 0,-2 5-73 0 0,1 0-1 0 0,1 1 1 0 0,0-1-1 0 0,1 1 1 0 0,0 0-1 0 0,-3 16 1 0 0,2 5-19 0 0,-2 41 0 0 0,6-58 127 0 0,1 0 1 0 0,1 0 0 0 0,0 0 0 0 0,1 0 0 0 0,0 0 0 0 0,2 0 0 0 0,0 0-1 0 0,11 27 1 0 0,-14-41-78 0 0,1-1-1 0 0,-1 1 1 0 0,0 0 0 0 0,1-1-1 0 0,0 1 1 0 0,0-1-1 0 0,-1 0 1 0 0,1 0-1 0 0,1 0 1 0 0,-1 0 0 0 0,0 0-1 0 0,0 0 1 0 0,1 0-1 0 0,-1-1 1 0 0,1 1-1 0 0,0-1 1 0 0,-1 1 0 0 0,1-1-1 0 0,0 0 1 0 0,0 0-1 0 0,-1-1 1 0 0,1 1 0 0 0,0-1-1 0 0,0 1 1 0 0,0-1-1 0 0,0 0 1 0 0,0 0-1 0 0,4 0 1 0 0,1-1-183 0 0,0-1 1 0 0,-1 0-1 0 0,1 0 1 0 0,0 0-1 0 0,-1-1 1 0 0,0 0-1 0 0,0-1 0 0 0,0 0 1 0 0,10-6-1 0 0,-2-1-1219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7.670"/>
    </inkml:context>
    <inkml:brush xml:id="br0">
      <inkml:brushProperty name="width" value="0.025" units="cm"/>
      <inkml:brushProperty name="height" value="0.025" units="cm"/>
      <inkml:brushProperty name="color" value="#F6630D"/>
    </inkml:brush>
  </inkml:definitions>
  <inkml:trace contextRef="#ctx0" brushRef="#br0">0 1 11455 0 0,'0'0'5295'0'0,"2"7"-4558"0"0,3 12-119 0 0,-1 0 1 0 0,-1 0-1 0 0,-1 0 0 0 0,0 21 0 0 0,-1-21-412 0 0,0-1 0 0 0,1 1 0 0 0,1-1-1 0 0,9 29 1 0 0,-12-46-203 0 0,0 1 0 0 0,1-1 1 0 0,-1 0-1 0 0,1 0 0 0 0,-1 0 0 0 0,1 0 0 0 0,0 0 0 0 0,-1 0 0 0 0,1 0 0 0 0,0 0 1 0 0,0 0-1 0 0,0 0 0 0 0,0 0 0 0 0,0-1 0 0 0,0 1 0 0 0,0 0 0 0 0,0 0 0 0 0,0-1 1 0 0,0 1-1 0 0,0-1 0 0 0,0 1 0 0 0,0-1 0 0 0,0 0 0 0 0,1 1 0 0 0,-1-1 0 0 0,0 0 1 0 0,0 0-1 0 0,3 0 0 0 0,1-1-1 0 0,0-1 0 0 0,0 0 0 0 0,0 0 1 0 0,0-1-1 0 0,0 0 0 0 0,-1 1 0 0 0,1-2 0 0 0,-1 1 0 0 0,1 0 0 0 0,-1-1 1 0 0,0 0-1 0 0,-1 0 0 0 0,1 0 0 0 0,-1 0 0 0 0,6-9 0 0 0,-2 1 2 0 0,-1 0-1 0 0,1-1 0 0 0,-2 0 0 0 0,0 0 0 0 0,4-14 0 0 0,0-21 31 0 0,2-12 8 0 0,-11 59 282 0 0,-1 15 17 0 0,0-1-1 0 0,-4 17 1 0 0,-3 24 530 0 0,8-45-770 0 0,-1 9 148 0 0,1 1 0 0 0,1-1 1 0 0,3 24-1 0 0,-3-37-203 0 0,0 0 1 0 0,1 0 0 0 0,-1 0 0 0 0,1-1-1 0 0,0 1 1 0 0,1 0 0 0 0,2 4-1 0 0,-3-6-38 0 0,-1-1-1 0 0,1 0 0 0 0,0 0 0 0 0,0 0 0 0 0,0 0 1 0 0,0-1-1 0 0,0 1 0 0 0,0-1 0 0 0,0 1 0 0 0,0-1 0 0 0,1 0 1 0 0,-1 1-1 0 0,1-1 0 0 0,4 1 0 0 0,-5-2-82 0 0,1 1 1 0 0,1-1-1 0 0,-1 0 0 0 0,0 0 1 0 0,0 0-1 0 0,0 0 0 0 0,0 0 0 0 0,0-1 1 0 0,0 0-1 0 0,-1 1 0 0 0,1-1 1 0 0,0 0-1 0 0,4-2 0 0 0,19-12-3420 0 0,-15 7-4260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071"/>
    </inkml:context>
    <inkml:brush xml:id="br0">
      <inkml:brushProperty name="width" value="0.025" units="cm"/>
      <inkml:brushProperty name="height" value="0.025" units="cm"/>
      <inkml:brushProperty name="color" value="#F6630D"/>
    </inkml:brush>
  </inkml:definitions>
  <inkml:trace contextRef="#ctx0" brushRef="#br0">95 36 2759 0 0,'0'0'2984'0'0,"1"-13"7400"0"0,0-1-7236 0 0,-1 13-2481 0 0,0 0-663 0 0,0 1 0 0 0,-1-1 0 0 0,1 1 0 0 0,0 0-1 0 0,-1-1 1 0 0,1 1 0 0 0,0-1 0 0 0,-1 1 0 0 0,1 0 0 0 0,-1-1 0 0 0,1 1 0 0 0,-1 0 0 0 0,1-1 0 0 0,-1 1 0 0 0,1 0-1 0 0,-1 0 1 0 0,1-1 0 0 0,-1 1 0 0 0,1 0 0 0 0,-1 0 0 0 0,0 0 0 0 0,1 0 0 0 0,-1 0 0 0 0,1 0 0 0 0,-2 0 0 0 0,-15-1 55 0 0,14 1-45 0 0,0 0 0 0 0,1 1 1 0 0,-1-1-1 0 0,0 1 0 0 0,0 0 0 0 0,0 0 0 0 0,0 0 0 0 0,0 0 0 0 0,1 0 1 0 0,-1 1-1 0 0,0-1 0 0 0,1 1 0 0 0,-1 0 0 0 0,1-1 0 0 0,0 1 0 0 0,0 0 1 0 0,-1 0-1 0 0,1 1 0 0 0,1-1 0 0 0,-1 0 0 0 0,0 1 0 0 0,0-1 0 0 0,1 1 1 0 0,0 0-1 0 0,-1-1 0 0 0,1 1 0 0 0,0 0 0 0 0,-1 6 0 0 0,1-5 9 0 0,1 0 0 0 0,-1 0 1 0 0,1 0-1 0 0,0 0 0 0 0,0 0 0 0 0,1 0 0 0 0,-1 1 0 0 0,1-1 0 0 0,0 0 1 0 0,0 0-1 0 0,0 0 0 0 0,0 0 0 0 0,1-1 0 0 0,0 1 0 0 0,0 0 0 0 0,0-1 1 0 0,0 1-1 0 0,0-1 0 0 0,1 1 0 0 0,4 3 0 0 0,64 66 1313 0 0,-71-73-1306 0 0,1 1 0 0 0,-1-1-1 0 0,0 1 1 0 0,1-1 0 0 0,-1 0 0 0 0,0 1-1 0 0,0-1 1 0 0,0 1 0 0 0,1-1-1 0 0,-1 0 1 0 0,0 1 0 0 0,0-1 0 0 0,0 1-1 0 0,0-1 1 0 0,0 1 0 0 0,0-1 0 0 0,0 1-1 0 0,0-1 1 0 0,0 1 0 0 0,0-1 0 0 0,0 1-1 0 0,0-1 1 0 0,0 0 0 0 0,0 1-1 0 0,0-1 1 0 0,0 1 0 0 0,-1-1 0 0 0,1 1-1 0 0,0-1 1 0 0,0 1 0 0 0,-1-1 0 0 0,1 0-1 0 0,0 1 1 0 0,0-1 0 0 0,-1 0 0 0 0,1 1-1 0 0,0-1 1 0 0,-1 0 0 0 0,1 1-1 0 0,-1-1 1 0 0,1 0 0 0 0,0 0 0 0 0,-1 1-1 0 0,1-1 1 0 0,-1 0 0 0 0,1 0 0 0 0,-1 0-1 0 0,-22 8 373 0 0,17-7-345 0 0,4-1-46 0 0,0 1 1 0 0,-1-1-1 0 0,1 0 0 0 0,-1 0 1 0 0,1 0-1 0 0,-1 0 0 0 0,1 0 1 0 0,0-1-1 0 0,-1 1 0 0 0,1-1 1 0 0,0 0-1 0 0,-1 0 0 0 0,1 1 1 0 0,-3-3-1 0 0,-9-5-30 0 0,12 7-67 0 0,-2-5-1847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600"/>
    </inkml:context>
    <inkml:brush xml:id="br0">
      <inkml:brushProperty name="width" value="0.05" units="cm"/>
      <inkml:brushProperty name="height" value="0.05" units="cm"/>
      <inkml:brushProperty name="color" value="#004F8B"/>
    </inkml:brush>
  </inkml:definitions>
  <inkml:trace contextRef="#ctx0" brushRef="#br0">114 50 7831 0 0,'0'0'603'0'0,"-17"4"282"0"0,12-1-623 0 0,1 0 0 0 0,0 0-1 0 0,-1 1 1 0 0,2-1-1 0 0,-1 1 1 0 0,0 0 0 0 0,1 0-1 0 0,0 0 1 0 0,0 0-1 0 0,0 1 1 0 0,0-1 0 0 0,1 1-1 0 0,-3 6 1 0 0,-3 10 210 0 0,-10 36 0 0 0,17-53-372 0 0,-4 13 413 0 0,1 0 1 0 0,0 1-1 0 0,2-1 1 0 0,0 1-1 0 0,1 0 0 0 0,1 24 1 0 0,0-38-416 0 0,1 1 1 0 0,0-1-1 0 0,-1 1 1 0 0,1 0-1 0 0,1-1 1 0 0,-1 0-1 0 0,1 1 1 0 0,0-1-1 0 0,0 0 1 0 0,0 0 0 0 0,0 0-1 0 0,1 0 1 0 0,-1 0-1 0 0,1 0 1 0 0,0-1-1 0 0,0 1 1 0 0,1-1-1 0 0,-1 0 1 0 0,1 0-1 0 0,0 0 1 0 0,-1-1-1 0 0,1 1 1 0 0,0-1-1 0 0,1 0 1 0 0,-1 0-1 0 0,0 0 1 0 0,0-1-1 0 0,1 1 1 0 0,5 0-1 0 0,-1-1-31 0 0,1 0-1 0 0,-1 0 0 0 0,1-1 1 0 0,0 0-1 0 0,-1-1 1 0 0,1 0-1 0 0,-1-1 0 0 0,0 0 1 0 0,1 0-1 0 0,-1-1 1 0 0,0 0-1 0 0,12-6 0 0 0,-6 2-23 0 0,0-1-1 0 0,0-1 1 0 0,-1-1-1 0 0,0 0 0 0 0,-1 0 1 0 0,13-14-1 0 0,-18 15-12 0 0,0 0 1 0 0,-1 0-1 0 0,-1-1 0 0 0,1 0 1 0 0,-1 0-1 0 0,-1-1 0 0 0,0 1 1 0 0,-1-1-1 0 0,0 0 0 0 0,0-1 0 0 0,-1 1 1 0 0,-1-1-1 0 0,0 1 0 0 0,0-1 1 0 0,-1 0-1 0 0,-1 0 0 0 0,0 1 0 0 0,-1-1 1 0 0,0 0-1 0 0,0 0 0 0 0,-1 1 1 0 0,-1-1-1 0 0,0 1 0 0 0,-10-22 0 0 0,12 29-22 0 0,-1 1-1 0 0,0 0 1 0 0,0 0-1 0 0,0 0 1 0 0,0 0-1 0 0,-1 0 1 0 0,1 1-1 0 0,-1-1 1 0 0,0 0-1 0 0,1 1 1 0 0,-1 0-1 0 0,0 0 1 0 0,-1 0-1 0 0,1 0 1 0 0,-6-2-1 0 0,4 2 1 0 0,0 1 0 0 0,0 0 0 0 0,0 0 1 0 0,0 1-1 0 0,0-1 0 0 0,0 1 0 0 0,0 0 0 0 0,-1 0 0 0 0,1 1 0 0 0,-6 0 0 0 0,-3 3-106 0 0,-1 0 0 0 0,1 1 0 0 0,0 1 0 0 0,0 0 0 0 0,0 1 0 0 0,-21 14 0 0 0,22-12-608 0 0,1 0-1 0 0,1 1 1 0 0,0 0-1 0 0,0 1 1 0 0,-15 20 0 0 0,13-15-904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476"/>
    </inkml:context>
    <inkml:brush xml:id="br0">
      <inkml:brushProperty name="width" value="0.025" units="cm"/>
      <inkml:brushProperty name="height" value="0.025" units="cm"/>
      <inkml:brushProperty name="color" value="#F6630D"/>
    </inkml:brush>
  </inkml:definitions>
  <inkml:trace contextRef="#ctx0" brushRef="#br0">3 59 7367 0 0,'-1'-12'472'0'0,"1"9"-312"0"0,-1 0 0 0 0,1 0-1 0 0,0 0 1 0 0,0 0 0 0 0,0-1 0 0 0,0 1 0 0 0,0 0 0 0 0,1 0-1 0 0,-1 0 1 0 0,1 0 0 0 0,0 0 0 0 0,3-6 7596 0 0,14 16-6143 0 0,-15-3-1465 0 0,-1-1 0 0 0,1 1 1 0 0,-1-1-1 0 0,0 1 0 0 0,0 0 0 0 0,0 0 0 0 0,-1 0 1 0 0,1 0-1 0 0,-1 0 0 0 0,0 0 0 0 0,0 7 0 0 0,4 47 1024 0 0,-5-55-1105 0 0,-3 146 1314 0 0,1-94-518 0 0,1-1-1 0 0,11 88 0 0 0,-5-121-2197 0 0,1 12-2258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8.858"/>
    </inkml:context>
    <inkml:brush xml:id="br0">
      <inkml:brushProperty name="width" value="0.025" units="cm"/>
      <inkml:brushProperty name="height" value="0.025" units="cm"/>
      <inkml:brushProperty name="color" value="#F6630D"/>
    </inkml:brush>
  </inkml:definitions>
  <inkml:trace contextRef="#ctx0" brushRef="#br0">1 108 8287 0 0,'0'0'756'0'0,"14"-8"820"0"0,29-12 4688 0 0,-31 16-5897 0 0,0 0-1 0 0,0 0 0 0 0,1 2 0 0 0,-1-1 0 0 0,1 2 0 0 0,-1-1 0 0 0,17 2 1 0 0,-27 0-323 0 0,0 0 1 0 0,0 0 0 0 0,-1 1 0 0 0,1-1-1 0 0,0 1 1 0 0,0-1 0 0 0,0 1 0 0 0,-1 0 0 0 0,1-1-1 0 0,0 1 1 0 0,-1 0 0 0 0,1 0 0 0 0,-1 0-1 0 0,1 1 1 0 0,-1-1 0 0 0,1 0 0 0 0,-1 0 0 0 0,0 1-1 0 0,0-1 1 0 0,0 1 0 0 0,0-1 0 0 0,0 1-1 0 0,0-1 1 0 0,0 1 0 0 0,0 0 0 0 0,0 0 0 0 0,-1-1-1 0 0,2 5 1 0 0,0 4 19 0 0,-1 0-1 0 0,0 0 1 0 0,0 0-1 0 0,-2 15 1 0 0,2 10 29 0 0,-1-32-83 0 0,1 9 100 0 0,1 0-1 0 0,0 0 1 0 0,0-1-1 0 0,9 23 1 0 0,-11-32-88 0 0,1 0 1 0 0,0 0-1 0 0,0 0 1 0 0,0-1-1 0 0,0 1 1 0 0,0 0-1 0 0,0 0 1 0 0,1-1-1 0 0,-1 1 1 0 0,1 0-1 0 0,-1-1 1 0 0,1 0-1 0 0,-1 1 1 0 0,1-1-1 0 0,0 0 1 0 0,0 0-1 0 0,-1 0 1 0 0,1 0-1 0 0,0 0 1 0 0,0 0-1 0 0,0 0 1 0 0,0-1-1 0 0,0 1 1 0 0,0-1-1 0 0,1 1 1 0 0,-1-1-1 0 0,0 0 1 0 0,0 0-1 0 0,0 0 1 0 0,0 0-1 0 0,0 0 1 0 0,0-1-1 0 0,0 1 1 0 0,0-1-1 0 0,0 1 1 0 0,3-2-1 0 0,1 0 29 0 0,0-1-1 0 0,-1 0 0 0 0,0 0 0 0 0,1-1 0 0 0,-1 0 1 0 0,0 0-1 0 0,-1 0 0 0 0,1 0 0 0 0,-1-1 0 0 0,0 1 1 0 0,0-1-1 0 0,0 0 0 0 0,0-1 0 0 0,-1 1 0 0 0,0-1 1 0 0,0 1-1 0 0,-1-1 0 0 0,3-9 0 0 0,-1 3-5 0 0,0 0 1 0 0,-1 0-1 0 0,-1-1 0 0 0,0 1 1 0 0,0-1-1 0 0,-1 1 0 0 0,-1-1 1 0 0,-2-16-1 0 0,2 24-30 0 0,-1 0 1 0 0,1 1-1 0 0,-1-1 0 0 0,-1 1 1 0 0,1 0-1 0 0,-1-1 0 0 0,1 1 1 0 0,-1 0-1 0 0,0 0 1 0 0,-1 0-1 0 0,1 0 0 0 0,-1 0 1 0 0,-5-5-1 0 0,5 6 7 0 0,0 1-1 0 0,0-1 1 0 0,0 1 0 0 0,0 0-1 0 0,-1 1 1 0 0,1-1 0 0 0,0 1-1 0 0,-1-1 1 0 0,0 1 0 0 0,1 0-1 0 0,-1 0 1 0 0,0 0 0 0 0,1 1-1 0 0,-1-1 1 0 0,0 1 0 0 0,0 0-1 0 0,-4 1 1 0 0,-3-1 10 0 0,1 2 0 0 0,-1-1 0 0 0,1 1 0 0 0,-1 1 0 0 0,1 0 0 0 0,0 1 0 0 0,0-1 0 0 0,1 2 0 0 0,-1 0 1 0 0,-15 10-1 0 0,19-11-359 0 0,0 1 1 0 0,0 0-1 0 0,1 0 1 0 0,-1 1 0 0 0,1-1-1 0 0,-7 12 1 0 0,8-12-538 0 0,1 1 0 0 0,1-1 0 0 0,-1 1 1 0 0,1-1-1 0 0,0 1 0 0 0,0 0 0 0 0,1-1 0 0 0,0 1 0 0 0,-1 8 1 0 0,2 2-5335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412"/>
    </inkml:context>
    <inkml:brush xml:id="br0">
      <inkml:brushProperty name="width" value="0.025" units="cm"/>
      <inkml:brushProperty name="height" value="0.025" units="cm"/>
      <inkml:brushProperty name="color" value="#F6630D"/>
    </inkml:brush>
  </inkml:definitions>
  <inkml:trace contextRef="#ctx0" brushRef="#br0">23 0 15199 0 0,'0'0'1379'0'0,"0"2"-1019"0"0,5 17 635 0 0,-2 1 0 0 0,-1-1 0 0 0,0 1 0 0 0,-1 23 0 0 0,-3-18-735 0 0,0-1-1 0 0,-1 1 1 0 0,-2-1 0 0 0,0 0-1 0 0,-13 35 1 0 0,17-58-93 0 0,2-14-209 0 0,4-21-57 0 0,0 1-1 0 0,2 0 0 0 0,1 0 1 0 0,14-34-1 0 0,-20 64 136 0 0,-1 0 0 0 0,0 0 0 0 0,1 0 0 0 0,-1 0 0 0 0,1 0 0 0 0,0 0 0 0 0,0 1 1 0 0,0-1-1 0 0,0 1 0 0 0,1-1 0 0 0,-1 1 0 0 0,0 0 0 0 0,1 0 0 0 0,5-4 0 0 0,-7 6-3 0 0,0 0-1 0 0,0-1 0 0 0,0 1 1 0 0,0 0-1 0 0,0 0 0 0 0,0-1 1 0 0,1 1-1 0 0,-1 0 0 0 0,0 0 1 0 0,0 0-1 0 0,0 0 1 0 0,0 0-1 0 0,0 1 0 0 0,0-1 1 0 0,0 0-1 0 0,0 0 0 0 0,0 1 1 0 0,0-1-1 0 0,0 1 0 0 0,0-1 1 0 0,0 1-1 0 0,0-1 1 0 0,0 1-1 0 0,0 0 0 0 0,0-1 1 0 0,-1 1-1 0 0,1 0 0 0 0,0 0 1 0 0,0-1-1 0 0,-1 1 0 0 0,1 0 1 0 0,1 2-1 0 0,1 1 90 0 0,0 1-1 0 0,0 0 1 0 0,0 0 0 0 0,2 8-1 0 0,1 5 114 0 0,-1 0 0 0 0,0 1 0 0 0,-2 0-1 0 0,2 25 1 0 0,3 23-144 0 0,-8-66-97 0 0,0-1-1 0 0,0 0 0 0 0,1 1 0 0 0,-1-1 0 0 0,0 0 0 0 0,0 0 1 0 0,0 1-1 0 0,0-1 0 0 0,0 0 0 0 0,1 1 0 0 0,-1-1 0 0 0,0 0 1 0 0,0 0-1 0 0,1 1 0 0 0,-1-1 0 0 0,0 0 0 0 0,0 0 0 0 0,1 0 1 0 0,-1 1-1 0 0,0-1 0 0 0,0 0 0 0 0,1 0 0 0 0,-1 0 1 0 0,0 0-1 0 0,1 0 0 0 0,-1 0 0 0 0,0 0 0 0 0,1 0 0 0 0,-1 1 1 0 0,0-1-1 0 0,1 0 0 0 0,-1 0 0 0 0,0 0 0 0 0,1-1 0 0 0,-1 1 1 0 0,0 0-1 0 0,1 0 0 0 0,-1 0 0 0 0,0 0 0 0 0,1 0 0 0 0,-1 0 1 0 0,0 0-1 0 0,0 0 0 0 0,1-1 0 0 0,-1 1 0 0 0,0 0 0 0 0,1 0 1 0 0,-1 0-1 0 0,0-1 0 0 0,1 1 0 0 0,12-10-358 0 0,-8 2 301 0 0,0 1 1 0 0,-1 0-1 0 0,0-1 0 0 0,0 0 0 0 0,-1 0 0 0 0,0 0 1 0 0,0 0-1 0 0,-1-1 0 0 0,2-14 0 0 0,-2 13 56 0 0,-1 1 1 0 0,2-1-1 0 0,0 1 0 0 0,0 0 0 0 0,0 0 1 0 0,1 0-1 0 0,8-12 0 0 0,-5 13 19 0 0,0 3 42 0 0,-6 5-47 0 0,0 0 1 0 0,0-1-1 0 0,-1 1 0 0 0,1 0 1 0 0,0 0-1 0 0,0 0 0 0 0,0 0 1 0 0,-1 0-1 0 0,1 0 0 0 0,0 0 1 0 0,0 0-1 0 0,0 0 1 0 0,0 1-1 0 0,-1-1 0 0 0,1 0 1 0 0,0 0-1 0 0,0 1 0 0 0,-1-1 1 0 0,1 0-1 0 0,0 1 0 0 0,-1-1 1 0 0,1 1-1 0 0,0-1 0 0 0,-1 1 1 0 0,1 0-1 0 0,0 0 0 0 0,13 17 71 0 0,-11-10-25 0 0,0 1 1 0 0,-1 0-1 0 0,0 0 0 0 0,-1 0 0 0 0,0 0 0 0 0,0 0 1 0 0,-1 13-1 0 0,0-8 10 0 0,1 1 1 0 0,3 15-1 0 0,-3-25-87 0 0,0-1 0 0 0,0 0 0 0 0,0 0 0 0 0,1 0 0 0 0,-1 0 0 0 0,1-1-1 0 0,0 1 1 0 0,0 0 0 0 0,1-1 0 0 0,-1 1 0 0 0,6 4 0 0 0,0-1-1212 0 0,2-3-390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19.983"/>
    </inkml:context>
    <inkml:brush xml:id="br0">
      <inkml:brushProperty name="width" value="0.025" units="cm"/>
      <inkml:brushProperty name="height" value="0.025" units="cm"/>
      <inkml:brushProperty name="color" value="#F6630D"/>
    </inkml:brush>
  </inkml:definitions>
  <inkml:trace contextRef="#ctx0" brushRef="#br0">14 205 8751 0 0,'0'0'3115'0'0,"2"-1"-671"0"0,29-38 3133 0 0,-18 23-5245 0 0,-1 0 1 0 0,15-23-1 0 0,-24 34-272 0 0,-1 0-1 0 0,1 0 1 0 0,-1-1 0 0 0,0 1-1 0 0,-1 0 1 0 0,1-1 0 0 0,-1 1-1 0 0,0-1 1 0 0,0 1 0 0 0,-1-1-1 0 0,1 0 1 0 0,-1 1 0 0 0,-1-7-1 0 0,1 10 181 0 0,0 2-210 0 0,-1-1-1 0 0,1 1 1 0 0,0-1 0 0 0,0 1-1 0 0,0-1 1 0 0,0 1 0 0 0,-1-1-1 0 0,1 1 1 0 0,0-1 0 0 0,0 1-1 0 0,-1 0 1 0 0,1-1 0 0 0,0 1-1 0 0,-1 0 1 0 0,1-1-1 0 0,0 1 1 0 0,-1 0 0 0 0,1-1-1 0 0,-1 1 1 0 0,1 0 0 0 0,-1 0-1 0 0,1-1 1 0 0,0 1 0 0 0,-1 0-1 0 0,1 0 1 0 0,-1 0 0 0 0,1 0-1 0 0,-1-1 1 0 0,1 1 0 0 0,-1 0-1 0 0,1 0 1 0 0,-1 0-1 0 0,0 0 1 0 0,-17 3 345 0 0,15-1-358 0 0,-1 0 1 0 0,0 1 0 0 0,1 0-1 0 0,-1 0 1 0 0,1 0 0 0 0,0 0-1 0 0,0 0 1 0 0,0 1 0 0 0,1-1-1 0 0,-1 1 1 0 0,1 0 0 0 0,-3 4-1 0 0,-3 10-35 0 0,-9 24 0 0 0,13-31 34 0 0,0-1-20 0 0,1 1-1 0 0,1-1 1 0 0,0 1 0 0 0,0-1-1 0 0,1 1 1 0 0,0 0 0 0 0,1 11-1 0 0,0-18 1 0 0,1 0 0 0 0,-1 0-1 0 0,1 0 1 0 0,0 0 0 0 0,0 0 0 0 0,0-1-1 0 0,1 1 1 0 0,-1 0 0 0 0,1-1-1 0 0,2 4 1 0 0,-3-5-1 0 0,1 0-1 0 0,-1 0 0 0 0,1-1 1 0 0,-1 1-1 0 0,1-1 1 0 0,0 1-1 0 0,0-1 1 0 0,0 0-1 0 0,0 1 0 0 0,0-1 1 0 0,0 0-1 0 0,0 0 1 0 0,0 0-1 0 0,0-1 0 0 0,0 1 1 0 0,1 0-1 0 0,-1-1 1 0 0,4 1-1 0 0,-1-1-38 0 0,0 0 0 0 0,1-1 0 0 0,-1 0 0 0 0,0 1 0 0 0,1-1 0 0 0,-1-1 0 0 0,0 1 0 0 0,0-1-1 0 0,0 0 1 0 0,8-5 0 0 0,-6 4-105 0 0,0-2 0 0 0,0 1 0 0 0,0-1 0 0 0,-1 0 0 0 0,1 0 0 0 0,7-9 0 0 0,-9 6 74 0 0,0 1 0 0 0,0-1 0 0 0,-1-1-1 0 0,0 1 1 0 0,0 0 0 0 0,-1-1 0 0 0,0 0 0 0 0,0 0 0 0 0,-1 0-1 0 0,-1 0 1 0 0,1 0 0 0 0,-2 0 0 0 0,1-1 0 0 0,-1 1-1 0 0,0 0 1 0 0,-1 0 0 0 0,-3-16 0 0 0,4 23 1753 0 0,-2 5-1564 0 0,0 0 0 0 0,0 0-1 0 0,0 0 1 0 0,1 0-1 0 0,0 0 1 0 0,-1 0-1 0 0,1 0 1 0 0,0 0 0 0 0,0 4-1 0 0,-5 31 285 0 0,5-20-104 0 0,1 0 1 0 0,1 1 0 0 0,6 27-1 0 0,-4-26 57 0 0,-3-19-184 0 0,-9-18-253 0 0,3 8 56 0 0,2 1 23 0 0,0-1 0 0 0,1 0 0 0 0,0 0 1 0 0,1 0-1 0 0,-1 0 0 0 0,2 0 0 0 0,-1 0 0 0 0,1-1 1 0 0,1 1-1 0 0,0-14 0 0 0,1 10 7 0 0,-1 13 0 0 0,0-1 0 0 0,0 1 0 0 0,0 0 0 0 0,0-1 0 0 0,0 1 0 0 0,0-1 0 0 0,0 1 0 0 0,0-1 0 0 0,1 1 0 0 0,-1 0 0 0 0,0-1 0 0 0,0 1 0 0 0,0 0 0 0 0,0-1 0 0 0,1 1 0 0 0,-1-1 0 0 0,0 1 0 0 0,0 0 0 0 0,1-1 0 0 0,-1 1 0 0 0,1-1 0 0 0,7-8 0 0 0,-6 7-16 0 0,0 0-1 0 0,0 0 1 0 0,0 0 0 0 0,0 0-1 0 0,0 1 1 0 0,1-1-1 0 0,-1 1 1 0 0,1 0 0 0 0,-1-1-1 0 0,1 1 1 0 0,-1 0-1 0 0,1 1 1 0 0,0-1 0 0 0,2 0-1 0 0,42-4-5589 0 0,-37 5 1898 0 0,3 0-3044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352"/>
    </inkml:context>
    <inkml:brush xml:id="br0">
      <inkml:brushProperty name="width" value="0.025" units="cm"/>
      <inkml:brushProperty name="height" value="0.025" units="cm"/>
      <inkml:brushProperty name="color" value="#F6630D"/>
    </inkml:brush>
  </inkml:definitions>
  <inkml:trace contextRef="#ctx0" brushRef="#br0">10 9 3679 0 0,'-7'-8'14947'0'0,"6"20"-13360"0"0,4 85 743 0 0,-1-6-967 0 0,0-67-1131 0 0,-1 5 392 0 0,-2-23-1508 0 0,-2-10-1531 0 0,-3-7 751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0.719"/>
    </inkml:context>
    <inkml:brush xml:id="br0">
      <inkml:brushProperty name="width" value="0.025" units="cm"/>
      <inkml:brushProperty name="height" value="0.025" units="cm"/>
      <inkml:brushProperty name="color" value="#F6630D"/>
    </inkml:brush>
  </inkml:definitions>
  <inkml:trace contextRef="#ctx0" brushRef="#br0">0 84 2303 0 0,'0'0'102'0'0,"1"-2"-1"0"0,0 0 820 0 0,0-1-1 0 0,0 1 0 0 0,1 0 1 0 0,-1-1-1 0 0,1 1 1 0 0,-1 0-1 0 0,1 0 1 0 0,0 0-1 0 0,0 0 1 0 0,3-1-1 0 0,-1-1 334 0 0,1 1 0 0 0,1-1-1 0 0,-1 2 1 0 0,6-4 0 0 0,5 0-252 0 0,0 1 0 0 0,23-5 0 0 0,-4 4-251 0 0,0 1 1 0 0,0 1 0 0 0,68 3-1 0 0,-100 1-724 0 0,1 0 1 0 0,-1 1-1 0 0,1-1 0 0 0,-1 1 0 0 0,0 0 0 0 0,1 0 0 0 0,-1 0 0 0 0,0 1 0 0 0,4 1 0 0 0,6 10-1918 0 0,-12-11 1318 0 0,0-1-1 0 0,-1 0 1 0 0,1 1 0 0 0,-1-1-1 0 0,1 1 1 0 0,-1-1 0 0 0,0 1 0 0 0,0-1-1 0 0,1 1 1 0 0,-1-1 0 0 0,0 3 0 0 0,-2 8-6513 0 0</inkml:trace>
  <inkml:trace contextRef="#ctx0" brushRef="#br0" timeOffset="1">74 507 3223 0 0,'0'0'143'0'0,"10"0"3336"0"0,27-9 5853 0 0,18-8-4969 0 0,14-4-3257 0 0,-58 18-1020 0 0,85-18 1830 0 0,-82 19-2225 0 0,0 1 0 0 0,0 0 0 0 0,1 1 0 0 0,24 3 0 0 0,-38-3-763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21.091"/>
    </inkml:context>
    <inkml:brush xml:id="br0">
      <inkml:brushProperty name="width" value="0.025" units="cm"/>
      <inkml:brushProperty name="height" value="0.025" units="cm"/>
      <inkml:brushProperty name="color" value="#F6630D"/>
    </inkml:brush>
  </inkml:definitions>
  <inkml:trace contextRef="#ctx0" brushRef="#br0">266 480 10591 0 0,'0'0'819'0'0,"1"-14"1286"0"0,-7-29 5728 0 0,4 33-7668 0 0,0 1-1 0 0,-1-1 0 0 0,0 1 1 0 0,-8-18-1 0 0,10 25-160 0 0,0-1 0 0 0,-1 1 0 0 0,1-1 0 0 0,-1 1-1 0 0,1-1 1 0 0,-1 1 0 0 0,0 0 0 0 0,0 0 0 0 0,0 0 0 0 0,0 0 0 0 0,0 0 0 0 0,-4-2 0 0 0,0 0 10 0 0,4 2 23 0 0,-1 0 0 0 0,1 0 0 0 0,-1 0 0 0 0,1 0 0 0 0,-1 1 0 0 0,0-1 0 0 0,0 1 0 0 0,0-1 0 0 0,0 1 0 0 0,0 0 0 0 0,0 0 0 0 0,0 1 0 0 0,0-1 1 0 0,0 1-1 0 0,0-1 0 0 0,-1 1 0 0 0,1 0 0 0 0,0 0 0 0 0,0 0 0 0 0,0 1 0 0 0,-1-1 0 0 0,1 1 0 0 0,0 0 0 0 0,0 0 0 0 0,0 0 0 0 0,0 0 0 0 0,0 0 0 0 0,0 0 0 0 0,1 1 0 0 0,-1 0 0 0 0,0 0 0 0 0,1-1 0 0 0,-5 5 0 0 0,-1 2-32 0 0,0 0 0 0 0,0 1 0 0 0,1-1 1 0 0,0 1-1 0 0,1 1 0 0 0,0 0 0 0 0,-9 18 0 0 0,7-10 10 0 0,0 0 0 0 0,2 1 0 0 0,-8 33 0 0 0,13-46 31 0 0,0 0 0 0 0,0 0 0 0 0,0 0-1 0 0,1 0 1 0 0,0 0 0 0 0,0 0 0 0 0,1 0 0 0 0,0 0 0 0 0,0 0 0 0 0,0 0 0 0 0,0 0 0 0 0,1 0 0 0 0,0 0-1 0 0,0-1 1 0 0,1 1 0 0 0,4 7 0 0 0,-6-12-29 0 0,0 1 1 0 0,0-1-1 0 0,1 0 1 0 0,-1 1-1 0 0,0-1 0 0 0,0 0 1 0 0,1 0-1 0 0,-1 0 0 0 0,1 0 1 0 0,-1 0-1 0 0,1 0 0 0 0,-1 0 1 0 0,1-1-1 0 0,0 1 0 0 0,-1 0 1 0 0,1-1-1 0 0,0 0 1 0 0,0 1-1 0 0,-1-1 0 0 0,3 0 1 0 0,-1 0-10 0 0,0 0 1 0 0,0-1-1 0 0,0 1 1 0 0,0-1-1 0 0,0 0 1 0 0,0 0 0 0 0,0 0-1 0 0,0 0 1 0 0,-1 0-1 0 0,6-4 1 0 0,0 0-11 0 0,0-1 0 0 0,0-1 1 0 0,-1 1-1 0 0,0-1 0 0 0,12-16 0 0 0,-10 10-37 0 0,0-1-1 0 0,-2 1 0 0 0,0-1 1 0 0,0-1-1 0 0,-1 0 1 0 0,-1 0-1 0 0,-1 0 1 0 0,0 0-1 0 0,-1-1 0 0 0,2-24 1 0 0,-2-15-87 0 0,-7-94 0 0 0,-1 33-48 0 0,7 87 152 0 0,-1 19 142 0 0,-1 1 0 0 0,0-18 0 0 0,11 54 251 0 0,-8-9-214 0 0,-1 1 1 0 0,-1-1-1 0 0,-1 1 1 0 0,0-1-1 0 0,-6 33 0 0 0,1-5 139 0 0,-4 51 251 0 0,-4 54 189 0 0,12-122-590 0 0,2-1 0 0 0,1 0 0 0 0,6 37 0 0 0,-6-57-134 0 0,0 0 0 0 0,0-1 1 0 0,1 1-1 0 0,4 7 0 0 0,-6-12-114 0 0,0-1 0 0 0,1 1 0 0 0,-1-1 0 0 0,1 1 0 0 0,0-1 0 0 0,0 0-1 0 0,0 1 1 0 0,0-1 0 0 0,0 0 0 0 0,0 0 0 0 0,1-1 0 0 0,-1 1 0 0 0,5 2 0 0 0,7 0-725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537"/>
    </inkml:context>
    <inkml:brush xml:id="br0">
      <inkml:brushProperty name="width" value="0.025" units="cm"/>
      <inkml:brushProperty name="height" value="0.025" units="cm"/>
      <inkml:brushProperty name="color" value="#F6630D"/>
    </inkml:brush>
  </inkml:definitions>
  <inkml:trace contextRef="#ctx0" brushRef="#br0">2 16 10135 0 0,'-1'-7'1050'0'0,"0"-1"5069"0"0,4 14-4842 0 0,1 17-1243 0 0,-3 164 1320 0 0,-1-18-356 0 0,0-160-1216 0 0,0-8-921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0.934"/>
    </inkml:context>
    <inkml:brush xml:id="br0">
      <inkml:brushProperty name="width" value="0.025" units="cm"/>
      <inkml:brushProperty name="height" value="0.025" units="cm"/>
      <inkml:brushProperty name="color" value="#F6630D"/>
    </inkml:brush>
  </inkml:definitions>
  <inkml:trace contextRef="#ctx0" brushRef="#br0">1 103 9215 0 0,'6'-15'976'0'0,"-2"10"-691"0"0,0 1 0 0 0,0-1 0 0 0,1 1 0 0 0,0 0 0 0 0,0 1 0 0 0,0-1-1 0 0,0 1 1 0 0,0 0 0 0 0,10-3 0 0 0,53-18 4555 0 0,-59 21-4775 0 0,10-2 320 0 0,1 0 0 0 0,-1 1 0 0 0,1 2 0 0 0,0 0 1 0 0,0 1-1 0 0,0 1 0 0 0,1 0 0 0 0,-1 2 1 0 0,0 0-1 0 0,-1 2 0 0 0,21 5 0 0 0,-37-8-366 0 0,-1-1-1 0 0,1 1 1 0 0,-1 0 0 0 0,0 0 0 0 0,1 0-1 0 0,-1 0 1 0 0,0 1 0 0 0,0-1-1 0 0,0 1 1 0 0,0-1 0 0 0,0 1-1 0 0,0 0 1 0 0,-1-1 0 0 0,1 1-1 0 0,0 0 1 0 0,-1 0 0 0 0,0 0-1 0 0,2 4 1 0 0,-2-4-10 0 0,-1-1 0 0 0,1 1-1 0 0,-1 0 1 0 0,0 0 0 0 0,0 0 0 0 0,0 0 0 0 0,0 0 0 0 0,0 0 0 0 0,0 0-1 0 0,-1 0 1 0 0,1 0 0 0 0,0 0 0 0 0,-1-1 0 0 0,0 1 0 0 0,1 0 0 0 0,-1 0-1 0 0,0 0 1 0 0,0-1 0 0 0,0 1 0 0 0,0 0 0 0 0,0-1 0 0 0,-1 1-1 0 0,1-1 1 0 0,-2 2 0 0 0,-26 25-148 0 0,-1-2 0 0 0,-1-1 0 0 0,-2-1 0 0 0,-37 20 0 0 0,34-26-2256 0 0,34-18 1147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617"/>
    </inkml:context>
    <inkml:brush xml:id="br0">
      <inkml:brushProperty name="width" value="0.025" units="cm"/>
      <inkml:brushProperty name="height" value="0.025" units="cm"/>
      <inkml:brushProperty name="color" value="#F6630D"/>
    </inkml:brush>
  </inkml:definitions>
  <inkml:trace contextRef="#ctx0" brushRef="#br0">0 9 4143 0 0,'0'0'319'0'0,"0"-2"-210"0"0,0-4 11334 0 0,8 66-8035 0 0,-1-2-2573 0 0,-4-42-747 0 0,0 1 0 0 0,-1-1 1 0 0,-1 1-1 0 0,-1 0 0 0 0,-1-1 1 0 0,-4 34-1 0 0,3-48-72 0 0,1 3-2554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3.978"/>
    </inkml:context>
    <inkml:brush xml:id="br0">
      <inkml:brushProperty name="width" value="0.05" units="cm"/>
      <inkml:brushProperty name="height" value="0.05" units="cm"/>
      <inkml:brushProperty name="color" value="#004F8B"/>
    </inkml:brush>
  </inkml:definitions>
  <inkml:trace contextRef="#ctx0" brushRef="#br0">80 0 7831 0 0,'0'0'7188'0'0,"0"2"-6153"0"0,-2 21-43 0 0,-1-1 0 0 0,-1 0 0 0 0,-1 0 0 0 0,-15 41 0 0 0,0 3-144 0 0,14-41-705 0 0,-2 10 898 0 0,5-25-2538 0 0,-2-23-7277 0 0,2 1 3222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2.981"/>
    </inkml:context>
    <inkml:brush xml:id="br0">
      <inkml:brushProperty name="width" value="0.025" units="cm"/>
      <inkml:brushProperty name="height" value="0.025" units="cm"/>
      <inkml:brushProperty name="color" value="#F6630D"/>
    </inkml:brush>
  </inkml:definitions>
  <inkml:trace contextRef="#ctx0" brushRef="#br0">0 112 10135 0 0,'0'0'778'0'0,"10"-13"72"0"0,0 4-354 0 0,1 1-1 0 0,0 0 0 0 0,0 1 0 0 0,1 0 0 0 0,0 0 1 0 0,0 1-1 0 0,15-4 0 0 0,-2-1-189 0 0,-17 6-89 0 0,1 2 0 0 0,0-1 0 0 0,-1 1 0 0 0,2 0 0 0 0,-1 1 0 0 0,0 0 0 0 0,12-1 0 0 0,-21 3-181 0 0,1 0-1 0 0,-1 0 1 0 0,1 1-1 0 0,0-1 1 0 0,-1 0-1 0 0,1 0 1 0 0,-1 1-1 0 0,1-1 1 0 0,0 0-1 0 0,-1 1 0 0 0,1-1 1 0 0,-1 1-1 0 0,1-1 1 0 0,-1 0-1 0 0,0 1 1 0 0,1-1-1 0 0,-1 1 1 0 0,1 0-1 0 0,-1-1 1 0 0,0 1-1 0 0,0-1 1 0 0,1 1-1 0 0,-1-1 1 0 0,0 1-1 0 0,0 0 1 0 0,1-1-1 0 0,-1 2 1 0 0,2 17 482 0 0,-5-3 135 0 0,-8 30 0 0 0,7-28-326 0 0,-6 29 0 0 0,8-29-283 0 0,1 28-1 0 0,1-41-44 0 0,1 0 1 0 0,-1 0-1 0 0,1 0 1 0 0,0 0-1 0 0,0 0 0 0 0,0 0 1 0 0,1 0-1 0 0,0 0 0 0 0,0-1 1 0 0,4 8-1 0 0,-5-10 9 0 0,0-1 0 0 0,0 1 0 0 0,1-1-1 0 0,-1 0 1 0 0,0 0 0 0 0,1 0 0 0 0,-1 0 0 0 0,1 0 0 0 0,-1 0-1 0 0,1 0 1 0 0,-1 0 0 0 0,1 0 0 0 0,0-1 0 0 0,-1 1 0 0 0,1-1-1 0 0,0 1 1 0 0,2-1 0 0 0,-1 1 9 0 0,1-1 1 0 0,0 0-1 0 0,0 0 0 0 0,-1-1 0 0 0,1 1 0 0 0,0-1 1 0 0,6-2-1 0 0,-1 0 31 0 0,-1 0 0 0 0,-1 0 0 0 0,1-1 1 0 0,0-1-1 0 0,-1 1 0 0 0,11-10 0 0 0,-10 7-40 0 0,0 0-1 0 0,-1-1 1 0 0,0 0-1 0 0,0-1 1 0 0,-1 0 0 0 0,0 0-1 0 0,0 0 1 0 0,-1-1-1 0 0,6-17 1 0 0,-8 21 5 0 0,-2 0 0 0 0,1 0 0 0 0,-1 0 0 0 0,1 0 1 0 0,-2-1-1 0 0,1 1 0 0 0,-1 0 0 0 0,0-1 0 0 0,0 1 0 0 0,-1 0 0 0 0,0-1 1 0 0,0 1-1 0 0,0 0 0 0 0,-1 0 0 0 0,0 0 0 0 0,0 0 0 0 0,0 0 0 0 0,-4-6 0 0 0,5 11-1 0 0,0-1 0 0 0,0 0-1 0 0,-1 0 1 0 0,1 0-1 0 0,-1 1 1 0 0,1-1-1 0 0,-1 1 1 0 0,1-1-1 0 0,-1 1 1 0 0,0-1-1 0 0,0 1 1 0 0,0 0-1 0 0,0 0 1 0 0,0 0-1 0 0,0 0 1 0 0,0 0-1 0 0,0 1 1 0 0,0-1-1 0 0,-4 0 1 0 0,2 1 23 0 0,0-1 0 0 0,0 2 0 0 0,0-1 0 0 0,-1 0 0 0 0,1 1 0 0 0,0 0 0 0 0,0 0 0 0 0,0 0 0 0 0,0 0 0 0 0,-3 2 0 0 0,-3 2-196 0 0,1 0 1 0 0,0 0-1 0 0,0 0 0 0 0,1 1 0 0 0,0 1 0 0 0,0 0 1 0 0,-11 10-1 0 0,9-4-1100 0 0,1-1-61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3.885"/>
    </inkml:context>
    <inkml:brush xml:id="br0">
      <inkml:brushProperty name="width" value="0.025" units="cm"/>
      <inkml:brushProperty name="height" value="0.025" units="cm"/>
      <inkml:brushProperty name="color" value="#F6630D"/>
    </inkml:brush>
  </inkml:definitions>
  <inkml:trace contextRef="#ctx0" brushRef="#br0">153 310 9671 0 0,'0'0'748'0'0,"-9"-8"1298"0"0,8 7-1861 0 0,0 0-137 0 0,0 0 0 0 0,0 0-1 0 0,0 0 1 0 0,-1 0-1 0 0,1 0 1 0 0,0 0 0 0 0,0 0-1 0 0,-1 1 1 0 0,1-1-1 0 0,0 0 1 0 0,-1 1-1 0 0,1-1 1 0 0,-1 1 0 0 0,1-1-1 0 0,-1 1 1 0 0,1 0-1 0 0,-1 0 1 0 0,1-1 0 0 0,-1 1-1 0 0,1 0 1 0 0,-1 0-1 0 0,1 1 1 0 0,-1-1 0 0 0,1 0-1 0 0,-1 0 1 0 0,-1 1-1 0 0,-2 2 79 0 0,-1 0 0 0 0,1 1 0 0 0,-1-1 0 0 0,1 1 0 0 0,0 0 0 0 0,0 1 0 0 0,1-1 0 0 0,-1 1 0 0 0,1 0 0 0 0,0 0 0 0 0,1 0 0 0 0,-1 0 0 0 0,1 1 0 0 0,0-1 0 0 0,-4 10 0 0 0,1 0 379 0 0,0 1-1 0 0,2 0 1 0 0,-1 0-1 0 0,-3 30 1 0 0,8-41-413 0 0,-1 0 1 0 0,1 0-1 0 0,0 0 1 0 0,0-1-1 0 0,1 1 1 0 0,-1 0-1 0 0,1 0 0 0 0,0-1 1 0 0,1 1-1 0 0,-1 0 1 0 0,4 7-1 0 0,-5-12-62 0 0,1 1 0 0 0,-1 0 0 0 0,1-1 0 0 0,-1 1 0 0 0,1-1 1 0 0,-1 1-1 0 0,1-1 0 0 0,0 1 0 0 0,-1-1 0 0 0,1 0 0 0 0,0 1 0 0 0,-1-1 0 0 0,1 0 0 0 0,0 1 0 0 0,-1-1 0 0 0,1 0 0 0 0,0 0 0 0 0,0 0 0 0 0,-1 0 0 0 0,1 0 0 0 0,0 0 0 0 0,-1 0 0 0 0,1 0 0 0 0,0 0 0 0 0,0 0 1 0 0,-1 0-1 0 0,1 0 0 0 0,0 0 0 0 0,0 0 0 0 0,-1-1 0 0 0,1 1 0 0 0,0 0 0 0 0,0-1 0 0 0,21-12 167 0 0,-10 2-189 0 0,-1 0-1 0 0,0 0 1 0 0,0-1-1 0 0,-2 0 1 0 0,1-1 0 0 0,-2 0-1 0 0,0-1 1 0 0,0 0 0 0 0,-1 0-1 0 0,-1 0 1 0 0,0-1 0 0 0,3-15-1 0 0,-1 0-49 0 0,-1 0-1 0 0,-2 0 0 0 0,-1 0 0 0 0,-1-1 0 0 0,-2-36 1 0 0,-1 41 8 0 0,0 13 53 0 0,0 0-1 0 0,-1 1 1 0 0,0-1-1 0 0,-1 1 1 0 0,-1-1-1 0 0,-5-16 1 0 0,8 28-4 0 0,0 1 0 0 0,0 0 0 0 0,0 0 0 0 0,0 0 0 0 0,0 0 0 0 0,0 0 0 0 0,0 0 0 0 0,0 0 1 0 0,0-1-1 0 0,0 1 0 0 0,0 0 0 0 0,0 0 0 0 0,0 0 0 0 0,0 0 0 0 0,0 0 0 0 0,0 0 1 0 0,0 0-1 0 0,0-1 0 0 0,0 1 0 0 0,0 0 0 0 0,0 0 0 0 0,0 0 0 0 0,0 0 0 0 0,0 0 0 0 0,0 0 1 0 0,-1 0-1 0 0,1 0 0 0 0,0 0 0 0 0,0 0 0 0 0,0-1 0 0 0,0 1 0 0 0,0 0 0 0 0,0 0 0 0 0,0 0 1 0 0,0 0-1 0 0,-1 0 0 0 0,1 0 0 0 0,0 0 0 0 0,0 0 0 0 0,0 0 0 0 0,0 0 0 0 0,0 0 1 0 0,0 0-1 0 0,0 0 0 0 0,-1 0 0 0 0,1 0 0 0 0,0 0 0 0 0,0 0 0 0 0,0 0 0 0 0,0 0 0 0 0,0 0 1 0 0,0 0-1 0 0,0 0 0 0 0,-1 0 0 0 0,1 0 0 0 0,0 1 0 0 0,0-1 0 0 0,0 0 0 0 0,0 0 1 0 0,0 0-1 0 0,0 0 0 0 0,-5 11 240 0 0,-2 16-184 0 0,-8 165 700 0 0,14-175-671 0 0,0 14 275 0 0,1 1 0 0 0,6 42-1 0 0,-3-57-267 0 0,0 0-1 0 0,2 0 0 0 0,-1-1 0 0 0,2 0 1 0 0,0 0-1 0 0,9 16 0 0 0,-14-30-100 0 0,1 1-1 0 0,-1-1 1 0 0,0 0-1 0 0,1 0 1 0 0,-1 0 0 0 0,1 0-1 0 0,0 0 1 0 0,0 0-1 0 0,0 0 1 0 0,0-1-1 0 0,0 1 1 0 0,0-1 0 0 0,0 1-1 0 0,0-1 1 0 0,0 0-1 0 0,1 0 1 0 0,-1 0-1 0 0,1 0 1 0 0,-1 0 0 0 0,1 0-1 0 0,-1-1 1 0 0,3 1-1 0 0,-2-1-7 0 0,-1 0 0 0 0,1-1-1 0 0,-1 1 1 0 0,1-1 0 0 0,-1 1-1 0 0,0-1 1 0 0,1 0 0 0 0,-1 0-1 0 0,0 0 1 0 0,0 0 0 0 0,1 0-1 0 0,-1-1 1 0 0,0 1 0 0 0,0-1-1 0 0,0 1 1 0 0,-1-1-1 0 0,1 0 1 0 0,0 1 0 0 0,-1-1-1 0 0,1 0 1 0 0,-1 0 0 0 0,1 0-1 0 0,0-3 1 0 0,4-6-124 0 0,-1 0-1 0 0,0-1 1 0 0,0 0-1 0 0,4-17 1 0 0,7-53-766 0 0,-10 48 497 0 0,-4 18 204 0 0,5-21-83 0 0,-4 29 286 0 0,-2 6 256 0 0,-1 3-257 0 0,1-1 1 0 0,0 1-1 0 0,-1-1 0 0 0,1 0 1 0 0,-1 1-1 0 0,1-1 0 0 0,-1 1 1 0 0,1 0-1 0 0,-1-1 0 0 0,0 1 1 0 0,1-1-1 0 0,-1 1 0 0 0,0 0 1 0 0,1-1-1 0 0,-1 1 0 0 0,0 0 0 0 0,0-1 1 0 0,1 1-1 0 0,-1 1 0 0 0,4 14 142 0 0,-2 6 166 0 0,0 27 1 0 0,-2-25-88 0 0,4 27 0 0 0,-3-44-197 0 0,0 0-1 0 0,1-1 1 0 0,0 1-1 0 0,0 0 0 0 0,0-1 1 0 0,1 0-1 0 0,0 1 1 0 0,5 7-1 0 0,-6-12-25 0 0,-1 0-1 0 0,0 0 1 0 0,0 0-1 0 0,1-1 1 0 0,-1 1-1 0 0,1-1 1 0 0,0 1-1 0 0,-1-1 1 0 0,1 1 0 0 0,0-1-1 0 0,0 0 1 0 0,0 0-1 0 0,0 0 1 0 0,0 0-1 0 0,0 0 1 0 0,0-1-1 0 0,0 1 1 0 0,0 0-1 0 0,0-1 1 0 0,3 1-1 0 0,-2-2-1 0 0,0 1 0 0 0,0 0 0 0 0,-1-1 0 0 0,1 1 0 0 0,0-1 0 0 0,0 0 0 0 0,0 0 0 0 0,0 0 0 0 0,-1 0 0 0 0,1-1 0 0 0,-1 1 0 0 0,1-1 0 0 0,3-2 0 0 0,0-1-4 0 0,-1 0 0 0 0,1 0 1 0 0,0-1-1 0 0,-1 0 0 0 0,0 0 0 0 0,-1 0 0 0 0,0-1 1 0 0,1 0-1 0 0,-2 1 0 0 0,6-13 0 0 0,-6 8-24 0 0,0-1 0 0 0,0 1 0 0 0,-1 0 0 0 0,0-1 0 0 0,-1 1 0 0 0,-1-1 0 0 0,0 0 0 0 0,0 1 0 0 0,-1-1 0 0 0,0 0 0 0 0,-5-13 0 0 0,4 17 21 0 0,-3 37 159 0 0,2-8-25 0 0,1 0-1 0 0,0 0 1 0 0,2 0 0 0 0,1 0-1 0 0,0 0 1 0 0,8 35 0 0 0,-9-54-127 0 0,0-1-6 0 0,0 0-1 0 0,0-1 0 0 0,0 1 0 0 0,0 0 0 0 0,0 0 1 0 0,1-1-1 0 0,-1 1 0 0 0,0 0 0 0 0,0 0 1 0 0,1-1-1 0 0,-1 1 0 0 0,0 0 0 0 0,1-1 1 0 0,-1 1-1 0 0,1 0 0 0 0,-1-1 0 0 0,1 1 0 0 0,-1-1 1 0 0,1 1-1 0 0,-1-1 0 0 0,1 1 0 0 0,0-1 1 0 0,-1 1-1 0 0,2 0 0 0 0,-1 0-194 0 0,1 0 0 0 0,-1 0 0 0 0,1 0 0 0 0,0 0 0 0 0,-1 0 0 0 0,1 0 0 0 0,0 0-1 0 0,-1-1 1 0 0,1 1 0 0 0,0-1 0 0 0,0 1 0 0 0,0-1 0 0 0,-1 0 0 0 0,1 1 0 0 0,0-1 0 0 0,0 0 0 0 0,0 0 0 0 0,0 0 0 0 0,0-1-1 0 0,-1 1 1 0 0,1 0 0 0 0,2-1 0 0 0,7-4-7598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275"/>
    </inkml:context>
    <inkml:brush xml:id="br0">
      <inkml:brushProperty name="width" value="0.025" units="cm"/>
      <inkml:brushProperty name="height" value="0.025" units="cm"/>
      <inkml:brushProperty name="color" value="#F6630D"/>
    </inkml:brush>
  </inkml:definitions>
  <inkml:trace contextRef="#ctx0" brushRef="#br0">197 36 5983 0 0,'-7'-8'542'0'0,"5"5"11"0"0,0 1 1 0 0,0 0-1 0 0,-1 0 0 0 0,1 0 1 0 0,-1 0-1 0 0,1 0 1 0 0,-1 0-1 0 0,1 0 1 0 0,-1 1-1 0 0,0-1 1 0 0,0 1-1 0 0,0 0 0 0 0,0 0 1 0 0,0 0-1 0 0,0 0 1 0 0,-5 0-1 0 0,4 1-329 0 0,1 0 0 0 0,0 1-1 0 0,0-1 1 0 0,0 1 0 0 0,1 0-1 0 0,-1 0 1 0 0,0 0 0 0 0,0 0-1 0 0,0 0 1 0 0,0 0 0 0 0,1 1-1 0 0,-1-1 1 0 0,1 1 0 0 0,-3 2-1 0 0,-3 3-90 0 0,0 1 0 0 0,1 0 0 0 0,0 0 0 0 0,1 1 0 0 0,0 0 0 0 0,0 0-1 0 0,-7 15 1 0 0,7-11 114 0 0,0 1-1 0 0,1 0 0 0 0,1-1 0 0 0,-5 26 1 0 0,8-34-171 0 0,0-1 1 0 0,0 1 0 0 0,1-1-1 0 0,0 1 1 0 0,0 0-1 0 0,0-1 1 0 0,1 1-1 0 0,-1-1 1 0 0,1 1 0 0 0,0 0-1 0 0,1-1 1 0 0,-1 0-1 0 0,1 1 1 0 0,0-1 0 0 0,0 0-1 0 0,0 0 1 0 0,0 0-1 0 0,6 7 1 0 0,-7-10-57 0 0,1 1-1 0 0,0-1 1 0 0,0 0 0 0 0,-1 1 0 0 0,1-1 0 0 0,0 0 0 0 0,0 0-1 0 0,0 0 1 0 0,1 0 0 0 0,-1-1 0 0 0,0 1 0 0 0,0-1-1 0 0,0 1 1 0 0,0-1 0 0 0,1 0 0 0 0,-1 1 0 0 0,0-1 0 0 0,0 0-1 0 0,1-1 1 0 0,-1 1 0 0 0,0 0 0 0 0,0-1 0 0 0,0 1-1 0 0,4-2 1 0 0,5-2-6 0 0,-1 0 0 0 0,1-1 1 0 0,15-10-1 0 0,-12 7-165 0 0,49-30-1376 0 0,-26 8-2418 0 0,-21 14-2759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4.683"/>
    </inkml:context>
    <inkml:brush xml:id="br0">
      <inkml:brushProperty name="width" value="0.025" units="cm"/>
      <inkml:brushProperty name="height" value="0.025" units="cm"/>
      <inkml:brushProperty name="color" value="#F6630D"/>
    </inkml:brush>
  </inkml:definitions>
  <inkml:trace contextRef="#ctx0" brushRef="#br0">52 0 13071 0 0,'0'0'1186'0'0,"-2"1"-841"0"0,0 1-136 0 0,0 1 0 0 0,0-1 0 0 0,1 0 0 0 0,-1 0 0 0 0,0 1-1 0 0,1-1 1 0 0,-1 1 0 0 0,1-1 0 0 0,0 1 0 0 0,0 0 0 0 0,0-1 0 0 0,0 1 0 0 0,1 0 0 0 0,-2 3 0 0 0,-3 46 1449 0 0,4-43-1471 0 0,0 131 2193 0 0,1-31-910 0 0,-3-46-610 0 0,-1 52 858 0 0,5-95-1418 0 0,0-1 1 0 0,1 0-1 0 0,9 36 1 0 0,-8-48-270 0 0,-3-6-10 0 0,-1-4-855 0 0,1 0 665 0 0,-1 0 1 0 0,0 0-1 0 0,0 0 1 0 0,0 0-1 0 0,-4-4 0 0 0,-1-7-256 0 0,2 4 263 0 0,1-1-1 0 0,0 0 0 0 0,1 0 0 0 0,0 0 1 0 0,1 0-1 0 0,0 0 0 0 0,1 0 0 0 0,2-21 0 0 0,-2 27 164 0 0,1 0 0 0 0,0 1 0 0 0,0-1 0 0 0,1 1 0 0 0,-1-1 0 0 0,1 1 0 0 0,0-1 0 0 0,0 1 0 0 0,1 0 0 0 0,-1 0 0 0 0,1 0 0 0 0,0 0 0 0 0,0 1-1 0 0,0-1 1 0 0,0 1 0 0 0,1-1 0 0 0,0 1 0 0 0,-1 0 0 0 0,1 1 0 0 0,0-1 0 0 0,0 1 0 0 0,1-1 0 0 0,4-1 0 0 0,-4 2-20 0 0,-2 1-14 0 0,1 0 0 0 0,-1-1-1 0 0,0 1 1 0 0,1 1 0 0 0,-1-1 0 0 0,1 0 0 0 0,-1 1 0 0 0,1 0 0 0 0,0 0 0 0 0,-1 0 0 0 0,1 0-1 0 0,-1 1 1 0 0,7 0 0 0 0,2 3-2863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042"/>
    </inkml:context>
    <inkml:brush xml:id="br0">
      <inkml:brushProperty name="width" value="0.025" units="cm"/>
      <inkml:brushProperty name="height" value="0.025" units="cm"/>
      <inkml:brushProperty name="color" value="#F6630D"/>
    </inkml:brush>
  </inkml:definitions>
  <inkml:trace contextRef="#ctx0" brushRef="#br0">193 82 17967 0 0,'0'0'1632'0'0,"-4"9"-1312"0"0,1 1 32 0 0,1-1-1 0 0,0 1 1 0 0,1-1 0 0 0,0 1-1 0 0,0-1 1 0 0,1 1 0 0 0,1 12-1 0 0,-1 20 363 0 0,-15 127 871 0 0,14-161-1658 0 0,1-7-582 0 0,-2-3-2109 0 0,-3-9-2658 0 0,0-1-1536 0 0</inkml:trace>
  <inkml:trace contextRef="#ctx0" brushRef="#br0" timeOffset="1">1 35 3679 0 0,'1'-1'6979'0'0,"7"-3"-4617"0"0,-1 1 0 0 0,0-1 1 0 0,11-2-1 0 0,26-3 702 0 0,47 2-1644 0 0,-21 7-767 0 0,-38 0-4031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421"/>
    </inkml:context>
    <inkml:brush xml:id="br0">
      <inkml:brushProperty name="width" value="0.025" units="cm"/>
      <inkml:brushProperty name="height" value="0.025" units="cm"/>
      <inkml:brushProperty name="color" value="#F6630D"/>
    </inkml:brush>
  </inkml:definitions>
  <inkml:trace contextRef="#ctx0" brushRef="#br0">0 80 11519 0 0,'0'0'887'0'0,"2"0"-583"0"0,39-17 3963 0 0,45-11 1 0 0,-54 19-3270 0 0,1 2-1 0 0,36-3 1 0 0,-19 8-650 0 0,-32 2-1287 0 0,31-3-1 0 0,-33 0-960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3:55.809"/>
    </inkml:context>
    <inkml:brush xml:id="br0">
      <inkml:brushProperty name="width" value="0.025" units="cm"/>
      <inkml:brushProperty name="height" value="0.025" units="cm"/>
      <inkml:brushProperty name="color" value="#F6630D"/>
    </inkml:brush>
  </inkml:definitions>
  <inkml:trace contextRef="#ctx0" brushRef="#br0">261 478 8751 0 0,'4'-10'794'0'0,"2"-7"591"0"0,8-29 0 0 0,-13 40-659 0 0,0-1 0 0 0,0 0 1 0 0,0 1-1 0 0,-1-1 1 0 0,0 0-1 0 0,0 0 0 0 0,-2-10 1 0 0,2 15-636 0 0,0 0 0 0 0,-1 0-1 0 0,0 0 1 0 0,1 1 0 0 0,-1-1 0 0 0,0 0 0 0 0,0 0-1 0 0,0 1 1 0 0,0-1 0 0 0,0 0 0 0 0,0 1 0 0 0,0-1 0 0 0,0 1-1 0 0,-1 0 1 0 0,1-1 0 0 0,-1 1 0 0 0,1 0 0 0 0,-1 0-1 0 0,-2-1 1 0 0,2 0-3 0 0,-1 1-1 0 0,1 1 1 0 0,-1-1-1 0 0,0 0 1 0 0,0 1-1 0 0,0 0 1 0 0,1-1-1 0 0,-1 1 1 0 0,0 0-1 0 0,0 0 1 0 0,-5 1-1 0 0,-1 1 111 0 0,0 1-1 0 0,1-1 1 0 0,-1 2-1 0 0,0-1 1 0 0,1 1 0 0 0,-16 9-1 0 0,10-2-89 0 0,1-1-1 0 0,0 2 1 0 0,1 0-1 0 0,0 1 1 0 0,0 0-1 0 0,2 0 1 0 0,-1 1 0 0 0,2 1-1 0 0,0-1 1 0 0,1 2-1 0 0,-12 28 1 0 0,19-40-55 0 0,0 1 1 0 0,-1 0-1 0 0,2-1 0 0 0,-1 1 1 0 0,0 0-1 0 0,1-1 1 0 0,0 1-1 0 0,0 0 1 0 0,0 0-1 0 0,1-1 0 0 0,0 1 1 0 0,0 0-1 0 0,3 8 1 0 0,-4-11-31 0 0,1 0-1 0 0,0 0 1 0 0,0-1 0 0 0,0 1 0 0 0,0 0 0 0 0,0-1 0 0 0,0 1 0 0 0,1-1 0 0 0,-1 1 0 0 0,0-1 0 0 0,1 1 0 0 0,-1-1 0 0 0,1 0 0 0 0,0 0 0 0 0,-1 0 0 0 0,1 0-1 0 0,0 0 1 0 0,-1 0 0 0 0,1 0 0 0 0,0-1 0 0 0,0 1 0 0 0,0-1 0 0 0,0 1 0 0 0,0-1 0 0 0,0 0 0 0 0,0 1 0 0 0,0-1 0 0 0,0 0 0 0 0,0 0 0 0 0,0-1-1 0 0,0 1 1 0 0,0 0 0 0 0,0-1 0 0 0,0 1 0 0 0,1-2 0 0 0,6-1-2 0 0,0 0-1 0 0,-1-1 1 0 0,0 0-1 0 0,0 0 1 0 0,0-1 0 0 0,0 0-1 0 0,-1 0 1 0 0,0-1-1 0 0,0 0 1 0 0,0-1 0 0 0,-1 1-1 0 0,0-1 1 0 0,0 0-1 0 0,7-12 1 0 0,-5 5-20 0 0,0 0-1 0 0,-1-1 1 0 0,0 0 0 0 0,-1 0 0 0 0,-1 0-1 0 0,0-1 1 0 0,3-21 0 0 0,-1-25 48 0 0,0-68 1 0 0,-5 67-41 0 0,11-66 0 0 0,-11 123 11 0 0,1 7-7 0 0,1 6 7 0 0,-1 2 20 0 0,-1 0 0 0 0,0 1 0 0 0,0-1-1 0 0,-1 1 1 0 0,1 15 0 0 0,-5 52 289 0 0,0-38-165 0 0,1 8 16 0 0,0 105 677 0 0,3-133-692 0 0,1 1-1 0 0,0-1 0 0 0,2 0 0 0 0,0 0 1 0 0,12 30-1 0 0,-13-42-107 0 0,0 0 0 0 0,0-1 0 0 0,1 0 0 0 0,0 0 0 0 0,8 10 0 0 0,-11-14-125 0 0,1-1 1 0 0,-1 1-1 0 0,1 0 1 0 0,0-1-1 0 0,0 1 1 0 0,-1-1-1 0 0,1 0 1 0 0,0 1-1 0 0,0-1 1 0 0,0 0 0 0 0,0 0-1 0 0,0 0 1 0 0,1-1-1 0 0,-1 1 1 0 0,0 0-1 0 0,0-1 1 0 0,0 1-1 0 0,1-1 1 0 0,-1 0-1 0 0,0 0 1 0 0,4 0-1 0 0,5-3-741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29.591"/>
    </inkml:context>
    <inkml:brush xml:id="br0">
      <inkml:brushProperty name="width" value="0.05" units="cm"/>
      <inkml:brushProperty name="height" value="0.05" units="cm"/>
      <inkml:brushProperty name="color" value="#E71224"/>
    </inkml:brush>
  </inkml:definitions>
  <inkml:trace contextRef="#ctx0" brushRef="#br0">211 149 5527 0 0,'0'0'498'0'0,"-4"-8"350"0"0,1 5 2230 0 0,2 1-2912 0 0,0 1 1 0 0,-1 0-1 0 0,1 0 0 0 0,0 0 0 0 0,-1-1 0 0 0,1 1 0 0 0,-1 1 0 0 0,1-1 0 0 0,-1 0 0 0 0,1 0 0 0 0,-1 0 0 0 0,0 1 0 0 0,1-1 0 0 0,-1 1 1 0 0,0 0-1 0 0,0-1 0 0 0,1 1 0 0 0,-1 0 0 0 0,0 0 0 0 0,-2 0 0 0 0,0 1-12 0 0,-1-1 0 0 0,1 1 0 0 0,0 0-1 0 0,0 1 1 0 0,0-1 0 0 0,1 1 0 0 0,-1 0 0 0 0,-6 3 0 0 0,1 1 30 0 0,1 1 1 0 0,-1-1 0 0 0,1 1 0 0 0,1 0 0 0 0,-1 1 0 0 0,-10 15 0 0 0,9-9-80 0 0,1 0 0 0 0,1 1 0 0 0,0 0 0 0 0,1 0 0 0 0,1 0 0 0 0,0 1 0 0 0,1 0 0 0 0,1 0 0 0 0,1 0 0 0 0,0 0 0 0 0,0 1 0 0 0,2-1 0 0 0,0 0 0 0 0,1 1 0 0 0,4 17 0 0 0,-5-31-83 0 0,1 0 0 0 0,-1-1 0 0 0,1 1 0 0 0,0 0 0 0 0,0 0 0 0 0,1 0 0 0 0,-1-1 0 0 0,1 1 0 0 0,-1 0 0 0 0,1-1 0 0 0,0 0 0 0 0,0 1 1 0 0,0-1-1 0 0,0 0 0 0 0,0 0 0 0 0,0 0 0 0 0,0 0 0 0 0,1 0 0 0 0,-1-1 0 0 0,1 1 0 0 0,0-1 0 0 0,-1 1 0 0 0,1-1 0 0 0,0 0 0 0 0,0 0 0 0 0,0 0 0 0 0,0-1 0 0 0,0 1 0 0 0,0-1 0 0 0,0 1 0 0 0,0-1 0 0 0,0 0 0 0 0,0 0 1 0 0,6-1-1 0 0,0-1 66 0 0,1 0 1 0 0,0 0-1 0 0,0-1 1 0 0,-1 0-1 0 0,1 0 1 0 0,-1-1 0 0 0,0-1-1 0 0,0 1 1 0 0,11-9-1 0 0,1-4 15 0 0,-1 0 0 0 0,-1-2-1 0 0,-1 0 1 0 0,0-1 0 0 0,-2-1-1 0 0,25-39 1 0 0,-31 44-40 0 0,-1-1 0 0 0,-1 0 0 0 0,0-1 1 0 0,-1 0-1 0 0,8-34 0 0 0,-13 44-18 0 0,0 0-1 0 0,-1 0 1 0 0,0 0-1 0 0,-1 0 1 0 0,0 0 0 0 0,0-1-1 0 0,0 1 1 0 0,-1 0-1 0 0,-1 0 1 0 0,1 0 0 0 0,-1 0-1 0 0,-1 0 1 0 0,1 1-1 0 0,-1-1 1 0 0,-1 1 0 0 0,-5-10-1 0 0,7 14-30 0 0,1 1-1 0 0,-1 0 1 0 0,0-1-1 0 0,0 1 1 0 0,0 0-1 0 0,-1 0 1 0 0,1 0-1 0 0,-1 1 0 0 0,1-1 1 0 0,-1 0-1 0 0,1 1 1 0 0,-1 0-1 0 0,0 0 1 0 0,0-1-1 0 0,1 1 1 0 0,-1 1-1 0 0,0-1 1 0 0,0 0-1 0 0,0 1 1 0 0,0 0-1 0 0,0-1 1 0 0,0 1-1 0 0,-6 1 1 0 0,3 0-72 0 0,0 0 0 0 0,0 0 0 0 0,0 1 0 0 0,0 0 0 0 0,0 0 0 0 0,0 1 0 0 0,1-1 1 0 0,-1 1-1 0 0,1 0 0 0 0,-8 7 0 0 0,2-2-198 0 0,-6 4-1015 0 0,2 1 0 0 0,-20 20 0 0 0,18-12-4971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0.615"/>
    </inkml:context>
    <inkml:brush xml:id="br0">
      <inkml:brushProperty name="width" value="0.05" units="cm"/>
      <inkml:brushProperty name="height" value="0.05" units="cm"/>
      <inkml:brushProperty name="color" value="#E71224"/>
    </inkml:brush>
  </inkml:definitions>
  <inkml:trace contextRef="#ctx0" brushRef="#br0">87 1 10767 0 0,'0'0'2848'0'0,"1"1"-2268"0"0,1 1-477 0 0,-1 1 0 0 0,1-1 0 0 0,-1 0 0 0 0,1 1 0 0 0,-1-1 0 0 0,0 1-1 0 0,0 0 1 0 0,-1-1 0 0 0,1 1 0 0 0,0 0 0 0 0,-1 0 0 0 0,1 0 0 0 0,-1-1 0 0 0,0 1-1 0 0,-1 5 1 0 0,-6 49 621 0 0,4-37-466 0 0,-59 326 1846 0 0,34-241-2185 0 0,28-103-62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005"/>
    </inkml:context>
    <inkml:brush xml:id="br0">
      <inkml:brushProperty name="width" value="0.05" units="cm"/>
      <inkml:brushProperty name="height" value="0.05" units="cm"/>
      <inkml:brushProperty name="color" value="#E71224"/>
    </inkml:brush>
  </inkml:definitions>
  <inkml:trace contextRef="#ctx0" brushRef="#br0">0 138 7831 0 0,'1'-2'603'0'0,"-1"-1"-524"0"0,1 1 1 0 0,0-1-1 0 0,0 0 0 0 0,0 1 0 0 0,1-1 1 0 0,-1 0-1 0 0,1 1 0 0 0,-1-1 0 0 0,1 1 1 0 0,0 0-1 0 0,0 0 0 0 0,0 0 0 0 0,0 0 1 0 0,0 0-1 0 0,1 0 0 0 0,3-2 0 0 0,-1 0 238 0 0,13-8 397 0 0,0 1-1 0 0,1 1 1 0 0,0 1 0 0 0,1 0 0 0 0,0 2-1 0 0,39-10 1 0 0,-58 17-698 0 0,18-5 658 0 0,32-4 0 0 0,-46 9-550 0 0,-1-1 0 0 0,1 1-1 0 0,0 0 1 0 0,-1 1 0 0 0,1-1-1 0 0,-1 1 1 0 0,1 0 0 0 0,-1 0-1 0 0,1 0 1 0 0,-1 0 0 0 0,0 1-1 0 0,1 0 1 0 0,4 3 0 0 0,-7-4-90 0 0,0 1-1 0 0,-1-1 1 0 0,1 1 0 0 0,-1 0 0 0 0,0 0 0 0 0,0 0-1 0 0,1 0 1 0 0,-1 0 0 0 0,0 0 0 0 0,-1 0 0 0 0,1 0-1 0 0,0 0 1 0 0,-1 0 0 0 0,1 0 0 0 0,-1 0 0 0 0,1 1-1 0 0,-1-1 1 0 0,0 0 0 0 0,0 0 0 0 0,0 1 0 0 0,0-1-1 0 0,-1 0 1 0 0,1 0 0 0 0,-1 0 0 0 0,0 4 0 0 0,-2 5 28 0 0,-1-1 1 0 0,1 1 0 0 0,-10 16-1 0 0,-15 29-122 0 0,-45 65-1 0 0,33-61-822 0 0,25-35-4751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379"/>
    </inkml:context>
    <inkml:brush xml:id="br0">
      <inkml:brushProperty name="width" value="0.05" units="cm"/>
      <inkml:brushProperty name="height" value="0.05" units="cm"/>
      <inkml:brushProperty name="color" value="#004F8B"/>
    </inkml:brush>
  </inkml:definitions>
  <inkml:trace contextRef="#ctx0" brushRef="#br0">5 140 3223 0 0,'-1'-2'240'0'0,"-3"-22"524"0"0,4 21-275 0 0,1 1 0 0 0,-1 0-1 0 0,1-1 1 0 0,-1 1 0 0 0,1-1-1 0 0,0 1 1 0 0,0 0 0 0 0,0-1-1 0 0,0 1 1 0 0,0 0 0 0 0,1 0-1 0 0,-1 0 1 0 0,1 0 0 0 0,-1 0-1 0 0,1 0 1 0 0,0 1 0 0 0,0-1-1 0 0,0 0 1 0 0,0 1 0 0 0,0-1-1 0 0,3-1 1 0 0,11-6 245 0 0,1-1 1 0 0,0 2-1 0 0,0 0 0 0 0,1 1 0 0 0,23-6 1 0 0,-28 10-349 0 0,1 0 1 0 0,-1 1 0 0 0,0 0 0 0 0,0 1-1 0 0,1 1 1 0 0,-1 0 0 0 0,0 1 0 0 0,18 3-1 0 0,-29-4-343 0 0,0 0-1 0 0,0 1 1 0 0,0-1-1 0 0,0 1 1 0 0,0-1-1 0 0,0 1 1 0 0,0 0-1 0 0,0 0 0 0 0,0 0 1 0 0,-1 0-1 0 0,1 0 1 0 0,0 0-1 0 0,0 0 1 0 0,-1 0-1 0 0,1 1 0 0 0,-1-1 1 0 0,1 1-1 0 0,-1-1 1 0 0,0 1-1 0 0,0 0 1 0 0,0-1-1 0 0,0 1 0 0 0,0 0 1 0 0,0 0-1 0 0,0 0 1 0 0,0 0-1 0 0,-1 0 1 0 0,1 0-1 0 0,-1 0 1 0 0,1 4-1 0 0,-1-2-24 0 0,0 0-1 0 0,-1 0 1 0 0,0 0-1 0 0,0-1 1 0 0,0 1 0 0 0,0 0-1 0 0,0 0 1 0 0,-1 0 0 0 0,0-1-1 0 0,0 1 1 0 0,0-1 0 0 0,0 1-1 0 0,0-1 1 0 0,-6 6-1 0 0,-2 2-28 0 0,0 0-1 0 0,-1-1 0 0 0,-1-1 1 0 0,0 1-1 0 0,0-2 0 0 0,-1 0 0 0 0,0 0 1 0 0,0-1-1 0 0,-1-1 0 0 0,0 0 1 0 0,0-1-1 0 0,0 0 0 0 0,-25 3 0 0 0,38-7-85 0 0,21-1-991 0 0,-10 1 1100 0 0,1 0 0 0 0,-1 1 0 0 0,1 0 0 0 0,-1 0 0 0 0,0 1 0 0 0,0 1 0 0 0,18 8 0 0 0,-15-4 187 0 0,1 1-1 0 0,-1 0 1 0 0,0 1 0 0 0,16 16-1 0 0,-12-8-201 0 0,-6-7 307 0 0,22 19 0 0 0,-31-28-470 0 0,1 0 0 0 0,-1 0 1 0 0,1-1-1 0 0,0 1 0 0 0,0 0 0 0 0,0-1 0 0 0,0 0 1 0 0,0 0-1 0 0,1 0 0 0 0,-1 0 0 0 0,0 0 0 0 0,0-1 0 0 0,1 1 1 0 0,3-1-1 0 0,3-1-1137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379"/>
    </inkml:context>
    <inkml:brush xml:id="br0">
      <inkml:brushProperty name="width" value="0.05" units="cm"/>
      <inkml:brushProperty name="height" value="0.05" units="cm"/>
      <inkml:brushProperty name="color" value="#E71224"/>
    </inkml:brush>
  </inkml:definitions>
  <inkml:trace contextRef="#ctx0" brushRef="#br0">82 1 10591 0 0,'0'0'5627'0'0,"0"2"-4171"0"0,-9 32-513 0 0,1 1 1 0 0,-4 51 0 0 0,6-40-678 0 0,-20 167 2 0 0,20-197-109 0 0,1 5-3152 0 0,-5-27-805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1.810"/>
    </inkml:context>
    <inkml:brush xml:id="br0">
      <inkml:brushProperty name="width" value="0.05" units="cm"/>
      <inkml:brushProperty name="height" value="0.05" units="cm"/>
      <inkml:brushProperty name="color" value="#E71224"/>
    </inkml:brush>
  </inkml:definitions>
  <inkml:trace contextRef="#ctx0" brushRef="#br0">0 181 5983 0 0,'0'-2'464'0'0,"0"0"-140"0"0,0 0-1 0 0,0 1 0 0 0,1-1 0 0 0,-1 0 1 0 0,0 0-1 0 0,1 0 0 0 0,0 1 0 0 0,-1-1 1 0 0,1 0-1 0 0,0 1 0 0 0,-1-1 1 0 0,1 1-1 0 0,0-1 0 0 0,0 1 0 0 0,1-1 1 0 0,-1 1-1 0 0,0 0 0 0 0,0-1 0 0 0,3-1 1 0 0,-1 1 224 0 0,1-1 0 0 0,0 1 1 0 0,0 0-1 0 0,1 0 1 0 0,3-2-1 0 0,-6 4-630 0 0,18-7 909 0 0,-1 1 1 0 0,1 1-1 0 0,-1 0 1 0 0,38-2-1 0 0,-30 6-613 0 0,1 1 0 0 0,-1 1 1 0 0,1 1-1 0 0,-1 2 0 0 0,41 10 0 0 0,-65-13-214 0 0,1 0 0 0 0,-1 0 0 0 0,1 0 0 0 0,-1 1 0 0 0,0 0 0 0 0,1-1 0 0 0,-1 1 0 0 0,4 3 0 0 0,-6-4-2 0 0,-1-1 1 0 0,1 1-1 0 0,0 0 0 0 0,0-1 1 0 0,0 1-1 0 0,0 0 0 0 0,-1 0 1 0 0,1 0-1 0 0,0 0 0 0 0,-1-1 1 0 0,1 1-1 0 0,-1 0 0 0 0,1 0 1 0 0,-1 0-1 0 0,1 0 0 0 0,-1 0 0 0 0,0 0 1 0 0,0 0-1 0 0,1 1 0 0 0,-1-1 1 0 0,0 0-1 0 0,0 0 0 0 0,0 2 1 0 0,0 0-19 0 0,0 5 7 0 0,0 0 0 0 0,0 0 0 0 0,-1 0 0 0 0,0 0 0 0 0,-1-1 0 0 0,0 1 0 0 0,0 0 0 0 0,-4 9 0 0 0,-5 20 105 0 0,-22 168 59 0 0,20-157-2793 0 0</inkml:trace>
  <inkml:trace contextRef="#ctx0" brushRef="#br0" timeOffset="0.08">449 10 14279 0 0,'-14'-7'1528'0'0,"5"4"1456"0"0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162"/>
    </inkml:context>
    <inkml:brush xml:id="br0">
      <inkml:brushProperty name="width" value="0.05" units="cm"/>
      <inkml:brushProperty name="height" value="0.05" units="cm"/>
      <inkml:brushProperty name="color" value="#E71224"/>
    </inkml:brush>
  </inkml:definitions>
  <inkml:trace contextRef="#ctx0" brushRef="#br0">31 13 4607 0 0,'0'0'354'0'0,"6"-13"8033"0"0,-5 17-5354 0 0,0 15-1264 0 0,-3 24-1568 0 0,-8 81 1102 0 0,-6 108-367 0 0,12-194-643 0 0,1-5-1073 0 0,3-11-4000 0 0,-2-36 723 0 0,0 0 1870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551"/>
    </inkml:context>
    <inkml:brush xml:id="br0">
      <inkml:brushProperty name="width" value="0.05" units="cm"/>
      <inkml:brushProperty name="height" value="0.05" units="cm"/>
      <inkml:brushProperty name="color" value="#E71224"/>
    </inkml:brush>
  </inkml:definitions>
  <inkml:trace contextRef="#ctx0" brushRef="#br0">0 211 8431 0 0,'1'-15'590'0'0,"-1"2"-485"0"0,1-1 0 0 0,1 1 0 0 0,0 0 0 0 0,4-13 0 0 0,-5 21 512 0 0,1 0 0 0 0,0 0 1 0 0,1 0-1 0 0,3-6 1 0 0,-5 10-463 0 0,-1 0 0 0 0,1 0 0 0 0,0 1 1 0 0,-1-1-1 0 0,1 0 0 0 0,0 0 0 0 0,-1 1 0 0 0,1-1 1 0 0,0 0-1 0 0,0 1 0 0 0,0-1 0 0 0,0 1 0 0 0,0-1 1 0 0,-1 1-1 0 0,1-1 0 0 0,0 1 0 0 0,0 0 1 0 0,0-1-1 0 0,0 1 0 0 0,0 0 0 0 0,0 0 0 0 0,0 0 1 0 0,2 0-1 0 0,-1 0-22 0 0,0 0 0 0 0,0 1 1 0 0,0-1-1 0 0,0 1 0 0 0,0 0 0 0 0,0 0 0 0 0,-1 0 1 0 0,1 0-1 0 0,0 0 0 0 0,0 0 0 0 0,1 2 0 0 0,3 1 90 0 0,-1 1 0 0 0,-1 0 0 0 0,1 0 0 0 0,-1 0 0 0 0,0 1 0 0 0,4 6 0 0 0,-2 1 266 0 0,0 1 0 0 0,6 21 0 0 0,-8-21-343 0 0,0 0 0 0 0,1-1 0 0 0,9 15 1 0 0,-13-26-145 0 0,3 6 8 0 0,1 0-1 0 0,0 0 1 0 0,1 0 0 0 0,0-1 0 0 0,8 9 0 0 0,-12-14-9 0 0,0-1-1 0 0,0 1 1 0 0,0-1 0 0 0,-1 0 0 0 0,1 0 0 0 0,0 0 0 0 0,0 0 0 0 0,1 0 0 0 0,-1 0 0 0 0,0 0 0 0 0,0-1 0 0 0,0 1-1 0 0,1-1 1 0 0,-1 0 0 0 0,0 0 0 0 0,0 1 0 0 0,1-1 0 0 0,-1-1 0 0 0,0 1 0 0 0,0 0 0 0 0,1 0 0 0 0,-1-1 0 0 0,0 0 0 0 0,0 1-1 0 0,0-1 1 0 0,0 0 0 0 0,3-2 0 0 0,3-1-9 0 0,-1-1-1 0 0,0 0 1 0 0,0 0-1 0 0,0-1 1 0 0,-1 0-1 0 0,0 0 1 0 0,10-13-1 0 0,-3 0-25 0 0,20-35 0 0 0,-3-10 32 0 0,-25 50 4 0 0,1-1 0 0 0,0 1 0 0 0,2 0-1 0 0,-1 1 1 0 0,2 0 0 0 0,17-22 0 0 0,-19 28 41 0 0,-6 7-42 0 0,-1 0 1 0 0,0-1-1 0 0,0 1 1 0 0,1 0 0 0 0,-1 0-1 0 0,0-1 1 0 0,1 1 0 0 0,-1 0-1 0 0,0 0 1 0 0,1-1 0 0 0,-1 1-1 0 0,0 0 1 0 0,1 0 0 0 0,-1 0-1 0 0,0 0 1 0 0,1 0 0 0 0,-1-1-1 0 0,0 1 1 0 0,1 0 0 0 0,-1 0-1 0 0,1 0 1 0 0,-1 0 0 0 0,0 0-1 0 0,1 0 1 0 0,-1 0 0 0 0,0 0-1 0 0,1 1 1 0 0,-1-1-1 0 0,1 0 1 0 0,-1 0 0 0 0,0 0-1 0 0,1 1 1 0 0,2 3 35 0 0,-1 1-1 0 0,0-1-1 0 0,-1 1 1 0 0,1 0-1 0 0,-1-1 1 0 0,0 1-1 0 0,0 0 0 0 0,0 0 1 0 0,-1 7-1 0 0,-1 42 299 0 0,0-36-220 0 0,-5 75 283 0 0,2-29 92 0 0,3 85 0 0 0,2-137-537 0 0,0 9-202 0 0,1-1 0 0 0,0 0 0 0 0,1 1 0 0 0,2-2 0 0 0,0 1 0 0 0,8 20 1 0 0,-10-34-1273 0 0</inkml:trace>
  <inkml:trace contextRef="#ctx0" brushRef="#br0" timeOffset="1">678 130 14743 0 0,'0'0'1136'0'0,"0"2"-746"0"0,-16 183 4720 0 0,1-13-5711 0 0,13-153-1487 0 0,1-8-2105 0 0,0 2-2057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2.929"/>
    </inkml:context>
    <inkml:brush xml:id="br0">
      <inkml:brushProperty name="width" value="0.05" units="cm"/>
      <inkml:brushProperty name="height" value="0.05" units="cm"/>
      <inkml:brushProperty name="color" value="#E71224"/>
    </inkml:brush>
  </inkml:definitions>
  <inkml:trace contextRef="#ctx0" brushRef="#br0">0 14 13359 0 0,'0'0'1424'0'0,"4"-9"-216"0"0,8 5-792 0 0,-1 4-1104 0 0,0 0-216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3.310"/>
    </inkml:context>
    <inkml:brush xml:id="br0">
      <inkml:brushProperty name="width" value="0.05" units="cm"/>
      <inkml:brushProperty name="height" value="0.05" units="cm"/>
      <inkml:brushProperty name="color" value="#E71224"/>
    </inkml:brush>
  </inkml:definitions>
  <inkml:trace contextRef="#ctx0" brushRef="#br0">1 57 11143 0 0,'0'0'1008'0'0,"1"-1"-717"0"0,7-5 178 0 0,0 1 0 0 0,0 0 0 0 0,0 1 1 0 0,1 0-1 0 0,0 0 0 0 0,0 1 0 0 0,0 0 0 0 0,17-3 0 0 0,4 1 221 0 0,45-3-1 0 0,-64 8-554 0 0,-1-2 20 0 0,1 2 1 0 0,0 0 0 0 0,-1 0-1 0 0,1 1 1 0 0,18 3-1 0 0,-27-3-136 0 0,-1-1 0 0 0,1 1 0 0 0,0-1 0 0 0,-1 1 0 0 0,1 0 0 0 0,-1 0 0 0 0,1 0 1 0 0,-1 0-1 0 0,1 0 0 0 0,-1 0 0 0 0,0 0 0 0 0,1 1 0 0 0,-1-1 0 0 0,0 0 0 0 0,0 1 0 0 0,2 2 0 0 0,-2-2-15 0 0,-1 1 0 0 0,1-1 0 0 0,0 0 1 0 0,-1 1-1 0 0,0-1 0 0 0,0 0 0 0 0,0 1 0 0 0,0-1 0 0 0,0 0 1 0 0,0 1-1 0 0,0-1 0 0 0,-1 0 0 0 0,1 1 0 0 0,-1-1 1 0 0,0 0-1 0 0,-1 3 0 0 0,-5 12 4 0 0,-1-1 1 0 0,-1 0-1 0 0,-1-1 1 0 0,0 0-1 0 0,-22 23 0 0 0,1 1-5 0 0,-8 13-17 0 0,8-13-27 0 0,-51 85 0 0 0,76-114 59 0 0,3-5 18 0 0,1 0 0 0 0,-1-1-1 0 0,1 1 1 0 0,0 0 0 0 0,0 0 0 0 0,0 0 0 0 0,1 1 0 0 0,0-1-1 0 0,-1 7 1 0 0,2-11-20 0 0,0 0 1 0 0,0 0-1 0 0,1-1 0 0 0,-1 1 0 0 0,1 0 0 0 0,-1 0 0 0 0,0 0 1 0 0,1 0-1 0 0,-1-1 0 0 0,1 1 0 0 0,0 0 0 0 0,-1 0 1 0 0,1-1-1 0 0,0 1 0 0 0,-1 0 0 0 0,1-1 0 0 0,0 1 1 0 0,0-1-1 0 0,-1 1 0 0 0,3 0 0 0 0,15 7 164 0 0,-5-5-46 0 0,1-1 1 0 0,-1-1-1 0 0,1 0 0 0 0,-1-1 1 0 0,1 0-1 0 0,-1-1 0 0 0,24-5 0 0 0,10 1 23 0 0,64-10-209 0 0,-86 11-756 0 0,-13 2-411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064"/>
    </inkml:context>
    <inkml:brush xml:id="br0">
      <inkml:brushProperty name="width" value="0.05" units="cm"/>
      <inkml:brushProperty name="height" value="0.05" units="cm"/>
      <inkml:brushProperty name="color" value="#E71224"/>
    </inkml:brush>
  </inkml:definitions>
  <inkml:trace contextRef="#ctx0" brushRef="#br0">26 205 8287 0 0,'0'-2'639'0'0,"-1"-4"-507"0"0,1 0 0 0 0,0-1 0 0 0,0 1 0 0 0,2-6 0 0 0,-2 8 282 0 0,1 1 0 0 0,0 0-1 0 0,0-1 1 0 0,0 1 0 0 0,0 0-1 0 0,1-1 1 0 0,-1 1 0 0 0,1 0-1 0 0,0 0 1 0 0,0 0 0 0 0,0 0-1 0 0,0 1 1 0 0,0-1 0 0 0,4-3-1 0 0,-5 6-363 0 0,-1-1 0 0 0,1 0 0 0 0,0 1 0 0 0,-1 0-1 0 0,1-1 1 0 0,0 1 0 0 0,0-1 0 0 0,-1 1 0 0 0,1 0 0 0 0,0-1 0 0 0,0 1-1 0 0,0 0 1 0 0,-1 0 0 0 0,1 0 0 0 0,0 0 0 0 0,0 0 0 0 0,0 0 0 0 0,0 0-1 0 0,-1 0 1 0 0,1 0 0 0 0,0 0 0 0 0,0 0 0 0 0,0 0 0 0 0,0 1-1 0 0,-1-1 1 0 0,1 0 0 0 0,0 1 0 0 0,0-1 0 0 0,-1 0 0 0 0,1 1 0 0 0,0-1-1 0 0,-1 1 1 0 0,1-1 0 0 0,0 1 0 0 0,-1 0 0 0 0,1-1 0 0 0,-1 1-1 0 0,1 0 1 0 0,-1-1 0 0 0,1 1 0 0 0,-1 0 0 0 0,1-1 0 0 0,-1 1 0 0 0,0 0-1 0 0,1 0 1 0 0,-1 1 0 0 0,2 2 44 0 0,0 1 0 0 0,0 0 0 0 0,0-1 0 0 0,-1 1-1 0 0,0 0 1 0 0,1 7 0 0 0,0 15 133 0 0,-2 0 1 0 0,-1 0-1 0 0,0 1 0 0 0,-3-1 0 0 0,0 0 0 0 0,-1-1 1 0 0,-2 1-1 0 0,0-1 0 0 0,-14 30 0 0 0,18-51-229 0 0,2-2-6 0 0,-1 1 0 0 0,1-1 0 0 0,-1 0 0 0 0,0 0 0 0 0,0 0 0 0 0,-1 0 0 0 0,1 0 0 0 0,-1 0 0 0 0,1 0 0 0 0,-1-1 0 0 0,0 1 0 0 0,-6 3 0 0 0,8-5-94 0 0,0-3-402 0 0,-1-3 446 0 0,1 0 0 0 0,-1 0 0 0 0,1 0 0 0 0,0 0 0 0 0,1 0 0 0 0,-1-1 0 0 0,1 1 0 0 0,0 0 0 0 0,0 0-1 0 0,0 0 1 0 0,3-8 0 0 0,1-12 5 0 0,10-24 0 0 0,-12 42 40 0 0,8-28 32 0 0,3 1 0 0 0,0-1 1 0 0,22-36-1 0 0,-25 54 66 0 0,1 0 0 0 0,0 1-1 0 0,1 0 1 0 0,0 1 0 0 0,1 0 0 0 0,1 1 0 0 0,26-20 0 0 0,-32 28 15 0 0,-1 1 0 0 0,1 0 0 0 0,0 1 0 0 0,1 0 1 0 0,-1 0-1 0 0,1 1 0 0 0,-1 0 0 0 0,10-1 0 0 0,-14 3-57 0 0,-1 0 0 0 0,1 1 1 0 0,-1-1-1 0 0,1 1 0 0 0,-1 0 1 0 0,1 0-1 0 0,-1 1 0 0 0,1-1 1 0 0,-1 1-1 0 0,1-1 0 0 0,-1 1 1 0 0,1 0-1 0 0,-1 1 0 0 0,0-1 0 0 0,1 0 1 0 0,-1 1-1 0 0,0 0 0 0 0,0 0 1 0 0,0 0-1 0 0,0 0 0 0 0,-1 0 1 0 0,1 1-1 0 0,2 2 0 0 0,0 2 37 0 0,0 0-1 0 0,-1 0 1 0 0,1 0-1 0 0,-2 1 1 0 0,1 0 0 0 0,-1 0-1 0 0,0 0 1 0 0,-1 0-1 0 0,3 13 1 0 0,0 11 130 0 0,0 38 1 0 0,-4-50-116 0 0,2 29-12 0 0,-2 0 0 0 0,-2 0 0 0 0,-11 76 0 0 0,10-119-503 0 0,1 0-1 0 0,-1-1 0 0 0,1 1 1 0 0,-6 9-1 0 0,-2-2-5705 0 0,1-6-617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449"/>
    </inkml:context>
    <inkml:brush xml:id="br0">
      <inkml:brushProperty name="width" value="0.05" units="cm"/>
      <inkml:brushProperty name="height" value="0.05" units="cm"/>
      <inkml:brushProperty name="color" value="#E71224"/>
    </inkml:brush>
  </inkml:definitions>
  <inkml:trace contextRef="#ctx0" brushRef="#br0">1 151 13359 0 0,'7'-7'1384'0'0,"-2"4"-1217"0"0,1 0-1 0 0,-1 0 1 0 0,0 0-1 0 0,1 1 1 0 0,-1-1-1 0 0,1 2 0 0 0,6-3 1 0 0,45-6 2241 0 0,-39 7-2101 0 0,79-10 1190 0 0,-48 8-1767 0 0,84-21 0 0 0,-104 18-438 0 0</inkml:trace>
  <inkml:trace contextRef="#ctx0" brushRef="#br0" timeOffset="1">591 0 3679 0 0,'0'0'284'0'0,"-1"2"-186"0"0,-4 6 1302 0 0,1-1 0 0 0,0 1 1 0 0,0 1-1 0 0,1-1 0 0 0,0 0 0 0 0,1 1 1 0 0,-1-1-1 0 0,-1 16 0 0 0,4 20-114 0 0,6 16-82 0 0,15 61 0 0 0,-19-113-1874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5.814"/>
    </inkml:context>
    <inkml:brush xml:id="br0">
      <inkml:brushProperty name="width" value="0.05" units="cm"/>
      <inkml:brushProperty name="height" value="0.05" units="cm"/>
      <inkml:brushProperty name="color" value="#E71224"/>
    </inkml:brush>
  </inkml:definitions>
  <inkml:trace contextRef="#ctx0" brushRef="#br0">1 116 17159 0 0,'0'0'1680'0'0,"10"0"-1496"0"0,2 0-184 0 0,3 0 0 0 0,4 2 0 0 0,3-1 192 0 0,3 0 8 0 0,5 2 0 0 0,1-2 0 0 0,2 2-72 0 0,1-2-24 0 0,-2 1 0 0 0,2-1 0 0 0,1-1-792 0 0,0-1-160 0 0,1-2-32 0 0</inkml:trace>
  <inkml:trace contextRef="#ctx0" brushRef="#br0" timeOffset="1">596 131 10135 0 0,'-5'8'1050'0'0,"0"4"-235"0"0,1 0 1 0 0,1 0-1 0 0,0 1 1 0 0,0-1 0 0 0,1 1-1 0 0,1 0 1 0 0,0 17-1 0 0,-1 1-361 0 0,-12 87 868 0 0,-3 62 656 0 0,17-153-2928 0 0</inkml:trace>
  <inkml:trace contextRef="#ctx0" brushRef="#br0" timeOffset="2">662 1 5983 0 0,'0'0'640'0'0,"12"2"-640"0"0,0 4 272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185"/>
    </inkml:context>
    <inkml:brush xml:id="br0">
      <inkml:brushProperty name="width" value="0.05" units="cm"/>
      <inkml:brushProperty name="height" value="0.05" units="cm"/>
      <inkml:brushProperty name="color" value="#E71224"/>
    </inkml:brush>
  </inkml:definitions>
  <inkml:trace contextRef="#ctx0" brushRef="#br0">174 35 8287 0 0,'-11'5'369'0'0,"1"0"0"0"0,0 1 0 0 0,1 1 0 0 0,-1-1 0 0 0,1 2 0 0 0,1-1 0 0 0,-1 1 0 0 0,1 0-1 0 0,-13 19 1 0 0,12-13 401 0 0,0-1 0 0 0,2 2 0 0 0,0-1 0 0 0,0 1 0 0 0,1 0 0 0 0,-6 26 0 0 0,9-27-537 0 0,0-1-1 0 0,1 1 1 0 0,0 0 0 0 0,1 1-1 0 0,0-1 1 0 0,2 15 0 0 0,-1-25-162 0 0,1 0 1 0 0,-1-1-1 0 0,1 1 1 0 0,0 0-1 0 0,0-1 1 0 0,0 1-1 0 0,0-1 1 0 0,1 1-1 0 0,-1-1 1 0 0,1 1 0 0 0,0-1-1 0 0,0 0 1 0 0,0 0-1 0 0,1 0 1 0 0,-1 0-1 0 0,1 0 1 0 0,0-1-1 0 0,-1 1 1 0 0,1-1-1 0 0,0 1 1 0 0,0-1 0 0 0,1 0-1 0 0,-1 0 1 0 0,0-1-1 0 0,1 1 1 0 0,-1-1-1 0 0,6 2 1 0 0,0-1 22 0 0,-1-1 1 0 0,1-1 0 0 0,-1 1-1 0 0,1-1 1 0 0,-1-1-1 0 0,1 1 1 0 0,-1-1-1 0 0,0-1 1 0 0,1 0-1 0 0,-1 0 1 0 0,0-1 0 0 0,0 0-1 0 0,12-6 1 0 0,-1 0 35 0 0,0-2 1 0 0,-1 0 0 0 0,0-2-1 0 0,18-15 1 0 0,-25 18-78 0 0,0 0-1 0 0,-1-1 1 0 0,0 0-1 0 0,-1-1 1 0 0,-1 0-1 0 0,1-1 1 0 0,-2 1-1 0 0,8-19 1 0 0,-10 20-11 0 0,-1 0 1 0 0,0-1 0 0 0,-1 1 0 0 0,0-1 0 0 0,-1 0 0 0 0,0 0 0 0 0,-1 1 0 0 0,0-1-1 0 0,-1 0 1 0 0,-2-21 0 0 0,1 29-30 0 0,1-1 0 0 0,-1 1 0 0 0,0 0-1 0 0,0 0 1 0 0,-1 0 0 0 0,1 0 0 0 0,-1 0 0 0 0,0 0 0 0 0,0 1 0 0 0,0-1-1 0 0,-1 0 1 0 0,1 1 0 0 0,-1 0 0 0 0,-5-6 0 0 0,5 7-23 0 0,0 0-1 0 0,0 0 1 0 0,-1 0 0 0 0,1 0 0 0 0,0 1 0 0 0,-1 0-1 0 0,1-1 1 0 0,-1 1 0 0 0,1 0 0 0 0,-1 1 0 0 0,0-1 0 0 0,1 1-1 0 0,-1-1 1 0 0,0 1 0 0 0,1 0 0 0 0,-1 1 0 0 0,-4-1-1 0 0,-4 3-299 0 0,-1 0-1 0 0,1 1 1 0 0,0 0-1 0 0,0 0 1 0 0,0 1-1 0 0,1 1 1 0 0,0 0-1 0 0,0 1 1 0 0,0 0-1 0 0,1 0 0 0 0,-18 18 1 0 0,2 0-1029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4.753"/>
    </inkml:context>
    <inkml:brush xml:id="br0">
      <inkml:brushProperty name="width" value="0.05" units="cm"/>
      <inkml:brushProperty name="height" value="0.05" units="cm"/>
      <inkml:brushProperty name="color" value="#004F8B"/>
    </inkml:brush>
  </inkml:definitions>
  <inkml:trace contextRef="#ctx0" brushRef="#br0">2 1 4143 0 0,'0'0'11774'0'0,"14"11"-8965"0"0,-12-6-2634 0 0,1 0 1 0 0,0 0-1 0 0,-1 0 0 0 0,0 0 0 0 0,0 0 1 0 0,-1 0-1 0 0,0 1 0 0 0,0-1 1 0 0,0 1-1 0 0,0-1 0 0 0,-1 10 1 0 0,0 8 330 0 0,-5 32-1 0 0,4-47-329 0 0,-27 175 1335 0 0,28-182-2136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531"/>
    </inkml:context>
    <inkml:brush xml:id="br0">
      <inkml:brushProperty name="width" value="0.05" units="cm"/>
      <inkml:brushProperty name="height" value="0.05" units="cm"/>
      <inkml:brushProperty name="color" value="#E71224"/>
    </inkml:brush>
  </inkml:definitions>
  <inkml:trace contextRef="#ctx0" brushRef="#br0">160 38 6911 0 0,'2'-4'198'0'0,"-1"-2"-65"0"0,-11-21 8987 0 0,10 27-8823 0 0,-1 0 0 0 0,1 0 0 0 0,0 0 0 0 0,-1 0 0 0 0,1 0 0 0 0,0 0 0 0 0,-1 0 0 0 0,1 0 0 0 0,-1 0 0 0 0,0 0-102 0 0,0 1 1 0 0,0 0-1 0 0,0 0 0 0 0,0-1 0 0 0,1 1 1 0 0,-1 0-1 0 0,0 0 0 0 0,0 0 0 0 0,1 0 1 0 0,-1 0-1 0 0,0 2 0 0 0,-14 33-603 0 0,-53 186 516 0 0,51-167-49 0 0,-20 107 0 0 0,36-161-74 0 0,1 0 0 0 0,0 0 1 0 0,0-1-1 0 0,-1 1 1 0 0,1 0-1 0 0,0 0 1 0 0,0 0-1 0 0,0 0 1 0 0,0 0-1 0 0,0 0 1 0 0,0 0-1 0 0,1 0 1 0 0,-1-1-1 0 0,0 1 1 0 0,1 1-1 0 0,6-7-226 0 0,6-16-308 0 0,5-25-1676 0 0,-12 28 627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6.884"/>
    </inkml:context>
    <inkml:brush xml:id="br0">
      <inkml:brushProperty name="width" value="0.05" units="cm"/>
      <inkml:brushProperty name="height" value="0.05" units="cm"/>
      <inkml:brushProperty name="color" value="#E71224"/>
    </inkml:brush>
  </inkml:definitions>
  <inkml:trace contextRef="#ctx0" brushRef="#br0">1 197 12239 0 0,'0'0'1106'0'0,"1"-1"-792"0"0,2 1-155 0 0,-1 0 1 0 0,1 0-1 0 0,-1-1 0 0 0,1 1 0 0 0,-1 1 1 0 0,1-1-1 0 0,-1 0 0 0 0,1 1 0 0 0,-1-1 0 0 0,0 1 1 0 0,1 0-1 0 0,-1-1 0 0 0,0 1 0 0 0,1 0 0 0 0,-1 1 1 0 0,0-1-1 0 0,0 0 0 0 0,0 1 0 0 0,0-1 0 0 0,0 1 1 0 0,0-1-1 0 0,-1 1 0 0 0,1 0 0 0 0,1 2 0 0 0,6 7 191 0 0,-2 0 0 0 0,1 0 0 0 0,7 17 0 0 0,-7-14-75 0 0,47 110 909 0 0,0-1-603 0 0,-50-113-531 0 0,2 3 52 0 0,0 0 1 0 0,1-1 0 0 0,0 0 0 0 0,18 20 0 0 0,-25-31 77 0 0,17-10 380 0 0,-13 5-478 0 0,-1-1 1 0 0,0 0-1 0 0,0 0 0 0 0,0 0 0 0 0,-1 0 0 0 0,1-1 1 0 0,2-6-1 0 0,16-42 124 0 0,20-81-94 0 0,9-21-17 0 0,-41 130-89 0 0,2 1 1 0 0,0 0-1 0 0,30-43 0 0 0,-33 55-37 0 0,-4 4-34 0 0,1 1 0 0 0,1-1 0 0 0,-1 1 1 0 0,2 0-1 0 0,-1 1 0 0 0,1 0 1 0 0,10-7-1 0 0,-17 13-111 0 0,0 0 1 0 0,0 0-1 0 0,1 1 1 0 0,-1-1-1 0 0,1 1 1 0 0,-1-1-1 0 0,0 1 1 0 0,1 0-1 0 0,-1-1 1 0 0,1 1-1 0 0,-1 0 1 0 0,1 0-1 0 0,1 0 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7.446"/>
    </inkml:context>
    <inkml:brush xml:id="br0">
      <inkml:brushProperty name="width" value="0.05" units="cm"/>
      <inkml:brushProperty name="height" value="0.05" units="cm"/>
      <inkml:brushProperty name="color" value="#E71224"/>
    </inkml:brush>
  </inkml:definitions>
  <inkml:trace contextRef="#ctx0" brushRef="#br0">95 1 13415 0 0,'0'0'1216'0'0,"1"2"-1000"0"0,0 25 458 0 0,-1 0 0 0 0,-1 1 0 0 0,-9 47 0 0 0,6-44-427 0 0,-61 416 1346 0 0,49-344-1537 0 0,15-96 312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7.812"/>
    </inkml:context>
    <inkml:brush xml:id="br0">
      <inkml:brushProperty name="width" value="0.05" units="cm"/>
      <inkml:brushProperty name="height" value="0.05" units="cm"/>
      <inkml:brushProperty name="color" value="#E71224"/>
    </inkml:brush>
  </inkml:definitions>
  <inkml:trace contextRef="#ctx0" brushRef="#br0">20 1 9671 0 0,'0'0'875'0'0,"10"0"-512"0"0,-9 1-212 0 0,1-1 0 0 0,-1 1 0 0 0,0 0 0 0 0,0 0 0 0 0,0-1 0 0 0,0 1 0 0 0,0 0 0 0 0,0 0 0 0 0,0 0 0 0 0,0 0 1 0 0,0 0-1 0 0,-1 0 0 0 0,1 0 0 0 0,0 1 0 0 0,-1-1 0 0 0,1 0 0 0 0,0 0 0 0 0,-1 1 0 0 0,0-1 0 0 0,1 0 0 0 0,-1 0 0 0 0,0 1 0 0 0,1 2 0 0 0,2 36 1847 0 0,-3-35-1815 0 0,-2 51 1309 0 0,-17 110-1 0 0,5-65-767 0 0,12-79-617 0 0,-12 143 1110 0 0,13-141-1326 0 0,2-1 0 0 0,0 1 0 0 0,2-1 0 0 0,10 44 0 0 0,-13-65-793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38.196"/>
    </inkml:context>
    <inkml:brush xml:id="br0">
      <inkml:brushProperty name="width" value="0.05" units="cm"/>
      <inkml:brushProperty name="height" value="0.05" units="cm"/>
      <inkml:brushProperty name="color" value="#E71224"/>
    </inkml:brush>
  </inkml:definitions>
  <inkml:trace contextRef="#ctx0" brushRef="#br0">0 195 11055 0 0,'0'0'506'0'0,"2"-1"-10"0"0,10-6-434 0 0,0 1 0 0 0,15-5 0 0 0,15-8 1500 0 0,53-22 3322 0 0,55-8-2308 0 0,-102 34-2202 0 0,69-18-263 0 0,-68 20-7122 0 0</inkml:trace>
  <inkml:trace contextRef="#ctx0" brushRef="#br0" timeOffset="1">113 289 9671 0 0,'0'0'1202'0'0,"8"5"1196"0"0,-6-4-2130 0 0,0-1 0 0 0,0 0 0 0 0,1 1 0 0 0,-1-1 0 0 0,0 0 0 0 0,0 0 0 0 0,0 0 0 0 0,0 0 0 0 0,0 0 0 0 0,0 0 0 0 0,0-1 0 0 0,0 1 0 0 0,3-2 0 0 0,31-11 1211 0 0,-19 6-640 0 0,63-22 743 0 0,33-11-297 0 0,-37 19-7334 0 0,-59 17-895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0:40.400"/>
    </inkml:context>
    <inkml:brush xml:id="br0">
      <inkml:brushProperty name="width" value="0.05" units="cm"/>
      <inkml:brushProperty name="height" value="0.05" units="cm"/>
      <inkml:brushProperty name="color" value="#E71224"/>
    </inkml:brush>
  </inkml:definitions>
  <inkml:trace contextRef="#ctx0" brushRef="#br0">43 10 2303 0 0,'-1'0'167'0'0,"-13"-2"-1714"0"0,1 1 6086 0 0,5 3 1613 0 0,1 1-3348 0 0,9-2-2797 0 0,0 0 0 0 0,0 0 0 0 0,0 1 0 0 0,0-1 0 0 0,0 0 0 0 0,0-1-1 0 0,0 1 1 0 0,1 0 0 0 0,1 0 0 0 0,13 2-7 0 0,0-1 0 0 0,0 0 0 0 0,1-1 0 0 0,25-2 0 0 0,-5 0 0 0 0,299-7 166 0 0,-194 4-92 0 0,107 3 158 0 0,-56 1-88 0 0,259 2 171 0 0,-197 0-124 0 0,649-9 367 0 0,-382-1-399 0 0,-200 5-8 0 0,1170 5 2016 0 0,-1146 2-1564 0 0,287 9-81 0 0,37 1-92 0 0,3-16-1752 0 0,-623 2 255 0 0,-5 1-48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8.942"/>
    </inkml:context>
    <inkml:brush xml:id="br0">
      <inkml:brushProperty name="width" value="0.05" units="cm"/>
      <inkml:brushProperty name="height" value="0.05" units="cm"/>
      <inkml:brushProperty name="color" value="#004F8B"/>
    </inkml:brush>
  </inkml:definitions>
  <inkml:trace contextRef="#ctx0" brushRef="#br0">297 86 9583 0 0,'0'0'1938'0'0,"0"-11"1764"0"0,1 9-3558 0 0,0-1 0 0 0,-1 1 0 0 0,1 0 0 0 0,-1-1 0 0 0,0 1 0 0 0,1-1 0 0 0,-1 1 0 0 0,0-1-1 0 0,0 1 1 0 0,-1-1 0 0 0,1 1 0 0 0,0-1 0 0 0,-1 1 0 0 0,0 0 0 0 0,1-1 0 0 0,-1 1 0 0 0,0 0 0 0 0,0-1-1 0 0,-1 1 1 0 0,-1-3 0 0 0,1 3-142 0 0,0 0 0 0 0,0 0 0 0 0,0 0 0 0 0,-1 0 0 0 0,1 1 0 0 0,-1-1-1 0 0,0 1 1 0 0,1 0 0 0 0,-1-1 0 0 0,0 1 0 0 0,0 0 0 0 0,1 1 0 0 0,-1-1 0 0 0,0 0 0 0 0,0 1-1 0 0,0 0 1 0 0,-4-1 0 0 0,-2 2-2 0 0,0 0 0 0 0,0 0 0 0 0,0 0 0 0 0,1 1 0 0 0,-1 0 0 0 0,1 1 0 0 0,-1 0 0 0 0,1 1 0 0 0,0-1 0 0 0,0 1 0 0 0,1 1 0 0 0,-1 0 0 0 0,1 0 0 0 0,0 0 0 0 0,0 1 0 0 0,-11 12 0 0 0,15-15 0 0 0,1-3 0 0 0,1 1 0 0 0,0 0 0 0 0,1 0 0 0 0,-1 0 0 0 0,0 0 0 0 0,0 0 0 0 0,0 1 0 0 0,1-1 0 0 0,-1 0 0 0 0,0 0 0 0 0,1 0 0 0 0,-1 1 0 0 0,1-1 0 0 0,-1 0 0 0 0,1 0 0 0 0,0 1 0 0 0,0-1 0 0 0,0 0 0 0 0,-1 2 0 0 0,1 0-6 0 0,0 1-1 0 0,-1-1 0 0 0,1 1 1 0 0,0-1-1 0 0,1 0 0 0 0,-1 1 1 0 0,1-1-1 0 0,-1 0 0 0 0,1 1 1 0 0,0-1-1 0 0,0 0 0 0 0,0 0 1 0 0,1 0-1 0 0,-1 0 0 0 0,1 0 1 0 0,0 0-1 0 0,0 0 0 0 0,0 0 1 0 0,4 3-1 0 0,3 4 7 0 0,2 0 0 0 0,-1-2 1 0 0,19 13-1 0 0,-4-4 84 0 0,-12-7 16 0 0,-9-8-54 0 0,0 1-1 0 0,-1 0 1 0 0,1-1 0 0 0,-1 1-1 0 0,1 1 1 0 0,-1-1 0 0 0,0 0-1 0 0,0 1 1 0 0,0-1 0 0 0,-1 1 0 0 0,4 6-1 0 0,-6-9 26 0 0,0 0-55 0 0,-1 0 0 0 0,1 1 0 0 0,0-1 0 0 0,-1 0 0 0 0,1 0 0 0 0,-1 1 0 0 0,0-1 0 0 0,1 0 0 0 0,-1 0 0 0 0,0 0 0 0 0,0 0 1 0 0,1 0-1 0 0,-1 0 0 0 0,0 0 0 0 0,0 0 0 0 0,0 0 0 0 0,0-1 0 0 0,-3 2 0 0 0,-23 13 238 0 0,22-12-172 0 0,-9 4 12 0 0,0 0 0 0 0,0-1 0 0 0,-1 0-1 0 0,1-2 1 0 0,-1 1 0 0 0,0-2 0 0 0,-1 0-1 0 0,-27 2 1 0 0,32-6-46 0 0,10 1-27 0 0,0 0 0 0 0,0 0 0 0 0,0 0 0 0 0,0 0 0 0 0,1 0 0 0 0,-1 0-1 0 0,0 0 1 0 0,0 0 0 0 0,0-1 0 0 0,0 1 0 0 0,0 0 0 0 0,0-1 0 0 0,1 1 0 0 0,-1-1 0 0 0,0 1-1 0 0,0-1 1 0 0,-1 0 0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9.450"/>
    </inkml:context>
    <inkml:brush xml:id="br0">
      <inkml:brushProperty name="width" value="0.05" units="cm"/>
      <inkml:brushProperty name="height" value="0.05" units="cm"/>
      <inkml:brushProperty name="color" value="#004F8B"/>
    </inkml:brush>
  </inkml:definitions>
  <inkml:trace contextRef="#ctx0" brushRef="#br0">53 32 7367 0 0,'0'0'6128'0'0,"1"2"-5645"0"0,1 6-206 0 0,1 0 1 0 0,-1 0-1 0 0,-1 1 0 0 0,0-1 1 0 0,0 0-1 0 0,-1 1 1 0 0,0 12-1 0 0,-10 64 1302 0 0,7-67-1302 0 0,2-10-208 0 0,0 0 0 0 0,-1-1 1 0 0,0 1-1 0 0,0-1 0 0 0,-1 1 1 0 0,0-1-1 0 0,0 0 0 0 0,-1 0 1 0 0,0 0-1 0 0,0 0 0 0 0,-6 6 1 0 0,10-13-70 0 0,0 0 1 0 0,-1 0-1 0 0,1 0 0 0 0,0 0 1 0 0,-1 0-1 0 0,1-1 1 0 0,0 1-1 0 0,-1 0 1 0 0,1 0-1 0 0,0 0 1 0 0,0-1-1 0 0,-1 1 1 0 0,1 0-1 0 0,0 0 1 0 0,0-1-1 0 0,-1 1 1 0 0,1 0-1 0 0,0-1 1 0 0,0 1-1 0 0,0 0 1 0 0,0 0-1 0 0,-1-1 1 0 0,1 1-1 0 0,0 0 1 0 0,0-1-1 0 0,0 1 1 0 0,0 0-1 0 0,0-1 1 0 0,0 1-1 0 0,0-1 1 0 0,0 1-1 0 0,0-1 0 0 0,-4-14-79 0 0,4 15 87 0 0,-1-11-106 0 0,1-1 1 0 0,0 1-1 0 0,1-1 1 0 0,0 1-1 0 0,4-19 1 0 0,20-56-237 0 0,-10 37 223 0 0,-14 43 102 0 0,0 2 24 0 0,0 0 0 0 0,0 0 1 0 0,1 1-1 0 0,-1-1 1 0 0,1 1-1 0 0,0-1 0 0 0,0 1 1 0 0,0 0-1 0 0,0-1 1 0 0,0 1-1 0 0,1 0 0 0 0,3-3 1 0 0,-5 5 369 0 0,33-7 766 0 0,-32 8-1092 0 0,0 0 0 0 0,0 1 0 0 0,0-1 0 0 0,0 1 0 0 0,0-1 0 0 0,0 1 0 0 0,0 0 0 0 0,0 0 0 0 0,0 0 0 0 0,-1 0 0 0 0,1 0 0 0 0,0 0 0 0 0,0 0 0 0 0,-1 0 0 0 0,1 1-1 0 0,2 2 1 0 0,-2 0 5 0 0,1-1-1 0 0,-1 0 1 0 0,0 1-1 0 0,0 0 1 0 0,0-1-1 0 0,-1 1 0 0 0,1 0 1 0 0,0 4-1 0 0,1 7 142 0 0,-1-1 0 0 0,0 1 0 0 0,-1 25 0 0 0,-1-11-162 0 0,-2 0 0 0 0,-1 0 0 0 0,-1 0 0 0 0,-8 29 0 0 0,6-47-1441 0 0,-4 0-6296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29.845"/>
    </inkml:context>
    <inkml:brush xml:id="br0">
      <inkml:brushProperty name="width" value="0.05" units="cm"/>
      <inkml:brushProperty name="height" value="0.05" units="cm"/>
      <inkml:brushProperty name="color" value="#004F8B"/>
    </inkml:brush>
  </inkml:definitions>
  <inkml:trace contextRef="#ctx0" brushRef="#br0">1 71 7831 0 0,'0'0'706'0'0,"8"-9"791"0"0,-1 5-614 0 0,-1 0 0 0 0,1 0 0 0 0,0 1 0 0 0,0 0 0 0 0,0 1 0 0 0,9-2 0 0 0,50-10 265 0 0,-32 8-562 0 0,-1 2-555 0 0,-22 3-1317 0 0,0-1 0 0 0,16-4 0 0 0,-19 2-3981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0.220"/>
    </inkml:context>
    <inkml:brush xml:id="br0">
      <inkml:brushProperty name="width" value="0.05" units="cm"/>
      <inkml:brushProperty name="height" value="0.05" units="cm"/>
      <inkml:brushProperty name="color" value="#004F8B"/>
    </inkml:brush>
  </inkml:definitions>
  <inkml:trace contextRef="#ctx0" brushRef="#br0">0 0 5527 0 0,'0'0'9239'0'0,"1"2"-8516"0"0,2 3-565 0 0,-1-1 0 0 0,0 1 0 0 0,0 0 0 0 0,0-1 0 0 0,0 1 0 0 0,-1 0 0 0 0,0 0 0 0 0,0 0 0 0 0,-1 0 0 0 0,1 0 0 0 0,-1 6 0 0 0,-1 10 199 0 0,-4 31 0 0 0,-1 10 279 0 0,6-45-382 0 0,-1-11-150 0 0,0 0 0 0 0,1 0 1 0 0,0 0-1 0 0,1 0 0 0 0,-1 0 1 0 0,1 0-1 0 0,0-1 0 0 0,1 1 1 0 0,-1 0-1 0 0,1-1 0 0 0,4 9 1 0 0,-5-13-88 0 0,0 1 1 0 0,0-1 0 0 0,0 0 0 0 0,1 0 0 0 0,-1 0 0 0 0,0 0 0 0 0,1 0-1 0 0,-1 0 1 0 0,0 0 0 0 0,1-1 0 0 0,-1 1 0 0 0,1-1 0 0 0,-1 1 0 0 0,1-1 0 0 0,-1 1-1 0 0,1-1 1 0 0,0 0 0 0 0,-1 1 0 0 0,1-1 0 0 0,2 0 0 0 0,31-5 272 0 0,-32 5-263 0 0,88-24 355 0 0,-43 17-541 0 0,-34 6-1395 0 0,-7 0 583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105"/>
    </inkml:context>
    <inkml:brush xml:id="br0">
      <inkml:brushProperty name="width" value="0.05" units="cm"/>
      <inkml:brushProperty name="height" value="0.05" units="cm"/>
      <inkml:brushProperty name="color" value="#004F8B"/>
    </inkml:brush>
  </inkml:definitions>
  <inkml:trace contextRef="#ctx0" brushRef="#br0">21 25 9215 0 0,'0'0'707'0'0,"11"-9"-223"0"0,-8 6 15 0 0,1 1 1 0 0,0 0-1 0 0,0 1 1 0 0,0-1-1 0 0,0 1 1 0 0,0 0-1 0 0,0 0 1 0 0,1 0-1 0 0,-1 0 1 0 0,0 1-1 0 0,0-1 1 0 0,1 1-1 0 0,3 0 0 0 0,11 2 1186 0 0,28 4 0 0 0,-45-6-1579 0 0,10 3 324 0 0,14 1 253 0 0,-1 1 0 0 0,45 15 0 0 0,-64-18-657 0 0,0 0 0 0 0,-1 1-1 0 0,1 0 1 0 0,-1 0 0 0 0,0 0-1 0 0,0 0 1 0 0,0 1 0 0 0,0 0-1 0 0,0 0 1 0 0,-1 0 0 0 0,0 1-1 0 0,0 0 1 0 0,0-1 0 0 0,0 1-1 0 0,-1 1 1 0 0,0-1-1 0 0,4 9 1 0 0,-6-10 4 0 0,0 1 0 0 0,0-1 0 0 0,-1 1 0 0 0,0-1 0 0 0,1 1 0 0 0,-2 0 0 0 0,1-1 0 0 0,-1 1 0 0 0,1-1 0 0 0,-1 1 0 0 0,0-1 0 0 0,-1 1 0 0 0,1-1 0 0 0,-1 0 0 0 0,0 0 0 0 0,0 1 0 0 0,-5 5 0 0 0,-3 7 140 0 0,-1-2-1 0 0,-23 26 0 0 0,17-22-83 0 0,-1-1 1 0 0,-1-1-1 0 0,0-1 0 0 0,-1-1 0 0 0,-26 16 0 0 0,40-28-80 0 0,0 0 0 0 0,0-1 0 0 0,0 0 0 0 0,0 0 0 0 0,0 0 0 0 0,0-1 0 0 0,0 0 0 0 0,-1 0 0 0 0,1 0 0 0 0,0-1 0 0 0,-1 0 0 0 0,-6-1-1 0 0,8 0-32 0 0,0 1-1 0 0,0-1 1 0 0,1 0-1 0 0,-1-1 0 0 0,0 1 1 0 0,0-1-1 0 0,1 0 0 0 0,-1 0 1 0 0,1-1-1 0 0,0 1 0 0 0,0-1 1 0 0,0 0-1 0 0,0 0 0 0 0,0 0 1 0 0,-5-6-1 0 0,8 8-79 0 0,1 1 75 0 0,-1 0-1 0 0,1 0 0 0 0,0 0 0 0 0,0-1 0 0 0,-1 1 0 0 0,1 0 0 0 0,0 0 1 0 0,0 0-1 0 0,-1 0 0 0 0,1 0 0 0 0,0-1 0 0 0,0 1 0 0 0,0 0 0 0 0,-1 0 1 0 0,1 0-1 0 0,0 0 0 0 0,0-1 0 0 0,0 1 0 0 0,-1 0 0 0 0,1 0 0 0 0,0-1 1 0 0,0 1-1 0 0,0 0 0 0 0,0 0 0 0 0,0-1 0 0 0,0 1 0 0 0,0 0 0 0 0,0 0 1 0 0,0-1-1 0 0,-1 1 0 0 0,1 0 0 0 0,0-1 0 0 0,0 1 0 0 0,0 0 0 0 0,1 0 0 0 0,-1-1 1 0 0,0 1-1 0 0,0 0 0 0 0,0-1 0 0 0,0 1 0 0 0,0 0 0 0 0,0 0 0 0 0,0-1 1 0 0,0 1-1 0 0,0 0 0 0 0,1 0 0 0 0,-1-1 0 0 0,0 1 0 0 0,0 0 0 0 0,1 0 1 0 0,6-13-7156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0.590"/>
    </inkml:context>
    <inkml:brush xml:id="br0">
      <inkml:brushProperty name="width" value="0.05" units="cm"/>
      <inkml:brushProperty name="height" value="0.05" units="cm"/>
      <inkml:brushProperty name="color" value="#004F8B"/>
    </inkml:brush>
  </inkml:definitions>
  <inkml:trace contextRef="#ctx0" brushRef="#br0">99 7 8751 0 0,'-6'-6'8840'0'0,"2"17"-8607"0"0,1 0 1 0 0,1 0-1 0 0,0 1 0 0 0,-1 20 1 0 0,4 49 829 0 0,0-64-857 0 0,3 41 325 0 0,-4-53-503 0 0,1 0-1 0 0,0 0 0 0 0,1 0 0 0 0,-1 0 0 0 0,1 0 1 0 0,0 0-1 0 0,0-1 0 0 0,4 7 0 0 0,-6-10-26 0 0,1 0-1 0 0,-1-1 1 0 0,1 1-1 0 0,0 0 1 0 0,-1 0 0 0 0,1 0-1 0 0,0-1 1 0 0,0 1-1 0 0,0 0 1 0 0,-1-1-1 0 0,1 1 1 0 0,0-1-1 0 0,0 1 1 0 0,0-1 0 0 0,0 0-1 0 0,0 1 1 0 0,0-1-1 0 0,0 0 1 0 0,0 1-1 0 0,0-1 1 0 0,0 0 0 0 0,3 0-1 0 0,-2 0-1 0 0,4 1 1 0 0,-1-1 0 0 0,0 1 0 0 0,1-1 0 0 0,-1 0 0 0 0,0-1 0 0 0,1 1 0 0 0,-1-1 0 0 0,0 0 0 0 0,9-3 0 0 0,5-3 0 0 0,23-11 0 0 0,-8 3 0 0 0,-19 9-355 0 0,20-9-1844 0 0</inkml:trace>
  <inkml:trace contextRef="#ctx0" brushRef="#br0" timeOffset="1">0 209 6447 0 0,'0'0'586'0'0,"9"-13"4162"0"0,-2 7-4127 0 0,0 2 1 0 0,0-1-1 0 0,1 1 1 0 0,-1 0 0 0 0,1 0-1 0 0,0 1 1 0 0,0 0-1 0 0,13-3 1 0 0,17-7 626 0 0,-24 8-2134 0 0,-1-1-1 0 0,0 0 0 0 0,0-1 1 0 0,-1 0-1 0 0,22-18 0 0 0,-25 18-4833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1.002"/>
    </inkml:context>
    <inkml:brush xml:id="br0">
      <inkml:brushProperty name="width" value="0.05" units="cm"/>
      <inkml:brushProperty name="height" value="0.05" units="cm"/>
      <inkml:brushProperty name="color" value="#004F8B"/>
    </inkml:brush>
  </inkml:definitions>
  <inkml:trace contextRef="#ctx0" brushRef="#br0">0 66 13127 0 0,'0'0'1187'0'0,"9"-4"-851"0"0,24-7 534 0 0,1 0 0 0 0,0 3 1 0 0,51-7-1 0 0,-40 7-1452 0 0,-19 4-3642 0 0,-2 0-1494 0 0</inkml:trace>
  <inkml:trace contextRef="#ctx0" brushRef="#br0" timeOffset="1">504 1 6447 0 0,'0'0'3848'0'0,"-8"3"358"0"0,-1-1-3840 0 0,0 0 0 0 0,1 1 1 0 0,-1 0-1 0 0,1 1 0 0 0,-1 0 1 0 0,1 1-1 0 0,-8 5 0 0 0,3-1-159 0 0,0 0 0 0 0,1 2-1 0 0,-15 14 1 0 0,23-21-119 0 0,1 0 1 0 0,-1 0-1 0 0,1 0 0 0 0,0 0 1 0 0,1 1-1 0 0,-1-1 0 0 0,1 1 1 0 0,-1 0-1 0 0,2 0 0 0 0,-1 0 1 0 0,0 0-1 0 0,0 7 0 0 0,1-9-33 0 0,1 0-1 0 0,0 0 0 0 0,0 0 0 0 0,1 0 1 0 0,-1 0-1 0 0,0 0 0 0 0,1 0 0 0 0,0 0 1 0 0,0 0-1 0 0,0 0 0 0 0,0-1 0 0 0,0 1 1 0 0,1 0-1 0 0,-1-1 0 0 0,1 1 0 0 0,-1-1 1 0 0,1 1-1 0 0,0-1 0 0 0,0 0 0 0 0,0 1 1 0 0,1-1-1 0 0,-1-1 0 0 0,3 3 1 0 0,34 20 514 0 0,-30-20-419 0 0,-1 0 0 0 0,-1 1 0 0 0,1 0 0 0 0,10 9 0 0 0,-17-13 78 0 0,-1 0-209 0 0,0-1-1 0 0,0 1 0 0 0,0 0 0 0 0,0-1 1 0 0,-1 1-1 0 0,1 0 0 0 0,0-1 0 0 0,0 1 1 0 0,-1 0-1 0 0,1-1 0 0 0,0 1 0 0 0,-1 0 1 0 0,1-1-1 0 0,-1 1 0 0 0,1-1 0 0 0,-1 1 1 0 0,1-1-1 0 0,-1 1 0 0 0,1-1 0 0 0,-1 1 1 0 0,1-1-1 0 0,-1 0 0 0 0,1 1 0 0 0,-2-1 0 0 0,-18 10 159 0 0,18-8-147 0 0,-16 5 12 0 0,-1-1 1 0 0,-28 6-1 0 0,28-7-186 0 0,17-5-134 0 0,-5 3-240 0 0,-2 4-4357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1.871"/>
    </inkml:context>
    <inkml:brush xml:id="br0">
      <inkml:brushProperty name="width" value="0.05" units="cm"/>
      <inkml:brushProperty name="height" value="0.05" units="cm"/>
      <inkml:brushProperty name="color" value="#004F8B"/>
    </inkml:brush>
  </inkml:definitions>
  <inkml:trace contextRef="#ctx0" brushRef="#br0">40 77 3679 0 0,'0'0'11903'0'0,"-14"-2"-10094"0"0,12 3-1760 0 0,1 0 0 0 0,-1 1 0 0 0,0-1-1 0 0,1 1 1 0 0,-1-1 0 0 0,1 1 0 0 0,0-1 0 0 0,-1 1 0 0 0,1 0-1 0 0,0-1 1 0 0,0 1 0 0 0,0 0 0 0 0,0 0 0 0 0,0 0-1 0 0,0 0 1 0 0,1 0 0 0 0,-1 0 0 0 0,1 0 0 0 0,-1 0-1 0 0,1 4 1 0 0,-1 4 153 0 0,0 0 0 0 0,1 18 0 0 0,0-20-99 0 0,1-1 1 0 0,0 0-1 0 0,0 0 0 0 0,1 0 0 0 0,0 0 1 0 0,0 0-1 0 0,1-1 0 0 0,0 1 1 0 0,0 0-1 0 0,0-1 0 0 0,8 11 1 0 0,-9-15-60 0 0,0 1 0 0 0,0-1 0 0 0,0 0 1 0 0,0 0-1 0 0,1 0 0 0 0,-1-1 0 0 0,0 1 1 0 0,1 0-1 0 0,-1-1 0 0 0,1 0 1 0 0,0 1-1 0 0,-1-1 0 0 0,1 0 0 0 0,0 0 1 0 0,0-1-1 0 0,0 1 0 0 0,0 0 0 0 0,0-1 1 0 0,0 0-1 0 0,0 0 0 0 0,0 0 0 0 0,0 0 1 0 0,0 0-1 0 0,-1-1 0 0 0,1 1 1 0 0,0-1-1 0 0,0 0 0 0 0,0 0 0 0 0,0 0 1 0 0,4-2-1 0 0,2-2-18 0 0,0 0 1 0 0,-1 0 0 0 0,0-1-1 0 0,0 0 1 0 0,0 0 0 0 0,-1 0-1 0 0,0-1 1 0 0,0-1-1 0 0,-1 1 1 0 0,0-1 0 0 0,0 0-1 0 0,-1 0 1 0 0,5-10 0 0 0,-7 12-11 0 0,0-1 0 0 0,0 0 0 0 0,0 0 0 0 0,-1 1 0 0 0,0-1 0 0 0,0-1 0 0 0,-1 1 0 0 0,0 0 0 0 0,0 0 0 0 0,-1-1 0 0 0,1 1 0 0 0,-2 0 0 0 0,1 0 0 0 0,-1-1 0 0 0,0 1 0 0 0,-1 0 0 0 0,0 0 0 0 0,-3-9 0 0 0,5 15-28 0 0,-1-1-1 0 0,0 0 1 0 0,0 0 0 0 0,0 1-1 0 0,0-1 1 0 0,0 0 0 0 0,0 1-1 0 0,-1-1 1 0 0,1 1 0 0 0,0 0-1 0 0,-1-1 1 0 0,1 1 0 0 0,-1 0-1 0 0,1 0 1 0 0,-1 0 0 0 0,0 0-1 0 0,1 0 1 0 0,-1 0-1 0 0,0 0 1 0 0,-3 0 0 0 0,2 1-39 0 0,0-1 0 0 0,0 1 1 0 0,0 0-1 0 0,0 0 0 0 0,-1 0 1 0 0,1 1-1 0 0,0-1 0 0 0,0 1 1 0 0,0 0-1 0 0,0 0 0 0 0,-5 2 1 0 0,-1 1-127 0 0,0 1 0 0 0,0 0 0 0 0,1 1 0 0 0,-1 0 0 0 0,1 0 0 0 0,-13 14 0 0 0,16-15-697 0 0,1 1 0 0 0,0-1 0 0 0,0 1 0 0 0,-4 8 0 0 0,3-5-5034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233"/>
    </inkml:context>
    <inkml:brush xml:id="br0">
      <inkml:brushProperty name="width" value="0.05" units="cm"/>
      <inkml:brushProperty name="height" value="0.05" units="cm"/>
      <inkml:brushProperty name="color" value="#004F8B"/>
    </inkml:brush>
  </inkml:definitions>
  <inkml:trace contextRef="#ctx0" brushRef="#br0">50 1 1839 0 0,'0'0'13607'0'0,"-1"10"-12660"0"0,-33 201 2715 0 0,20-103-4379 0 0,13-107-631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601"/>
    </inkml:context>
    <inkml:brush xml:id="br0">
      <inkml:brushProperty name="width" value="0.05" units="cm"/>
      <inkml:brushProperty name="height" value="0.05" units="cm"/>
      <inkml:brushProperty name="color" value="#004F8B"/>
    </inkml:brush>
  </inkml:definitions>
  <inkml:trace contextRef="#ctx0" brushRef="#br0">33 20 7367 0 0,'16'-5'1111'0'0,"0"1"-1"0"0,0 1 0 0 0,1 0 1 0 0,20-1-1 0 0,-26 4-311 0 0,-1 0 0 0 0,1 0 0 0 0,-1 1 0 0 0,1 1 0 0 0,0 0 0 0 0,-1 0 0 0 0,18 6 0 0 0,-27-7-758 0 0,1-1-1 0 0,-1 1 0 0 0,1 0 1 0 0,-1-1-1 0 0,1 1 1 0 0,-1 0-1 0 0,1 0 0 0 0,-1 0 1 0 0,0 0-1 0 0,0 0 1 0 0,1 0-1 0 0,-1 0 0 0 0,0 1 1 0 0,0-1-1 0 0,0 0 1 0 0,0 1-1 0 0,0-1 0 0 0,-1 1 1 0 0,1-1-1 0 0,1 3 1 0 0,-2-2-28 0 0,0-1 1 0 0,0 1 0 0 0,0 0 0 0 0,0 0 0 0 0,0-1 0 0 0,-1 1-1 0 0,1 0 1 0 0,0 0 0 0 0,-1-1 0 0 0,1 1 0 0 0,-1 0-1 0 0,0-1 1 0 0,1 1 0 0 0,-1 0 0 0 0,-2 2 0 0 0,-3 4-25 0 0,-1 0 0 0 0,1 0 0 0 0,-2-1 0 0 0,1 0 0 0 0,-9 6 0 0 0,11-8-45 0 0,-89 65-702 0 0,82-61 519 0 0,-1-2-1 0 0,0 0 0 0 0,-1 0 1 0 0,0-1-1 0 0,-24 7 0 0 0,37-13 32 0 0,21 2 698 0 0,4 4-44 0 0,-1 1 1 0 0,1 1 0 0 0,-2 1 0 0 0,1 2 0 0 0,31 18 0 0 0,23 12-6399 0 0,-69-38-523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2.986"/>
    </inkml:context>
    <inkml:brush xml:id="br0">
      <inkml:brushProperty name="width" value="0.05" units="cm"/>
      <inkml:brushProperty name="height" value="0.05" units="cm"/>
      <inkml:brushProperty name="color" value="#004F8B"/>
    </inkml:brush>
  </inkml:definitions>
  <inkml:trace contextRef="#ctx0" brushRef="#br0">140 48 14743 0 0,'0'17'1568'0'0,"7"146"4261"0"0,-6-135-5695 0 0,0-21-256 0 0,0 0 0 0 0,-1-1 0 0 0,0 1 0 0 0,0 0-1 0 0,0 0 1 0 0,-1 0 0 0 0,0 0 0 0 0,-1-1 0 0 0,-2 8 0 0 0</inkml:trace>
  <inkml:trace contextRef="#ctx0" brushRef="#br0" timeOffset="1">0 9 4143 0 0,'0'0'319'0'0,"15"-4"188"0"0,32 0 8801 0 0,1 6-4715 0 0,-19 2-3267 0 0,0 1-1 0 0,53 16 1 0 0,-76-19-1240 0 0,1 0-1 0 0,-1 0 1 0 0,0 1 0 0 0,0 0-1 0 0,0 0 1 0 0,-1 1 0 0 0,1-1-1 0 0,-1 1 1 0 0,0 0-1 0 0,6 6 1 0 0,-9-7-67 0 0,0-1 0 0 0,0 1-1 0 0,0 0 1 0 0,-1 0 0 0 0,1 0 0 0 0,-1 0-1 0 0,1 0 1 0 0,-1 1 0 0 0,0-1 0 0 0,0 0 0 0 0,0 1-1 0 0,-1-1 1 0 0,1 1 0 0 0,-1-1 0 0 0,0 0-1 0 0,0 1 1 0 0,0-1 0 0 0,-1 1 0 0 0,1-1-1 0 0,-2 7 1 0 0,-1 0 5 0 0,-1-1 1 0 0,1 1-1 0 0,-2-1 0 0 0,1 0 1 0 0,-1 0-1 0 0,-1-1 0 0 0,1 1 1 0 0,-2-1-1 0 0,-13 14 0 0 0,-2 0-100 0 0,-48 36 0 0 0,62-53-53 0 0,0-1 0 0 0,0 0 0 0 0,0 0 0 0 0,0 0 0 0 0,-1-1 0 0 0,1-1 0 0 0,-15 4 0 0 0,22-6-13 0 0,0 0 1 0 0,0 0-1 0 0,0 0 1 0 0,0 0-1 0 0,1-1 1 0 0,-1 1-1 0 0,0 0 1 0 0,0 0-1 0 0,0-1 1 0 0,0 1-1 0 0,1 0 1 0 0,-1-1-1 0 0,0 1 1 0 0,0-1-1 0 0,1 1 0 0 0,-1-1 1 0 0,0 1-1 0 0,1-1 1 0 0,-1 1-1 0 0,0-1 1 0 0,1 0-1 0 0,-1 1 1 0 0,1-1-1 0 0,-1 0 1 0 0,1 0-1 0 0,-1 1 1 0 0,1-1-1 0 0,0 0 1 0 0,-1 0-1 0 0,1 0 1 0 0,0 1-1 0 0,0-1 1 0 0,0 0-1 0 0,-1 0 1 0 0,1 0-1 0 0,0 0 1 0 0,0 0-1 0 0,0 0 0 0 0,0 1 1 0 0,1-1-1 0 0,-1-1 1 0 0,1-10-1902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3.403"/>
    </inkml:context>
    <inkml:brush xml:id="br0">
      <inkml:brushProperty name="width" value="0.05" units="cm"/>
      <inkml:brushProperty name="height" value="0.05" units="cm"/>
      <inkml:brushProperty name="color" value="#004F8B"/>
    </inkml:brush>
  </inkml:definitions>
  <inkml:trace contextRef="#ctx0" brushRef="#br0">95 0 1375 0 0,'0'1'4554'0'0,"-4"8"-1950"0"0,-11 33 5621 0 0,2 0-5701 0 0,-26 72-3068 0 0,37-109 573 0 0,-2 3 144 0 0,1 0-1 0 0,0-1 1 0 0,0 1 0 0 0,1 1 0 0 0,0-1 0 0 0,0 0 0 0 0,1 0 0 0 0,0 1 0 0 0,1-1 0 0 0,0 14 0 0 0,0-20-145 0 0,1-1 1 0 0,-1 0 0 0 0,1 0 0 0 0,-1 1 0 0 0,1-1 0 0 0,-1 0 0 0 0,1 0 0 0 0,0 0 0 0 0,0 0 0 0 0,0 0 0 0 0,0 0 0 0 0,0 0-1 0 0,0 0 1 0 0,0 0 0 0 0,0 0 0 0 0,0 0 0 0 0,0 0 0 0 0,0-1 0 0 0,0 1 0 0 0,1-1 0 0 0,-1 1 0 0 0,0-1 0 0 0,3 1 0 0 0,32 5 243 0 0,-30-5-188 0 0,16-1 54 0 0,-1 0-1 0 0,1-1 1 0 0,-1-2-1 0 0,0 0 1 0 0,0-1-1 0 0,36-12 1 0 0,-41 11-200 0 0,0-1 1 0 0,0 0 0 0 0,20-12-1 0 0,-35 17-111 0 0,5-9-2560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3.827"/>
    </inkml:context>
    <inkml:brush xml:id="br0">
      <inkml:brushProperty name="width" value="0.05" units="cm"/>
      <inkml:brushProperty name="height" value="0.05" units="cm"/>
      <inkml:brushProperty name="color" value="#004F8B"/>
    </inkml:brush>
  </inkml:definitions>
  <inkml:trace contextRef="#ctx0" brushRef="#br0">0 213 6447 0 0,'0'0'499'0'0,"7"-6"1537"0"0,-2 2-1085 0 0,-1 1 1 0 0,1 0-1 0 0,0 0 1 0 0,0 0-1 0 0,0 0 1 0 0,0 1-1 0 0,7-2 0 0 0,42-10 1209 0 0,-21 6-1052 0 0,-32 8-1082 0 0,17-6 762 0 0,34-13 0 0 0,-49 18-928 0 0,1-1 1 0 0,0 0-1 0 0,-1 0 0 0 0,1 0 0 0 0,-1 0 0 0 0,1-1 0 0 0,-1 1 1 0 0,0-1-1 0 0,0 0 0 0 0,0 0 0 0 0,-1 0 0 0 0,1 0 0 0 0,-1 0 1 0 0,0-1-1 0 0,3-5 0 0 0,-2 0-1063 0 0</inkml:trace>
  <inkml:trace contextRef="#ctx0" brushRef="#br0" timeOffset="1">112 18 5983 0 0,'0'0'640'0'0,"9"-2"-640"0"0,2-2 1432 0 0,1 0 264 0 0,2 0 48 0 0,-5 1-6168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154"/>
    </inkml:context>
    <inkml:brush xml:id="br0">
      <inkml:brushProperty name="width" value="0.05" units="cm"/>
      <inkml:brushProperty name="height" value="0.05" units="cm"/>
      <inkml:brushProperty name="color" value="#004F8B"/>
    </inkml:brush>
  </inkml:definitions>
  <inkml:trace contextRef="#ctx0" brushRef="#br0">0 15 11087 0 0,'0'0'1002'0'0,"2"-1"-669"0"0,6-2 326 0 0,-1 1 0 0 0,0 0 0 0 0,1 0 1 0 0,0 0-1 0 0,-1 1 0 0 0,1 0 0 0 0,10 0 0 0 0,58 6 1535 0 0,-54-2-1944 0 0,0-1-1 0 0,26-2 1 0 0,0-6-2175 0 0,-33 4 795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520"/>
    </inkml:context>
    <inkml:brush xml:id="br0">
      <inkml:brushProperty name="width" value="0.05" units="cm"/>
      <inkml:brushProperty name="height" value="0.05" units="cm"/>
      <inkml:brushProperty name="color" value="#004F8B"/>
    </inkml:brush>
  </inkml:definitions>
  <inkml:trace contextRef="#ctx0" brushRef="#br0">48 1 15751 0 0,'-1'1'720'0'0,"-3"6"-534"0"0,1 0 0 0 0,0 0 0 0 0,1 0 0 0 0,-1 1-1 0 0,1-1 1 0 0,-1 15 0 0 0,-1 49 1529 0 0,0-5-615 0 0,-5 17-345 0 0,0 0-4004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505"/>
    </inkml:context>
    <inkml:brush xml:id="br0">
      <inkml:brushProperty name="width" value="0.05" units="cm"/>
      <inkml:brushProperty name="height" value="0.05" units="cm"/>
      <inkml:brushProperty name="color" value="#004F8B"/>
    </inkml:brush>
  </inkml:definitions>
  <inkml:trace contextRef="#ctx0" brushRef="#br0">66 0 8751 0 0,'0'0'4410'0'0,"-4"18"-1969"0"0,-5 11-1664 0 0,1 1 1 0 0,1 0-1 0 0,-3 40 1 0 0,-5 23 861 0 0,10-72-1116 0 0,-1 31 1 0 0,5-46-454 0 0,1-1 1 0 0,0 1 0 0 0,0 0-1 0 0,1 0 1 0 0,-1 0 0 0 0,1 0-1 0 0,1 0 1 0 0,-1-1 0 0 0,1 1-1 0 0,3 6 1 0 0,-5-11-65 0 0,1 0 0 0 0,0 1 1 0 0,0-1-1 0 0,0 0 0 0 0,0 0 0 0 0,0 0 0 0 0,1 0 0 0 0,-1 0 1 0 0,0 0-1 0 0,0-1 0 0 0,1 1 0 0 0,-1 0 0 0 0,0-1 0 0 0,1 1 1 0 0,-1-1-1 0 0,1 1 0 0 0,-1-1 0 0 0,0 0 0 0 0,1 1 0 0 0,-1-1 1 0 0,1 0-1 0 0,2 0 0 0 0,-2 0-4 0 0,27 0-11 0 0,0-2-1 0 0,0-1 1 0 0,-1-1 0 0 0,39-10-1 0 0,-49 10 4 0 0,45-15-196 0 0,-42 11-2075 0 0,-1-1-3287 0 0,-11 5-580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4.881"/>
    </inkml:context>
    <inkml:brush xml:id="br0">
      <inkml:brushProperty name="width" value="0.05" units="cm"/>
      <inkml:brushProperty name="height" value="0.05" units="cm"/>
      <inkml:brushProperty name="color" value="#004F8B"/>
    </inkml:brush>
  </inkml:definitions>
  <inkml:trace contextRef="#ctx0" brushRef="#br0">1 70 1839 0 0,'1'-1'134'0'0,"3"-5"75"0"0,0 1 0 0 0,1 1 0 0 0,9-9 1 0 0,-9 8 1388 0 0,1 2 1 0 0,0-1 0 0 0,0 0-1 0 0,1 1 1 0 0,-1 0-1 0 0,13-3 1 0 0,9-1 174 0 0,-17 5-1253 0 0,0 0 1 0 0,1 1 0 0 0,-1 1 0 0 0,0-1 0 0 0,1 2-1 0 0,-1 0 1 0 0,0 0 0 0 0,0 1 0 0 0,1 0 0 0 0,-1 1 0 0 0,-1 0-1 0 0,20 9 1 0 0,-29-11-499 0 0,-1-1 1 0 0,1 1-1 0 0,0-1 0 0 0,-1 1 1 0 0,1 0-1 0 0,-1-1 0 0 0,1 1 1 0 0,-1 0-1 0 0,1 0 0 0 0,-1 0 1 0 0,1-1-1 0 0,-1 1 0 0 0,0 0 1 0 0,1 0-1 0 0,-1 0 0 0 0,0 0 1 0 0,0-1-1 0 0,0 1 0 0 0,0 0 1 0 0,0 0-1 0 0,0 0 0 0 0,0 0 1 0 0,0 0-1 0 0,0 0 0 0 0,0 0 1 0 0,0 0-1 0 0,0-1 0 0 0,-1 1 0 0 0,1 0 1 0 0,0 0-1 0 0,-1 0 0 0 0,1 0 1 0 0,0-1-1 0 0,-1 1 0 0 0,0 1 1 0 0,-1 2-3 0 0,-1 0-1 0 0,1-1 1 0 0,-1 1 0 0 0,1-1 0 0 0,-5 5 0 0 0,-21 15-424 0 0,-1-1 0 0 0,-1-2 0 0 0,-45 24 0 0 0,32-25-69 0 0,9-5 362 0 0,35-13 140 0 0,0 0-1 0 0,0 0 1 0 0,-1 0 0 0 0,1-1-1 0 0,0 1 1 0 0,0 0 0 0 0,0 0 0 0 0,0-1-1 0 0,0 1 1 0 0,0 0 0 0 0,1-1-1 0 0,0 1 1 0 0,28 9 512 0 0,1-2 1 0 0,33 4-1 0 0,28 8-13 0 0,21 10-1641 0 0,-103-27-502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5.483"/>
    </inkml:context>
    <inkml:brush xml:id="br0">
      <inkml:brushProperty name="width" value="0.05" units="cm"/>
      <inkml:brushProperty name="height" value="0.05" units="cm"/>
      <inkml:brushProperty name="color" value="#004F8B"/>
    </inkml:brush>
  </inkml:definitions>
  <inkml:trace contextRef="#ctx0" brushRef="#br0">0 36 4143 0 0,'0'0'191'0'0,"2"-13"26"0"0,-1 11 369 0 0,0 0 0 0 0,0 0-1 0 0,0 0 1 0 0,0 0-1 0 0,1 0 1 0 0,-1 1-1 0 0,0-1 1 0 0,1 0 0 0 0,0 1-1 0 0,4-4 2105 0 0,-5 5-2413 0 0,0 0 0 0 0,1 0 1 0 0,-1 1-1 0 0,0-1 0 0 0,1 0 1 0 0,-1 0-1 0 0,0 1 0 0 0,1-1 1 0 0,-1 1-1 0 0,0-1 0 0 0,0 1 1 0 0,2 1-1 0 0,-1 0-130 0 0,-1 0 0 0 0,0 0 0 0 0,0 0 0 0 0,0 1 0 0 0,0-1 0 0 0,0 0 0 0 0,0 1 0 0 0,0-1 0 0 0,-1 1 0 0 0,1-1 0 0 0,-1 5 0 0 0,1 32 779 0 0,-2-24-544 0 0,1 17-56 0 0,-2 0 1 0 0,-2 0-1 0 0,0-1 0 0 0,-10 33 1 0 0,11-57-145 0 0,0-1-1290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5.866"/>
    </inkml:context>
    <inkml:brush xml:id="br0">
      <inkml:brushProperty name="width" value="0.05" units="cm"/>
      <inkml:brushProperty name="height" value="0.05" units="cm"/>
      <inkml:brushProperty name="color" value="#004F8B"/>
    </inkml:brush>
  </inkml:definitions>
  <inkml:trace contextRef="#ctx0" brushRef="#br0">0 21 13127 0 0,'9'-4'1187'0'0,"7"0"-666"0"0,0 0-1 0 0,1 1 1 0 0,-1 0 0 0 0,1 1-1 0 0,-1 2 1 0 0,21 0-1 0 0,-12 2 540 0 0,-1 0 0 0 0,1 2 0 0 0,37 11 0 0 0,-56-13-972 0 0,0 0 0 0 0,0 0-1 0 0,0 1 1 0 0,0 0 0 0 0,0 0 0 0 0,-1 0 0 0 0,1 1 0 0 0,-1 0 0 0 0,0 0 0 0 0,0 0-1 0 0,8 11 1 0 0,-10-12-70 0 0,-1 0 0 0 0,0 0 0 0 0,0 1-1 0 0,0-1 1 0 0,-1 1 0 0 0,1-1 0 0 0,-1 1-1 0 0,0 0 1 0 0,0-1 0 0 0,0 1 0 0 0,0 0-1 0 0,-1 0 1 0 0,1 0 0 0 0,-1 0 0 0 0,0 0 0 0 0,0-1-1 0 0,-1 1 1 0 0,1 0 0 0 0,-1 0 0 0 0,0 0-1 0 0,-1 4 1 0 0,-3 3 0 0 0,0 1-1 0 0,0-1 1 0 0,-1 0-1 0 0,0 0 1 0 0,-1-1 0 0 0,0 0-1 0 0,-1 0 1 0 0,0-1-1 0 0,-1 0 1 0 0,0 0-1 0 0,0-1 1 0 0,-17 12 0 0 0,16-13-39 0 0,-1-1 0 0 0,1 1 0 0 0,-1-2 0 0 0,0 0 0 0 0,-1 0 0 0 0,1-1 0 0 0,-1 0 0 0 0,0-1 0 0 0,0 0 0 0 0,0-1 0 0 0,0-1 0 0 0,-22 1 0 0 0,29-2-105 0 0,0-1-1 0 0,0 0 1 0 0,0 0 0 0 0,0 0-1 0 0,0 0 1 0 0,0-1 0 0 0,-7-2-1 0 0,11 3-270 0 0,-2-5-386 0 0,2 2-2023 0 0,4-4-3973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6.263"/>
    </inkml:context>
    <inkml:brush xml:id="br0">
      <inkml:brushProperty name="width" value="0.05" units="cm"/>
      <inkml:brushProperty name="height" value="0.05" units="cm"/>
      <inkml:brushProperty name="color" value="#004F8B"/>
    </inkml:brush>
  </inkml:definitions>
  <inkml:trace contextRef="#ctx0" brushRef="#br0">54 0 7831 0 0,'0'0'603'0'0,"0"2"-146"0"0,-9 46 6695 0 0,2 2-5097 0 0,-8 46-1642 0 0,7-65-189 0 0,5-22-42 0 0,0 0 0 0 0,1 1-1 0 0,0 0 1 0 0,0-1 0 0 0,1 1-1 0 0,0 19 1 0 0,1-26-146 0 0,1-1 0 0 0,-1 0 0 0 0,1 0 0 0 0,-1 0 0 0 0,1 0 0 0 0,0 0 0 0 0,0 0 0 0 0,0 0-1 0 0,0 0 1 0 0,0 0 0 0 0,0 0 0 0 0,1 0 0 0 0,-1-1 0 0 0,0 1 0 0 0,1-1 0 0 0,0 1 0 0 0,-1-1 0 0 0,1 1 0 0 0,0-1 0 0 0,0 0-1 0 0,-1 0 1 0 0,1 0 0 0 0,0 0 0 0 0,0 0 0 0 0,0 0 0 0 0,1-1 0 0 0,-1 1 0 0 0,0 0 0 0 0,0-1 0 0 0,0 0 0 0 0,0 0-1 0 0,1 1 1 0 0,1-2 0 0 0,9 1 79 0 0,0-1 0 0 0,-1 0 0 0 0,1-1-1 0 0,18-6 1 0 0,-17 5-17 0 0,1 0-84 0 0,0-1 0 0 0,0-1 0 0 0,0 0 0 0 0,20-11 0 0 0,-33 15-238 0 0,3-5-1865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6.662"/>
    </inkml:context>
    <inkml:brush xml:id="br0">
      <inkml:brushProperty name="width" value="0.05" units="cm"/>
      <inkml:brushProperty name="height" value="0.05" units="cm"/>
      <inkml:brushProperty name="color" value="#004F8B"/>
    </inkml:brush>
  </inkml:definitions>
  <inkml:trace contextRef="#ctx0" brushRef="#br0">50 186 1839 0 0,'1'-1'5170'0'0,"7"-3"-2228"0"0,33-11 6833 0 0,2 6-7324 0 0,-30 6-2491 0 0,-1 1 0 0 0,1-1 0 0 0,0-1 1 0 0,-1 0-1 0 0,15-8 0 0 0,-23 10-147 0 0,1-1 0 0 0,0 0 0 0 0,-1 0 1 0 0,0-1-1 0 0,0 1 0 0 0,0-1 0 0 0,0 0 0 0 0,4-6 1 0 0,-2-1-1488 0 0</inkml:trace>
  <inkml:trace contextRef="#ctx0" brushRef="#br0" timeOffset="1">0 37 2303 0 0,'0'0'102'0'0,"10"-2"556"0"0,26-4 8087 0 0,0 1-3310 0 0,8 0-2328 0 0,22 0-3002 0 0,42-6-2342 0 0,-86 8 1090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033"/>
    </inkml:context>
    <inkml:brush xml:id="br0">
      <inkml:brushProperty name="width" value="0.05" units="cm"/>
      <inkml:brushProperty name="height" value="0.05" units="cm"/>
      <inkml:brushProperty name="color" value="#004F8B"/>
    </inkml:brush>
  </inkml:definitions>
  <inkml:trace contextRef="#ctx0" brushRef="#br0">218 39 13391 0 0,'0'0'1210'0'0,"0"1"-878"0"0,-3 8 458 0 0,1 0 1 0 0,1 0 0 0 0,0 0-1 0 0,-1 16 1 0 0,-1 14 213 0 0,0-14-335 0 0,-2-1 0 0 0,-1 1 0 0 0,-9 23 0 0 0,11-37-424 0 0,0-1-54 0 0,0 1 0 0 0,0 0-1 0 0,1 0 1 0 0,1 1 0 0 0,0-1 0 0 0,1 0 0 0 0,-1 16 0 0 0,2-25-169 0 0</inkml:trace>
  <inkml:trace contextRef="#ctx0" brushRef="#br0" timeOffset="1">1 34 15519 0 0,'0'0'1408'0'0,"2"0"-1162"0"0,19-5 415 0 0,0 1 0 0 0,0 1 0 0 0,0 0 0 0 0,38 2 0 0 0,16-2-97 0 0,10-7-2025 0 0,-66 6-369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400"/>
    </inkml:context>
    <inkml:brush xml:id="br0">
      <inkml:brushProperty name="width" value="0.05" units="cm"/>
      <inkml:brushProperty name="height" value="0.05" units="cm"/>
      <inkml:brushProperty name="color" value="#004F8B"/>
    </inkml:brush>
  </inkml:definitions>
  <inkml:trace contextRef="#ctx0" brushRef="#br0">117 8 13591 0 0,'0'0'622'0'0,"-1"1"-13"0"0,-4 7-359 0 0,0 0 1 0 0,1 0-1 0 0,0 1 0 0 0,0-1 0 0 0,1 1 1 0 0,-4 14-1 0 0,-7 60 2765 0 0,2-10-1983 0 0,7-52-759 0 0,2-7-98 0 0,0-1 0 0 0,0 1 0 0 0,-2-1 0 0 0,0 0 0 0 0,0 0 0 0 0,-1-1 0 0 0,-10 16 0 0 0,15-27-282 0 0,-1-13-856 0 0,1 0 412 0 0,-1 0 0 0 0,2 0 0 0 0,-1 0 0 0 0,2 0 0 0 0,0-1 0 0 0,3-15 0 0 0,24-85-141 0 0,-25 103 578 0 0,0-1 217 0 0,1 1 1 0 0,0-1-1 0 0,0 1 1 0 0,1 0-1 0 0,0 0 1 0 0,1 1-1 0 0,0-1 1 0 0,1 1-1 0 0,0 1 1 0 0,0-1-1 0 0,1 1 1 0 0,-1 1-1 0 0,17-13 1 0 0,-22 20 8 0 0,1-1 0 0 0,-1 1 0 0 0,0-1 1 0 0,1 1-1 0 0,-1 0 0 0 0,0 0 0 0 0,1 0 0 0 0,-1 1 0 0 0,0-1 1 0 0,1 0-1 0 0,-1 1 0 0 0,0 0 0 0 0,5 1 0 0 0,-6-2-29 0 0,2 2 64 0 0,1-1 0 0 0,-1 1 0 0 0,0 0 0 0 0,0 0 0 0 0,0 0 0 0 0,0 0 1 0 0,0 0-1 0 0,-1 1 0 0 0,1-1 0 0 0,-1 1 0 0 0,1 0 0 0 0,-1-1 0 0 0,0 1 0 0 0,0 0 0 0 0,0 1 0 0 0,0-1 0 0 0,-1 0 0 0 0,2 5 0 0 0,3 8 566 0 0,-1-1 0 0 0,4 30 1 0 0,-4-24-256 0 0,1 11 125 0 0,0-3-243 0 0,1-1 1 0 0,0 0-1 0 0,19 42 0 0 0,-24-66-584 0 0,5 12 593 0 0,-1-10-3575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7.815"/>
    </inkml:context>
    <inkml:brush xml:id="br0">
      <inkml:brushProperty name="width" value="0.05" units="cm"/>
      <inkml:brushProperty name="height" value="0.05" units="cm"/>
      <inkml:brushProperty name="color" value="#004F8B"/>
    </inkml:brush>
  </inkml:definitions>
  <inkml:trace contextRef="#ctx0" brushRef="#br0">0 331 17191 0 0,'0'0'1558'0'0,"10"2"-1126"0"0,14 2 660 0 0,1-2 1 0 0,0-1-1 0 0,-1 0 1 0 0,34-5-1 0 0,100-20-530 0 0,-125 18-773 0 0,11-5-2456 0 0,-23 5 1075 0 0</inkml:trace>
  <inkml:trace contextRef="#ctx0" brushRef="#br0" timeOffset="1">560 110 4607 0 0,'0'0'12192'0'0,"-2"9"-9348"0"0,-26 167 3685 0 0,20-60-6274 0 0</inkml:trace>
  <inkml:trace contextRef="#ctx0" brushRef="#br0" timeOffset="2">554 6 6911 0 0,'0'0'12648'0'0,"12"-3"-11928"0"0,-1 1-488 0 0,1 2-96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1:38.223"/>
    </inkml:context>
    <inkml:brush xml:id="br0">
      <inkml:brushProperty name="width" value="0.05" units="cm"/>
      <inkml:brushProperty name="height" value="0.05" units="cm"/>
      <inkml:brushProperty name="color" value="#004F8B"/>
    </inkml:brush>
  </inkml:definitions>
  <inkml:trace contextRef="#ctx0" brushRef="#br0">54 0 10591 0 0,'0'0'7215'0'0,"1"22"-6254"0"0,-1-2-857 0 0,-1-1-1 0 0,-1 1 1 0 0,0 0-1 0 0,-2-1 1 0 0,0 0 0 0 0,-10 26-1 0 0,-8 40 1418 0 0,20-73-1196 0 0,1 0-1 0 0,0 0 0 0 0,0 0 1 0 0,1 1-1 0 0,2 13 0 0 0,-2-23-297 0 0,0-1 0 0 0,0 0 1 0 0,1 0-1 0 0,-1 0 0 0 0,1 0 0 0 0,-1 0 0 0 0,1 0 0 0 0,0 0 0 0 0,0 0 1 0 0,0 0-1 0 0,0 0 0 0 0,0 0 0 0 0,0 0 0 0 0,1-1 0 0 0,-1 1 1 0 0,1 0-1 0 0,-1-1 0 0 0,1 1 0 0 0,-1-1 0 0 0,1 0 0 0 0,0 1 0 0 0,0-1 1 0 0,0 0-1 0 0,0 0 0 0 0,-1 0 0 0 0,1 0 0 0 0,1-1 0 0 0,-1 1 0 0 0,0 0 1 0 0,0-1-1 0 0,4 1 0 0 0,4-1 20 0 0,0 0 0 0 0,0-1 0 0 0,0 0 0 0 0,0 0 0 0 0,15-5 0 0 0,-6 3 5 0 0,148-25 17 0 0,-153 26-455 0 0,10-1-5932 0 0,-9 2-1218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4.560"/>
    </inkml:context>
    <inkml:brush xml:id="br0">
      <inkml:brushProperty name="width" value="0.05" units="cm"/>
      <inkml:brushProperty name="height" value="0.05" units="cm"/>
      <inkml:brushProperty name="color" value="#004F8B"/>
    </inkml:brush>
  </inkml:definitions>
  <inkml:trace contextRef="#ctx0" brushRef="#br0">178 171 5983 0 0,'0'0'3224'0'0,"0"-10"550"0"0,1 1-2946 0 0,0 0 1 0 0,1 1 0 0 0,0-1 0 0 0,4-10-1 0 0,1-5 714 0 0,-6 20-1447 0 0,-1 1 0 0 0,1 0 0 0 0,0 0 0 0 0,-1 0 0 0 0,0 0 0 0 0,0-1 0 0 0,0 1 0 0 0,0 0 0 0 0,-1 0 0 0 0,1-1 0 0 0,-1 1 0 0 0,0 0 0 0 0,0 0 0 0 0,0 0 0 0 0,0 0 0 0 0,0 0 0 0 0,-1 0 0 0 0,1 0 0 0 0,-1 1 0 0 0,0-1 0 0 0,0 0 0 0 0,-3-2 0 0 0,4 4-100 0 0,0 0-1 0 0,0 0 1 0 0,-1 0-1 0 0,1 0 0 0 0,0 0 1 0 0,-1 1-1 0 0,1-1 1 0 0,-1 1-1 0 0,1-1 1 0 0,-1 1-1 0 0,1-1 1 0 0,-1 1-1 0 0,1 0 1 0 0,-1 0-1 0 0,1 0 1 0 0,-1 0-1 0 0,1 0 0 0 0,-1 0 1 0 0,1 0-1 0 0,-1 0 1 0 0,1 0-1 0 0,-1 1 1 0 0,1-1-1 0 0,-1 1 1 0 0,1-1-1 0 0,-1 1 1 0 0,1 0-1 0 0,0-1 0 0 0,-1 1 1 0 0,1 0-1 0 0,0 0 1 0 0,-2 2-1 0 0,0-2-13 0 0,-2 4-36 0 0,-1-1 0 0 0,1 1 0 0 0,0 0 1 0 0,0 0-1 0 0,1 0 0 0 0,-1 0 0 0 0,1 1 1 0 0,1 0-1 0 0,-1 0 0 0 0,-4 9 0 0 0,-2 10-10 0 0,-10 34 0 0 0,17-51 56 0 0,-7 25 22 0 0,1 0-1 0 0,2 1 1 0 0,1 0 0 0 0,-1 37-1 0 0,6-57 50 0 0,1 0-1 0 0,0 0 1 0 0,1 0-1 0 0,1-1 1 0 0,0 1-1 0 0,1-1 1 0 0,0 1-1 0 0,1-1 1 0 0,1 0-1 0 0,0 0 1 0 0,1-1-1 0 0,0 1 1 0 0,8 11-1 0 0,-12-21-46 0 0,0-1 0 0 0,0 1 1 0 0,0-1-1 0 0,1 0 0 0 0,-1 0 0 0 0,0 0 0 0 0,1 0 0 0 0,-1 0 0 0 0,1 0 1 0 0,0-1-1 0 0,0 1 0 0 0,0-1 0 0 0,0 0 0 0 0,0 0 0 0 0,0 0 0 0 0,0 0 1 0 0,0 0-1 0 0,0-1 0 0 0,0 0 0 0 0,0 1 0 0 0,0-1 0 0 0,0 0 0 0 0,1 0 1 0 0,-1-1-1 0 0,0 1 0 0 0,0-1 0 0 0,3 0 0 0 0,8-3 71 0 0,-1-1-1 0 0,-1 0 0 0 0,1-1 1 0 0,20-12-1 0 0,-26 14-80 0 0,4-2-143 0 0,25-18-1232 0 0,-29 19 550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5.882"/>
    </inkml:context>
    <inkml:brush xml:id="br0">
      <inkml:brushProperty name="width" value="0.05" units="cm"/>
      <inkml:brushProperty name="height" value="0.05" units="cm"/>
      <inkml:brushProperty name="color" value="#004F8B"/>
    </inkml:brush>
  </inkml:definitions>
  <inkml:trace contextRef="#ctx0" brushRef="#br0">18 269 14743 0 0,'0'0'1335'0'0,"7"-16"-936"0"0,-2 12 31 0 0,0 0 1 0 0,0 1 0 0 0,1 0 0 0 0,-1 0 0 0 0,1 1 0 0 0,-1-1 0 0 0,1 1-1 0 0,10-2 1 0 0,55-8 349 0 0,-43 8-488 0 0,18-5-143 0 0,85-28 1 0 0,-127 36-323 0 0,0-1 215 0 0</inkml:trace>
  <inkml:trace contextRef="#ctx0" brushRef="#br0" timeOffset="1">5 106 6911 0 0,'-4'-15'736'0'0,"4"13"-493"0"0,0 0-1 0 0,0 0 1 0 0,0 0 0 0 0,1-1-1 0 0,-1 1 1 0 0,1 0-1 0 0,-1 0 1 0 0,1 0-1 0 0,0 0 1 0 0,0 0-1 0 0,0 0 1 0 0,0 0-1 0 0,0 1 1 0 0,0-1-1 0 0,0 0 1 0 0,1 0 0 0 0,-1 1-1 0 0,0-1 1 0 0,1 1-1 0 0,2-3 1 0 0,1 0 326 0 0,1 0 1 0 0,-1 0-1 0 0,1 0 1 0 0,0 1-1 0 0,8-4 1 0 0,-2 2-93 0 0,1 1 0 0 0,-1 0 0 0 0,1 1 1 0 0,0 0-1 0 0,0 2 0 0 0,1-1 0 0 0,20 1 0 0 0,6 3-26 0 0,46 9 0 0 0,-10-1-3697 0 0,-62-9 1686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171"/>
    </inkml:context>
    <inkml:brush xml:id="br0">
      <inkml:brushProperty name="width" value="0.05" units="cm"/>
      <inkml:brushProperty name="height" value="0.05" units="cm"/>
      <inkml:brushProperty name="color" value="#004F8B"/>
    </inkml:brush>
  </inkml:definitions>
  <inkml:trace contextRef="#ctx0" brushRef="#br0">33 25 6911 0 0,'0'0'315'0'0,"-1"-1"-7"0"0,-9-14 9501 0 0,10 17-9725 0 0,-6 14 123 0 0,2 0 0 0 0,0 0 0 0 0,1 1 0 0 0,1-1 0 0 0,-1 23 0 0 0,3-13 20 0 0,1-1 0 0 0,8 49 0 0 0,-8-69-198 0 0,1 0 1 0 0,-1 0-1 0 0,1-1 0 0 0,-1 1 1 0 0,2 0-1 0 0,-1-1 0 0 0,0 1 1 0 0,1-1-1 0 0,0 0 0 0 0,0 0 1 0 0,0 0-1 0 0,0 0 0 0 0,6 4 1 0 0,-7-6-2 0 0,0 0 0 0 0,1 0 0 0 0,-1-1 0 0 0,1 1-1 0 0,-1-1 1 0 0,1 1 0 0 0,0-1 0 0 0,0 0 0 0 0,-1 0 0 0 0,1-1 0 0 0,0 1 0 0 0,0 0 0 0 0,0-1 0 0 0,0 0 0 0 0,0 0 0 0 0,0 0 0 0 0,0 0 0 0 0,0 0 0 0 0,0 0-1 0 0,-1-1 1 0 0,1 0 0 0 0,0 1 0 0 0,5-3 0 0 0,-1 0 13 0 0,0 0-1 0 0,-1-1 1 0 0,1 0 0 0 0,-1 0-1 0 0,0 0 1 0 0,0-1 0 0 0,0 0-1 0 0,-1 0 1 0 0,9-10-1 0 0,-7 6-21 0 0,0-1-1 0 0,-1 0 1 0 0,0-1-1 0 0,0 1 1 0 0,5-17-1 0 0,0-7-22 0 0,-2 0-1 0 0,10-71 1 0 0,-19 105 4 0 0,4-29 14 0 0,-4 27 228 0 0,1 16-50 0 0,-2 1-61 0 0,-1 0 1 0 0,-5 22-1 0 0,0 7 99 0 0,2-14-81 0 0,2-10 20 0 0,1 1-1 0 0,0 41 1 0 0,2-57-158 0 0,0 0 0 0 0,1 0-1 0 0,0 0 1 0 0,0 0 0 0 0,0 0-1 0 0,1 0 1 0 0,-1 0 0 0 0,1 0 0 0 0,1-1-1 0 0,-1 1 1 0 0,0-1 0 0 0,1 1 0 0 0,0-1-1 0 0,0 0 1 0 0,0 0 0 0 0,1 0-1 0 0,4 4 1 0 0,-6-7-146 0 0,0 1-1 0 0,0-1 1 0 0,-1 0 0 0 0,1 0-1 0 0,0 0 1 0 0,0 0-1 0 0,1 0 1 0 0,-1 0 0 0 0,0 0-1 0 0,0-1 1 0 0,0 1-1 0 0,1-1 1 0 0,-1 1 0 0 0,0-1-1 0 0,0 0 1 0 0,1 0-1 0 0,-1 0 1 0 0,0 0 0 0 0,1-1-1 0 0,-1 1 1 0 0,2-1 0 0 0,8-4-7087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588"/>
    </inkml:context>
    <inkml:brush xml:id="br0">
      <inkml:brushProperty name="width" value="0.05" units="cm"/>
      <inkml:brushProperty name="height" value="0.05" units="cm"/>
      <inkml:brushProperty name="color" value="#004F8B"/>
    </inkml:brush>
  </inkml:definitions>
  <inkml:trace contextRef="#ctx0" brushRef="#br0">151 18 14279 0 0,'0'0'1298'0'0,"4"-11"1766"0"0,-4 11-3036 0 0,0 0 1 0 0,1 0-1 0 0,-1 0 1 0 0,0-1 0 0 0,0 1-1 0 0,0 0 1 0 0,0 0 0 0 0,0 0-1 0 0,0 0 1 0 0,0-1 0 0 0,0 1-1 0 0,0 0 1 0 0,0 0 0 0 0,0 0-1 0 0,0-1 1 0 0,0 1-1 0 0,0 0 1 0 0,0 0 0 0 0,0 0-1 0 0,0 0 1 0 0,0-1 0 0 0,0 1-1 0 0,0 0 1 0 0,0 0 0 0 0,0 0-1 0 0,0-1 1 0 0,0 1-1 0 0,0 0 1 0 0,-1 0 0 0 0,1 0-1 0 0,0 0 1 0 0,0 0 0 0 0,0-1-1 0 0,0 1 1 0 0,0 0 0 0 0,-1 0-1 0 0,1 0 1 0 0,0 0 0 0 0,0 0-1 0 0,0 0 1 0 0,0 0-1 0 0,-1-1 1 0 0,1 1 0 0 0,0 0-1 0 0,0 0 1 0 0,0 0 0 0 0,0 0-1 0 0,-1 0 1 0 0,1 0 0 0 0,0 0-1 0 0,0 0 1 0 0,0 0-1 0 0,-1 0 1 0 0,1 0 0 0 0,-18 5-71 0 0,-20 14-617 0 0,27-12 617 0 0,0 1 0 0 0,1 0 1 0 0,0 1-1 0 0,0 0 0 0 0,-14 17 0 0 0,22-24 65 0 0,0 1 0 0 0,0-1 0 0 0,0 1 0 0 0,1 0-1 0 0,-1 0 1 0 0,1 0 0 0 0,0-1 0 0 0,0 1 0 0 0,0 1 0 0 0,0-1 0 0 0,0 0 0 0 0,1 0 0 0 0,-1 0 0 0 0,1 0 0 0 0,0 1 0 0 0,0-1-1 0 0,0 0 1 0 0,0 0 0 0 0,1 0 0 0 0,-1 0 0 0 0,1 1 0 0 0,0-1 0 0 0,0 0 0 0 0,0 0 0 0 0,0 0 0 0 0,0 0 0 0 0,1-1 0 0 0,3 7 0 0 0,2 0 24 0 0,1-1 0 0 0,0 1 1 0 0,1-1-1 0 0,0-1 1 0 0,0 0-1 0 0,1 0 1 0 0,17 10-1 0 0,-14-10 78 0 0,0 2 0 0 0,-1-1-1 0 0,16 15 1 0 0,-27-22-115 0 0,-1 0-1 0 0,1 0 1 0 0,-1 0 0 0 0,1-1-1 0 0,-1 1 1 0 0,1 0-1 0 0,-1 0 1 0 0,0 0 0 0 0,1 0-1 0 0,-1 0 1 0 0,0 0 0 0 0,0 0-1 0 0,0 0 1 0 0,0 0-1 0 0,0 0 1 0 0,0-1 0 0 0,0 1-1 0 0,0 0 1 0 0,0 0-1 0 0,0 0 1 0 0,0 0 0 0 0,-1 0-1 0 0,1 0 1 0 0,0 0 0 0 0,-1 0-1 0 0,1 0 1 0 0,0-1-1 0 0,-1 1 1 0 0,-1 2 0 0 0,1-1 35 0 0,-1 1 1 0 0,0 0 0 0 0,-1-1-1 0 0,1 1 1 0 0,0-1 0 0 0,-5 4-1 0 0,7-6-42 0 0,-14 10 89 0 0,0-1 1 0 0,0 0-1 0 0,0-1 1 0 0,-1 0 0 0 0,-1-1-1 0 0,-22 6 1 0 0,29-10-160 0 0,7-3-13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5.969"/>
    </inkml:context>
    <inkml:brush xml:id="br0">
      <inkml:brushProperty name="width" value="0.05" units="cm"/>
      <inkml:brushProperty name="height" value="0.05" units="cm"/>
      <inkml:brushProperty name="color" value="#004F8B"/>
    </inkml:brush>
  </inkml:definitions>
  <inkml:trace contextRef="#ctx0" brushRef="#br0">39 79 5527 0 0,'-6'-33'349'0'0,"1"6"447"0"0,0 9 11617 0 0,7 21-12299 0 0,0 0 0 0 0,-1 0 0 0 0,1 0 0 0 0,-1 0 0 0 0,2 7 0 0 0,0 4 104 0 0,-1-1 1 0 0,0 1-1 0 0,-1 0 0 0 0,-1 24 1 0 0,-10 57 668 0 0,5-51-550 0 0,-5 40 243 0 0,-5 53 85 0 0,14-108-568 0 0,1-1 1 0 0,6 52 0 0 0,-2-59-2655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6.326"/>
    </inkml:context>
    <inkml:brush xml:id="br0">
      <inkml:brushProperty name="width" value="0.05" units="cm"/>
      <inkml:brushProperty name="height" value="0.05" units="cm"/>
      <inkml:brushProperty name="color" value="#004F8B"/>
    </inkml:brush>
  </inkml:definitions>
  <inkml:trace contextRef="#ctx0" brushRef="#br0">0 122 8287 0 0,'9'-4'9648'0'0,"47"-16"-8004"0"0,97-31-960 0 0,-122 42-614 0 0,-15 5 12 0 0,31-12 1 0 0,-47 36 148 0 0,-7 31 159 0 0,3-25-214 0 0,-2 41 0 0 0,6-59-162 0 0,0 0 1 0 0,1 0 0 0 0,0 0 0 0 0,1 0-1 0 0,-1 0 1 0 0,1 0 0 0 0,1 0-1 0 0,-1 0 1 0 0,6 9 0 0 0,-7-15-11 0 0,0 0-1 0 0,0-1 1 0 0,0 1 0 0 0,0 0-1 0 0,0-1 1 0 0,0 1 0 0 0,1-1-1 0 0,-1 1 1 0 0,0-1 0 0 0,1 0-1 0 0,-1 1 1 0 0,1-1 0 0 0,0 0-1 0 0,-1 0 1 0 0,1 0 0 0 0,0 0 0 0 0,0-1-1 0 0,0 1 1 0 0,-1 0 0 0 0,4 0-1 0 0,-2-1 10 0 0,-1 0-1 0 0,1 0 1 0 0,0 0-1 0 0,-1 0 1 0 0,1-1-1 0 0,-1 1 0 0 0,1-1 1 0 0,-1 0-1 0 0,1 0 1 0 0,-1 0-1 0 0,1 0 1 0 0,-1 0-1 0 0,4-2 1 0 0,1-2 16 0 0,-1 0 1 0 0,1 0-1 0 0,-1 0 1 0 0,0-1-1 0 0,-1 0 1 0 0,1 0-1 0 0,-1-1 1 0 0,8-12-1 0 0,-8 8-4 0 0,1 0-1 0 0,-2 0 1 0 0,1 0-1 0 0,-2-1 1 0 0,0 1-1 0 0,3-17 1 0 0,-5 20 12 0 0,0 0 0 0 0,-1-1 0 0 0,0 1 0 0 0,0 0 0 0 0,-1 0 0 0 0,0-1 0 0 0,0 1 0 0 0,-1 0 0 0 0,0 0 0 0 0,-4-9 0 0 0,5 15 13 0 0,1 0 0 0 0,-1 0 1 0 0,0 1-1 0 0,0-1 0 0 0,0 0 0 0 0,0 1 1 0 0,0-1-1 0 0,-1 1 0 0 0,1-1 0 0 0,0 1 1 0 0,-1 0-1 0 0,1 0 0 0 0,-1 0 0 0 0,1-1 1 0 0,-1 1-1 0 0,0 1 0 0 0,1-1 0 0 0,-1 0 1 0 0,0 0-1 0 0,0 1 0 0 0,1-1 0 0 0,-1 1 1 0 0,0-1-1 0 0,0 1 0 0 0,0 0 1 0 0,0-1-1 0 0,0 1 0 0 0,0 0 0 0 0,0 1 1 0 0,0-1-1 0 0,1 0 0 0 0,-1 0 0 0 0,0 1 1 0 0,0-1-1 0 0,0 1 0 0 0,-1 0 0 0 0,-3 1-243 0 0,0 1 1 0 0,1-1-1 0 0,0 1 0 0 0,-1 0 0 0 0,-8 7 0 0 0,-7 9-5540 0 0,10-6-1863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244"/>
    </inkml:context>
    <inkml:brush xml:id="br0">
      <inkml:brushProperty name="width" value="0.05" units="cm"/>
      <inkml:brushProperty name="height" value="0.05" units="cm"/>
      <inkml:brushProperty name="color" value="#004F8B"/>
    </inkml:brush>
  </inkml:definitions>
  <inkml:trace contextRef="#ctx0" brushRef="#br0">0 1 3679 0 0,'0'0'12223'0'0,"3"9"-11192"0"0,0 13-427 0 0,-1 1 0 0 0,-1 0 0 0 0,-3 29 0 0 0,1-4-292 0 0,0-25-208 0 0,3 41 64 0 0,-2-56-156 0 0,1-1 0 0 0,1 0 0 0 0,-1 1 0 0 0,1-1 1 0 0,0 0-1 0 0,5 10 0 0 0,-7-17-11 0 0,0 0 1 0 0,0 1-1 0 0,0-1 1 0 0,1 0-1 0 0,-1 1 0 0 0,0-1 1 0 0,0 0-1 0 0,0 1 1 0 0,0-1-1 0 0,1 0 1 0 0,-1 0-1 0 0,0 1 0 0 0,0-1 1 0 0,1 0-1 0 0,-1 0 1 0 0,0 1-1 0 0,0-1 0 0 0,1 0 1 0 0,-1 0-1 0 0,0 0 1 0 0,1 0-1 0 0,-1 1 1 0 0,0-1-1 0 0,1 0 0 0 0,-1 0 1 0 0,0 0-1 0 0,1 0 1 0 0,-1 0-1 0 0,0 0 1 0 0,1 0-1 0 0,-1 0 0 0 0,0 0 1 0 0,1 0-1 0 0,-1 0 1 0 0,0 0-1 0 0,1 0 0 0 0,-1 0 1 0 0,0 0-1 0 0,1 0 1 0 0,-1 0-1 0 0,0-1 1 0 0,0 1-1 0 0,1 0 0 0 0,-1 0 1 0 0,0 0-1 0 0,1 0 1 0 0,-1-1-1 0 0,8-9 56 0 0,-8 10-57 0 0,6-11 3 0 0,-1 0 0 0 0,-1-1 0 0 0,0 1 0 0 0,0-1 0 0 0,1-15 0 0 0,3-4-10 0 0,-5 17 2 0 0,4-11-17 0 0,15-42 0 0 0,-18 60 19 0 0,-1 0 1 0 0,1 0-1 0 0,0 0 1 0 0,1 0-1 0 0,-1 1 1 0 0,1-1-1 0 0,1 1 0 0 0,-1 0 1 0 0,12-9-1 0 0,-15 14 20 0 0,-1 0-1 0 0,0 0 1 0 0,0 0 0 0 0,0 0-1 0 0,1 1 1 0 0,-1-1-1 0 0,0 0 1 0 0,1 1 0 0 0,-1-1-1 0 0,0 1 1 0 0,1 0-1 0 0,-1-1 1 0 0,1 1 0 0 0,-1 0-1 0 0,1 0 1 0 0,-1 0-1 0 0,1 0 1 0 0,-1 0 0 0 0,1 0-1 0 0,-1 0 1 0 0,3 1-1 0 0,-2 0 39 0 0,0 0-1 0 0,0 0 1 0 0,-1 0-1 0 0,1 0 1 0 0,0 0-1 0 0,-1 1 1 0 0,0-1-1 0 0,1 1 0 0 0,-1-1 1 0 0,0 1-1 0 0,1-1 1 0 0,-1 1-1 0 0,0 0 1 0 0,1 2-1 0 0,1 3 134 0 0,0 0 0 0 0,0 1-1 0 0,-1 0 1 0 0,1-1 0 0 0,-2 1-1 0 0,2 15 1 0 0,0 28 272 0 0,-2-15-236 0 0,9 51-1 0 0,-6-65-210 0 0,-1-14-13 0 0,-3-8 1 0 0,0 1 1 0 0,1-1-1 0 0,-1 0 0 0 0,0 1 1 0 0,0-1-1 0 0,1 0 0 0 0,-1 0 1 0 0,0 1-1 0 0,1-1 0 0 0,-1 0 1 0 0,0 1-1 0 0,1-1 0 0 0,-1 0 1 0 0,0 0-1 0 0,1 0 0 0 0,-1 0 1 0 0,1 1-1 0 0,-1-1 0 0 0,0 0 0 0 0,1 0 1 0 0,-1 0-1 0 0,1 0 0 0 0,-1 0 1 0 0,0 0-1 0 0,1 0 0 0 0,-1 0 1 0 0,1 0-1 0 0,-1 0 0 0 0,0 0 1 0 0,1 0-1 0 0,-1 0 0 0 0,1 0 1 0 0,-1-1-1 0 0,0 1 0 0 0,1 0 1 0 0,-1 0-1 0 0,1 0 0 0 0,-1 0 0 0 0,0-1 1 0 0,1 1-1 0 0,-1 0 0 0 0,0-1 1 0 0,1 1-1 0 0,-1 0 0 0 0,0 0 1 0 0,0-1-1 0 0,1 1 0 0 0,-1-1 1 0 0,0 1-3 0 0,5-5-9 0 0,-1-1 1 0 0,0 1-1 0 0,0-1 0 0 0,0 0 0 0 0,-1 0 0 0 0,4-9 1 0 0,14-44-121 0 0,-8 20 67 0 0,-9 30 42 0 0,-1-1-2 0 0,1 0 0 0 0,0 1 0 0 0,1 0 0 0 0,0 0 0 0 0,7-10 0 0 0,-12 18 24 0 0,1 1 0 0 0,-1 0-1 0 0,0-1 1 0 0,0 1 0 0 0,1 0 0 0 0,-1-1-1 0 0,0 1 1 0 0,1 0 0 0 0,-1 0 0 0 0,0-1-1 0 0,1 1 1 0 0,-1 0 0 0 0,1 0 0 0 0,-1-1-1 0 0,0 1 1 0 0,1 0 0 0 0,-1 0 0 0 0,1 0-1 0 0,-1 0 1 0 0,0 0 0 0 0,1 0 0 0 0,-1 0-1 0 0,1 0 1 0 0,-1 0 0 0 0,1 0 0 0 0,-1 0-1 0 0,0 0 1 0 0,1 0 0 0 0,-1 0 0 0 0,1 0-1 0 0,-1 0 1 0 0,0 0 0 0 0,1 0 0 0 0,-1 1-1 0 0,1-1 1 0 0,-1 0 0 0 0,0 0 0 0 0,1 1-1 0 0,-1-1 1 0 0,0 0 0 0 0,1 0 0 0 0,-1 1-1 0 0,0-1 1 0 0,0 0 0 0 0,1 1 0 0 0,-1-1-1 0 0,0 0 1 0 0,0 1 0 0 0,1-1 0 0 0,-1 1-1 0 0,0-1 1 0 0,0 0 0 0 0,0 1 0 0 0,0-1-1 0 0,0 1 1 0 0,1 0 0 0 0,-1-1 0 0 0,3 10 94 0 0,0-1 1 0 0,0 1-1 0 0,-1 0 0 0 0,2 17 0 0 0,5 22 30 0 0,-6-40-36 0 0,1 1-1 0 0,-1-1 0 0 0,1 0 0 0 0,1 0 0 0 0,9 14 0 0 0,-12-19-265 0 0,1-1 0 0 0,0 0 0 0 0,0 0 0 0 0,0 0-1 0 0,0-1 1 0 0,0 1 0 0 0,5 2 0 0 0,-6-4-344 0 0,0 1 0 0 0,1-1-1 0 0,-1 0 1 0 0,1-1 0 0 0,-1 1 0 0 0,1 0 0 0 0,-1-1-1 0 0,1 1 1 0 0,-1-1 0 0 0,1 0 0 0 0,-1 0 0 0 0,5 0 0 0 0,7-2-6425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613"/>
    </inkml:context>
    <inkml:brush xml:id="br0">
      <inkml:brushProperty name="width" value="0.05" units="cm"/>
      <inkml:brushProperty name="height" value="0.05" units="cm"/>
      <inkml:brushProperty name="color" value="#004F8B"/>
    </inkml:brush>
  </inkml:definitions>
  <inkml:trace contextRef="#ctx0" brushRef="#br0">0 219 11519 0 0,'0'0'887'0'0,"18"-4"1238"0"0,1-8-1553 0 0,0-1 0 0 0,-1 0 0 0 0,0-2 0 0 0,-2 0 0 0 0,17-19 0 0 0,-24 24-536 0 0,0-1-1 0 0,12-18 1 0 0,-18 24-11 0 0,-1 1 1 0 0,1-1-1 0 0,-1 0 1 0 0,0 1 0 0 0,0-1-1 0 0,-1 0 1 0 0,0 0-1 0 0,0 0 1 0 0,0 0 0 0 0,0-7-1 0 0,-2 11-7 0 0,0 1-1 0 0,0 0 0 0 0,-1-1 1 0 0,1 1-1 0 0,0 0 0 0 0,-1 0 1 0 0,1 0-1 0 0,0 0 0 0 0,-1 0 1 0 0,1 0-1 0 0,0 0 0 0 0,-3 1 1 0 0,-1 1 26 0 0,0 0 0 0 0,0 0 0 0 0,0 0 0 0 0,1 1 0 0 0,-1 0-1 0 0,0 0 1 0 0,1 0 0 0 0,0 0 0 0 0,0 1 0 0 0,0 0 0 0 0,0 0 0 0 0,0 0 0 0 0,1 0 0 0 0,0 0 0 0 0,0 1 0 0 0,0-1 0 0 0,0 1 0 0 0,1 0 0 0 0,0 0 0 0 0,-3 8 0 0 0,1-1 13 0 0,1 0-1 0 0,0 0 1 0 0,0 0-1 0 0,2 0 1 0 0,-1 1-1 0 0,2-1 1 0 0,-1 0-1 0 0,3 13 1 0 0,-2-20-50 0 0,0-1 0 0 0,1 1 1 0 0,0-1-1 0 0,0 1 1 0 0,0-1-1 0 0,0 0 1 0 0,1 1-1 0 0,0-1 0 0 0,0 0 1 0 0,0 0-1 0 0,0 0 1 0 0,0 0-1 0 0,1 0 1 0 0,0-1-1 0 0,0 1 0 0 0,0-1 1 0 0,0 0-1 0 0,1 0 1 0 0,-1 0-1 0 0,1 0 1 0 0,-1-1-1 0 0,1 1 1 0 0,0-1-1 0 0,0 0 0 0 0,0 0 1 0 0,1 0-1 0 0,-1-1 1 0 0,0 1-1 0 0,1-1 1 0 0,-1 0-1 0 0,1 0 0 0 0,-1-1 1 0 0,1 1-1 0 0,-1-1 1 0 0,1 0-1 0 0,-1 0 1 0 0,1-1-1 0 0,-1 0 0 0 0,7-1 1 0 0,-2 0-428 0 0,0 0-1 0 0,-1-1 1 0 0,0 0 0 0 0,0-1-1 0 0,0 0 1 0 0,0 0 0 0 0,11-8-1 0 0,-4 0-5803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7.993"/>
    </inkml:context>
    <inkml:brush xml:id="br0">
      <inkml:brushProperty name="width" value="0.05" units="cm"/>
      <inkml:brushProperty name="height" value="0.05" units="cm"/>
      <inkml:brushProperty name="color" value="#004F8B"/>
    </inkml:brush>
  </inkml:definitions>
  <inkml:trace contextRef="#ctx0" brushRef="#br0">51 4 3223 0 0,'-1'2'240'0'0,"-2"2"302"0"0,0 1-1 0 0,1 0 0 0 0,0 0 0 0 0,0 0 0 0 0,0 0 0 0 0,1 0 1 0 0,0 0-1 0 0,0 0 0 0 0,0 0 0 0 0,0 11 0 0 0,1 7 3735 0 0,3 29 0 0 0,0 0-3575 0 0,-9 6 629 0 0,-9-83-1835 0 0,11 15 577 0 0,1 0 0 0 0,1-1 0 0 0,-1 0 0 0 0,2 1 0 0 0,0-1 0 0 0,0 0 0 0 0,0 0 0 0 0,2 0 1 0 0,-1 0-1 0 0,1 1 0 0 0,1-1 0 0 0,0 0 0 0 0,1 1 0 0 0,0-1 0 0 0,0 1 0 0 0,7-15 0 0 0,-8 22 8 0 0,0 0-1 0 0,0 1 1 0 0,0-1-1 0 0,0 1 1 0 0,1 0-1 0 0,-1 0 1 0 0,0 0 0 0 0,1 0-1 0 0,0 0 1 0 0,-1 0-1 0 0,1 1 1 0 0,0-1-1 0 0,0 1 1 0 0,0 0-1 0 0,0 0 1 0 0,0 0-1 0 0,0 0 1 0 0,0 0 0 0 0,1 1-1 0 0,3-1 1 0 0,7 0-387 0 0,0 1 0 0 0,1 1 1 0 0,17 2-1 0 0,-19-1-662 0 0,-1-1-210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8.407"/>
    </inkml:context>
    <inkml:brush xml:id="br0">
      <inkml:brushProperty name="width" value="0.05" units="cm"/>
      <inkml:brushProperty name="height" value="0.05" units="cm"/>
      <inkml:brushProperty name="color" value="#004F8B"/>
    </inkml:brush>
  </inkml:definitions>
  <inkml:trace contextRef="#ctx0" brushRef="#br0">225 1 7367 0 0,'1'1'8132'0'0,"2"3"-7848"0"0,0 0-1 0 0,0 1 1 0 0,0-1-1 0 0,-1 1 1 0 0,0-1-1 0 0,0 1 0 0 0,0 0 1 0 0,-1 0-1 0 0,1 0 1 0 0,-1 0-1 0 0,0 0 1 0 0,0 8-1 0 0,1 12 327 0 0,-2 30 0 0 0,0-49-504 0 0,-1 30 285 0 0,1 133 358 0 0,0-167-864 0 0,0-1 0 0 0,0 1 0 0 0,0 0 0 0 0,0 0 0 0 0,0 0 0 0 0,0-1 0 0 0,-1 1 0 0 0,1 0 0 0 0,-1 0-1 0 0,1 0 1 0 0,-1-1 0 0 0,1 1 0 0 0,-1 0 0 0 0,0-1 0 0 0,0 1 0 0 0,0-1 0 0 0,-2 3 0 0 0</inkml:trace>
  <inkml:trace contextRef="#ctx0" brushRef="#br0" timeOffset="1">0 138 11519 0 0,'0'0'1040'0'0,"2"-1"-853"0"0,33-12 2392 0 0,1 2-1 0 0,58-10 1 0 0,79-1-30 0 0,-171 21-2590 0 0,-1 1 0 0 0,1 0 0 0 0,0 0 0 0 0,-1 0 0 0 0,1 0 0 0 0,0 1 0 0 0,0-1 0 0 0,-1 0 0 0 0,1 1 0 0 0,0-1 0 0 0,-1 1 0 0 0,1-1-1 0 0,-1 1 1 0 0,1 0 0 0 0,0 0 0 0 0,1 2 0 0 0,-2-3-450 0 0,0 1-1 0 0,0 0 0 0 0,0 1 1 0 0,0-1-1 0 0,0 0 0 0 0,-1 0 1 0 0,1 0-1 0 0,0 0 0 0 0,-1 1 1 0 0,1-1-1 0 0,-1 0 0 0 0,1 0 1 0 0,-1 3-1 0 0,2 8-6167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8.822"/>
    </inkml:context>
    <inkml:brush xml:id="br0">
      <inkml:brushProperty name="width" value="0.05" units="cm"/>
      <inkml:brushProperty name="height" value="0.05" units="cm"/>
      <inkml:brushProperty name="color" value="#004F8B"/>
    </inkml:brush>
  </inkml:definitions>
  <inkml:trace contextRef="#ctx0" brushRef="#br0">0 138 11863 0 0,'0'0'1075'0'0,"1"-2"-883"0"0,9-7 332 0 0,0 1 1 0 0,1 0 0 0 0,0 0-1 0 0,22-11 1 0 0,-2 4 420 0 0,1 1 1 0 0,0 2 0 0 0,1 1-1 0 0,0 1 1 0 0,1 2 0 0 0,42-4-1 0 0,-65 11-1268 0 0,0 1-1 0 0,0 0 1 0 0,16 2-1 0 0,-25-2-1171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4:59.196"/>
    </inkml:context>
    <inkml:brush xml:id="br0">
      <inkml:brushProperty name="width" value="0.05" units="cm"/>
      <inkml:brushProperty name="height" value="0.05" units="cm"/>
      <inkml:brushProperty name="color" value="#004F8B"/>
    </inkml:brush>
  </inkml:definitions>
  <inkml:trace contextRef="#ctx0" brushRef="#br0">220 509 11519 0 0,'0'0'6075'0'0,"2"-11"-3046"0"0,-3 7-2964 0 0,0 0-1 0 0,0-1 1 0 0,-1 1-1 0 0,0 0 1 0 0,0 0 0 0 0,0 0-1 0 0,0 1 1 0 0,0-1-1 0 0,-6-5 1 0 0,1 0-46 0 0,-1 0 1 0 0,-14-12-1 0 0,20 20-19 0 0,0 0 0 0 0,0 0 0 0 0,0-1 0 0 0,0 1 0 0 0,0 0 0 0 0,0 1 0 0 0,0-1 0 0 0,0 0 0 0 0,0 1 0 0 0,-1-1 0 0 0,1 1 0 0 0,0 0 0 0 0,0-1 0 0 0,-1 1 0 0 0,1 0 0 0 0,0 0 0 0 0,-1 1 0 0 0,1-1 0 0 0,0 0 0 0 0,0 1 0 0 0,0-1 0 0 0,-1 1 0 0 0,1 0 0 0 0,0 0 0 0 0,0 0 0 0 0,0 0 0 0 0,0 0 0 0 0,-2 2 0 0 0,-1 0 0 0 0,1 0 0 0 0,0 1 0 0 0,-1-1 0 0 0,1 1 0 0 0,0 0 0 0 0,1 0 0 0 0,-1 1 0 0 0,1-1 0 0 0,0 1 0 0 0,-4 8 0 0 0,5-10 2 0 0,-10 24-7 0 0,-15 45 1 0 0,24-63 13 0 0,1-1-1 0 0,0 2 0 0 0,1-1 1 0 0,0 0-1 0 0,0 0 1 0 0,1 0-1 0 0,0 0 1 0 0,0 1-1 0 0,4 13 1 0 0,-3-18 24 0 0,-1-3-26 0 0,0-1 0 0 0,0 1-1 0 0,1-1 1 0 0,-1 1 0 0 0,1-1 0 0 0,-1 1-1 0 0,1-1 1 0 0,0 1 0 0 0,-1-1-1 0 0,1 1 1 0 0,0-1 0 0 0,0 0 0 0 0,0 0-1 0 0,0 1 1 0 0,0-1 0 0 0,0 0-1 0 0,0 0 1 0 0,2 1 0 0 0,-1-1 0 0 0,-1 0 1 0 0,1 0 0 0 0,-1 0-1 0 0,0-1 1 0 0,1 1 0 0 0,-1 0-1 0 0,1-1 1 0 0,0 0 0 0 0,-1 1-1 0 0,1-1 1 0 0,-1 0 0 0 0,1 0-1 0 0,-1 1 1 0 0,1-1-1 0 0,0-1 1 0 0,-1 1 0 0 0,1 0-1 0 0,0 0 1 0 0,-1 0 0 0 0,1-1-1 0 0,-1 1 1 0 0,1-1 0 0 0,-1 0-1 0 0,1 1 1 0 0,-1-1-1 0 0,1 0 1 0 0,-1 0 0 0 0,0 0-1 0 0,2-1 1 0 0,4-3 23 0 0,0 0-1 0 0,-1 0 1 0 0,1-1 0 0 0,5-7 0 0 0,1-2-30 0 0,-1 0 1 0 0,-1-1-1 0 0,-1-1 1 0 0,0 0-1 0 0,-1 0 1 0 0,9-25-1 0 0,32-115 10 0 0,24-206-99 0 0,-73 353 88 0 0,-18 44 132 0 0,1 5 134 0 0,1 1-1 0 0,3 1 1 0 0,1 0 0 0 0,2 0 0 0 0,2 1 0 0 0,1 0 0 0 0,3 0-1 0 0,1 0 1 0 0,2 1 0 0 0,7 51 0 0 0,-4-79-33 0 0,-1 0 1 0 0,2-1-1 0 0,0 1 1 0 0,8 17-1 0 0,-9-26-416 0 0,0 1 0 0 0,1-1 0 0 0,0 0 1 0 0,8 9-1 0 0,-10-12-478 0 0,1 0-1 0 0,0 0 1 0 0,0 0 0 0 0,0-1-1 0 0,1 0 1 0 0,-1 1 0 0 0,1-1-1 0 0,-1-1 1 0 0,5 3 0 0 0,11 1-7318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00:56.251"/>
    </inkml:context>
    <inkml:brush xml:id="br0">
      <inkml:brushProperty name="width" value="0.05" units="cm"/>
      <inkml:brushProperty name="height" value="0.05" units="cm"/>
      <inkml:brushProperty name="color" value="#004F8B"/>
    </inkml:brush>
  </inkml:definitions>
  <inkml:trace contextRef="#ctx0" brushRef="#br0">0 10 919 0 0,'0'0'10822'0'0,"19"-10"-6972"0"0,-18 11-3700 0 0,1 1 0 0 0,0-1 0 0 0,-1 1 0 0 0,1-1 0 0 0,-1 1-1 0 0,0 0 1 0 0,1 0 0 0 0,-1-1 0 0 0,0 1 0 0 0,0 0 0 0 0,0 0-1 0 0,0 0 1 0 0,0 0 0 0 0,-1 0 0 0 0,1 0 0 0 0,-1 1 0 0 0,1-1 0 0 0,-1 0-1 0 0,0 0 1 0 0,0 0 0 0 0,0 4 0 0 0,0 9 398 0 0,0 0 1 0 0,-4 15-1 0 0,3-14-171 0 0,-4 29 903 0 0,1-22-933 0 0,2 1 1 0 0,1-1-1 0 0,0 1 0 0 0,2-1 1 0 0,4 24-1 0 0,-5-45-385 0 0,0-13-5791 0 0,-1-10 3868 0 0,-6 0-14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1.282"/>
    </inkml:context>
    <inkml:brush xml:id="br0">
      <inkml:brushProperty name="width" value="0.025" units="cm"/>
      <inkml:brushProperty name="height" value="0.025" units="cm"/>
      <inkml:brushProperty name="color" value="#004F8B"/>
    </inkml:brush>
  </inkml:definitions>
  <inkml:trace contextRef="#ctx0" brushRef="#br0">34 178 3423 0 0,'-28'-148'4171'0'0,"24"125"-2803"0"0,3 22-1019 0 0,0-4 3929 0 0,6 23-3931 0 0,-2 1 0 0 0,0 0 0 0 0,-1 0 0 0 0,-1 0 0 0 0,-2 33 0 0 0,0-12-35 0 0,1 144 672 0 0,7 474 194 0 0,51 0 812 0 0,-52-621-1748 0 0,1 1-155 0 0,3 72 0 0 0,-13-87-2307 0 0,0-16-4432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2.584"/>
    </inkml:context>
    <inkml:brush xml:id="br0">
      <inkml:brushProperty name="width" value="0.025" units="cm"/>
      <inkml:brushProperty name="height" value="0.025" units="cm"/>
      <inkml:brushProperty name="color" value="#004F8B"/>
    </inkml:brush>
  </inkml:definitions>
  <inkml:trace contextRef="#ctx0" brushRef="#br0">29 0 3679 0 0,'0'0'9600'0'0,"-1"9"-8982"0"0,-25 220 1992 0 0,25-223-2592 0 0,1 0 1 0 0,0 1-1 0 0,0-1 0 0 0,1 0 0 0 0,0 0 1 0 0,0 0-1 0 0,0 0 0 0 0,4 8 0 0 0,-5-12 27 0 0,1 0-1 0 0,0 0 1 0 0,0 0-1 0 0,0-1 1 0 0,0 1-1 0 0,0 0 0 0 0,0-1 1 0 0,1 1-1 0 0,-1-1 1 0 0,0 1-1 0 0,1-1 1 0 0,-1 0-1 0 0,1 1 1 0 0,0-1-1 0 0,-1 0 1 0 0,1 0-1 0 0,0 0 1 0 0,0 0-1 0 0,0-1 0 0 0,-1 1 1 0 0,1 0-1 0 0,0-1 1 0 0,0 1-1 0 0,0-1 1 0 0,0 0-1 0 0,0 0 1 0 0,0 0-1 0 0,4 0 1 0 0,16 0 594 0 0,24 1 1 0 0,9 1-609 0 0,-54-2-284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2.989"/>
    </inkml:context>
    <inkml:brush xml:id="br0">
      <inkml:brushProperty name="width" value="0.025" units="cm"/>
      <inkml:brushProperty name="height" value="0.025" units="cm"/>
      <inkml:brushProperty name="color" value="#004F8B"/>
    </inkml:brush>
  </inkml:definitions>
  <inkml:trace contextRef="#ctx0" brushRef="#br0">0 120 1839 0 0,'0'0'590'0'0,"13"-13"7815"0"0,-7 9-7056 0 0,0 0 0 0 0,0 1 0 0 0,11-5 0 0 0,43-11 1196 0 0,-41 14-2073 0 0,24-9 0 0 0,-35 10-468 0 0,-3 3-87 0 0,0-1-1 0 0,0 0 1 0 0,0-1 0 0 0,0 1-1 0 0,0-1 1 0 0,-1 0 0 0 0,1 0-1 0 0,-1 0 1 0 0,0-1-1 0 0,0 1 1 0 0,0-1 0 0 0,6-8-1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3.398"/>
    </inkml:context>
    <inkml:brush xml:id="br0">
      <inkml:brushProperty name="width" value="0.025" units="cm"/>
      <inkml:brushProperty name="height" value="0.025" units="cm"/>
      <inkml:brushProperty name="color" value="#004F8B"/>
    </inkml:brush>
  </inkml:definitions>
  <inkml:trace contextRef="#ctx0" brushRef="#br0">1 57 3223 0 0,'0'0'14403'0'0,"17"-3"-12216"0"0,20-3-1295 0 0,1-2 0 0 0,39-14-1 0 0,-65 17-1454 0 0,21-5 1392 0 0,-13 7-8653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3.787"/>
    </inkml:context>
    <inkml:brush xml:id="br0">
      <inkml:brushProperty name="width" value="0.025" units="cm"/>
      <inkml:brushProperty name="height" value="0.025" units="cm"/>
      <inkml:brushProperty name="color" value="#004F8B"/>
    </inkml:brush>
  </inkml:definitions>
  <inkml:trace contextRef="#ctx0" brushRef="#br0">1 53 8375 0 0,'1'-17'896'0'0,"2"-14"-146"0"0,-1 26 8258 0 0,0 11-9482 0 0,3 16 1028 0 0,-1 1 0 0 0,-2 0 0 0 0,0 0 0 0 0,-1 0 0 0 0,-3 32 0 0 0,1-2-458 0 0,-1-14-136 0 0,2-38-173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175"/>
    </inkml:context>
    <inkml:brush xml:id="br0">
      <inkml:brushProperty name="width" value="0.025" units="cm"/>
      <inkml:brushProperty name="height" value="0.025" units="cm"/>
      <inkml:brushProperty name="color" value="#004F8B"/>
    </inkml:brush>
  </inkml:definitions>
  <inkml:trace contextRef="#ctx0" brushRef="#br0">0 49 1839 0 0,'0'0'10603'0'0,"21"-21"-6446"0"0,-20 21-3658 0 0,17 2 1922 0 0,-15 2-2230 0 0,0 1 0 0 0,0-1 0 0 0,0 1 0 0 0,0-1 0 0 0,-1 1 0 0 0,0 0 0 0 0,0 0 0 0 0,0 0 0 0 0,-1 0 0 0 0,2 11-1 0 0,8 22-14 0 0,-10-37-173 0 0,-1 0 0 0 0,0-1-1 0 0,0 1 1 0 0,1 0 0 0 0,-1 0 0 0 0,0-1-1 0 0,1 1 1 0 0,-1-1 0 0 0,0 1 0 0 0,1 0-1 0 0,-1-1 1 0 0,1 1 0 0 0,-1-1 0 0 0,1 1-1 0 0,-1-1 1 0 0,1 1 0 0 0,0-1 0 0 0,-1 1-1 0 0,1-1 1 0 0,0 0 0 0 0,-1 1 0 0 0,1-1-1 0 0,0 0 1 0 0,-1 0 0 0 0,1 1 0 0 0,0-1-1 0 0,0 0 1 0 0,-1 0 0 0 0,1 0 0 0 0,0 0-1 0 0,0 0 1 0 0,-1 0 0 0 0,1 0 0 0 0,0 0-1 0 0,0 0 1 0 0,-1 0 0 0 0,1-1 0 0 0,0 1-1 0 0,-1 0 1 0 0,1 0 0 0 0,0-1 0 0 0,-1 1-1 0 0,1 0 1 0 0,0-1 0 0 0,0 0 0 0 0,-1 1 0 0 0,4-3-3 0 0,0 1 1 0 0,0-1-1 0 0,0 0 1 0 0,-1 0 0 0 0,1 0-1 0 0,-1-1 1 0 0,0 1 0 0 0,0-1-1 0 0,0 0 1 0 0,-1 0 0 0 0,1 0-1 0 0,-1 0 1 0 0,0 0 0 0 0,0-1-1 0 0,2-7 1 0 0,18-32-1 0 0,-18 37 0 0 0,0 2 0 0 0,0-1 0 0 0,0 1 0 0 0,1 0 0 0 0,0 1 11 0 0,-5 4-3 0 0,0 0 1 0 0,1 0-1 0 0,-1 0 1 0 0,1 0-1 0 0,-1 0 1 0 0,0 1-1 0 0,1-1 1 0 0,-1 0-1 0 0,0 0 1 0 0,1 0-1 0 0,-1 0 1 0 0,0 0-1 0 0,1 1 1 0 0,-1-1-1 0 0,0 0 1 0 0,1 0-1 0 0,-1 1 1 0 0,0-1-1 0 0,1 0 1 0 0,-1 0-1 0 0,0 1 0 0 0,0-1 1 0 0,0 0-1 0 0,1 1 1 0 0,-1-1-1 0 0,0 0 1 0 0,0 1-1 0 0,0-1 1 0 0,0 1-1 0 0,1-1 1 0 0,-1 0-1 0 0,0 1 1 0 0,0-1-1 0 0,0 0 1 0 0,0 1-1 0 0,0-1 1 0 0,0 1-1 0 0,3 16 286 0 0,-2 3 69 0 0,-2 1 1 0 0,-3 25 0 0 0,-1 21 133 0 0,6-43-457 0 0,5 39 1 0 0,-6-61-465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560"/>
    </inkml:context>
    <inkml:brush xml:id="br0">
      <inkml:brushProperty name="width" value="0.025" units="cm"/>
      <inkml:brushProperty name="height" value="0.025" units="cm"/>
      <inkml:brushProperty name="color" value="#004F8B"/>
    </inkml:brush>
  </inkml:definitions>
  <inkml:trace contextRef="#ctx0" brushRef="#br0">1 1 10135 0 0,'0'0'6256'0'0,"4"9"-3744"0"0,-1 1-2175 0 0,0 1 0 0 0,-1-1 0 0 0,0 1-1 0 0,-1-1 1 0 0,0 16 0 0 0,-4 54 489 0 0,1-63-545 0 0,1 0-119 0 0,-1 10-40 0 0,-7 34-1 0 0,9-60-798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4.939"/>
    </inkml:context>
    <inkml:brush xml:id="br0">
      <inkml:brushProperty name="width" value="0.025" units="cm"/>
      <inkml:brushProperty name="height" value="0.025" units="cm"/>
      <inkml:brushProperty name="color" value="#004F8B"/>
    </inkml:brush>
  </inkml:definitions>
  <inkml:trace contextRef="#ctx0" brushRef="#br0">1 79 13415 0 0,'0'0'2188'0'0,"16"-15"731"0"0,-2 6-2593 0 0,1 0-1 0 0,1 2 1 0 0,-1 0 0 0 0,1 0-1 0 0,27-6 1 0 0,-28 8-165 0 0,-9 4-69 0 0,0-1 0 0 0,0 1 1 0 0,0 0-1 0 0,1 0 1 0 0,9 1-1 0 0,-21 21 148 0 0,1-12-218 0 0,0-1 0 0 0,-2 1 0 0 0,1-1 0 0 0,-1-1-1 0 0,0 1 1 0 0,0-1 0 0 0,-12 10 0 0 0,-10 14-93 0 0,22-25 53 0 0,1 1-1 0 0,0 0 0 0 0,1 0 1 0 0,0 0-1 0 0,0 1 0 0 0,-3 8 1 0 0,6-15 17 0 0,0 1 1 0 0,1 0-1 0 0,-1 0 1 0 0,1 0 0 0 0,0 0-1 0 0,-1 0 1 0 0,1 0-1 0 0,0 0 1 0 0,0 0-1 0 0,0-1 1 0 0,0 1 0 0 0,1 0-1 0 0,-1 0 1 0 0,1 0-1 0 0,-1 0 1 0 0,1 0 0 0 0,-1 0-1 0 0,1-1 1 0 0,0 1-1 0 0,0 0 1 0 0,0 0-1 0 0,0-1 1 0 0,0 1 0 0 0,0-1-1 0 0,0 1 1 0 0,1-1-1 0 0,-1 1 1 0 0,1-1-1 0 0,-1 0 1 0 0,1 0 0 0 0,2 2-1 0 0,11 6 113 0 0,25 9 0 0 0,-10-4 465 0 0,-29-13-535 0 0,0-1 0 0 0,0 1 0 0 0,0-1-1 0 0,-1 1 1 0 0,1-1 0 0 0,0 1 0 0 0,0 0-1 0 0,-1 0 1 0 0,1-1 0 0 0,-1 1 0 0 0,1 0-1 0 0,-1 0 1 0 0,1 0 0 0 0,-1 0-1 0 0,1-1 1 0 0,-1 1 0 0 0,0 0 0 0 0,1 0-1 0 0,-1 0 1 0 0,0 0 0 0 0,0 0 0 0 0,0 0-1 0 0,1 0 1 0 0,-1 0 0 0 0,0 0-1 0 0,-1 0 1 0 0,1 0 0 0 0,0 0 0 0 0,0 0-1 0 0,0 0 1 0 0,0 0 0 0 0,-1 0 0 0 0,1 0-1 0 0,-1 0 1 0 0,1-1 0 0 0,0 1 0 0 0,-1 0-1 0 0,1 0 1 0 0,-1 0 0 0 0,-1 1-1 0 0,-1 2 39 0 0,0 1-1 0 0,0-1 0 0 0,-1 0 1 0 0,1 0-1 0 0,-6 5 0 0 0,7-7-64 0 0,0-1 1 0 0,0 1-1 0 0,0 0 0 0 0,0-1 1 0 0,-1 1-1 0 0,1-1 0 0 0,0 0 1 0 0,-1 0-1 0 0,1 0 0 0 0,-1 0 0 0 0,1 0 1 0 0,-1 0-1 0 0,-4 0 0 0 0,0-2-39 0 0,1 1 0 0 0,-1-2 0 0 0,1 1-1 0 0,0-1 1 0 0,-1 0 0 0 0,1 0-1 0 0,-7-3 1 0 0,-1 4-757 0 0,9 3-3359 0 0,-1 0-3051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5.428"/>
    </inkml:context>
    <inkml:brush xml:id="br0">
      <inkml:brushProperty name="width" value="0.025" units="cm"/>
      <inkml:brushProperty name="height" value="0.025" units="cm"/>
      <inkml:brushProperty name="color" value="#004F8B"/>
    </inkml:brush>
  </inkml:definitions>
  <inkml:trace contextRef="#ctx0" brushRef="#br0">39 1 7831 0 0,'0'0'8219'0'0,"1"21"-6084"0"0,-4-2-1942 0 0,0 0 0 0 0,-10 29 0 0 0,8-32 40 0 0,1-1-1 0 0,0 1 1 0 0,1-1 0 0 0,-1 27-1 0 0,4-37-133 0 0,0-3-65 0 0,-1-1 1 0 0,1 1-1 0 0,0-1 0 0 0,0 0 1 0 0,1 1-1 0 0,-1-1 0 0 0,0 0 1 0 0,0 1-1 0 0,1-1 1 0 0,-1 0-1 0 0,1 1 0 0 0,-1-1 1 0 0,1 0-1 0 0,-1 0 0 0 0,1 1 1 0 0,0-1-1 0 0,0 0 1 0 0,-1 0-1 0 0,1 0 0 0 0,0 0 1 0 0,0 0-1 0 0,0 0 0 0 0,0 0 1 0 0,0 0-1 0 0,1-1 0 0 0,0 2 1 0 0,2 0 8 0 0,-1 0 0 0 0,1-1-1 0 0,0 1 1 0 0,-1-1 0 0 0,1 1 0 0 0,0-1 0 0 0,0 0 0 0 0,0-1 0 0 0,0 1 0 0 0,0-1-1 0 0,0 1 1 0 0,0-1 0 0 0,0-1 0 0 0,0 1 0 0 0,0 0 0 0 0,0-1 0 0 0,0 0-1 0 0,0 0 1 0 0,0 0 0 0 0,6-3 0 0 0,1 0-115 0 0,0-1 0 0 0,1-1 1 0 0,-2 0-1 0 0,1 0 0 0 0,13-12 0 0 0,-23 17-314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15:15:45.845"/>
    </inkml:context>
    <inkml:brush xml:id="br0">
      <inkml:brushProperty name="width" value="0.025" units="cm"/>
      <inkml:brushProperty name="height" value="0.025" units="cm"/>
      <inkml:brushProperty name="color" value="#004F8B"/>
    </inkml:brush>
  </inkml:definitions>
  <inkml:trace contextRef="#ctx0" brushRef="#br0">1 228 12895 0 0,'0'0'998'0'0,"10"-15"406"0"0,-2 7-817 0 0,1 0 0 0 0,0 1 0 0 0,0 0 0 0 0,1 1 0 0 0,0 0 0 0 0,0 0 0 0 0,1 1 0 0 0,11-4 0 0 0,21-11-232 0 0,-40 19-792 0 0,6-4 891 0 0</inkml:trace>
  <inkml:trace contextRef="#ctx0" brushRef="#br0" timeOffset="1">2 77 3223 0 0,'0'0'6948'0'0,"4"-2"-32"0"0,9-4-5312 0 0,15-8-58 0 0,54-19-1 0 0,-52 22-1347 0 0,-25 10-406 0 0,21-8 543 0 0,-9 8-3680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E2617-7F5D-4216-8006-3FCE126CDB14}"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847C82-B7C8-4CEE-9EB8-C8B7A4D5C780}" type="slidenum">
              <a:rPr lang="en-US" smtClean="0"/>
              <a:t>‹N°›</a:t>
            </a:fld>
            <a:endParaRPr lang="en-US"/>
          </a:p>
        </p:txBody>
      </p:sp>
    </p:spTree>
    <p:extLst>
      <p:ext uri="{BB962C8B-B14F-4D97-AF65-F5344CB8AC3E}">
        <p14:creationId xmlns:p14="http://schemas.microsoft.com/office/powerpoint/2010/main" val="2246178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cosmos-db/modeling-dat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a:t>
            </a:fld>
            <a:endParaRPr lang="en-US" noProof="0"/>
          </a:p>
        </p:txBody>
      </p:sp>
    </p:spTree>
    <p:extLst>
      <p:ext uri="{BB962C8B-B14F-4D97-AF65-F5344CB8AC3E}">
        <p14:creationId xmlns:p14="http://schemas.microsoft.com/office/powerpoint/2010/main" val="1942440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95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1885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38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42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854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a:t>
            </a:fld>
            <a:endParaRPr lang="en-US"/>
          </a:p>
        </p:txBody>
      </p:sp>
    </p:spTree>
    <p:extLst>
      <p:ext uri="{BB962C8B-B14F-4D97-AF65-F5344CB8AC3E}">
        <p14:creationId xmlns:p14="http://schemas.microsoft.com/office/powerpoint/2010/main" val="377476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a:t>
            </a:fld>
            <a:endParaRPr lang="en-US"/>
          </a:p>
        </p:txBody>
      </p:sp>
    </p:spTree>
    <p:extLst>
      <p:ext uri="{BB962C8B-B14F-4D97-AF65-F5344CB8AC3E}">
        <p14:creationId xmlns:p14="http://schemas.microsoft.com/office/powerpoint/2010/main" val="275219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 of flight</a:t>
            </a:r>
          </a:p>
          <a:p>
            <a:pPr marL="171450" indent="-171450">
              <a:buFont typeface="Arial" panose="020B0604020202020204" pitchFamily="34" charset="0"/>
              <a:buChar char="•"/>
            </a:pPr>
            <a:r>
              <a:rPr lang="en-US"/>
              <a:t>Use the example of a user searching for a flight. The user typically enters a date and the search is focused on that specific date</a:t>
            </a:r>
          </a:p>
          <a:p>
            <a:pPr marL="628650" lvl="1" indent="-171450">
              <a:buFont typeface="Arial" panose="020B0604020202020204" pitchFamily="34" charset="0"/>
              <a:buChar char="•"/>
            </a:pPr>
            <a:r>
              <a:rPr lang="en-US"/>
              <a:t>Search requests will target a predictable partition</a:t>
            </a:r>
          </a:p>
          <a:p>
            <a:pPr marL="628650" lvl="1" indent="-171450">
              <a:buFont typeface="Arial" panose="020B0604020202020204" pitchFamily="34" charset="0"/>
              <a:buChar char="•"/>
            </a:pPr>
            <a:r>
              <a:rPr lang="en-US"/>
              <a:t>Searching for a different date requires a new query</a:t>
            </a:r>
          </a:p>
          <a:p>
            <a:pPr marL="171450" lvl="0" indent="-171450">
              <a:buFont typeface="Arial" panose="020B0604020202020204" pitchFamily="34" charset="0"/>
              <a:buChar char="•"/>
            </a:pPr>
            <a:r>
              <a:rPr lang="en-US"/>
              <a:t>Searching across multiple dates (functionality not available with every airline) will create cross-partition queries</a:t>
            </a:r>
          </a:p>
        </p:txBody>
      </p:sp>
      <p:sp>
        <p:nvSpPr>
          <p:cNvPr id="4" name="Slide Number Placeholder 3"/>
          <p:cNvSpPr>
            <a:spLocks noGrp="1"/>
          </p:cNvSpPr>
          <p:nvPr>
            <p:ph type="sldNum" sz="quarter" idx="10"/>
          </p:nvPr>
        </p:nvSpPr>
        <p:spPr/>
        <p:txBody>
          <a:bodyPr/>
          <a:lstStyle/>
          <a:p>
            <a:fld id="{4249A09B-4A39-974B-9594-129A7470D52A}" type="slidenum">
              <a:rPr lang="en-US" smtClean="0"/>
              <a:t>17</a:t>
            </a:fld>
            <a:endParaRPr lang="en-US"/>
          </a:p>
        </p:txBody>
      </p:sp>
    </p:spTree>
    <p:extLst>
      <p:ext uri="{BB962C8B-B14F-4D97-AF65-F5344CB8AC3E}">
        <p14:creationId xmlns:p14="http://schemas.microsoft.com/office/powerpoint/2010/main" val="2577797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Aircraft Type</a:t>
            </a:r>
          </a:p>
          <a:p>
            <a:pPr marL="171450" indent="-171450">
              <a:buFont typeface="Arial" panose="020B0604020202020204" pitchFamily="34" charset="0"/>
              <a:buChar char="•"/>
            </a:pPr>
            <a:r>
              <a:rPr lang="en-US"/>
              <a:t>Imbalance of aircraft types when comparing smaller vs. bigger routes</a:t>
            </a:r>
          </a:p>
        </p:txBody>
      </p:sp>
      <p:sp>
        <p:nvSpPr>
          <p:cNvPr id="4" name="Slide Number Placeholder 3"/>
          <p:cNvSpPr>
            <a:spLocks noGrp="1"/>
          </p:cNvSpPr>
          <p:nvPr>
            <p:ph type="sldNum" sz="quarter" idx="10"/>
          </p:nvPr>
        </p:nvSpPr>
        <p:spPr/>
        <p:txBody>
          <a:bodyPr/>
          <a:lstStyle/>
          <a:p>
            <a:fld id="{4249A09B-4A39-974B-9594-129A7470D52A}" type="slidenum">
              <a:rPr lang="en-US" smtClean="0"/>
              <a:t>18</a:t>
            </a:fld>
            <a:endParaRPr lang="en-US"/>
          </a:p>
        </p:txBody>
      </p:sp>
    </p:spTree>
    <p:extLst>
      <p:ext uri="{BB962C8B-B14F-4D97-AF65-F5344CB8AC3E}">
        <p14:creationId xmlns:p14="http://schemas.microsoft.com/office/powerpoint/2010/main" val="80199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interaction data will likely be used to make future business decisions</a:t>
            </a:r>
          </a:p>
          <a:p>
            <a:pPr marL="171450" indent="-171450">
              <a:buFont typeface="Arial" panose="020B0604020202020204" pitchFamily="34" charset="0"/>
              <a:buChar char="•"/>
            </a:pPr>
            <a:r>
              <a:rPr lang="en-US"/>
              <a:t>Which features should we add?</a:t>
            </a:r>
          </a:p>
          <a:p>
            <a:pPr marL="171450" indent="-171450">
              <a:buFont typeface="Arial" panose="020B0604020202020204" pitchFamily="34" charset="0"/>
              <a:buChar char="•"/>
            </a:pPr>
            <a:r>
              <a:rPr lang="en-US"/>
              <a:t>Who’s content should we include?</a:t>
            </a:r>
          </a:p>
          <a:p>
            <a:pPr marL="171450" indent="-171450">
              <a:buFont typeface="Arial" panose="020B0604020202020204" pitchFamily="34" charset="0"/>
              <a:buChar char="•"/>
            </a:pPr>
            <a:r>
              <a:rPr lang="en-US"/>
              <a:t>Are there any widespread issues or bugs?</a:t>
            </a:r>
          </a:p>
        </p:txBody>
      </p:sp>
      <p:sp>
        <p:nvSpPr>
          <p:cNvPr id="4" name="Slide Number Placeholder 3"/>
          <p:cNvSpPr>
            <a:spLocks noGrp="1"/>
          </p:cNvSpPr>
          <p:nvPr>
            <p:ph type="sldNum" sz="quarter" idx="10"/>
          </p:nvPr>
        </p:nvSpPr>
        <p:spPr/>
        <p:txBody>
          <a:bodyPr/>
          <a:lstStyle/>
          <a:p>
            <a:fld id="{4249A09B-4A39-974B-9594-129A7470D52A}" type="slidenum">
              <a:rPr lang="en-US" smtClean="0"/>
              <a:t>19</a:t>
            </a:fld>
            <a:endParaRPr lang="en-US"/>
          </a:p>
        </p:txBody>
      </p:sp>
    </p:spTree>
    <p:extLst>
      <p:ext uri="{BB962C8B-B14F-4D97-AF65-F5344CB8AC3E}">
        <p14:creationId xmlns:p14="http://schemas.microsoft.com/office/powerpoint/2010/main" val="238897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Cosmos DB = Base de données distribuée, disponible partout dans le monde, multi modèles, haute performance et Always ON</a:t>
            </a:r>
          </a:p>
          <a:p>
            <a:r>
              <a:rPr lang="fr-FR"/>
              <a:t>Offre NoSQL de Microsoft dans Azure</a:t>
            </a:r>
          </a:p>
          <a:p>
            <a:endParaRPr lang="fr-FR"/>
          </a:p>
          <a:p>
            <a:r>
              <a:rPr lang="fr-FR"/>
              <a:t>NoSQL = pas relationnelle et qui scale de manière horizontale</a:t>
            </a:r>
            <a:endParaRPr lang="en-US"/>
          </a:p>
        </p:txBody>
      </p:sp>
      <p:sp>
        <p:nvSpPr>
          <p:cNvPr id="4" name="Slide Number Placeholder 3"/>
          <p:cNvSpPr>
            <a:spLocks noGrp="1"/>
          </p:cNvSpPr>
          <p:nvPr>
            <p:ph type="sldNum" sz="quarter" idx="5"/>
          </p:nvPr>
        </p:nvSpPr>
        <p:spPr/>
        <p:txBody>
          <a:bodyPr/>
          <a:lstStyle/>
          <a:p>
            <a:fld id="{9E847C82-B7C8-4CEE-9EB8-C8B7A4D5C780}" type="slidenum">
              <a:rPr lang="en-US" smtClean="0"/>
              <a:t>2</a:t>
            </a:fld>
            <a:endParaRPr lang="en-US"/>
          </a:p>
        </p:txBody>
      </p:sp>
    </p:spTree>
    <p:extLst>
      <p:ext uri="{BB962C8B-B14F-4D97-AF65-F5344CB8AC3E}">
        <p14:creationId xmlns:p14="http://schemas.microsoft.com/office/powerpoint/2010/main" val="71343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Example of partition key scenario</a:t>
            </a:r>
          </a:p>
        </p:txBody>
      </p:sp>
      <p:sp>
        <p:nvSpPr>
          <p:cNvPr id="4" name="Slide Number Placeholder 3"/>
          <p:cNvSpPr>
            <a:spLocks noGrp="1"/>
          </p:cNvSpPr>
          <p:nvPr>
            <p:ph type="sldNum" sz="quarter" idx="10"/>
          </p:nvPr>
        </p:nvSpPr>
        <p:spPr/>
        <p:txBody>
          <a:bodyPr/>
          <a:lstStyle/>
          <a:p>
            <a:fld id="{4249A09B-4A39-974B-9594-129A7470D52A}" type="slidenum">
              <a:rPr lang="en-US" smtClean="0"/>
              <a:t>20</a:t>
            </a:fld>
            <a:endParaRPr lang="en-US"/>
          </a:p>
        </p:txBody>
      </p:sp>
    </p:spTree>
    <p:extLst>
      <p:ext uri="{BB962C8B-B14F-4D97-AF65-F5344CB8AC3E}">
        <p14:creationId xmlns:p14="http://schemas.microsoft.com/office/powerpoint/2010/main" val="186956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rPr>
              <a:t>Example of partition key scenario</a:t>
            </a:r>
            <a:endParaRPr lang="en-US"/>
          </a:p>
          <a:p>
            <a:endParaRPr lang="en-US">
              <a:solidFill>
                <a:srgbClr val="FFFFFF"/>
              </a:solidFill>
            </a:endParaRPr>
          </a:p>
          <a:p>
            <a:r>
              <a:rPr lang="en-US"/>
              <a:t>Max Storage for a Single Partition Key</a:t>
            </a:r>
          </a:p>
          <a:p>
            <a:pPr marL="171450" indent="-171450">
              <a:buFont typeface="Arial" panose="020B0604020202020204" pitchFamily="34" charset="0"/>
              <a:buChar char="•"/>
            </a:pPr>
            <a:r>
              <a:rPr lang="en-US"/>
              <a:t>10 GB, 10,000 RU/s</a:t>
            </a:r>
          </a:p>
          <a:p>
            <a:pPr marL="171450" indent="-171450">
              <a:buFont typeface="Arial" panose="020B0604020202020204" pitchFamily="34" charset="0"/>
              <a:buChar char="•"/>
            </a:pPr>
            <a:r>
              <a:rPr lang="en-US"/>
              <a:t>If you have a single-partition container, your container’s max size is 10 GB</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A higher cardinality of partition key allows the system to grow and evenly distribute volume</a:t>
            </a:r>
          </a:p>
          <a:p>
            <a:pPr marL="0" indent="0">
              <a:buFont typeface="Arial" panose="020B0604020202020204" pitchFamily="34" charset="0"/>
              <a:buNone/>
            </a:pPr>
            <a:endParaRPr lang="en-US"/>
          </a:p>
          <a:p>
            <a:pPr marL="0" indent="0">
              <a:buFont typeface="Arial" panose="020B0604020202020204" pitchFamily="34" charset="0"/>
              <a:buNone/>
            </a:pPr>
            <a:r>
              <a:rPr lang="en-US" sz="1200" kern="1200">
                <a:solidFill>
                  <a:schemeClr val="tx1"/>
                </a:solidFill>
                <a:effectLst/>
                <a:latin typeface="+mn-lt"/>
                <a:ea typeface="+mn-ea"/>
                <a:cs typeface="+mn-cs"/>
              </a:rPr>
              <a:t>There is zero value in artificially limiting the number of partition keys. Partition key values are already logical partitions that get co-located on a smaller number of physical partitions. There is no good reason to artificially limit the cardinality of the number of logical partition keys </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a:t>
            </a:fld>
            <a:endParaRPr lang="en-US"/>
          </a:p>
        </p:txBody>
      </p:sp>
    </p:spTree>
    <p:extLst>
      <p:ext uri="{BB962C8B-B14F-4D97-AF65-F5344CB8AC3E}">
        <p14:creationId xmlns:p14="http://schemas.microsoft.com/office/powerpoint/2010/main" val="2923956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12459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847C82-B7C8-4CEE-9EB8-C8B7A4D5C780}" type="slidenum">
              <a:rPr lang="en-US" smtClean="0"/>
              <a:t>23</a:t>
            </a:fld>
            <a:endParaRPr lang="en-US"/>
          </a:p>
        </p:txBody>
      </p:sp>
    </p:spTree>
    <p:extLst>
      <p:ext uri="{BB962C8B-B14F-4D97-AF65-F5344CB8AC3E}">
        <p14:creationId xmlns:p14="http://schemas.microsoft.com/office/powerpoint/2010/main" val="221895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847C82-B7C8-4CEE-9EB8-C8B7A4D5C780}" type="slidenum">
              <a:rPr lang="en-US" smtClean="0"/>
              <a:t>24</a:t>
            </a:fld>
            <a:endParaRPr lang="en-US"/>
          </a:p>
        </p:txBody>
      </p:sp>
    </p:spTree>
    <p:extLst>
      <p:ext uri="{BB962C8B-B14F-4D97-AF65-F5344CB8AC3E}">
        <p14:creationId xmlns:p14="http://schemas.microsoft.com/office/powerpoint/2010/main" val="403413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636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26</a:t>
            </a:fld>
            <a:endParaRPr lang="en-US"/>
          </a:p>
        </p:txBody>
      </p:sp>
    </p:spTree>
    <p:extLst>
      <p:ext uri="{BB962C8B-B14F-4D97-AF65-F5344CB8AC3E}">
        <p14:creationId xmlns:p14="http://schemas.microsoft.com/office/powerpoint/2010/main" val="2059433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33"/>
              </a:spcBef>
              <a:spcAft>
                <a:spcPts val="0"/>
              </a:spcAft>
              <a:buClrTx/>
              <a:buSzTx/>
              <a:buFontTx/>
              <a:buNone/>
              <a:tabLst/>
              <a:defRPr/>
            </a:pPr>
            <a:r>
              <a:rPr lang="en-US" sz="1200" noProof="0"/>
              <a:t>You could decide to have m</a:t>
            </a:r>
            <a:r>
              <a:rPr lang="en-US" sz="1200" noProof="0">
                <a:cs typeface="Arial" panose="020B0604020202020204" pitchFamily="34" charset="0"/>
              </a:rPr>
              <a:t>ultiple entities per collection</a:t>
            </a:r>
            <a:r>
              <a:rPr lang="en-US" sz="1200" noProof="0"/>
              <a:t> </a:t>
            </a:r>
            <a:r>
              <a:rPr lang="en-US" sz="1200" noProof="0">
                <a:cs typeface="Arial" panose="020B0604020202020204" pitchFamily="34" charset="0"/>
              </a:rPr>
              <a:t>when you need multiple, related documents to sit in the same partition:</a:t>
            </a:r>
          </a:p>
          <a:p>
            <a:pPr marL="342900" marR="0" lvl="0" indent="-34290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1200" noProof="0">
                <a:cs typeface="Arial" panose="020B0604020202020204" pitchFamily="34" charset="0"/>
              </a:rPr>
              <a:t>If you need “join-like” capabilities and data is not already embedded.</a:t>
            </a:r>
          </a:p>
          <a:p>
            <a:pPr marL="342900" marR="0" lvl="0" indent="-34290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1200" noProof="0">
                <a:cs typeface="Arial" panose="020B0604020202020204" pitchFamily="34" charset="0"/>
              </a:rPr>
              <a:t>Modify several entities in a single transaction (for this you need </a:t>
            </a:r>
            <a:r>
              <a:rPr lang="en-US" sz="1200" b="0" i="0" kern="1200" baseline="0">
                <a:solidFill>
                  <a:schemeClr val="tx1"/>
                </a:solidFill>
                <a:effectLst/>
                <a:ea typeface="+mn-ea"/>
                <a:cs typeface="+mn-cs"/>
              </a:rPr>
              <a:t>multiple, related documents to sit in the same partition).</a:t>
            </a:r>
            <a:endParaRPr lang="en-US" sz="1200" noProof="0">
              <a:cs typeface="Arial" panose="020B0604020202020204" pitchFamily="34" charset="0"/>
            </a:endParaRPr>
          </a:p>
          <a:p>
            <a:pPr marL="342900" marR="0" lvl="0" indent="-34290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sz="1200" noProof="0">
                <a:cs typeface="Arial" panose="020B0604020202020204" pitchFamily="34" charset="0"/>
              </a:rPr>
              <a:t>Ability to query across multiple entity types with a single network request.</a:t>
            </a:r>
          </a:p>
          <a:p>
            <a:endParaRPr lang="es-MX" sz="1200"/>
          </a:p>
          <a:p>
            <a:r>
              <a:rPr lang="es-MX" sz="1200" err="1"/>
              <a:t>For</a:t>
            </a:r>
            <a:r>
              <a:rPr lang="es-MX" sz="1200"/>
              <a:t> </a:t>
            </a:r>
            <a:r>
              <a:rPr lang="es-MX" sz="1200" err="1"/>
              <a:t>further</a:t>
            </a:r>
            <a:r>
              <a:rPr lang="es-MX" sz="1200"/>
              <a:t> </a:t>
            </a:r>
            <a:r>
              <a:rPr lang="es-MX" sz="1200" err="1"/>
              <a:t>information</a:t>
            </a:r>
            <a:r>
              <a:rPr lang="es-MX" sz="1200"/>
              <a:t> </a:t>
            </a:r>
            <a:r>
              <a:rPr lang="es-MX" sz="1200" err="1"/>
              <a:t>refer</a:t>
            </a:r>
            <a:r>
              <a:rPr lang="es-MX" sz="1200"/>
              <a:t> </a:t>
            </a:r>
            <a:r>
              <a:rPr lang="es-MX" sz="1200" err="1"/>
              <a:t>to</a:t>
            </a:r>
            <a:r>
              <a:rPr lang="es-MX" sz="1200"/>
              <a:t>:</a:t>
            </a:r>
          </a:p>
          <a:p>
            <a:pPr marL="171450" indent="-171450">
              <a:buFont typeface="Arial" panose="020B0604020202020204" pitchFamily="34" charset="0"/>
              <a:buChar char="•"/>
            </a:pPr>
            <a:r>
              <a:rPr lang="en-US" sz="1200">
                <a:hlinkClick r:id="rId3"/>
              </a:rPr>
              <a:t>https://docs.microsoft.com/en-us/azure/cosmos-db/modeling-data</a:t>
            </a:r>
            <a:endParaRPr lang="en-US" sz="120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986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41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8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7963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01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249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720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here is a </a:t>
            </a:r>
            <a:r>
              <a:rPr lang="en-US" err="1"/>
              <a:t>ConsignmentId</a:t>
            </a:r>
            <a:r>
              <a:rPr lang="en-US"/>
              <a:t> and this is a reference to another document that contains a lot of data, this is the document that expresses the customer logistics requirements, the packages they want picked up and where they want them delivered.</a:t>
            </a:r>
          </a:p>
          <a:p>
            <a:r>
              <a:rPr lang="en-US"/>
              <a:t> </a:t>
            </a:r>
          </a:p>
          <a:p>
            <a:r>
              <a:rPr lang="en-US"/>
              <a:t>One of the things that most of our queries does is look up from this document is the customer name for display in the UI, this requires that we include the Consignment document in our query results, so we have a similar problem to our previous one, now between trip data and consignment.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193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would I not just embed these documents,</a:t>
            </a:r>
          </a:p>
          <a:p>
            <a:r>
              <a:rPr lang="en-US"/>
              <a:t>And the consignment document is often significantly larger than the trip document and contains data that the majority of queries are not interested in. In actual fact 90% of the queries are only interested in getting the additional customer name for display purposes.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456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145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466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847C82-B7C8-4CEE-9EB8-C8B7A4D5C780}" type="slidenum">
              <a:rPr lang="en-US" smtClean="0"/>
              <a:t>37</a:t>
            </a:fld>
            <a:endParaRPr lang="en-US"/>
          </a:p>
        </p:txBody>
      </p:sp>
    </p:spTree>
    <p:extLst>
      <p:ext uri="{BB962C8B-B14F-4D97-AF65-F5344CB8AC3E}">
        <p14:creationId xmlns:p14="http://schemas.microsoft.com/office/powerpoint/2010/main" val="2481025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847C82-B7C8-4CEE-9EB8-C8B7A4D5C780}" type="slidenum">
              <a:rPr lang="en-US" smtClean="0"/>
              <a:t>38</a:t>
            </a:fld>
            <a:endParaRPr lang="en-US"/>
          </a:p>
        </p:txBody>
      </p:sp>
    </p:spTree>
    <p:extLst>
      <p:ext uri="{BB962C8B-B14F-4D97-AF65-F5344CB8AC3E}">
        <p14:creationId xmlns:p14="http://schemas.microsoft.com/office/powerpoint/2010/main" val="512033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847C82-B7C8-4CEE-9EB8-C8B7A4D5C780}" type="slidenum">
              <a:rPr lang="en-US" smtClean="0"/>
              <a:t>39</a:t>
            </a:fld>
            <a:endParaRPr lang="en-US"/>
          </a:p>
        </p:txBody>
      </p:sp>
    </p:spTree>
    <p:extLst>
      <p:ext uri="{BB962C8B-B14F-4D97-AF65-F5344CB8AC3E}">
        <p14:creationId xmlns:p14="http://schemas.microsoft.com/office/powerpoint/2010/main" val="50506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2637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847C82-B7C8-4CEE-9EB8-C8B7A4D5C780}" type="slidenum">
              <a:rPr lang="en-US" smtClean="0"/>
              <a:t>40</a:t>
            </a:fld>
            <a:endParaRPr lang="en-US"/>
          </a:p>
        </p:txBody>
      </p:sp>
    </p:spTree>
    <p:extLst>
      <p:ext uri="{BB962C8B-B14F-4D97-AF65-F5344CB8AC3E}">
        <p14:creationId xmlns:p14="http://schemas.microsoft.com/office/powerpoint/2010/main" val="2908617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81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206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913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44</a:t>
            </a:fld>
            <a:endParaRPr lang="en-US"/>
          </a:p>
        </p:txBody>
      </p:sp>
    </p:spTree>
    <p:extLst>
      <p:ext uri="{BB962C8B-B14F-4D97-AF65-F5344CB8AC3E}">
        <p14:creationId xmlns:p14="http://schemas.microsoft.com/office/powerpoint/2010/main" val="4155915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46</a:t>
            </a:fld>
            <a:endParaRPr lang="en-US" noProof="0"/>
          </a:p>
        </p:txBody>
      </p:sp>
    </p:spTree>
    <p:extLst>
      <p:ext uri="{BB962C8B-B14F-4D97-AF65-F5344CB8AC3E}">
        <p14:creationId xmlns:p14="http://schemas.microsoft.com/office/powerpoint/2010/main" val="3801818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48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110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738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308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ym typeface="Wingdings" panose="05000000000000000000" pitchFamily="2" charset="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62799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51</a:t>
            </a:fld>
            <a:endParaRPr lang="en-US"/>
          </a:p>
        </p:txBody>
      </p:sp>
    </p:spTree>
    <p:extLst>
      <p:ext uri="{BB962C8B-B14F-4D97-AF65-F5344CB8AC3E}">
        <p14:creationId xmlns:p14="http://schemas.microsoft.com/office/powerpoint/2010/main" val="1528339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52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052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9788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6924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56</a:t>
            </a:fld>
            <a:endParaRPr lang="en-US"/>
          </a:p>
        </p:txBody>
      </p:sp>
    </p:spTree>
    <p:extLst>
      <p:ext uri="{BB962C8B-B14F-4D97-AF65-F5344CB8AC3E}">
        <p14:creationId xmlns:p14="http://schemas.microsoft.com/office/powerpoint/2010/main" val="3072863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958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238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7254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122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3034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61</a:t>
            </a:fld>
            <a:endParaRPr lang="en-US"/>
          </a:p>
        </p:txBody>
      </p:sp>
    </p:spTree>
    <p:extLst>
      <p:ext uri="{BB962C8B-B14F-4D97-AF65-F5344CB8AC3E}">
        <p14:creationId xmlns:p14="http://schemas.microsoft.com/office/powerpoint/2010/main" val="1215265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98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80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200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61552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6898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178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9728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69</a:t>
            </a:fld>
            <a:endParaRPr lang="en-US"/>
          </a:p>
        </p:txBody>
      </p:sp>
    </p:spTree>
    <p:extLst>
      <p:ext uri="{BB962C8B-B14F-4D97-AF65-F5344CB8AC3E}">
        <p14:creationId xmlns:p14="http://schemas.microsoft.com/office/powerpoint/2010/main" val="3362108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76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3293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44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1914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1646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46826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922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945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893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79</a:t>
            </a:fld>
            <a:endParaRPr lang="en-US" noProof="0"/>
          </a:p>
        </p:txBody>
      </p:sp>
    </p:spTree>
    <p:extLst>
      <p:ext uri="{BB962C8B-B14F-4D97-AF65-F5344CB8AC3E}">
        <p14:creationId xmlns:p14="http://schemas.microsoft.com/office/powerpoint/2010/main" val="4985431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016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86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Limits: </a:t>
            </a:r>
          </a:p>
          <a:p>
            <a:r>
              <a:rPr lang="fr-FR"/>
              <a:t>2MB per document</a:t>
            </a:r>
          </a:p>
          <a:p>
            <a:r>
              <a:rPr lang="fr-FR"/>
              <a:t>20GB per partition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2184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65818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2559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2667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40635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0982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70735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89</a:t>
            </a:fld>
            <a:endParaRPr lang="en-US" noProof="0"/>
          </a:p>
        </p:txBody>
      </p:sp>
    </p:spTree>
    <p:extLst>
      <p:ext uri="{BB962C8B-B14F-4D97-AF65-F5344CB8AC3E}">
        <p14:creationId xmlns:p14="http://schemas.microsoft.com/office/powerpoint/2010/main" val="22383892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061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22815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42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774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1562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10/21/2022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0313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97</a:t>
            </a:fld>
            <a:endParaRPr lang="en-US" noProof="0"/>
          </a:p>
        </p:txBody>
      </p:sp>
    </p:spTree>
    <p:extLst>
      <p:ext uri="{BB962C8B-B14F-4D97-AF65-F5344CB8AC3E}">
        <p14:creationId xmlns:p14="http://schemas.microsoft.com/office/powerpoint/2010/main" val="3198005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B81E1-D1CF-456A-834B-29B6EF528848}" type="slidenum">
              <a:rPr lang="en-US" smtClean="0"/>
              <a:t>98</a:t>
            </a:fld>
            <a:endParaRPr lang="en-US"/>
          </a:p>
        </p:txBody>
      </p:sp>
    </p:spTree>
    <p:extLst>
      <p:ext uri="{BB962C8B-B14F-4D97-AF65-F5344CB8AC3E}">
        <p14:creationId xmlns:p14="http://schemas.microsoft.com/office/powerpoint/2010/main" val="898025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17DE-D009-4CD9-A09B-D0EF983C2AB1}"/>
              </a:ext>
            </a:extLst>
          </p:cNvPr>
          <p:cNvSpPr>
            <a:spLocks noGrp="1"/>
          </p:cNvSpPr>
          <p:nvPr>
            <p:ph type="title"/>
          </p:nvPr>
        </p:nvSpPr>
        <p:spPr>
          <a:xfrm>
            <a:off x="838200" y="365126"/>
            <a:ext cx="9624345" cy="9632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A2509CD-0F40-45E9-A1C3-C94A326BF562}"/>
              </a:ext>
            </a:extLst>
          </p:cNvPr>
          <p:cNvSpPr>
            <a:spLocks noGrp="1"/>
          </p:cNvSpPr>
          <p:nvPr>
            <p:ph idx="1"/>
          </p:nvPr>
        </p:nvSpPr>
        <p:spPr>
          <a:xfrm>
            <a:off x="838200" y="1568824"/>
            <a:ext cx="10515600" cy="4608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16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819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6772222"/>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32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1FF6CF7-0DB2-4364-8FA3-3A31E5E043FC}"/>
              </a:ext>
            </a:extLst>
          </p:cNvPr>
          <p:cNvSpPr>
            <a:spLocks noGrp="1"/>
          </p:cNvSpPr>
          <p:nvPr>
            <p:ph sz="quarter" idx="11"/>
          </p:nvPr>
        </p:nvSpPr>
        <p:spPr>
          <a:xfrm>
            <a:off x="269875" y="6335713"/>
            <a:ext cx="4313238" cy="446087"/>
          </a:xfrm>
        </p:spPr>
        <p:txBody>
          <a:bodyPr/>
          <a:lstStyle>
            <a:lvl1pPr marL="0" indent="0">
              <a:buNone/>
              <a:defRPr/>
            </a:lvl1pPr>
          </a:lstStyle>
          <a:p>
            <a:pPr lvl="0"/>
            <a:endParaRPr lang="en-US" dirty="0"/>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998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10" name="Content Placeholder 9">
            <a:extLst>
              <a:ext uri="{FF2B5EF4-FFF2-40B4-BE49-F238E27FC236}">
                <a16:creationId xmlns:a16="http://schemas.microsoft.com/office/drawing/2014/main" id="{8338C1B9-F484-4CAB-96CC-B11A79F7BE6B}"/>
              </a:ext>
            </a:extLst>
          </p:cNvPr>
          <p:cNvSpPr>
            <a:spLocks noGrp="1"/>
          </p:cNvSpPr>
          <p:nvPr>
            <p:ph sz="quarter" idx="11"/>
          </p:nvPr>
        </p:nvSpPr>
        <p:spPr>
          <a:xfrm>
            <a:off x="358775" y="2384425"/>
            <a:ext cx="1698625" cy="456746"/>
          </a:xfrm>
        </p:spPr>
        <p:txBody>
          <a:bodyPr/>
          <a:lstStyle>
            <a:lvl1pPr marL="0" indent="0">
              <a:buNone/>
              <a:defRPr/>
            </a:lvl1pPr>
          </a:lstStyle>
          <a:p>
            <a:pPr lvl="0"/>
            <a:endParaRPr lang="en-US" dirty="0"/>
          </a:p>
        </p:txBody>
      </p:sp>
      <p:sp>
        <p:nvSpPr>
          <p:cNvPr id="11" name="Content Placeholder 9">
            <a:extLst>
              <a:ext uri="{FF2B5EF4-FFF2-40B4-BE49-F238E27FC236}">
                <a16:creationId xmlns:a16="http://schemas.microsoft.com/office/drawing/2014/main" id="{A03894D3-3AFD-4BAB-95A1-C0FE931F0A52}"/>
              </a:ext>
            </a:extLst>
          </p:cNvPr>
          <p:cNvSpPr>
            <a:spLocks noGrp="1"/>
          </p:cNvSpPr>
          <p:nvPr>
            <p:ph sz="quarter" idx="12"/>
          </p:nvPr>
        </p:nvSpPr>
        <p:spPr>
          <a:xfrm>
            <a:off x="358774" y="2972254"/>
            <a:ext cx="1698625" cy="456746"/>
          </a:xfrm>
        </p:spPr>
        <p:txBody>
          <a:bodyPr/>
          <a:lstStyle>
            <a:lvl1pPr marL="0" indent="0">
              <a:buNone/>
              <a:defRPr/>
            </a:lvl1pPr>
          </a:lstStyle>
          <a:p>
            <a:pPr lvl="0"/>
            <a:endParaRPr lang="en-US" dirty="0"/>
          </a:p>
        </p:txBody>
      </p:sp>
      <p:sp>
        <p:nvSpPr>
          <p:cNvPr id="12" name="Content Placeholder 9">
            <a:extLst>
              <a:ext uri="{FF2B5EF4-FFF2-40B4-BE49-F238E27FC236}">
                <a16:creationId xmlns:a16="http://schemas.microsoft.com/office/drawing/2014/main" id="{272077CF-D27C-4ACC-8979-B293C527AFC5}"/>
              </a:ext>
            </a:extLst>
          </p:cNvPr>
          <p:cNvSpPr>
            <a:spLocks noGrp="1"/>
          </p:cNvSpPr>
          <p:nvPr>
            <p:ph sz="quarter" idx="13"/>
          </p:nvPr>
        </p:nvSpPr>
        <p:spPr>
          <a:xfrm>
            <a:off x="358773" y="3525306"/>
            <a:ext cx="1698625" cy="456746"/>
          </a:xfrm>
        </p:spPr>
        <p:txBody>
          <a:bodyPr/>
          <a:lstStyle>
            <a:lvl1pPr marL="0" indent="0">
              <a:buNone/>
              <a:defRPr/>
            </a:lvl1pPr>
          </a:lstStyle>
          <a:p>
            <a:pPr lvl="0"/>
            <a:endParaRPr lang="en-US" dirty="0"/>
          </a:p>
        </p:txBody>
      </p:sp>
      <p:sp>
        <p:nvSpPr>
          <p:cNvPr id="13" name="Content Placeholder 9">
            <a:extLst>
              <a:ext uri="{FF2B5EF4-FFF2-40B4-BE49-F238E27FC236}">
                <a16:creationId xmlns:a16="http://schemas.microsoft.com/office/drawing/2014/main" id="{0427B1DA-F3E9-48E4-8825-3E7D3FCAB63B}"/>
              </a:ext>
            </a:extLst>
          </p:cNvPr>
          <p:cNvSpPr>
            <a:spLocks noGrp="1"/>
          </p:cNvSpPr>
          <p:nvPr>
            <p:ph sz="quarter" idx="14"/>
          </p:nvPr>
        </p:nvSpPr>
        <p:spPr>
          <a:xfrm>
            <a:off x="358773" y="4100292"/>
            <a:ext cx="1698625" cy="456746"/>
          </a:xfrm>
        </p:spPr>
        <p:txBody>
          <a:bodyPr/>
          <a:lstStyle>
            <a:lvl1pPr marL="0" indent="0">
              <a:buNone/>
              <a:defRPr/>
            </a:lvl1pPr>
          </a:lstStyle>
          <a:p>
            <a:pPr lvl="0"/>
            <a:endParaRPr lang="en-US" dirty="0"/>
          </a:p>
        </p:txBody>
      </p:sp>
      <p:sp>
        <p:nvSpPr>
          <p:cNvPr id="14" name="Content Placeholder 9">
            <a:extLst>
              <a:ext uri="{FF2B5EF4-FFF2-40B4-BE49-F238E27FC236}">
                <a16:creationId xmlns:a16="http://schemas.microsoft.com/office/drawing/2014/main" id="{286699AB-80B3-4272-BA05-9137020F8623}"/>
              </a:ext>
            </a:extLst>
          </p:cNvPr>
          <p:cNvSpPr>
            <a:spLocks noGrp="1"/>
          </p:cNvSpPr>
          <p:nvPr>
            <p:ph sz="quarter" idx="15"/>
          </p:nvPr>
        </p:nvSpPr>
        <p:spPr>
          <a:xfrm>
            <a:off x="358773" y="4646084"/>
            <a:ext cx="1698625" cy="456746"/>
          </a:xfrm>
        </p:spPr>
        <p:txBody>
          <a:bodyPr/>
          <a:lstStyle>
            <a:lvl1pPr marL="0" indent="0">
              <a:buNone/>
              <a:defRPr/>
            </a:lvl1pPr>
          </a:lstStyle>
          <a:p>
            <a:pPr lvl="0"/>
            <a:endParaRPr lang="en-US" dirty="0"/>
          </a:p>
        </p:txBody>
      </p:sp>
      <p:sp>
        <p:nvSpPr>
          <p:cNvPr id="15" name="Content Placeholder 9">
            <a:extLst>
              <a:ext uri="{FF2B5EF4-FFF2-40B4-BE49-F238E27FC236}">
                <a16:creationId xmlns:a16="http://schemas.microsoft.com/office/drawing/2014/main" id="{7BC5E844-2151-4AF8-893E-3DB933DC640E}"/>
              </a:ext>
            </a:extLst>
          </p:cNvPr>
          <p:cNvSpPr>
            <a:spLocks noGrp="1"/>
          </p:cNvSpPr>
          <p:nvPr>
            <p:ph sz="quarter" idx="16"/>
          </p:nvPr>
        </p:nvSpPr>
        <p:spPr>
          <a:xfrm>
            <a:off x="2223594" y="2362653"/>
            <a:ext cx="1698625" cy="456746"/>
          </a:xfrm>
        </p:spPr>
        <p:txBody>
          <a:bodyPr/>
          <a:lstStyle>
            <a:lvl1pPr marL="0" indent="0">
              <a:buNone/>
              <a:defRPr/>
            </a:lvl1pPr>
          </a:lstStyle>
          <a:p>
            <a:pPr lvl="0"/>
            <a:endParaRPr lang="en-US" dirty="0"/>
          </a:p>
        </p:txBody>
      </p:sp>
      <p:sp>
        <p:nvSpPr>
          <p:cNvPr id="16" name="Content Placeholder 9">
            <a:extLst>
              <a:ext uri="{FF2B5EF4-FFF2-40B4-BE49-F238E27FC236}">
                <a16:creationId xmlns:a16="http://schemas.microsoft.com/office/drawing/2014/main" id="{51DDDC58-6A10-4D61-BAD1-4EA37EAA57F5}"/>
              </a:ext>
            </a:extLst>
          </p:cNvPr>
          <p:cNvSpPr>
            <a:spLocks noGrp="1"/>
          </p:cNvSpPr>
          <p:nvPr>
            <p:ph sz="quarter" idx="17"/>
          </p:nvPr>
        </p:nvSpPr>
        <p:spPr>
          <a:xfrm>
            <a:off x="2223593" y="2950482"/>
            <a:ext cx="1698625" cy="456746"/>
          </a:xfrm>
        </p:spPr>
        <p:txBody>
          <a:bodyPr/>
          <a:lstStyle>
            <a:lvl1pPr marL="0" indent="0">
              <a:buNone/>
              <a:defRPr/>
            </a:lvl1pPr>
          </a:lstStyle>
          <a:p>
            <a:pPr lvl="0"/>
            <a:endParaRPr lang="en-US" dirty="0"/>
          </a:p>
        </p:txBody>
      </p:sp>
      <p:sp>
        <p:nvSpPr>
          <p:cNvPr id="17" name="Content Placeholder 9">
            <a:extLst>
              <a:ext uri="{FF2B5EF4-FFF2-40B4-BE49-F238E27FC236}">
                <a16:creationId xmlns:a16="http://schemas.microsoft.com/office/drawing/2014/main" id="{1874E047-13F2-4752-BBDC-D2442AAE3427}"/>
              </a:ext>
            </a:extLst>
          </p:cNvPr>
          <p:cNvSpPr>
            <a:spLocks noGrp="1"/>
          </p:cNvSpPr>
          <p:nvPr>
            <p:ph sz="quarter" idx="18"/>
          </p:nvPr>
        </p:nvSpPr>
        <p:spPr>
          <a:xfrm>
            <a:off x="2223592" y="3503534"/>
            <a:ext cx="1698625" cy="456746"/>
          </a:xfrm>
        </p:spPr>
        <p:txBody>
          <a:bodyPr/>
          <a:lstStyle>
            <a:lvl1pPr marL="0" indent="0">
              <a:buNone/>
              <a:defRPr/>
            </a:lvl1pPr>
          </a:lstStyle>
          <a:p>
            <a:pPr lvl="0"/>
            <a:endParaRPr lang="en-US" dirty="0"/>
          </a:p>
        </p:txBody>
      </p:sp>
      <p:sp>
        <p:nvSpPr>
          <p:cNvPr id="18" name="Content Placeholder 9">
            <a:extLst>
              <a:ext uri="{FF2B5EF4-FFF2-40B4-BE49-F238E27FC236}">
                <a16:creationId xmlns:a16="http://schemas.microsoft.com/office/drawing/2014/main" id="{0F73B878-AF12-49B8-8FAE-10FAD2B2F4DB}"/>
              </a:ext>
            </a:extLst>
          </p:cNvPr>
          <p:cNvSpPr>
            <a:spLocks noGrp="1"/>
          </p:cNvSpPr>
          <p:nvPr>
            <p:ph sz="quarter" idx="19"/>
          </p:nvPr>
        </p:nvSpPr>
        <p:spPr>
          <a:xfrm>
            <a:off x="2223592" y="4078520"/>
            <a:ext cx="1698625" cy="456746"/>
          </a:xfrm>
        </p:spPr>
        <p:txBody>
          <a:bodyPr/>
          <a:lstStyle>
            <a:lvl1pPr marL="0" indent="0">
              <a:buNone/>
              <a:defRPr/>
            </a:lvl1pPr>
          </a:lstStyle>
          <a:p>
            <a:pPr lvl="0"/>
            <a:endParaRPr lang="en-US" dirty="0"/>
          </a:p>
        </p:txBody>
      </p:sp>
      <p:sp>
        <p:nvSpPr>
          <p:cNvPr id="19" name="Content Placeholder 9">
            <a:extLst>
              <a:ext uri="{FF2B5EF4-FFF2-40B4-BE49-F238E27FC236}">
                <a16:creationId xmlns:a16="http://schemas.microsoft.com/office/drawing/2014/main" id="{EB5F786C-7080-497E-A13E-36D38336CE08}"/>
              </a:ext>
            </a:extLst>
          </p:cNvPr>
          <p:cNvSpPr>
            <a:spLocks noGrp="1"/>
          </p:cNvSpPr>
          <p:nvPr>
            <p:ph sz="quarter" idx="20"/>
          </p:nvPr>
        </p:nvSpPr>
        <p:spPr>
          <a:xfrm>
            <a:off x="2223592" y="4624312"/>
            <a:ext cx="1698625" cy="456746"/>
          </a:xfrm>
        </p:spPr>
        <p:txBody>
          <a:bodyPr/>
          <a:lstStyle>
            <a:lvl1pPr marL="0" indent="0">
              <a:buNone/>
              <a:defRPr/>
            </a:lvl1pPr>
          </a:lstStyle>
          <a:p>
            <a:pPr lvl="0"/>
            <a:endParaRPr lang="en-US" dirty="0"/>
          </a:p>
        </p:txBody>
      </p:sp>
      <p:sp>
        <p:nvSpPr>
          <p:cNvPr id="20" name="Content Placeholder 9">
            <a:extLst>
              <a:ext uri="{FF2B5EF4-FFF2-40B4-BE49-F238E27FC236}">
                <a16:creationId xmlns:a16="http://schemas.microsoft.com/office/drawing/2014/main" id="{A65707CC-BEB7-48CD-B20F-1B9AE0C11F26}"/>
              </a:ext>
            </a:extLst>
          </p:cNvPr>
          <p:cNvSpPr>
            <a:spLocks noGrp="1"/>
          </p:cNvSpPr>
          <p:nvPr>
            <p:ph sz="quarter" idx="21"/>
          </p:nvPr>
        </p:nvSpPr>
        <p:spPr>
          <a:xfrm>
            <a:off x="4088413" y="2355710"/>
            <a:ext cx="1698625" cy="456746"/>
          </a:xfrm>
        </p:spPr>
        <p:txBody>
          <a:bodyPr/>
          <a:lstStyle>
            <a:lvl1pPr marL="0" indent="0">
              <a:buNone/>
              <a:defRPr/>
            </a:lvl1pPr>
          </a:lstStyle>
          <a:p>
            <a:pPr lvl="0"/>
            <a:endParaRPr lang="en-US" dirty="0"/>
          </a:p>
        </p:txBody>
      </p:sp>
      <p:sp>
        <p:nvSpPr>
          <p:cNvPr id="21" name="Content Placeholder 9">
            <a:extLst>
              <a:ext uri="{FF2B5EF4-FFF2-40B4-BE49-F238E27FC236}">
                <a16:creationId xmlns:a16="http://schemas.microsoft.com/office/drawing/2014/main" id="{8A3E8335-857B-4291-B87F-8C5EB1AE047A}"/>
              </a:ext>
            </a:extLst>
          </p:cNvPr>
          <p:cNvSpPr>
            <a:spLocks noGrp="1"/>
          </p:cNvSpPr>
          <p:nvPr>
            <p:ph sz="quarter" idx="22"/>
          </p:nvPr>
        </p:nvSpPr>
        <p:spPr>
          <a:xfrm>
            <a:off x="4088412" y="2943539"/>
            <a:ext cx="1698625" cy="456746"/>
          </a:xfrm>
        </p:spPr>
        <p:txBody>
          <a:bodyPr/>
          <a:lstStyle>
            <a:lvl1pPr marL="0" indent="0">
              <a:buNone/>
              <a:defRPr/>
            </a:lvl1pPr>
          </a:lstStyle>
          <a:p>
            <a:pPr lvl="0"/>
            <a:endParaRPr lang="en-US" dirty="0"/>
          </a:p>
        </p:txBody>
      </p:sp>
      <p:sp>
        <p:nvSpPr>
          <p:cNvPr id="22" name="Content Placeholder 9">
            <a:extLst>
              <a:ext uri="{FF2B5EF4-FFF2-40B4-BE49-F238E27FC236}">
                <a16:creationId xmlns:a16="http://schemas.microsoft.com/office/drawing/2014/main" id="{F77B1138-53D3-48C0-A6CE-1BAC6FDC8CA5}"/>
              </a:ext>
            </a:extLst>
          </p:cNvPr>
          <p:cNvSpPr>
            <a:spLocks noGrp="1"/>
          </p:cNvSpPr>
          <p:nvPr>
            <p:ph sz="quarter" idx="23"/>
          </p:nvPr>
        </p:nvSpPr>
        <p:spPr>
          <a:xfrm>
            <a:off x="4088411" y="3496591"/>
            <a:ext cx="1698625" cy="456746"/>
          </a:xfrm>
        </p:spPr>
        <p:txBody>
          <a:bodyPr/>
          <a:lstStyle>
            <a:lvl1pPr marL="0" indent="0">
              <a:buNone/>
              <a:defRPr/>
            </a:lvl1pPr>
          </a:lstStyle>
          <a:p>
            <a:pPr lvl="0"/>
            <a:endParaRPr lang="en-US" dirty="0"/>
          </a:p>
        </p:txBody>
      </p:sp>
      <p:sp>
        <p:nvSpPr>
          <p:cNvPr id="23" name="Content Placeholder 9">
            <a:extLst>
              <a:ext uri="{FF2B5EF4-FFF2-40B4-BE49-F238E27FC236}">
                <a16:creationId xmlns:a16="http://schemas.microsoft.com/office/drawing/2014/main" id="{B57D9ED3-67AD-4CFD-81F8-C6E07709A1CB}"/>
              </a:ext>
            </a:extLst>
          </p:cNvPr>
          <p:cNvSpPr>
            <a:spLocks noGrp="1"/>
          </p:cNvSpPr>
          <p:nvPr>
            <p:ph sz="quarter" idx="24"/>
          </p:nvPr>
        </p:nvSpPr>
        <p:spPr>
          <a:xfrm>
            <a:off x="4088411" y="4071577"/>
            <a:ext cx="1698625" cy="456746"/>
          </a:xfrm>
        </p:spPr>
        <p:txBody>
          <a:bodyPr/>
          <a:lstStyle>
            <a:lvl1pPr marL="0" indent="0">
              <a:buNone/>
              <a:defRPr/>
            </a:lvl1pPr>
          </a:lstStyle>
          <a:p>
            <a:pPr lvl="0"/>
            <a:endParaRPr lang="en-US" dirty="0"/>
          </a:p>
        </p:txBody>
      </p:sp>
      <p:sp>
        <p:nvSpPr>
          <p:cNvPr id="24" name="Content Placeholder 9">
            <a:extLst>
              <a:ext uri="{FF2B5EF4-FFF2-40B4-BE49-F238E27FC236}">
                <a16:creationId xmlns:a16="http://schemas.microsoft.com/office/drawing/2014/main" id="{0A222358-A704-4B0D-89C0-840D1D0B33FB}"/>
              </a:ext>
            </a:extLst>
          </p:cNvPr>
          <p:cNvSpPr>
            <a:spLocks noGrp="1"/>
          </p:cNvSpPr>
          <p:nvPr>
            <p:ph sz="quarter" idx="25"/>
          </p:nvPr>
        </p:nvSpPr>
        <p:spPr>
          <a:xfrm>
            <a:off x="4088411" y="4617369"/>
            <a:ext cx="1698625" cy="456746"/>
          </a:xfrm>
        </p:spPr>
        <p:txBody>
          <a:bodyPr/>
          <a:lstStyle>
            <a:lvl1pPr marL="0" indent="0">
              <a:buNone/>
              <a:defRPr/>
            </a:lvl1pPr>
          </a:lstStyle>
          <a:p>
            <a:pPr lvl="0"/>
            <a:endParaRPr lang="en-US" dirty="0"/>
          </a:p>
        </p:txBody>
      </p:sp>
      <p:sp>
        <p:nvSpPr>
          <p:cNvPr id="25" name="Content Placeholder 9">
            <a:extLst>
              <a:ext uri="{FF2B5EF4-FFF2-40B4-BE49-F238E27FC236}">
                <a16:creationId xmlns:a16="http://schemas.microsoft.com/office/drawing/2014/main" id="{6581BBCC-4666-477B-A12C-BE7E6AC15742}"/>
              </a:ext>
            </a:extLst>
          </p:cNvPr>
          <p:cNvSpPr>
            <a:spLocks noGrp="1"/>
          </p:cNvSpPr>
          <p:nvPr>
            <p:ph sz="quarter" idx="26"/>
          </p:nvPr>
        </p:nvSpPr>
        <p:spPr>
          <a:xfrm>
            <a:off x="6044674" y="2362653"/>
            <a:ext cx="1698625" cy="456746"/>
          </a:xfrm>
        </p:spPr>
        <p:txBody>
          <a:bodyPr/>
          <a:lstStyle>
            <a:lvl1pPr marL="0" indent="0">
              <a:buNone/>
              <a:defRPr/>
            </a:lvl1pPr>
          </a:lstStyle>
          <a:p>
            <a:pPr lvl="0"/>
            <a:endParaRPr lang="en-US" dirty="0"/>
          </a:p>
        </p:txBody>
      </p:sp>
      <p:sp>
        <p:nvSpPr>
          <p:cNvPr id="26" name="Content Placeholder 9">
            <a:extLst>
              <a:ext uri="{FF2B5EF4-FFF2-40B4-BE49-F238E27FC236}">
                <a16:creationId xmlns:a16="http://schemas.microsoft.com/office/drawing/2014/main" id="{6271137C-D690-4C28-A01D-FC20AFB54E13}"/>
              </a:ext>
            </a:extLst>
          </p:cNvPr>
          <p:cNvSpPr>
            <a:spLocks noGrp="1"/>
          </p:cNvSpPr>
          <p:nvPr>
            <p:ph sz="quarter" idx="27"/>
          </p:nvPr>
        </p:nvSpPr>
        <p:spPr>
          <a:xfrm>
            <a:off x="6044673" y="2950482"/>
            <a:ext cx="1698625" cy="456746"/>
          </a:xfrm>
        </p:spPr>
        <p:txBody>
          <a:bodyPr/>
          <a:lstStyle>
            <a:lvl1pPr marL="0" indent="0">
              <a:buNone/>
              <a:defRPr/>
            </a:lvl1pPr>
          </a:lstStyle>
          <a:p>
            <a:pPr lvl="0"/>
            <a:endParaRPr lang="en-US" dirty="0"/>
          </a:p>
        </p:txBody>
      </p:sp>
      <p:sp>
        <p:nvSpPr>
          <p:cNvPr id="27" name="Content Placeholder 9">
            <a:extLst>
              <a:ext uri="{FF2B5EF4-FFF2-40B4-BE49-F238E27FC236}">
                <a16:creationId xmlns:a16="http://schemas.microsoft.com/office/drawing/2014/main" id="{01ECC499-AFE5-42BE-9AE6-D4C1BED01F98}"/>
              </a:ext>
            </a:extLst>
          </p:cNvPr>
          <p:cNvSpPr>
            <a:spLocks noGrp="1"/>
          </p:cNvSpPr>
          <p:nvPr>
            <p:ph sz="quarter" idx="28"/>
          </p:nvPr>
        </p:nvSpPr>
        <p:spPr>
          <a:xfrm>
            <a:off x="6044672" y="3503534"/>
            <a:ext cx="1698625" cy="456746"/>
          </a:xfrm>
        </p:spPr>
        <p:txBody>
          <a:bodyPr/>
          <a:lstStyle>
            <a:lvl1pPr marL="0" indent="0">
              <a:buNone/>
              <a:defRPr/>
            </a:lvl1pPr>
          </a:lstStyle>
          <a:p>
            <a:pPr lvl="0"/>
            <a:endParaRPr lang="en-US" dirty="0"/>
          </a:p>
        </p:txBody>
      </p:sp>
      <p:sp>
        <p:nvSpPr>
          <p:cNvPr id="28" name="Content Placeholder 9">
            <a:extLst>
              <a:ext uri="{FF2B5EF4-FFF2-40B4-BE49-F238E27FC236}">
                <a16:creationId xmlns:a16="http://schemas.microsoft.com/office/drawing/2014/main" id="{BCCFB830-E853-4ACE-AB82-D92133836D01}"/>
              </a:ext>
            </a:extLst>
          </p:cNvPr>
          <p:cNvSpPr>
            <a:spLocks noGrp="1"/>
          </p:cNvSpPr>
          <p:nvPr>
            <p:ph sz="quarter" idx="29"/>
          </p:nvPr>
        </p:nvSpPr>
        <p:spPr>
          <a:xfrm>
            <a:off x="6044672" y="4078520"/>
            <a:ext cx="1698625" cy="456746"/>
          </a:xfrm>
        </p:spPr>
        <p:txBody>
          <a:bodyPr/>
          <a:lstStyle>
            <a:lvl1pPr marL="0" indent="0">
              <a:buNone/>
              <a:defRPr/>
            </a:lvl1pPr>
          </a:lstStyle>
          <a:p>
            <a:pPr lvl="0"/>
            <a:endParaRPr lang="en-US" dirty="0"/>
          </a:p>
        </p:txBody>
      </p:sp>
      <p:sp>
        <p:nvSpPr>
          <p:cNvPr id="29" name="Content Placeholder 9">
            <a:extLst>
              <a:ext uri="{FF2B5EF4-FFF2-40B4-BE49-F238E27FC236}">
                <a16:creationId xmlns:a16="http://schemas.microsoft.com/office/drawing/2014/main" id="{A4B8C90C-A71D-44C3-866A-DF5E9B6E66CA}"/>
              </a:ext>
            </a:extLst>
          </p:cNvPr>
          <p:cNvSpPr>
            <a:spLocks noGrp="1"/>
          </p:cNvSpPr>
          <p:nvPr>
            <p:ph sz="quarter" idx="30"/>
          </p:nvPr>
        </p:nvSpPr>
        <p:spPr>
          <a:xfrm>
            <a:off x="6044672" y="4624312"/>
            <a:ext cx="1698625" cy="456746"/>
          </a:xfrm>
        </p:spPr>
        <p:txBody>
          <a:bodyPr/>
          <a:lstStyle>
            <a:lvl1pPr marL="0" indent="0">
              <a:buNone/>
              <a:defRPr/>
            </a:lvl1pPr>
          </a:lstStyle>
          <a:p>
            <a:pPr lvl="0"/>
            <a:endParaRPr lang="en-US" dirty="0"/>
          </a:p>
        </p:txBody>
      </p:sp>
      <p:sp>
        <p:nvSpPr>
          <p:cNvPr id="30" name="Content Placeholder 9">
            <a:extLst>
              <a:ext uri="{FF2B5EF4-FFF2-40B4-BE49-F238E27FC236}">
                <a16:creationId xmlns:a16="http://schemas.microsoft.com/office/drawing/2014/main" id="{0F241B33-D867-4071-A542-5D9E6E364582}"/>
              </a:ext>
            </a:extLst>
          </p:cNvPr>
          <p:cNvSpPr>
            <a:spLocks noGrp="1"/>
          </p:cNvSpPr>
          <p:nvPr>
            <p:ph sz="quarter" idx="31"/>
          </p:nvPr>
        </p:nvSpPr>
        <p:spPr>
          <a:xfrm>
            <a:off x="8694671" y="2355710"/>
            <a:ext cx="1698625" cy="456746"/>
          </a:xfrm>
        </p:spPr>
        <p:txBody>
          <a:bodyPr/>
          <a:lstStyle>
            <a:lvl1pPr marL="0" indent="0">
              <a:buNone/>
              <a:defRPr/>
            </a:lvl1pPr>
          </a:lstStyle>
          <a:p>
            <a:pPr lvl="0"/>
            <a:endParaRPr lang="en-US" dirty="0"/>
          </a:p>
        </p:txBody>
      </p:sp>
      <p:sp>
        <p:nvSpPr>
          <p:cNvPr id="31" name="Content Placeholder 9">
            <a:extLst>
              <a:ext uri="{FF2B5EF4-FFF2-40B4-BE49-F238E27FC236}">
                <a16:creationId xmlns:a16="http://schemas.microsoft.com/office/drawing/2014/main" id="{DDD28CF5-959C-4389-B594-4B25F2DC83EF}"/>
              </a:ext>
            </a:extLst>
          </p:cNvPr>
          <p:cNvSpPr>
            <a:spLocks noGrp="1"/>
          </p:cNvSpPr>
          <p:nvPr>
            <p:ph sz="quarter" idx="32"/>
          </p:nvPr>
        </p:nvSpPr>
        <p:spPr>
          <a:xfrm>
            <a:off x="8694670" y="2943539"/>
            <a:ext cx="1698625" cy="456746"/>
          </a:xfrm>
        </p:spPr>
        <p:txBody>
          <a:bodyPr/>
          <a:lstStyle>
            <a:lvl1pPr marL="0" indent="0">
              <a:buNone/>
              <a:defRPr/>
            </a:lvl1pPr>
          </a:lstStyle>
          <a:p>
            <a:pPr lvl="0"/>
            <a:endParaRPr lang="en-US" dirty="0"/>
          </a:p>
        </p:txBody>
      </p:sp>
      <p:sp>
        <p:nvSpPr>
          <p:cNvPr id="32" name="Content Placeholder 9">
            <a:extLst>
              <a:ext uri="{FF2B5EF4-FFF2-40B4-BE49-F238E27FC236}">
                <a16:creationId xmlns:a16="http://schemas.microsoft.com/office/drawing/2014/main" id="{968B758A-675C-470E-81D2-F34C0773AA79}"/>
              </a:ext>
            </a:extLst>
          </p:cNvPr>
          <p:cNvSpPr>
            <a:spLocks noGrp="1"/>
          </p:cNvSpPr>
          <p:nvPr>
            <p:ph sz="quarter" idx="33"/>
          </p:nvPr>
        </p:nvSpPr>
        <p:spPr>
          <a:xfrm>
            <a:off x="8694669" y="3496591"/>
            <a:ext cx="1698625" cy="456746"/>
          </a:xfrm>
        </p:spPr>
        <p:txBody>
          <a:bodyPr/>
          <a:lstStyle>
            <a:lvl1pPr marL="0" indent="0">
              <a:buNone/>
              <a:defRPr/>
            </a:lvl1pPr>
          </a:lstStyle>
          <a:p>
            <a:pPr lvl="0"/>
            <a:endParaRPr lang="en-US" dirty="0"/>
          </a:p>
        </p:txBody>
      </p:sp>
      <p:sp>
        <p:nvSpPr>
          <p:cNvPr id="33" name="Content Placeholder 9">
            <a:extLst>
              <a:ext uri="{FF2B5EF4-FFF2-40B4-BE49-F238E27FC236}">
                <a16:creationId xmlns:a16="http://schemas.microsoft.com/office/drawing/2014/main" id="{1704EA65-D738-44CD-AB1B-D735988AC951}"/>
              </a:ext>
            </a:extLst>
          </p:cNvPr>
          <p:cNvSpPr>
            <a:spLocks noGrp="1"/>
          </p:cNvSpPr>
          <p:nvPr>
            <p:ph sz="quarter" idx="34"/>
          </p:nvPr>
        </p:nvSpPr>
        <p:spPr>
          <a:xfrm>
            <a:off x="8694669" y="4071577"/>
            <a:ext cx="1698625" cy="456746"/>
          </a:xfrm>
        </p:spPr>
        <p:txBody>
          <a:bodyPr/>
          <a:lstStyle>
            <a:lvl1pPr marL="0" indent="0">
              <a:buNone/>
              <a:defRPr/>
            </a:lvl1pPr>
          </a:lstStyle>
          <a:p>
            <a:pPr lvl="0"/>
            <a:endParaRPr lang="en-US" dirty="0"/>
          </a:p>
        </p:txBody>
      </p:sp>
      <p:sp>
        <p:nvSpPr>
          <p:cNvPr id="34" name="Content Placeholder 9">
            <a:extLst>
              <a:ext uri="{FF2B5EF4-FFF2-40B4-BE49-F238E27FC236}">
                <a16:creationId xmlns:a16="http://schemas.microsoft.com/office/drawing/2014/main" id="{5C9E7D9C-F679-40D9-8A30-E98BD3D0FC66}"/>
              </a:ext>
            </a:extLst>
          </p:cNvPr>
          <p:cNvSpPr>
            <a:spLocks noGrp="1"/>
          </p:cNvSpPr>
          <p:nvPr>
            <p:ph sz="quarter" idx="35"/>
          </p:nvPr>
        </p:nvSpPr>
        <p:spPr>
          <a:xfrm>
            <a:off x="8694669" y="4617369"/>
            <a:ext cx="1698625" cy="456746"/>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757318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userDrawn="1">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10" name="Content Placeholder 9">
            <a:extLst>
              <a:ext uri="{FF2B5EF4-FFF2-40B4-BE49-F238E27FC236}">
                <a16:creationId xmlns:a16="http://schemas.microsoft.com/office/drawing/2014/main" id="{70E55FED-D9A7-404A-AF86-EDA7B2E325E8}"/>
              </a:ext>
            </a:extLst>
          </p:cNvPr>
          <p:cNvSpPr>
            <a:spLocks noGrp="1"/>
          </p:cNvSpPr>
          <p:nvPr userDrawn="1">
            <p:ph sz="quarter" idx="11"/>
          </p:nvPr>
        </p:nvSpPr>
        <p:spPr>
          <a:xfrm>
            <a:off x="1554390" y="2394428"/>
            <a:ext cx="1624236" cy="553998"/>
          </a:xfrm>
        </p:spPr>
        <p:txBody>
          <a:bodyPr/>
          <a:lstStyle>
            <a:lvl1pPr marL="0" indent="0">
              <a:buNone/>
              <a:defRPr/>
            </a:lvl1pPr>
          </a:lstStyle>
          <a:p>
            <a:pPr lvl="0"/>
            <a:endParaRPr lang="en-US" dirty="0"/>
          </a:p>
        </p:txBody>
      </p:sp>
      <p:sp>
        <p:nvSpPr>
          <p:cNvPr id="11" name="Content Placeholder 9">
            <a:extLst>
              <a:ext uri="{FF2B5EF4-FFF2-40B4-BE49-F238E27FC236}">
                <a16:creationId xmlns:a16="http://schemas.microsoft.com/office/drawing/2014/main" id="{34D22369-E083-48C9-9987-101EC9D614E9}"/>
              </a:ext>
            </a:extLst>
          </p:cNvPr>
          <p:cNvSpPr>
            <a:spLocks noGrp="1"/>
          </p:cNvSpPr>
          <p:nvPr userDrawn="1">
            <p:ph sz="quarter" idx="12"/>
          </p:nvPr>
        </p:nvSpPr>
        <p:spPr>
          <a:xfrm>
            <a:off x="1554390" y="3054054"/>
            <a:ext cx="1624236" cy="553998"/>
          </a:xfrm>
        </p:spPr>
        <p:txBody>
          <a:bodyPr/>
          <a:lstStyle>
            <a:lvl1pPr marL="0" indent="0">
              <a:buNone/>
              <a:defRPr/>
            </a:lvl1pPr>
          </a:lstStyle>
          <a:p>
            <a:pPr lvl="0"/>
            <a:endParaRPr lang="en-US" dirty="0"/>
          </a:p>
        </p:txBody>
      </p:sp>
      <p:sp>
        <p:nvSpPr>
          <p:cNvPr id="12" name="Content Placeholder 9">
            <a:extLst>
              <a:ext uri="{FF2B5EF4-FFF2-40B4-BE49-F238E27FC236}">
                <a16:creationId xmlns:a16="http://schemas.microsoft.com/office/drawing/2014/main" id="{65BA48A9-AF63-4016-9A11-1C576035CD10}"/>
              </a:ext>
            </a:extLst>
          </p:cNvPr>
          <p:cNvSpPr>
            <a:spLocks noGrp="1"/>
          </p:cNvSpPr>
          <p:nvPr userDrawn="1">
            <p:ph sz="quarter" idx="13"/>
          </p:nvPr>
        </p:nvSpPr>
        <p:spPr>
          <a:xfrm>
            <a:off x="1553753" y="3747177"/>
            <a:ext cx="1624236" cy="553998"/>
          </a:xfrm>
        </p:spPr>
        <p:txBody>
          <a:bodyPr/>
          <a:lstStyle>
            <a:lvl1pPr marL="0" indent="0">
              <a:buNone/>
              <a:defRPr/>
            </a:lvl1pPr>
          </a:lstStyle>
          <a:p>
            <a:pPr lvl="0"/>
            <a:endParaRPr lang="en-US" dirty="0"/>
          </a:p>
        </p:txBody>
      </p:sp>
      <p:sp>
        <p:nvSpPr>
          <p:cNvPr id="13" name="Content Placeholder 9">
            <a:extLst>
              <a:ext uri="{FF2B5EF4-FFF2-40B4-BE49-F238E27FC236}">
                <a16:creationId xmlns:a16="http://schemas.microsoft.com/office/drawing/2014/main" id="{6984CD2F-BCBC-482A-9A1B-65CAFB65DFB6}"/>
              </a:ext>
            </a:extLst>
          </p:cNvPr>
          <p:cNvSpPr>
            <a:spLocks noGrp="1"/>
          </p:cNvSpPr>
          <p:nvPr userDrawn="1">
            <p:ph sz="quarter" idx="14"/>
          </p:nvPr>
        </p:nvSpPr>
        <p:spPr>
          <a:xfrm>
            <a:off x="1553753" y="4432652"/>
            <a:ext cx="1624236" cy="553998"/>
          </a:xfrm>
        </p:spPr>
        <p:txBody>
          <a:bodyPr/>
          <a:lstStyle>
            <a:lvl1pPr marL="0" indent="0">
              <a:buNone/>
              <a:defRPr/>
            </a:lvl1pPr>
          </a:lstStyle>
          <a:p>
            <a:pPr lvl="0"/>
            <a:endParaRPr lang="en-US" dirty="0"/>
          </a:p>
        </p:txBody>
      </p:sp>
      <p:sp>
        <p:nvSpPr>
          <p:cNvPr id="14" name="Content Placeholder 9">
            <a:extLst>
              <a:ext uri="{FF2B5EF4-FFF2-40B4-BE49-F238E27FC236}">
                <a16:creationId xmlns:a16="http://schemas.microsoft.com/office/drawing/2014/main" id="{15BFBFF9-CBDB-43E9-9697-5900F254A745}"/>
              </a:ext>
            </a:extLst>
          </p:cNvPr>
          <p:cNvSpPr>
            <a:spLocks noGrp="1"/>
          </p:cNvSpPr>
          <p:nvPr userDrawn="1">
            <p:ph sz="quarter" idx="15"/>
          </p:nvPr>
        </p:nvSpPr>
        <p:spPr>
          <a:xfrm>
            <a:off x="1553753" y="5200840"/>
            <a:ext cx="1624236" cy="553998"/>
          </a:xfrm>
        </p:spPr>
        <p:txBody>
          <a:bodyPr/>
          <a:lstStyle>
            <a:lvl1pPr marL="0" indent="0">
              <a:buNone/>
              <a:defRPr/>
            </a:lvl1pPr>
          </a:lstStyle>
          <a:p>
            <a:pPr lvl="0"/>
            <a:endParaRPr lang="en-US" dirty="0"/>
          </a:p>
        </p:txBody>
      </p:sp>
      <p:sp>
        <p:nvSpPr>
          <p:cNvPr id="15" name="Content Placeholder 9">
            <a:extLst>
              <a:ext uri="{FF2B5EF4-FFF2-40B4-BE49-F238E27FC236}">
                <a16:creationId xmlns:a16="http://schemas.microsoft.com/office/drawing/2014/main" id="{19ED19B6-CBCA-4063-8C02-09F9B3151198}"/>
              </a:ext>
            </a:extLst>
          </p:cNvPr>
          <p:cNvSpPr>
            <a:spLocks noGrp="1"/>
          </p:cNvSpPr>
          <p:nvPr userDrawn="1">
            <p:ph sz="quarter" idx="16"/>
          </p:nvPr>
        </p:nvSpPr>
        <p:spPr>
          <a:xfrm>
            <a:off x="3967875" y="2500056"/>
            <a:ext cx="1624236" cy="553998"/>
          </a:xfrm>
        </p:spPr>
        <p:txBody>
          <a:bodyPr/>
          <a:lstStyle>
            <a:lvl1pPr marL="0" indent="0">
              <a:buNone/>
              <a:defRPr/>
            </a:lvl1pPr>
          </a:lstStyle>
          <a:p>
            <a:pPr lvl="0"/>
            <a:endParaRPr lang="en-US" dirty="0"/>
          </a:p>
        </p:txBody>
      </p:sp>
      <p:sp>
        <p:nvSpPr>
          <p:cNvPr id="16" name="Content Placeholder 9">
            <a:extLst>
              <a:ext uri="{FF2B5EF4-FFF2-40B4-BE49-F238E27FC236}">
                <a16:creationId xmlns:a16="http://schemas.microsoft.com/office/drawing/2014/main" id="{19B8955B-4F55-4178-BBAB-D6579E22904C}"/>
              </a:ext>
            </a:extLst>
          </p:cNvPr>
          <p:cNvSpPr>
            <a:spLocks noGrp="1"/>
          </p:cNvSpPr>
          <p:nvPr userDrawn="1">
            <p:ph sz="quarter" idx="17"/>
          </p:nvPr>
        </p:nvSpPr>
        <p:spPr>
          <a:xfrm>
            <a:off x="3967875" y="3159682"/>
            <a:ext cx="1624236" cy="553998"/>
          </a:xfrm>
        </p:spPr>
        <p:txBody>
          <a:bodyPr/>
          <a:lstStyle>
            <a:lvl1pPr marL="0" indent="0">
              <a:buNone/>
              <a:defRPr/>
            </a:lvl1pPr>
          </a:lstStyle>
          <a:p>
            <a:pPr lvl="0"/>
            <a:endParaRPr lang="en-US" dirty="0"/>
          </a:p>
        </p:txBody>
      </p:sp>
      <p:sp>
        <p:nvSpPr>
          <p:cNvPr id="17" name="Content Placeholder 9">
            <a:extLst>
              <a:ext uri="{FF2B5EF4-FFF2-40B4-BE49-F238E27FC236}">
                <a16:creationId xmlns:a16="http://schemas.microsoft.com/office/drawing/2014/main" id="{98B32229-A427-4B6F-B343-E1836F5E92B9}"/>
              </a:ext>
            </a:extLst>
          </p:cNvPr>
          <p:cNvSpPr>
            <a:spLocks noGrp="1"/>
          </p:cNvSpPr>
          <p:nvPr userDrawn="1">
            <p:ph sz="quarter" idx="18"/>
          </p:nvPr>
        </p:nvSpPr>
        <p:spPr>
          <a:xfrm>
            <a:off x="3967238" y="3852805"/>
            <a:ext cx="1624236" cy="553998"/>
          </a:xfrm>
        </p:spPr>
        <p:txBody>
          <a:bodyPr/>
          <a:lstStyle>
            <a:lvl1pPr marL="0" indent="0">
              <a:buNone/>
              <a:defRPr/>
            </a:lvl1pPr>
          </a:lstStyle>
          <a:p>
            <a:pPr lvl="0"/>
            <a:endParaRPr lang="en-US" dirty="0"/>
          </a:p>
        </p:txBody>
      </p:sp>
      <p:sp>
        <p:nvSpPr>
          <p:cNvPr id="18" name="Content Placeholder 9">
            <a:extLst>
              <a:ext uri="{FF2B5EF4-FFF2-40B4-BE49-F238E27FC236}">
                <a16:creationId xmlns:a16="http://schemas.microsoft.com/office/drawing/2014/main" id="{883E399C-0842-49DA-AE46-43A065CBF3D3}"/>
              </a:ext>
            </a:extLst>
          </p:cNvPr>
          <p:cNvSpPr>
            <a:spLocks noGrp="1"/>
          </p:cNvSpPr>
          <p:nvPr userDrawn="1">
            <p:ph sz="quarter" idx="19"/>
          </p:nvPr>
        </p:nvSpPr>
        <p:spPr>
          <a:xfrm>
            <a:off x="3967238" y="4538280"/>
            <a:ext cx="1624236" cy="553998"/>
          </a:xfrm>
        </p:spPr>
        <p:txBody>
          <a:bodyPr/>
          <a:lstStyle>
            <a:lvl1pPr marL="0" indent="0">
              <a:buNone/>
              <a:defRPr/>
            </a:lvl1pPr>
          </a:lstStyle>
          <a:p>
            <a:pPr lvl="0"/>
            <a:endParaRPr lang="en-US" dirty="0"/>
          </a:p>
        </p:txBody>
      </p:sp>
      <p:sp>
        <p:nvSpPr>
          <p:cNvPr id="19" name="Content Placeholder 9">
            <a:extLst>
              <a:ext uri="{FF2B5EF4-FFF2-40B4-BE49-F238E27FC236}">
                <a16:creationId xmlns:a16="http://schemas.microsoft.com/office/drawing/2014/main" id="{9B2340A9-F3AC-4408-B00C-D1FEAA537869}"/>
              </a:ext>
            </a:extLst>
          </p:cNvPr>
          <p:cNvSpPr>
            <a:spLocks noGrp="1"/>
          </p:cNvSpPr>
          <p:nvPr userDrawn="1">
            <p:ph sz="quarter" idx="20"/>
          </p:nvPr>
        </p:nvSpPr>
        <p:spPr>
          <a:xfrm>
            <a:off x="3967238" y="5306468"/>
            <a:ext cx="1624236" cy="553998"/>
          </a:xfrm>
        </p:spPr>
        <p:txBody>
          <a:bodyPr/>
          <a:lstStyle>
            <a:lvl1pPr marL="0" indent="0">
              <a:buNone/>
              <a:defRPr/>
            </a:lvl1pPr>
          </a:lstStyle>
          <a:p>
            <a:pPr lvl="0"/>
            <a:endParaRPr lang="en-US" dirty="0"/>
          </a:p>
        </p:txBody>
      </p:sp>
      <p:sp>
        <p:nvSpPr>
          <p:cNvPr id="20" name="Content Placeholder 9">
            <a:extLst>
              <a:ext uri="{FF2B5EF4-FFF2-40B4-BE49-F238E27FC236}">
                <a16:creationId xmlns:a16="http://schemas.microsoft.com/office/drawing/2014/main" id="{C5785C70-52C1-4F09-8E69-CB4D34BFD1A2}"/>
              </a:ext>
            </a:extLst>
          </p:cNvPr>
          <p:cNvSpPr>
            <a:spLocks noGrp="1"/>
          </p:cNvSpPr>
          <p:nvPr userDrawn="1">
            <p:ph sz="quarter" idx="21"/>
          </p:nvPr>
        </p:nvSpPr>
        <p:spPr>
          <a:xfrm>
            <a:off x="5787773" y="2557584"/>
            <a:ext cx="1624236" cy="553998"/>
          </a:xfrm>
        </p:spPr>
        <p:txBody>
          <a:bodyPr/>
          <a:lstStyle>
            <a:lvl1pPr marL="0" indent="0">
              <a:buNone/>
              <a:defRPr/>
            </a:lvl1pPr>
          </a:lstStyle>
          <a:p>
            <a:pPr lvl="0"/>
            <a:endParaRPr lang="en-US" dirty="0"/>
          </a:p>
        </p:txBody>
      </p:sp>
      <p:sp>
        <p:nvSpPr>
          <p:cNvPr id="21" name="Content Placeholder 9">
            <a:extLst>
              <a:ext uri="{FF2B5EF4-FFF2-40B4-BE49-F238E27FC236}">
                <a16:creationId xmlns:a16="http://schemas.microsoft.com/office/drawing/2014/main" id="{B4A38C84-0784-4D28-A1BA-279932F88587}"/>
              </a:ext>
            </a:extLst>
          </p:cNvPr>
          <p:cNvSpPr>
            <a:spLocks noGrp="1"/>
          </p:cNvSpPr>
          <p:nvPr userDrawn="1">
            <p:ph sz="quarter" idx="22"/>
          </p:nvPr>
        </p:nvSpPr>
        <p:spPr>
          <a:xfrm>
            <a:off x="5787773" y="3217210"/>
            <a:ext cx="1624236" cy="553998"/>
          </a:xfrm>
        </p:spPr>
        <p:txBody>
          <a:bodyPr/>
          <a:lstStyle>
            <a:lvl1pPr marL="0" indent="0">
              <a:buNone/>
              <a:defRPr/>
            </a:lvl1pPr>
          </a:lstStyle>
          <a:p>
            <a:pPr lvl="0"/>
            <a:endParaRPr lang="en-US" dirty="0"/>
          </a:p>
        </p:txBody>
      </p:sp>
      <p:sp>
        <p:nvSpPr>
          <p:cNvPr id="22" name="Content Placeholder 9">
            <a:extLst>
              <a:ext uri="{FF2B5EF4-FFF2-40B4-BE49-F238E27FC236}">
                <a16:creationId xmlns:a16="http://schemas.microsoft.com/office/drawing/2014/main" id="{A211566D-FC49-4FBE-B598-9641AB244F8E}"/>
              </a:ext>
            </a:extLst>
          </p:cNvPr>
          <p:cNvSpPr>
            <a:spLocks noGrp="1"/>
          </p:cNvSpPr>
          <p:nvPr userDrawn="1">
            <p:ph sz="quarter" idx="23"/>
          </p:nvPr>
        </p:nvSpPr>
        <p:spPr>
          <a:xfrm>
            <a:off x="5787136" y="3910333"/>
            <a:ext cx="1624236" cy="553998"/>
          </a:xfrm>
        </p:spPr>
        <p:txBody>
          <a:bodyPr/>
          <a:lstStyle>
            <a:lvl1pPr marL="0" indent="0">
              <a:buNone/>
              <a:defRPr/>
            </a:lvl1pPr>
          </a:lstStyle>
          <a:p>
            <a:pPr lvl="0"/>
            <a:endParaRPr lang="en-US" dirty="0"/>
          </a:p>
        </p:txBody>
      </p:sp>
      <p:sp>
        <p:nvSpPr>
          <p:cNvPr id="23" name="Content Placeholder 9">
            <a:extLst>
              <a:ext uri="{FF2B5EF4-FFF2-40B4-BE49-F238E27FC236}">
                <a16:creationId xmlns:a16="http://schemas.microsoft.com/office/drawing/2014/main" id="{8FBC0D20-0EF3-4EB2-95D5-644D4731DC7D}"/>
              </a:ext>
            </a:extLst>
          </p:cNvPr>
          <p:cNvSpPr>
            <a:spLocks noGrp="1"/>
          </p:cNvSpPr>
          <p:nvPr userDrawn="1">
            <p:ph sz="quarter" idx="24"/>
          </p:nvPr>
        </p:nvSpPr>
        <p:spPr>
          <a:xfrm>
            <a:off x="5787136" y="4595808"/>
            <a:ext cx="1624236" cy="553998"/>
          </a:xfrm>
        </p:spPr>
        <p:txBody>
          <a:bodyPr/>
          <a:lstStyle>
            <a:lvl1pPr marL="0" indent="0">
              <a:buNone/>
              <a:defRPr/>
            </a:lvl1pPr>
          </a:lstStyle>
          <a:p>
            <a:pPr lvl="0"/>
            <a:endParaRPr lang="en-US" dirty="0"/>
          </a:p>
        </p:txBody>
      </p:sp>
      <p:sp>
        <p:nvSpPr>
          <p:cNvPr id="24" name="Content Placeholder 9">
            <a:extLst>
              <a:ext uri="{FF2B5EF4-FFF2-40B4-BE49-F238E27FC236}">
                <a16:creationId xmlns:a16="http://schemas.microsoft.com/office/drawing/2014/main" id="{35ABC6B0-3244-4D59-97AA-3D8D9BE28C84}"/>
              </a:ext>
            </a:extLst>
          </p:cNvPr>
          <p:cNvSpPr>
            <a:spLocks noGrp="1"/>
          </p:cNvSpPr>
          <p:nvPr userDrawn="1">
            <p:ph sz="quarter" idx="25"/>
          </p:nvPr>
        </p:nvSpPr>
        <p:spPr>
          <a:xfrm>
            <a:off x="5787136" y="5363996"/>
            <a:ext cx="1624236" cy="553998"/>
          </a:xfrm>
        </p:spPr>
        <p:txBody>
          <a:bodyPr/>
          <a:lstStyle>
            <a:lvl1pPr marL="0" indent="0">
              <a:buNone/>
              <a:defRPr/>
            </a:lvl1pPr>
          </a:lstStyle>
          <a:p>
            <a:pPr lvl="0"/>
            <a:endParaRPr lang="en-US" dirty="0"/>
          </a:p>
        </p:txBody>
      </p:sp>
      <p:sp>
        <p:nvSpPr>
          <p:cNvPr id="25" name="Content Placeholder 9">
            <a:extLst>
              <a:ext uri="{FF2B5EF4-FFF2-40B4-BE49-F238E27FC236}">
                <a16:creationId xmlns:a16="http://schemas.microsoft.com/office/drawing/2014/main" id="{050ECD61-A8FD-4856-A4A6-EC1D751A166B}"/>
              </a:ext>
            </a:extLst>
          </p:cNvPr>
          <p:cNvSpPr>
            <a:spLocks noGrp="1"/>
          </p:cNvSpPr>
          <p:nvPr userDrawn="1">
            <p:ph sz="quarter" idx="26"/>
          </p:nvPr>
        </p:nvSpPr>
        <p:spPr>
          <a:xfrm>
            <a:off x="8495921" y="2543040"/>
            <a:ext cx="1624236" cy="553998"/>
          </a:xfrm>
        </p:spPr>
        <p:txBody>
          <a:bodyPr/>
          <a:lstStyle>
            <a:lvl1pPr marL="0" indent="0">
              <a:buNone/>
              <a:defRPr/>
            </a:lvl1pPr>
          </a:lstStyle>
          <a:p>
            <a:pPr lvl="0"/>
            <a:endParaRPr lang="en-US" dirty="0"/>
          </a:p>
        </p:txBody>
      </p:sp>
      <p:sp>
        <p:nvSpPr>
          <p:cNvPr id="26" name="Content Placeholder 9">
            <a:extLst>
              <a:ext uri="{FF2B5EF4-FFF2-40B4-BE49-F238E27FC236}">
                <a16:creationId xmlns:a16="http://schemas.microsoft.com/office/drawing/2014/main" id="{B89C9628-DB32-4BBD-81D5-1593AD50EE04}"/>
              </a:ext>
            </a:extLst>
          </p:cNvPr>
          <p:cNvSpPr>
            <a:spLocks noGrp="1"/>
          </p:cNvSpPr>
          <p:nvPr userDrawn="1">
            <p:ph sz="quarter" idx="27"/>
          </p:nvPr>
        </p:nvSpPr>
        <p:spPr>
          <a:xfrm>
            <a:off x="8495921" y="3202666"/>
            <a:ext cx="1624236" cy="553998"/>
          </a:xfrm>
        </p:spPr>
        <p:txBody>
          <a:bodyPr/>
          <a:lstStyle>
            <a:lvl1pPr marL="0" indent="0">
              <a:buNone/>
              <a:defRPr/>
            </a:lvl1pPr>
          </a:lstStyle>
          <a:p>
            <a:pPr lvl="0"/>
            <a:endParaRPr lang="en-US" dirty="0"/>
          </a:p>
        </p:txBody>
      </p:sp>
      <p:sp>
        <p:nvSpPr>
          <p:cNvPr id="27" name="Content Placeholder 9">
            <a:extLst>
              <a:ext uri="{FF2B5EF4-FFF2-40B4-BE49-F238E27FC236}">
                <a16:creationId xmlns:a16="http://schemas.microsoft.com/office/drawing/2014/main" id="{600FF914-D697-4EAD-8B33-DAD7B21C5FA6}"/>
              </a:ext>
            </a:extLst>
          </p:cNvPr>
          <p:cNvSpPr>
            <a:spLocks noGrp="1"/>
          </p:cNvSpPr>
          <p:nvPr userDrawn="1">
            <p:ph sz="quarter" idx="28"/>
          </p:nvPr>
        </p:nvSpPr>
        <p:spPr>
          <a:xfrm>
            <a:off x="8495284" y="3895789"/>
            <a:ext cx="1624236" cy="553998"/>
          </a:xfrm>
        </p:spPr>
        <p:txBody>
          <a:bodyPr/>
          <a:lstStyle>
            <a:lvl1pPr marL="0" indent="0">
              <a:buNone/>
              <a:defRPr/>
            </a:lvl1pPr>
          </a:lstStyle>
          <a:p>
            <a:pPr lvl="0"/>
            <a:endParaRPr lang="en-US" dirty="0"/>
          </a:p>
        </p:txBody>
      </p:sp>
      <p:sp>
        <p:nvSpPr>
          <p:cNvPr id="28" name="Content Placeholder 9">
            <a:extLst>
              <a:ext uri="{FF2B5EF4-FFF2-40B4-BE49-F238E27FC236}">
                <a16:creationId xmlns:a16="http://schemas.microsoft.com/office/drawing/2014/main" id="{3CDBF165-8B85-4954-ACB3-7DA04428FCF1}"/>
              </a:ext>
            </a:extLst>
          </p:cNvPr>
          <p:cNvSpPr>
            <a:spLocks noGrp="1"/>
          </p:cNvSpPr>
          <p:nvPr userDrawn="1">
            <p:ph sz="quarter" idx="29"/>
          </p:nvPr>
        </p:nvSpPr>
        <p:spPr>
          <a:xfrm>
            <a:off x="8495284" y="4581264"/>
            <a:ext cx="1624236" cy="553998"/>
          </a:xfrm>
        </p:spPr>
        <p:txBody>
          <a:bodyPr/>
          <a:lstStyle>
            <a:lvl1pPr marL="0" indent="0">
              <a:buNone/>
              <a:defRPr/>
            </a:lvl1pPr>
          </a:lstStyle>
          <a:p>
            <a:pPr lvl="0"/>
            <a:endParaRPr lang="en-US" dirty="0"/>
          </a:p>
        </p:txBody>
      </p:sp>
      <p:sp>
        <p:nvSpPr>
          <p:cNvPr id="29" name="Content Placeholder 9">
            <a:extLst>
              <a:ext uri="{FF2B5EF4-FFF2-40B4-BE49-F238E27FC236}">
                <a16:creationId xmlns:a16="http://schemas.microsoft.com/office/drawing/2014/main" id="{D2DF224E-4B19-46F4-BE22-676355F61917}"/>
              </a:ext>
            </a:extLst>
          </p:cNvPr>
          <p:cNvSpPr>
            <a:spLocks noGrp="1"/>
          </p:cNvSpPr>
          <p:nvPr userDrawn="1">
            <p:ph sz="quarter" idx="30"/>
          </p:nvPr>
        </p:nvSpPr>
        <p:spPr>
          <a:xfrm>
            <a:off x="8495284" y="5349452"/>
            <a:ext cx="1624236" cy="553998"/>
          </a:xfrm>
        </p:spPr>
        <p:txBody>
          <a:bodyPr/>
          <a:lstStyle>
            <a:lvl1pPr marL="0" indent="0">
              <a:buNone/>
              <a:defRPr/>
            </a:lvl1pPr>
          </a:lstStyle>
          <a:p>
            <a:pPr lvl="0"/>
            <a:endParaRPr lang="en-US" dirty="0"/>
          </a:p>
        </p:txBody>
      </p:sp>
      <p:sp>
        <p:nvSpPr>
          <p:cNvPr id="30" name="Content Placeholder 9">
            <a:extLst>
              <a:ext uri="{FF2B5EF4-FFF2-40B4-BE49-F238E27FC236}">
                <a16:creationId xmlns:a16="http://schemas.microsoft.com/office/drawing/2014/main" id="{62A49222-2C1D-45F6-B1A3-8BBF2C1724DD}"/>
              </a:ext>
            </a:extLst>
          </p:cNvPr>
          <p:cNvSpPr>
            <a:spLocks noGrp="1"/>
          </p:cNvSpPr>
          <p:nvPr userDrawn="1">
            <p:ph sz="quarter" idx="31"/>
          </p:nvPr>
        </p:nvSpPr>
        <p:spPr>
          <a:xfrm>
            <a:off x="10391314" y="2500056"/>
            <a:ext cx="1624236" cy="553998"/>
          </a:xfrm>
        </p:spPr>
        <p:txBody>
          <a:bodyPr/>
          <a:lstStyle>
            <a:lvl1pPr marL="0" indent="0">
              <a:buNone/>
              <a:defRPr/>
            </a:lvl1pPr>
          </a:lstStyle>
          <a:p>
            <a:pPr lvl="0"/>
            <a:endParaRPr lang="en-US" dirty="0"/>
          </a:p>
        </p:txBody>
      </p:sp>
      <p:sp>
        <p:nvSpPr>
          <p:cNvPr id="31" name="Content Placeholder 9">
            <a:extLst>
              <a:ext uri="{FF2B5EF4-FFF2-40B4-BE49-F238E27FC236}">
                <a16:creationId xmlns:a16="http://schemas.microsoft.com/office/drawing/2014/main" id="{9F7BBE58-F851-4672-A7CB-AE7B1CAFC023}"/>
              </a:ext>
            </a:extLst>
          </p:cNvPr>
          <p:cNvSpPr>
            <a:spLocks noGrp="1"/>
          </p:cNvSpPr>
          <p:nvPr userDrawn="1">
            <p:ph sz="quarter" idx="32"/>
          </p:nvPr>
        </p:nvSpPr>
        <p:spPr>
          <a:xfrm>
            <a:off x="10391314" y="3159682"/>
            <a:ext cx="1624236" cy="553998"/>
          </a:xfrm>
        </p:spPr>
        <p:txBody>
          <a:bodyPr/>
          <a:lstStyle>
            <a:lvl1pPr marL="0" indent="0">
              <a:buNone/>
              <a:defRPr/>
            </a:lvl1pPr>
          </a:lstStyle>
          <a:p>
            <a:pPr lvl="0"/>
            <a:endParaRPr lang="en-US" dirty="0"/>
          </a:p>
        </p:txBody>
      </p:sp>
      <p:sp>
        <p:nvSpPr>
          <p:cNvPr id="32" name="Content Placeholder 9">
            <a:extLst>
              <a:ext uri="{FF2B5EF4-FFF2-40B4-BE49-F238E27FC236}">
                <a16:creationId xmlns:a16="http://schemas.microsoft.com/office/drawing/2014/main" id="{381F702D-42A0-46D7-97A0-5E9B52D578B9}"/>
              </a:ext>
            </a:extLst>
          </p:cNvPr>
          <p:cNvSpPr>
            <a:spLocks noGrp="1"/>
          </p:cNvSpPr>
          <p:nvPr userDrawn="1">
            <p:ph sz="quarter" idx="33"/>
          </p:nvPr>
        </p:nvSpPr>
        <p:spPr>
          <a:xfrm>
            <a:off x="10390677" y="3852805"/>
            <a:ext cx="1624236" cy="553998"/>
          </a:xfrm>
        </p:spPr>
        <p:txBody>
          <a:bodyPr/>
          <a:lstStyle>
            <a:lvl1pPr marL="0" indent="0">
              <a:buNone/>
              <a:defRPr/>
            </a:lvl1pPr>
          </a:lstStyle>
          <a:p>
            <a:pPr lvl="0"/>
            <a:endParaRPr lang="en-US" dirty="0"/>
          </a:p>
        </p:txBody>
      </p:sp>
      <p:sp>
        <p:nvSpPr>
          <p:cNvPr id="33" name="Content Placeholder 9">
            <a:extLst>
              <a:ext uri="{FF2B5EF4-FFF2-40B4-BE49-F238E27FC236}">
                <a16:creationId xmlns:a16="http://schemas.microsoft.com/office/drawing/2014/main" id="{1E9EE5C1-FD9A-49DF-9D6A-298802F250C2}"/>
              </a:ext>
            </a:extLst>
          </p:cNvPr>
          <p:cNvSpPr>
            <a:spLocks noGrp="1"/>
          </p:cNvSpPr>
          <p:nvPr userDrawn="1">
            <p:ph sz="quarter" idx="34"/>
          </p:nvPr>
        </p:nvSpPr>
        <p:spPr>
          <a:xfrm>
            <a:off x="10390677" y="4538280"/>
            <a:ext cx="1624236" cy="553998"/>
          </a:xfrm>
        </p:spPr>
        <p:txBody>
          <a:bodyPr/>
          <a:lstStyle>
            <a:lvl1pPr marL="0" indent="0">
              <a:buNone/>
              <a:defRPr/>
            </a:lvl1pPr>
          </a:lstStyle>
          <a:p>
            <a:pPr lvl="0"/>
            <a:endParaRPr lang="en-US" dirty="0"/>
          </a:p>
        </p:txBody>
      </p:sp>
      <p:sp>
        <p:nvSpPr>
          <p:cNvPr id="34" name="Content Placeholder 9">
            <a:extLst>
              <a:ext uri="{FF2B5EF4-FFF2-40B4-BE49-F238E27FC236}">
                <a16:creationId xmlns:a16="http://schemas.microsoft.com/office/drawing/2014/main" id="{453A3759-5960-4974-9E8D-7CF665E09D50}"/>
              </a:ext>
            </a:extLst>
          </p:cNvPr>
          <p:cNvSpPr>
            <a:spLocks noGrp="1"/>
          </p:cNvSpPr>
          <p:nvPr userDrawn="1">
            <p:ph sz="quarter" idx="35"/>
          </p:nvPr>
        </p:nvSpPr>
        <p:spPr>
          <a:xfrm>
            <a:off x="10390677" y="5306468"/>
            <a:ext cx="1624236"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0689839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ase study">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
        <p:nvSpPr>
          <p:cNvPr id="9" name="Text Placeholder 8"/>
          <p:cNvSpPr>
            <a:spLocks noGrp="1"/>
          </p:cNvSpPr>
          <p:nvPr>
            <p:ph type="body" sz="quarter" idx="10"/>
          </p:nvPr>
        </p:nvSpPr>
        <p:spPr>
          <a:xfrm>
            <a:off x="269240" y="1591728"/>
            <a:ext cx="5265119" cy="4743757"/>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 uri="{C183D7F6-B498-43B3-948B-1728B52AA6E4}">
                <adec:decorative xmlns:adec="http://schemas.microsoft.com/office/drawing/2017/decorative" val="1"/>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0EA608-2BAD-407E-A40F-B5913A7480CB}"/>
              </a:ext>
            </a:extLst>
          </p:cNvPr>
          <p:cNvSpPr>
            <a:spLocks noGrp="1"/>
          </p:cNvSpPr>
          <p:nvPr>
            <p:ph sz="quarter" idx="11"/>
          </p:nvPr>
        </p:nvSpPr>
        <p:spPr>
          <a:xfrm>
            <a:off x="304800" y="6388100"/>
            <a:ext cx="4826000" cy="39370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226700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7" name="Content Placeholder 6">
            <a:extLst>
              <a:ext uri="{FF2B5EF4-FFF2-40B4-BE49-F238E27FC236}">
                <a16:creationId xmlns:a16="http://schemas.microsoft.com/office/drawing/2014/main" id="{51335B94-F167-4729-9DB4-D01D8609B0DB}"/>
              </a:ext>
            </a:extLst>
          </p:cNvPr>
          <p:cNvSpPr>
            <a:spLocks noGrp="1"/>
          </p:cNvSpPr>
          <p:nvPr>
            <p:ph sz="quarter" idx="11"/>
          </p:nvPr>
        </p:nvSpPr>
        <p:spPr>
          <a:xfrm>
            <a:off x="4622800" y="2451100"/>
            <a:ext cx="2285998" cy="553998"/>
          </a:xfrm>
        </p:spPr>
        <p:txBody>
          <a:bodyPr/>
          <a:lstStyle>
            <a:lvl1pPr marL="0" indent="0">
              <a:buNone/>
              <a:defRPr/>
            </a:lvl1pPr>
          </a:lstStyle>
          <a:p>
            <a:pPr lvl="0"/>
            <a:endParaRPr lang="en-US" dirty="0"/>
          </a:p>
        </p:txBody>
      </p:sp>
      <p:sp>
        <p:nvSpPr>
          <p:cNvPr id="8" name="Content Placeholder 6">
            <a:extLst>
              <a:ext uri="{FF2B5EF4-FFF2-40B4-BE49-F238E27FC236}">
                <a16:creationId xmlns:a16="http://schemas.microsoft.com/office/drawing/2014/main" id="{5583BEB3-F982-40B2-8494-7E53CF8DB8C3}"/>
              </a:ext>
            </a:extLst>
          </p:cNvPr>
          <p:cNvSpPr>
            <a:spLocks noGrp="1"/>
          </p:cNvSpPr>
          <p:nvPr>
            <p:ph sz="quarter" idx="12"/>
          </p:nvPr>
        </p:nvSpPr>
        <p:spPr>
          <a:xfrm>
            <a:off x="4648200" y="3111582"/>
            <a:ext cx="2285998" cy="553998"/>
          </a:xfrm>
        </p:spPr>
        <p:txBody>
          <a:bodyPr/>
          <a:lstStyle>
            <a:lvl1pPr marL="0" indent="0">
              <a:buNone/>
              <a:defRPr/>
            </a:lvl1pPr>
          </a:lstStyle>
          <a:p>
            <a:pPr lvl="0"/>
            <a:endParaRPr lang="en-US" dirty="0"/>
          </a:p>
        </p:txBody>
      </p:sp>
      <p:sp>
        <p:nvSpPr>
          <p:cNvPr id="9" name="Content Placeholder 6">
            <a:extLst>
              <a:ext uri="{FF2B5EF4-FFF2-40B4-BE49-F238E27FC236}">
                <a16:creationId xmlns:a16="http://schemas.microsoft.com/office/drawing/2014/main" id="{CC35BEBB-C736-4433-93DE-6F12F27B75F2}"/>
              </a:ext>
            </a:extLst>
          </p:cNvPr>
          <p:cNvSpPr>
            <a:spLocks noGrp="1"/>
          </p:cNvSpPr>
          <p:nvPr>
            <p:ph sz="quarter" idx="13"/>
          </p:nvPr>
        </p:nvSpPr>
        <p:spPr>
          <a:xfrm>
            <a:off x="4673600" y="3789567"/>
            <a:ext cx="2285998" cy="553998"/>
          </a:xfrm>
        </p:spPr>
        <p:txBody>
          <a:bodyPr/>
          <a:lstStyle>
            <a:lvl1pPr marL="0" indent="0">
              <a:buNone/>
              <a:defRPr/>
            </a:lvl1pPr>
          </a:lstStyle>
          <a:p>
            <a:pPr lvl="0"/>
            <a:endParaRPr lang="en-US" dirty="0"/>
          </a:p>
        </p:txBody>
      </p:sp>
      <p:sp>
        <p:nvSpPr>
          <p:cNvPr id="10" name="Content Placeholder 6">
            <a:extLst>
              <a:ext uri="{FF2B5EF4-FFF2-40B4-BE49-F238E27FC236}">
                <a16:creationId xmlns:a16="http://schemas.microsoft.com/office/drawing/2014/main" id="{739928B2-1395-4A40-BD93-D240A6F52726}"/>
              </a:ext>
            </a:extLst>
          </p:cNvPr>
          <p:cNvSpPr>
            <a:spLocks noGrp="1"/>
          </p:cNvSpPr>
          <p:nvPr>
            <p:ph sz="quarter" idx="14"/>
          </p:nvPr>
        </p:nvSpPr>
        <p:spPr>
          <a:xfrm>
            <a:off x="4699000" y="4450049"/>
            <a:ext cx="2285998" cy="553998"/>
          </a:xfrm>
        </p:spPr>
        <p:txBody>
          <a:bodyPr/>
          <a:lstStyle>
            <a:lvl1pPr marL="0" indent="0">
              <a:buNone/>
              <a:defRPr/>
            </a:lvl1pPr>
          </a:lstStyle>
          <a:p>
            <a:pPr lvl="0"/>
            <a:endParaRPr lang="en-US" dirty="0"/>
          </a:p>
        </p:txBody>
      </p:sp>
      <p:sp>
        <p:nvSpPr>
          <p:cNvPr id="11" name="Content Placeholder 6">
            <a:extLst>
              <a:ext uri="{FF2B5EF4-FFF2-40B4-BE49-F238E27FC236}">
                <a16:creationId xmlns:a16="http://schemas.microsoft.com/office/drawing/2014/main" id="{2DECAB35-CCE1-4716-B6F4-2769C1B0E97F}"/>
              </a:ext>
            </a:extLst>
          </p:cNvPr>
          <p:cNvSpPr>
            <a:spLocks noGrp="1"/>
          </p:cNvSpPr>
          <p:nvPr>
            <p:ph sz="quarter" idx="15"/>
          </p:nvPr>
        </p:nvSpPr>
        <p:spPr>
          <a:xfrm>
            <a:off x="7213601" y="2473732"/>
            <a:ext cx="2285998" cy="553998"/>
          </a:xfrm>
        </p:spPr>
        <p:txBody>
          <a:bodyPr/>
          <a:lstStyle>
            <a:lvl1pPr marL="0" indent="0">
              <a:buNone/>
              <a:defRPr/>
            </a:lvl1pPr>
          </a:lstStyle>
          <a:p>
            <a:pPr lvl="0"/>
            <a:endParaRPr lang="en-US" dirty="0"/>
          </a:p>
        </p:txBody>
      </p:sp>
      <p:sp>
        <p:nvSpPr>
          <p:cNvPr id="12" name="Content Placeholder 6">
            <a:extLst>
              <a:ext uri="{FF2B5EF4-FFF2-40B4-BE49-F238E27FC236}">
                <a16:creationId xmlns:a16="http://schemas.microsoft.com/office/drawing/2014/main" id="{9748E219-6F66-4529-A062-6C28AE8FA0DC}"/>
              </a:ext>
            </a:extLst>
          </p:cNvPr>
          <p:cNvSpPr>
            <a:spLocks noGrp="1"/>
          </p:cNvSpPr>
          <p:nvPr>
            <p:ph sz="quarter" idx="16"/>
          </p:nvPr>
        </p:nvSpPr>
        <p:spPr>
          <a:xfrm>
            <a:off x="7239001" y="3134214"/>
            <a:ext cx="2285998" cy="553998"/>
          </a:xfrm>
        </p:spPr>
        <p:txBody>
          <a:bodyPr/>
          <a:lstStyle>
            <a:lvl1pPr marL="0" indent="0">
              <a:buNone/>
              <a:defRPr/>
            </a:lvl1pPr>
          </a:lstStyle>
          <a:p>
            <a:pPr lvl="0"/>
            <a:endParaRPr lang="en-US" dirty="0"/>
          </a:p>
        </p:txBody>
      </p:sp>
      <p:sp>
        <p:nvSpPr>
          <p:cNvPr id="13" name="Content Placeholder 6">
            <a:extLst>
              <a:ext uri="{FF2B5EF4-FFF2-40B4-BE49-F238E27FC236}">
                <a16:creationId xmlns:a16="http://schemas.microsoft.com/office/drawing/2014/main" id="{7DD73780-7F9B-4275-987C-817FA87D0268}"/>
              </a:ext>
            </a:extLst>
          </p:cNvPr>
          <p:cNvSpPr>
            <a:spLocks noGrp="1"/>
          </p:cNvSpPr>
          <p:nvPr>
            <p:ph sz="quarter" idx="17"/>
          </p:nvPr>
        </p:nvSpPr>
        <p:spPr>
          <a:xfrm>
            <a:off x="7264401" y="3812199"/>
            <a:ext cx="2285998" cy="553998"/>
          </a:xfrm>
        </p:spPr>
        <p:txBody>
          <a:bodyPr/>
          <a:lstStyle>
            <a:lvl1pPr marL="0" indent="0">
              <a:buNone/>
              <a:defRPr/>
            </a:lvl1pPr>
          </a:lstStyle>
          <a:p>
            <a:pPr lvl="0"/>
            <a:endParaRPr lang="en-US" dirty="0"/>
          </a:p>
        </p:txBody>
      </p:sp>
      <p:sp>
        <p:nvSpPr>
          <p:cNvPr id="14" name="Content Placeholder 6">
            <a:extLst>
              <a:ext uri="{FF2B5EF4-FFF2-40B4-BE49-F238E27FC236}">
                <a16:creationId xmlns:a16="http://schemas.microsoft.com/office/drawing/2014/main" id="{F5596F58-F26E-4849-A7B6-A76BC05545B5}"/>
              </a:ext>
            </a:extLst>
          </p:cNvPr>
          <p:cNvSpPr>
            <a:spLocks noGrp="1"/>
          </p:cNvSpPr>
          <p:nvPr>
            <p:ph sz="quarter" idx="18"/>
          </p:nvPr>
        </p:nvSpPr>
        <p:spPr>
          <a:xfrm>
            <a:off x="7289801" y="4472681"/>
            <a:ext cx="2285998"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7173067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userDrawn="1">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
        <p:nvSpPr>
          <p:cNvPr id="9" name="Content Placeholder 8">
            <a:extLst>
              <a:ext uri="{FF2B5EF4-FFF2-40B4-BE49-F238E27FC236}">
                <a16:creationId xmlns:a16="http://schemas.microsoft.com/office/drawing/2014/main" id="{72C076CA-C3AB-4B20-9F2E-601FECCAFE98}"/>
              </a:ext>
            </a:extLst>
          </p:cNvPr>
          <p:cNvSpPr>
            <a:spLocks noGrp="1"/>
          </p:cNvSpPr>
          <p:nvPr userDrawn="1">
            <p:ph sz="quarter" idx="11"/>
          </p:nvPr>
        </p:nvSpPr>
        <p:spPr>
          <a:xfrm>
            <a:off x="406401" y="2425700"/>
            <a:ext cx="2311400" cy="553998"/>
          </a:xfrm>
        </p:spPr>
        <p:txBody>
          <a:bodyPr/>
          <a:lstStyle>
            <a:lvl1pPr marL="0" indent="0">
              <a:buNone/>
              <a:defRPr/>
            </a:lvl1pPr>
          </a:lstStyle>
          <a:p>
            <a:pPr lvl="0"/>
            <a:endParaRPr lang="en-US" dirty="0"/>
          </a:p>
        </p:txBody>
      </p:sp>
      <p:sp>
        <p:nvSpPr>
          <p:cNvPr id="10" name="Content Placeholder 8">
            <a:extLst>
              <a:ext uri="{FF2B5EF4-FFF2-40B4-BE49-F238E27FC236}">
                <a16:creationId xmlns:a16="http://schemas.microsoft.com/office/drawing/2014/main" id="{940038B6-2733-4B60-9C51-3C1F71A4FF8A}"/>
              </a:ext>
            </a:extLst>
          </p:cNvPr>
          <p:cNvSpPr>
            <a:spLocks noGrp="1"/>
          </p:cNvSpPr>
          <p:nvPr userDrawn="1">
            <p:ph sz="quarter" idx="12"/>
          </p:nvPr>
        </p:nvSpPr>
        <p:spPr>
          <a:xfrm>
            <a:off x="406401" y="3094080"/>
            <a:ext cx="2311400" cy="553998"/>
          </a:xfrm>
        </p:spPr>
        <p:txBody>
          <a:bodyPr/>
          <a:lstStyle>
            <a:lvl1pPr marL="0" indent="0">
              <a:buNone/>
              <a:defRPr/>
            </a:lvl1pPr>
          </a:lstStyle>
          <a:p>
            <a:pPr lvl="0"/>
            <a:endParaRPr lang="en-US" dirty="0"/>
          </a:p>
        </p:txBody>
      </p:sp>
      <p:sp>
        <p:nvSpPr>
          <p:cNvPr id="11" name="Content Placeholder 8">
            <a:extLst>
              <a:ext uri="{FF2B5EF4-FFF2-40B4-BE49-F238E27FC236}">
                <a16:creationId xmlns:a16="http://schemas.microsoft.com/office/drawing/2014/main" id="{C70CB137-ED9D-4813-9415-619B940D3485}"/>
              </a:ext>
            </a:extLst>
          </p:cNvPr>
          <p:cNvSpPr>
            <a:spLocks noGrp="1"/>
          </p:cNvSpPr>
          <p:nvPr userDrawn="1">
            <p:ph sz="quarter" idx="13"/>
          </p:nvPr>
        </p:nvSpPr>
        <p:spPr>
          <a:xfrm>
            <a:off x="406401" y="3805363"/>
            <a:ext cx="2311400" cy="553998"/>
          </a:xfrm>
        </p:spPr>
        <p:txBody>
          <a:bodyPr/>
          <a:lstStyle>
            <a:lvl1pPr marL="0" indent="0">
              <a:buNone/>
              <a:defRPr/>
            </a:lvl1pPr>
          </a:lstStyle>
          <a:p>
            <a:pPr lvl="0"/>
            <a:endParaRPr lang="en-US" dirty="0"/>
          </a:p>
        </p:txBody>
      </p:sp>
      <p:sp>
        <p:nvSpPr>
          <p:cNvPr id="12" name="Content Placeholder 8">
            <a:extLst>
              <a:ext uri="{FF2B5EF4-FFF2-40B4-BE49-F238E27FC236}">
                <a16:creationId xmlns:a16="http://schemas.microsoft.com/office/drawing/2014/main" id="{B9953EE9-3F66-48D7-8158-4BA57F5ADC0C}"/>
              </a:ext>
            </a:extLst>
          </p:cNvPr>
          <p:cNvSpPr>
            <a:spLocks noGrp="1"/>
          </p:cNvSpPr>
          <p:nvPr userDrawn="1">
            <p:ph sz="quarter" idx="14"/>
          </p:nvPr>
        </p:nvSpPr>
        <p:spPr>
          <a:xfrm>
            <a:off x="406401" y="4473743"/>
            <a:ext cx="2311400" cy="553998"/>
          </a:xfrm>
        </p:spPr>
        <p:txBody>
          <a:bodyPr/>
          <a:lstStyle>
            <a:lvl1pPr marL="0" indent="0">
              <a:buNone/>
              <a:defRPr/>
            </a:lvl1pPr>
          </a:lstStyle>
          <a:p>
            <a:pPr lvl="0"/>
            <a:endParaRPr lang="en-US" dirty="0"/>
          </a:p>
        </p:txBody>
      </p:sp>
      <p:sp>
        <p:nvSpPr>
          <p:cNvPr id="13" name="Content Placeholder 8">
            <a:extLst>
              <a:ext uri="{FF2B5EF4-FFF2-40B4-BE49-F238E27FC236}">
                <a16:creationId xmlns:a16="http://schemas.microsoft.com/office/drawing/2014/main" id="{6EF31065-B638-44FD-BCB9-9219DBDE8B94}"/>
              </a:ext>
            </a:extLst>
          </p:cNvPr>
          <p:cNvSpPr>
            <a:spLocks noGrp="1"/>
          </p:cNvSpPr>
          <p:nvPr userDrawn="1">
            <p:ph sz="quarter" idx="15"/>
          </p:nvPr>
        </p:nvSpPr>
        <p:spPr>
          <a:xfrm>
            <a:off x="406401" y="5174873"/>
            <a:ext cx="2311400" cy="553998"/>
          </a:xfrm>
        </p:spPr>
        <p:txBody>
          <a:bodyPr/>
          <a:lstStyle>
            <a:lvl1pPr marL="0" indent="0">
              <a:buNone/>
              <a:defRPr/>
            </a:lvl1pPr>
          </a:lstStyle>
          <a:p>
            <a:pPr lvl="0"/>
            <a:endParaRPr lang="en-US" dirty="0"/>
          </a:p>
        </p:txBody>
      </p:sp>
      <p:sp>
        <p:nvSpPr>
          <p:cNvPr id="14" name="Content Placeholder 8">
            <a:extLst>
              <a:ext uri="{FF2B5EF4-FFF2-40B4-BE49-F238E27FC236}">
                <a16:creationId xmlns:a16="http://schemas.microsoft.com/office/drawing/2014/main" id="{B249FF3F-8E53-4373-94FA-FD789F54DD93}"/>
              </a:ext>
            </a:extLst>
          </p:cNvPr>
          <p:cNvSpPr>
            <a:spLocks noGrp="1"/>
          </p:cNvSpPr>
          <p:nvPr userDrawn="1">
            <p:ph sz="quarter" idx="16"/>
          </p:nvPr>
        </p:nvSpPr>
        <p:spPr>
          <a:xfrm>
            <a:off x="406401" y="5843253"/>
            <a:ext cx="2311400" cy="553998"/>
          </a:xfrm>
        </p:spPr>
        <p:txBody>
          <a:bodyPr/>
          <a:lstStyle>
            <a:lvl1pPr marL="0" indent="0">
              <a:buNone/>
              <a:defRPr/>
            </a:lvl1pPr>
          </a:lstStyle>
          <a:p>
            <a:pPr lvl="0"/>
            <a:endParaRPr lang="en-US" dirty="0"/>
          </a:p>
        </p:txBody>
      </p:sp>
      <p:sp>
        <p:nvSpPr>
          <p:cNvPr id="15" name="Content Placeholder 8">
            <a:extLst>
              <a:ext uri="{FF2B5EF4-FFF2-40B4-BE49-F238E27FC236}">
                <a16:creationId xmlns:a16="http://schemas.microsoft.com/office/drawing/2014/main" id="{04A75AEE-8E46-4B07-870C-EC72F2A124B1}"/>
              </a:ext>
            </a:extLst>
          </p:cNvPr>
          <p:cNvSpPr>
            <a:spLocks noGrp="1"/>
          </p:cNvSpPr>
          <p:nvPr userDrawn="1">
            <p:ph sz="quarter" idx="17"/>
          </p:nvPr>
        </p:nvSpPr>
        <p:spPr>
          <a:xfrm>
            <a:off x="4728919" y="2540082"/>
            <a:ext cx="2311400" cy="553998"/>
          </a:xfrm>
        </p:spPr>
        <p:txBody>
          <a:bodyPr/>
          <a:lstStyle>
            <a:lvl1pPr marL="0" indent="0">
              <a:buNone/>
              <a:defRPr/>
            </a:lvl1pPr>
          </a:lstStyle>
          <a:p>
            <a:pPr lvl="0"/>
            <a:endParaRPr lang="en-US" dirty="0"/>
          </a:p>
        </p:txBody>
      </p:sp>
      <p:sp>
        <p:nvSpPr>
          <p:cNvPr id="16" name="Content Placeholder 8">
            <a:extLst>
              <a:ext uri="{FF2B5EF4-FFF2-40B4-BE49-F238E27FC236}">
                <a16:creationId xmlns:a16="http://schemas.microsoft.com/office/drawing/2014/main" id="{4233DCF2-8EE5-428C-B963-FF0E9F77641A}"/>
              </a:ext>
            </a:extLst>
          </p:cNvPr>
          <p:cNvSpPr>
            <a:spLocks noGrp="1"/>
          </p:cNvSpPr>
          <p:nvPr userDrawn="1">
            <p:ph sz="quarter" idx="18"/>
          </p:nvPr>
        </p:nvSpPr>
        <p:spPr>
          <a:xfrm>
            <a:off x="4728919" y="3208462"/>
            <a:ext cx="2311400" cy="553998"/>
          </a:xfrm>
        </p:spPr>
        <p:txBody>
          <a:bodyPr/>
          <a:lstStyle>
            <a:lvl1pPr marL="0" indent="0">
              <a:buNone/>
              <a:defRPr/>
            </a:lvl1pPr>
          </a:lstStyle>
          <a:p>
            <a:pPr lvl="0"/>
            <a:endParaRPr lang="en-US" dirty="0"/>
          </a:p>
        </p:txBody>
      </p:sp>
      <p:sp>
        <p:nvSpPr>
          <p:cNvPr id="17" name="Content Placeholder 8">
            <a:extLst>
              <a:ext uri="{FF2B5EF4-FFF2-40B4-BE49-F238E27FC236}">
                <a16:creationId xmlns:a16="http://schemas.microsoft.com/office/drawing/2014/main" id="{FCE85D38-B2E8-4C74-875D-D89F54AC7555}"/>
              </a:ext>
            </a:extLst>
          </p:cNvPr>
          <p:cNvSpPr>
            <a:spLocks noGrp="1"/>
          </p:cNvSpPr>
          <p:nvPr userDrawn="1">
            <p:ph sz="quarter" idx="19"/>
          </p:nvPr>
        </p:nvSpPr>
        <p:spPr>
          <a:xfrm>
            <a:off x="8822159" y="4798434"/>
            <a:ext cx="2311400" cy="553998"/>
          </a:xfrm>
        </p:spPr>
        <p:txBody>
          <a:bodyPr/>
          <a:lstStyle>
            <a:lvl1pPr marL="0" indent="0">
              <a:buNone/>
              <a:defRPr/>
            </a:lvl1pPr>
          </a:lstStyle>
          <a:p>
            <a:pPr lvl="0"/>
            <a:endParaRPr lang="en-US" dirty="0"/>
          </a:p>
        </p:txBody>
      </p:sp>
      <p:sp>
        <p:nvSpPr>
          <p:cNvPr id="18" name="Content Placeholder 8">
            <a:extLst>
              <a:ext uri="{FF2B5EF4-FFF2-40B4-BE49-F238E27FC236}">
                <a16:creationId xmlns:a16="http://schemas.microsoft.com/office/drawing/2014/main" id="{30FB91D7-CF6C-4707-820E-2B0AD1156F19}"/>
              </a:ext>
            </a:extLst>
          </p:cNvPr>
          <p:cNvSpPr>
            <a:spLocks noGrp="1"/>
          </p:cNvSpPr>
          <p:nvPr userDrawn="1">
            <p:ph sz="quarter" idx="20"/>
          </p:nvPr>
        </p:nvSpPr>
        <p:spPr>
          <a:xfrm>
            <a:off x="8822159" y="5466814"/>
            <a:ext cx="23114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6596605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30887"/>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endParaRPr lang="en-US" dirty="0"/>
          </a:p>
        </p:txBody>
      </p:sp>
      <p:sp>
        <p:nvSpPr>
          <p:cNvPr id="5" name="Content Placeholder 4">
            <a:extLst>
              <a:ext uri="{FF2B5EF4-FFF2-40B4-BE49-F238E27FC236}">
                <a16:creationId xmlns:a16="http://schemas.microsoft.com/office/drawing/2014/main" id="{BA87D6A7-DB86-4959-BA89-A9DC84BB9ED6}"/>
              </a:ext>
            </a:extLst>
          </p:cNvPr>
          <p:cNvSpPr>
            <a:spLocks noGrp="1"/>
          </p:cNvSpPr>
          <p:nvPr>
            <p:ph sz="quarter" idx="12"/>
          </p:nvPr>
        </p:nvSpPr>
        <p:spPr>
          <a:xfrm>
            <a:off x="6743700" y="1584325"/>
            <a:ext cx="3619500" cy="553998"/>
          </a:xfrm>
        </p:spPr>
        <p:txBody>
          <a:bodyPr/>
          <a:lstStyle>
            <a:lvl1pPr marL="0" indent="0">
              <a:buNone/>
              <a:defRPr/>
            </a:lvl1pPr>
          </a:lstStyle>
          <a:p>
            <a:pPr lvl="0"/>
            <a:endParaRPr lang="en-US" dirty="0"/>
          </a:p>
        </p:txBody>
      </p:sp>
      <p:sp>
        <p:nvSpPr>
          <p:cNvPr id="7" name="Content Placeholder 4">
            <a:extLst>
              <a:ext uri="{FF2B5EF4-FFF2-40B4-BE49-F238E27FC236}">
                <a16:creationId xmlns:a16="http://schemas.microsoft.com/office/drawing/2014/main" id="{48BED050-A1BA-4E82-A6A7-22CFB3178BEB}"/>
              </a:ext>
            </a:extLst>
          </p:cNvPr>
          <p:cNvSpPr>
            <a:spLocks noGrp="1"/>
          </p:cNvSpPr>
          <p:nvPr>
            <p:ph sz="quarter" idx="13"/>
          </p:nvPr>
        </p:nvSpPr>
        <p:spPr>
          <a:xfrm>
            <a:off x="6769100" y="2270125"/>
            <a:ext cx="3619500" cy="553998"/>
          </a:xfrm>
        </p:spPr>
        <p:txBody>
          <a:bodyPr/>
          <a:lstStyle>
            <a:lvl1pPr marL="0" indent="0">
              <a:buNone/>
              <a:defRPr/>
            </a:lvl1pPr>
          </a:lstStyle>
          <a:p>
            <a:pPr lvl="0"/>
            <a:endParaRPr lang="en-US" dirty="0"/>
          </a:p>
        </p:txBody>
      </p:sp>
      <p:sp>
        <p:nvSpPr>
          <p:cNvPr id="8" name="Content Placeholder 4">
            <a:extLst>
              <a:ext uri="{FF2B5EF4-FFF2-40B4-BE49-F238E27FC236}">
                <a16:creationId xmlns:a16="http://schemas.microsoft.com/office/drawing/2014/main" id="{F6E8D85B-86BA-4FA3-885A-969FBD543BE3}"/>
              </a:ext>
            </a:extLst>
          </p:cNvPr>
          <p:cNvSpPr>
            <a:spLocks noGrp="1"/>
          </p:cNvSpPr>
          <p:nvPr>
            <p:ph sz="quarter" idx="14"/>
          </p:nvPr>
        </p:nvSpPr>
        <p:spPr>
          <a:xfrm>
            <a:off x="6769100" y="2955925"/>
            <a:ext cx="3619500" cy="553998"/>
          </a:xfrm>
        </p:spPr>
        <p:txBody>
          <a:bodyPr/>
          <a:lstStyle>
            <a:lvl1pPr marL="0" indent="0">
              <a:buNone/>
              <a:defRPr/>
            </a:lvl1pPr>
          </a:lstStyle>
          <a:p>
            <a:pPr lvl="0"/>
            <a:endParaRPr lang="en-US" dirty="0"/>
          </a:p>
        </p:txBody>
      </p:sp>
      <p:sp>
        <p:nvSpPr>
          <p:cNvPr id="9" name="Content Placeholder 4">
            <a:extLst>
              <a:ext uri="{FF2B5EF4-FFF2-40B4-BE49-F238E27FC236}">
                <a16:creationId xmlns:a16="http://schemas.microsoft.com/office/drawing/2014/main" id="{BF63CCE5-DAC4-4A9A-9CD7-12D860E98445}"/>
              </a:ext>
            </a:extLst>
          </p:cNvPr>
          <p:cNvSpPr>
            <a:spLocks noGrp="1"/>
          </p:cNvSpPr>
          <p:nvPr>
            <p:ph sz="quarter" idx="15"/>
          </p:nvPr>
        </p:nvSpPr>
        <p:spPr>
          <a:xfrm>
            <a:off x="6794500" y="3641725"/>
            <a:ext cx="3619500" cy="553998"/>
          </a:xfrm>
        </p:spPr>
        <p:txBody>
          <a:bodyPr/>
          <a:lstStyle>
            <a:lvl1pPr marL="0" indent="0">
              <a:buNone/>
              <a:defRPr/>
            </a:lvl1pPr>
          </a:lstStyle>
          <a:p>
            <a:pPr lvl="0"/>
            <a:endParaRPr lang="en-US" dirty="0"/>
          </a:p>
        </p:txBody>
      </p:sp>
      <p:sp>
        <p:nvSpPr>
          <p:cNvPr id="11" name="Content Placeholder 4">
            <a:extLst>
              <a:ext uri="{FF2B5EF4-FFF2-40B4-BE49-F238E27FC236}">
                <a16:creationId xmlns:a16="http://schemas.microsoft.com/office/drawing/2014/main" id="{2206B676-004F-474F-8D82-EF5A64278F42}"/>
              </a:ext>
            </a:extLst>
          </p:cNvPr>
          <p:cNvSpPr>
            <a:spLocks noGrp="1"/>
          </p:cNvSpPr>
          <p:nvPr>
            <p:ph sz="quarter" idx="16"/>
          </p:nvPr>
        </p:nvSpPr>
        <p:spPr>
          <a:xfrm>
            <a:off x="6756400" y="4409588"/>
            <a:ext cx="3619500" cy="553998"/>
          </a:xfrm>
        </p:spPr>
        <p:txBody>
          <a:bodyPr/>
          <a:lstStyle>
            <a:lvl1pPr marL="0" indent="0">
              <a:buNone/>
              <a:defRPr/>
            </a:lvl1pPr>
          </a:lstStyle>
          <a:p>
            <a:pPr lvl="0"/>
            <a:endParaRPr lang="en-US" dirty="0"/>
          </a:p>
        </p:txBody>
      </p:sp>
      <p:sp>
        <p:nvSpPr>
          <p:cNvPr id="12" name="Content Placeholder 4">
            <a:extLst>
              <a:ext uri="{FF2B5EF4-FFF2-40B4-BE49-F238E27FC236}">
                <a16:creationId xmlns:a16="http://schemas.microsoft.com/office/drawing/2014/main" id="{D01C5DFD-D241-4DC2-8298-01F1BC4DBC04}"/>
              </a:ext>
            </a:extLst>
          </p:cNvPr>
          <p:cNvSpPr>
            <a:spLocks noGrp="1"/>
          </p:cNvSpPr>
          <p:nvPr>
            <p:ph sz="quarter" idx="17"/>
          </p:nvPr>
        </p:nvSpPr>
        <p:spPr>
          <a:xfrm>
            <a:off x="6781800" y="5095388"/>
            <a:ext cx="3619500" cy="553998"/>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2861104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6FC3-8F0A-46D7-AAF5-2B818BA5E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83502-9289-4503-89BD-F91141F40A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5BDE2-B615-4364-AD1B-54F119FDBD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544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 uri="{C183D7F6-B498-43B3-948B-1728B52AA6E4}">
                <adec:decorative xmlns:adec="http://schemas.microsoft.com/office/drawing/2017/decorative" val="1"/>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602873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solidFill>
                  <a:schemeClr val="bg1"/>
                </a:solidFill>
              </a:defRPr>
            </a:lvl1pPr>
          </a:lstStyle>
          <a:p>
            <a:r>
              <a:rPr lang="en-US"/>
              <a:t>Section title</a:t>
            </a:r>
          </a:p>
        </p:txBody>
      </p:sp>
    </p:spTree>
    <p:extLst>
      <p:ext uri="{BB962C8B-B14F-4D97-AF65-F5344CB8AC3E}">
        <p14:creationId xmlns:p14="http://schemas.microsoft.com/office/powerpoint/2010/main" val="3110855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047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941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496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135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95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44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692012-5500-4E63-B00C-134CE927C6C7}"/>
              </a:ext>
            </a:extLst>
          </p:cNvPr>
          <p:cNvSpPr>
            <a:spLocks noGrp="1"/>
          </p:cNvSpPr>
          <p:nvPr>
            <p:ph type="title"/>
          </p:nvPr>
        </p:nvSpPr>
        <p:spPr>
          <a:xfrm>
            <a:off x="838200" y="365125"/>
            <a:ext cx="9624345" cy="8988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C1FABA-A053-4C02-8E6D-0EA21F51A6C0}"/>
              </a:ext>
            </a:extLst>
          </p:cNvPr>
          <p:cNvSpPr>
            <a:spLocks noGrp="1"/>
          </p:cNvSpPr>
          <p:nvPr>
            <p:ph type="body" idx="1"/>
          </p:nvPr>
        </p:nvSpPr>
        <p:spPr>
          <a:xfrm>
            <a:off x="838200" y="1532965"/>
            <a:ext cx="10515600" cy="46439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 up of graphics&#10;&#10;Description automatically generated">
            <a:extLst>
              <a:ext uri="{FF2B5EF4-FFF2-40B4-BE49-F238E27FC236}">
                <a16:creationId xmlns:a16="http://schemas.microsoft.com/office/drawing/2014/main" id="{0B5325B3-5C6F-4F94-B4F3-AFCBB1B0FBA4}"/>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714141" y="41378"/>
            <a:ext cx="1279317" cy="1279317"/>
          </a:xfrm>
          <a:prstGeom prst="rect">
            <a:avLst/>
          </a:prstGeom>
        </p:spPr>
      </p:pic>
    </p:spTree>
    <p:extLst>
      <p:ext uri="{BB962C8B-B14F-4D97-AF65-F5344CB8AC3E}">
        <p14:creationId xmlns:p14="http://schemas.microsoft.com/office/powerpoint/2010/main" val="51711289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1" r:id="rId3"/>
    <p:sldLayoutId id="2147483693" r:id="rId4"/>
    <p:sldLayoutId id="2147483703" r:id="rId5"/>
    <p:sldLayoutId id="2147483704" r:id="rId6"/>
    <p:sldLayoutId id="2147483705" r:id="rId7"/>
    <p:sldLayoutId id="2147483706" r:id="rId8"/>
    <p:sldLayoutId id="2147483707" r:id="rId9"/>
    <p:sldLayoutId id="2147483708"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Lst>
  <p:txStyles>
    <p:titleStyle>
      <a:lvl1pPr algn="l" defTabSz="914400" rtl="0" eaLnBrk="1" latinLnBrk="0" hangingPunct="1">
        <a:lnSpc>
          <a:spcPct val="90000"/>
        </a:lnSpc>
        <a:spcBef>
          <a:spcPct val="0"/>
        </a:spcBef>
        <a:buNone/>
        <a:defRPr sz="44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930525787"/>
      </p:ext>
    </p:extLst>
  </p:cSld>
  <p:clrMap bg1="lt1" tx1="dk1" bg2="lt2" tx2="dk2" accent1="accent1" accent2="accent2" accent3="accent3" accent4="accent4" accent5="accent5" accent6="accent6" hlink="hlink" folHlink="folHlink"/>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7.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21.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17" Type="http://schemas.openxmlformats.org/officeDocument/2006/relationships/customXml" Target="../ink/ink66.xml"/><Relationship Id="rId21" Type="http://schemas.openxmlformats.org/officeDocument/2006/relationships/image" Target="../media/image10100.png"/><Relationship Id="rId531" Type="http://schemas.openxmlformats.org/officeDocument/2006/relationships/image" Target="../media/image186.png"/><Relationship Id="rId170" Type="http://schemas.openxmlformats.org/officeDocument/2006/relationships/image" Target="../media/image59.png"/><Relationship Id="rId268" Type="http://schemas.openxmlformats.org/officeDocument/2006/relationships/image" Target="../media/image108.png"/><Relationship Id="rId475" Type="http://schemas.openxmlformats.org/officeDocument/2006/relationships/image" Target="../media/image217.png"/><Relationship Id="rId32" Type="http://schemas.openxmlformats.org/officeDocument/2006/relationships/customXml" Target="../ink/ink16.xml"/><Relationship Id="rId128" Type="http://schemas.openxmlformats.org/officeDocument/2006/relationships/customXml" Target="../ink/ink72.xml"/><Relationship Id="rId335" Type="http://schemas.openxmlformats.org/officeDocument/2006/relationships/image" Target="../media/image147.png"/><Relationship Id="rId542" Type="http://schemas.openxmlformats.org/officeDocument/2006/relationships/customXml" Target="../ink/ink259.xml"/><Relationship Id="rId181" Type="http://schemas.openxmlformats.org/officeDocument/2006/relationships/customXml" Target="../ink/ink105.xml"/><Relationship Id="rId402" Type="http://schemas.openxmlformats.org/officeDocument/2006/relationships/customXml" Target="../ink/ink189.xml"/><Relationship Id="rId486" Type="http://schemas.openxmlformats.org/officeDocument/2006/relationships/customXml" Target="../ink/ink231.xml"/><Relationship Id="rId43" Type="http://schemas.openxmlformats.org/officeDocument/2006/relationships/image" Target="../media/image2110.png"/><Relationship Id="rId139" Type="http://schemas.openxmlformats.org/officeDocument/2006/relationships/customXml" Target="../ink/ink83.xml"/><Relationship Id="rId346" Type="http://schemas.openxmlformats.org/officeDocument/2006/relationships/customXml" Target="../ink/ink161.xml"/><Relationship Id="rId553" Type="http://schemas.openxmlformats.org/officeDocument/2006/relationships/customXml" Target="../ink/ink270.xml"/><Relationship Id="rId192" Type="http://schemas.openxmlformats.org/officeDocument/2006/relationships/image" Target="../media/image70.png"/><Relationship Id="rId206" Type="http://schemas.openxmlformats.org/officeDocument/2006/relationships/image" Target="../media/image77.png"/><Relationship Id="rId413" Type="http://schemas.openxmlformats.org/officeDocument/2006/relationships/image" Target="../media/image113.png"/><Relationship Id="rId497" Type="http://schemas.openxmlformats.org/officeDocument/2006/relationships/image" Target="../media/image228.png"/><Relationship Id="rId620" Type="http://schemas.openxmlformats.org/officeDocument/2006/relationships/customXml" Target="../ink/ink311.xml"/><Relationship Id="rId357" Type="http://schemas.openxmlformats.org/officeDocument/2006/relationships/image" Target="../media/image158.png"/><Relationship Id="rId54" Type="http://schemas.openxmlformats.org/officeDocument/2006/relationships/customXml" Target="../ink/ink27.xml"/><Relationship Id="rId217" Type="http://schemas.openxmlformats.org/officeDocument/2006/relationships/customXml" Target="../ink/ink123.xml"/><Relationship Id="rId564" Type="http://schemas.openxmlformats.org/officeDocument/2006/relationships/customXml" Target="../ink/ink281.xml"/><Relationship Id="rId424" Type="http://schemas.openxmlformats.org/officeDocument/2006/relationships/customXml" Target="../ink/ink200.xml"/><Relationship Id="rId270" Type="http://schemas.openxmlformats.org/officeDocument/2006/relationships/image" Target="../media/image109.png"/><Relationship Id="rId65" Type="http://schemas.openxmlformats.org/officeDocument/2006/relationships/image" Target="../media/image32.png"/><Relationship Id="rId130" Type="http://schemas.openxmlformats.org/officeDocument/2006/relationships/customXml" Target="../ink/ink74.xml"/><Relationship Id="rId368" Type="http://schemas.openxmlformats.org/officeDocument/2006/relationships/customXml" Target="../ink/ink172.xml"/><Relationship Id="rId575" Type="http://schemas.openxmlformats.org/officeDocument/2006/relationships/image" Target="../media/image195.png"/><Relationship Id="rId228" Type="http://schemas.openxmlformats.org/officeDocument/2006/relationships/image" Target="../media/image88.png"/><Relationship Id="rId435" Type="http://schemas.openxmlformats.org/officeDocument/2006/relationships/image" Target="../media/image124.png"/><Relationship Id="rId337" Type="http://schemas.openxmlformats.org/officeDocument/2006/relationships/image" Target="../media/image148.png"/><Relationship Id="rId502" Type="http://schemas.openxmlformats.org/officeDocument/2006/relationships/customXml" Target="../ink/ink239.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customXml" Target="../ink/ink85.xml"/><Relationship Id="rId379" Type="http://schemas.openxmlformats.org/officeDocument/2006/relationships/image" Target="../media/image169.png"/><Relationship Id="rId544" Type="http://schemas.openxmlformats.org/officeDocument/2006/relationships/customXml" Target="../ink/ink261.xml"/><Relationship Id="rId586" Type="http://schemas.openxmlformats.org/officeDocument/2006/relationships/customXml" Target="../ink/ink294.xml"/><Relationship Id="rId7" Type="http://schemas.openxmlformats.org/officeDocument/2006/relationships/image" Target="../media/image3101.png"/><Relationship Id="rId183" Type="http://schemas.openxmlformats.org/officeDocument/2006/relationships/customXml" Target="../ink/ink106.xml"/><Relationship Id="rId239" Type="http://schemas.openxmlformats.org/officeDocument/2006/relationships/customXml" Target="../ink/ink134.xml"/><Relationship Id="rId390" Type="http://schemas.openxmlformats.org/officeDocument/2006/relationships/customXml" Target="../ink/ink183.xml"/><Relationship Id="rId404" Type="http://schemas.openxmlformats.org/officeDocument/2006/relationships/customXml" Target="../ink/ink190.xml"/><Relationship Id="rId446" Type="http://schemas.openxmlformats.org/officeDocument/2006/relationships/customXml" Target="../ink/ink211.xml"/><Relationship Id="rId611" Type="http://schemas.openxmlformats.org/officeDocument/2006/relationships/image" Target="../media/image213.png"/><Relationship Id="rId250" Type="http://schemas.openxmlformats.org/officeDocument/2006/relationships/image" Target="../media/image99.png"/><Relationship Id="rId488" Type="http://schemas.openxmlformats.org/officeDocument/2006/relationships/customXml" Target="../ink/ink232.xml"/><Relationship Id="rId45" Type="http://schemas.openxmlformats.org/officeDocument/2006/relationships/image" Target="../media/image2210.png"/><Relationship Id="rId87" Type="http://schemas.openxmlformats.org/officeDocument/2006/relationships/image" Target="../media/image43.png"/><Relationship Id="rId110" Type="http://schemas.openxmlformats.org/officeDocument/2006/relationships/image" Target="../media/image47.png"/><Relationship Id="rId348" Type="http://schemas.openxmlformats.org/officeDocument/2006/relationships/customXml" Target="../ink/ink162.xml"/><Relationship Id="rId513" Type="http://schemas.openxmlformats.org/officeDocument/2006/relationships/image" Target="../media/image236.png"/><Relationship Id="rId555" Type="http://schemas.openxmlformats.org/officeDocument/2006/relationships/customXml" Target="../ink/ink272.xml"/><Relationship Id="rId597" Type="http://schemas.openxmlformats.org/officeDocument/2006/relationships/image" Target="../media/image206.png"/><Relationship Id="rId152" Type="http://schemas.openxmlformats.org/officeDocument/2006/relationships/image" Target="../media/image5010.png"/><Relationship Id="rId194" Type="http://schemas.openxmlformats.org/officeDocument/2006/relationships/image" Target="../media/image71.png"/><Relationship Id="rId208" Type="http://schemas.openxmlformats.org/officeDocument/2006/relationships/image" Target="../media/image78.png"/><Relationship Id="rId415" Type="http://schemas.openxmlformats.org/officeDocument/2006/relationships/image" Target="../media/image114.png"/><Relationship Id="rId457" Type="http://schemas.openxmlformats.org/officeDocument/2006/relationships/image" Target="../media/image135.png"/><Relationship Id="rId622" Type="http://schemas.openxmlformats.org/officeDocument/2006/relationships/customXml" Target="../ink/ink312.xml"/><Relationship Id="rId261" Type="http://schemas.openxmlformats.org/officeDocument/2006/relationships/customXml" Target="../ink/ink145.xml"/><Relationship Id="rId499" Type="http://schemas.openxmlformats.org/officeDocument/2006/relationships/image" Target="../media/image229.png"/><Relationship Id="rId14" Type="http://schemas.openxmlformats.org/officeDocument/2006/relationships/customXml" Target="../ink/ink7.xml"/><Relationship Id="rId56" Type="http://schemas.openxmlformats.org/officeDocument/2006/relationships/customXml" Target="../ink/ink28.xml"/><Relationship Id="rId359" Type="http://schemas.openxmlformats.org/officeDocument/2006/relationships/image" Target="../media/image159.png"/><Relationship Id="rId524" Type="http://schemas.openxmlformats.org/officeDocument/2006/relationships/customXml" Target="../ink/ink250.xml"/><Relationship Id="rId566" Type="http://schemas.openxmlformats.org/officeDocument/2006/relationships/customXml" Target="../ink/ink283.xml"/><Relationship Id="rId98" Type="http://schemas.openxmlformats.org/officeDocument/2006/relationships/customXml" Target="../ink/ink53.xml"/><Relationship Id="rId121" Type="http://schemas.openxmlformats.org/officeDocument/2006/relationships/customXml" Target="../ink/ink68.xml"/><Relationship Id="rId163" Type="http://schemas.openxmlformats.org/officeDocument/2006/relationships/customXml" Target="../ink/ink96.xml"/><Relationship Id="rId219" Type="http://schemas.openxmlformats.org/officeDocument/2006/relationships/customXml" Target="../ink/ink124.xml"/><Relationship Id="rId370" Type="http://schemas.openxmlformats.org/officeDocument/2006/relationships/customXml" Target="../ink/ink173.xml"/><Relationship Id="rId426" Type="http://schemas.openxmlformats.org/officeDocument/2006/relationships/customXml" Target="../ink/ink201.xml"/><Relationship Id="rId230" Type="http://schemas.openxmlformats.org/officeDocument/2006/relationships/image" Target="../media/image89.png"/><Relationship Id="rId468" Type="http://schemas.openxmlformats.org/officeDocument/2006/relationships/customXml" Target="../ink/ink222.xml"/><Relationship Id="rId25" Type="http://schemas.openxmlformats.org/officeDocument/2006/relationships/image" Target="../media/image12100.png"/><Relationship Id="rId67" Type="http://schemas.openxmlformats.org/officeDocument/2006/relationships/image" Target="../media/image33.png"/><Relationship Id="rId272" Type="http://schemas.openxmlformats.org/officeDocument/2006/relationships/image" Target="../media/image110.png"/><Relationship Id="rId535" Type="http://schemas.openxmlformats.org/officeDocument/2006/relationships/image" Target="../media/image188.png"/><Relationship Id="rId577" Type="http://schemas.openxmlformats.org/officeDocument/2006/relationships/image" Target="../media/image196.png"/><Relationship Id="rId132" Type="http://schemas.openxmlformats.org/officeDocument/2006/relationships/customXml" Target="../ink/ink76.xml"/><Relationship Id="rId174" Type="http://schemas.openxmlformats.org/officeDocument/2006/relationships/image" Target="../media/image61.png"/><Relationship Id="rId381" Type="http://schemas.openxmlformats.org/officeDocument/2006/relationships/image" Target="../media/image170.png"/><Relationship Id="rId602" Type="http://schemas.openxmlformats.org/officeDocument/2006/relationships/customXml" Target="../ink/ink302.xml"/><Relationship Id="rId241" Type="http://schemas.openxmlformats.org/officeDocument/2006/relationships/customXml" Target="../ink/ink135.xml"/><Relationship Id="rId437" Type="http://schemas.openxmlformats.org/officeDocument/2006/relationships/image" Target="../media/image125.png"/><Relationship Id="rId479" Type="http://schemas.openxmlformats.org/officeDocument/2006/relationships/image" Target="../media/image219.png"/><Relationship Id="rId36" Type="http://schemas.openxmlformats.org/officeDocument/2006/relationships/customXml" Target="../ink/ink18.xml"/><Relationship Id="rId339" Type="http://schemas.openxmlformats.org/officeDocument/2006/relationships/image" Target="../media/image149.png"/><Relationship Id="rId490" Type="http://schemas.openxmlformats.org/officeDocument/2006/relationships/customXml" Target="../ink/ink233.xml"/><Relationship Id="rId504" Type="http://schemas.openxmlformats.org/officeDocument/2006/relationships/customXml" Target="../ink/ink240.xml"/><Relationship Id="rId546" Type="http://schemas.openxmlformats.org/officeDocument/2006/relationships/customXml" Target="../ink/ink263.xml"/><Relationship Id="rId78" Type="http://schemas.openxmlformats.org/officeDocument/2006/relationships/customXml" Target="../ink/ink39.xml"/><Relationship Id="rId101" Type="http://schemas.openxmlformats.org/officeDocument/2006/relationships/customXml" Target="../ink/ink56.xml"/><Relationship Id="rId143" Type="http://schemas.openxmlformats.org/officeDocument/2006/relationships/customXml" Target="../ink/ink86.xml"/><Relationship Id="rId185" Type="http://schemas.openxmlformats.org/officeDocument/2006/relationships/customXml" Target="../ink/ink107.xml"/><Relationship Id="rId350" Type="http://schemas.openxmlformats.org/officeDocument/2006/relationships/customXml" Target="../ink/ink163.xml"/><Relationship Id="rId406" Type="http://schemas.openxmlformats.org/officeDocument/2006/relationships/customXml" Target="../ink/ink191.xml"/><Relationship Id="rId588" Type="http://schemas.openxmlformats.org/officeDocument/2006/relationships/customXml" Target="../ink/ink295.xml"/><Relationship Id="rId9" Type="http://schemas.openxmlformats.org/officeDocument/2006/relationships/image" Target="../media/image4100.png"/><Relationship Id="rId210" Type="http://schemas.openxmlformats.org/officeDocument/2006/relationships/image" Target="../media/image79.png"/><Relationship Id="rId392" Type="http://schemas.openxmlformats.org/officeDocument/2006/relationships/customXml" Target="../ink/ink184.xml"/><Relationship Id="rId448" Type="http://schemas.openxmlformats.org/officeDocument/2006/relationships/customXml" Target="../ink/ink212.xml"/><Relationship Id="rId613" Type="http://schemas.openxmlformats.org/officeDocument/2006/relationships/image" Target="../media/image241.png"/><Relationship Id="rId252" Type="http://schemas.openxmlformats.org/officeDocument/2006/relationships/image" Target="../media/image100.png"/><Relationship Id="rId515" Type="http://schemas.openxmlformats.org/officeDocument/2006/relationships/image" Target="../media/image237.png"/><Relationship Id="rId47" Type="http://schemas.openxmlformats.org/officeDocument/2006/relationships/image" Target="../media/image2310.png"/><Relationship Id="rId89" Type="http://schemas.openxmlformats.org/officeDocument/2006/relationships/image" Target="../media/image44.png"/><Relationship Id="rId112" Type="http://schemas.openxmlformats.org/officeDocument/2006/relationships/image" Target="../media/image48.png"/><Relationship Id="rId154" Type="http://schemas.openxmlformats.org/officeDocument/2006/relationships/image" Target="../media/image5110.png"/><Relationship Id="rId361" Type="http://schemas.openxmlformats.org/officeDocument/2006/relationships/image" Target="../media/image160.png"/><Relationship Id="rId557" Type="http://schemas.openxmlformats.org/officeDocument/2006/relationships/customXml" Target="../ink/ink274.xml"/><Relationship Id="rId599" Type="http://schemas.openxmlformats.org/officeDocument/2006/relationships/image" Target="../media/image207.png"/><Relationship Id="rId196" Type="http://schemas.openxmlformats.org/officeDocument/2006/relationships/image" Target="../media/image72.png"/><Relationship Id="rId417" Type="http://schemas.openxmlformats.org/officeDocument/2006/relationships/image" Target="../media/image115.png"/><Relationship Id="rId459" Type="http://schemas.openxmlformats.org/officeDocument/2006/relationships/image" Target="../media/image136.png"/><Relationship Id="rId624" Type="http://schemas.openxmlformats.org/officeDocument/2006/relationships/customXml" Target="../ink/ink313.xml"/><Relationship Id="rId16" Type="http://schemas.openxmlformats.org/officeDocument/2006/relationships/customXml" Target="../ink/ink8.xml"/><Relationship Id="rId221" Type="http://schemas.openxmlformats.org/officeDocument/2006/relationships/customXml" Target="../ink/ink125.xml"/><Relationship Id="rId263" Type="http://schemas.openxmlformats.org/officeDocument/2006/relationships/customXml" Target="../ink/ink146.xml"/><Relationship Id="rId470" Type="http://schemas.openxmlformats.org/officeDocument/2006/relationships/customXml" Target="../ink/ink223.xml"/><Relationship Id="rId526" Type="http://schemas.openxmlformats.org/officeDocument/2006/relationships/customXml" Target="../ink/ink251.xml"/><Relationship Id="rId58" Type="http://schemas.openxmlformats.org/officeDocument/2006/relationships/customXml" Target="../ink/ink29.xml"/><Relationship Id="rId123" Type="http://schemas.openxmlformats.org/officeDocument/2006/relationships/customXml" Target="../ink/ink69.xml"/><Relationship Id="rId330" Type="http://schemas.openxmlformats.org/officeDocument/2006/relationships/customXml" Target="../ink/ink153.xml"/><Relationship Id="rId568" Type="http://schemas.openxmlformats.org/officeDocument/2006/relationships/customXml" Target="../ink/ink285.xml"/><Relationship Id="rId165" Type="http://schemas.openxmlformats.org/officeDocument/2006/relationships/customXml" Target="../ink/ink97.xml"/><Relationship Id="rId372" Type="http://schemas.openxmlformats.org/officeDocument/2006/relationships/customXml" Target="../ink/ink174.xml"/><Relationship Id="rId428" Type="http://schemas.openxmlformats.org/officeDocument/2006/relationships/customXml" Target="../ink/ink202.xml"/><Relationship Id="rId232" Type="http://schemas.openxmlformats.org/officeDocument/2006/relationships/image" Target="../media/image90.png"/><Relationship Id="rId274" Type="http://schemas.openxmlformats.org/officeDocument/2006/relationships/image" Target="../media/image111.png"/><Relationship Id="rId481" Type="http://schemas.openxmlformats.org/officeDocument/2006/relationships/image" Target="../media/image220.png"/><Relationship Id="rId27" Type="http://schemas.openxmlformats.org/officeDocument/2006/relationships/image" Target="../media/image1310.png"/><Relationship Id="rId69" Type="http://schemas.openxmlformats.org/officeDocument/2006/relationships/image" Target="../media/image34.png"/><Relationship Id="rId134" Type="http://schemas.openxmlformats.org/officeDocument/2006/relationships/customXml" Target="../ink/ink78.xml"/><Relationship Id="rId537" Type="http://schemas.openxmlformats.org/officeDocument/2006/relationships/image" Target="../media/image189.png"/><Relationship Id="rId579" Type="http://schemas.openxmlformats.org/officeDocument/2006/relationships/image" Target="../media/image197.png"/><Relationship Id="rId80" Type="http://schemas.openxmlformats.org/officeDocument/2006/relationships/customXml" Target="../ink/ink40.xml"/><Relationship Id="rId176" Type="http://schemas.openxmlformats.org/officeDocument/2006/relationships/image" Target="../media/image62.png"/><Relationship Id="rId341" Type="http://schemas.openxmlformats.org/officeDocument/2006/relationships/image" Target="../media/image150.png"/><Relationship Id="rId383" Type="http://schemas.openxmlformats.org/officeDocument/2006/relationships/image" Target="../media/image171.png"/><Relationship Id="rId439" Type="http://schemas.openxmlformats.org/officeDocument/2006/relationships/image" Target="../media/image126.png"/><Relationship Id="rId590" Type="http://schemas.openxmlformats.org/officeDocument/2006/relationships/customXml" Target="../ink/ink296.xml"/><Relationship Id="rId604" Type="http://schemas.openxmlformats.org/officeDocument/2006/relationships/customXml" Target="../ink/ink303.xml"/><Relationship Id="rId201" Type="http://schemas.openxmlformats.org/officeDocument/2006/relationships/customXml" Target="../ink/ink115.xml"/><Relationship Id="rId243" Type="http://schemas.openxmlformats.org/officeDocument/2006/relationships/customXml" Target="../ink/ink136.xml"/><Relationship Id="rId450" Type="http://schemas.openxmlformats.org/officeDocument/2006/relationships/customXml" Target="../ink/ink213.xml"/><Relationship Id="rId506" Type="http://schemas.openxmlformats.org/officeDocument/2006/relationships/customXml" Target="../ink/ink241.xml"/><Relationship Id="rId38" Type="http://schemas.openxmlformats.org/officeDocument/2006/relationships/customXml" Target="../ink/ink19.xml"/><Relationship Id="rId103" Type="http://schemas.openxmlformats.org/officeDocument/2006/relationships/customXml" Target="../ink/ink58.xml"/><Relationship Id="rId492" Type="http://schemas.openxmlformats.org/officeDocument/2006/relationships/customXml" Target="../ink/ink234.xml"/><Relationship Id="rId548" Type="http://schemas.openxmlformats.org/officeDocument/2006/relationships/customXml" Target="../ink/ink265.xml"/><Relationship Id="rId91" Type="http://schemas.openxmlformats.org/officeDocument/2006/relationships/customXml" Target="../ink/ink46.xml"/><Relationship Id="rId145" Type="http://schemas.openxmlformats.org/officeDocument/2006/relationships/customXml" Target="../ink/ink87.xml"/><Relationship Id="rId187" Type="http://schemas.openxmlformats.org/officeDocument/2006/relationships/customXml" Target="../ink/ink108.xml"/><Relationship Id="rId352" Type="http://schemas.openxmlformats.org/officeDocument/2006/relationships/customXml" Target="../ink/ink164.xml"/><Relationship Id="rId394" Type="http://schemas.openxmlformats.org/officeDocument/2006/relationships/customXml" Target="../ink/ink185.xml"/><Relationship Id="rId408" Type="http://schemas.openxmlformats.org/officeDocument/2006/relationships/customXml" Target="../ink/ink192.xml"/><Relationship Id="rId615" Type="http://schemas.openxmlformats.org/officeDocument/2006/relationships/image" Target="../media/image242.png"/><Relationship Id="rId212" Type="http://schemas.openxmlformats.org/officeDocument/2006/relationships/image" Target="../media/image80.png"/><Relationship Id="rId254" Type="http://schemas.openxmlformats.org/officeDocument/2006/relationships/image" Target="../media/image101.png"/><Relationship Id="rId49" Type="http://schemas.openxmlformats.org/officeDocument/2006/relationships/image" Target="../media/image2412.png"/><Relationship Id="rId114" Type="http://schemas.openxmlformats.org/officeDocument/2006/relationships/image" Target="../media/image49.png"/><Relationship Id="rId461" Type="http://schemas.openxmlformats.org/officeDocument/2006/relationships/image" Target="../media/image137.png"/><Relationship Id="rId517" Type="http://schemas.openxmlformats.org/officeDocument/2006/relationships/image" Target="../media/image238.png"/><Relationship Id="rId559" Type="http://schemas.openxmlformats.org/officeDocument/2006/relationships/customXml" Target="../ink/ink276.xml"/><Relationship Id="rId60" Type="http://schemas.openxmlformats.org/officeDocument/2006/relationships/customXml" Target="../ink/ink30.xml"/><Relationship Id="rId156" Type="http://schemas.openxmlformats.org/officeDocument/2006/relationships/image" Target="../media/image5210.png"/><Relationship Id="rId198" Type="http://schemas.openxmlformats.org/officeDocument/2006/relationships/image" Target="../media/image73.png"/><Relationship Id="rId363" Type="http://schemas.openxmlformats.org/officeDocument/2006/relationships/image" Target="../media/image161.png"/><Relationship Id="rId419" Type="http://schemas.openxmlformats.org/officeDocument/2006/relationships/image" Target="../media/image116.png"/><Relationship Id="rId570" Type="http://schemas.openxmlformats.org/officeDocument/2006/relationships/customXml" Target="../ink/ink286.xml"/><Relationship Id="rId626" Type="http://schemas.openxmlformats.org/officeDocument/2006/relationships/customXml" Target="../ink/ink314.xml"/><Relationship Id="rId223" Type="http://schemas.openxmlformats.org/officeDocument/2006/relationships/customXml" Target="../ink/ink126.xml"/><Relationship Id="rId430" Type="http://schemas.openxmlformats.org/officeDocument/2006/relationships/customXml" Target="../ink/ink203.xml"/><Relationship Id="rId18" Type="http://schemas.openxmlformats.org/officeDocument/2006/relationships/customXml" Target="../ink/ink9.xml"/><Relationship Id="rId265" Type="http://schemas.openxmlformats.org/officeDocument/2006/relationships/customXml" Target="../ink/ink147.xml"/><Relationship Id="rId472" Type="http://schemas.openxmlformats.org/officeDocument/2006/relationships/customXml" Target="../ink/ink224.xml"/><Relationship Id="rId528" Type="http://schemas.openxmlformats.org/officeDocument/2006/relationships/customXml" Target="../ink/ink252.xml"/><Relationship Id="rId125" Type="http://schemas.openxmlformats.org/officeDocument/2006/relationships/customXml" Target="../ink/ink70.xml"/><Relationship Id="rId167" Type="http://schemas.openxmlformats.org/officeDocument/2006/relationships/customXml" Target="../ink/ink98.xml"/><Relationship Id="rId332" Type="http://schemas.openxmlformats.org/officeDocument/2006/relationships/customXml" Target="../ink/ink154.xml"/><Relationship Id="rId374" Type="http://schemas.openxmlformats.org/officeDocument/2006/relationships/customXml" Target="../ink/ink175.xml"/><Relationship Id="rId581" Type="http://schemas.openxmlformats.org/officeDocument/2006/relationships/image" Target="../media/image198.png"/><Relationship Id="rId71" Type="http://schemas.openxmlformats.org/officeDocument/2006/relationships/image" Target="../media/image35.png"/><Relationship Id="rId234" Type="http://schemas.openxmlformats.org/officeDocument/2006/relationships/image" Target="../media/image91.png"/><Relationship Id="rId2" Type="http://schemas.openxmlformats.org/officeDocument/2006/relationships/customXml" Target="../ink/ink1.xml"/><Relationship Id="rId29" Type="http://schemas.openxmlformats.org/officeDocument/2006/relationships/image" Target="../media/image1414.png"/><Relationship Id="rId441" Type="http://schemas.openxmlformats.org/officeDocument/2006/relationships/image" Target="../media/image127.png"/><Relationship Id="rId483" Type="http://schemas.openxmlformats.org/officeDocument/2006/relationships/image" Target="../media/image221.png"/><Relationship Id="rId539" Type="http://schemas.openxmlformats.org/officeDocument/2006/relationships/image" Target="../media/image190.png"/><Relationship Id="rId40" Type="http://schemas.openxmlformats.org/officeDocument/2006/relationships/customXml" Target="../ink/ink20.xml"/><Relationship Id="rId136" Type="http://schemas.openxmlformats.org/officeDocument/2006/relationships/customXml" Target="../ink/ink80.xml"/><Relationship Id="rId178" Type="http://schemas.openxmlformats.org/officeDocument/2006/relationships/image" Target="../media/image63.png"/><Relationship Id="rId343" Type="http://schemas.openxmlformats.org/officeDocument/2006/relationships/image" Target="../media/image151.png"/><Relationship Id="rId550" Type="http://schemas.openxmlformats.org/officeDocument/2006/relationships/customXml" Target="../ink/ink267.xml"/><Relationship Id="rId82" Type="http://schemas.openxmlformats.org/officeDocument/2006/relationships/customXml" Target="../ink/ink41.xml"/><Relationship Id="rId203" Type="http://schemas.openxmlformats.org/officeDocument/2006/relationships/customXml" Target="../ink/ink116.xml"/><Relationship Id="rId385" Type="http://schemas.openxmlformats.org/officeDocument/2006/relationships/image" Target="../media/image172.png"/><Relationship Id="rId592" Type="http://schemas.openxmlformats.org/officeDocument/2006/relationships/customXml" Target="../ink/ink297.xml"/><Relationship Id="rId606" Type="http://schemas.openxmlformats.org/officeDocument/2006/relationships/customXml" Target="../ink/ink304.xml"/><Relationship Id="rId245" Type="http://schemas.openxmlformats.org/officeDocument/2006/relationships/customXml" Target="../ink/ink137.xml"/><Relationship Id="rId410" Type="http://schemas.openxmlformats.org/officeDocument/2006/relationships/customXml" Target="../ink/ink193.xml"/><Relationship Id="rId452" Type="http://schemas.openxmlformats.org/officeDocument/2006/relationships/customXml" Target="../ink/ink214.xml"/><Relationship Id="rId494" Type="http://schemas.openxmlformats.org/officeDocument/2006/relationships/customXml" Target="../ink/ink235.xml"/><Relationship Id="rId508" Type="http://schemas.openxmlformats.org/officeDocument/2006/relationships/customXml" Target="../ink/ink242.xml"/><Relationship Id="rId105" Type="http://schemas.openxmlformats.org/officeDocument/2006/relationships/customXml" Target="../ink/ink60.xml"/><Relationship Id="rId147" Type="http://schemas.openxmlformats.org/officeDocument/2006/relationships/customXml" Target="../ink/ink88.xml"/><Relationship Id="rId354" Type="http://schemas.openxmlformats.org/officeDocument/2006/relationships/customXml" Target="../ink/ink165.xml"/><Relationship Id="rId51" Type="http://schemas.openxmlformats.org/officeDocument/2006/relationships/image" Target="../media/image2512.png"/><Relationship Id="rId93" Type="http://schemas.openxmlformats.org/officeDocument/2006/relationships/customXml" Target="../ink/ink48.xml"/><Relationship Id="rId189" Type="http://schemas.openxmlformats.org/officeDocument/2006/relationships/customXml" Target="../ink/ink109.xml"/><Relationship Id="rId396" Type="http://schemas.openxmlformats.org/officeDocument/2006/relationships/customXml" Target="../ink/ink186.xml"/><Relationship Id="rId561" Type="http://schemas.openxmlformats.org/officeDocument/2006/relationships/customXml" Target="../ink/ink278.xml"/><Relationship Id="rId617" Type="http://schemas.openxmlformats.org/officeDocument/2006/relationships/image" Target="../media/image243.png"/><Relationship Id="rId214" Type="http://schemas.openxmlformats.org/officeDocument/2006/relationships/image" Target="../media/image81.png"/><Relationship Id="rId256" Type="http://schemas.openxmlformats.org/officeDocument/2006/relationships/image" Target="../media/image102.png"/><Relationship Id="rId421" Type="http://schemas.openxmlformats.org/officeDocument/2006/relationships/image" Target="../media/image117.png"/><Relationship Id="rId463" Type="http://schemas.openxmlformats.org/officeDocument/2006/relationships/image" Target="../media/image138.png"/><Relationship Id="rId519" Type="http://schemas.openxmlformats.org/officeDocument/2006/relationships/image" Target="../media/image239.png"/><Relationship Id="rId116" Type="http://schemas.openxmlformats.org/officeDocument/2006/relationships/image" Target="../media/image50.png"/><Relationship Id="rId158" Type="http://schemas.openxmlformats.org/officeDocument/2006/relationships/image" Target="../media/image5310.png"/><Relationship Id="rId530" Type="http://schemas.openxmlformats.org/officeDocument/2006/relationships/customXml" Target="../ink/ink253.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162.png"/><Relationship Id="rId572" Type="http://schemas.openxmlformats.org/officeDocument/2006/relationships/customXml" Target="../ink/ink287.xml"/><Relationship Id="rId225" Type="http://schemas.openxmlformats.org/officeDocument/2006/relationships/customXml" Target="../ink/ink127.xml"/><Relationship Id="rId267" Type="http://schemas.openxmlformats.org/officeDocument/2006/relationships/customXml" Target="../ink/ink148.xml"/><Relationship Id="rId432" Type="http://schemas.openxmlformats.org/officeDocument/2006/relationships/customXml" Target="../ink/ink204.xml"/><Relationship Id="rId474" Type="http://schemas.openxmlformats.org/officeDocument/2006/relationships/customXml" Target="../ink/ink225.xml"/><Relationship Id="rId127" Type="http://schemas.openxmlformats.org/officeDocument/2006/relationships/customXml" Target="../ink/ink71.xml"/><Relationship Id="rId31" Type="http://schemas.openxmlformats.org/officeDocument/2006/relationships/image" Target="../media/image1510.png"/><Relationship Id="rId73" Type="http://schemas.openxmlformats.org/officeDocument/2006/relationships/image" Target="../media/image36.png"/><Relationship Id="rId169" Type="http://schemas.openxmlformats.org/officeDocument/2006/relationships/customXml" Target="../ink/ink99.xml"/><Relationship Id="rId334" Type="http://schemas.openxmlformats.org/officeDocument/2006/relationships/customXml" Target="../ink/ink155.xml"/><Relationship Id="rId376" Type="http://schemas.openxmlformats.org/officeDocument/2006/relationships/customXml" Target="../ink/ink176.xml"/><Relationship Id="rId541" Type="http://schemas.openxmlformats.org/officeDocument/2006/relationships/image" Target="../media/image191.png"/><Relationship Id="rId583" Type="http://schemas.openxmlformats.org/officeDocument/2006/relationships/image" Target="../media/image199.png"/><Relationship Id="rId4" Type="http://schemas.openxmlformats.org/officeDocument/2006/relationships/customXml" Target="../ink/ink2.xml"/><Relationship Id="rId180" Type="http://schemas.openxmlformats.org/officeDocument/2006/relationships/image" Target="../media/image64.png"/><Relationship Id="rId236" Type="http://schemas.openxmlformats.org/officeDocument/2006/relationships/image" Target="../media/image92.png"/><Relationship Id="rId401" Type="http://schemas.openxmlformats.org/officeDocument/2006/relationships/image" Target="../media/image180.png"/><Relationship Id="rId443" Type="http://schemas.openxmlformats.org/officeDocument/2006/relationships/image" Target="../media/image128.png"/><Relationship Id="rId485" Type="http://schemas.openxmlformats.org/officeDocument/2006/relationships/image" Target="../media/image222.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82.xml"/><Relationship Id="rId345" Type="http://schemas.openxmlformats.org/officeDocument/2006/relationships/image" Target="../media/image152.png"/><Relationship Id="rId387" Type="http://schemas.openxmlformats.org/officeDocument/2006/relationships/image" Target="../media/image173.png"/><Relationship Id="rId510" Type="http://schemas.openxmlformats.org/officeDocument/2006/relationships/customXml" Target="../ink/ink243.xml"/><Relationship Id="rId552" Type="http://schemas.openxmlformats.org/officeDocument/2006/relationships/customXml" Target="../ink/ink269.xml"/><Relationship Id="rId594" Type="http://schemas.openxmlformats.org/officeDocument/2006/relationships/customXml" Target="../ink/ink298.xml"/><Relationship Id="rId608" Type="http://schemas.openxmlformats.org/officeDocument/2006/relationships/customXml" Target="../ink/ink305.xml"/><Relationship Id="rId191" Type="http://schemas.openxmlformats.org/officeDocument/2006/relationships/customXml" Target="../ink/ink110.xml"/><Relationship Id="rId205" Type="http://schemas.openxmlformats.org/officeDocument/2006/relationships/customXml" Target="../ink/ink117.xml"/><Relationship Id="rId247" Type="http://schemas.openxmlformats.org/officeDocument/2006/relationships/customXml" Target="../ink/ink138.xml"/><Relationship Id="rId412" Type="http://schemas.openxmlformats.org/officeDocument/2006/relationships/customXml" Target="../ink/ink194.xml"/><Relationship Id="rId107" Type="http://schemas.openxmlformats.org/officeDocument/2006/relationships/customXml" Target="../ink/ink61.xml"/><Relationship Id="rId454" Type="http://schemas.openxmlformats.org/officeDocument/2006/relationships/customXml" Target="../ink/ink215.xml"/><Relationship Id="rId496" Type="http://schemas.openxmlformats.org/officeDocument/2006/relationships/customXml" Target="../ink/ink236.xml"/><Relationship Id="rId11" Type="http://schemas.openxmlformats.org/officeDocument/2006/relationships/image" Target="../media/image5100.png"/><Relationship Id="rId53" Type="http://schemas.openxmlformats.org/officeDocument/2006/relationships/image" Target="../media/image2611.png"/><Relationship Id="rId149" Type="http://schemas.openxmlformats.org/officeDocument/2006/relationships/customXml" Target="../ink/ink89.xml"/><Relationship Id="rId356" Type="http://schemas.openxmlformats.org/officeDocument/2006/relationships/customXml" Target="../ink/ink166.xml"/><Relationship Id="rId398" Type="http://schemas.openxmlformats.org/officeDocument/2006/relationships/customXml" Target="../ink/ink187.xml"/><Relationship Id="rId521" Type="http://schemas.openxmlformats.org/officeDocument/2006/relationships/image" Target="../media/image240.png"/><Relationship Id="rId563" Type="http://schemas.openxmlformats.org/officeDocument/2006/relationships/customXml" Target="../ink/ink280.xml"/><Relationship Id="rId619" Type="http://schemas.openxmlformats.org/officeDocument/2006/relationships/image" Target="../media/image244.png"/><Relationship Id="rId95" Type="http://schemas.openxmlformats.org/officeDocument/2006/relationships/customXml" Target="../ink/ink50.xml"/><Relationship Id="rId160" Type="http://schemas.openxmlformats.org/officeDocument/2006/relationships/image" Target="../media/image5410.png"/><Relationship Id="rId216" Type="http://schemas.openxmlformats.org/officeDocument/2006/relationships/image" Target="../media/image82.png"/><Relationship Id="rId423" Type="http://schemas.openxmlformats.org/officeDocument/2006/relationships/image" Target="../media/image118.png"/><Relationship Id="rId258" Type="http://schemas.openxmlformats.org/officeDocument/2006/relationships/image" Target="../media/image103.png"/><Relationship Id="rId465" Type="http://schemas.openxmlformats.org/officeDocument/2006/relationships/image" Target="../media/image13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image" Target="../media/image51.png"/><Relationship Id="rId367" Type="http://schemas.openxmlformats.org/officeDocument/2006/relationships/image" Target="../media/image163.png"/><Relationship Id="rId532" Type="http://schemas.openxmlformats.org/officeDocument/2006/relationships/customXml" Target="../ink/ink254.xml"/><Relationship Id="rId574" Type="http://schemas.openxmlformats.org/officeDocument/2006/relationships/customXml" Target="../ink/ink288.xml"/><Relationship Id="rId171" Type="http://schemas.openxmlformats.org/officeDocument/2006/relationships/customXml" Target="../ink/ink100.xml"/><Relationship Id="rId227" Type="http://schemas.openxmlformats.org/officeDocument/2006/relationships/customXml" Target="../ink/ink128.xml"/><Relationship Id="rId269" Type="http://schemas.openxmlformats.org/officeDocument/2006/relationships/customXml" Target="../ink/ink149.xml"/><Relationship Id="rId434" Type="http://schemas.openxmlformats.org/officeDocument/2006/relationships/customXml" Target="../ink/ink205.xml"/><Relationship Id="rId476" Type="http://schemas.openxmlformats.org/officeDocument/2006/relationships/customXml" Target="../ink/ink226.xml"/><Relationship Id="rId33" Type="http://schemas.openxmlformats.org/officeDocument/2006/relationships/image" Target="../media/image1610.png"/><Relationship Id="rId129" Type="http://schemas.openxmlformats.org/officeDocument/2006/relationships/customXml" Target="../ink/ink73.xml"/><Relationship Id="rId336" Type="http://schemas.openxmlformats.org/officeDocument/2006/relationships/customXml" Target="../ink/ink156.xml"/><Relationship Id="rId501" Type="http://schemas.openxmlformats.org/officeDocument/2006/relationships/image" Target="../media/image230.png"/><Relationship Id="rId543" Type="http://schemas.openxmlformats.org/officeDocument/2006/relationships/customXml" Target="../ink/ink260.xml"/><Relationship Id="rId75" Type="http://schemas.openxmlformats.org/officeDocument/2006/relationships/image" Target="../media/image37.png"/><Relationship Id="rId140" Type="http://schemas.openxmlformats.org/officeDocument/2006/relationships/customXml" Target="../ink/ink84.xml"/><Relationship Id="rId182" Type="http://schemas.openxmlformats.org/officeDocument/2006/relationships/image" Target="../media/image65.png"/><Relationship Id="rId378" Type="http://schemas.openxmlformats.org/officeDocument/2006/relationships/customXml" Target="../ink/ink177.xml"/><Relationship Id="rId403" Type="http://schemas.openxmlformats.org/officeDocument/2006/relationships/image" Target="../media/image181.png"/><Relationship Id="rId585" Type="http://schemas.openxmlformats.org/officeDocument/2006/relationships/image" Target="../media/image200.png"/><Relationship Id="rId6" Type="http://schemas.openxmlformats.org/officeDocument/2006/relationships/customXml" Target="../ink/ink3.xml"/><Relationship Id="rId238" Type="http://schemas.openxmlformats.org/officeDocument/2006/relationships/image" Target="../media/image93.png"/><Relationship Id="rId445" Type="http://schemas.openxmlformats.org/officeDocument/2006/relationships/image" Target="../media/image129.png"/><Relationship Id="rId487" Type="http://schemas.openxmlformats.org/officeDocument/2006/relationships/image" Target="../media/image223.png"/><Relationship Id="rId610" Type="http://schemas.openxmlformats.org/officeDocument/2006/relationships/customXml" Target="../ink/ink306.xml"/><Relationship Id="rId347" Type="http://schemas.openxmlformats.org/officeDocument/2006/relationships/image" Target="../media/image153.png"/><Relationship Id="rId512" Type="http://schemas.openxmlformats.org/officeDocument/2006/relationships/customXml" Target="../ink/ink244.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customXml" Target="../ink/ink90.xml"/><Relationship Id="rId389" Type="http://schemas.openxmlformats.org/officeDocument/2006/relationships/image" Target="../media/image174.png"/><Relationship Id="rId554" Type="http://schemas.openxmlformats.org/officeDocument/2006/relationships/customXml" Target="../ink/ink271.xml"/><Relationship Id="rId596" Type="http://schemas.openxmlformats.org/officeDocument/2006/relationships/customXml" Target="../ink/ink299.xml"/><Relationship Id="rId193" Type="http://schemas.openxmlformats.org/officeDocument/2006/relationships/customXml" Target="../ink/ink111.xml"/><Relationship Id="rId207" Type="http://schemas.openxmlformats.org/officeDocument/2006/relationships/customXml" Target="../ink/ink118.xml"/><Relationship Id="rId249" Type="http://schemas.openxmlformats.org/officeDocument/2006/relationships/customXml" Target="../ink/ink139.xml"/><Relationship Id="rId414" Type="http://schemas.openxmlformats.org/officeDocument/2006/relationships/customXml" Target="../ink/ink195.xml"/><Relationship Id="rId456" Type="http://schemas.openxmlformats.org/officeDocument/2006/relationships/customXml" Target="../ink/ink216.xml"/><Relationship Id="rId498" Type="http://schemas.openxmlformats.org/officeDocument/2006/relationships/customXml" Target="../ink/ink237.xml"/><Relationship Id="rId621" Type="http://schemas.openxmlformats.org/officeDocument/2006/relationships/image" Target="../media/image245.png"/><Relationship Id="rId13" Type="http://schemas.openxmlformats.org/officeDocument/2006/relationships/image" Target="../media/image6100.png"/><Relationship Id="rId109" Type="http://schemas.openxmlformats.org/officeDocument/2006/relationships/customXml" Target="../ink/ink62.xml"/><Relationship Id="rId260" Type="http://schemas.openxmlformats.org/officeDocument/2006/relationships/image" Target="../media/image104.png"/><Relationship Id="rId523" Type="http://schemas.openxmlformats.org/officeDocument/2006/relationships/image" Target="../media/image141.png"/><Relationship Id="rId55" Type="http://schemas.openxmlformats.org/officeDocument/2006/relationships/image" Target="../media/image2710.png"/><Relationship Id="rId97" Type="http://schemas.openxmlformats.org/officeDocument/2006/relationships/customXml" Target="../ink/ink52.xml"/><Relationship Id="rId120" Type="http://schemas.openxmlformats.org/officeDocument/2006/relationships/image" Target="../media/image52.png"/><Relationship Id="rId358" Type="http://schemas.openxmlformats.org/officeDocument/2006/relationships/customXml" Target="../ink/ink167.xml"/><Relationship Id="rId565" Type="http://schemas.openxmlformats.org/officeDocument/2006/relationships/customXml" Target="../ink/ink282.xml"/><Relationship Id="rId162" Type="http://schemas.openxmlformats.org/officeDocument/2006/relationships/image" Target="../media/image5510.png"/><Relationship Id="rId218" Type="http://schemas.openxmlformats.org/officeDocument/2006/relationships/image" Target="../media/image83.png"/><Relationship Id="rId425" Type="http://schemas.openxmlformats.org/officeDocument/2006/relationships/image" Target="../media/image119.png"/><Relationship Id="rId467" Type="http://schemas.openxmlformats.org/officeDocument/2006/relationships/image" Target="../media/image140.png"/><Relationship Id="rId271" Type="http://schemas.openxmlformats.org/officeDocument/2006/relationships/customXml" Target="../ink/ink150.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customXml" Target="../ink/ink75.xml"/><Relationship Id="rId369" Type="http://schemas.openxmlformats.org/officeDocument/2006/relationships/image" Target="../media/image164.png"/><Relationship Id="rId534" Type="http://schemas.openxmlformats.org/officeDocument/2006/relationships/customXml" Target="../ink/ink255.xml"/><Relationship Id="rId576" Type="http://schemas.openxmlformats.org/officeDocument/2006/relationships/customXml" Target="../ink/ink289.xml"/><Relationship Id="rId173" Type="http://schemas.openxmlformats.org/officeDocument/2006/relationships/customXml" Target="../ink/ink101.xml"/><Relationship Id="rId229" Type="http://schemas.openxmlformats.org/officeDocument/2006/relationships/customXml" Target="../ink/ink129.xml"/><Relationship Id="rId380" Type="http://schemas.openxmlformats.org/officeDocument/2006/relationships/customXml" Target="../ink/ink178.xml"/><Relationship Id="rId436" Type="http://schemas.openxmlformats.org/officeDocument/2006/relationships/customXml" Target="../ink/ink206.xml"/><Relationship Id="rId601" Type="http://schemas.openxmlformats.org/officeDocument/2006/relationships/image" Target="../media/image208.png"/><Relationship Id="rId240" Type="http://schemas.openxmlformats.org/officeDocument/2006/relationships/image" Target="../media/image94.png"/><Relationship Id="rId478" Type="http://schemas.openxmlformats.org/officeDocument/2006/relationships/customXml" Target="../ink/ink227.xml"/><Relationship Id="rId35" Type="http://schemas.openxmlformats.org/officeDocument/2006/relationships/image" Target="../media/image1710.png"/><Relationship Id="rId77" Type="http://schemas.openxmlformats.org/officeDocument/2006/relationships/image" Target="../media/image38.png"/><Relationship Id="rId100" Type="http://schemas.openxmlformats.org/officeDocument/2006/relationships/customXml" Target="../ink/ink55.xml"/><Relationship Id="rId338" Type="http://schemas.openxmlformats.org/officeDocument/2006/relationships/customXml" Target="../ink/ink157.xml"/><Relationship Id="rId503" Type="http://schemas.openxmlformats.org/officeDocument/2006/relationships/image" Target="../media/image231.png"/><Relationship Id="rId545" Type="http://schemas.openxmlformats.org/officeDocument/2006/relationships/customXml" Target="../ink/ink262.xml"/><Relationship Id="rId587" Type="http://schemas.openxmlformats.org/officeDocument/2006/relationships/image" Target="../media/image201.png"/><Relationship Id="rId8" Type="http://schemas.openxmlformats.org/officeDocument/2006/relationships/customXml" Target="../ink/ink4.xml"/><Relationship Id="rId142" Type="http://schemas.openxmlformats.org/officeDocument/2006/relationships/image" Target="../media/image4510.png"/><Relationship Id="rId184" Type="http://schemas.openxmlformats.org/officeDocument/2006/relationships/image" Target="../media/image66.png"/><Relationship Id="rId391" Type="http://schemas.openxmlformats.org/officeDocument/2006/relationships/image" Target="../media/image175.png"/><Relationship Id="rId405" Type="http://schemas.openxmlformats.org/officeDocument/2006/relationships/image" Target="../media/image182.png"/><Relationship Id="rId447" Type="http://schemas.openxmlformats.org/officeDocument/2006/relationships/image" Target="../media/image130.png"/><Relationship Id="rId612" Type="http://schemas.openxmlformats.org/officeDocument/2006/relationships/customXml" Target="../ink/ink307.xml"/><Relationship Id="rId251" Type="http://schemas.openxmlformats.org/officeDocument/2006/relationships/customXml" Target="../ink/ink140.xml"/><Relationship Id="rId489" Type="http://schemas.openxmlformats.org/officeDocument/2006/relationships/image" Target="../media/image224.png"/><Relationship Id="rId46" Type="http://schemas.openxmlformats.org/officeDocument/2006/relationships/customXml" Target="../ink/ink23.xml"/><Relationship Id="rId349" Type="http://schemas.openxmlformats.org/officeDocument/2006/relationships/image" Target="../media/image154.png"/><Relationship Id="rId514" Type="http://schemas.openxmlformats.org/officeDocument/2006/relationships/customXml" Target="../ink/ink245.xml"/><Relationship Id="rId556" Type="http://schemas.openxmlformats.org/officeDocument/2006/relationships/customXml" Target="../ink/ink273.xml"/><Relationship Id="rId88" Type="http://schemas.openxmlformats.org/officeDocument/2006/relationships/customXml" Target="../ink/ink44.xml"/><Relationship Id="rId111" Type="http://schemas.openxmlformats.org/officeDocument/2006/relationships/customXml" Target="../ink/ink63.xml"/><Relationship Id="rId153" Type="http://schemas.openxmlformats.org/officeDocument/2006/relationships/customXml" Target="../ink/ink91.xml"/><Relationship Id="rId195" Type="http://schemas.openxmlformats.org/officeDocument/2006/relationships/customXml" Target="../ink/ink112.xml"/><Relationship Id="rId209" Type="http://schemas.openxmlformats.org/officeDocument/2006/relationships/customXml" Target="../ink/ink119.xml"/><Relationship Id="rId360" Type="http://schemas.openxmlformats.org/officeDocument/2006/relationships/customXml" Target="../ink/ink168.xml"/><Relationship Id="rId416" Type="http://schemas.openxmlformats.org/officeDocument/2006/relationships/customXml" Target="../ink/ink196.xml"/><Relationship Id="rId598" Type="http://schemas.openxmlformats.org/officeDocument/2006/relationships/customXml" Target="../ink/ink300.xml"/><Relationship Id="rId220" Type="http://schemas.openxmlformats.org/officeDocument/2006/relationships/image" Target="../media/image84.png"/><Relationship Id="rId458" Type="http://schemas.openxmlformats.org/officeDocument/2006/relationships/customXml" Target="../ink/ink217.xml"/><Relationship Id="rId623" Type="http://schemas.openxmlformats.org/officeDocument/2006/relationships/image" Target="../media/image246.png"/><Relationship Id="rId15" Type="http://schemas.openxmlformats.org/officeDocument/2006/relationships/image" Target="../media/image7100.png"/><Relationship Id="rId57" Type="http://schemas.openxmlformats.org/officeDocument/2006/relationships/image" Target="../media/image2810.png"/><Relationship Id="rId262" Type="http://schemas.openxmlformats.org/officeDocument/2006/relationships/image" Target="../media/image105.png"/><Relationship Id="rId525" Type="http://schemas.openxmlformats.org/officeDocument/2006/relationships/image" Target="../media/image142.png"/><Relationship Id="rId567" Type="http://schemas.openxmlformats.org/officeDocument/2006/relationships/customXml" Target="../ink/ink284.xml"/><Relationship Id="rId99" Type="http://schemas.openxmlformats.org/officeDocument/2006/relationships/customXml" Target="../ink/ink54.xml"/><Relationship Id="rId122" Type="http://schemas.openxmlformats.org/officeDocument/2006/relationships/image" Target="../media/image53.png"/><Relationship Id="rId164" Type="http://schemas.openxmlformats.org/officeDocument/2006/relationships/image" Target="../media/image56.png"/><Relationship Id="rId371" Type="http://schemas.openxmlformats.org/officeDocument/2006/relationships/image" Target="../media/image165.png"/><Relationship Id="rId427" Type="http://schemas.openxmlformats.org/officeDocument/2006/relationships/image" Target="../media/image120.png"/><Relationship Id="rId469" Type="http://schemas.openxmlformats.org/officeDocument/2006/relationships/image" Target="../media/image214.png"/><Relationship Id="rId26" Type="http://schemas.openxmlformats.org/officeDocument/2006/relationships/customXml" Target="../ink/ink13.xml"/><Relationship Id="rId231" Type="http://schemas.openxmlformats.org/officeDocument/2006/relationships/customXml" Target="../ink/ink130.xml"/><Relationship Id="rId273" Type="http://schemas.openxmlformats.org/officeDocument/2006/relationships/customXml" Target="../ink/ink151.xml"/><Relationship Id="rId329" Type="http://schemas.openxmlformats.org/officeDocument/2006/relationships/image" Target="../media/image144.png"/><Relationship Id="rId480" Type="http://schemas.openxmlformats.org/officeDocument/2006/relationships/customXml" Target="../ink/ink228.xml"/><Relationship Id="rId536" Type="http://schemas.openxmlformats.org/officeDocument/2006/relationships/customXml" Target="../ink/ink256.xml"/><Relationship Id="rId68" Type="http://schemas.openxmlformats.org/officeDocument/2006/relationships/customXml" Target="../ink/ink34.xml"/><Relationship Id="rId133" Type="http://schemas.openxmlformats.org/officeDocument/2006/relationships/customXml" Target="../ink/ink77.xml"/><Relationship Id="rId175" Type="http://schemas.openxmlformats.org/officeDocument/2006/relationships/customXml" Target="../ink/ink102.xml"/><Relationship Id="rId340" Type="http://schemas.openxmlformats.org/officeDocument/2006/relationships/customXml" Target="../ink/ink158.xml"/><Relationship Id="rId578" Type="http://schemas.openxmlformats.org/officeDocument/2006/relationships/customXml" Target="../ink/ink290.xml"/><Relationship Id="rId200" Type="http://schemas.openxmlformats.org/officeDocument/2006/relationships/image" Target="../media/image74.png"/><Relationship Id="rId382" Type="http://schemas.openxmlformats.org/officeDocument/2006/relationships/customXml" Target="../ink/ink179.xml"/><Relationship Id="rId438" Type="http://schemas.openxmlformats.org/officeDocument/2006/relationships/customXml" Target="../ink/ink207.xml"/><Relationship Id="rId603" Type="http://schemas.openxmlformats.org/officeDocument/2006/relationships/image" Target="../media/image209.png"/><Relationship Id="rId242" Type="http://schemas.openxmlformats.org/officeDocument/2006/relationships/image" Target="../media/image95.png"/><Relationship Id="rId491" Type="http://schemas.openxmlformats.org/officeDocument/2006/relationships/image" Target="../media/image225.png"/><Relationship Id="rId505" Type="http://schemas.openxmlformats.org/officeDocument/2006/relationships/image" Target="../media/image232.png"/><Relationship Id="rId37" Type="http://schemas.openxmlformats.org/officeDocument/2006/relationships/image" Target="../media/image1810.png"/><Relationship Id="rId79" Type="http://schemas.openxmlformats.org/officeDocument/2006/relationships/image" Target="../media/image39.png"/><Relationship Id="rId102" Type="http://schemas.openxmlformats.org/officeDocument/2006/relationships/customXml" Target="../ink/ink57.xml"/><Relationship Id="rId144" Type="http://schemas.openxmlformats.org/officeDocument/2006/relationships/image" Target="../media/image4610.png"/><Relationship Id="rId547" Type="http://schemas.openxmlformats.org/officeDocument/2006/relationships/customXml" Target="../ink/ink264.xml"/><Relationship Id="rId589" Type="http://schemas.openxmlformats.org/officeDocument/2006/relationships/image" Target="../media/image202.png"/><Relationship Id="rId90" Type="http://schemas.openxmlformats.org/officeDocument/2006/relationships/customXml" Target="../ink/ink45.xml"/><Relationship Id="rId186" Type="http://schemas.openxmlformats.org/officeDocument/2006/relationships/image" Target="../media/image67.png"/><Relationship Id="rId351" Type="http://schemas.openxmlformats.org/officeDocument/2006/relationships/image" Target="../media/image155.png"/><Relationship Id="rId393" Type="http://schemas.openxmlformats.org/officeDocument/2006/relationships/image" Target="../media/image176.png"/><Relationship Id="rId407" Type="http://schemas.openxmlformats.org/officeDocument/2006/relationships/image" Target="../media/image183.png"/><Relationship Id="rId449" Type="http://schemas.openxmlformats.org/officeDocument/2006/relationships/image" Target="../media/image131.png"/><Relationship Id="rId614" Type="http://schemas.openxmlformats.org/officeDocument/2006/relationships/customXml" Target="../ink/ink308.xml"/><Relationship Id="rId211" Type="http://schemas.openxmlformats.org/officeDocument/2006/relationships/customXml" Target="../ink/ink120.xml"/><Relationship Id="rId253" Type="http://schemas.openxmlformats.org/officeDocument/2006/relationships/customXml" Target="../ink/ink141.xml"/><Relationship Id="rId460" Type="http://schemas.openxmlformats.org/officeDocument/2006/relationships/customXml" Target="../ink/ink218.xml"/><Relationship Id="rId516" Type="http://schemas.openxmlformats.org/officeDocument/2006/relationships/customXml" Target="../ink/ink246.xml"/><Relationship Id="rId48" Type="http://schemas.openxmlformats.org/officeDocument/2006/relationships/customXml" Target="../ink/ink24.xml"/><Relationship Id="rId113" Type="http://schemas.openxmlformats.org/officeDocument/2006/relationships/customXml" Target="../ink/ink64.xml"/><Relationship Id="rId558" Type="http://schemas.openxmlformats.org/officeDocument/2006/relationships/customXml" Target="../ink/ink275.xml"/><Relationship Id="rId155" Type="http://schemas.openxmlformats.org/officeDocument/2006/relationships/customXml" Target="../ink/ink92.xml"/><Relationship Id="rId197" Type="http://schemas.openxmlformats.org/officeDocument/2006/relationships/customXml" Target="../ink/ink113.xml"/><Relationship Id="rId362" Type="http://schemas.openxmlformats.org/officeDocument/2006/relationships/customXml" Target="../ink/ink169.xml"/><Relationship Id="rId418" Type="http://schemas.openxmlformats.org/officeDocument/2006/relationships/customXml" Target="../ink/ink197.xml"/><Relationship Id="rId625" Type="http://schemas.openxmlformats.org/officeDocument/2006/relationships/image" Target="../media/image247.png"/><Relationship Id="rId222" Type="http://schemas.openxmlformats.org/officeDocument/2006/relationships/image" Target="../media/image85.png"/><Relationship Id="rId264" Type="http://schemas.openxmlformats.org/officeDocument/2006/relationships/image" Target="../media/image106.png"/><Relationship Id="rId471" Type="http://schemas.openxmlformats.org/officeDocument/2006/relationships/image" Target="../media/image215.png"/><Relationship Id="rId17" Type="http://schemas.openxmlformats.org/officeDocument/2006/relationships/image" Target="../media/image8100.png"/><Relationship Id="rId59" Type="http://schemas.openxmlformats.org/officeDocument/2006/relationships/image" Target="../media/image2910.png"/><Relationship Id="rId124" Type="http://schemas.openxmlformats.org/officeDocument/2006/relationships/image" Target="../media/image54.png"/><Relationship Id="rId527" Type="http://schemas.openxmlformats.org/officeDocument/2006/relationships/image" Target="../media/image143.png"/><Relationship Id="rId569" Type="http://schemas.openxmlformats.org/officeDocument/2006/relationships/image" Target="../media/image192.png"/><Relationship Id="rId70" Type="http://schemas.openxmlformats.org/officeDocument/2006/relationships/customXml" Target="../ink/ink35.xml"/><Relationship Id="rId166" Type="http://schemas.openxmlformats.org/officeDocument/2006/relationships/image" Target="../media/image57.png"/><Relationship Id="rId331" Type="http://schemas.openxmlformats.org/officeDocument/2006/relationships/image" Target="../media/image145.png"/><Relationship Id="rId373" Type="http://schemas.openxmlformats.org/officeDocument/2006/relationships/image" Target="../media/image166.png"/><Relationship Id="rId429" Type="http://schemas.openxmlformats.org/officeDocument/2006/relationships/image" Target="../media/image121.png"/><Relationship Id="rId580" Type="http://schemas.openxmlformats.org/officeDocument/2006/relationships/customXml" Target="../ink/ink291.xml"/><Relationship Id="rId1" Type="http://schemas.openxmlformats.org/officeDocument/2006/relationships/slideLayout" Target="../slideLayouts/slideLayout4.xml"/><Relationship Id="rId233" Type="http://schemas.openxmlformats.org/officeDocument/2006/relationships/customXml" Target="../ink/ink131.xml"/><Relationship Id="rId440" Type="http://schemas.openxmlformats.org/officeDocument/2006/relationships/customXml" Target="../ink/ink208.xml"/><Relationship Id="rId28" Type="http://schemas.openxmlformats.org/officeDocument/2006/relationships/customXml" Target="../ink/ink14.xml"/><Relationship Id="rId275" Type="http://schemas.openxmlformats.org/officeDocument/2006/relationships/customXml" Target="../ink/ink152.xml"/><Relationship Id="rId482" Type="http://schemas.openxmlformats.org/officeDocument/2006/relationships/customXml" Target="../ink/ink229.xml"/><Relationship Id="rId538" Type="http://schemas.openxmlformats.org/officeDocument/2006/relationships/customXml" Target="../ink/ink257.xml"/><Relationship Id="rId81" Type="http://schemas.openxmlformats.org/officeDocument/2006/relationships/image" Target="../media/image40.png"/><Relationship Id="rId135" Type="http://schemas.openxmlformats.org/officeDocument/2006/relationships/customXml" Target="../ink/ink79.xml"/><Relationship Id="rId177" Type="http://schemas.openxmlformats.org/officeDocument/2006/relationships/customXml" Target="../ink/ink103.xml"/><Relationship Id="rId342" Type="http://schemas.openxmlformats.org/officeDocument/2006/relationships/customXml" Target="../ink/ink159.xml"/><Relationship Id="rId384" Type="http://schemas.openxmlformats.org/officeDocument/2006/relationships/customXml" Target="../ink/ink180.xml"/><Relationship Id="rId591" Type="http://schemas.openxmlformats.org/officeDocument/2006/relationships/image" Target="../media/image203.png"/><Relationship Id="rId605" Type="http://schemas.openxmlformats.org/officeDocument/2006/relationships/image" Target="../media/image210.png"/><Relationship Id="rId202" Type="http://schemas.openxmlformats.org/officeDocument/2006/relationships/image" Target="../media/image75.png"/><Relationship Id="rId244" Type="http://schemas.openxmlformats.org/officeDocument/2006/relationships/image" Target="../media/image96.png"/><Relationship Id="rId39" Type="http://schemas.openxmlformats.org/officeDocument/2006/relationships/image" Target="../media/image1910.png"/><Relationship Id="rId451" Type="http://schemas.openxmlformats.org/officeDocument/2006/relationships/image" Target="../media/image132.png"/><Relationship Id="rId493" Type="http://schemas.openxmlformats.org/officeDocument/2006/relationships/image" Target="../media/image226.png"/><Relationship Id="rId507" Type="http://schemas.openxmlformats.org/officeDocument/2006/relationships/image" Target="../media/image233.png"/><Relationship Id="rId549" Type="http://schemas.openxmlformats.org/officeDocument/2006/relationships/customXml" Target="../ink/ink266.xml"/><Relationship Id="rId50" Type="http://schemas.openxmlformats.org/officeDocument/2006/relationships/customXml" Target="../ink/ink25.xml"/><Relationship Id="rId104" Type="http://schemas.openxmlformats.org/officeDocument/2006/relationships/customXml" Target="../ink/ink59.xml"/><Relationship Id="rId146" Type="http://schemas.openxmlformats.org/officeDocument/2006/relationships/image" Target="../media/image4710.png"/><Relationship Id="rId188" Type="http://schemas.openxmlformats.org/officeDocument/2006/relationships/image" Target="../media/image68.png"/><Relationship Id="rId353" Type="http://schemas.openxmlformats.org/officeDocument/2006/relationships/image" Target="../media/image156.png"/><Relationship Id="rId395" Type="http://schemas.openxmlformats.org/officeDocument/2006/relationships/image" Target="../media/image177.png"/><Relationship Id="rId409" Type="http://schemas.openxmlformats.org/officeDocument/2006/relationships/image" Target="../media/image184.png"/><Relationship Id="rId560" Type="http://schemas.openxmlformats.org/officeDocument/2006/relationships/customXml" Target="../ink/ink277.xml"/><Relationship Id="rId92" Type="http://schemas.openxmlformats.org/officeDocument/2006/relationships/customXml" Target="../ink/ink47.xml"/><Relationship Id="rId213" Type="http://schemas.openxmlformats.org/officeDocument/2006/relationships/customXml" Target="../ink/ink121.xml"/><Relationship Id="rId420" Type="http://schemas.openxmlformats.org/officeDocument/2006/relationships/customXml" Target="../ink/ink198.xml"/><Relationship Id="rId616" Type="http://schemas.openxmlformats.org/officeDocument/2006/relationships/customXml" Target="../ink/ink309.xml"/><Relationship Id="rId255" Type="http://schemas.openxmlformats.org/officeDocument/2006/relationships/customXml" Target="../ink/ink142.xml"/><Relationship Id="rId462" Type="http://schemas.openxmlformats.org/officeDocument/2006/relationships/customXml" Target="../ink/ink219.xml"/><Relationship Id="rId518" Type="http://schemas.openxmlformats.org/officeDocument/2006/relationships/customXml" Target="../ink/ink247.xml"/><Relationship Id="rId115" Type="http://schemas.openxmlformats.org/officeDocument/2006/relationships/customXml" Target="../ink/ink65.xml"/><Relationship Id="rId157" Type="http://schemas.openxmlformats.org/officeDocument/2006/relationships/customXml" Target="../ink/ink93.xml"/><Relationship Id="rId364" Type="http://schemas.openxmlformats.org/officeDocument/2006/relationships/customXml" Target="../ink/ink170.xml"/><Relationship Id="rId61" Type="http://schemas.openxmlformats.org/officeDocument/2006/relationships/image" Target="../media/image30.png"/><Relationship Id="rId199" Type="http://schemas.openxmlformats.org/officeDocument/2006/relationships/customXml" Target="../ink/ink114.xml"/><Relationship Id="rId571" Type="http://schemas.openxmlformats.org/officeDocument/2006/relationships/image" Target="../media/image193.png"/><Relationship Id="rId627" Type="http://schemas.openxmlformats.org/officeDocument/2006/relationships/image" Target="../media/image248.png"/><Relationship Id="rId19" Type="http://schemas.openxmlformats.org/officeDocument/2006/relationships/image" Target="../media/image9100.png"/><Relationship Id="rId224" Type="http://schemas.openxmlformats.org/officeDocument/2006/relationships/image" Target="../media/image86.png"/><Relationship Id="rId266" Type="http://schemas.openxmlformats.org/officeDocument/2006/relationships/image" Target="../media/image107.png"/><Relationship Id="rId431" Type="http://schemas.openxmlformats.org/officeDocument/2006/relationships/image" Target="../media/image122.png"/><Relationship Id="rId473" Type="http://schemas.openxmlformats.org/officeDocument/2006/relationships/image" Target="../media/image216.png"/><Relationship Id="rId529" Type="http://schemas.openxmlformats.org/officeDocument/2006/relationships/image" Target="../media/image185.png"/><Relationship Id="rId30" Type="http://schemas.openxmlformats.org/officeDocument/2006/relationships/customXml" Target="../ink/ink15.xml"/><Relationship Id="rId126" Type="http://schemas.openxmlformats.org/officeDocument/2006/relationships/image" Target="../media/image55.png"/><Relationship Id="rId168" Type="http://schemas.openxmlformats.org/officeDocument/2006/relationships/image" Target="../media/image58.png"/><Relationship Id="rId333" Type="http://schemas.openxmlformats.org/officeDocument/2006/relationships/image" Target="../media/image146.png"/><Relationship Id="rId540" Type="http://schemas.openxmlformats.org/officeDocument/2006/relationships/customXml" Target="../ink/ink258.xml"/><Relationship Id="rId72" Type="http://schemas.openxmlformats.org/officeDocument/2006/relationships/customXml" Target="../ink/ink36.xml"/><Relationship Id="rId375" Type="http://schemas.openxmlformats.org/officeDocument/2006/relationships/image" Target="../media/image167.png"/><Relationship Id="rId582" Type="http://schemas.openxmlformats.org/officeDocument/2006/relationships/customXml" Target="../ink/ink292.xml"/><Relationship Id="rId3" Type="http://schemas.openxmlformats.org/officeDocument/2006/relationships/image" Target="../media/image1300.png"/><Relationship Id="rId235" Type="http://schemas.openxmlformats.org/officeDocument/2006/relationships/customXml" Target="../ink/ink132.xml"/><Relationship Id="rId400" Type="http://schemas.openxmlformats.org/officeDocument/2006/relationships/customXml" Target="../ink/ink188.xml"/><Relationship Id="rId442" Type="http://schemas.openxmlformats.org/officeDocument/2006/relationships/customXml" Target="../ink/ink209.xml"/><Relationship Id="rId484" Type="http://schemas.openxmlformats.org/officeDocument/2006/relationships/customXml" Target="../ink/ink230.xml"/><Relationship Id="rId137" Type="http://schemas.openxmlformats.org/officeDocument/2006/relationships/customXml" Target="../ink/ink81.xml"/><Relationship Id="rId344" Type="http://schemas.openxmlformats.org/officeDocument/2006/relationships/customXml" Target="../ink/ink160.xml"/><Relationship Id="rId41" Type="http://schemas.openxmlformats.org/officeDocument/2006/relationships/image" Target="../media/image2010.png"/><Relationship Id="rId83" Type="http://schemas.openxmlformats.org/officeDocument/2006/relationships/image" Target="../media/image41.png"/><Relationship Id="rId179" Type="http://schemas.openxmlformats.org/officeDocument/2006/relationships/customXml" Target="../ink/ink104.xml"/><Relationship Id="rId386" Type="http://schemas.openxmlformats.org/officeDocument/2006/relationships/customXml" Target="../ink/ink181.xml"/><Relationship Id="rId551" Type="http://schemas.openxmlformats.org/officeDocument/2006/relationships/customXml" Target="../ink/ink268.xml"/><Relationship Id="rId593" Type="http://schemas.openxmlformats.org/officeDocument/2006/relationships/image" Target="../media/image204.png"/><Relationship Id="rId607" Type="http://schemas.openxmlformats.org/officeDocument/2006/relationships/image" Target="../media/image211.png"/><Relationship Id="rId190" Type="http://schemas.openxmlformats.org/officeDocument/2006/relationships/image" Target="../media/image69.png"/><Relationship Id="rId204" Type="http://schemas.openxmlformats.org/officeDocument/2006/relationships/image" Target="../media/image76.png"/><Relationship Id="rId246" Type="http://schemas.openxmlformats.org/officeDocument/2006/relationships/image" Target="../media/image97.png"/><Relationship Id="rId411" Type="http://schemas.openxmlformats.org/officeDocument/2006/relationships/image" Target="../media/image112.png"/><Relationship Id="rId453" Type="http://schemas.openxmlformats.org/officeDocument/2006/relationships/image" Target="../media/image133.png"/><Relationship Id="rId509" Type="http://schemas.openxmlformats.org/officeDocument/2006/relationships/image" Target="../media/image234.png"/><Relationship Id="rId106" Type="http://schemas.openxmlformats.org/officeDocument/2006/relationships/image" Target="../media/image45.png"/><Relationship Id="rId495" Type="http://schemas.openxmlformats.org/officeDocument/2006/relationships/image" Target="../media/image227.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9.xml"/><Relationship Id="rId148" Type="http://schemas.openxmlformats.org/officeDocument/2006/relationships/image" Target="../media/image4810.png"/><Relationship Id="rId355" Type="http://schemas.openxmlformats.org/officeDocument/2006/relationships/image" Target="../media/image157.png"/><Relationship Id="rId397" Type="http://schemas.openxmlformats.org/officeDocument/2006/relationships/image" Target="../media/image178.png"/><Relationship Id="rId520" Type="http://schemas.openxmlformats.org/officeDocument/2006/relationships/customXml" Target="../ink/ink248.xml"/><Relationship Id="rId562" Type="http://schemas.openxmlformats.org/officeDocument/2006/relationships/customXml" Target="../ink/ink279.xml"/><Relationship Id="rId618" Type="http://schemas.openxmlformats.org/officeDocument/2006/relationships/customXml" Target="../ink/ink310.xml"/><Relationship Id="rId215" Type="http://schemas.openxmlformats.org/officeDocument/2006/relationships/customXml" Target="../ink/ink122.xml"/><Relationship Id="rId257" Type="http://schemas.openxmlformats.org/officeDocument/2006/relationships/customXml" Target="../ink/ink143.xml"/><Relationship Id="rId422" Type="http://schemas.openxmlformats.org/officeDocument/2006/relationships/customXml" Target="../ink/ink199.xml"/><Relationship Id="rId464" Type="http://schemas.openxmlformats.org/officeDocument/2006/relationships/customXml" Target="../ink/ink220.xml"/><Relationship Id="rId63" Type="http://schemas.openxmlformats.org/officeDocument/2006/relationships/image" Target="../media/image31.png"/><Relationship Id="rId159" Type="http://schemas.openxmlformats.org/officeDocument/2006/relationships/customXml" Target="../ink/ink94.xml"/><Relationship Id="rId366" Type="http://schemas.openxmlformats.org/officeDocument/2006/relationships/customXml" Target="../ink/ink171.xml"/><Relationship Id="rId573" Type="http://schemas.openxmlformats.org/officeDocument/2006/relationships/image" Target="../media/image194.png"/><Relationship Id="rId226" Type="http://schemas.openxmlformats.org/officeDocument/2006/relationships/image" Target="../media/image87.png"/><Relationship Id="rId433" Type="http://schemas.openxmlformats.org/officeDocument/2006/relationships/image" Target="../media/image123.png"/><Relationship Id="rId74" Type="http://schemas.openxmlformats.org/officeDocument/2006/relationships/customXml" Target="../ink/ink37.xml"/><Relationship Id="rId377" Type="http://schemas.openxmlformats.org/officeDocument/2006/relationships/image" Target="../media/image168.png"/><Relationship Id="rId500" Type="http://schemas.openxmlformats.org/officeDocument/2006/relationships/customXml" Target="../ink/ink238.xml"/><Relationship Id="rId584" Type="http://schemas.openxmlformats.org/officeDocument/2006/relationships/customXml" Target="../ink/ink293.xml"/><Relationship Id="rId5" Type="http://schemas.openxmlformats.org/officeDocument/2006/relationships/image" Target="../media/image2100.png"/><Relationship Id="rId237" Type="http://schemas.openxmlformats.org/officeDocument/2006/relationships/customXml" Target="../ink/ink133.xml"/><Relationship Id="rId444" Type="http://schemas.openxmlformats.org/officeDocument/2006/relationships/customXml" Target="../ink/ink210.xml"/><Relationship Id="rId388" Type="http://schemas.openxmlformats.org/officeDocument/2006/relationships/customXml" Target="../ink/ink182.xml"/><Relationship Id="rId511" Type="http://schemas.openxmlformats.org/officeDocument/2006/relationships/image" Target="../media/image235.png"/><Relationship Id="rId609" Type="http://schemas.openxmlformats.org/officeDocument/2006/relationships/image" Target="../media/image212.png"/><Relationship Id="rId85" Type="http://schemas.openxmlformats.org/officeDocument/2006/relationships/image" Target="../media/image42.png"/><Relationship Id="rId150" Type="http://schemas.openxmlformats.org/officeDocument/2006/relationships/image" Target="../media/image4910.png"/><Relationship Id="rId595" Type="http://schemas.openxmlformats.org/officeDocument/2006/relationships/image" Target="../media/image205.png"/><Relationship Id="rId248" Type="http://schemas.openxmlformats.org/officeDocument/2006/relationships/image" Target="../media/image98.png"/><Relationship Id="rId455" Type="http://schemas.openxmlformats.org/officeDocument/2006/relationships/image" Target="../media/image134.png"/><Relationship Id="rId12" Type="http://schemas.openxmlformats.org/officeDocument/2006/relationships/customXml" Target="../ink/ink6.xml"/><Relationship Id="rId108" Type="http://schemas.openxmlformats.org/officeDocument/2006/relationships/image" Target="../media/image46.png"/><Relationship Id="rId522" Type="http://schemas.openxmlformats.org/officeDocument/2006/relationships/customXml" Target="../ink/ink249.xml"/><Relationship Id="rId96" Type="http://schemas.openxmlformats.org/officeDocument/2006/relationships/customXml" Target="../ink/ink51.xml"/><Relationship Id="rId161" Type="http://schemas.openxmlformats.org/officeDocument/2006/relationships/customXml" Target="../ink/ink95.xml"/><Relationship Id="rId399" Type="http://schemas.openxmlformats.org/officeDocument/2006/relationships/image" Target="../media/image179.png"/><Relationship Id="rId259" Type="http://schemas.openxmlformats.org/officeDocument/2006/relationships/customXml" Target="../ink/ink144.xml"/><Relationship Id="rId466" Type="http://schemas.openxmlformats.org/officeDocument/2006/relationships/customXml" Target="../ink/ink221.xml"/><Relationship Id="rId23" Type="http://schemas.openxmlformats.org/officeDocument/2006/relationships/image" Target="../media/image11100.png"/><Relationship Id="rId119" Type="http://schemas.openxmlformats.org/officeDocument/2006/relationships/customXml" Target="../ink/ink67.xml"/><Relationship Id="rId533" Type="http://schemas.openxmlformats.org/officeDocument/2006/relationships/image" Target="../media/image187.png"/><Relationship Id="rId172" Type="http://schemas.openxmlformats.org/officeDocument/2006/relationships/image" Target="../media/image60.png"/><Relationship Id="rId477" Type="http://schemas.openxmlformats.org/officeDocument/2006/relationships/image" Target="../media/image218.png"/><Relationship Id="rId600" Type="http://schemas.openxmlformats.org/officeDocument/2006/relationships/customXml" Target="../ink/ink30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250.png"/></Relationships>
</file>

<file path=ppt/slides/_rels/slide5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252.png"/></Relationships>
</file>

<file path=ppt/slides/_rels/slide6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252.png"/></Relationships>
</file>

<file path=ppt/slides/_rels/slide6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2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25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25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10.xml"/><Relationship Id="rId5" Type="http://schemas.openxmlformats.org/officeDocument/2006/relationships/image" Target="../media/image21.png"/><Relationship Id="rId4" Type="http://schemas.microsoft.com/office/2007/relationships/hdphoto" Target="../media/hdphoto2.wdp"/></Relationships>
</file>

<file path=ppt/slides/_rels/slide78.xml.rels><?xml version="1.0" encoding="UTF-8" standalone="yes"?>
<Relationships xmlns="http://schemas.openxmlformats.org/package/2006/relationships"><Relationship Id="rId21" Type="http://schemas.openxmlformats.org/officeDocument/2006/relationships/image" Target="../media/image2501.png"/><Relationship Id="rId170" Type="http://schemas.openxmlformats.org/officeDocument/2006/relationships/customXml" Target="../ink/ink403.xml"/><Relationship Id="rId268" Type="http://schemas.openxmlformats.org/officeDocument/2006/relationships/customXml" Target="../ink/ink434.xml"/><Relationship Id="rId475" Type="http://schemas.openxmlformats.org/officeDocument/2006/relationships/image" Target="../media/image442.png"/><Relationship Id="rId682" Type="http://schemas.openxmlformats.org/officeDocument/2006/relationships/customXml" Target="../ink/ink641.xml"/><Relationship Id="rId335" Type="http://schemas.openxmlformats.org/officeDocument/2006/relationships/image" Target="../media/image372.png"/><Relationship Id="rId542" Type="http://schemas.openxmlformats.org/officeDocument/2006/relationships/customXml" Target="../ink/ink571.xml"/><Relationship Id="rId987" Type="http://schemas.openxmlformats.org/officeDocument/2006/relationships/image" Target="../media/image698.png"/><Relationship Id="rId402" Type="http://schemas.openxmlformats.org/officeDocument/2006/relationships/customXml" Target="../ink/ink501.xml"/><Relationship Id="rId847" Type="http://schemas.openxmlformats.org/officeDocument/2006/relationships/image" Target="../media/image628.png"/><Relationship Id="rId1032" Type="http://schemas.openxmlformats.org/officeDocument/2006/relationships/customXml" Target="../ink/ink814.xml"/><Relationship Id="rId707" Type="http://schemas.openxmlformats.org/officeDocument/2006/relationships/image" Target="../media/image558.png"/><Relationship Id="rId914" Type="http://schemas.openxmlformats.org/officeDocument/2006/relationships/customXml" Target="../ink/ink755.xml"/><Relationship Id="rId43" Type="http://schemas.openxmlformats.org/officeDocument/2006/relationships/image" Target="../media/image261.png"/><Relationship Id="rId497" Type="http://schemas.openxmlformats.org/officeDocument/2006/relationships/image" Target="../media/image453.png"/><Relationship Id="rId357" Type="http://schemas.openxmlformats.org/officeDocument/2006/relationships/image" Target="../media/image383.png"/><Relationship Id="rId1110" Type="http://schemas.openxmlformats.org/officeDocument/2006/relationships/customXml" Target="../ink/ink853.xml"/><Relationship Id="rId54" Type="http://schemas.openxmlformats.org/officeDocument/2006/relationships/customXml" Target="../ink/ink346.xml"/><Relationship Id="rId217" Type="http://schemas.openxmlformats.org/officeDocument/2006/relationships/image" Target="../media/image334.png"/><Relationship Id="rId564" Type="http://schemas.openxmlformats.org/officeDocument/2006/relationships/customXml" Target="../ink/ink582.xml"/><Relationship Id="rId771" Type="http://schemas.openxmlformats.org/officeDocument/2006/relationships/image" Target="../media/image590.png"/><Relationship Id="rId869" Type="http://schemas.openxmlformats.org/officeDocument/2006/relationships/image" Target="../media/image639.png"/><Relationship Id="rId424" Type="http://schemas.openxmlformats.org/officeDocument/2006/relationships/customXml" Target="../ink/ink512.xml"/><Relationship Id="rId631" Type="http://schemas.openxmlformats.org/officeDocument/2006/relationships/image" Target="../media/image520.png"/><Relationship Id="rId729" Type="http://schemas.openxmlformats.org/officeDocument/2006/relationships/image" Target="../media/image569.png"/><Relationship Id="rId1054" Type="http://schemas.openxmlformats.org/officeDocument/2006/relationships/customXml" Target="../ink/ink825.xml"/><Relationship Id="rId270" Type="http://schemas.openxmlformats.org/officeDocument/2006/relationships/customXml" Target="../ink/ink435.xml"/><Relationship Id="rId936" Type="http://schemas.openxmlformats.org/officeDocument/2006/relationships/customXml" Target="../ink/ink766.xml"/><Relationship Id="rId1121" Type="http://schemas.openxmlformats.org/officeDocument/2006/relationships/image" Target="../media/image311.png"/><Relationship Id="rId65" Type="http://schemas.openxmlformats.org/officeDocument/2006/relationships/customXml" Target="../ink/ink357.xml"/><Relationship Id="rId368" Type="http://schemas.openxmlformats.org/officeDocument/2006/relationships/customXml" Target="../ink/ink484.xml"/><Relationship Id="rId575" Type="http://schemas.openxmlformats.org/officeDocument/2006/relationships/image" Target="../media/image492.png"/><Relationship Id="rId782" Type="http://schemas.openxmlformats.org/officeDocument/2006/relationships/customXml" Target="../ink/ink689.xml"/><Relationship Id="rId228" Type="http://schemas.openxmlformats.org/officeDocument/2006/relationships/customXml" Target="../ink/ink414.xml"/><Relationship Id="rId435" Type="http://schemas.openxmlformats.org/officeDocument/2006/relationships/image" Target="../media/image422.png"/><Relationship Id="rId642" Type="http://schemas.openxmlformats.org/officeDocument/2006/relationships/customXml" Target="../ink/ink621.xml"/><Relationship Id="rId1065" Type="http://schemas.openxmlformats.org/officeDocument/2006/relationships/image" Target="../media/image737.png"/><Relationship Id="rId281" Type="http://schemas.openxmlformats.org/officeDocument/2006/relationships/image" Target="../media/image3450.png"/><Relationship Id="rId502" Type="http://schemas.openxmlformats.org/officeDocument/2006/relationships/customXml" Target="../ink/ink551.xml"/><Relationship Id="rId947" Type="http://schemas.openxmlformats.org/officeDocument/2006/relationships/image" Target="../media/image678.png"/><Relationship Id="rId76" Type="http://schemas.openxmlformats.org/officeDocument/2006/relationships/customXml" Target="../ink/ink366.xml"/><Relationship Id="rId141" Type="http://schemas.openxmlformats.org/officeDocument/2006/relationships/image" Target="../media/image296.png"/><Relationship Id="rId379" Type="http://schemas.openxmlformats.org/officeDocument/2006/relationships/image" Target="../media/image394.png"/><Relationship Id="rId586" Type="http://schemas.openxmlformats.org/officeDocument/2006/relationships/customXml" Target="../ink/ink593.xml"/><Relationship Id="rId793" Type="http://schemas.openxmlformats.org/officeDocument/2006/relationships/image" Target="../media/image601.png"/><Relationship Id="rId807" Type="http://schemas.openxmlformats.org/officeDocument/2006/relationships/image" Target="../media/image608.png"/><Relationship Id="rId7" Type="http://schemas.openxmlformats.org/officeDocument/2006/relationships/image" Target="../media/image2431.png"/><Relationship Id="rId239" Type="http://schemas.openxmlformats.org/officeDocument/2006/relationships/image" Target="../media/image345.png"/><Relationship Id="rId446" Type="http://schemas.openxmlformats.org/officeDocument/2006/relationships/customXml" Target="../ink/ink523.xml"/><Relationship Id="rId653" Type="http://schemas.openxmlformats.org/officeDocument/2006/relationships/image" Target="../media/image531.png"/><Relationship Id="rId1076" Type="http://schemas.openxmlformats.org/officeDocument/2006/relationships/customXml" Target="../ink/ink836.xml"/><Relationship Id="rId292" Type="http://schemas.openxmlformats.org/officeDocument/2006/relationships/customXml" Target="../ink/ink446.xml"/><Relationship Id="rId306" Type="http://schemas.openxmlformats.org/officeDocument/2006/relationships/customXml" Target="../ink/ink453.xml"/><Relationship Id="rId860" Type="http://schemas.openxmlformats.org/officeDocument/2006/relationships/customXml" Target="../ink/ink728.xml"/><Relationship Id="rId958" Type="http://schemas.openxmlformats.org/officeDocument/2006/relationships/customXml" Target="../ink/ink777.xml"/><Relationship Id="rId87" Type="http://schemas.openxmlformats.org/officeDocument/2006/relationships/image" Target="../media/image269.png"/><Relationship Id="rId513" Type="http://schemas.openxmlformats.org/officeDocument/2006/relationships/image" Target="../media/image461.png"/><Relationship Id="rId597" Type="http://schemas.openxmlformats.org/officeDocument/2006/relationships/image" Target="../media/image503.png"/><Relationship Id="rId720" Type="http://schemas.openxmlformats.org/officeDocument/2006/relationships/customXml" Target="../ink/ink658.xml"/><Relationship Id="rId818" Type="http://schemas.openxmlformats.org/officeDocument/2006/relationships/customXml" Target="../ink/ink707.xml"/><Relationship Id="rId152" Type="http://schemas.openxmlformats.org/officeDocument/2006/relationships/customXml" Target="../ink/ink396.xml"/><Relationship Id="rId457" Type="http://schemas.openxmlformats.org/officeDocument/2006/relationships/image" Target="../media/image433.png"/><Relationship Id="rId1003" Type="http://schemas.openxmlformats.org/officeDocument/2006/relationships/image" Target="../media/image706.png"/><Relationship Id="rId1087" Type="http://schemas.openxmlformats.org/officeDocument/2006/relationships/image" Target="../media/image748.png"/><Relationship Id="rId664" Type="http://schemas.openxmlformats.org/officeDocument/2006/relationships/customXml" Target="../ink/ink632.xml"/><Relationship Id="rId871" Type="http://schemas.openxmlformats.org/officeDocument/2006/relationships/image" Target="../media/image640.png"/><Relationship Id="rId969" Type="http://schemas.openxmlformats.org/officeDocument/2006/relationships/image" Target="../media/image689.png"/><Relationship Id="rId14" Type="http://schemas.openxmlformats.org/officeDocument/2006/relationships/customXml" Target="../ink/ink321.xml"/><Relationship Id="rId317" Type="http://schemas.openxmlformats.org/officeDocument/2006/relationships/image" Target="../media/image363.png"/><Relationship Id="rId524" Type="http://schemas.openxmlformats.org/officeDocument/2006/relationships/customXml" Target="../ink/ink562.xml"/><Relationship Id="rId731" Type="http://schemas.openxmlformats.org/officeDocument/2006/relationships/image" Target="../media/image570.png"/><Relationship Id="rId98" Type="http://schemas.openxmlformats.org/officeDocument/2006/relationships/customXml" Target="../ink/ink377.xml"/><Relationship Id="rId370" Type="http://schemas.openxmlformats.org/officeDocument/2006/relationships/customXml" Target="../ink/ink485.xml"/><Relationship Id="rId829" Type="http://schemas.openxmlformats.org/officeDocument/2006/relationships/image" Target="../media/image619.png"/><Relationship Id="rId1014" Type="http://schemas.openxmlformats.org/officeDocument/2006/relationships/customXml" Target="../ink/ink805.xml"/><Relationship Id="rId230" Type="http://schemas.openxmlformats.org/officeDocument/2006/relationships/customXml" Target="../ink/ink415.xml"/><Relationship Id="rId468" Type="http://schemas.openxmlformats.org/officeDocument/2006/relationships/customXml" Target="../ink/ink534.xml"/><Relationship Id="rId675" Type="http://schemas.openxmlformats.org/officeDocument/2006/relationships/image" Target="../media/image542.png"/><Relationship Id="rId882" Type="http://schemas.openxmlformats.org/officeDocument/2006/relationships/customXml" Target="../ink/ink739.xml"/><Relationship Id="rId1098" Type="http://schemas.openxmlformats.org/officeDocument/2006/relationships/customXml" Target="../ink/ink847.xml"/><Relationship Id="rId25" Type="http://schemas.openxmlformats.org/officeDocument/2006/relationships/image" Target="../media/image2521.png"/><Relationship Id="rId328" Type="http://schemas.openxmlformats.org/officeDocument/2006/relationships/customXml" Target="../ink/ink464.xml"/><Relationship Id="rId535" Type="http://schemas.openxmlformats.org/officeDocument/2006/relationships/image" Target="../media/image472.png"/><Relationship Id="rId742" Type="http://schemas.openxmlformats.org/officeDocument/2006/relationships/customXml" Target="../ink/ink669.xml"/><Relationship Id="rId381" Type="http://schemas.openxmlformats.org/officeDocument/2006/relationships/image" Target="../media/image395.png"/><Relationship Id="rId602" Type="http://schemas.openxmlformats.org/officeDocument/2006/relationships/customXml" Target="../ink/ink601.xml"/><Relationship Id="rId1025" Type="http://schemas.openxmlformats.org/officeDocument/2006/relationships/image" Target="../media/image717.png"/><Relationship Id="rId241" Type="http://schemas.openxmlformats.org/officeDocument/2006/relationships/image" Target="../media/image346.png"/><Relationship Id="rId479" Type="http://schemas.openxmlformats.org/officeDocument/2006/relationships/image" Target="../media/image444.png"/><Relationship Id="rId686" Type="http://schemas.openxmlformats.org/officeDocument/2006/relationships/customXml" Target="../ink/ink643.xml"/><Relationship Id="rId893" Type="http://schemas.openxmlformats.org/officeDocument/2006/relationships/image" Target="../media/image651.png"/><Relationship Id="rId907" Type="http://schemas.openxmlformats.org/officeDocument/2006/relationships/image" Target="../media/image658.png"/><Relationship Id="rId36" Type="http://schemas.openxmlformats.org/officeDocument/2006/relationships/customXml" Target="../ink/ink332.xml"/><Relationship Id="rId339" Type="http://schemas.openxmlformats.org/officeDocument/2006/relationships/image" Target="../media/image374.png"/><Relationship Id="rId546" Type="http://schemas.openxmlformats.org/officeDocument/2006/relationships/customXml" Target="../ink/ink573.xml"/><Relationship Id="rId753" Type="http://schemas.openxmlformats.org/officeDocument/2006/relationships/image" Target="../media/image581.png"/><Relationship Id="rId101" Type="http://schemas.openxmlformats.org/officeDocument/2006/relationships/image" Target="../media/image276.png"/><Relationship Id="rId406" Type="http://schemas.openxmlformats.org/officeDocument/2006/relationships/customXml" Target="../ink/ink503.xml"/><Relationship Id="rId960" Type="http://schemas.openxmlformats.org/officeDocument/2006/relationships/customXml" Target="../ink/ink778.xml"/><Relationship Id="rId1036" Type="http://schemas.openxmlformats.org/officeDocument/2006/relationships/customXml" Target="../ink/ink816.xml"/><Relationship Id="rId392" Type="http://schemas.openxmlformats.org/officeDocument/2006/relationships/customXml" Target="../ink/ink496.xml"/><Relationship Id="rId613" Type="http://schemas.openxmlformats.org/officeDocument/2006/relationships/image" Target="../media/image511.png"/><Relationship Id="rId697" Type="http://schemas.openxmlformats.org/officeDocument/2006/relationships/image" Target="../media/image553.png"/><Relationship Id="rId820" Type="http://schemas.openxmlformats.org/officeDocument/2006/relationships/customXml" Target="../ink/ink708.xml"/><Relationship Id="rId918" Type="http://schemas.openxmlformats.org/officeDocument/2006/relationships/customXml" Target="../ink/ink757.xml"/><Relationship Id="rId252" Type="http://schemas.openxmlformats.org/officeDocument/2006/relationships/customXml" Target="../ink/ink426.xml"/><Relationship Id="rId1103" Type="http://schemas.openxmlformats.org/officeDocument/2006/relationships/image" Target="../media/image289.png"/><Relationship Id="rId47" Type="http://schemas.openxmlformats.org/officeDocument/2006/relationships/customXml" Target="../ink/ink339.xml"/><Relationship Id="rId112" Type="http://schemas.openxmlformats.org/officeDocument/2006/relationships/customXml" Target="../ink/ink384.xml"/><Relationship Id="rId557" Type="http://schemas.openxmlformats.org/officeDocument/2006/relationships/image" Target="../media/image483.png"/><Relationship Id="rId764" Type="http://schemas.openxmlformats.org/officeDocument/2006/relationships/customXml" Target="../ink/ink680.xml"/><Relationship Id="rId971" Type="http://schemas.openxmlformats.org/officeDocument/2006/relationships/image" Target="../media/image690.png"/><Relationship Id="rId417" Type="http://schemas.openxmlformats.org/officeDocument/2006/relationships/image" Target="../media/image413.png"/><Relationship Id="rId624" Type="http://schemas.openxmlformats.org/officeDocument/2006/relationships/customXml" Target="../ink/ink612.xml"/><Relationship Id="rId831" Type="http://schemas.openxmlformats.org/officeDocument/2006/relationships/image" Target="../media/image620.png"/><Relationship Id="rId1047" Type="http://schemas.openxmlformats.org/officeDocument/2006/relationships/image" Target="../media/image728.png"/><Relationship Id="rId263" Type="http://schemas.openxmlformats.org/officeDocument/2006/relationships/image" Target="../media/image357.png"/><Relationship Id="rId470" Type="http://schemas.openxmlformats.org/officeDocument/2006/relationships/customXml" Target="../ink/ink535.xml"/><Relationship Id="rId929" Type="http://schemas.openxmlformats.org/officeDocument/2006/relationships/image" Target="../media/image669.png"/><Relationship Id="rId1114" Type="http://schemas.openxmlformats.org/officeDocument/2006/relationships/customXml" Target="../ink/ink855.xml"/><Relationship Id="rId58" Type="http://schemas.openxmlformats.org/officeDocument/2006/relationships/customXml" Target="../ink/ink350.xml"/><Relationship Id="rId123" Type="http://schemas.openxmlformats.org/officeDocument/2006/relationships/image" Target="../media/image287.png"/><Relationship Id="rId330" Type="http://schemas.openxmlformats.org/officeDocument/2006/relationships/customXml" Target="../ink/ink465.xml"/><Relationship Id="rId568" Type="http://schemas.openxmlformats.org/officeDocument/2006/relationships/customXml" Target="../ink/ink584.xml"/><Relationship Id="rId775" Type="http://schemas.openxmlformats.org/officeDocument/2006/relationships/image" Target="../media/image592.png"/><Relationship Id="rId982" Type="http://schemas.openxmlformats.org/officeDocument/2006/relationships/customXml" Target="../ink/ink789.xml"/><Relationship Id="rId428" Type="http://schemas.openxmlformats.org/officeDocument/2006/relationships/customXml" Target="../ink/ink514.xml"/><Relationship Id="rId635" Type="http://schemas.openxmlformats.org/officeDocument/2006/relationships/image" Target="../media/image522.png"/><Relationship Id="rId842" Type="http://schemas.openxmlformats.org/officeDocument/2006/relationships/customXml" Target="../ink/ink719.xml"/><Relationship Id="rId1058" Type="http://schemas.openxmlformats.org/officeDocument/2006/relationships/customXml" Target="../ink/ink827.xml"/><Relationship Id="rId274" Type="http://schemas.openxmlformats.org/officeDocument/2006/relationships/customXml" Target="../ink/ink437.xml"/><Relationship Id="rId481" Type="http://schemas.openxmlformats.org/officeDocument/2006/relationships/image" Target="../media/image445.png"/><Relationship Id="rId702" Type="http://schemas.openxmlformats.org/officeDocument/2006/relationships/customXml" Target="../ink/ink651.xml"/><Relationship Id="rId69" Type="http://schemas.openxmlformats.org/officeDocument/2006/relationships/customXml" Target="../ink/ink361.xml"/><Relationship Id="rId579" Type="http://schemas.openxmlformats.org/officeDocument/2006/relationships/image" Target="../media/image494.png"/><Relationship Id="rId786" Type="http://schemas.openxmlformats.org/officeDocument/2006/relationships/customXml" Target="../ink/ink691.xml"/><Relationship Id="rId993" Type="http://schemas.openxmlformats.org/officeDocument/2006/relationships/image" Target="../media/image701.png"/><Relationship Id="rId341" Type="http://schemas.openxmlformats.org/officeDocument/2006/relationships/image" Target="../media/image375.png"/><Relationship Id="rId439" Type="http://schemas.openxmlformats.org/officeDocument/2006/relationships/image" Target="../media/image424.png"/><Relationship Id="rId646" Type="http://schemas.openxmlformats.org/officeDocument/2006/relationships/customXml" Target="../ink/ink623.xml"/><Relationship Id="rId1069" Type="http://schemas.openxmlformats.org/officeDocument/2006/relationships/image" Target="../media/image739.png"/><Relationship Id="rId285" Type="http://schemas.openxmlformats.org/officeDocument/2006/relationships/image" Target="../media/image3470.png"/><Relationship Id="rId506" Type="http://schemas.openxmlformats.org/officeDocument/2006/relationships/customXml" Target="../ink/ink553.xml"/><Relationship Id="rId853" Type="http://schemas.openxmlformats.org/officeDocument/2006/relationships/image" Target="../media/image631.png"/><Relationship Id="rId492" Type="http://schemas.openxmlformats.org/officeDocument/2006/relationships/customXml" Target="../ink/ink546.xml"/><Relationship Id="rId797" Type="http://schemas.openxmlformats.org/officeDocument/2006/relationships/image" Target="../media/image603.png"/><Relationship Id="rId920" Type="http://schemas.openxmlformats.org/officeDocument/2006/relationships/customXml" Target="../ink/ink758.xml"/><Relationship Id="rId145" Type="http://schemas.openxmlformats.org/officeDocument/2006/relationships/image" Target="../media/image298.png"/><Relationship Id="rId352" Type="http://schemas.openxmlformats.org/officeDocument/2006/relationships/customXml" Target="../ink/ink476.xml"/><Relationship Id="rId212" Type="http://schemas.openxmlformats.org/officeDocument/2006/relationships/customXml" Target="../ink/ink406.xml"/><Relationship Id="rId657" Type="http://schemas.openxmlformats.org/officeDocument/2006/relationships/image" Target="../media/image533.png"/><Relationship Id="rId864" Type="http://schemas.openxmlformats.org/officeDocument/2006/relationships/customXml" Target="../ink/ink730.xml"/><Relationship Id="rId296" Type="http://schemas.openxmlformats.org/officeDocument/2006/relationships/customXml" Target="../ink/ink448.xml"/><Relationship Id="rId517" Type="http://schemas.openxmlformats.org/officeDocument/2006/relationships/image" Target="../media/image463.png"/><Relationship Id="rId724" Type="http://schemas.openxmlformats.org/officeDocument/2006/relationships/customXml" Target="../ink/ink660.xml"/><Relationship Id="rId931" Type="http://schemas.openxmlformats.org/officeDocument/2006/relationships/image" Target="../media/image670.png"/><Relationship Id="rId60" Type="http://schemas.openxmlformats.org/officeDocument/2006/relationships/customXml" Target="../ink/ink352.xml"/><Relationship Id="rId156" Type="http://schemas.openxmlformats.org/officeDocument/2006/relationships/customXml" Target="../ink/ink398.xml"/><Relationship Id="rId363" Type="http://schemas.openxmlformats.org/officeDocument/2006/relationships/image" Target="../media/image386.png"/><Relationship Id="rId570" Type="http://schemas.openxmlformats.org/officeDocument/2006/relationships/customXml" Target="../ink/ink585.xml"/><Relationship Id="rId1007" Type="http://schemas.openxmlformats.org/officeDocument/2006/relationships/image" Target="../media/image708.png"/><Relationship Id="rId223" Type="http://schemas.openxmlformats.org/officeDocument/2006/relationships/image" Target="../media/image337.png"/><Relationship Id="rId430" Type="http://schemas.openxmlformats.org/officeDocument/2006/relationships/customXml" Target="../ink/ink515.xml"/><Relationship Id="rId668" Type="http://schemas.openxmlformats.org/officeDocument/2006/relationships/customXml" Target="../ink/ink634.xml"/><Relationship Id="rId875" Type="http://schemas.openxmlformats.org/officeDocument/2006/relationships/image" Target="../media/image642.png"/><Relationship Id="rId1060" Type="http://schemas.openxmlformats.org/officeDocument/2006/relationships/customXml" Target="../ink/ink828.xml"/><Relationship Id="rId18" Type="http://schemas.openxmlformats.org/officeDocument/2006/relationships/customXml" Target="../ink/ink323.xml"/><Relationship Id="rId528" Type="http://schemas.openxmlformats.org/officeDocument/2006/relationships/customXml" Target="../ink/ink564.xml"/><Relationship Id="rId735" Type="http://schemas.openxmlformats.org/officeDocument/2006/relationships/image" Target="../media/image572.png"/><Relationship Id="rId942" Type="http://schemas.openxmlformats.org/officeDocument/2006/relationships/customXml" Target="../ink/ink769.xml"/><Relationship Id="rId167" Type="http://schemas.openxmlformats.org/officeDocument/2006/relationships/image" Target="../media/image309.png"/><Relationship Id="rId374" Type="http://schemas.openxmlformats.org/officeDocument/2006/relationships/customXml" Target="../ink/ink487.xml"/><Relationship Id="rId581" Type="http://schemas.openxmlformats.org/officeDocument/2006/relationships/image" Target="../media/image495.png"/><Relationship Id="rId1018" Type="http://schemas.openxmlformats.org/officeDocument/2006/relationships/customXml" Target="../ink/ink807.xml"/><Relationship Id="rId71" Type="http://schemas.openxmlformats.org/officeDocument/2006/relationships/customXml" Target="../ink/ink363.xml"/><Relationship Id="rId234" Type="http://schemas.openxmlformats.org/officeDocument/2006/relationships/customXml" Target="../ink/ink417.xml"/><Relationship Id="rId679" Type="http://schemas.openxmlformats.org/officeDocument/2006/relationships/image" Target="../media/image544.png"/><Relationship Id="rId802" Type="http://schemas.openxmlformats.org/officeDocument/2006/relationships/customXml" Target="../ink/ink699.xml"/><Relationship Id="rId886" Type="http://schemas.openxmlformats.org/officeDocument/2006/relationships/customXml" Target="../ink/ink741.xml"/><Relationship Id="rId2" Type="http://schemas.openxmlformats.org/officeDocument/2006/relationships/customXml" Target="../ink/ink315.xml"/><Relationship Id="rId29" Type="http://schemas.openxmlformats.org/officeDocument/2006/relationships/image" Target="../media/image2541.png"/><Relationship Id="rId441" Type="http://schemas.openxmlformats.org/officeDocument/2006/relationships/image" Target="../media/image425.png"/><Relationship Id="rId539" Type="http://schemas.openxmlformats.org/officeDocument/2006/relationships/image" Target="../media/image474.png"/><Relationship Id="rId746" Type="http://schemas.openxmlformats.org/officeDocument/2006/relationships/customXml" Target="../ink/ink671.xml"/><Relationship Id="rId1071" Type="http://schemas.openxmlformats.org/officeDocument/2006/relationships/image" Target="../media/image740.png"/><Relationship Id="rId301" Type="http://schemas.openxmlformats.org/officeDocument/2006/relationships/image" Target="../media/image3550.png"/><Relationship Id="rId953" Type="http://schemas.openxmlformats.org/officeDocument/2006/relationships/image" Target="../media/image681.png"/><Relationship Id="rId1029" Type="http://schemas.openxmlformats.org/officeDocument/2006/relationships/image" Target="../media/image719.png"/><Relationship Id="rId82" Type="http://schemas.openxmlformats.org/officeDocument/2006/relationships/customXml" Target="../ink/ink369.xml"/><Relationship Id="rId385" Type="http://schemas.openxmlformats.org/officeDocument/2006/relationships/image" Target="../media/image397.png"/><Relationship Id="rId592" Type="http://schemas.openxmlformats.org/officeDocument/2006/relationships/customXml" Target="../ink/ink596.xml"/><Relationship Id="rId606" Type="http://schemas.openxmlformats.org/officeDocument/2006/relationships/customXml" Target="../ink/ink603.xml"/><Relationship Id="rId813" Type="http://schemas.openxmlformats.org/officeDocument/2006/relationships/image" Target="../media/image611.png"/><Relationship Id="rId245" Type="http://schemas.openxmlformats.org/officeDocument/2006/relationships/image" Target="../media/image348.png"/><Relationship Id="rId452" Type="http://schemas.openxmlformats.org/officeDocument/2006/relationships/customXml" Target="../ink/ink526.xml"/><Relationship Id="rId897" Type="http://schemas.openxmlformats.org/officeDocument/2006/relationships/image" Target="../media/image653.png"/><Relationship Id="rId1082" Type="http://schemas.openxmlformats.org/officeDocument/2006/relationships/customXml" Target="../ink/ink839.xml"/><Relationship Id="rId105" Type="http://schemas.openxmlformats.org/officeDocument/2006/relationships/image" Target="../media/image278.png"/><Relationship Id="rId312" Type="http://schemas.openxmlformats.org/officeDocument/2006/relationships/customXml" Target="../ink/ink456.xml"/><Relationship Id="rId757" Type="http://schemas.openxmlformats.org/officeDocument/2006/relationships/image" Target="../media/image583.png"/><Relationship Id="rId964" Type="http://schemas.openxmlformats.org/officeDocument/2006/relationships/customXml" Target="../ink/ink780.xml"/><Relationship Id="rId93" Type="http://schemas.openxmlformats.org/officeDocument/2006/relationships/image" Target="../media/image272.png"/><Relationship Id="rId396" Type="http://schemas.openxmlformats.org/officeDocument/2006/relationships/customXml" Target="../ink/ink498.xml"/><Relationship Id="rId617" Type="http://schemas.openxmlformats.org/officeDocument/2006/relationships/image" Target="../media/image513.png"/><Relationship Id="rId824" Type="http://schemas.openxmlformats.org/officeDocument/2006/relationships/customXml" Target="../ink/ink710.xml"/><Relationship Id="rId256" Type="http://schemas.openxmlformats.org/officeDocument/2006/relationships/customXml" Target="../ink/ink428.xml"/><Relationship Id="rId463" Type="http://schemas.openxmlformats.org/officeDocument/2006/relationships/image" Target="../media/image436.png"/><Relationship Id="rId670" Type="http://schemas.openxmlformats.org/officeDocument/2006/relationships/customXml" Target="../ink/ink635.xml"/><Relationship Id="rId1093" Type="http://schemas.openxmlformats.org/officeDocument/2006/relationships/image" Target="../media/image751.png"/><Relationship Id="rId1107" Type="http://schemas.openxmlformats.org/officeDocument/2006/relationships/image" Target="../media/image291.png"/><Relationship Id="rId116" Type="http://schemas.openxmlformats.org/officeDocument/2006/relationships/customXml" Target="../ink/ink386.xml"/><Relationship Id="rId323" Type="http://schemas.openxmlformats.org/officeDocument/2006/relationships/image" Target="../media/image366.png"/><Relationship Id="rId530" Type="http://schemas.openxmlformats.org/officeDocument/2006/relationships/customXml" Target="../ink/ink565.xml"/><Relationship Id="rId768" Type="http://schemas.openxmlformats.org/officeDocument/2006/relationships/customXml" Target="../ink/ink682.xml"/><Relationship Id="rId975" Type="http://schemas.openxmlformats.org/officeDocument/2006/relationships/image" Target="../media/image692.png"/><Relationship Id="rId20" Type="http://schemas.openxmlformats.org/officeDocument/2006/relationships/customXml" Target="../ink/ink324.xml"/><Relationship Id="rId628" Type="http://schemas.openxmlformats.org/officeDocument/2006/relationships/customXml" Target="../ink/ink614.xml"/><Relationship Id="rId835" Type="http://schemas.openxmlformats.org/officeDocument/2006/relationships/image" Target="../media/image622.png"/><Relationship Id="rId267" Type="http://schemas.openxmlformats.org/officeDocument/2006/relationships/image" Target="../media/image359.png"/><Relationship Id="rId474" Type="http://schemas.openxmlformats.org/officeDocument/2006/relationships/customXml" Target="../ink/ink537.xml"/><Relationship Id="rId1020" Type="http://schemas.openxmlformats.org/officeDocument/2006/relationships/customXml" Target="../ink/ink808.xml"/><Relationship Id="rId1118" Type="http://schemas.openxmlformats.org/officeDocument/2006/relationships/customXml" Target="../ink/ink857.xml"/><Relationship Id="rId681" Type="http://schemas.openxmlformats.org/officeDocument/2006/relationships/image" Target="../media/image545.png"/><Relationship Id="rId779" Type="http://schemas.openxmlformats.org/officeDocument/2006/relationships/image" Target="../media/image594.png"/><Relationship Id="rId902" Type="http://schemas.openxmlformats.org/officeDocument/2006/relationships/customXml" Target="../ink/ink749.xml"/><Relationship Id="rId986" Type="http://schemas.openxmlformats.org/officeDocument/2006/relationships/customXml" Target="../ink/ink791.xml"/><Relationship Id="rId31" Type="http://schemas.openxmlformats.org/officeDocument/2006/relationships/image" Target="../media/image2551.png"/><Relationship Id="rId334" Type="http://schemas.openxmlformats.org/officeDocument/2006/relationships/customXml" Target="../ink/ink467.xml"/><Relationship Id="rId541" Type="http://schemas.openxmlformats.org/officeDocument/2006/relationships/image" Target="../media/image475.png"/><Relationship Id="rId639" Type="http://schemas.openxmlformats.org/officeDocument/2006/relationships/image" Target="../media/image524.png"/><Relationship Id="rId278" Type="http://schemas.openxmlformats.org/officeDocument/2006/relationships/customXml" Target="../ink/ink439.xml"/><Relationship Id="rId401" Type="http://schemas.openxmlformats.org/officeDocument/2006/relationships/image" Target="../media/image405.png"/><Relationship Id="rId846" Type="http://schemas.openxmlformats.org/officeDocument/2006/relationships/customXml" Target="../ink/ink721.xml"/><Relationship Id="rId1031" Type="http://schemas.openxmlformats.org/officeDocument/2006/relationships/image" Target="../media/image720.png"/><Relationship Id="rId485" Type="http://schemas.openxmlformats.org/officeDocument/2006/relationships/image" Target="../media/image447.png"/><Relationship Id="rId692" Type="http://schemas.openxmlformats.org/officeDocument/2006/relationships/customXml" Target="../ink/ink646.xml"/><Relationship Id="rId706" Type="http://schemas.openxmlformats.org/officeDocument/2006/relationships/customXml" Target="../ink/ink653.xml"/><Relationship Id="rId913" Type="http://schemas.openxmlformats.org/officeDocument/2006/relationships/image" Target="../media/image661.png"/><Relationship Id="rId42" Type="http://schemas.openxmlformats.org/officeDocument/2006/relationships/customXml" Target="../ink/ink335.xml"/><Relationship Id="rId345" Type="http://schemas.openxmlformats.org/officeDocument/2006/relationships/image" Target="../media/image377.png"/><Relationship Id="rId552" Type="http://schemas.openxmlformats.org/officeDocument/2006/relationships/customXml" Target="../ink/ink576.xml"/><Relationship Id="rId997" Type="http://schemas.openxmlformats.org/officeDocument/2006/relationships/image" Target="../media/image703.png"/><Relationship Id="rId412" Type="http://schemas.openxmlformats.org/officeDocument/2006/relationships/customXml" Target="../ink/ink506.xml"/><Relationship Id="rId857" Type="http://schemas.openxmlformats.org/officeDocument/2006/relationships/image" Target="../media/image633.png"/><Relationship Id="rId1042" Type="http://schemas.openxmlformats.org/officeDocument/2006/relationships/customXml" Target="../ink/ink819.xml"/><Relationship Id="rId289" Type="http://schemas.openxmlformats.org/officeDocument/2006/relationships/image" Target="../media/image3490.png"/><Relationship Id="rId496" Type="http://schemas.openxmlformats.org/officeDocument/2006/relationships/customXml" Target="../ink/ink548.xml"/><Relationship Id="rId717" Type="http://schemas.openxmlformats.org/officeDocument/2006/relationships/image" Target="../media/image563.png"/><Relationship Id="rId924" Type="http://schemas.openxmlformats.org/officeDocument/2006/relationships/customXml" Target="../ink/ink760.xml"/><Relationship Id="rId53" Type="http://schemas.openxmlformats.org/officeDocument/2006/relationships/customXml" Target="../ink/ink345.xml"/><Relationship Id="rId149" Type="http://schemas.openxmlformats.org/officeDocument/2006/relationships/image" Target="../media/image300.png"/><Relationship Id="rId356" Type="http://schemas.openxmlformats.org/officeDocument/2006/relationships/customXml" Target="../ink/ink478.xml"/><Relationship Id="rId563" Type="http://schemas.openxmlformats.org/officeDocument/2006/relationships/image" Target="../media/image486.png"/><Relationship Id="rId770" Type="http://schemas.openxmlformats.org/officeDocument/2006/relationships/customXml" Target="../ink/ink683.xml"/><Relationship Id="rId216" Type="http://schemas.openxmlformats.org/officeDocument/2006/relationships/customXml" Target="../ink/ink408.xml"/><Relationship Id="rId423" Type="http://schemas.openxmlformats.org/officeDocument/2006/relationships/image" Target="../media/image416.png"/><Relationship Id="rId868" Type="http://schemas.openxmlformats.org/officeDocument/2006/relationships/customXml" Target="../ink/ink732.xml"/><Relationship Id="rId1053" Type="http://schemas.openxmlformats.org/officeDocument/2006/relationships/image" Target="../media/image731.png"/><Relationship Id="rId630" Type="http://schemas.openxmlformats.org/officeDocument/2006/relationships/customXml" Target="../ink/ink615.xml"/><Relationship Id="rId728" Type="http://schemas.openxmlformats.org/officeDocument/2006/relationships/customXml" Target="../ink/ink662.xml"/><Relationship Id="rId935" Type="http://schemas.openxmlformats.org/officeDocument/2006/relationships/image" Target="../media/image672.png"/><Relationship Id="rId64" Type="http://schemas.openxmlformats.org/officeDocument/2006/relationships/customXml" Target="../ink/ink356.xml"/><Relationship Id="rId367" Type="http://schemas.openxmlformats.org/officeDocument/2006/relationships/image" Target="../media/image388.png"/><Relationship Id="rId574" Type="http://schemas.openxmlformats.org/officeDocument/2006/relationships/customXml" Target="../ink/ink587.xml"/><Relationship Id="rId1120" Type="http://schemas.openxmlformats.org/officeDocument/2006/relationships/customXml" Target="../ink/ink858.xml"/><Relationship Id="rId227" Type="http://schemas.openxmlformats.org/officeDocument/2006/relationships/image" Target="../media/image339.png"/><Relationship Id="rId781" Type="http://schemas.openxmlformats.org/officeDocument/2006/relationships/image" Target="../media/image595.png"/><Relationship Id="rId879" Type="http://schemas.openxmlformats.org/officeDocument/2006/relationships/image" Target="../media/image644.png"/><Relationship Id="rId434" Type="http://schemas.openxmlformats.org/officeDocument/2006/relationships/customXml" Target="../ink/ink517.xml"/><Relationship Id="rId641" Type="http://schemas.openxmlformats.org/officeDocument/2006/relationships/image" Target="../media/image525.png"/><Relationship Id="rId739" Type="http://schemas.openxmlformats.org/officeDocument/2006/relationships/image" Target="../media/image574.png"/><Relationship Id="rId1064" Type="http://schemas.openxmlformats.org/officeDocument/2006/relationships/customXml" Target="../ink/ink830.xml"/><Relationship Id="rId280" Type="http://schemas.openxmlformats.org/officeDocument/2006/relationships/customXml" Target="../ink/ink440.xml"/><Relationship Id="rId501" Type="http://schemas.openxmlformats.org/officeDocument/2006/relationships/image" Target="../media/image455.png"/><Relationship Id="rId946" Type="http://schemas.openxmlformats.org/officeDocument/2006/relationships/customXml" Target="../ink/ink771.xml"/><Relationship Id="rId75" Type="http://schemas.openxmlformats.org/officeDocument/2006/relationships/image" Target="../media/image263.png"/><Relationship Id="rId378" Type="http://schemas.openxmlformats.org/officeDocument/2006/relationships/customXml" Target="../ink/ink489.xml"/><Relationship Id="rId585" Type="http://schemas.openxmlformats.org/officeDocument/2006/relationships/image" Target="../media/image497.png"/><Relationship Id="rId792" Type="http://schemas.openxmlformats.org/officeDocument/2006/relationships/customXml" Target="../ink/ink694.xml"/><Relationship Id="rId806" Type="http://schemas.openxmlformats.org/officeDocument/2006/relationships/customXml" Target="../ink/ink701.xml"/><Relationship Id="rId6" Type="http://schemas.openxmlformats.org/officeDocument/2006/relationships/customXml" Target="../ink/ink317.xml"/><Relationship Id="rId238" Type="http://schemas.openxmlformats.org/officeDocument/2006/relationships/customXml" Target="../ink/ink419.xml"/><Relationship Id="rId445" Type="http://schemas.openxmlformats.org/officeDocument/2006/relationships/image" Target="../media/image427.png"/><Relationship Id="rId652" Type="http://schemas.openxmlformats.org/officeDocument/2006/relationships/customXml" Target="../ink/ink626.xml"/><Relationship Id="rId1075" Type="http://schemas.openxmlformats.org/officeDocument/2006/relationships/image" Target="../media/image742.png"/><Relationship Id="rId291" Type="http://schemas.openxmlformats.org/officeDocument/2006/relationships/image" Target="../media/image3500.png"/><Relationship Id="rId305" Type="http://schemas.openxmlformats.org/officeDocument/2006/relationships/image" Target="../media/image3570.png"/><Relationship Id="rId512" Type="http://schemas.openxmlformats.org/officeDocument/2006/relationships/customXml" Target="../ink/ink556.xml"/><Relationship Id="rId957" Type="http://schemas.openxmlformats.org/officeDocument/2006/relationships/image" Target="../media/image683.png"/><Relationship Id="rId86" Type="http://schemas.openxmlformats.org/officeDocument/2006/relationships/customXml" Target="../ink/ink371.xml"/><Relationship Id="rId151" Type="http://schemas.openxmlformats.org/officeDocument/2006/relationships/image" Target="../media/image301.png"/><Relationship Id="rId389" Type="http://schemas.openxmlformats.org/officeDocument/2006/relationships/image" Target="../media/image399.png"/><Relationship Id="rId596" Type="http://schemas.openxmlformats.org/officeDocument/2006/relationships/customXml" Target="../ink/ink598.xml"/><Relationship Id="rId817" Type="http://schemas.openxmlformats.org/officeDocument/2006/relationships/image" Target="../media/image613.png"/><Relationship Id="rId1002" Type="http://schemas.openxmlformats.org/officeDocument/2006/relationships/customXml" Target="../ink/ink799.xml"/><Relationship Id="rId249" Type="http://schemas.openxmlformats.org/officeDocument/2006/relationships/image" Target="../media/image350.png"/><Relationship Id="rId456" Type="http://schemas.openxmlformats.org/officeDocument/2006/relationships/customXml" Target="../ink/ink528.xml"/><Relationship Id="rId663" Type="http://schemas.openxmlformats.org/officeDocument/2006/relationships/image" Target="../media/image536.png"/><Relationship Id="rId870" Type="http://schemas.openxmlformats.org/officeDocument/2006/relationships/customXml" Target="../ink/ink733.xml"/><Relationship Id="rId1086" Type="http://schemas.openxmlformats.org/officeDocument/2006/relationships/customXml" Target="../ink/ink841.xml"/><Relationship Id="rId13" Type="http://schemas.openxmlformats.org/officeDocument/2006/relationships/image" Target="../media/image2461.png"/><Relationship Id="rId109" Type="http://schemas.openxmlformats.org/officeDocument/2006/relationships/image" Target="../media/image280.png"/><Relationship Id="rId316" Type="http://schemas.openxmlformats.org/officeDocument/2006/relationships/customXml" Target="../ink/ink458.xml"/><Relationship Id="rId523" Type="http://schemas.openxmlformats.org/officeDocument/2006/relationships/image" Target="../media/image466.png"/><Relationship Id="rId968" Type="http://schemas.openxmlformats.org/officeDocument/2006/relationships/customXml" Target="../ink/ink782.xml"/><Relationship Id="rId97" Type="http://schemas.openxmlformats.org/officeDocument/2006/relationships/image" Target="../media/image274.png"/><Relationship Id="rId730" Type="http://schemas.openxmlformats.org/officeDocument/2006/relationships/customXml" Target="../ink/ink663.xml"/><Relationship Id="rId828" Type="http://schemas.openxmlformats.org/officeDocument/2006/relationships/customXml" Target="../ink/ink712.xml"/><Relationship Id="rId1013" Type="http://schemas.openxmlformats.org/officeDocument/2006/relationships/image" Target="../media/image711.png"/><Relationship Id="rId162" Type="http://schemas.openxmlformats.org/officeDocument/2006/relationships/customXml" Target="../ink/ink401.xml"/><Relationship Id="rId467" Type="http://schemas.openxmlformats.org/officeDocument/2006/relationships/image" Target="../media/image438.png"/><Relationship Id="rId1097" Type="http://schemas.openxmlformats.org/officeDocument/2006/relationships/image" Target="../media/image753.png"/><Relationship Id="rId674" Type="http://schemas.openxmlformats.org/officeDocument/2006/relationships/customXml" Target="../ink/ink637.xml"/><Relationship Id="rId881" Type="http://schemas.openxmlformats.org/officeDocument/2006/relationships/image" Target="../media/image645.png"/><Relationship Id="rId979" Type="http://schemas.openxmlformats.org/officeDocument/2006/relationships/image" Target="../media/image694.png"/><Relationship Id="rId24" Type="http://schemas.openxmlformats.org/officeDocument/2006/relationships/customXml" Target="../ink/ink326.xml"/><Relationship Id="rId327" Type="http://schemas.openxmlformats.org/officeDocument/2006/relationships/image" Target="../media/image368.png"/><Relationship Id="rId534" Type="http://schemas.openxmlformats.org/officeDocument/2006/relationships/customXml" Target="../ink/ink567.xml"/><Relationship Id="rId741" Type="http://schemas.openxmlformats.org/officeDocument/2006/relationships/image" Target="../media/image575.png"/><Relationship Id="rId839" Type="http://schemas.openxmlformats.org/officeDocument/2006/relationships/image" Target="../media/image624.png"/><Relationship Id="rId380" Type="http://schemas.openxmlformats.org/officeDocument/2006/relationships/customXml" Target="../ink/ink490.xml"/><Relationship Id="rId601" Type="http://schemas.openxmlformats.org/officeDocument/2006/relationships/image" Target="../media/image505.png"/><Relationship Id="rId1024" Type="http://schemas.openxmlformats.org/officeDocument/2006/relationships/customXml" Target="../ink/ink810.xml"/><Relationship Id="rId240" Type="http://schemas.openxmlformats.org/officeDocument/2006/relationships/customXml" Target="../ink/ink420.xml"/><Relationship Id="rId478" Type="http://schemas.openxmlformats.org/officeDocument/2006/relationships/customXml" Target="../ink/ink539.xml"/><Relationship Id="rId685" Type="http://schemas.openxmlformats.org/officeDocument/2006/relationships/image" Target="../media/image547.png"/><Relationship Id="rId892" Type="http://schemas.openxmlformats.org/officeDocument/2006/relationships/customXml" Target="../ink/ink744.xml"/><Relationship Id="rId906" Type="http://schemas.openxmlformats.org/officeDocument/2006/relationships/customXml" Target="../ink/ink751.xml"/><Relationship Id="rId35" Type="http://schemas.openxmlformats.org/officeDocument/2006/relationships/image" Target="../media/image2571.png"/><Relationship Id="rId100" Type="http://schemas.openxmlformats.org/officeDocument/2006/relationships/customXml" Target="../ink/ink378.xml"/><Relationship Id="rId338" Type="http://schemas.openxmlformats.org/officeDocument/2006/relationships/customXml" Target="../ink/ink469.xml"/><Relationship Id="rId545" Type="http://schemas.openxmlformats.org/officeDocument/2006/relationships/image" Target="../media/image477.png"/><Relationship Id="rId752" Type="http://schemas.openxmlformats.org/officeDocument/2006/relationships/customXml" Target="../ink/ink674.xml"/><Relationship Id="rId391" Type="http://schemas.openxmlformats.org/officeDocument/2006/relationships/image" Target="../media/image400.png"/><Relationship Id="rId405" Type="http://schemas.openxmlformats.org/officeDocument/2006/relationships/image" Target="../media/image407.png"/><Relationship Id="rId612" Type="http://schemas.openxmlformats.org/officeDocument/2006/relationships/customXml" Target="../ink/ink606.xml"/><Relationship Id="rId1035" Type="http://schemas.openxmlformats.org/officeDocument/2006/relationships/image" Target="../media/image722.png"/><Relationship Id="rId251" Type="http://schemas.openxmlformats.org/officeDocument/2006/relationships/image" Target="../media/image351.png"/><Relationship Id="rId489" Type="http://schemas.openxmlformats.org/officeDocument/2006/relationships/image" Target="../media/image449.png"/><Relationship Id="rId696" Type="http://schemas.openxmlformats.org/officeDocument/2006/relationships/customXml" Target="../ink/ink648.xml"/><Relationship Id="rId917" Type="http://schemas.openxmlformats.org/officeDocument/2006/relationships/image" Target="../media/image663.png"/><Relationship Id="rId1102" Type="http://schemas.openxmlformats.org/officeDocument/2006/relationships/customXml" Target="../ink/ink849.xml"/><Relationship Id="rId46" Type="http://schemas.openxmlformats.org/officeDocument/2006/relationships/customXml" Target="../ink/ink338.xml"/><Relationship Id="rId349" Type="http://schemas.openxmlformats.org/officeDocument/2006/relationships/image" Target="../media/image379.png"/><Relationship Id="rId556" Type="http://schemas.openxmlformats.org/officeDocument/2006/relationships/customXml" Target="../ink/ink578.xml"/><Relationship Id="rId763" Type="http://schemas.openxmlformats.org/officeDocument/2006/relationships/image" Target="../media/image586.png"/><Relationship Id="rId111" Type="http://schemas.openxmlformats.org/officeDocument/2006/relationships/image" Target="../media/image281.png"/><Relationship Id="rId209" Type="http://schemas.openxmlformats.org/officeDocument/2006/relationships/image" Target="../media/image330.png"/><Relationship Id="rId416" Type="http://schemas.openxmlformats.org/officeDocument/2006/relationships/customXml" Target="../ink/ink508.xml"/><Relationship Id="rId970" Type="http://schemas.openxmlformats.org/officeDocument/2006/relationships/customXml" Target="../ink/ink783.xml"/><Relationship Id="rId1046" Type="http://schemas.openxmlformats.org/officeDocument/2006/relationships/customXml" Target="../ink/ink821.xml"/><Relationship Id="rId623" Type="http://schemas.openxmlformats.org/officeDocument/2006/relationships/image" Target="../media/image516.png"/><Relationship Id="rId830" Type="http://schemas.openxmlformats.org/officeDocument/2006/relationships/customXml" Target="../ink/ink713.xml"/><Relationship Id="rId928" Type="http://schemas.openxmlformats.org/officeDocument/2006/relationships/customXml" Target="../ink/ink762.xml"/><Relationship Id="rId57" Type="http://schemas.openxmlformats.org/officeDocument/2006/relationships/customXml" Target="../ink/ink349.xml"/><Relationship Id="rId262" Type="http://schemas.openxmlformats.org/officeDocument/2006/relationships/customXml" Target="../ink/ink431.xml"/><Relationship Id="rId567" Type="http://schemas.openxmlformats.org/officeDocument/2006/relationships/image" Target="../media/image488.png"/><Relationship Id="rId1113" Type="http://schemas.openxmlformats.org/officeDocument/2006/relationships/image" Target="../media/image294.png"/><Relationship Id="rId122" Type="http://schemas.openxmlformats.org/officeDocument/2006/relationships/customXml" Target="../ink/ink389.xml"/><Relationship Id="rId774" Type="http://schemas.openxmlformats.org/officeDocument/2006/relationships/customXml" Target="../ink/ink685.xml"/><Relationship Id="rId981" Type="http://schemas.openxmlformats.org/officeDocument/2006/relationships/image" Target="../media/image695.png"/><Relationship Id="rId1057" Type="http://schemas.openxmlformats.org/officeDocument/2006/relationships/image" Target="../media/image733.png"/><Relationship Id="rId427" Type="http://schemas.openxmlformats.org/officeDocument/2006/relationships/image" Target="../media/image418.png"/><Relationship Id="rId634" Type="http://schemas.openxmlformats.org/officeDocument/2006/relationships/customXml" Target="../ink/ink617.xml"/><Relationship Id="rId841" Type="http://schemas.openxmlformats.org/officeDocument/2006/relationships/image" Target="../media/image625.png"/><Relationship Id="rId273" Type="http://schemas.openxmlformats.org/officeDocument/2006/relationships/image" Target="../media/image3410.png"/><Relationship Id="rId480" Type="http://schemas.openxmlformats.org/officeDocument/2006/relationships/customXml" Target="../ink/ink540.xml"/><Relationship Id="rId701" Type="http://schemas.openxmlformats.org/officeDocument/2006/relationships/image" Target="../media/image555.png"/><Relationship Id="rId939" Type="http://schemas.openxmlformats.org/officeDocument/2006/relationships/image" Target="../media/image674.png"/><Relationship Id="rId68" Type="http://schemas.openxmlformats.org/officeDocument/2006/relationships/customXml" Target="../ink/ink360.xml"/><Relationship Id="rId340" Type="http://schemas.openxmlformats.org/officeDocument/2006/relationships/customXml" Target="../ink/ink470.xml"/><Relationship Id="rId578" Type="http://schemas.openxmlformats.org/officeDocument/2006/relationships/customXml" Target="../ink/ink589.xml"/><Relationship Id="rId785" Type="http://schemas.openxmlformats.org/officeDocument/2006/relationships/image" Target="../media/image597.png"/><Relationship Id="rId992" Type="http://schemas.openxmlformats.org/officeDocument/2006/relationships/customXml" Target="../ink/ink794.xml"/><Relationship Id="rId438" Type="http://schemas.openxmlformats.org/officeDocument/2006/relationships/customXml" Target="../ink/ink519.xml"/><Relationship Id="rId645" Type="http://schemas.openxmlformats.org/officeDocument/2006/relationships/image" Target="../media/image527.png"/><Relationship Id="rId852" Type="http://schemas.openxmlformats.org/officeDocument/2006/relationships/customXml" Target="../ink/ink724.xml"/><Relationship Id="rId1068" Type="http://schemas.openxmlformats.org/officeDocument/2006/relationships/customXml" Target="../ink/ink832.xml"/><Relationship Id="rId284" Type="http://schemas.openxmlformats.org/officeDocument/2006/relationships/customXml" Target="../ink/ink442.xml"/><Relationship Id="rId491" Type="http://schemas.openxmlformats.org/officeDocument/2006/relationships/image" Target="../media/image450.png"/><Relationship Id="rId505" Type="http://schemas.openxmlformats.org/officeDocument/2006/relationships/image" Target="../media/image457.png"/><Relationship Id="rId79" Type="http://schemas.openxmlformats.org/officeDocument/2006/relationships/image" Target="../media/image265.png"/><Relationship Id="rId144" Type="http://schemas.openxmlformats.org/officeDocument/2006/relationships/customXml" Target="../ink/ink392.xml"/><Relationship Id="rId589" Type="http://schemas.openxmlformats.org/officeDocument/2006/relationships/image" Target="../media/image499.png"/><Relationship Id="rId796" Type="http://schemas.openxmlformats.org/officeDocument/2006/relationships/customXml" Target="../ink/ink696.xml"/><Relationship Id="rId351" Type="http://schemas.openxmlformats.org/officeDocument/2006/relationships/image" Target="../media/image380.png"/><Relationship Id="rId449" Type="http://schemas.openxmlformats.org/officeDocument/2006/relationships/image" Target="../media/image429.png"/><Relationship Id="rId656" Type="http://schemas.openxmlformats.org/officeDocument/2006/relationships/customXml" Target="../ink/ink628.xml"/><Relationship Id="rId863" Type="http://schemas.openxmlformats.org/officeDocument/2006/relationships/image" Target="../media/image636.png"/><Relationship Id="rId1079" Type="http://schemas.openxmlformats.org/officeDocument/2006/relationships/image" Target="../media/image744.png"/><Relationship Id="rId211" Type="http://schemas.openxmlformats.org/officeDocument/2006/relationships/image" Target="../media/image331.png"/><Relationship Id="rId295" Type="http://schemas.openxmlformats.org/officeDocument/2006/relationships/image" Target="../media/image3520.png"/><Relationship Id="rId309" Type="http://schemas.openxmlformats.org/officeDocument/2006/relationships/image" Target="../media/image3590.png"/><Relationship Id="rId516" Type="http://schemas.openxmlformats.org/officeDocument/2006/relationships/customXml" Target="../ink/ink558.xml"/><Relationship Id="rId723" Type="http://schemas.openxmlformats.org/officeDocument/2006/relationships/image" Target="../media/image566.png"/><Relationship Id="rId930" Type="http://schemas.openxmlformats.org/officeDocument/2006/relationships/customXml" Target="../ink/ink763.xml"/><Relationship Id="rId1006" Type="http://schemas.openxmlformats.org/officeDocument/2006/relationships/customXml" Target="../ink/ink801.xml"/><Relationship Id="rId155" Type="http://schemas.openxmlformats.org/officeDocument/2006/relationships/image" Target="../media/image303.png"/><Relationship Id="rId362" Type="http://schemas.openxmlformats.org/officeDocument/2006/relationships/customXml" Target="../ink/ink481.xml"/><Relationship Id="rId222" Type="http://schemas.openxmlformats.org/officeDocument/2006/relationships/customXml" Target="../ink/ink411.xml"/><Relationship Id="rId667" Type="http://schemas.openxmlformats.org/officeDocument/2006/relationships/image" Target="../media/image538.png"/><Relationship Id="rId874" Type="http://schemas.openxmlformats.org/officeDocument/2006/relationships/customXml" Target="../ink/ink735.xml"/><Relationship Id="rId17" Type="http://schemas.openxmlformats.org/officeDocument/2006/relationships/image" Target="../media/image2481.png"/><Relationship Id="rId527" Type="http://schemas.openxmlformats.org/officeDocument/2006/relationships/image" Target="../media/image468.png"/><Relationship Id="rId734" Type="http://schemas.openxmlformats.org/officeDocument/2006/relationships/customXml" Target="../ink/ink665.xml"/><Relationship Id="rId941" Type="http://schemas.openxmlformats.org/officeDocument/2006/relationships/image" Target="../media/image675.png"/><Relationship Id="rId70" Type="http://schemas.openxmlformats.org/officeDocument/2006/relationships/customXml" Target="../ink/ink362.xml"/><Relationship Id="rId373" Type="http://schemas.openxmlformats.org/officeDocument/2006/relationships/image" Target="../media/image391.png"/><Relationship Id="rId580" Type="http://schemas.openxmlformats.org/officeDocument/2006/relationships/customXml" Target="../ink/ink590.xml"/><Relationship Id="rId801" Type="http://schemas.openxmlformats.org/officeDocument/2006/relationships/image" Target="../media/image605.png"/><Relationship Id="rId1017" Type="http://schemas.openxmlformats.org/officeDocument/2006/relationships/image" Target="../media/image713.png"/><Relationship Id="rId1" Type="http://schemas.openxmlformats.org/officeDocument/2006/relationships/slideLayout" Target="../slideLayouts/slideLayout4.xml"/><Relationship Id="rId233" Type="http://schemas.openxmlformats.org/officeDocument/2006/relationships/image" Target="../media/image342.png"/><Relationship Id="rId440" Type="http://schemas.openxmlformats.org/officeDocument/2006/relationships/customXml" Target="../ink/ink520.xml"/><Relationship Id="rId678" Type="http://schemas.openxmlformats.org/officeDocument/2006/relationships/customXml" Target="../ink/ink639.xml"/><Relationship Id="rId885" Type="http://schemas.openxmlformats.org/officeDocument/2006/relationships/image" Target="../media/image647.png"/><Relationship Id="rId1070" Type="http://schemas.openxmlformats.org/officeDocument/2006/relationships/customXml" Target="../ink/ink833.xml"/><Relationship Id="rId28" Type="http://schemas.openxmlformats.org/officeDocument/2006/relationships/customXml" Target="../ink/ink328.xml"/><Relationship Id="rId300" Type="http://schemas.openxmlformats.org/officeDocument/2006/relationships/customXml" Target="../ink/ink450.xml"/><Relationship Id="rId538" Type="http://schemas.openxmlformats.org/officeDocument/2006/relationships/customXml" Target="../ink/ink569.xml"/><Relationship Id="rId745" Type="http://schemas.openxmlformats.org/officeDocument/2006/relationships/image" Target="../media/image577.png"/><Relationship Id="rId952" Type="http://schemas.openxmlformats.org/officeDocument/2006/relationships/customXml" Target="../ink/ink774.xml"/><Relationship Id="rId81" Type="http://schemas.openxmlformats.org/officeDocument/2006/relationships/image" Target="../media/image266.png"/><Relationship Id="rId384" Type="http://schemas.openxmlformats.org/officeDocument/2006/relationships/customXml" Target="../ink/ink492.xml"/><Relationship Id="rId591" Type="http://schemas.openxmlformats.org/officeDocument/2006/relationships/image" Target="../media/image500.png"/><Relationship Id="rId605" Type="http://schemas.openxmlformats.org/officeDocument/2006/relationships/image" Target="../media/image507.png"/><Relationship Id="rId812" Type="http://schemas.openxmlformats.org/officeDocument/2006/relationships/customXml" Target="../ink/ink704.xml"/><Relationship Id="rId1028" Type="http://schemas.openxmlformats.org/officeDocument/2006/relationships/customXml" Target="../ink/ink812.xml"/><Relationship Id="rId244" Type="http://schemas.openxmlformats.org/officeDocument/2006/relationships/customXml" Target="../ink/ink422.xml"/><Relationship Id="rId689" Type="http://schemas.openxmlformats.org/officeDocument/2006/relationships/image" Target="../media/image549.png"/><Relationship Id="rId896" Type="http://schemas.openxmlformats.org/officeDocument/2006/relationships/customXml" Target="../ink/ink746.xml"/><Relationship Id="rId1081" Type="http://schemas.openxmlformats.org/officeDocument/2006/relationships/image" Target="../media/image745.png"/><Relationship Id="rId39" Type="http://schemas.openxmlformats.org/officeDocument/2006/relationships/image" Target="../media/image2591.png"/><Relationship Id="rId451" Type="http://schemas.openxmlformats.org/officeDocument/2006/relationships/image" Target="../media/image430.png"/><Relationship Id="rId549" Type="http://schemas.openxmlformats.org/officeDocument/2006/relationships/image" Target="../media/image479.png"/><Relationship Id="rId756" Type="http://schemas.openxmlformats.org/officeDocument/2006/relationships/customXml" Target="../ink/ink676.xml"/><Relationship Id="rId104" Type="http://schemas.openxmlformats.org/officeDocument/2006/relationships/customXml" Target="../ink/ink380.xml"/><Relationship Id="rId311" Type="http://schemas.openxmlformats.org/officeDocument/2006/relationships/image" Target="../media/image3600.png"/><Relationship Id="rId395" Type="http://schemas.openxmlformats.org/officeDocument/2006/relationships/image" Target="../media/image402.png"/><Relationship Id="rId409" Type="http://schemas.openxmlformats.org/officeDocument/2006/relationships/image" Target="../media/image409.png"/><Relationship Id="rId963" Type="http://schemas.openxmlformats.org/officeDocument/2006/relationships/image" Target="../media/image686.png"/><Relationship Id="rId1039" Type="http://schemas.openxmlformats.org/officeDocument/2006/relationships/image" Target="../media/image724.png"/><Relationship Id="rId92" Type="http://schemas.openxmlformats.org/officeDocument/2006/relationships/customXml" Target="../ink/ink374.xml"/><Relationship Id="rId616" Type="http://schemas.openxmlformats.org/officeDocument/2006/relationships/customXml" Target="../ink/ink608.xml"/><Relationship Id="rId823" Type="http://schemas.openxmlformats.org/officeDocument/2006/relationships/image" Target="../media/image616.png"/><Relationship Id="rId255" Type="http://schemas.openxmlformats.org/officeDocument/2006/relationships/image" Target="../media/image353.png"/><Relationship Id="rId462" Type="http://schemas.openxmlformats.org/officeDocument/2006/relationships/customXml" Target="../ink/ink531.xml"/><Relationship Id="rId1092" Type="http://schemas.openxmlformats.org/officeDocument/2006/relationships/customXml" Target="../ink/ink844.xml"/><Relationship Id="rId1106" Type="http://schemas.openxmlformats.org/officeDocument/2006/relationships/customXml" Target="../ink/ink851.xml"/><Relationship Id="rId115" Type="http://schemas.openxmlformats.org/officeDocument/2006/relationships/image" Target="../media/image283.png"/><Relationship Id="rId322" Type="http://schemas.openxmlformats.org/officeDocument/2006/relationships/customXml" Target="../ink/ink461.xml"/><Relationship Id="rId767" Type="http://schemas.openxmlformats.org/officeDocument/2006/relationships/image" Target="../media/image588.png"/><Relationship Id="rId974" Type="http://schemas.openxmlformats.org/officeDocument/2006/relationships/customXml" Target="../ink/ink785.xml"/><Relationship Id="rId627" Type="http://schemas.openxmlformats.org/officeDocument/2006/relationships/image" Target="../media/image518.png"/><Relationship Id="rId834" Type="http://schemas.openxmlformats.org/officeDocument/2006/relationships/customXml" Target="../ink/ink715.xml"/><Relationship Id="rId266" Type="http://schemas.openxmlformats.org/officeDocument/2006/relationships/customXml" Target="../ink/ink433.xml"/><Relationship Id="rId473" Type="http://schemas.openxmlformats.org/officeDocument/2006/relationships/image" Target="../media/image441.png"/><Relationship Id="rId680" Type="http://schemas.openxmlformats.org/officeDocument/2006/relationships/customXml" Target="../ink/ink640.xml"/><Relationship Id="rId901" Type="http://schemas.openxmlformats.org/officeDocument/2006/relationships/image" Target="../media/image655.png"/><Relationship Id="rId1117" Type="http://schemas.openxmlformats.org/officeDocument/2006/relationships/image" Target="../media/image307.png"/><Relationship Id="rId30" Type="http://schemas.openxmlformats.org/officeDocument/2006/relationships/customXml" Target="../ink/ink329.xml"/><Relationship Id="rId333" Type="http://schemas.openxmlformats.org/officeDocument/2006/relationships/image" Target="../media/image371.png"/><Relationship Id="rId540" Type="http://schemas.openxmlformats.org/officeDocument/2006/relationships/customXml" Target="../ink/ink570.xml"/><Relationship Id="rId778" Type="http://schemas.openxmlformats.org/officeDocument/2006/relationships/customXml" Target="../ink/ink687.xml"/><Relationship Id="rId985" Type="http://schemas.openxmlformats.org/officeDocument/2006/relationships/image" Target="../media/image697.png"/><Relationship Id="rId638" Type="http://schemas.openxmlformats.org/officeDocument/2006/relationships/customXml" Target="../ink/ink619.xml"/><Relationship Id="rId845" Type="http://schemas.openxmlformats.org/officeDocument/2006/relationships/image" Target="../media/image627.png"/><Relationship Id="rId1030" Type="http://schemas.openxmlformats.org/officeDocument/2006/relationships/customXml" Target="../ink/ink813.xml"/><Relationship Id="rId277" Type="http://schemas.openxmlformats.org/officeDocument/2006/relationships/image" Target="../media/image3430.png"/><Relationship Id="rId400" Type="http://schemas.openxmlformats.org/officeDocument/2006/relationships/customXml" Target="../ink/ink500.xml"/><Relationship Id="rId484" Type="http://schemas.openxmlformats.org/officeDocument/2006/relationships/customXml" Target="../ink/ink542.xml"/><Relationship Id="rId705" Type="http://schemas.openxmlformats.org/officeDocument/2006/relationships/image" Target="../media/image557.png"/><Relationship Id="rId344" Type="http://schemas.openxmlformats.org/officeDocument/2006/relationships/customXml" Target="../ink/ink472.xml"/><Relationship Id="rId691" Type="http://schemas.openxmlformats.org/officeDocument/2006/relationships/image" Target="../media/image550.png"/><Relationship Id="rId789" Type="http://schemas.openxmlformats.org/officeDocument/2006/relationships/image" Target="../media/image599.png"/><Relationship Id="rId912" Type="http://schemas.openxmlformats.org/officeDocument/2006/relationships/customXml" Target="../ink/ink754.xml"/><Relationship Id="rId996" Type="http://schemas.openxmlformats.org/officeDocument/2006/relationships/customXml" Target="../ink/ink796.xml"/><Relationship Id="rId41" Type="http://schemas.openxmlformats.org/officeDocument/2006/relationships/image" Target="../media/image2601.png"/><Relationship Id="rId551" Type="http://schemas.openxmlformats.org/officeDocument/2006/relationships/image" Target="../media/image480.png"/><Relationship Id="rId649" Type="http://schemas.openxmlformats.org/officeDocument/2006/relationships/image" Target="../media/image529.png"/><Relationship Id="rId856" Type="http://schemas.openxmlformats.org/officeDocument/2006/relationships/customXml" Target="../ink/ink726.xml"/><Relationship Id="rId288" Type="http://schemas.openxmlformats.org/officeDocument/2006/relationships/customXml" Target="../ink/ink444.xml"/><Relationship Id="rId411" Type="http://schemas.openxmlformats.org/officeDocument/2006/relationships/image" Target="../media/image410.png"/><Relationship Id="rId509" Type="http://schemas.openxmlformats.org/officeDocument/2006/relationships/image" Target="../media/image459.png"/><Relationship Id="rId1041" Type="http://schemas.openxmlformats.org/officeDocument/2006/relationships/image" Target="../media/image725.png"/><Relationship Id="rId495" Type="http://schemas.openxmlformats.org/officeDocument/2006/relationships/image" Target="../media/image452.png"/><Relationship Id="rId716" Type="http://schemas.openxmlformats.org/officeDocument/2006/relationships/customXml" Target="../ink/ink656.xml"/><Relationship Id="rId923" Type="http://schemas.openxmlformats.org/officeDocument/2006/relationships/image" Target="../media/image666.png"/><Relationship Id="rId52" Type="http://schemas.openxmlformats.org/officeDocument/2006/relationships/customXml" Target="../ink/ink344.xml"/><Relationship Id="rId148" Type="http://schemas.openxmlformats.org/officeDocument/2006/relationships/customXml" Target="../ink/ink394.xml"/><Relationship Id="rId355" Type="http://schemas.openxmlformats.org/officeDocument/2006/relationships/image" Target="../media/image382.png"/><Relationship Id="rId562" Type="http://schemas.openxmlformats.org/officeDocument/2006/relationships/customXml" Target="../ink/ink581.xml"/><Relationship Id="rId215" Type="http://schemas.openxmlformats.org/officeDocument/2006/relationships/image" Target="../media/image333.png"/><Relationship Id="rId422" Type="http://schemas.openxmlformats.org/officeDocument/2006/relationships/customXml" Target="../ink/ink511.xml"/><Relationship Id="rId867" Type="http://schemas.openxmlformats.org/officeDocument/2006/relationships/image" Target="../media/image638.png"/><Relationship Id="rId1052" Type="http://schemas.openxmlformats.org/officeDocument/2006/relationships/customXml" Target="../ink/ink824.xml"/><Relationship Id="rId299" Type="http://schemas.openxmlformats.org/officeDocument/2006/relationships/image" Target="../media/image3540.png"/><Relationship Id="rId727" Type="http://schemas.openxmlformats.org/officeDocument/2006/relationships/image" Target="../media/image568.png"/><Relationship Id="rId934" Type="http://schemas.openxmlformats.org/officeDocument/2006/relationships/customXml" Target="../ink/ink765.xml"/><Relationship Id="rId63" Type="http://schemas.openxmlformats.org/officeDocument/2006/relationships/customXml" Target="../ink/ink355.xml"/><Relationship Id="rId159" Type="http://schemas.openxmlformats.org/officeDocument/2006/relationships/image" Target="../media/image305.png"/><Relationship Id="rId366" Type="http://schemas.openxmlformats.org/officeDocument/2006/relationships/customXml" Target="../ink/ink483.xml"/><Relationship Id="rId573" Type="http://schemas.openxmlformats.org/officeDocument/2006/relationships/image" Target="../media/image491.png"/><Relationship Id="rId780" Type="http://schemas.openxmlformats.org/officeDocument/2006/relationships/customXml" Target="../ink/ink688.xml"/><Relationship Id="rId226" Type="http://schemas.openxmlformats.org/officeDocument/2006/relationships/customXml" Target="../ink/ink413.xml"/><Relationship Id="rId433" Type="http://schemas.openxmlformats.org/officeDocument/2006/relationships/image" Target="../media/image421.png"/><Relationship Id="rId878" Type="http://schemas.openxmlformats.org/officeDocument/2006/relationships/customXml" Target="../ink/ink737.xml"/><Relationship Id="rId1063" Type="http://schemas.openxmlformats.org/officeDocument/2006/relationships/image" Target="../media/image736.png"/><Relationship Id="rId640" Type="http://schemas.openxmlformats.org/officeDocument/2006/relationships/customXml" Target="../ink/ink620.xml"/><Relationship Id="rId738" Type="http://schemas.openxmlformats.org/officeDocument/2006/relationships/customXml" Target="../ink/ink667.xml"/><Relationship Id="rId945" Type="http://schemas.openxmlformats.org/officeDocument/2006/relationships/image" Target="../media/image677.png"/><Relationship Id="rId74" Type="http://schemas.openxmlformats.org/officeDocument/2006/relationships/customXml" Target="../ink/ink365.xml"/><Relationship Id="rId377" Type="http://schemas.openxmlformats.org/officeDocument/2006/relationships/image" Target="../media/image393.png"/><Relationship Id="rId500" Type="http://schemas.openxmlformats.org/officeDocument/2006/relationships/customXml" Target="../ink/ink550.xml"/><Relationship Id="rId584" Type="http://schemas.openxmlformats.org/officeDocument/2006/relationships/customXml" Target="../ink/ink592.xml"/><Relationship Id="rId805" Type="http://schemas.openxmlformats.org/officeDocument/2006/relationships/image" Target="../media/image607.png"/><Relationship Id="rId5" Type="http://schemas.openxmlformats.org/officeDocument/2006/relationships/image" Target="../media/image2421.png"/><Relationship Id="rId237" Type="http://schemas.openxmlformats.org/officeDocument/2006/relationships/image" Target="../media/image344.png"/><Relationship Id="rId791" Type="http://schemas.openxmlformats.org/officeDocument/2006/relationships/image" Target="../media/image600.png"/><Relationship Id="rId889" Type="http://schemas.openxmlformats.org/officeDocument/2006/relationships/image" Target="../media/image649.png"/><Relationship Id="rId1074" Type="http://schemas.openxmlformats.org/officeDocument/2006/relationships/customXml" Target="../ink/ink835.xml"/><Relationship Id="rId444" Type="http://schemas.openxmlformats.org/officeDocument/2006/relationships/customXml" Target="../ink/ink522.xml"/><Relationship Id="rId651" Type="http://schemas.openxmlformats.org/officeDocument/2006/relationships/image" Target="../media/image530.png"/><Relationship Id="rId749" Type="http://schemas.openxmlformats.org/officeDocument/2006/relationships/image" Target="../media/image579.png"/><Relationship Id="rId290" Type="http://schemas.openxmlformats.org/officeDocument/2006/relationships/customXml" Target="../ink/ink445.xml"/><Relationship Id="rId304" Type="http://schemas.openxmlformats.org/officeDocument/2006/relationships/customXml" Target="../ink/ink452.xml"/><Relationship Id="rId388" Type="http://schemas.openxmlformats.org/officeDocument/2006/relationships/customXml" Target="../ink/ink494.xml"/><Relationship Id="rId511" Type="http://schemas.openxmlformats.org/officeDocument/2006/relationships/image" Target="../media/image460.png"/><Relationship Id="rId609" Type="http://schemas.openxmlformats.org/officeDocument/2006/relationships/image" Target="../media/image509.png"/><Relationship Id="rId956" Type="http://schemas.openxmlformats.org/officeDocument/2006/relationships/customXml" Target="../ink/ink776.xml"/><Relationship Id="rId85" Type="http://schemas.openxmlformats.org/officeDocument/2006/relationships/image" Target="../media/image268.png"/><Relationship Id="rId150" Type="http://schemas.openxmlformats.org/officeDocument/2006/relationships/customXml" Target="../ink/ink395.xml"/><Relationship Id="rId595" Type="http://schemas.openxmlformats.org/officeDocument/2006/relationships/image" Target="../media/image502.png"/><Relationship Id="rId816" Type="http://schemas.openxmlformats.org/officeDocument/2006/relationships/customXml" Target="../ink/ink706.xml"/><Relationship Id="rId1001" Type="http://schemas.openxmlformats.org/officeDocument/2006/relationships/image" Target="../media/image705.png"/><Relationship Id="rId248" Type="http://schemas.openxmlformats.org/officeDocument/2006/relationships/customXml" Target="../ink/ink424.xml"/><Relationship Id="rId455" Type="http://schemas.openxmlformats.org/officeDocument/2006/relationships/image" Target="../media/image432.png"/><Relationship Id="rId662" Type="http://schemas.openxmlformats.org/officeDocument/2006/relationships/customXml" Target="../ink/ink631.xml"/><Relationship Id="rId1085" Type="http://schemas.openxmlformats.org/officeDocument/2006/relationships/image" Target="../media/image747.png"/><Relationship Id="rId12" Type="http://schemas.openxmlformats.org/officeDocument/2006/relationships/customXml" Target="../ink/ink320.xml"/><Relationship Id="rId108" Type="http://schemas.openxmlformats.org/officeDocument/2006/relationships/customXml" Target="../ink/ink382.xml"/><Relationship Id="rId315" Type="http://schemas.openxmlformats.org/officeDocument/2006/relationships/image" Target="../media/image3620.png"/><Relationship Id="rId522" Type="http://schemas.openxmlformats.org/officeDocument/2006/relationships/customXml" Target="../ink/ink561.xml"/><Relationship Id="rId967" Type="http://schemas.openxmlformats.org/officeDocument/2006/relationships/image" Target="../media/image688.png"/><Relationship Id="rId96" Type="http://schemas.openxmlformats.org/officeDocument/2006/relationships/customXml" Target="../ink/ink376.xml"/><Relationship Id="rId161" Type="http://schemas.openxmlformats.org/officeDocument/2006/relationships/image" Target="../media/image306.png"/><Relationship Id="rId399" Type="http://schemas.openxmlformats.org/officeDocument/2006/relationships/image" Target="../media/image404.png"/><Relationship Id="rId827" Type="http://schemas.openxmlformats.org/officeDocument/2006/relationships/image" Target="../media/image618.png"/><Relationship Id="rId1012" Type="http://schemas.openxmlformats.org/officeDocument/2006/relationships/customXml" Target="../ink/ink804.xml"/><Relationship Id="rId259" Type="http://schemas.openxmlformats.org/officeDocument/2006/relationships/image" Target="../media/image355.png"/><Relationship Id="rId466" Type="http://schemas.openxmlformats.org/officeDocument/2006/relationships/customXml" Target="../ink/ink533.xml"/><Relationship Id="rId673" Type="http://schemas.openxmlformats.org/officeDocument/2006/relationships/image" Target="../media/image541.png"/><Relationship Id="rId880" Type="http://schemas.openxmlformats.org/officeDocument/2006/relationships/customXml" Target="../ink/ink738.xml"/><Relationship Id="rId1096" Type="http://schemas.openxmlformats.org/officeDocument/2006/relationships/customXml" Target="../ink/ink846.xml"/><Relationship Id="rId23" Type="http://schemas.openxmlformats.org/officeDocument/2006/relationships/image" Target="../media/image2511.png"/><Relationship Id="rId119" Type="http://schemas.openxmlformats.org/officeDocument/2006/relationships/image" Target="../media/image285.png"/><Relationship Id="rId326" Type="http://schemas.openxmlformats.org/officeDocument/2006/relationships/customXml" Target="../ink/ink463.xml"/><Relationship Id="rId533" Type="http://schemas.openxmlformats.org/officeDocument/2006/relationships/image" Target="../media/image471.png"/><Relationship Id="rId978" Type="http://schemas.openxmlformats.org/officeDocument/2006/relationships/customXml" Target="../ink/ink787.xml"/><Relationship Id="rId740" Type="http://schemas.openxmlformats.org/officeDocument/2006/relationships/customXml" Target="../ink/ink668.xml"/><Relationship Id="rId838" Type="http://schemas.openxmlformats.org/officeDocument/2006/relationships/customXml" Target="../ink/ink717.xml"/><Relationship Id="rId1023" Type="http://schemas.openxmlformats.org/officeDocument/2006/relationships/image" Target="../media/image716.png"/><Relationship Id="rId477" Type="http://schemas.openxmlformats.org/officeDocument/2006/relationships/image" Target="../media/image443.png"/><Relationship Id="rId600" Type="http://schemas.openxmlformats.org/officeDocument/2006/relationships/customXml" Target="../ink/ink600.xml"/><Relationship Id="rId684" Type="http://schemas.openxmlformats.org/officeDocument/2006/relationships/customXml" Target="../ink/ink642.xml"/><Relationship Id="rId337" Type="http://schemas.openxmlformats.org/officeDocument/2006/relationships/image" Target="../media/image373.png"/><Relationship Id="rId891" Type="http://schemas.openxmlformats.org/officeDocument/2006/relationships/image" Target="../media/image650.png"/><Relationship Id="rId905" Type="http://schemas.openxmlformats.org/officeDocument/2006/relationships/image" Target="../media/image657.png"/><Relationship Id="rId989" Type="http://schemas.openxmlformats.org/officeDocument/2006/relationships/image" Target="../media/image699.png"/><Relationship Id="rId34" Type="http://schemas.openxmlformats.org/officeDocument/2006/relationships/customXml" Target="../ink/ink331.xml"/><Relationship Id="rId544" Type="http://schemas.openxmlformats.org/officeDocument/2006/relationships/customXml" Target="../ink/ink572.xml"/><Relationship Id="rId751" Type="http://schemas.openxmlformats.org/officeDocument/2006/relationships/image" Target="../media/image580.png"/><Relationship Id="rId849" Type="http://schemas.openxmlformats.org/officeDocument/2006/relationships/image" Target="../media/image629.png"/><Relationship Id="rId390" Type="http://schemas.openxmlformats.org/officeDocument/2006/relationships/customXml" Target="../ink/ink495.xml"/><Relationship Id="rId404" Type="http://schemas.openxmlformats.org/officeDocument/2006/relationships/customXml" Target="../ink/ink502.xml"/><Relationship Id="rId611" Type="http://schemas.openxmlformats.org/officeDocument/2006/relationships/image" Target="../media/image510.png"/><Relationship Id="rId1034" Type="http://schemas.openxmlformats.org/officeDocument/2006/relationships/customXml" Target="../ink/ink815.xml"/><Relationship Id="rId250" Type="http://schemas.openxmlformats.org/officeDocument/2006/relationships/customXml" Target="../ink/ink425.xml"/><Relationship Id="rId488" Type="http://schemas.openxmlformats.org/officeDocument/2006/relationships/customXml" Target="../ink/ink544.xml"/><Relationship Id="rId695" Type="http://schemas.openxmlformats.org/officeDocument/2006/relationships/image" Target="../media/image552.png"/><Relationship Id="rId709" Type="http://schemas.openxmlformats.org/officeDocument/2006/relationships/image" Target="../media/image559.png"/><Relationship Id="rId916" Type="http://schemas.openxmlformats.org/officeDocument/2006/relationships/customXml" Target="../ink/ink756.xml"/><Relationship Id="rId1101" Type="http://schemas.openxmlformats.org/officeDocument/2006/relationships/image" Target="../media/image288.png"/><Relationship Id="rId45" Type="http://schemas.openxmlformats.org/officeDocument/2006/relationships/customXml" Target="../ink/ink337.xml"/><Relationship Id="rId110" Type="http://schemas.openxmlformats.org/officeDocument/2006/relationships/customXml" Target="../ink/ink383.xml"/><Relationship Id="rId348" Type="http://schemas.openxmlformats.org/officeDocument/2006/relationships/customXml" Target="../ink/ink474.xml"/><Relationship Id="rId555" Type="http://schemas.openxmlformats.org/officeDocument/2006/relationships/image" Target="../media/image482.png"/><Relationship Id="rId762" Type="http://schemas.openxmlformats.org/officeDocument/2006/relationships/customXml" Target="../ink/ink679.xml"/><Relationship Id="rId208" Type="http://schemas.openxmlformats.org/officeDocument/2006/relationships/customXml" Target="../ink/ink404.xml"/><Relationship Id="rId415" Type="http://schemas.openxmlformats.org/officeDocument/2006/relationships/image" Target="../media/image412.png"/><Relationship Id="rId622" Type="http://schemas.openxmlformats.org/officeDocument/2006/relationships/customXml" Target="../ink/ink611.xml"/><Relationship Id="rId1045" Type="http://schemas.openxmlformats.org/officeDocument/2006/relationships/image" Target="../media/image727.png"/><Relationship Id="rId261" Type="http://schemas.openxmlformats.org/officeDocument/2006/relationships/image" Target="../media/image356.png"/><Relationship Id="rId499" Type="http://schemas.openxmlformats.org/officeDocument/2006/relationships/image" Target="../media/image454.png"/><Relationship Id="rId927" Type="http://schemas.openxmlformats.org/officeDocument/2006/relationships/image" Target="../media/image668.png"/><Relationship Id="rId1112" Type="http://schemas.openxmlformats.org/officeDocument/2006/relationships/customXml" Target="../ink/ink854.xml"/><Relationship Id="rId56" Type="http://schemas.openxmlformats.org/officeDocument/2006/relationships/customXml" Target="../ink/ink348.xml"/><Relationship Id="rId359" Type="http://schemas.openxmlformats.org/officeDocument/2006/relationships/image" Target="../media/image384.png"/><Relationship Id="rId566" Type="http://schemas.openxmlformats.org/officeDocument/2006/relationships/customXml" Target="../ink/ink583.xml"/><Relationship Id="rId773" Type="http://schemas.openxmlformats.org/officeDocument/2006/relationships/image" Target="../media/image591.png"/><Relationship Id="rId121" Type="http://schemas.openxmlformats.org/officeDocument/2006/relationships/image" Target="../media/image286.png"/><Relationship Id="rId219" Type="http://schemas.openxmlformats.org/officeDocument/2006/relationships/image" Target="../media/image335.png"/><Relationship Id="rId426" Type="http://schemas.openxmlformats.org/officeDocument/2006/relationships/customXml" Target="../ink/ink513.xml"/><Relationship Id="rId633" Type="http://schemas.openxmlformats.org/officeDocument/2006/relationships/image" Target="../media/image521.png"/><Relationship Id="rId980" Type="http://schemas.openxmlformats.org/officeDocument/2006/relationships/customXml" Target="../ink/ink788.xml"/><Relationship Id="rId1056" Type="http://schemas.openxmlformats.org/officeDocument/2006/relationships/customXml" Target="../ink/ink826.xml"/><Relationship Id="rId840" Type="http://schemas.openxmlformats.org/officeDocument/2006/relationships/customXml" Target="../ink/ink718.xml"/><Relationship Id="rId938" Type="http://schemas.openxmlformats.org/officeDocument/2006/relationships/customXml" Target="../ink/ink767.xml"/><Relationship Id="rId67" Type="http://schemas.openxmlformats.org/officeDocument/2006/relationships/customXml" Target="../ink/ink359.xml"/><Relationship Id="rId272" Type="http://schemas.openxmlformats.org/officeDocument/2006/relationships/customXml" Target="../ink/ink436.xml"/><Relationship Id="rId577" Type="http://schemas.openxmlformats.org/officeDocument/2006/relationships/image" Target="../media/image493.png"/><Relationship Id="rId700" Type="http://schemas.openxmlformats.org/officeDocument/2006/relationships/customXml" Target="../ink/ink650.xml"/><Relationship Id="rId784" Type="http://schemas.openxmlformats.org/officeDocument/2006/relationships/customXml" Target="../ink/ink690.xml"/><Relationship Id="rId991" Type="http://schemas.openxmlformats.org/officeDocument/2006/relationships/image" Target="../media/image700.png"/><Relationship Id="rId1067" Type="http://schemas.openxmlformats.org/officeDocument/2006/relationships/image" Target="../media/image738.png"/><Relationship Id="rId437" Type="http://schemas.openxmlformats.org/officeDocument/2006/relationships/image" Target="../media/image423.png"/><Relationship Id="rId644" Type="http://schemas.openxmlformats.org/officeDocument/2006/relationships/customXml" Target="../ink/ink622.xml"/><Relationship Id="rId851" Type="http://schemas.openxmlformats.org/officeDocument/2006/relationships/image" Target="../media/image630.png"/><Relationship Id="rId283" Type="http://schemas.openxmlformats.org/officeDocument/2006/relationships/image" Target="../media/image3460.png"/><Relationship Id="rId490" Type="http://schemas.openxmlformats.org/officeDocument/2006/relationships/customXml" Target="../ink/ink545.xml"/><Relationship Id="rId504" Type="http://schemas.openxmlformats.org/officeDocument/2006/relationships/customXml" Target="../ink/ink552.xml"/><Relationship Id="rId949" Type="http://schemas.openxmlformats.org/officeDocument/2006/relationships/image" Target="../media/image679.png"/><Relationship Id="rId78" Type="http://schemas.openxmlformats.org/officeDocument/2006/relationships/customXml" Target="../ink/ink367.xml"/><Relationship Id="rId143" Type="http://schemas.openxmlformats.org/officeDocument/2006/relationships/image" Target="../media/image297.png"/><Relationship Id="rId350" Type="http://schemas.openxmlformats.org/officeDocument/2006/relationships/customXml" Target="../ink/ink475.xml"/><Relationship Id="rId588" Type="http://schemas.openxmlformats.org/officeDocument/2006/relationships/customXml" Target="../ink/ink594.xml"/><Relationship Id="rId795" Type="http://schemas.openxmlformats.org/officeDocument/2006/relationships/image" Target="../media/image602.png"/><Relationship Id="rId809" Type="http://schemas.openxmlformats.org/officeDocument/2006/relationships/image" Target="../media/image609.png"/><Relationship Id="rId9" Type="http://schemas.openxmlformats.org/officeDocument/2006/relationships/image" Target="../media/image2441.png"/><Relationship Id="rId210" Type="http://schemas.openxmlformats.org/officeDocument/2006/relationships/customXml" Target="../ink/ink405.xml"/><Relationship Id="rId448" Type="http://schemas.openxmlformats.org/officeDocument/2006/relationships/customXml" Target="../ink/ink524.xml"/><Relationship Id="rId655" Type="http://schemas.openxmlformats.org/officeDocument/2006/relationships/image" Target="../media/image532.png"/><Relationship Id="rId862" Type="http://schemas.openxmlformats.org/officeDocument/2006/relationships/customXml" Target="../ink/ink729.xml"/><Relationship Id="rId1078" Type="http://schemas.openxmlformats.org/officeDocument/2006/relationships/customXml" Target="../ink/ink837.xml"/><Relationship Id="rId294" Type="http://schemas.openxmlformats.org/officeDocument/2006/relationships/customXml" Target="../ink/ink447.xml"/><Relationship Id="rId308" Type="http://schemas.openxmlformats.org/officeDocument/2006/relationships/customXml" Target="../ink/ink454.xml"/><Relationship Id="rId515" Type="http://schemas.openxmlformats.org/officeDocument/2006/relationships/image" Target="../media/image462.png"/><Relationship Id="rId722" Type="http://schemas.openxmlformats.org/officeDocument/2006/relationships/customXml" Target="../ink/ink659.xml"/><Relationship Id="rId89" Type="http://schemas.openxmlformats.org/officeDocument/2006/relationships/image" Target="../media/image270.png"/><Relationship Id="rId154" Type="http://schemas.openxmlformats.org/officeDocument/2006/relationships/customXml" Target="../ink/ink397.xml"/><Relationship Id="rId361" Type="http://schemas.openxmlformats.org/officeDocument/2006/relationships/image" Target="../media/image385.png"/><Relationship Id="rId599" Type="http://schemas.openxmlformats.org/officeDocument/2006/relationships/image" Target="../media/image504.png"/><Relationship Id="rId1005" Type="http://schemas.openxmlformats.org/officeDocument/2006/relationships/image" Target="../media/image707.png"/><Relationship Id="rId459" Type="http://schemas.openxmlformats.org/officeDocument/2006/relationships/image" Target="../media/image434.png"/><Relationship Id="rId666" Type="http://schemas.openxmlformats.org/officeDocument/2006/relationships/customXml" Target="../ink/ink633.xml"/><Relationship Id="rId873" Type="http://schemas.openxmlformats.org/officeDocument/2006/relationships/image" Target="../media/image641.png"/><Relationship Id="rId1089" Type="http://schemas.openxmlformats.org/officeDocument/2006/relationships/image" Target="../media/image749.png"/><Relationship Id="rId16" Type="http://schemas.openxmlformats.org/officeDocument/2006/relationships/customXml" Target="../ink/ink322.xml"/><Relationship Id="rId221" Type="http://schemas.openxmlformats.org/officeDocument/2006/relationships/image" Target="../media/image336.png"/><Relationship Id="rId319" Type="http://schemas.openxmlformats.org/officeDocument/2006/relationships/image" Target="../media/image364.png"/><Relationship Id="rId526" Type="http://schemas.openxmlformats.org/officeDocument/2006/relationships/customXml" Target="../ink/ink563.xml"/><Relationship Id="rId733" Type="http://schemas.openxmlformats.org/officeDocument/2006/relationships/image" Target="../media/image571.png"/><Relationship Id="rId940" Type="http://schemas.openxmlformats.org/officeDocument/2006/relationships/customXml" Target="../ink/ink768.xml"/><Relationship Id="rId1016" Type="http://schemas.openxmlformats.org/officeDocument/2006/relationships/customXml" Target="../ink/ink806.xml"/><Relationship Id="rId372" Type="http://schemas.openxmlformats.org/officeDocument/2006/relationships/customXml" Target="../ink/ink486.xml"/><Relationship Id="rId677" Type="http://schemas.openxmlformats.org/officeDocument/2006/relationships/image" Target="../media/image543.png"/><Relationship Id="rId800" Type="http://schemas.openxmlformats.org/officeDocument/2006/relationships/customXml" Target="../ink/ink698.xml"/><Relationship Id="rId232" Type="http://schemas.openxmlformats.org/officeDocument/2006/relationships/customXml" Target="../ink/ink416.xml"/><Relationship Id="rId884" Type="http://schemas.openxmlformats.org/officeDocument/2006/relationships/customXml" Target="../ink/ink740.xml"/><Relationship Id="rId27" Type="http://schemas.openxmlformats.org/officeDocument/2006/relationships/image" Target="../media/image2531.png"/><Relationship Id="rId537" Type="http://schemas.openxmlformats.org/officeDocument/2006/relationships/image" Target="../media/image473.png"/><Relationship Id="rId744" Type="http://schemas.openxmlformats.org/officeDocument/2006/relationships/customXml" Target="../ink/ink670.xml"/><Relationship Id="rId951" Type="http://schemas.openxmlformats.org/officeDocument/2006/relationships/image" Target="../media/image680.png"/><Relationship Id="rId80" Type="http://schemas.openxmlformats.org/officeDocument/2006/relationships/customXml" Target="../ink/ink368.xml"/><Relationship Id="rId383" Type="http://schemas.openxmlformats.org/officeDocument/2006/relationships/image" Target="../media/image396.png"/><Relationship Id="rId590" Type="http://schemas.openxmlformats.org/officeDocument/2006/relationships/customXml" Target="../ink/ink595.xml"/><Relationship Id="rId604" Type="http://schemas.openxmlformats.org/officeDocument/2006/relationships/customXml" Target="../ink/ink602.xml"/><Relationship Id="rId811" Type="http://schemas.openxmlformats.org/officeDocument/2006/relationships/image" Target="../media/image610.png"/><Relationship Id="rId1027" Type="http://schemas.openxmlformats.org/officeDocument/2006/relationships/image" Target="../media/image718.png"/><Relationship Id="rId243" Type="http://schemas.openxmlformats.org/officeDocument/2006/relationships/image" Target="../media/image347.png"/><Relationship Id="rId450" Type="http://schemas.openxmlformats.org/officeDocument/2006/relationships/customXml" Target="../ink/ink525.xml"/><Relationship Id="rId688" Type="http://schemas.openxmlformats.org/officeDocument/2006/relationships/customXml" Target="../ink/ink644.xml"/><Relationship Id="rId895" Type="http://schemas.openxmlformats.org/officeDocument/2006/relationships/image" Target="../media/image652.png"/><Relationship Id="rId909" Type="http://schemas.openxmlformats.org/officeDocument/2006/relationships/image" Target="../media/image659.png"/><Relationship Id="rId1080" Type="http://schemas.openxmlformats.org/officeDocument/2006/relationships/customXml" Target="../ink/ink838.xml"/><Relationship Id="rId38" Type="http://schemas.openxmlformats.org/officeDocument/2006/relationships/customXml" Target="../ink/ink333.xml"/><Relationship Id="rId103" Type="http://schemas.openxmlformats.org/officeDocument/2006/relationships/image" Target="../media/image277.png"/><Relationship Id="rId310" Type="http://schemas.openxmlformats.org/officeDocument/2006/relationships/customXml" Target="../ink/ink455.xml"/><Relationship Id="rId548" Type="http://schemas.openxmlformats.org/officeDocument/2006/relationships/customXml" Target="../ink/ink574.xml"/><Relationship Id="rId755" Type="http://schemas.openxmlformats.org/officeDocument/2006/relationships/image" Target="../media/image582.png"/><Relationship Id="rId962" Type="http://schemas.openxmlformats.org/officeDocument/2006/relationships/customXml" Target="../ink/ink779.xml"/><Relationship Id="rId91" Type="http://schemas.openxmlformats.org/officeDocument/2006/relationships/image" Target="../media/image271.png"/><Relationship Id="rId394" Type="http://schemas.openxmlformats.org/officeDocument/2006/relationships/customXml" Target="../ink/ink497.xml"/><Relationship Id="rId408" Type="http://schemas.openxmlformats.org/officeDocument/2006/relationships/customXml" Target="../ink/ink504.xml"/><Relationship Id="rId615" Type="http://schemas.openxmlformats.org/officeDocument/2006/relationships/image" Target="../media/image512.png"/><Relationship Id="rId822" Type="http://schemas.openxmlformats.org/officeDocument/2006/relationships/customXml" Target="../ink/ink709.xml"/><Relationship Id="rId1038" Type="http://schemas.openxmlformats.org/officeDocument/2006/relationships/customXml" Target="../ink/ink817.xml"/><Relationship Id="rId254" Type="http://schemas.openxmlformats.org/officeDocument/2006/relationships/customXml" Target="../ink/ink427.xml"/><Relationship Id="rId699" Type="http://schemas.openxmlformats.org/officeDocument/2006/relationships/image" Target="../media/image554.png"/><Relationship Id="rId1091" Type="http://schemas.openxmlformats.org/officeDocument/2006/relationships/image" Target="../media/image750.png"/><Relationship Id="rId1105" Type="http://schemas.openxmlformats.org/officeDocument/2006/relationships/image" Target="../media/image290.png"/><Relationship Id="rId49" Type="http://schemas.openxmlformats.org/officeDocument/2006/relationships/customXml" Target="../ink/ink341.xml"/><Relationship Id="rId114" Type="http://schemas.openxmlformats.org/officeDocument/2006/relationships/customXml" Target="../ink/ink385.xml"/><Relationship Id="rId461" Type="http://schemas.openxmlformats.org/officeDocument/2006/relationships/image" Target="../media/image435.png"/><Relationship Id="rId559" Type="http://schemas.openxmlformats.org/officeDocument/2006/relationships/image" Target="../media/image484.png"/><Relationship Id="rId766" Type="http://schemas.openxmlformats.org/officeDocument/2006/relationships/customXml" Target="../ink/ink681.xml"/><Relationship Id="rId321" Type="http://schemas.openxmlformats.org/officeDocument/2006/relationships/image" Target="../media/image365.png"/><Relationship Id="rId419" Type="http://schemas.openxmlformats.org/officeDocument/2006/relationships/image" Target="../media/image414.png"/><Relationship Id="rId626" Type="http://schemas.openxmlformats.org/officeDocument/2006/relationships/customXml" Target="../ink/ink613.xml"/><Relationship Id="rId973" Type="http://schemas.openxmlformats.org/officeDocument/2006/relationships/image" Target="../media/image691.png"/><Relationship Id="rId1049" Type="http://schemas.openxmlformats.org/officeDocument/2006/relationships/image" Target="../media/image729.png"/><Relationship Id="rId833" Type="http://schemas.openxmlformats.org/officeDocument/2006/relationships/image" Target="../media/image621.png"/><Relationship Id="rId1116" Type="http://schemas.openxmlformats.org/officeDocument/2006/relationships/customXml" Target="../ink/ink856.xml"/><Relationship Id="rId265" Type="http://schemas.openxmlformats.org/officeDocument/2006/relationships/image" Target="../media/image358.png"/><Relationship Id="rId472" Type="http://schemas.openxmlformats.org/officeDocument/2006/relationships/customXml" Target="../ink/ink536.xml"/><Relationship Id="rId900" Type="http://schemas.openxmlformats.org/officeDocument/2006/relationships/customXml" Target="../ink/ink748.xml"/><Relationship Id="rId332" Type="http://schemas.openxmlformats.org/officeDocument/2006/relationships/customXml" Target="../ink/ink466.xml"/><Relationship Id="rId777" Type="http://schemas.openxmlformats.org/officeDocument/2006/relationships/image" Target="../media/image593.png"/><Relationship Id="rId984" Type="http://schemas.openxmlformats.org/officeDocument/2006/relationships/customXml" Target="../ink/ink790.xml"/><Relationship Id="rId637" Type="http://schemas.openxmlformats.org/officeDocument/2006/relationships/image" Target="../media/image523.png"/><Relationship Id="rId844" Type="http://schemas.openxmlformats.org/officeDocument/2006/relationships/customXml" Target="../ink/ink720.xml"/><Relationship Id="rId276" Type="http://schemas.openxmlformats.org/officeDocument/2006/relationships/customXml" Target="../ink/ink438.xml"/><Relationship Id="rId483" Type="http://schemas.openxmlformats.org/officeDocument/2006/relationships/image" Target="../media/image446.png"/><Relationship Id="rId690" Type="http://schemas.openxmlformats.org/officeDocument/2006/relationships/customXml" Target="../ink/ink645.xml"/><Relationship Id="rId704" Type="http://schemas.openxmlformats.org/officeDocument/2006/relationships/customXml" Target="../ink/ink652.xml"/><Relationship Id="rId911" Type="http://schemas.openxmlformats.org/officeDocument/2006/relationships/image" Target="../media/image660.png"/><Relationship Id="rId40" Type="http://schemas.openxmlformats.org/officeDocument/2006/relationships/customXml" Target="../ink/ink334.xml"/><Relationship Id="rId343" Type="http://schemas.openxmlformats.org/officeDocument/2006/relationships/image" Target="../media/image376.png"/><Relationship Id="rId550" Type="http://schemas.openxmlformats.org/officeDocument/2006/relationships/customXml" Target="../ink/ink575.xml"/><Relationship Id="rId788" Type="http://schemas.openxmlformats.org/officeDocument/2006/relationships/customXml" Target="../ink/ink692.xml"/><Relationship Id="rId995" Type="http://schemas.openxmlformats.org/officeDocument/2006/relationships/image" Target="../media/image702.png"/><Relationship Id="rId648" Type="http://schemas.openxmlformats.org/officeDocument/2006/relationships/customXml" Target="../ink/ink624.xml"/><Relationship Id="rId855" Type="http://schemas.openxmlformats.org/officeDocument/2006/relationships/image" Target="../media/image632.png"/><Relationship Id="rId1040" Type="http://schemas.openxmlformats.org/officeDocument/2006/relationships/customXml" Target="../ink/ink818.xml"/><Relationship Id="rId287" Type="http://schemas.openxmlformats.org/officeDocument/2006/relationships/image" Target="../media/image3480.png"/><Relationship Id="rId410" Type="http://schemas.openxmlformats.org/officeDocument/2006/relationships/customXml" Target="../ink/ink505.xml"/><Relationship Id="rId494" Type="http://schemas.openxmlformats.org/officeDocument/2006/relationships/customXml" Target="../ink/ink547.xml"/><Relationship Id="rId508" Type="http://schemas.openxmlformats.org/officeDocument/2006/relationships/customXml" Target="../ink/ink554.xml"/><Relationship Id="rId715" Type="http://schemas.openxmlformats.org/officeDocument/2006/relationships/image" Target="../media/image562.png"/><Relationship Id="rId922" Type="http://schemas.openxmlformats.org/officeDocument/2006/relationships/customXml" Target="../ink/ink759.xml"/><Relationship Id="rId147" Type="http://schemas.openxmlformats.org/officeDocument/2006/relationships/image" Target="../media/image299.png"/><Relationship Id="rId354" Type="http://schemas.openxmlformats.org/officeDocument/2006/relationships/customXml" Target="../ink/ink477.xml"/><Relationship Id="rId799" Type="http://schemas.openxmlformats.org/officeDocument/2006/relationships/image" Target="../media/image604.png"/><Relationship Id="rId51" Type="http://schemas.openxmlformats.org/officeDocument/2006/relationships/customXml" Target="../ink/ink343.xml"/><Relationship Id="rId561" Type="http://schemas.openxmlformats.org/officeDocument/2006/relationships/image" Target="../media/image485.png"/><Relationship Id="rId659" Type="http://schemas.openxmlformats.org/officeDocument/2006/relationships/image" Target="../media/image534.png"/><Relationship Id="rId866" Type="http://schemas.openxmlformats.org/officeDocument/2006/relationships/customXml" Target="../ink/ink731.xml"/><Relationship Id="rId214" Type="http://schemas.openxmlformats.org/officeDocument/2006/relationships/customXml" Target="../ink/ink407.xml"/><Relationship Id="rId298" Type="http://schemas.openxmlformats.org/officeDocument/2006/relationships/customXml" Target="../ink/ink449.xml"/><Relationship Id="rId421" Type="http://schemas.openxmlformats.org/officeDocument/2006/relationships/image" Target="../media/image415.png"/><Relationship Id="rId519" Type="http://schemas.openxmlformats.org/officeDocument/2006/relationships/image" Target="../media/image464.png"/><Relationship Id="rId1051" Type="http://schemas.openxmlformats.org/officeDocument/2006/relationships/image" Target="../media/image730.png"/><Relationship Id="rId158" Type="http://schemas.openxmlformats.org/officeDocument/2006/relationships/customXml" Target="../ink/ink399.xml"/><Relationship Id="rId726" Type="http://schemas.openxmlformats.org/officeDocument/2006/relationships/customXml" Target="../ink/ink661.xml"/><Relationship Id="rId933" Type="http://schemas.openxmlformats.org/officeDocument/2006/relationships/image" Target="../media/image671.png"/><Relationship Id="rId1009" Type="http://schemas.openxmlformats.org/officeDocument/2006/relationships/image" Target="../media/image709.png"/><Relationship Id="rId62" Type="http://schemas.openxmlformats.org/officeDocument/2006/relationships/customXml" Target="../ink/ink354.xml"/><Relationship Id="rId365" Type="http://schemas.openxmlformats.org/officeDocument/2006/relationships/image" Target="../media/image387.png"/><Relationship Id="rId572" Type="http://schemas.openxmlformats.org/officeDocument/2006/relationships/customXml" Target="../ink/ink586.xml"/><Relationship Id="rId225" Type="http://schemas.openxmlformats.org/officeDocument/2006/relationships/image" Target="../media/image338.png"/><Relationship Id="rId432" Type="http://schemas.openxmlformats.org/officeDocument/2006/relationships/customXml" Target="../ink/ink516.xml"/><Relationship Id="rId877" Type="http://schemas.openxmlformats.org/officeDocument/2006/relationships/image" Target="../media/image643.png"/><Relationship Id="rId1062" Type="http://schemas.openxmlformats.org/officeDocument/2006/relationships/customXml" Target="../ink/ink829.xml"/><Relationship Id="rId737" Type="http://schemas.openxmlformats.org/officeDocument/2006/relationships/image" Target="../media/image573.png"/><Relationship Id="rId944" Type="http://schemas.openxmlformats.org/officeDocument/2006/relationships/customXml" Target="../ink/ink770.xml"/><Relationship Id="rId73" Type="http://schemas.openxmlformats.org/officeDocument/2006/relationships/image" Target="../media/image262.png"/><Relationship Id="rId169" Type="http://schemas.openxmlformats.org/officeDocument/2006/relationships/image" Target="../media/image310.png"/><Relationship Id="rId376" Type="http://schemas.openxmlformats.org/officeDocument/2006/relationships/customXml" Target="../ink/ink488.xml"/><Relationship Id="rId583" Type="http://schemas.openxmlformats.org/officeDocument/2006/relationships/image" Target="../media/image496.png"/><Relationship Id="rId790" Type="http://schemas.openxmlformats.org/officeDocument/2006/relationships/customXml" Target="../ink/ink693.xml"/><Relationship Id="rId804" Type="http://schemas.openxmlformats.org/officeDocument/2006/relationships/customXml" Target="../ink/ink700.xml"/><Relationship Id="rId4" Type="http://schemas.openxmlformats.org/officeDocument/2006/relationships/customXml" Target="../ink/ink316.xml"/><Relationship Id="rId236" Type="http://schemas.openxmlformats.org/officeDocument/2006/relationships/customXml" Target="../ink/ink418.xml"/><Relationship Id="rId443" Type="http://schemas.openxmlformats.org/officeDocument/2006/relationships/image" Target="../media/image426.png"/><Relationship Id="rId650" Type="http://schemas.openxmlformats.org/officeDocument/2006/relationships/customXml" Target="../ink/ink625.xml"/><Relationship Id="rId888" Type="http://schemas.openxmlformats.org/officeDocument/2006/relationships/customXml" Target="../ink/ink742.xml"/><Relationship Id="rId1073" Type="http://schemas.openxmlformats.org/officeDocument/2006/relationships/image" Target="../media/image741.png"/><Relationship Id="rId303" Type="http://schemas.openxmlformats.org/officeDocument/2006/relationships/image" Target="../media/image3560.png"/><Relationship Id="rId748" Type="http://schemas.openxmlformats.org/officeDocument/2006/relationships/customXml" Target="../ink/ink672.xml"/><Relationship Id="rId955" Type="http://schemas.openxmlformats.org/officeDocument/2006/relationships/image" Target="../media/image682.png"/><Relationship Id="rId84" Type="http://schemas.openxmlformats.org/officeDocument/2006/relationships/customXml" Target="../ink/ink370.xml"/><Relationship Id="rId387" Type="http://schemas.openxmlformats.org/officeDocument/2006/relationships/image" Target="../media/image398.png"/><Relationship Id="rId510" Type="http://schemas.openxmlformats.org/officeDocument/2006/relationships/customXml" Target="../ink/ink555.xml"/><Relationship Id="rId594" Type="http://schemas.openxmlformats.org/officeDocument/2006/relationships/customXml" Target="../ink/ink597.xml"/><Relationship Id="rId608" Type="http://schemas.openxmlformats.org/officeDocument/2006/relationships/customXml" Target="../ink/ink604.xml"/><Relationship Id="rId815" Type="http://schemas.openxmlformats.org/officeDocument/2006/relationships/image" Target="../media/image612.png"/><Relationship Id="rId247" Type="http://schemas.openxmlformats.org/officeDocument/2006/relationships/image" Target="../media/image349.png"/><Relationship Id="rId899" Type="http://schemas.openxmlformats.org/officeDocument/2006/relationships/image" Target="../media/image654.png"/><Relationship Id="rId1000" Type="http://schemas.openxmlformats.org/officeDocument/2006/relationships/customXml" Target="../ink/ink798.xml"/><Relationship Id="rId1084" Type="http://schemas.openxmlformats.org/officeDocument/2006/relationships/customXml" Target="../ink/ink840.xml"/><Relationship Id="rId107" Type="http://schemas.openxmlformats.org/officeDocument/2006/relationships/image" Target="../media/image279.png"/><Relationship Id="rId454" Type="http://schemas.openxmlformats.org/officeDocument/2006/relationships/customXml" Target="../ink/ink527.xml"/><Relationship Id="rId661" Type="http://schemas.openxmlformats.org/officeDocument/2006/relationships/image" Target="../media/image535.png"/><Relationship Id="rId759" Type="http://schemas.openxmlformats.org/officeDocument/2006/relationships/image" Target="../media/image584.png"/><Relationship Id="rId966" Type="http://schemas.openxmlformats.org/officeDocument/2006/relationships/customXml" Target="../ink/ink781.xml"/><Relationship Id="rId11" Type="http://schemas.openxmlformats.org/officeDocument/2006/relationships/image" Target="../media/image2451.png"/><Relationship Id="rId314" Type="http://schemas.openxmlformats.org/officeDocument/2006/relationships/customXml" Target="../ink/ink457.xml"/><Relationship Id="rId398" Type="http://schemas.openxmlformats.org/officeDocument/2006/relationships/customXml" Target="../ink/ink499.xml"/><Relationship Id="rId521" Type="http://schemas.openxmlformats.org/officeDocument/2006/relationships/image" Target="../media/image465.png"/><Relationship Id="rId619" Type="http://schemas.openxmlformats.org/officeDocument/2006/relationships/image" Target="../media/image514.png"/><Relationship Id="rId95" Type="http://schemas.openxmlformats.org/officeDocument/2006/relationships/image" Target="../media/image273.png"/><Relationship Id="rId160" Type="http://schemas.openxmlformats.org/officeDocument/2006/relationships/customXml" Target="../ink/ink400.xml"/><Relationship Id="rId826" Type="http://schemas.openxmlformats.org/officeDocument/2006/relationships/customXml" Target="../ink/ink711.xml"/><Relationship Id="rId1011" Type="http://schemas.openxmlformats.org/officeDocument/2006/relationships/image" Target="../media/image710.png"/><Relationship Id="rId1109" Type="http://schemas.openxmlformats.org/officeDocument/2006/relationships/image" Target="../media/image292.png"/><Relationship Id="rId258" Type="http://schemas.openxmlformats.org/officeDocument/2006/relationships/customXml" Target="../ink/ink429.xml"/><Relationship Id="rId465" Type="http://schemas.openxmlformats.org/officeDocument/2006/relationships/image" Target="../media/image437.png"/><Relationship Id="rId672" Type="http://schemas.openxmlformats.org/officeDocument/2006/relationships/customXml" Target="../ink/ink636.xml"/><Relationship Id="rId1095" Type="http://schemas.openxmlformats.org/officeDocument/2006/relationships/image" Target="../media/image752.png"/><Relationship Id="rId22" Type="http://schemas.openxmlformats.org/officeDocument/2006/relationships/customXml" Target="../ink/ink325.xml"/><Relationship Id="rId118" Type="http://schemas.openxmlformats.org/officeDocument/2006/relationships/customXml" Target="../ink/ink387.xml"/><Relationship Id="rId325" Type="http://schemas.openxmlformats.org/officeDocument/2006/relationships/image" Target="../media/image367.png"/><Relationship Id="rId532" Type="http://schemas.openxmlformats.org/officeDocument/2006/relationships/customXml" Target="../ink/ink566.xml"/><Relationship Id="rId977" Type="http://schemas.openxmlformats.org/officeDocument/2006/relationships/image" Target="../media/image693.png"/><Relationship Id="rId837" Type="http://schemas.openxmlformats.org/officeDocument/2006/relationships/image" Target="../media/image623.png"/><Relationship Id="rId1022" Type="http://schemas.openxmlformats.org/officeDocument/2006/relationships/customXml" Target="../ink/ink809.xml"/><Relationship Id="rId269" Type="http://schemas.openxmlformats.org/officeDocument/2006/relationships/image" Target="../media/image360.png"/><Relationship Id="rId476" Type="http://schemas.openxmlformats.org/officeDocument/2006/relationships/customXml" Target="../ink/ink538.xml"/><Relationship Id="rId683" Type="http://schemas.openxmlformats.org/officeDocument/2006/relationships/image" Target="../media/image546.png"/><Relationship Id="rId890" Type="http://schemas.openxmlformats.org/officeDocument/2006/relationships/customXml" Target="../ink/ink743.xml"/><Relationship Id="rId904" Type="http://schemas.openxmlformats.org/officeDocument/2006/relationships/customXml" Target="../ink/ink750.xml"/><Relationship Id="rId33" Type="http://schemas.openxmlformats.org/officeDocument/2006/relationships/image" Target="../media/image2561.png"/><Relationship Id="rId336" Type="http://schemas.openxmlformats.org/officeDocument/2006/relationships/customXml" Target="../ink/ink468.xml"/><Relationship Id="rId543" Type="http://schemas.openxmlformats.org/officeDocument/2006/relationships/image" Target="../media/image476.png"/><Relationship Id="rId988" Type="http://schemas.openxmlformats.org/officeDocument/2006/relationships/customXml" Target="../ink/ink792.xml"/><Relationship Id="rId403" Type="http://schemas.openxmlformats.org/officeDocument/2006/relationships/image" Target="../media/image406.png"/><Relationship Id="rId750" Type="http://schemas.openxmlformats.org/officeDocument/2006/relationships/customXml" Target="../ink/ink673.xml"/><Relationship Id="rId848" Type="http://schemas.openxmlformats.org/officeDocument/2006/relationships/customXml" Target="../ink/ink722.xml"/><Relationship Id="rId1033" Type="http://schemas.openxmlformats.org/officeDocument/2006/relationships/image" Target="../media/image721.png"/><Relationship Id="rId487" Type="http://schemas.openxmlformats.org/officeDocument/2006/relationships/image" Target="../media/image448.png"/><Relationship Id="rId610" Type="http://schemas.openxmlformats.org/officeDocument/2006/relationships/customXml" Target="../ink/ink605.xml"/><Relationship Id="rId694" Type="http://schemas.openxmlformats.org/officeDocument/2006/relationships/customXml" Target="../ink/ink647.xml"/><Relationship Id="rId708" Type="http://schemas.openxmlformats.org/officeDocument/2006/relationships/customXml" Target="../ink/ink654.xml"/><Relationship Id="rId915" Type="http://schemas.openxmlformats.org/officeDocument/2006/relationships/image" Target="../media/image662.png"/><Relationship Id="rId347" Type="http://schemas.openxmlformats.org/officeDocument/2006/relationships/image" Target="../media/image378.png"/><Relationship Id="rId999" Type="http://schemas.openxmlformats.org/officeDocument/2006/relationships/image" Target="../media/image704.png"/><Relationship Id="rId1100" Type="http://schemas.openxmlformats.org/officeDocument/2006/relationships/customXml" Target="../ink/ink848.xml"/><Relationship Id="rId44" Type="http://schemas.openxmlformats.org/officeDocument/2006/relationships/customXml" Target="../ink/ink336.xml"/><Relationship Id="rId554" Type="http://schemas.openxmlformats.org/officeDocument/2006/relationships/customXml" Target="../ink/ink577.xml"/><Relationship Id="rId761" Type="http://schemas.openxmlformats.org/officeDocument/2006/relationships/image" Target="../media/image585.png"/><Relationship Id="rId859" Type="http://schemas.openxmlformats.org/officeDocument/2006/relationships/image" Target="../media/image634.png"/><Relationship Id="rId207" Type="http://schemas.openxmlformats.org/officeDocument/2006/relationships/image" Target="../media/image329.png"/><Relationship Id="rId414" Type="http://schemas.openxmlformats.org/officeDocument/2006/relationships/customXml" Target="../ink/ink507.xml"/><Relationship Id="rId498" Type="http://schemas.openxmlformats.org/officeDocument/2006/relationships/customXml" Target="../ink/ink549.xml"/><Relationship Id="rId621" Type="http://schemas.openxmlformats.org/officeDocument/2006/relationships/image" Target="../media/image515.png"/><Relationship Id="rId1044" Type="http://schemas.openxmlformats.org/officeDocument/2006/relationships/customXml" Target="../ink/ink820.xml"/><Relationship Id="rId260" Type="http://schemas.openxmlformats.org/officeDocument/2006/relationships/customXml" Target="../ink/ink430.xml"/><Relationship Id="rId719" Type="http://schemas.openxmlformats.org/officeDocument/2006/relationships/image" Target="../media/image564.png"/><Relationship Id="rId926" Type="http://schemas.openxmlformats.org/officeDocument/2006/relationships/customXml" Target="../ink/ink761.xml"/><Relationship Id="rId1111" Type="http://schemas.openxmlformats.org/officeDocument/2006/relationships/image" Target="../media/image293.png"/><Relationship Id="rId55" Type="http://schemas.openxmlformats.org/officeDocument/2006/relationships/customXml" Target="../ink/ink347.xml"/><Relationship Id="rId120" Type="http://schemas.openxmlformats.org/officeDocument/2006/relationships/customXml" Target="../ink/ink388.xml"/><Relationship Id="rId358" Type="http://schemas.openxmlformats.org/officeDocument/2006/relationships/customXml" Target="../ink/ink479.xml"/><Relationship Id="rId565" Type="http://schemas.openxmlformats.org/officeDocument/2006/relationships/image" Target="../media/image487.png"/><Relationship Id="rId772" Type="http://schemas.openxmlformats.org/officeDocument/2006/relationships/customXml" Target="../ink/ink684.xml"/><Relationship Id="rId218" Type="http://schemas.openxmlformats.org/officeDocument/2006/relationships/customXml" Target="../ink/ink409.xml"/><Relationship Id="rId425" Type="http://schemas.openxmlformats.org/officeDocument/2006/relationships/image" Target="../media/image417.png"/><Relationship Id="rId632" Type="http://schemas.openxmlformats.org/officeDocument/2006/relationships/customXml" Target="../ink/ink616.xml"/><Relationship Id="rId1055" Type="http://schemas.openxmlformats.org/officeDocument/2006/relationships/image" Target="../media/image732.png"/><Relationship Id="rId271" Type="http://schemas.openxmlformats.org/officeDocument/2006/relationships/image" Target="../media/image361.png"/><Relationship Id="rId937" Type="http://schemas.openxmlformats.org/officeDocument/2006/relationships/image" Target="../media/image673.png"/><Relationship Id="rId66" Type="http://schemas.openxmlformats.org/officeDocument/2006/relationships/customXml" Target="../ink/ink358.xml"/><Relationship Id="rId369" Type="http://schemas.openxmlformats.org/officeDocument/2006/relationships/image" Target="../media/image389.png"/><Relationship Id="rId576" Type="http://schemas.openxmlformats.org/officeDocument/2006/relationships/customXml" Target="../ink/ink588.xml"/><Relationship Id="rId783" Type="http://schemas.openxmlformats.org/officeDocument/2006/relationships/image" Target="../media/image596.png"/><Relationship Id="rId990" Type="http://schemas.openxmlformats.org/officeDocument/2006/relationships/customXml" Target="../ink/ink793.xml"/><Relationship Id="rId229" Type="http://schemas.openxmlformats.org/officeDocument/2006/relationships/image" Target="../media/image340.png"/><Relationship Id="rId436" Type="http://schemas.openxmlformats.org/officeDocument/2006/relationships/customXml" Target="../ink/ink518.xml"/><Relationship Id="rId643" Type="http://schemas.openxmlformats.org/officeDocument/2006/relationships/image" Target="../media/image526.png"/><Relationship Id="rId1066" Type="http://schemas.openxmlformats.org/officeDocument/2006/relationships/customXml" Target="../ink/ink831.xml"/><Relationship Id="rId850" Type="http://schemas.openxmlformats.org/officeDocument/2006/relationships/customXml" Target="../ink/ink723.xml"/><Relationship Id="rId948" Type="http://schemas.openxmlformats.org/officeDocument/2006/relationships/customXml" Target="../ink/ink772.xml"/><Relationship Id="rId77" Type="http://schemas.openxmlformats.org/officeDocument/2006/relationships/image" Target="../media/image264.png"/><Relationship Id="rId282" Type="http://schemas.openxmlformats.org/officeDocument/2006/relationships/customXml" Target="../ink/ink441.xml"/><Relationship Id="rId503" Type="http://schemas.openxmlformats.org/officeDocument/2006/relationships/image" Target="../media/image456.png"/><Relationship Id="rId587" Type="http://schemas.openxmlformats.org/officeDocument/2006/relationships/image" Target="../media/image498.png"/><Relationship Id="rId710" Type="http://schemas.openxmlformats.org/officeDocument/2006/relationships/customXml" Target="../ink/ink655.xml"/><Relationship Id="rId808" Type="http://schemas.openxmlformats.org/officeDocument/2006/relationships/customXml" Target="../ink/ink702.xml"/><Relationship Id="rId8" Type="http://schemas.openxmlformats.org/officeDocument/2006/relationships/customXml" Target="../ink/ink318.xml"/><Relationship Id="rId142" Type="http://schemas.openxmlformats.org/officeDocument/2006/relationships/customXml" Target="../ink/ink391.xml"/><Relationship Id="rId447" Type="http://schemas.openxmlformats.org/officeDocument/2006/relationships/image" Target="../media/image428.png"/><Relationship Id="rId794" Type="http://schemas.openxmlformats.org/officeDocument/2006/relationships/customXml" Target="../ink/ink695.xml"/><Relationship Id="rId1077" Type="http://schemas.openxmlformats.org/officeDocument/2006/relationships/image" Target="../media/image743.png"/><Relationship Id="rId654" Type="http://schemas.openxmlformats.org/officeDocument/2006/relationships/customXml" Target="../ink/ink627.xml"/><Relationship Id="rId861" Type="http://schemas.openxmlformats.org/officeDocument/2006/relationships/image" Target="../media/image635.png"/><Relationship Id="rId959" Type="http://schemas.openxmlformats.org/officeDocument/2006/relationships/image" Target="../media/image684.png"/><Relationship Id="rId293" Type="http://schemas.openxmlformats.org/officeDocument/2006/relationships/image" Target="../media/image3510.png"/><Relationship Id="rId307" Type="http://schemas.openxmlformats.org/officeDocument/2006/relationships/image" Target="../media/image3580.png"/><Relationship Id="rId514" Type="http://schemas.openxmlformats.org/officeDocument/2006/relationships/customXml" Target="../ink/ink557.xml"/><Relationship Id="rId721" Type="http://schemas.openxmlformats.org/officeDocument/2006/relationships/image" Target="../media/image565.png"/><Relationship Id="rId88" Type="http://schemas.openxmlformats.org/officeDocument/2006/relationships/customXml" Target="../ink/ink372.xml"/><Relationship Id="rId153" Type="http://schemas.openxmlformats.org/officeDocument/2006/relationships/image" Target="../media/image302.png"/><Relationship Id="rId360" Type="http://schemas.openxmlformats.org/officeDocument/2006/relationships/customXml" Target="../ink/ink480.xml"/><Relationship Id="rId598" Type="http://schemas.openxmlformats.org/officeDocument/2006/relationships/customXml" Target="../ink/ink599.xml"/><Relationship Id="rId819" Type="http://schemas.openxmlformats.org/officeDocument/2006/relationships/image" Target="../media/image614.png"/><Relationship Id="rId1004" Type="http://schemas.openxmlformats.org/officeDocument/2006/relationships/customXml" Target="../ink/ink800.xml"/><Relationship Id="rId220" Type="http://schemas.openxmlformats.org/officeDocument/2006/relationships/customXml" Target="../ink/ink410.xml"/><Relationship Id="rId458" Type="http://schemas.openxmlformats.org/officeDocument/2006/relationships/customXml" Target="../ink/ink529.xml"/><Relationship Id="rId665" Type="http://schemas.openxmlformats.org/officeDocument/2006/relationships/image" Target="../media/image537.png"/><Relationship Id="rId872" Type="http://schemas.openxmlformats.org/officeDocument/2006/relationships/customXml" Target="../ink/ink734.xml"/><Relationship Id="rId1088" Type="http://schemas.openxmlformats.org/officeDocument/2006/relationships/customXml" Target="../ink/ink842.xml"/><Relationship Id="rId15" Type="http://schemas.openxmlformats.org/officeDocument/2006/relationships/image" Target="../media/image2471.png"/><Relationship Id="rId318" Type="http://schemas.openxmlformats.org/officeDocument/2006/relationships/customXml" Target="../ink/ink459.xml"/><Relationship Id="rId525" Type="http://schemas.openxmlformats.org/officeDocument/2006/relationships/image" Target="../media/image467.png"/><Relationship Id="rId732" Type="http://schemas.openxmlformats.org/officeDocument/2006/relationships/customXml" Target="../ink/ink664.xml"/><Relationship Id="rId99" Type="http://schemas.openxmlformats.org/officeDocument/2006/relationships/image" Target="../media/image275.png"/><Relationship Id="rId371" Type="http://schemas.openxmlformats.org/officeDocument/2006/relationships/image" Target="../media/image390.png"/><Relationship Id="rId1015" Type="http://schemas.openxmlformats.org/officeDocument/2006/relationships/image" Target="../media/image712.png"/><Relationship Id="rId469" Type="http://schemas.openxmlformats.org/officeDocument/2006/relationships/image" Target="../media/image439.png"/><Relationship Id="rId676" Type="http://schemas.openxmlformats.org/officeDocument/2006/relationships/customXml" Target="../ink/ink638.xml"/><Relationship Id="rId883" Type="http://schemas.openxmlformats.org/officeDocument/2006/relationships/image" Target="../media/image646.png"/><Relationship Id="rId1099" Type="http://schemas.openxmlformats.org/officeDocument/2006/relationships/image" Target="../media/image754.png"/><Relationship Id="rId26" Type="http://schemas.openxmlformats.org/officeDocument/2006/relationships/customXml" Target="../ink/ink327.xml"/><Relationship Id="rId231" Type="http://schemas.openxmlformats.org/officeDocument/2006/relationships/image" Target="../media/image341.png"/><Relationship Id="rId329" Type="http://schemas.openxmlformats.org/officeDocument/2006/relationships/image" Target="../media/image369.png"/><Relationship Id="rId536" Type="http://schemas.openxmlformats.org/officeDocument/2006/relationships/customXml" Target="../ink/ink568.xml"/><Relationship Id="rId743" Type="http://schemas.openxmlformats.org/officeDocument/2006/relationships/image" Target="../media/image576.png"/><Relationship Id="rId950" Type="http://schemas.openxmlformats.org/officeDocument/2006/relationships/customXml" Target="../ink/ink773.xml"/><Relationship Id="rId1026" Type="http://schemas.openxmlformats.org/officeDocument/2006/relationships/customXml" Target="../ink/ink811.xml"/><Relationship Id="rId382" Type="http://schemas.openxmlformats.org/officeDocument/2006/relationships/customXml" Target="../ink/ink491.xml"/><Relationship Id="rId603" Type="http://schemas.openxmlformats.org/officeDocument/2006/relationships/image" Target="../media/image506.png"/><Relationship Id="rId687" Type="http://schemas.openxmlformats.org/officeDocument/2006/relationships/image" Target="../media/image548.png"/><Relationship Id="rId810" Type="http://schemas.openxmlformats.org/officeDocument/2006/relationships/customXml" Target="../ink/ink703.xml"/><Relationship Id="rId908" Type="http://schemas.openxmlformats.org/officeDocument/2006/relationships/customXml" Target="../ink/ink752.xml"/><Relationship Id="rId242" Type="http://schemas.openxmlformats.org/officeDocument/2006/relationships/customXml" Target="../ink/ink421.xml"/><Relationship Id="rId894" Type="http://schemas.openxmlformats.org/officeDocument/2006/relationships/customXml" Target="../ink/ink745.xml"/><Relationship Id="rId37" Type="http://schemas.openxmlformats.org/officeDocument/2006/relationships/image" Target="../media/image2581.png"/><Relationship Id="rId102" Type="http://schemas.openxmlformats.org/officeDocument/2006/relationships/customXml" Target="../ink/ink379.xml"/><Relationship Id="rId547" Type="http://schemas.openxmlformats.org/officeDocument/2006/relationships/image" Target="../media/image478.png"/><Relationship Id="rId754" Type="http://schemas.openxmlformats.org/officeDocument/2006/relationships/customXml" Target="../ink/ink675.xml"/><Relationship Id="rId961" Type="http://schemas.openxmlformats.org/officeDocument/2006/relationships/image" Target="../media/image685.png"/><Relationship Id="rId90" Type="http://schemas.openxmlformats.org/officeDocument/2006/relationships/customXml" Target="../ink/ink373.xml"/><Relationship Id="rId393" Type="http://schemas.openxmlformats.org/officeDocument/2006/relationships/image" Target="../media/image401.png"/><Relationship Id="rId407" Type="http://schemas.openxmlformats.org/officeDocument/2006/relationships/image" Target="../media/image408.png"/><Relationship Id="rId614" Type="http://schemas.openxmlformats.org/officeDocument/2006/relationships/customXml" Target="../ink/ink607.xml"/><Relationship Id="rId821" Type="http://schemas.openxmlformats.org/officeDocument/2006/relationships/image" Target="../media/image615.png"/><Relationship Id="rId1037" Type="http://schemas.openxmlformats.org/officeDocument/2006/relationships/image" Target="../media/image723.png"/><Relationship Id="rId253" Type="http://schemas.openxmlformats.org/officeDocument/2006/relationships/image" Target="../media/image352.png"/><Relationship Id="rId460" Type="http://schemas.openxmlformats.org/officeDocument/2006/relationships/customXml" Target="../ink/ink530.xml"/><Relationship Id="rId698" Type="http://schemas.openxmlformats.org/officeDocument/2006/relationships/customXml" Target="../ink/ink649.xml"/><Relationship Id="rId919" Type="http://schemas.openxmlformats.org/officeDocument/2006/relationships/image" Target="../media/image664.png"/><Relationship Id="rId1090" Type="http://schemas.openxmlformats.org/officeDocument/2006/relationships/customXml" Target="../ink/ink843.xml"/><Relationship Id="rId1104" Type="http://schemas.openxmlformats.org/officeDocument/2006/relationships/customXml" Target="../ink/ink850.xml"/><Relationship Id="rId48" Type="http://schemas.openxmlformats.org/officeDocument/2006/relationships/customXml" Target="../ink/ink340.xml"/><Relationship Id="rId113" Type="http://schemas.openxmlformats.org/officeDocument/2006/relationships/image" Target="../media/image282.png"/><Relationship Id="rId320" Type="http://schemas.openxmlformats.org/officeDocument/2006/relationships/customXml" Target="../ink/ink460.xml"/><Relationship Id="rId558" Type="http://schemas.openxmlformats.org/officeDocument/2006/relationships/customXml" Target="../ink/ink579.xml"/><Relationship Id="rId765" Type="http://schemas.openxmlformats.org/officeDocument/2006/relationships/image" Target="../media/image587.png"/><Relationship Id="rId972" Type="http://schemas.openxmlformats.org/officeDocument/2006/relationships/customXml" Target="../ink/ink784.xml"/><Relationship Id="rId418" Type="http://schemas.openxmlformats.org/officeDocument/2006/relationships/customXml" Target="../ink/ink509.xml"/><Relationship Id="rId625" Type="http://schemas.openxmlformats.org/officeDocument/2006/relationships/image" Target="../media/image517.png"/><Relationship Id="rId832" Type="http://schemas.openxmlformats.org/officeDocument/2006/relationships/customXml" Target="../ink/ink714.xml"/><Relationship Id="rId1048" Type="http://schemas.openxmlformats.org/officeDocument/2006/relationships/customXml" Target="../ink/ink822.xml"/><Relationship Id="rId264" Type="http://schemas.openxmlformats.org/officeDocument/2006/relationships/customXml" Target="../ink/ink432.xml"/><Relationship Id="rId471" Type="http://schemas.openxmlformats.org/officeDocument/2006/relationships/image" Target="../media/image440.png"/><Relationship Id="rId1115" Type="http://schemas.openxmlformats.org/officeDocument/2006/relationships/image" Target="../media/image295.png"/><Relationship Id="rId59" Type="http://schemas.openxmlformats.org/officeDocument/2006/relationships/customXml" Target="../ink/ink351.xml"/><Relationship Id="rId124" Type="http://schemas.openxmlformats.org/officeDocument/2006/relationships/customXml" Target="../ink/ink390.xml"/><Relationship Id="rId569" Type="http://schemas.openxmlformats.org/officeDocument/2006/relationships/image" Target="../media/image489.png"/><Relationship Id="rId776" Type="http://schemas.openxmlformats.org/officeDocument/2006/relationships/customXml" Target="../ink/ink686.xml"/><Relationship Id="rId983" Type="http://schemas.openxmlformats.org/officeDocument/2006/relationships/image" Target="../media/image696.png"/><Relationship Id="rId331" Type="http://schemas.openxmlformats.org/officeDocument/2006/relationships/image" Target="../media/image370.png"/><Relationship Id="rId429" Type="http://schemas.openxmlformats.org/officeDocument/2006/relationships/image" Target="../media/image419.png"/><Relationship Id="rId636" Type="http://schemas.openxmlformats.org/officeDocument/2006/relationships/customXml" Target="../ink/ink618.xml"/><Relationship Id="rId1059" Type="http://schemas.openxmlformats.org/officeDocument/2006/relationships/image" Target="../media/image734.png"/><Relationship Id="rId843" Type="http://schemas.openxmlformats.org/officeDocument/2006/relationships/image" Target="../media/image626.png"/><Relationship Id="rId275" Type="http://schemas.openxmlformats.org/officeDocument/2006/relationships/image" Target="../media/image3420.png"/><Relationship Id="rId482" Type="http://schemas.openxmlformats.org/officeDocument/2006/relationships/customXml" Target="../ink/ink541.xml"/><Relationship Id="rId703" Type="http://schemas.openxmlformats.org/officeDocument/2006/relationships/image" Target="../media/image556.png"/><Relationship Id="rId910" Type="http://schemas.openxmlformats.org/officeDocument/2006/relationships/customXml" Target="../ink/ink753.xml"/><Relationship Id="rId342" Type="http://schemas.openxmlformats.org/officeDocument/2006/relationships/customXml" Target="../ink/ink471.xml"/><Relationship Id="rId787" Type="http://schemas.openxmlformats.org/officeDocument/2006/relationships/image" Target="../media/image598.png"/><Relationship Id="rId994" Type="http://schemas.openxmlformats.org/officeDocument/2006/relationships/customXml" Target="../ink/ink795.xml"/><Relationship Id="rId647" Type="http://schemas.openxmlformats.org/officeDocument/2006/relationships/image" Target="../media/image528.png"/><Relationship Id="rId854" Type="http://schemas.openxmlformats.org/officeDocument/2006/relationships/customXml" Target="../ink/ink725.xml"/><Relationship Id="rId286" Type="http://schemas.openxmlformats.org/officeDocument/2006/relationships/customXml" Target="../ink/ink443.xml"/><Relationship Id="rId493" Type="http://schemas.openxmlformats.org/officeDocument/2006/relationships/image" Target="../media/image451.png"/><Relationship Id="rId507" Type="http://schemas.openxmlformats.org/officeDocument/2006/relationships/image" Target="../media/image458.png"/><Relationship Id="rId921" Type="http://schemas.openxmlformats.org/officeDocument/2006/relationships/image" Target="../media/image665.png"/><Relationship Id="rId50" Type="http://schemas.openxmlformats.org/officeDocument/2006/relationships/customXml" Target="../ink/ink342.xml"/><Relationship Id="rId146" Type="http://schemas.openxmlformats.org/officeDocument/2006/relationships/customXml" Target="../ink/ink393.xml"/><Relationship Id="rId353" Type="http://schemas.openxmlformats.org/officeDocument/2006/relationships/image" Target="../media/image381.png"/><Relationship Id="rId560" Type="http://schemas.openxmlformats.org/officeDocument/2006/relationships/customXml" Target="../ink/ink580.xml"/><Relationship Id="rId798" Type="http://schemas.openxmlformats.org/officeDocument/2006/relationships/customXml" Target="../ink/ink697.xml"/><Relationship Id="rId213" Type="http://schemas.openxmlformats.org/officeDocument/2006/relationships/image" Target="../media/image332.png"/><Relationship Id="rId420" Type="http://schemas.openxmlformats.org/officeDocument/2006/relationships/customXml" Target="../ink/ink510.xml"/><Relationship Id="rId658" Type="http://schemas.openxmlformats.org/officeDocument/2006/relationships/customXml" Target="../ink/ink629.xml"/><Relationship Id="rId865" Type="http://schemas.openxmlformats.org/officeDocument/2006/relationships/image" Target="../media/image637.png"/><Relationship Id="rId1050" Type="http://schemas.openxmlformats.org/officeDocument/2006/relationships/customXml" Target="../ink/ink823.xml"/><Relationship Id="rId297" Type="http://schemas.openxmlformats.org/officeDocument/2006/relationships/image" Target="../media/image3530.png"/><Relationship Id="rId518" Type="http://schemas.openxmlformats.org/officeDocument/2006/relationships/customXml" Target="../ink/ink559.xml"/><Relationship Id="rId725" Type="http://schemas.openxmlformats.org/officeDocument/2006/relationships/image" Target="../media/image567.png"/><Relationship Id="rId932" Type="http://schemas.openxmlformats.org/officeDocument/2006/relationships/customXml" Target="../ink/ink764.xml"/><Relationship Id="rId157" Type="http://schemas.openxmlformats.org/officeDocument/2006/relationships/image" Target="../media/image304.png"/><Relationship Id="rId364" Type="http://schemas.openxmlformats.org/officeDocument/2006/relationships/customXml" Target="../ink/ink482.xml"/><Relationship Id="rId1008" Type="http://schemas.openxmlformats.org/officeDocument/2006/relationships/customXml" Target="../ink/ink802.xml"/><Relationship Id="rId61" Type="http://schemas.openxmlformats.org/officeDocument/2006/relationships/customXml" Target="../ink/ink353.xml"/><Relationship Id="rId571" Type="http://schemas.openxmlformats.org/officeDocument/2006/relationships/image" Target="../media/image490.png"/><Relationship Id="rId669" Type="http://schemas.openxmlformats.org/officeDocument/2006/relationships/image" Target="../media/image539.png"/><Relationship Id="rId876" Type="http://schemas.openxmlformats.org/officeDocument/2006/relationships/customXml" Target="../ink/ink736.xml"/><Relationship Id="rId19" Type="http://schemas.openxmlformats.org/officeDocument/2006/relationships/image" Target="../media/image2491.png"/><Relationship Id="rId224" Type="http://schemas.openxmlformats.org/officeDocument/2006/relationships/customXml" Target="../ink/ink412.xml"/><Relationship Id="rId431" Type="http://schemas.openxmlformats.org/officeDocument/2006/relationships/image" Target="../media/image420.png"/><Relationship Id="rId529" Type="http://schemas.openxmlformats.org/officeDocument/2006/relationships/image" Target="../media/image469.png"/><Relationship Id="rId736" Type="http://schemas.openxmlformats.org/officeDocument/2006/relationships/customXml" Target="../ink/ink666.xml"/><Relationship Id="rId1061" Type="http://schemas.openxmlformats.org/officeDocument/2006/relationships/image" Target="../media/image735.png"/><Relationship Id="rId168" Type="http://schemas.openxmlformats.org/officeDocument/2006/relationships/customXml" Target="../ink/ink402.xml"/><Relationship Id="rId943" Type="http://schemas.openxmlformats.org/officeDocument/2006/relationships/image" Target="../media/image676.png"/><Relationship Id="rId1019" Type="http://schemas.openxmlformats.org/officeDocument/2006/relationships/image" Target="../media/image714.png"/><Relationship Id="rId72" Type="http://schemas.openxmlformats.org/officeDocument/2006/relationships/customXml" Target="../ink/ink364.xml"/><Relationship Id="rId375" Type="http://schemas.openxmlformats.org/officeDocument/2006/relationships/image" Target="../media/image392.png"/><Relationship Id="rId582" Type="http://schemas.openxmlformats.org/officeDocument/2006/relationships/customXml" Target="../ink/ink591.xml"/><Relationship Id="rId803" Type="http://schemas.openxmlformats.org/officeDocument/2006/relationships/image" Target="../media/image606.png"/><Relationship Id="rId3" Type="http://schemas.openxmlformats.org/officeDocument/2006/relationships/image" Target="../media/image2411.png"/><Relationship Id="rId235" Type="http://schemas.openxmlformats.org/officeDocument/2006/relationships/image" Target="../media/image343.png"/><Relationship Id="rId442" Type="http://schemas.openxmlformats.org/officeDocument/2006/relationships/customXml" Target="../ink/ink521.xml"/><Relationship Id="rId887" Type="http://schemas.openxmlformats.org/officeDocument/2006/relationships/image" Target="../media/image648.png"/><Relationship Id="rId1072" Type="http://schemas.openxmlformats.org/officeDocument/2006/relationships/customXml" Target="../ink/ink834.xml"/><Relationship Id="rId302" Type="http://schemas.openxmlformats.org/officeDocument/2006/relationships/customXml" Target="../ink/ink451.xml"/><Relationship Id="rId747" Type="http://schemas.openxmlformats.org/officeDocument/2006/relationships/image" Target="../media/image578.png"/><Relationship Id="rId954" Type="http://schemas.openxmlformats.org/officeDocument/2006/relationships/customXml" Target="../ink/ink775.xml"/><Relationship Id="rId83" Type="http://schemas.openxmlformats.org/officeDocument/2006/relationships/image" Target="../media/image267.png"/><Relationship Id="rId386" Type="http://schemas.openxmlformats.org/officeDocument/2006/relationships/customXml" Target="../ink/ink493.xml"/><Relationship Id="rId593" Type="http://schemas.openxmlformats.org/officeDocument/2006/relationships/image" Target="../media/image501.png"/><Relationship Id="rId607" Type="http://schemas.openxmlformats.org/officeDocument/2006/relationships/image" Target="../media/image508.png"/><Relationship Id="rId814" Type="http://schemas.openxmlformats.org/officeDocument/2006/relationships/customXml" Target="../ink/ink705.xml"/><Relationship Id="rId246" Type="http://schemas.openxmlformats.org/officeDocument/2006/relationships/customXml" Target="../ink/ink423.xml"/><Relationship Id="rId453" Type="http://schemas.openxmlformats.org/officeDocument/2006/relationships/image" Target="../media/image431.png"/><Relationship Id="rId660" Type="http://schemas.openxmlformats.org/officeDocument/2006/relationships/customXml" Target="../ink/ink630.xml"/><Relationship Id="rId898" Type="http://schemas.openxmlformats.org/officeDocument/2006/relationships/customXml" Target="../ink/ink747.xml"/><Relationship Id="rId1083" Type="http://schemas.openxmlformats.org/officeDocument/2006/relationships/image" Target="../media/image746.png"/><Relationship Id="rId106" Type="http://schemas.openxmlformats.org/officeDocument/2006/relationships/customXml" Target="../ink/ink381.xml"/><Relationship Id="rId313" Type="http://schemas.openxmlformats.org/officeDocument/2006/relationships/image" Target="../media/image362.png"/><Relationship Id="rId758" Type="http://schemas.openxmlformats.org/officeDocument/2006/relationships/customXml" Target="../ink/ink677.xml"/><Relationship Id="rId965" Type="http://schemas.openxmlformats.org/officeDocument/2006/relationships/image" Target="../media/image687.png"/><Relationship Id="rId10" Type="http://schemas.openxmlformats.org/officeDocument/2006/relationships/customXml" Target="../ink/ink319.xml"/><Relationship Id="rId94" Type="http://schemas.openxmlformats.org/officeDocument/2006/relationships/customXml" Target="../ink/ink375.xml"/><Relationship Id="rId397" Type="http://schemas.openxmlformats.org/officeDocument/2006/relationships/image" Target="../media/image403.png"/><Relationship Id="rId520" Type="http://schemas.openxmlformats.org/officeDocument/2006/relationships/customXml" Target="../ink/ink560.xml"/><Relationship Id="rId618" Type="http://schemas.openxmlformats.org/officeDocument/2006/relationships/customXml" Target="../ink/ink609.xml"/><Relationship Id="rId825" Type="http://schemas.openxmlformats.org/officeDocument/2006/relationships/image" Target="../media/image617.png"/><Relationship Id="rId257" Type="http://schemas.openxmlformats.org/officeDocument/2006/relationships/image" Target="../media/image354.png"/><Relationship Id="rId464" Type="http://schemas.openxmlformats.org/officeDocument/2006/relationships/customXml" Target="../ink/ink532.xml"/><Relationship Id="rId1010" Type="http://schemas.openxmlformats.org/officeDocument/2006/relationships/customXml" Target="../ink/ink803.xml"/><Relationship Id="rId1094" Type="http://schemas.openxmlformats.org/officeDocument/2006/relationships/customXml" Target="../ink/ink845.xml"/><Relationship Id="rId1108" Type="http://schemas.openxmlformats.org/officeDocument/2006/relationships/customXml" Target="../ink/ink852.xml"/><Relationship Id="rId117" Type="http://schemas.openxmlformats.org/officeDocument/2006/relationships/image" Target="../media/image284.png"/><Relationship Id="rId671" Type="http://schemas.openxmlformats.org/officeDocument/2006/relationships/image" Target="../media/image540.png"/><Relationship Id="rId769" Type="http://schemas.openxmlformats.org/officeDocument/2006/relationships/image" Target="../media/image589.png"/><Relationship Id="rId976" Type="http://schemas.openxmlformats.org/officeDocument/2006/relationships/customXml" Target="../ink/ink786.xml"/><Relationship Id="rId324" Type="http://schemas.openxmlformats.org/officeDocument/2006/relationships/customXml" Target="../ink/ink462.xml"/><Relationship Id="rId531" Type="http://schemas.openxmlformats.org/officeDocument/2006/relationships/image" Target="../media/image470.png"/><Relationship Id="rId629" Type="http://schemas.openxmlformats.org/officeDocument/2006/relationships/image" Target="../media/image519.png"/><Relationship Id="rId836" Type="http://schemas.openxmlformats.org/officeDocument/2006/relationships/customXml" Target="../ink/ink716.xml"/><Relationship Id="rId1021" Type="http://schemas.openxmlformats.org/officeDocument/2006/relationships/image" Target="../media/image715.png"/><Relationship Id="rId1119" Type="http://schemas.openxmlformats.org/officeDocument/2006/relationships/image" Target="../media/image308.png"/><Relationship Id="rId903" Type="http://schemas.openxmlformats.org/officeDocument/2006/relationships/image" Target="../media/image656.png"/><Relationship Id="rId32" Type="http://schemas.openxmlformats.org/officeDocument/2006/relationships/customXml" Target="../ink/ink330.xml"/><Relationship Id="rId279" Type="http://schemas.openxmlformats.org/officeDocument/2006/relationships/image" Target="../media/image3440.png"/><Relationship Id="rId486" Type="http://schemas.openxmlformats.org/officeDocument/2006/relationships/customXml" Target="../ink/ink543.xml"/><Relationship Id="rId693" Type="http://schemas.openxmlformats.org/officeDocument/2006/relationships/image" Target="../media/image551.png"/><Relationship Id="rId346" Type="http://schemas.openxmlformats.org/officeDocument/2006/relationships/customXml" Target="../ink/ink473.xml"/><Relationship Id="rId553" Type="http://schemas.openxmlformats.org/officeDocument/2006/relationships/image" Target="../media/image481.png"/><Relationship Id="rId760" Type="http://schemas.openxmlformats.org/officeDocument/2006/relationships/customXml" Target="../ink/ink678.xml"/><Relationship Id="rId998" Type="http://schemas.openxmlformats.org/officeDocument/2006/relationships/customXml" Target="../ink/ink797.xml"/><Relationship Id="rId413" Type="http://schemas.openxmlformats.org/officeDocument/2006/relationships/image" Target="../media/image411.png"/><Relationship Id="rId858" Type="http://schemas.openxmlformats.org/officeDocument/2006/relationships/customXml" Target="../ink/ink727.xml"/><Relationship Id="rId1043" Type="http://schemas.openxmlformats.org/officeDocument/2006/relationships/image" Target="../media/image726.png"/><Relationship Id="rId620" Type="http://schemas.openxmlformats.org/officeDocument/2006/relationships/customXml" Target="../ink/ink610.xml"/><Relationship Id="rId718" Type="http://schemas.openxmlformats.org/officeDocument/2006/relationships/customXml" Target="../ink/ink657.xml"/><Relationship Id="rId925" Type="http://schemas.openxmlformats.org/officeDocument/2006/relationships/image" Target="../media/image6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671" Type="http://schemas.openxmlformats.org/officeDocument/2006/relationships/customXml" Target="../ink/ink1154.xml"/><Relationship Id="rId769" Type="http://schemas.openxmlformats.org/officeDocument/2006/relationships/customXml" Target="../ink/ink1203.xml"/><Relationship Id="rId21" Type="http://schemas.openxmlformats.org/officeDocument/2006/relationships/image" Target="../media/image33.png"/><Relationship Id="rId324" Type="http://schemas.openxmlformats.org/officeDocument/2006/relationships/image" Target="../media/image800.png"/><Relationship Id="rId531" Type="http://schemas.openxmlformats.org/officeDocument/2006/relationships/customXml" Target="../ink/ink1084.xml"/><Relationship Id="rId629" Type="http://schemas.openxmlformats.org/officeDocument/2006/relationships/customXml" Target="../ink/ink1133.xml"/><Relationship Id="rId836" Type="http://schemas.openxmlformats.org/officeDocument/2006/relationships/image" Target="../media/image660.png"/><Relationship Id="rId268" Type="http://schemas.openxmlformats.org/officeDocument/2006/relationships/image" Target="../media/image772.png"/><Relationship Id="rId475" Type="http://schemas.openxmlformats.org/officeDocument/2006/relationships/customXml" Target="../ink/ink1058.xml"/><Relationship Id="rId682" Type="http://schemas.openxmlformats.org/officeDocument/2006/relationships/image" Target="../media/image979.png"/><Relationship Id="rId903" Type="http://schemas.openxmlformats.org/officeDocument/2006/relationships/customXml" Target="../ink/ink1270.xml"/><Relationship Id="rId32" Type="http://schemas.openxmlformats.org/officeDocument/2006/relationships/customXml" Target="../ink/ink874.xml"/><Relationship Id="rId335" Type="http://schemas.openxmlformats.org/officeDocument/2006/relationships/customXml" Target="../ink/ink988.xml"/><Relationship Id="rId542" Type="http://schemas.openxmlformats.org/officeDocument/2006/relationships/image" Target="../media/image909.png"/><Relationship Id="rId402" Type="http://schemas.openxmlformats.org/officeDocument/2006/relationships/image" Target="../media/image516.png"/><Relationship Id="rId847" Type="http://schemas.openxmlformats.org/officeDocument/2006/relationships/customXml" Target="../ink/ink1242.xml"/><Relationship Id="rId279" Type="http://schemas.openxmlformats.org/officeDocument/2006/relationships/customXml" Target="../ink/ink960.xml"/><Relationship Id="rId486" Type="http://schemas.openxmlformats.org/officeDocument/2006/relationships/image" Target="../media/image881.png"/><Relationship Id="rId693" Type="http://schemas.openxmlformats.org/officeDocument/2006/relationships/customXml" Target="../ink/ink1165.xml"/><Relationship Id="rId707" Type="http://schemas.openxmlformats.org/officeDocument/2006/relationships/customXml" Target="../ink/ink1172.xml"/><Relationship Id="rId914" Type="http://schemas.openxmlformats.org/officeDocument/2006/relationships/image" Target="../media/image839.png"/><Relationship Id="rId43" Type="http://schemas.openxmlformats.org/officeDocument/2006/relationships/image" Target="../media/image2411.png"/><Relationship Id="rId346" Type="http://schemas.openxmlformats.org/officeDocument/2006/relationships/image" Target="../media/image811.png"/><Relationship Id="rId553" Type="http://schemas.openxmlformats.org/officeDocument/2006/relationships/customXml" Target="../ink/ink1095.xml"/><Relationship Id="rId760" Type="http://schemas.openxmlformats.org/officeDocument/2006/relationships/image" Target="../media/image1018.png"/><Relationship Id="rId206" Type="http://schemas.openxmlformats.org/officeDocument/2006/relationships/image" Target="../media/image3150.png"/><Relationship Id="rId413" Type="http://schemas.openxmlformats.org/officeDocument/2006/relationships/customXml" Target="../ink/ink1027.xml"/><Relationship Id="rId858" Type="http://schemas.openxmlformats.org/officeDocument/2006/relationships/image" Target="../media/image671.png"/><Relationship Id="rId497" Type="http://schemas.openxmlformats.org/officeDocument/2006/relationships/customXml" Target="../ink/ink1067.xml"/><Relationship Id="rId620" Type="http://schemas.openxmlformats.org/officeDocument/2006/relationships/image" Target="../media/image948.png"/><Relationship Id="rId718" Type="http://schemas.openxmlformats.org/officeDocument/2006/relationships/image" Target="../media/image997.png"/><Relationship Id="rId925" Type="http://schemas.openxmlformats.org/officeDocument/2006/relationships/customXml" Target="../ink/ink1281.xml"/><Relationship Id="rId357" Type="http://schemas.openxmlformats.org/officeDocument/2006/relationships/customXml" Target="../ink/ink999.xml"/><Relationship Id="rId54" Type="http://schemas.openxmlformats.org/officeDocument/2006/relationships/customXml" Target="../ink/ink885.xml"/><Relationship Id="rId217" Type="http://schemas.openxmlformats.org/officeDocument/2006/relationships/customXml" Target="../ink/ink929.xml"/><Relationship Id="rId564" Type="http://schemas.openxmlformats.org/officeDocument/2006/relationships/image" Target="../media/image920.png"/><Relationship Id="rId771" Type="http://schemas.openxmlformats.org/officeDocument/2006/relationships/customXml" Target="../ink/ink1204.xml"/><Relationship Id="rId869" Type="http://schemas.openxmlformats.org/officeDocument/2006/relationships/customXml" Target="../ink/ink1253.xml"/><Relationship Id="rId424" Type="http://schemas.openxmlformats.org/officeDocument/2006/relationships/image" Target="../media/image527.png"/><Relationship Id="rId631" Type="http://schemas.openxmlformats.org/officeDocument/2006/relationships/customXml" Target="../ink/ink1134.xml"/><Relationship Id="rId729" Type="http://schemas.openxmlformats.org/officeDocument/2006/relationships/customXml" Target="../ink/ink1183.xml"/><Relationship Id="rId270" Type="http://schemas.openxmlformats.org/officeDocument/2006/relationships/image" Target="../media/image773.png"/><Relationship Id="rId65" Type="http://schemas.openxmlformats.org/officeDocument/2006/relationships/customXml" Target="../ink/ink893.xml"/><Relationship Id="rId368" Type="http://schemas.openxmlformats.org/officeDocument/2006/relationships/image" Target="../media/image822.png"/><Relationship Id="rId575" Type="http://schemas.openxmlformats.org/officeDocument/2006/relationships/customXml" Target="../ink/ink1106.xml"/><Relationship Id="rId782" Type="http://schemas.openxmlformats.org/officeDocument/2006/relationships/image" Target="../media/image1029.png"/><Relationship Id="rId228" Type="http://schemas.openxmlformats.org/officeDocument/2006/relationships/image" Target="../media/image359.png"/><Relationship Id="rId435" Type="http://schemas.openxmlformats.org/officeDocument/2006/relationships/customXml" Target="../ink/ink1038.xml"/><Relationship Id="rId642" Type="http://schemas.openxmlformats.org/officeDocument/2006/relationships/image" Target="../media/image959.png"/><Relationship Id="rId281" Type="http://schemas.openxmlformats.org/officeDocument/2006/relationships/customXml" Target="../ink/ink961.xml"/><Relationship Id="rId502" Type="http://schemas.openxmlformats.org/officeDocument/2006/relationships/image" Target="../media/image889.png"/><Relationship Id="rId76" Type="http://schemas.openxmlformats.org/officeDocument/2006/relationships/image" Target="../media/image2480.png"/><Relationship Id="rId379" Type="http://schemas.openxmlformats.org/officeDocument/2006/relationships/customXml" Target="../ink/ink1010.xml"/><Relationship Id="rId586" Type="http://schemas.openxmlformats.org/officeDocument/2006/relationships/image" Target="../media/image931.png"/><Relationship Id="rId793" Type="http://schemas.openxmlformats.org/officeDocument/2006/relationships/customXml" Target="../ink/ink1215.xml"/><Relationship Id="rId807" Type="http://schemas.openxmlformats.org/officeDocument/2006/relationships/customXml" Target="../ink/ink1222.xml"/><Relationship Id="rId7" Type="http://schemas.openxmlformats.org/officeDocument/2006/relationships/image" Target="../media/image2611.png"/><Relationship Id="rId239" Type="http://schemas.openxmlformats.org/officeDocument/2006/relationships/customXml" Target="../ink/ink940.xml"/><Relationship Id="rId446" Type="http://schemas.openxmlformats.org/officeDocument/2006/relationships/image" Target="../media/image538.png"/><Relationship Id="rId653" Type="http://schemas.openxmlformats.org/officeDocument/2006/relationships/customXml" Target="../ink/ink1145.xml"/><Relationship Id="rId292" Type="http://schemas.openxmlformats.org/officeDocument/2006/relationships/image" Target="../media/image784.png"/><Relationship Id="rId306" Type="http://schemas.openxmlformats.org/officeDocument/2006/relationships/image" Target="../media/image791.png"/><Relationship Id="rId860" Type="http://schemas.openxmlformats.org/officeDocument/2006/relationships/image" Target="../media/image672.png"/><Relationship Id="rId87" Type="http://schemas.openxmlformats.org/officeDocument/2006/relationships/customXml" Target="../ink/ink904.xml"/><Relationship Id="rId513" Type="http://schemas.openxmlformats.org/officeDocument/2006/relationships/customXml" Target="../ink/ink1075.xml"/><Relationship Id="rId597" Type="http://schemas.openxmlformats.org/officeDocument/2006/relationships/customXml" Target="../ink/ink1117.xml"/><Relationship Id="rId720" Type="http://schemas.openxmlformats.org/officeDocument/2006/relationships/image" Target="../media/image998.png"/><Relationship Id="rId818" Type="http://schemas.openxmlformats.org/officeDocument/2006/relationships/image" Target="../media/image651.png"/><Relationship Id="rId457" Type="http://schemas.openxmlformats.org/officeDocument/2006/relationships/customXml" Target="../ink/ink1049.xml"/><Relationship Id="rId664" Type="http://schemas.openxmlformats.org/officeDocument/2006/relationships/image" Target="../media/image831.png"/><Relationship Id="rId871" Type="http://schemas.openxmlformats.org/officeDocument/2006/relationships/customXml" Target="../ink/ink1254.xml"/><Relationship Id="rId14" Type="http://schemas.openxmlformats.org/officeDocument/2006/relationships/customXml" Target="../ink/ink865.xml"/><Relationship Id="rId317" Type="http://schemas.openxmlformats.org/officeDocument/2006/relationships/customXml" Target="../ink/ink979.xml"/><Relationship Id="rId524" Type="http://schemas.openxmlformats.org/officeDocument/2006/relationships/image" Target="../media/image900.png"/><Relationship Id="rId731" Type="http://schemas.openxmlformats.org/officeDocument/2006/relationships/customXml" Target="../ink/ink1184.xml"/><Relationship Id="rId98" Type="http://schemas.openxmlformats.org/officeDocument/2006/relationships/image" Target="../media/image280.png"/><Relationship Id="rId370" Type="http://schemas.openxmlformats.org/officeDocument/2006/relationships/image" Target="../media/image500.png"/><Relationship Id="rId829" Type="http://schemas.openxmlformats.org/officeDocument/2006/relationships/customXml" Target="../ink/ink1233.xml"/><Relationship Id="rId230" Type="http://schemas.openxmlformats.org/officeDocument/2006/relationships/image" Target="../media/image360.png"/><Relationship Id="rId468" Type="http://schemas.openxmlformats.org/officeDocument/2006/relationships/image" Target="../media/image549.png"/><Relationship Id="rId675" Type="http://schemas.openxmlformats.org/officeDocument/2006/relationships/customXml" Target="../ink/ink1156.xml"/><Relationship Id="rId882" Type="http://schemas.openxmlformats.org/officeDocument/2006/relationships/image" Target="../media/image315.png"/><Relationship Id="rId25" Type="http://schemas.openxmlformats.org/officeDocument/2006/relationships/image" Target="../media/image35.png"/><Relationship Id="rId328" Type="http://schemas.openxmlformats.org/officeDocument/2006/relationships/image" Target="../media/image802.png"/><Relationship Id="rId535" Type="http://schemas.openxmlformats.org/officeDocument/2006/relationships/customXml" Target="../ink/ink1086.xml"/><Relationship Id="rId742" Type="http://schemas.openxmlformats.org/officeDocument/2006/relationships/image" Target="../media/image1009.png"/><Relationship Id="rId381" Type="http://schemas.openxmlformats.org/officeDocument/2006/relationships/customXml" Target="../ink/ink1011.xml"/><Relationship Id="rId602" Type="http://schemas.openxmlformats.org/officeDocument/2006/relationships/image" Target="../media/image939.png"/><Relationship Id="rId241" Type="http://schemas.openxmlformats.org/officeDocument/2006/relationships/customXml" Target="../ink/ink941.xml"/><Relationship Id="rId479" Type="http://schemas.openxmlformats.org/officeDocument/2006/relationships/customXml" Target="../ink/ink1060.xml"/><Relationship Id="rId686" Type="http://schemas.openxmlformats.org/officeDocument/2006/relationships/image" Target="../media/image981.png"/><Relationship Id="rId893" Type="http://schemas.openxmlformats.org/officeDocument/2006/relationships/customXml" Target="../ink/ink1265.xml"/><Relationship Id="rId907" Type="http://schemas.openxmlformats.org/officeDocument/2006/relationships/customXml" Target="../ink/ink1272.xml"/><Relationship Id="rId36" Type="http://schemas.openxmlformats.org/officeDocument/2006/relationships/customXml" Target="../ink/ink876.xml"/><Relationship Id="rId339" Type="http://schemas.openxmlformats.org/officeDocument/2006/relationships/customXml" Target="../ink/ink990.xml"/><Relationship Id="rId546" Type="http://schemas.openxmlformats.org/officeDocument/2006/relationships/image" Target="../media/image911.png"/><Relationship Id="rId753" Type="http://schemas.openxmlformats.org/officeDocument/2006/relationships/customXml" Target="../ink/ink1195.xml"/><Relationship Id="rId101" Type="http://schemas.openxmlformats.org/officeDocument/2006/relationships/customXml" Target="../ink/ink911.xml"/><Relationship Id="rId406" Type="http://schemas.openxmlformats.org/officeDocument/2006/relationships/image" Target="../media/image518.png"/><Relationship Id="rId392" Type="http://schemas.openxmlformats.org/officeDocument/2006/relationships/image" Target="../media/image511.png"/><Relationship Id="rId613" Type="http://schemas.openxmlformats.org/officeDocument/2006/relationships/customXml" Target="../ink/ink1125.xml"/><Relationship Id="rId697" Type="http://schemas.openxmlformats.org/officeDocument/2006/relationships/customXml" Target="../ink/ink1167.xml"/><Relationship Id="rId820" Type="http://schemas.openxmlformats.org/officeDocument/2006/relationships/image" Target="../media/image652.png"/><Relationship Id="rId918" Type="http://schemas.openxmlformats.org/officeDocument/2006/relationships/image" Target="../media/image841.png"/><Relationship Id="rId252" Type="http://schemas.openxmlformats.org/officeDocument/2006/relationships/image" Target="../media/image764.png"/><Relationship Id="rId47" Type="http://schemas.openxmlformats.org/officeDocument/2006/relationships/image" Target="../media/image2431.png"/><Relationship Id="rId112" Type="http://schemas.openxmlformats.org/officeDocument/2006/relationships/image" Target="../media/image287.png"/><Relationship Id="rId557" Type="http://schemas.openxmlformats.org/officeDocument/2006/relationships/customXml" Target="../ink/ink1097.xml"/><Relationship Id="rId764" Type="http://schemas.openxmlformats.org/officeDocument/2006/relationships/image" Target="../media/image1020.png"/><Relationship Id="rId196" Type="http://schemas.openxmlformats.org/officeDocument/2006/relationships/image" Target="../media/image3100.png"/><Relationship Id="rId417" Type="http://schemas.openxmlformats.org/officeDocument/2006/relationships/customXml" Target="../ink/ink1029.xml"/><Relationship Id="rId624" Type="http://schemas.openxmlformats.org/officeDocument/2006/relationships/image" Target="../media/image950.png"/><Relationship Id="rId831" Type="http://schemas.openxmlformats.org/officeDocument/2006/relationships/customXml" Target="../ink/ink1234.xml"/><Relationship Id="rId263" Type="http://schemas.openxmlformats.org/officeDocument/2006/relationships/customXml" Target="../ink/ink952.xml"/><Relationship Id="rId470" Type="http://schemas.openxmlformats.org/officeDocument/2006/relationships/image" Target="../media/image550.png"/><Relationship Id="rId58" Type="http://schemas.openxmlformats.org/officeDocument/2006/relationships/customXml" Target="../ink/ink888.xml"/><Relationship Id="rId330" Type="http://schemas.openxmlformats.org/officeDocument/2006/relationships/image" Target="../media/image803.png"/><Relationship Id="rId568" Type="http://schemas.openxmlformats.org/officeDocument/2006/relationships/image" Target="../media/image922.png"/><Relationship Id="rId775" Type="http://schemas.openxmlformats.org/officeDocument/2006/relationships/customXml" Target="../ink/ink1206.xml"/><Relationship Id="rId428" Type="http://schemas.openxmlformats.org/officeDocument/2006/relationships/image" Target="../media/image529.png"/><Relationship Id="rId635" Type="http://schemas.openxmlformats.org/officeDocument/2006/relationships/customXml" Target="../ink/ink1136.xml"/><Relationship Id="rId842" Type="http://schemas.openxmlformats.org/officeDocument/2006/relationships/image" Target="../media/image663.png"/><Relationship Id="rId274" Type="http://schemas.openxmlformats.org/officeDocument/2006/relationships/image" Target="../media/image775.png"/><Relationship Id="rId481" Type="http://schemas.openxmlformats.org/officeDocument/2006/relationships/customXml" Target="../ink/ink1061.xml"/><Relationship Id="rId702" Type="http://schemas.openxmlformats.org/officeDocument/2006/relationships/image" Target="../media/image989.png"/><Relationship Id="rId69" Type="http://schemas.openxmlformats.org/officeDocument/2006/relationships/customXml" Target="../ink/ink895.xml"/><Relationship Id="rId579" Type="http://schemas.openxmlformats.org/officeDocument/2006/relationships/customXml" Target="../ink/ink1108.xml"/><Relationship Id="rId786" Type="http://schemas.openxmlformats.org/officeDocument/2006/relationships/image" Target="../media/image1031.png"/><Relationship Id="rId341" Type="http://schemas.openxmlformats.org/officeDocument/2006/relationships/customXml" Target="../ink/ink991.xml"/><Relationship Id="rId439" Type="http://schemas.openxmlformats.org/officeDocument/2006/relationships/customXml" Target="../ink/ink1040.xml"/><Relationship Id="rId646" Type="http://schemas.openxmlformats.org/officeDocument/2006/relationships/image" Target="../media/image961.png"/><Relationship Id="rId201" Type="http://schemas.openxmlformats.org/officeDocument/2006/relationships/customXml" Target="../ink/ink921.xml"/><Relationship Id="rId285" Type="http://schemas.openxmlformats.org/officeDocument/2006/relationships/customXml" Target="../ink/ink963.xml"/><Relationship Id="rId506" Type="http://schemas.openxmlformats.org/officeDocument/2006/relationships/image" Target="../media/image891.png"/><Relationship Id="rId853" Type="http://schemas.openxmlformats.org/officeDocument/2006/relationships/customXml" Target="../ink/ink1245.xml"/><Relationship Id="rId492" Type="http://schemas.openxmlformats.org/officeDocument/2006/relationships/image" Target="../media/image884.png"/><Relationship Id="rId713" Type="http://schemas.openxmlformats.org/officeDocument/2006/relationships/customXml" Target="../ink/ink1175.xml"/><Relationship Id="rId797" Type="http://schemas.openxmlformats.org/officeDocument/2006/relationships/customXml" Target="../ink/ink1217.xml"/><Relationship Id="rId920" Type="http://schemas.openxmlformats.org/officeDocument/2006/relationships/image" Target="../media/image842.png"/><Relationship Id="rId352" Type="http://schemas.openxmlformats.org/officeDocument/2006/relationships/image" Target="../media/image814.png"/><Relationship Id="rId212" Type="http://schemas.openxmlformats.org/officeDocument/2006/relationships/image" Target="../media/image3180.png"/><Relationship Id="rId657" Type="http://schemas.openxmlformats.org/officeDocument/2006/relationships/customXml" Target="../ink/ink1147.xml"/><Relationship Id="rId864" Type="http://schemas.openxmlformats.org/officeDocument/2006/relationships/image" Target="../media/image674.png"/><Relationship Id="rId296" Type="http://schemas.openxmlformats.org/officeDocument/2006/relationships/image" Target="../media/image786.png"/><Relationship Id="rId517" Type="http://schemas.openxmlformats.org/officeDocument/2006/relationships/customXml" Target="../ink/ink1077.xml"/><Relationship Id="rId724" Type="http://schemas.openxmlformats.org/officeDocument/2006/relationships/image" Target="../media/image1000.png"/><Relationship Id="rId60" Type="http://schemas.openxmlformats.org/officeDocument/2006/relationships/customXml" Target="../ink/ink890.xml"/><Relationship Id="rId363" Type="http://schemas.openxmlformats.org/officeDocument/2006/relationships/customXml" Target="../ink/ink1002.xml"/><Relationship Id="rId570" Type="http://schemas.openxmlformats.org/officeDocument/2006/relationships/image" Target="../media/image923.png"/><Relationship Id="rId223" Type="http://schemas.openxmlformats.org/officeDocument/2006/relationships/customXml" Target="../ink/ink932.xml"/><Relationship Id="rId430" Type="http://schemas.openxmlformats.org/officeDocument/2006/relationships/image" Target="../media/image530.png"/><Relationship Id="rId668" Type="http://schemas.openxmlformats.org/officeDocument/2006/relationships/image" Target="../media/image833.png"/><Relationship Id="rId875" Type="http://schemas.openxmlformats.org/officeDocument/2006/relationships/customXml" Target="../ink/ink1256.xml"/><Relationship Id="rId18" Type="http://schemas.openxmlformats.org/officeDocument/2006/relationships/customXml" Target="../ink/ink867.xml"/><Relationship Id="rId528" Type="http://schemas.openxmlformats.org/officeDocument/2006/relationships/image" Target="../media/image902.png"/><Relationship Id="rId735" Type="http://schemas.openxmlformats.org/officeDocument/2006/relationships/customXml" Target="../ink/ink1186.xml"/><Relationship Id="rId374" Type="http://schemas.openxmlformats.org/officeDocument/2006/relationships/image" Target="../media/image502.png"/><Relationship Id="rId581" Type="http://schemas.openxmlformats.org/officeDocument/2006/relationships/customXml" Target="../ink/ink1109.xml"/><Relationship Id="rId71" Type="http://schemas.openxmlformats.org/officeDocument/2006/relationships/customXml" Target="../ink/ink896.xml"/><Relationship Id="rId234" Type="http://schemas.openxmlformats.org/officeDocument/2006/relationships/image" Target="../media/image755.png"/><Relationship Id="rId679" Type="http://schemas.openxmlformats.org/officeDocument/2006/relationships/customXml" Target="../ink/ink1158.xml"/><Relationship Id="rId802" Type="http://schemas.openxmlformats.org/officeDocument/2006/relationships/image" Target="../media/image1039.png"/><Relationship Id="rId886" Type="http://schemas.openxmlformats.org/officeDocument/2006/relationships/image" Target="../media/image317.png"/><Relationship Id="rId2" Type="http://schemas.openxmlformats.org/officeDocument/2006/relationships/customXml" Target="../ink/ink859.xml"/><Relationship Id="rId29" Type="http://schemas.openxmlformats.org/officeDocument/2006/relationships/image" Target="../media/image37.png"/><Relationship Id="rId441" Type="http://schemas.openxmlformats.org/officeDocument/2006/relationships/customXml" Target="../ink/ink1041.xml"/><Relationship Id="rId539" Type="http://schemas.openxmlformats.org/officeDocument/2006/relationships/customXml" Target="../ink/ink1088.xml"/><Relationship Id="rId746" Type="http://schemas.openxmlformats.org/officeDocument/2006/relationships/image" Target="../media/image1011.png"/><Relationship Id="rId301" Type="http://schemas.openxmlformats.org/officeDocument/2006/relationships/customXml" Target="../ink/ink971.xml"/><Relationship Id="rId82" Type="http://schemas.openxmlformats.org/officeDocument/2006/relationships/image" Target="../media/image2510.png"/><Relationship Id="rId385" Type="http://schemas.openxmlformats.org/officeDocument/2006/relationships/customXml" Target="../ink/ink1013.xml"/><Relationship Id="rId592" Type="http://schemas.openxmlformats.org/officeDocument/2006/relationships/image" Target="../media/image934.png"/><Relationship Id="rId606" Type="http://schemas.openxmlformats.org/officeDocument/2006/relationships/image" Target="../media/image941.png"/><Relationship Id="rId813" Type="http://schemas.openxmlformats.org/officeDocument/2006/relationships/customXml" Target="../ink/ink1225.xml"/><Relationship Id="rId245" Type="http://schemas.openxmlformats.org/officeDocument/2006/relationships/customXml" Target="../ink/ink943.xml"/><Relationship Id="rId452" Type="http://schemas.openxmlformats.org/officeDocument/2006/relationships/image" Target="../media/image541.png"/><Relationship Id="rId897" Type="http://schemas.openxmlformats.org/officeDocument/2006/relationships/customXml" Target="../ink/ink1267.xml"/><Relationship Id="rId105" Type="http://schemas.openxmlformats.org/officeDocument/2006/relationships/customXml" Target="../ink/ink913.xml"/><Relationship Id="rId312" Type="http://schemas.openxmlformats.org/officeDocument/2006/relationships/image" Target="../media/image794.png"/><Relationship Id="rId757" Type="http://schemas.openxmlformats.org/officeDocument/2006/relationships/customXml" Target="../ink/ink1197.xml"/><Relationship Id="rId93" Type="http://schemas.openxmlformats.org/officeDocument/2006/relationships/customXml" Target="../ink/ink907.xml"/><Relationship Id="rId396" Type="http://schemas.openxmlformats.org/officeDocument/2006/relationships/image" Target="../media/image513.png"/><Relationship Id="rId617" Type="http://schemas.openxmlformats.org/officeDocument/2006/relationships/customXml" Target="../ink/ink1127.xml"/><Relationship Id="rId824" Type="http://schemas.openxmlformats.org/officeDocument/2006/relationships/image" Target="../media/image654.png"/><Relationship Id="rId256" Type="http://schemas.openxmlformats.org/officeDocument/2006/relationships/image" Target="../media/image766.png"/><Relationship Id="rId463" Type="http://schemas.openxmlformats.org/officeDocument/2006/relationships/customXml" Target="../ink/ink1052.xml"/><Relationship Id="rId670" Type="http://schemas.openxmlformats.org/officeDocument/2006/relationships/image" Target="../media/image973.png"/><Relationship Id="rId323" Type="http://schemas.openxmlformats.org/officeDocument/2006/relationships/customXml" Target="../ink/ink982.xml"/><Relationship Id="rId530" Type="http://schemas.openxmlformats.org/officeDocument/2006/relationships/image" Target="../media/image903.png"/><Relationship Id="rId768" Type="http://schemas.openxmlformats.org/officeDocument/2006/relationships/image" Target="../media/image1022.png"/><Relationship Id="rId20" Type="http://schemas.openxmlformats.org/officeDocument/2006/relationships/customXml" Target="../ink/ink868.xml"/><Relationship Id="rId628" Type="http://schemas.openxmlformats.org/officeDocument/2006/relationships/image" Target="../media/image952.png"/><Relationship Id="rId835" Type="http://schemas.openxmlformats.org/officeDocument/2006/relationships/customXml" Target="../ink/ink1236.xml"/><Relationship Id="rId267" Type="http://schemas.openxmlformats.org/officeDocument/2006/relationships/customXml" Target="../ink/ink954.xml"/><Relationship Id="rId474" Type="http://schemas.openxmlformats.org/officeDocument/2006/relationships/image" Target="../media/image552.png"/><Relationship Id="rId681" Type="http://schemas.openxmlformats.org/officeDocument/2006/relationships/customXml" Target="../ink/ink1159.xml"/><Relationship Id="rId779" Type="http://schemas.openxmlformats.org/officeDocument/2006/relationships/customXml" Target="../ink/ink1208.xml"/><Relationship Id="rId902" Type="http://schemas.openxmlformats.org/officeDocument/2006/relationships/image" Target="../media/image325.png"/><Relationship Id="rId31" Type="http://schemas.openxmlformats.org/officeDocument/2006/relationships/image" Target="../media/image38.png"/><Relationship Id="rId334" Type="http://schemas.openxmlformats.org/officeDocument/2006/relationships/image" Target="../media/image805.png"/><Relationship Id="rId541" Type="http://schemas.openxmlformats.org/officeDocument/2006/relationships/customXml" Target="../ink/ink1089.xml"/><Relationship Id="rId639" Type="http://schemas.openxmlformats.org/officeDocument/2006/relationships/customXml" Target="../ink/ink1138.xml"/><Relationship Id="rId278" Type="http://schemas.openxmlformats.org/officeDocument/2006/relationships/image" Target="../media/image777.png"/><Relationship Id="rId401" Type="http://schemas.openxmlformats.org/officeDocument/2006/relationships/customXml" Target="../ink/ink1021.xml"/><Relationship Id="rId846" Type="http://schemas.openxmlformats.org/officeDocument/2006/relationships/image" Target="../media/image665.png"/><Relationship Id="rId692" Type="http://schemas.openxmlformats.org/officeDocument/2006/relationships/image" Target="../media/image984.png"/><Relationship Id="rId706" Type="http://schemas.openxmlformats.org/officeDocument/2006/relationships/image" Target="../media/image991.png"/><Relationship Id="rId913" Type="http://schemas.openxmlformats.org/officeDocument/2006/relationships/customXml" Target="../ink/ink1275.xml"/><Relationship Id="rId42" Type="http://schemas.openxmlformats.org/officeDocument/2006/relationships/customXml" Target="../ink/ink879.xml"/><Relationship Id="rId345" Type="http://schemas.openxmlformats.org/officeDocument/2006/relationships/customXml" Target="../ink/ink993.xml"/><Relationship Id="rId552" Type="http://schemas.openxmlformats.org/officeDocument/2006/relationships/image" Target="../media/image914.png"/><Relationship Id="rId205" Type="http://schemas.openxmlformats.org/officeDocument/2006/relationships/customXml" Target="../ink/ink923.xml"/><Relationship Id="rId412" Type="http://schemas.openxmlformats.org/officeDocument/2006/relationships/image" Target="../media/image521.png"/><Relationship Id="rId857" Type="http://schemas.openxmlformats.org/officeDocument/2006/relationships/customXml" Target="../ink/ink1247.xml"/><Relationship Id="rId289" Type="http://schemas.openxmlformats.org/officeDocument/2006/relationships/customXml" Target="../ink/ink965.xml"/><Relationship Id="rId496" Type="http://schemas.openxmlformats.org/officeDocument/2006/relationships/image" Target="../media/image886.png"/><Relationship Id="rId717" Type="http://schemas.openxmlformats.org/officeDocument/2006/relationships/customXml" Target="../ink/ink1177.xml"/><Relationship Id="rId924" Type="http://schemas.openxmlformats.org/officeDocument/2006/relationships/image" Target="../media/image844.png"/><Relationship Id="rId53" Type="http://schemas.openxmlformats.org/officeDocument/2006/relationships/image" Target="../media/image2601.png"/><Relationship Id="rId356" Type="http://schemas.openxmlformats.org/officeDocument/2006/relationships/image" Target="../media/image816.png"/><Relationship Id="rId563" Type="http://schemas.openxmlformats.org/officeDocument/2006/relationships/customXml" Target="../ink/ink1100.xml"/><Relationship Id="rId770" Type="http://schemas.openxmlformats.org/officeDocument/2006/relationships/image" Target="../media/image1023.png"/><Relationship Id="rId216" Type="http://schemas.openxmlformats.org/officeDocument/2006/relationships/image" Target="../media/image353.png"/><Relationship Id="rId423" Type="http://schemas.openxmlformats.org/officeDocument/2006/relationships/customXml" Target="../ink/ink1032.xml"/><Relationship Id="rId868" Type="http://schemas.openxmlformats.org/officeDocument/2006/relationships/image" Target="../media/image835.png"/><Relationship Id="rId630" Type="http://schemas.openxmlformats.org/officeDocument/2006/relationships/image" Target="../media/image953.png"/><Relationship Id="rId728" Type="http://schemas.openxmlformats.org/officeDocument/2006/relationships/image" Target="../media/image1002.png"/><Relationship Id="rId64" Type="http://schemas.openxmlformats.org/officeDocument/2006/relationships/image" Target="../media/image2420.png"/><Relationship Id="rId367" Type="http://schemas.openxmlformats.org/officeDocument/2006/relationships/customXml" Target="../ink/ink1004.xml"/><Relationship Id="rId574" Type="http://schemas.openxmlformats.org/officeDocument/2006/relationships/image" Target="../media/image925.png"/><Relationship Id="rId227" Type="http://schemas.openxmlformats.org/officeDocument/2006/relationships/customXml" Target="../ink/ink934.xml"/><Relationship Id="rId781" Type="http://schemas.openxmlformats.org/officeDocument/2006/relationships/customXml" Target="../ink/ink1209.xml"/><Relationship Id="rId879" Type="http://schemas.openxmlformats.org/officeDocument/2006/relationships/customXml" Target="../ink/ink1258.xml"/><Relationship Id="rId434" Type="http://schemas.openxmlformats.org/officeDocument/2006/relationships/image" Target="../media/image532.png"/><Relationship Id="rId641" Type="http://schemas.openxmlformats.org/officeDocument/2006/relationships/customXml" Target="../ink/ink1139.xml"/><Relationship Id="rId739" Type="http://schemas.openxmlformats.org/officeDocument/2006/relationships/customXml" Target="../ink/ink1188.xml"/><Relationship Id="rId280" Type="http://schemas.openxmlformats.org/officeDocument/2006/relationships/image" Target="../media/image778.png"/><Relationship Id="rId501" Type="http://schemas.openxmlformats.org/officeDocument/2006/relationships/customXml" Target="../ink/ink1069.xml"/><Relationship Id="rId75" Type="http://schemas.openxmlformats.org/officeDocument/2006/relationships/customXml" Target="../ink/ink898.xml"/><Relationship Id="rId378" Type="http://schemas.openxmlformats.org/officeDocument/2006/relationships/image" Target="../media/image504.png"/><Relationship Id="rId585" Type="http://schemas.openxmlformats.org/officeDocument/2006/relationships/customXml" Target="../ink/ink1111.xml"/><Relationship Id="rId792" Type="http://schemas.openxmlformats.org/officeDocument/2006/relationships/image" Target="../media/image1034.png"/><Relationship Id="rId806" Type="http://schemas.openxmlformats.org/officeDocument/2006/relationships/image" Target="../media/image1041.png"/><Relationship Id="rId6" Type="http://schemas.openxmlformats.org/officeDocument/2006/relationships/customXml" Target="../ink/ink861.xml"/><Relationship Id="rId238" Type="http://schemas.openxmlformats.org/officeDocument/2006/relationships/image" Target="../media/image757.png"/><Relationship Id="rId445" Type="http://schemas.openxmlformats.org/officeDocument/2006/relationships/customXml" Target="../ink/ink1043.xml"/><Relationship Id="rId652" Type="http://schemas.openxmlformats.org/officeDocument/2006/relationships/image" Target="../media/image825.png"/><Relationship Id="rId291" Type="http://schemas.openxmlformats.org/officeDocument/2006/relationships/customXml" Target="../ink/ink966.xml"/><Relationship Id="rId305" Type="http://schemas.openxmlformats.org/officeDocument/2006/relationships/customXml" Target="../ink/ink973.xml"/><Relationship Id="rId512" Type="http://schemas.openxmlformats.org/officeDocument/2006/relationships/image" Target="../media/image894.png"/><Relationship Id="rId86" Type="http://schemas.openxmlformats.org/officeDocument/2006/relationships/image" Target="../media/image2530.png"/><Relationship Id="rId389" Type="http://schemas.openxmlformats.org/officeDocument/2006/relationships/customXml" Target="../ink/ink1015.xml"/><Relationship Id="rId596" Type="http://schemas.openxmlformats.org/officeDocument/2006/relationships/image" Target="../media/image936.png"/><Relationship Id="rId817" Type="http://schemas.openxmlformats.org/officeDocument/2006/relationships/customXml" Target="../ink/ink1227.xml"/><Relationship Id="rId249" Type="http://schemas.openxmlformats.org/officeDocument/2006/relationships/customXml" Target="../ink/ink945.xml"/><Relationship Id="rId456" Type="http://schemas.openxmlformats.org/officeDocument/2006/relationships/image" Target="../media/image543.png"/><Relationship Id="rId663" Type="http://schemas.openxmlformats.org/officeDocument/2006/relationships/customXml" Target="../ink/ink1150.xml"/><Relationship Id="rId870" Type="http://schemas.openxmlformats.org/officeDocument/2006/relationships/image" Target="../media/image836.png"/><Relationship Id="rId13" Type="http://schemas.openxmlformats.org/officeDocument/2006/relationships/image" Target="../media/image2910.png"/><Relationship Id="rId109" Type="http://schemas.openxmlformats.org/officeDocument/2006/relationships/customXml" Target="../ink/ink915.xml"/><Relationship Id="rId316" Type="http://schemas.openxmlformats.org/officeDocument/2006/relationships/image" Target="../media/image796.png"/><Relationship Id="rId523" Type="http://schemas.openxmlformats.org/officeDocument/2006/relationships/customXml" Target="../ink/ink1080.xml"/><Relationship Id="rId97" Type="http://schemas.openxmlformats.org/officeDocument/2006/relationships/customXml" Target="../ink/ink909.xml"/><Relationship Id="rId730" Type="http://schemas.openxmlformats.org/officeDocument/2006/relationships/image" Target="../media/image1003.png"/><Relationship Id="rId828" Type="http://schemas.openxmlformats.org/officeDocument/2006/relationships/image" Target="../media/image656.png"/><Relationship Id="rId467" Type="http://schemas.openxmlformats.org/officeDocument/2006/relationships/customXml" Target="../ink/ink1054.xml"/><Relationship Id="rId271" Type="http://schemas.openxmlformats.org/officeDocument/2006/relationships/customXml" Target="../ink/ink956.xml"/><Relationship Id="rId674" Type="http://schemas.openxmlformats.org/officeDocument/2006/relationships/image" Target="../media/image975.png"/><Relationship Id="rId881" Type="http://schemas.openxmlformats.org/officeDocument/2006/relationships/customXml" Target="../ink/ink1259.xml"/><Relationship Id="rId24" Type="http://schemas.openxmlformats.org/officeDocument/2006/relationships/customXml" Target="../ink/ink870.xml"/><Relationship Id="rId66" Type="http://schemas.openxmlformats.org/officeDocument/2006/relationships/image" Target="../media/image2430.png"/><Relationship Id="rId327" Type="http://schemas.openxmlformats.org/officeDocument/2006/relationships/customXml" Target="../ink/ink984.xml"/><Relationship Id="rId369" Type="http://schemas.openxmlformats.org/officeDocument/2006/relationships/customXml" Target="../ink/ink1005.xml"/><Relationship Id="rId534" Type="http://schemas.openxmlformats.org/officeDocument/2006/relationships/image" Target="../media/image905.png"/><Relationship Id="rId576" Type="http://schemas.openxmlformats.org/officeDocument/2006/relationships/image" Target="../media/image926.png"/><Relationship Id="rId741" Type="http://schemas.openxmlformats.org/officeDocument/2006/relationships/customXml" Target="../ink/ink1189.xml"/><Relationship Id="rId783" Type="http://schemas.openxmlformats.org/officeDocument/2006/relationships/customXml" Target="../ink/ink1210.xml"/><Relationship Id="rId839" Type="http://schemas.openxmlformats.org/officeDocument/2006/relationships/customXml" Target="../ink/ink1238.xml"/><Relationship Id="rId229" Type="http://schemas.openxmlformats.org/officeDocument/2006/relationships/customXml" Target="../ink/ink935.xml"/><Relationship Id="rId380" Type="http://schemas.openxmlformats.org/officeDocument/2006/relationships/image" Target="../media/image505.png"/><Relationship Id="rId436" Type="http://schemas.openxmlformats.org/officeDocument/2006/relationships/image" Target="../media/image533.png"/><Relationship Id="rId601" Type="http://schemas.openxmlformats.org/officeDocument/2006/relationships/customXml" Target="../ink/ink1119.xml"/><Relationship Id="rId643" Type="http://schemas.openxmlformats.org/officeDocument/2006/relationships/customXml" Target="../ink/ink1140.xml"/><Relationship Id="rId240" Type="http://schemas.openxmlformats.org/officeDocument/2006/relationships/image" Target="../media/image758.png"/><Relationship Id="rId478" Type="http://schemas.openxmlformats.org/officeDocument/2006/relationships/image" Target="../media/image554.png"/><Relationship Id="rId685" Type="http://schemas.openxmlformats.org/officeDocument/2006/relationships/customXml" Target="../ink/ink1161.xml"/><Relationship Id="rId850" Type="http://schemas.openxmlformats.org/officeDocument/2006/relationships/image" Target="../media/image667.png"/><Relationship Id="rId892" Type="http://schemas.openxmlformats.org/officeDocument/2006/relationships/image" Target="../media/image320.png"/><Relationship Id="rId906" Type="http://schemas.openxmlformats.org/officeDocument/2006/relationships/image" Target="../media/image327.png"/><Relationship Id="rId35" Type="http://schemas.openxmlformats.org/officeDocument/2006/relationships/image" Target="../media/image40.png"/><Relationship Id="rId77" Type="http://schemas.openxmlformats.org/officeDocument/2006/relationships/customXml" Target="../ink/ink899.xml"/><Relationship Id="rId100" Type="http://schemas.openxmlformats.org/officeDocument/2006/relationships/image" Target="../media/image281.png"/><Relationship Id="rId282" Type="http://schemas.openxmlformats.org/officeDocument/2006/relationships/image" Target="../media/image779.png"/><Relationship Id="rId338" Type="http://schemas.openxmlformats.org/officeDocument/2006/relationships/image" Target="../media/image807.png"/><Relationship Id="rId503" Type="http://schemas.openxmlformats.org/officeDocument/2006/relationships/customXml" Target="../ink/ink1070.xml"/><Relationship Id="rId545" Type="http://schemas.openxmlformats.org/officeDocument/2006/relationships/customXml" Target="../ink/ink1091.xml"/><Relationship Id="rId587" Type="http://schemas.openxmlformats.org/officeDocument/2006/relationships/customXml" Target="../ink/ink1112.xml"/><Relationship Id="rId710" Type="http://schemas.openxmlformats.org/officeDocument/2006/relationships/image" Target="../media/image993.png"/><Relationship Id="rId752" Type="http://schemas.openxmlformats.org/officeDocument/2006/relationships/image" Target="../media/image1014.png"/><Relationship Id="rId808" Type="http://schemas.openxmlformats.org/officeDocument/2006/relationships/image" Target="../media/image1042.png"/><Relationship Id="rId8" Type="http://schemas.openxmlformats.org/officeDocument/2006/relationships/customXml" Target="../ink/ink862.xml"/><Relationship Id="rId391" Type="http://schemas.openxmlformats.org/officeDocument/2006/relationships/customXml" Target="../ink/ink1016.xml"/><Relationship Id="rId405" Type="http://schemas.openxmlformats.org/officeDocument/2006/relationships/customXml" Target="../ink/ink1023.xml"/><Relationship Id="rId447" Type="http://schemas.openxmlformats.org/officeDocument/2006/relationships/customXml" Target="../ink/ink1044.xml"/><Relationship Id="rId612" Type="http://schemas.openxmlformats.org/officeDocument/2006/relationships/image" Target="../media/image944.png"/><Relationship Id="rId794" Type="http://schemas.openxmlformats.org/officeDocument/2006/relationships/image" Target="../media/image1035.png"/><Relationship Id="rId251" Type="http://schemas.openxmlformats.org/officeDocument/2006/relationships/customXml" Target="../ink/ink946.xml"/><Relationship Id="rId489" Type="http://schemas.openxmlformats.org/officeDocument/2006/relationships/customXml" Target="../ink/ink1063.xml"/><Relationship Id="rId654" Type="http://schemas.openxmlformats.org/officeDocument/2006/relationships/image" Target="../media/image826.png"/><Relationship Id="rId696" Type="http://schemas.openxmlformats.org/officeDocument/2006/relationships/image" Target="../media/image986.png"/><Relationship Id="rId861" Type="http://schemas.openxmlformats.org/officeDocument/2006/relationships/customXml" Target="../ink/ink1249.xml"/><Relationship Id="rId917" Type="http://schemas.openxmlformats.org/officeDocument/2006/relationships/customXml" Target="../ink/ink1277.xml"/><Relationship Id="rId46" Type="http://schemas.openxmlformats.org/officeDocument/2006/relationships/customXml" Target="../ink/ink881.xml"/><Relationship Id="rId293" Type="http://schemas.openxmlformats.org/officeDocument/2006/relationships/customXml" Target="../ink/ink967.xml"/><Relationship Id="rId307" Type="http://schemas.openxmlformats.org/officeDocument/2006/relationships/customXml" Target="../ink/ink974.xml"/><Relationship Id="rId349" Type="http://schemas.openxmlformats.org/officeDocument/2006/relationships/customXml" Target="../ink/ink995.xml"/><Relationship Id="rId514" Type="http://schemas.openxmlformats.org/officeDocument/2006/relationships/image" Target="../media/image895.png"/><Relationship Id="rId556" Type="http://schemas.openxmlformats.org/officeDocument/2006/relationships/image" Target="../media/image916.png"/><Relationship Id="rId721" Type="http://schemas.openxmlformats.org/officeDocument/2006/relationships/customXml" Target="../ink/ink1179.xml"/><Relationship Id="rId763" Type="http://schemas.openxmlformats.org/officeDocument/2006/relationships/customXml" Target="../ink/ink1200.xml"/><Relationship Id="rId88" Type="http://schemas.openxmlformats.org/officeDocument/2006/relationships/image" Target="../media/image2540.png"/><Relationship Id="rId111" Type="http://schemas.openxmlformats.org/officeDocument/2006/relationships/customXml" Target="../ink/ink916.xml"/><Relationship Id="rId195" Type="http://schemas.openxmlformats.org/officeDocument/2006/relationships/customXml" Target="../ink/ink918.xml"/><Relationship Id="rId209" Type="http://schemas.openxmlformats.org/officeDocument/2006/relationships/customXml" Target="../ink/ink925.xml"/><Relationship Id="rId360" Type="http://schemas.openxmlformats.org/officeDocument/2006/relationships/image" Target="../media/image818.png"/><Relationship Id="rId416" Type="http://schemas.openxmlformats.org/officeDocument/2006/relationships/image" Target="../media/image523.png"/><Relationship Id="rId598" Type="http://schemas.openxmlformats.org/officeDocument/2006/relationships/image" Target="../media/image937.png"/><Relationship Id="rId819" Type="http://schemas.openxmlformats.org/officeDocument/2006/relationships/customXml" Target="../ink/ink1228.xml"/><Relationship Id="rId220" Type="http://schemas.openxmlformats.org/officeDocument/2006/relationships/image" Target="../media/image355.png"/><Relationship Id="rId458" Type="http://schemas.openxmlformats.org/officeDocument/2006/relationships/image" Target="../media/image544.png"/><Relationship Id="rId623" Type="http://schemas.openxmlformats.org/officeDocument/2006/relationships/customXml" Target="../ink/ink1130.xml"/><Relationship Id="rId665" Type="http://schemas.openxmlformats.org/officeDocument/2006/relationships/customXml" Target="../ink/ink1151.xml"/><Relationship Id="rId830" Type="http://schemas.openxmlformats.org/officeDocument/2006/relationships/image" Target="../media/image657.png"/><Relationship Id="rId872" Type="http://schemas.openxmlformats.org/officeDocument/2006/relationships/image" Target="../media/image837.png"/><Relationship Id="rId15" Type="http://schemas.openxmlformats.org/officeDocument/2006/relationships/image" Target="../media/image30.png"/><Relationship Id="rId57" Type="http://schemas.openxmlformats.org/officeDocument/2006/relationships/customXml" Target="../ink/ink887.xml"/><Relationship Id="rId262" Type="http://schemas.openxmlformats.org/officeDocument/2006/relationships/image" Target="../media/image769.png"/><Relationship Id="rId318" Type="http://schemas.openxmlformats.org/officeDocument/2006/relationships/image" Target="../media/image797.png"/><Relationship Id="rId525" Type="http://schemas.openxmlformats.org/officeDocument/2006/relationships/customXml" Target="../ink/ink1081.xml"/><Relationship Id="rId567" Type="http://schemas.openxmlformats.org/officeDocument/2006/relationships/customXml" Target="../ink/ink1102.xml"/><Relationship Id="rId732" Type="http://schemas.openxmlformats.org/officeDocument/2006/relationships/image" Target="../media/image1004.png"/><Relationship Id="rId99" Type="http://schemas.openxmlformats.org/officeDocument/2006/relationships/customXml" Target="../ink/ink910.xml"/><Relationship Id="rId371" Type="http://schemas.openxmlformats.org/officeDocument/2006/relationships/customXml" Target="../ink/ink1006.xml"/><Relationship Id="rId774" Type="http://schemas.openxmlformats.org/officeDocument/2006/relationships/image" Target="../media/image1025.png"/><Relationship Id="rId427" Type="http://schemas.openxmlformats.org/officeDocument/2006/relationships/customXml" Target="../ink/ink1034.xml"/><Relationship Id="rId469" Type="http://schemas.openxmlformats.org/officeDocument/2006/relationships/customXml" Target="../ink/ink1055.xml"/><Relationship Id="rId634" Type="http://schemas.openxmlformats.org/officeDocument/2006/relationships/image" Target="../media/image955.png"/><Relationship Id="rId676" Type="http://schemas.openxmlformats.org/officeDocument/2006/relationships/image" Target="../media/image976.png"/><Relationship Id="rId841" Type="http://schemas.openxmlformats.org/officeDocument/2006/relationships/customXml" Target="../ink/ink1239.xml"/><Relationship Id="rId883" Type="http://schemas.openxmlformats.org/officeDocument/2006/relationships/customXml" Target="../ink/ink1260.xml"/><Relationship Id="rId26" Type="http://schemas.openxmlformats.org/officeDocument/2006/relationships/customXml" Target="../ink/ink871.xml"/><Relationship Id="rId231" Type="http://schemas.openxmlformats.org/officeDocument/2006/relationships/customXml" Target="../ink/ink936.xml"/><Relationship Id="rId273" Type="http://schemas.openxmlformats.org/officeDocument/2006/relationships/customXml" Target="../ink/ink957.xml"/><Relationship Id="rId329" Type="http://schemas.openxmlformats.org/officeDocument/2006/relationships/customXml" Target="../ink/ink985.xml"/><Relationship Id="rId480" Type="http://schemas.openxmlformats.org/officeDocument/2006/relationships/image" Target="../media/image555.png"/><Relationship Id="rId536" Type="http://schemas.openxmlformats.org/officeDocument/2006/relationships/image" Target="../media/image906.png"/><Relationship Id="rId701" Type="http://schemas.openxmlformats.org/officeDocument/2006/relationships/customXml" Target="../ink/ink1169.xml"/><Relationship Id="rId68" Type="http://schemas.openxmlformats.org/officeDocument/2006/relationships/image" Target="../media/image2440.png"/><Relationship Id="rId340" Type="http://schemas.openxmlformats.org/officeDocument/2006/relationships/image" Target="../media/image808.png"/><Relationship Id="rId578" Type="http://schemas.openxmlformats.org/officeDocument/2006/relationships/image" Target="../media/image927.png"/><Relationship Id="rId743" Type="http://schemas.openxmlformats.org/officeDocument/2006/relationships/customXml" Target="../ink/ink1190.xml"/><Relationship Id="rId785" Type="http://schemas.openxmlformats.org/officeDocument/2006/relationships/customXml" Target="../ink/ink1211.xml"/><Relationship Id="rId200" Type="http://schemas.openxmlformats.org/officeDocument/2006/relationships/image" Target="../media/image3120.png"/><Relationship Id="rId382" Type="http://schemas.openxmlformats.org/officeDocument/2006/relationships/image" Target="../media/image506.png"/><Relationship Id="rId438" Type="http://schemas.openxmlformats.org/officeDocument/2006/relationships/image" Target="../media/image534.png"/><Relationship Id="rId603" Type="http://schemas.openxmlformats.org/officeDocument/2006/relationships/customXml" Target="../ink/ink1120.xml"/><Relationship Id="rId645" Type="http://schemas.openxmlformats.org/officeDocument/2006/relationships/customXml" Target="../ink/ink1141.xml"/><Relationship Id="rId687" Type="http://schemas.openxmlformats.org/officeDocument/2006/relationships/customXml" Target="../ink/ink1162.xml"/><Relationship Id="rId810" Type="http://schemas.openxmlformats.org/officeDocument/2006/relationships/image" Target="../media/image1043.png"/><Relationship Id="rId852" Type="http://schemas.openxmlformats.org/officeDocument/2006/relationships/image" Target="../media/image668.png"/><Relationship Id="rId908" Type="http://schemas.openxmlformats.org/officeDocument/2006/relationships/image" Target="../media/image328.png"/><Relationship Id="rId242" Type="http://schemas.openxmlformats.org/officeDocument/2006/relationships/image" Target="../media/image759.png"/><Relationship Id="rId284" Type="http://schemas.openxmlformats.org/officeDocument/2006/relationships/image" Target="../media/image780.png"/><Relationship Id="rId491" Type="http://schemas.openxmlformats.org/officeDocument/2006/relationships/customXml" Target="../ink/ink1064.xml"/><Relationship Id="rId505" Type="http://schemas.openxmlformats.org/officeDocument/2006/relationships/customXml" Target="../ink/ink1071.xml"/><Relationship Id="rId712" Type="http://schemas.openxmlformats.org/officeDocument/2006/relationships/image" Target="../media/image994.png"/><Relationship Id="rId894" Type="http://schemas.openxmlformats.org/officeDocument/2006/relationships/image" Target="../media/image321.png"/><Relationship Id="rId37" Type="http://schemas.openxmlformats.org/officeDocument/2006/relationships/image" Target="../media/image41.png"/><Relationship Id="rId79" Type="http://schemas.openxmlformats.org/officeDocument/2006/relationships/customXml" Target="../ink/ink900.xml"/><Relationship Id="rId102" Type="http://schemas.openxmlformats.org/officeDocument/2006/relationships/image" Target="../media/image282.png"/><Relationship Id="rId547" Type="http://schemas.openxmlformats.org/officeDocument/2006/relationships/customXml" Target="../ink/ink1092.xml"/><Relationship Id="rId589" Type="http://schemas.openxmlformats.org/officeDocument/2006/relationships/customXml" Target="../ink/ink1113.xml"/><Relationship Id="rId754" Type="http://schemas.openxmlformats.org/officeDocument/2006/relationships/image" Target="../media/image1015.png"/><Relationship Id="rId796" Type="http://schemas.openxmlformats.org/officeDocument/2006/relationships/image" Target="../media/image1036.png"/><Relationship Id="rId90" Type="http://schemas.openxmlformats.org/officeDocument/2006/relationships/image" Target="../media/image2550.png"/><Relationship Id="rId351" Type="http://schemas.openxmlformats.org/officeDocument/2006/relationships/customXml" Target="../ink/ink996.xml"/><Relationship Id="rId393" Type="http://schemas.openxmlformats.org/officeDocument/2006/relationships/customXml" Target="../ink/ink1017.xml"/><Relationship Id="rId407" Type="http://schemas.openxmlformats.org/officeDocument/2006/relationships/customXml" Target="../ink/ink1024.xml"/><Relationship Id="rId449" Type="http://schemas.openxmlformats.org/officeDocument/2006/relationships/customXml" Target="../ink/ink1045.xml"/><Relationship Id="rId614" Type="http://schemas.openxmlformats.org/officeDocument/2006/relationships/image" Target="../media/image945.png"/><Relationship Id="rId656" Type="http://schemas.openxmlformats.org/officeDocument/2006/relationships/image" Target="../media/image827.png"/><Relationship Id="rId821" Type="http://schemas.openxmlformats.org/officeDocument/2006/relationships/customXml" Target="../ink/ink1229.xml"/><Relationship Id="rId863" Type="http://schemas.openxmlformats.org/officeDocument/2006/relationships/customXml" Target="../ink/ink1250.xml"/><Relationship Id="rId211" Type="http://schemas.openxmlformats.org/officeDocument/2006/relationships/customXml" Target="../ink/ink926.xml"/><Relationship Id="rId253" Type="http://schemas.openxmlformats.org/officeDocument/2006/relationships/customXml" Target="../ink/ink947.xml"/><Relationship Id="rId295" Type="http://schemas.openxmlformats.org/officeDocument/2006/relationships/customXml" Target="../ink/ink968.xml"/><Relationship Id="rId309" Type="http://schemas.openxmlformats.org/officeDocument/2006/relationships/customXml" Target="../ink/ink975.xml"/><Relationship Id="rId460" Type="http://schemas.openxmlformats.org/officeDocument/2006/relationships/image" Target="../media/image545.png"/><Relationship Id="rId516" Type="http://schemas.openxmlformats.org/officeDocument/2006/relationships/image" Target="../media/image896.png"/><Relationship Id="rId698" Type="http://schemas.openxmlformats.org/officeDocument/2006/relationships/image" Target="../media/image987.png"/><Relationship Id="rId919" Type="http://schemas.openxmlformats.org/officeDocument/2006/relationships/customXml" Target="../ink/ink1278.xml"/><Relationship Id="rId48" Type="http://schemas.openxmlformats.org/officeDocument/2006/relationships/customXml" Target="../ink/ink882.xml"/><Relationship Id="rId113" Type="http://schemas.openxmlformats.org/officeDocument/2006/relationships/customXml" Target="../ink/ink917.xml"/><Relationship Id="rId320" Type="http://schemas.openxmlformats.org/officeDocument/2006/relationships/image" Target="../media/image798.png"/><Relationship Id="rId558" Type="http://schemas.openxmlformats.org/officeDocument/2006/relationships/image" Target="../media/image917.png"/><Relationship Id="rId723" Type="http://schemas.openxmlformats.org/officeDocument/2006/relationships/customXml" Target="../ink/ink1180.xml"/><Relationship Id="rId765" Type="http://schemas.openxmlformats.org/officeDocument/2006/relationships/customXml" Target="../ink/ink1201.xml"/><Relationship Id="rId197" Type="http://schemas.openxmlformats.org/officeDocument/2006/relationships/customXml" Target="../ink/ink919.xml"/><Relationship Id="rId362" Type="http://schemas.openxmlformats.org/officeDocument/2006/relationships/image" Target="../media/image819.png"/><Relationship Id="rId418" Type="http://schemas.openxmlformats.org/officeDocument/2006/relationships/image" Target="../media/image524.png"/><Relationship Id="rId625" Type="http://schemas.openxmlformats.org/officeDocument/2006/relationships/customXml" Target="../ink/ink1131.xml"/><Relationship Id="rId832" Type="http://schemas.openxmlformats.org/officeDocument/2006/relationships/image" Target="../media/image658.png"/><Relationship Id="rId222" Type="http://schemas.openxmlformats.org/officeDocument/2006/relationships/image" Target="../media/image356.png"/><Relationship Id="rId264" Type="http://schemas.openxmlformats.org/officeDocument/2006/relationships/image" Target="../media/image770.png"/><Relationship Id="rId471" Type="http://schemas.openxmlformats.org/officeDocument/2006/relationships/customXml" Target="../ink/ink1056.xml"/><Relationship Id="rId667" Type="http://schemas.openxmlformats.org/officeDocument/2006/relationships/customXml" Target="../ink/ink1152.xml"/><Relationship Id="rId874" Type="http://schemas.openxmlformats.org/officeDocument/2006/relationships/image" Target="../media/image838.png"/><Relationship Id="rId17" Type="http://schemas.openxmlformats.org/officeDocument/2006/relationships/image" Target="../media/image31.png"/><Relationship Id="rId59" Type="http://schemas.openxmlformats.org/officeDocument/2006/relationships/customXml" Target="../ink/ink889.xml"/><Relationship Id="rId527" Type="http://schemas.openxmlformats.org/officeDocument/2006/relationships/customXml" Target="../ink/ink1082.xml"/><Relationship Id="rId569" Type="http://schemas.openxmlformats.org/officeDocument/2006/relationships/customXml" Target="../ink/ink1103.xml"/><Relationship Id="rId734" Type="http://schemas.openxmlformats.org/officeDocument/2006/relationships/image" Target="../media/image1005.png"/><Relationship Id="rId776" Type="http://schemas.openxmlformats.org/officeDocument/2006/relationships/image" Target="../media/image1026.png"/><Relationship Id="rId70" Type="http://schemas.openxmlformats.org/officeDocument/2006/relationships/image" Target="../media/image2450.png"/><Relationship Id="rId331" Type="http://schemas.openxmlformats.org/officeDocument/2006/relationships/customXml" Target="../ink/ink986.xml"/><Relationship Id="rId373" Type="http://schemas.openxmlformats.org/officeDocument/2006/relationships/customXml" Target="../ink/ink1007.xml"/><Relationship Id="rId429" Type="http://schemas.openxmlformats.org/officeDocument/2006/relationships/customXml" Target="../ink/ink1035.xml"/><Relationship Id="rId580" Type="http://schemas.openxmlformats.org/officeDocument/2006/relationships/image" Target="../media/image928.png"/><Relationship Id="rId636" Type="http://schemas.openxmlformats.org/officeDocument/2006/relationships/image" Target="../media/image956.png"/><Relationship Id="rId801" Type="http://schemas.openxmlformats.org/officeDocument/2006/relationships/customXml" Target="../ink/ink1219.xml"/><Relationship Id="rId1" Type="http://schemas.openxmlformats.org/officeDocument/2006/relationships/slideLayout" Target="../slideLayouts/slideLayout4.xml"/><Relationship Id="rId233" Type="http://schemas.openxmlformats.org/officeDocument/2006/relationships/customXml" Target="../ink/ink937.xml"/><Relationship Id="rId440" Type="http://schemas.openxmlformats.org/officeDocument/2006/relationships/image" Target="../media/image535.png"/><Relationship Id="rId678" Type="http://schemas.openxmlformats.org/officeDocument/2006/relationships/image" Target="../media/image977.png"/><Relationship Id="rId843" Type="http://schemas.openxmlformats.org/officeDocument/2006/relationships/customXml" Target="../ink/ink1240.xml"/><Relationship Id="rId885" Type="http://schemas.openxmlformats.org/officeDocument/2006/relationships/customXml" Target="../ink/ink1261.xml"/><Relationship Id="rId28" Type="http://schemas.openxmlformats.org/officeDocument/2006/relationships/customXml" Target="../ink/ink872.xml"/><Relationship Id="rId275" Type="http://schemas.openxmlformats.org/officeDocument/2006/relationships/customXml" Target="../ink/ink958.xml"/><Relationship Id="rId300" Type="http://schemas.openxmlformats.org/officeDocument/2006/relationships/image" Target="../media/image788.png"/><Relationship Id="rId538" Type="http://schemas.openxmlformats.org/officeDocument/2006/relationships/image" Target="../media/image907.png"/><Relationship Id="rId703" Type="http://schemas.openxmlformats.org/officeDocument/2006/relationships/customXml" Target="../ink/ink1170.xml"/><Relationship Id="rId745" Type="http://schemas.openxmlformats.org/officeDocument/2006/relationships/customXml" Target="../ink/ink1191.xml"/><Relationship Id="rId910" Type="http://schemas.openxmlformats.org/officeDocument/2006/relationships/image" Target="../media/image560.png"/><Relationship Id="rId81" Type="http://schemas.openxmlformats.org/officeDocument/2006/relationships/customXml" Target="../ink/ink901.xml"/><Relationship Id="rId342" Type="http://schemas.openxmlformats.org/officeDocument/2006/relationships/image" Target="../media/image809.png"/><Relationship Id="rId384" Type="http://schemas.openxmlformats.org/officeDocument/2006/relationships/image" Target="../media/image507.png"/><Relationship Id="rId591" Type="http://schemas.openxmlformats.org/officeDocument/2006/relationships/customXml" Target="../ink/ink1114.xml"/><Relationship Id="rId605" Type="http://schemas.openxmlformats.org/officeDocument/2006/relationships/customXml" Target="../ink/ink1121.xml"/><Relationship Id="rId787" Type="http://schemas.openxmlformats.org/officeDocument/2006/relationships/customXml" Target="../ink/ink1212.xml"/><Relationship Id="rId812" Type="http://schemas.openxmlformats.org/officeDocument/2006/relationships/image" Target="../media/image1044.png"/><Relationship Id="rId202" Type="http://schemas.openxmlformats.org/officeDocument/2006/relationships/image" Target="../media/image3130.png"/><Relationship Id="rId244" Type="http://schemas.openxmlformats.org/officeDocument/2006/relationships/image" Target="../media/image760.png"/><Relationship Id="rId647" Type="http://schemas.openxmlformats.org/officeDocument/2006/relationships/customXml" Target="../ink/ink1142.xml"/><Relationship Id="rId689" Type="http://schemas.openxmlformats.org/officeDocument/2006/relationships/customXml" Target="../ink/ink1163.xml"/><Relationship Id="rId854" Type="http://schemas.openxmlformats.org/officeDocument/2006/relationships/image" Target="../media/image669.png"/><Relationship Id="rId896" Type="http://schemas.openxmlformats.org/officeDocument/2006/relationships/image" Target="../media/image322.png"/><Relationship Id="rId39" Type="http://schemas.openxmlformats.org/officeDocument/2006/relationships/image" Target="../media/image42.png"/><Relationship Id="rId286" Type="http://schemas.openxmlformats.org/officeDocument/2006/relationships/image" Target="../media/image781.png"/><Relationship Id="rId451" Type="http://schemas.openxmlformats.org/officeDocument/2006/relationships/customXml" Target="../ink/ink1046.xml"/><Relationship Id="rId493" Type="http://schemas.openxmlformats.org/officeDocument/2006/relationships/customXml" Target="../ink/ink1065.xml"/><Relationship Id="rId507" Type="http://schemas.openxmlformats.org/officeDocument/2006/relationships/customXml" Target="../ink/ink1072.xml"/><Relationship Id="rId549" Type="http://schemas.openxmlformats.org/officeDocument/2006/relationships/customXml" Target="../ink/ink1093.xml"/><Relationship Id="rId714" Type="http://schemas.openxmlformats.org/officeDocument/2006/relationships/image" Target="../media/image995.png"/><Relationship Id="rId756" Type="http://schemas.openxmlformats.org/officeDocument/2006/relationships/image" Target="../media/image1016.png"/><Relationship Id="rId921" Type="http://schemas.openxmlformats.org/officeDocument/2006/relationships/customXml" Target="../ink/ink1279.xml"/><Relationship Id="rId50" Type="http://schemas.openxmlformats.org/officeDocument/2006/relationships/customXml" Target="../ink/ink883.xml"/><Relationship Id="rId104" Type="http://schemas.openxmlformats.org/officeDocument/2006/relationships/image" Target="../media/image283.png"/><Relationship Id="rId311" Type="http://schemas.openxmlformats.org/officeDocument/2006/relationships/customXml" Target="../ink/ink976.xml"/><Relationship Id="rId353" Type="http://schemas.openxmlformats.org/officeDocument/2006/relationships/customXml" Target="../ink/ink997.xml"/><Relationship Id="rId395" Type="http://schemas.openxmlformats.org/officeDocument/2006/relationships/customXml" Target="../ink/ink1018.xml"/><Relationship Id="rId409" Type="http://schemas.openxmlformats.org/officeDocument/2006/relationships/customXml" Target="../ink/ink1025.xml"/><Relationship Id="rId560" Type="http://schemas.openxmlformats.org/officeDocument/2006/relationships/image" Target="../media/image918.png"/><Relationship Id="rId798" Type="http://schemas.openxmlformats.org/officeDocument/2006/relationships/image" Target="../media/image1037.png"/><Relationship Id="rId92" Type="http://schemas.openxmlformats.org/officeDocument/2006/relationships/image" Target="../media/image2560.png"/><Relationship Id="rId213" Type="http://schemas.openxmlformats.org/officeDocument/2006/relationships/customXml" Target="../ink/ink927.xml"/><Relationship Id="rId420" Type="http://schemas.openxmlformats.org/officeDocument/2006/relationships/image" Target="../media/image525.png"/><Relationship Id="rId616" Type="http://schemas.openxmlformats.org/officeDocument/2006/relationships/image" Target="../media/image946.png"/><Relationship Id="rId658" Type="http://schemas.openxmlformats.org/officeDocument/2006/relationships/image" Target="../media/image828.png"/><Relationship Id="rId823" Type="http://schemas.openxmlformats.org/officeDocument/2006/relationships/customXml" Target="../ink/ink1230.xml"/><Relationship Id="rId865" Type="http://schemas.openxmlformats.org/officeDocument/2006/relationships/customXml" Target="../ink/ink1251.xml"/><Relationship Id="rId255" Type="http://schemas.openxmlformats.org/officeDocument/2006/relationships/customXml" Target="../ink/ink948.xml"/><Relationship Id="rId297" Type="http://schemas.openxmlformats.org/officeDocument/2006/relationships/customXml" Target="../ink/ink969.xml"/><Relationship Id="rId462" Type="http://schemas.openxmlformats.org/officeDocument/2006/relationships/image" Target="../media/image546.png"/><Relationship Id="rId518" Type="http://schemas.openxmlformats.org/officeDocument/2006/relationships/image" Target="../media/image897.png"/><Relationship Id="rId725" Type="http://schemas.openxmlformats.org/officeDocument/2006/relationships/customXml" Target="../ink/ink1181.xml"/><Relationship Id="rId322" Type="http://schemas.openxmlformats.org/officeDocument/2006/relationships/image" Target="../media/image799.png"/><Relationship Id="rId364" Type="http://schemas.openxmlformats.org/officeDocument/2006/relationships/image" Target="../media/image820.png"/><Relationship Id="rId767" Type="http://schemas.openxmlformats.org/officeDocument/2006/relationships/customXml" Target="../ink/ink1202.xml"/><Relationship Id="rId61" Type="http://schemas.openxmlformats.org/officeDocument/2006/relationships/customXml" Target="../ink/ink891.xml"/><Relationship Id="rId199" Type="http://schemas.openxmlformats.org/officeDocument/2006/relationships/customXml" Target="../ink/ink920.xml"/><Relationship Id="rId571" Type="http://schemas.openxmlformats.org/officeDocument/2006/relationships/customXml" Target="../ink/ink1104.xml"/><Relationship Id="rId627" Type="http://schemas.openxmlformats.org/officeDocument/2006/relationships/customXml" Target="../ink/ink1132.xml"/><Relationship Id="rId669" Type="http://schemas.openxmlformats.org/officeDocument/2006/relationships/customXml" Target="../ink/ink1153.xml"/><Relationship Id="rId834" Type="http://schemas.openxmlformats.org/officeDocument/2006/relationships/image" Target="../media/image659.png"/><Relationship Id="rId876" Type="http://schemas.openxmlformats.org/officeDocument/2006/relationships/image" Target="../media/image312.png"/><Relationship Id="rId19" Type="http://schemas.openxmlformats.org/officeDocument/2006/relationships/image" Target="../media/image32.png"/><Relationship Id="rId224" Type="http://schemas.openxmlformats.org/officeDocument/2006/relationships/image" Target="../media/image357.png"/><Relationship Id="rId266" Type="http://schemas.openxmlformats.org/officeDocument/2006/relationships/image" Target="../media/image771.png"/><Relationship Id="rId431" Type="http://schemas.openxmlformats.org/officeDocument/2006/relationships/customXml" Target="../ink/ink1036.xml"/><Relationship Id="rId473" Type="http://schemas.openxmlformats.org/officeDocument/2006/relationships/customXml" Target="../ink/ink1057.xml"/><Relationship Id="rId529" Type="http://schemas.openxmlformats.org/officeDocument/2006/relationships/customXml" Target="../ink/ink1083.xml"/><Relationship Id="rId680" Type="http://schemas.openxmlformats.org/officeDocument/2006/relationships/image" Target="../media/image978.png"/><Relationship Id="rId736" Type="http://schemas.openxmlformats.org/officeDocument/2006/relationships/image" Target="../media/image1006.png"/><Relationship Id="rId901" Type="http://schemas.openxmlformats.org/officeDocument/2006/relationships/customXml" Target="../ink/ink1269.xml"/><Relationship Id="rId30" Type="http://schemas.openxmlformats.org/officeDocument/2006/relationships/customXml" Target="../ink/ink873.xml"/><Relationship Id="rId333" Type="http://schemas.openxmlformats.org/officeDocument/2006/relationships/customXml" Target="../ink/ink987.xml"/><Relationship Id="rId540" Type="http://schemas.openxmlformats.org/officeDocument/2006/relationships/image" Target="../media/image908.png"/><Relationship Id="rId778" Type="http://schemas.openxmlformats.org/officeDocument/2006/relationships/image" Target="../media/image1027.png"/><Relationship Id="rId72" Type="http://schemas.openxmlformats.org/officeDocument/2006/relationships/image" Target="../media/image2460.png"/><Relationship Id="rId375" Type="http://schemas.openxmlformats.org/officeDocument/2006/relationships/customXml" Target="../ink/ink1008.xml"/><Relationship Id="rId582" Type="http://schemas.openxmlformats.org/officeDocument/2006/relationships/image" Target="../media/image929.png"/><Relationship Id="rId638" Type="http://schemas.openxmlformats.org/officeDocument/2006/relationships/image" Target="../media/image957.png"/><Relationship Id="rId803" Type="http://schemas.openxmlformats.org/officeDocument/2006/relationships/customXml" Target="../ink/ink1220.xml"/><Relationship Id="rId845" Type="http://schemas.openxmlformats.org/officeDocument/2006/relationships/customXml" Target="../ink/ink1241.xml"/><Relationship Id="rId3" Type="http://schemas.openxmlformats.org/officeDocument/2006/relationships/image" Target="../media/image2412.png"/><Relationship Id="rId235" Type="http://schemas.openxmlformats.org/officeDocument/2006/relationships/customXml" Target="../ink/ink938.xml"/><Relationship Id="rId277" Type="http://schemas.openxmlformats.org/officeDocument/2006/relationships/customXml" Target="../ink/ink959.xml"/><Relationship Id="rId400" Type="http://schemas.openxmlformats.org/officeDocument/2006/relationships/image" Target="../media/image515.png"/><Relationship Id="rId442" Type="http://schemas.openxmlformats.org/officeDocument/2006/relationships/image" Target="../media/image536.png"/><Relationship Id="rId705" Type="http://schemas.openxmlformats.org/officeDocument/2006/relationships/customXml" Target="../ink/ink1171.xml"/><Relationship Id="rId887" Type="http://schemas.openxmlformats.org/officeDocument/2006/relationships/customXml" Target="../ink/ink1262.xml"/><Relationship Id="rId302" Type="http://schemas.openxmlformats.org/officeDocument/2006/relationships/image" Target="../media/image789.png"/><Relationship Id="rId344" Type="http://schemas.openxmlformats.org/officeDocument/2006/relationships/image" Target="../media/image810.png"/><Relationship Id="rId691" Type="http://schemas.openxmlformats.org/officeDocument/2006/relationships/customXml" Target="../ink/ink1164.xml"/><Relationship Id="rId747" Type="http://schemas.openxmlformats.org/officeDocument/2006/relationships/customXml" Target="../ink/ink1192.xml"/><Relationship Id="rId789" Type="http://schemas.openxmlformats.org/officeDocument/2006/relationships/customXml" Target="../ink/ink1213.xml"/><Relationship Id="rId912" Type="http://schemas.openxmlformats.org/officeDocument/2006/relationships/image" Target="../media/image561.png"/><Relationship Id="rId41" Type="http://schemas.openxmlformats.org/officeDocument/2006/relationships/image" Target="../media/image44.png"/><Relationship Id="rId83" Type="http://schemas.openxmlformats.org/officeDocument/2006/relationships/customXml" Target="../ink/ink902.xml"/><Relationship Id="rId386" Type="http://schemas.openxmlformats.org/officeDocument/2006/relationships/image" Target="../media/image508.png"/><Relationship Id="rId551" Type="http://schemas.openxmlformats.org/officeDocument/2006/relationships/customXml" Target="../ink/ink1094.xml"/><Relationship Id="rId593" Type="http://schemas.openxmlformats.org/officeDocument/2006/relationships/customXml" Target="../ink/ink1115.xml"/><Relationship Id="rId607" Type="http://schemas.openxmlformats.org/officeDocument/2006/relationships/customXml" Target="../ink/ink1122.xml"/><Relationship Id="rId649" Type="http://schemas.openxmlformats.org/officeDocument/2006/relationships/customXml" Target="../ink/ink1143.xml"/><Relationship Id="rId814" Type="http://schemas.openxmlformats.org/officeDocument/2006/relationships/image" Target="../media/image1045.png"/><Relationship Id="rId856" Type="http://schemas.openxmlformats.org/officeDocument/2006/relationships/image" Target="../media/image670.png"/><Relationship Id="rId204" Type="http://schemas.openxmlformats.org/officeDocument/2006/relationships/image" Target="../media/image3140.png"/><Relationship Id="rId246" Type="http://schemas.openxmlformats.org/officeDocument/2006/relationships/image" Target="../media/image761.png"/><Relationship Id="rId288" Type="http://schemas.openxmlformats.org/officeDocument/2006/relationships/image" Target="../media/image782.png"/><Relationship Id="rId411" Type="http://schemas.openxmlformats.org/officeDocument/2006/relationships/customXml" Target="../ink/ink1026.xml"/><Relationship Id="rId453" Type="http://schemas.openxmlformats.org/officeDocument/2006/relationships/customXml" Target="../ink/ink1047.xml"/><Relationship Id="rId509" Type="http://schemas.openxmlformats.org/officeDocument/2006/relationships/customXml" Target="../ink/ink1073.xml"/><Relationship Id="rId660" Type="http://schemas.openxmlformats.org/officeDocument/2006/relationships/image" Target="../media/image829.png"/><Relationship Id="rId898" Type="http://schemas.openxmlformats.org/officeDocument/2006/relationships/image" Target="../media/image323.png"/><Relationship Id="rId106" Type="http://schemas.openxmlformats.org/officeDocument/2006/relationships/image" Target="../media/image284.png"/><Relationship Id="rId313" Type="http://schemas.openxmlformats.org/officeDocument/2006/relationships/customXml" Target="../ink/ink977.xml"/><Relationship Id="rId495" Type="http://schemas.openxmlformats.org/officeDocument/2006/relationships/customXml" Target="../ink/ink1066.xml"/><Relationship Id="rId716" Type="http://schemas.openxmlformats.org/officeDocument/2006/relationships/image" Target="../media/image996.png"/><Relationship Id="rId758" Type="http://schemas.openxmlformats.org/officeDocument/2006/relationships/image" Target="../media/image1017.png"/><Relationship Id="rId923" Type="http://schemas.openxmlformats.org/officeDocument/2006/relationships/customXml" Target="../ink/ink1280.xml"/><Relationship Id="rId10" Type="http://schemas.openxmlformats.org/officeDocument/2006/relationships/customXml" Target="../ink/ink863.xml"/><Relationship Id="rId52" Type="http://schemas.openxmlformats.org/officeDocument/2006/relationships/customXml" Target="../ink/ink884.xml"/><Relationship Id="rId94" Type="http://schemas.openxmlformats.org/officeDocument/2006/relationships/image" Target="../media/image278.png"/><Relationship Id="rId355" Type="http://schemas.openxmlformats.org/officeDocument/2006/relationships/customXml" Target="../ink/ink998.xml"/><Relationship Id="rId397" Type="http://schemas.openxmlformats.org/officeDocument/2006/relationships/customXml" Target="../ink/ink1019.xml"/><Relationship Id="rId520" Type="http://schemas.openxmlformats.org/officeDocument/2006/relationships/image" Target="../media/image898.png"/><Relationship Id="rId562" Type="http://schemas.openxmlformats.org/officeDocument/2006/relationships/image" Target="../media/image919.png"/><Relationship Id="rId618" Type="http://schemas.openxmlformats.org/officeDocument/2006/relationships/image" Target="../media/image947.png"/><Relationship Id="rId825" Type="http://schemas.openxmlformats.org/officeDocument/2006/relationships/customXml" Target="../ink/ink1231.xml"/><Relationship Id="rId215" Type="http://schemas.openxmlformats.org/officeDocument/2006/relationships/customXml" Target="../ink/ink928.xml"/><Relationship Id="rId257" Type="http://schemas.openxmlformats.org/officeDocument/2006/relationships/customXml" Target="../ink/ink949.xml"/><Relationship Id="rId422" Type="http://schemas.openxmlformats.org/officeDocument/2006/relationships/image" Target="../media/image526.png"/><Relationship Id="rId464" Type="http://schemas.openxmlformats.org/officeDocument/2006/relationships/image" Target="../media/image547.png"/><Relationship Id="rId867" Type="http://schemas.openxmlformats.org/officeDocument/2006/relationships/customXml" Target="../ink/ink1252.xml"/><Relationship Id="rId299" Type="http://schemas.openxmlformats.org/officeDocument/2006/relationships/customXml" Target="../ink/ink970.xml"/><Relationship Id="rId727" Type="http://schemas.openxmlformats.org/officeDocument/2006/relationships/customXml" Target="../ink/ink1182.xml"/><Relationship Id="rId63" Type="http://schemas.openxmlformats.org/officeDocument/2006/relationships/customXml" Target="../ink/ink892.xml"/><Relationship Id="rId366" Type="http://schemas.openxmlformats.org/officeDocument/2006/relationships/image" Target="../media/image821.png"/><Relationship Id="rId573" Type="http://schemas.openxmlformats.org/officeDocument/2006/relationships/customXml" Target="../ink/ink1105.xml"/><Relationship Id="rId780" Type="http://schemas.openxmlformats.org/officeDocument/2006/relationships/image" Target="../media/image1028.png"/><Relationship Id="rId226" Type="http://schemas.openxmlformats.org/officeDocument/2006/relationships/image" Target="../media/image358.png"/><Relationship Id="rId433" Type="http://schemas.openxmlformats.org/officeDocument/2006/relationships/customXml" Target="../ink/ink1037.xml"/><Relationship Id="rId878" Type="http://schemas.openxmlformats.org/officeDocument/2006/relationships/image" Target="../media/image313.png"/><Relationship Id="rId640" Type="http://schemas.openxmlformats.org/officeDocument/2006/relationships/image" Target="../media/image958.png"/><Relationship Id="rId738" Type="http://schemas.openxmlformats.org/officeDocument/2006/relationships/image" Target="../media/image1007.png"/><Relationship Id="rId74" Type="http://schemas.openxmlformats.org/officeDocument/2006/relationships/image" Target="../media/image2470.png"/><Relationship Id="rId377" Type="http://schemas.openxmlformats.org/officeDocument/2006/relationships/customXml" Target="../ink/ink1009.xml"/><Relationship Id="rId500" Type="http://schemas.openxmlformats.org/officeDocument/2006/relationships/image" Target="../media/image888.png"/><Relationship Id="rId584" Type="http://schemas.openxmlformats.org/officeDocument/2006/relationships/image" Target="../media/image930.png"/><Relationship Id="rId805" Type="http://schemas.openxmlformats.org/officeDocument/2006/relationships/customXml" Target="../ink/ink1221.xml"/><Relationship Id="rId5" Type="http://schemas.openxmlformats.org/officeDocument/2006/relationships/image" Target="../media/image2512.png"/><Relationship Id="rId237" Type="http://schemas.openxmlformats.org/officeDocument/2006/relationships/customXml" Target="../ink/ink939.xml"/><Relationship Id="rId791" Type="http://schemas.openxmlformats.org/officeDocument/2006/relationships/customXml" Target="../ink/ink1214.xml"/><Relationship Id="rId889" Type="http://schemas.openxmlformats.org/officeDocument/2006/relationships/customXml" Target="../ink/ink1263.xml"/><Relationship Id="rId444" Type="http://schemas.openxmlformats.org/officeDocument/2006/relationships/image" Target="../media/image537.png"/><Relationship Id="rId651" Type="http://schemas.openxmlformats.org/officeDocument/2006/relationships/customXml" Target="../ink/ink1144.xml"/><Relationship Id="rId749" Type="http://schemas.openxmlformats.org/officeDocument/2006/relationships/customXml" Target="../ink/ink1193.xml"/><Relationship Id="rId290" Type="http://schemas.openxmlformats.org/officeDocument/2006/relationships/image" Target="../media/image783.png"/><Relationship Id="rId304" Type="http://schemas.openxmlformats.org/officeDocument/2006/relationships/image" Target="../media/image790.png"/><Relationship Id="rId388" Type="http://schemas.openxmlformats.org/officeDocument/2006/relationships/image" Target="../media/image509.png"/><Relationship Id="rId511" Type="http://schemas.openxmlformats.org/officeDocument/2006/relationships/customXml" Target="../ink/ink1074.xml"/><Relationship Id="rId609" Type="http://schemas.openxmlformats.org/officeDocument/2006/relationships/customXml" Target="../ink/ink1123.xml"/><Relationship Id="rId85" Type="http://schemas.openxmlformats.org/officeDocument/2006/relationships/customXml" Target="../ink/ink903.xml"/><Relationship Id="rId595" Type="http://schemas.openxmlformats.org/officeDocument/2006/relationships/customXml" Target="../ink/ink1116.xml"/><Relationship Id="rId816" Type="http://schemas.openxmlformats.org/officeDocument/2006/relationships/image" Target="../media/image1046.png"/><Relationship Id="rId248" Type="http://schemas.openxmlformats.org/officeDocument/2006/relationships/image" Target="../media/image762.png"/><Relationship Id="rId455" Type="http://schemas.openxmlformats.org/officeDocument/2006/relationships/customXml" Target="../ink/ink1048.xml"/><Relationship Id="rId662" Type="http://schemas.openxmlformats.org/officeDocument/2006/relationships/image" Target="../media/image830.png"/><Relationship Id="rId12" Type="http://schemas.openxmlformats.org/officeDocument/2006/relationships/customXml" Target="../ink/ink864.xml"/><Relationship Id="rId108" Type="http://schemas.openxmlformats.org/officeDocument/2006/relationships/image" Target="../media/image285.png"/><Relationship Id="rId315" Type="http://schemas.openxmlformats.org/officeDocument/2006/relationships/customXml" Target="../ink/ink978.xml"/><Relationship Id="rId522" Type="http://schemas.openxmlformats.org/officeDocument/2006/relationships/image" Target="../media/image899.png"/><Relationship Id="rId96" Type="http://schemas.openxmlformats.org/officeDocument/2006/relationships/image" Target="../media/image279.png"/><Relationship Id="rId399" Type="http://schemas.openxmlformats.org/officeDocument/2006/relationships/customXml" Target="../ink/ink1020.xml"/><Relationship Id="rId827" Type="http://schemas.openxmlformats.org/officeDocument/2006/relationships/customXml" Target="../ink/ink1232.xml"/><Relationship Id="rId259" Type="http://schemas.openxmlformats.org/officeDocument/2006/relationships/customXml" Target="../ink/ink950.xml"/><Relationship Id="rId466" Type="http://schemas.openxmlformats.org/officeDocument/2006/relationships/image" Target="../media/image548.png"/><Relationship Id="rId673" Type="http://schemas.openxmlformats.org/officeDocument/2006/relationships/customXml" Target="../ink/ink1155.xml"/><Relationship Id="rId880" Type="http://schemas.openxmlformats.org/officeDocument/2006/relationships/image" Target="../media/image314.png"/><Relationship Id="rId23" Type="http://schemas.openxmlformats.org/officeDocument/2006/relationships/image" Target="../media/image34.png"/><Relationship Id="rId326" Type="http://schemas.openxmlformats.org/officeDocument/2006/relationships/image" Target="../media/image801.png"/><Relationship Id="rId533" Type="http://schemas.openxmlformats.org/officeDocument/2006/relationships/customXml" Target="../ink/ink1085.xml"/><Relationship Id="rId740" Type="http://schemas.openxmlformats.org/officeDocument/2006/relationships/image" Target="../media/image1008.png"/><Relationship Id="rId838" Type="http://schemas.openxmlformats.org/officeDocument/2006/relationships/image" Target="../media/image661.png"/><Relationship Id="rId477" Type="http://schemas.openxmlformats.org/officeDocument/2006/relationships/customXml" Target="../ink/ink1059.xml"/><Relationship Id="rId600" Type="http://schemas.openxmlformats.org/officeDocument/2006/relationships/image" Target="../media/image938.png"/><Relationship Id="rId684" Type="http://schemas.openxmlformats.org/officeDocument/2006/relationships/image" Target="../media/image980.png"/><Relationship Id="rId337" Type="http://schemas.openxmlformats.org/officeDocument/2006/relationships/customXml" Target="../ink/ink989.xml"/><Relationship Id="rId891" Type="http://schemas.openxmlformats.org/officeDocument/2006/relationships/customXml" Target="../ink/ink1264.xml"/><Relationship Id="rId905" Type="http://schemas.openxmlformats.org/officeDocument/2006/relationships/customXml" Target="../ink/ink1271.xml"/><Relationship Id="rId34" Type="http://schemas.openxmlformats.org/officeDocument/2006/relationships/customXml" Target="../ink/ink875.xml"/><Relationship Id="rId544" Type="http://schemas.openxmlformats.org/officeDocument/2006/relationships/image" Target="../media/image910.png"/><Relationship Id="rId751" Type="http://schemas.openxmlformats.org/officeDocument/2006/relationships/customXml" Target="../ink/ink1194.xml"/><Relationship Id="rId849" Type="http://schemas.openxmlformats.org/officeDocument/2006/relationships/customXml" Target="../ink/ink1243.xml"/><Relationship Id="rId390" Type="http://schemas.openxmlformats.org/officeDocument/2006/relationships/image" Target="../media/image510.png"/><Relationship Id="rId404" Type="http://schemas.openxmlformats.org/officeDocument/2006/relationships/image" Target="../media/image517.png"/><Relationship Id="rId611" Type="http://schemas.openxmlformats.org/officeDocument/2006/relationships/customXml" Target="../ink/ink1124.xml"/><Relationship Id="rId250" Type="http://schemas.openxmlformats.org/officeDocument/2006/relationships/image" Target="../media/image763.png"/><Relationship Id="rId488" Type="http://schemas.openxmlformats.org/officeDocument/2006/relationships/image" Target="../media/image882.png"/><Relationship Id="rId695" Type="http://schemas.openxmlformats.org/officeDocument/2006/relationships/customXml" Target="../ink/ink1166.xml"/><Relationship Id="rId709" Type="http://schemas.openxmlformats.org/officeDocument/2006/relationships/customXml" Target="../ink/ink1173.xml"/><Relationship Id="rId916" Type="http://schemas.openxmlformats.org/officeDocument/2006/relationships/image" Target="../media/image840.png"/><Relationship Id="rId45" Type="http://schemas.openxmlformats.org/officeDocument/2006/relationships/image" Target="../media/image2421.png"/><Relationship Id="rId110" Type="http://schemas.openxmlformats.org/officeDocument/2006/relationships/image" Target="../media/image286.png"/><Relationship Id="rId348" Type="http://schemas.openxmlformats.org/officeDocument/2006/relationships/image" Target="../media/image812.png"/><Relationship Id="rId555" Type="http://schemas.openxmlformats.org/officeDocument/2006/relationships/customXml" Target="../ink/ink1096.xml"/><Relationship Id="rId762" Type="http://schemas.openxmlformats.org/officeDocument/2006/relationships/image" Target="../media/image1019.png"/><Relationship Id="rId194" Type="http://schemas.openxmlformats.org/officeDocument/2006/relationships/image" Target="../media/image3090.png"/><Relationship Id="rId208" Type="http://schemas.openxmlformats.org/officeDocument/2006/relationships/image" Target="../media/image3160.png"/><Relationship Id="rId415" Type="http://schemas.openxmlformats.org/officeDocument/2006/relationships/customXml" Target="../ink/ink1028.xml"/><Relationship Id="rId622" Type="http://schemas.openxmlformats.org/officeDocument/2006/relationships/image" Target="../media/image949.png"/><Relationship Id="rId261" Type="http://schemas.openxmlformats.org/officeDocument/2006/relationships/customXml" Target="../ink/ink951.xml"/><Relationship Id="rId499" Type="http://schemas.openxmlformats.org/officeDocument/2006/relationships/customXml" Target="../ink/ink1068.xml"/><Relationship Id="rId56" Type="http://schemas.openxmlformats.org/officeDocument/2006/relationships/customXml" Target="../ink/ink886.xml"/><Relationship Id="rId359" Type="http://schemas.openxmlformats.org/officeDocument/2006/relationships/customXml" Target="../ink/ink1000.xml"/><Relationship Id="rId566" Type="http://schemas.openxmlformats.org/officeDocument/2006/relationships/image" Target="../media/image921.png"/><Relationship Id="rId773" Type="http://schemas.openxmlformats.org/officeDocument/2006/relationships/customXml" Target="../ink/ink1205.xml"/><Relationship Id="rId219" Type="http://schemas.openxmlformats.org/officeDocument/2006/relationships/customXml" Target="../ink/ink930.xml"/><Relationship Id="rId426" Type="http://schemas.openxmlformats.org/officeDocument/2006/relationships/image" Target="../media/image528.png"/><Relationship Id="rId633" Type="http://schemas.openxmlformats.org/officeDocument/2006/relationships/customXml" Target="../ink/ink1135.xml"/><Relationship Id="rId840" Type="http://schemas.openxmlformats.org/officeDocument/2006/relationships/image" Target="../media/image662.png"/><Relationship Id="rId67" Type="http://schemas.openxmlformats.org/officeDocument/2006/relationships/customXml" Target="../ink/ink894.xml"/><Relationship Id="rId272" Type="http://schemas.openxmlformats.org/officeDocument/2006/relationships/image" Target="../media/image774.png"/><Relationship Id="rId577" Type="http://schemas.openxmlformats.org/officeDocument/2006/relationships/customXml" Target="../ink/ink1107.xml"/><Relationship Id="rId700" Type="http://schemas.openxmlformats.org/officeDocument/2006/relationships/image" Target="../media/image988.png"/><Relationship Id="rId784" Type="http://schemas.openxmlformats.org/officeDocument/2006/relationships/image" Target="../media/image1030.png"/><Relationship Id="rId437" Type="http://schemas.openxmlformats.org/officeDocument/2006/relationships/customXml" Target="../ink/ink1039.xml"/><Relationship Id="rId644" Type="http://schemas.openxmlformats.org/officeDocument/2006/relationships/image" Target="../media/image960.png"/><Relationship Id="rId851" Type="http://schemas.openxmlformats.org/officeDocument/2006/relationships/customXml" Target="../ink/ink1244.xml"/><Relationship Id="rId283" Type="http://schemas.openxmlformats.org/officeDocument/2006/relationships/customXml" Target="../ink/ink962.xml"/><Relationship Id="rId490" Type="http://schemas.openxmlformats.org/officeDocument/2006/relationships/image" Target="../media/image883.png"/><Relationship Id="rId504" Type="http://schemas.openxmlformats.org/officeDocument/2006/relationships/image" Target="../media/image890.png"/><Relationship Id="rId711" Type="http://schemas.openxmlformats.org/officeDocument/2006/relationships/customXml" Target="../ink/ink1174.xml"/><Relationship Id="rId78" Type="http://schemas.openxmlformats.org/officeDocument/2006/relationships/image" Target="../media/image2490.png"/><Relationship Id="rId350" Type="http://schemas.openxmlformats.org/officeDocument/2006/relationships/image" Target="../media/image813.png"/><Relationship Id="rId588" Type="http://schemas.openxmlformats.org/officeDocument/2006/relationships/image" Target="../media/image932.png"/><Relationship Id="rId795" Type="http://schemas.openxmlformats.org/officeDocument/2006/relationships/customXml" Target="../ink/ink1216.xml"/><Relationship Id="rId809" Type="http://schemas.openxmlformats.org/officeDocument/2006/relationships/customXml" Target="../ink/ink1223.xml"/><Relationship Id="rId9" Type="http://schemas.openxmlformats.org/officeDocument/2006/relationships/image" Target="../media/image2710.png"/><Relationship Id="rId210" Type="http://schemas.openxmlformats.org/officeDocument/2006/relationships/image" Target="../media/image3170.png"/><Relationship Id="rId448" Type="http://schemas.openxmlformats.org/officeDocument/2006/relationships/image" Target="../media/image539.png"/><Relationship Id="rId655" Type="http://schemas.openxmlformats.org/officeDocument/2006/relationships/customXml" Target="../ink/ink1146.xml"/><Relationship Id="rId862" Type="http://schemas.openxmlformats.org/officeDocument/2006/relationships/image" Target="../media/image673.png"/><Relationship Id="rId294" Type="http://schemas.openxmlformats.org/officeDocument/2006/relationships/image" Target="../media/image785.png"/><Relationship Id="rId308" Type="http://schemas.openxmlformats.org/officeDocument/2006/relationships/image" Target="../media/image792.png"/><Relationship Id="rId515" Type="http://schemas.openxmlformats.org/officeDocument/2006/relationships/customXml" Target="../ink/ink1076.xml"/><Relationship Id="rId722" Type="http://schemas.openxmlformats.org/officeDocument/2006/relationships/image" Target="../media/image999.png"/><Relationship Id="rId89" Type="http://schemas.openxmlformats.org/officeDocument/2006/relationships/customXml" Target="../ink/ink905.xml"/><Relationship Id="rId361" Type="http://schemas.openxmlformats.org/officeDocument/2006/relationships/customXml" Target="../ink/ink1001.xml"/><Relationship Id="rId599" Type="http://schemas.openxmlformats.org/officeDocument/2006/relationships/customXml" Target="../ink/ink1118.xml"/><Relationship Id="rId459" Type="http://schemas.openxmlformats.org/officeDocument/2006/relationships/customXml" Target="../ink/ink1050.xml"/><Relationship Id="rId666" Type="http://schemas.openxmlformats.org/officeDocument/2006/relationships/image" Target="../media/image832.png"/><Relationship Id="rId873" Type="http://schemas.openxmlformats.org/officeDocument/2006/relationships/customXml" Target="../ink/ink1255.xml"/><Relationship Id="rId16" Type="http://schemas.openxmlformats.org/officeDocument/2006/relationships/customXml" Target="../ink/ink866.xml"/><Relationship Id="rId221" Type="http://schemas.openxmlformats.org/officeDocument/2006/relationships/customXml" Target="../ink/ink931.xml"/><Relationship Id="rId319" Type="http://schemas.openxmlformats.org/officeDocument/2006/relationships/customXml" Target="../ink/ink980.xml"/><Relationship Id="rId526" Type="http://schemas.openxmlformats.org/officeDocument/2006/relationships/image" Target="../media/image901.png"/><Relationship Id="rId733" Type="http://schemas.openxmlformats.org/officeDocument/2006/relationships/customXml" Target="../ink/ink1185.xml"/><Relationship Id="rId372" Type="http://schemas.openxmlformats.org/officeDocument/2006/relationships/image" Target="../media/image501.png"/><Relationship Id="rId677" Type="http://schemas.openxmlformats.org/officeDocument/2006/relationships/customXml" Target="../ink/ink1157.xml"/><Relationship Id="rId800" Type="http://schemas.openxmlformats.org/officeDocument/2006/relationships/image" Target="../media/image1038.png"/><Relationship Id="rId232" Type="http://schemas.openxmlformats.org/officeDocument/2006/relationships/image" Target="../media/image361.png"/><Relationship Id="rId884" Type="http://schemas.openxmlformats.org/officeDocument/2006/relationships/image" Target="../media/image316.png"/><Relationship Id="rId27" Type="http://schemas.openxmlformats.org/officeDocument/2006/relationships/image" Target="../media/image36.png"/><Relationship Id="rId537" Type="http://schemas.openxmlformats.org/officeDocument/2006/relationships/customXml" Target="../ink/ink1087.xml"/><Relationship Id="rId744" Type="http://schemas.openxmlformats.org/officeDocument/2006/relationships/image" Target="../media/image1010.png"/><Relationship Id="rId80" Type="http://schemas.openxmlformats.org/officeDocument/2006/relationships/image" Target="../media/image2500.png"/><Relationship Id="rId383" Type="http://schemas.openxmlformats.org/officeDocument/2006/relationships/customXml" Target="../ink/ink1012.xml"/><Relationship Id="rId590" Type="http://schemas.openxmlformats.org/officeDocument/2006/relationships/image" Target="../media/image933.png"/><Relationship Id="rId604" Type="http://schemas.openxmlformats.org/officeDocument/2006/relationships/image" Target="../media/image940.png"/><Relationship Id="rId811" Type="http://schemas.openxmlformats.org/officeDocument/2006/relationships/customXml" Target="../ink/ink1224.xml"/><Relationship Id="rId243" Type="http://schemas.openxmlformats.org/officeDocument/2006/relationships/customXml" Target="../ink/ink942.xml"/><Relationship Id="rId450" Type="http://schemas.openxmlformats.org/officeDocument/2006/relationships/image" Target="../media/image540.png"/><Relationship Id="rId688" Type="http://schemas.openxmlformats.org/officeDocument/2006/relationships/image" Target="../media/image982.png"/><Relationship Id="rId895" Type="http://schemas.openxmlformats.org/officeDocument/2006/relationships/customXml" Target="../ink/ink1266.xml"/><Relationship Id="rId909" Type="http://schemas.openxmlformats.org/officeDocument/2006/relationships/customXml" Target="../ink/ink1273.xml"/><Relationship Id="rId38" Type="http://schemas.openxmlformats.org/officeDocument/2006/relationships/customXml" Target="../ink/ink877.xml"/><Relationship Id="rId103" Type="http://schemas.openxmlformats.org/officeDocument/2006/relationships/customXml" Target="../ink/ink912.xml"/><Relationship Id="rId310" Type="http://schemas.openxmlformats.org/officeDocument/2006/relationships/image" Target="../media/image793.png"/><Relationship Id="rId548" Type="http://schemas.openxmlformats.org/officeDocument/2006/relationships/image" Target="../media/image912.png"/><Relationship Id="rId755" Type="http://schemas.openxmlformats.org/officeDocument/2006/relationships/customXml" Target="../ink/ink1196.xml"/><Relationship Id="rId91" Type="http://schemas.openxmlformats.org/officeDocument/2006/relationships/customXml" Target="../ink/ink906.xml"/><Relationship Id="rId394" Type="http://schemas.openxmlformats.org/officeDocument/2006/relationships/image" Target="../media/image512.png"/><Relationship Id="rId408" Type="http://schemas.openxmlformats.org/officeDocument/2006/relationships/image" Target="../media/image519.png"/><Relationship Id="rId615" Type="http://schemas.openxmlformats.org/officeDocument/2006/relationships/customXml" Target="../ink/ink1126.xml"/><Relationship Id="rId822" Type="http://schemas.openxmlformats.org/officeDocument/2006/relationships/image" Target="../media/image653.png"/><Relationship Id="rId254" Type="http://schemas.openxmlformats.org/officeDocument/2006/relationships/image" Target="../media/image765.png"/><Relationship Id="rId699" Type="http://schemas.openxmlformats.org/officeDocument/2006/relationships/customXml" Target="../ink/ink1168.xml"/><Relationship Id="rId49" Type="http://schemas.openxmlformats.org/officeDocument/2006/relationships/image" Target="../media/image2441.png"/><Relationship Id="rId461" Type="http://schemas.openxmlformats.org/officeDocument/2006/relationships/customXml" Target="../ink/ink1051.xml"/><Relationship Id="rId559" Type="http://schemas.openxmlformats.org/officeDocument/2006/relationships/customXml" Target="../ink/ink1098.xml"/><Relationship Id="rId766" Type="http://schemas.openxmlformats.org/officeDocument/2006/relationships/image" Target="../media/image1021.png"/><Relationship Id="rId198" Type="http://schemas.openxmlformats.org/officeDocument/2006/relationships/image" Target="../media/image3110.png"/><Relationship Id="rId321" Type="http://schemas.openxmlformats.org/officeDocument/2006/relationships/customXml" Target="../ink/ink981.xml"/><Relationship Id="rId419" Type="http://schemas.openxmlformats.org/officeDocument/2006/relationships/customXml" Target="../ink/ink1030.xml"/><Relationship Id="rId626" Type="http://schemas.openxmlformats.org/officeDocument/2006/relationships/image" Target="../media/image951.png"/><Relationship Id="rId833" Type="http://schemas.openxmlformats.org/officeDocument/2006/relationships/customXml" Target="../ink/ink1235.xml"/><Relationship Id="rId265" Type="http://schemas.openxmlformats.org/officeDocument/2006/relationships/customXml" Target="../ink/ink953.xml"/><Relationship Id="rId472" Type="http://schemas.openxmlformats.org/officeDocument/2006/relationships/image" Target="../media/image551.png"/><Relationship Id="rId900" Type="http://schemas.openxmlformats.org/officeDocument/2006/relationships/image" Target="../media/image324.png"/><Relationship Id="rId332" Type="http://schemas.openxmlformats.org/officeDocument/2006/relationships/image" Target="../media/image804.png"/><Relationship Id="rId777" Type="http://schemas.openxmlformats.org/officeDocument/2006/relationships/customXml" Target="../ink/ink1207.xml"/><Relationship Id="rId637" Type="http://schemas.openxmlformats.org/officeDocument/2006/relationships/customXml" Target="../ink/ink1137.xml"/><Relationship Id="rId844" Type="http://schemas.openxmlformats.org/officeDocument/2006/relationships/image" Target="../media/image664.png"/><Relationship Id="rId276" Type="http://schemas.openxmlformats.org/officeDocument/2006/relationships/image" Target="../media/image776.png"/><Relationship Id="rId690" Type="http://schemas.openxmlformats.org/officeDocument/2006/relationships/image" Target="../media/image983.png"/><Relationship Id="rId704" Type="http://schemas.openxmlformats.org/officeDocument/2006/relationships/image" Target="../media/image990.png"/><Relationship Id="rId911" Type="http://schemas.openxmlformats.org/officeDocument/2006/relationships/customXml" Target="../ink/ink1274.xml"/><Relationship Id="rId40" Type="http://schemas.openxmlformats.org/officeDocument/2006/relationships/customXml" Target="../ink/ink878.xml"/><Relationship Id="rId343" Type="http://schemas.openxmlformats.org/officeDocument/2006/relationships/customXml" Target="../ink/ink992.xml"/><Relationship Id="rId550" Type="http://schemas.openxmlformats.org/officeDocument/2006/relationships/image" Target="../media/image913.png"/><Relationship Id="rId788" Type="http://schemas.openxmlformats.org/officeDocument/2006/relationships/image" Target="../media/image1032.png"/><Relationship Id="rId203" Type="http://schemas.openxmlformats.org/officeDocument/2006/relationships/customXml" Target="../ink/ink922.xml"/><Relationship Id="rId648" Type="http://schemas.openxmlformats.org/officeDocument/2006/relationships/image" Target="../media/image823.png"/><Relationship Id="rId855" Type="http://schemas.openxmlformats.org/officeDocument/2006/relationships/customXml" Target="../ink/ink1246.xml"/><Relationship Id="rId287" Type="http://schemas.openxmlformats.org/officeDocument/2006/relationships/customXml" Target="../ink/ink964.xml"/><Relationship Id="rId410" Type="http://schemas.openxmlformats.org/officeDocument/2006/relationships/image" Target="../media/image520.png"/><Relationship Id="rId494" Type="http://schemas.openxmlformats.org/officeDocument/2006/relationships/image" Target="../media/image885.png"/><Relationship Id="rId508" Type="http://schemas.openxmlformats.org/officeDocument/2006/relationships/image" Target="../media/image892.png"/><Relationship Id="rId715" Type="http://schemas.openxmlformats.org/officeDocument/2006/relationships/customXml" Target="../ink/ink1176.xml"/><Relationship Id="rId922" Type="http://schemas.openxmlformats.org/officeDocument/2006/relationships/image" Target="../media/image843.png"/><Relationship Id="rId354" Type="http://schemas.openxmlformats.org/officeDocument/2006/relationships/image" Target="../media/image815.png"/><Relationship Id="rId799" Type="http://schemas.openxmlformats.org/officeDocument/2006/relationships/customXml" Target="../ink/ink1218.xml"/><Relationship Id="rId51" Type="http://schemas.openxmlformats.org/officeDocument/2006/relationships/image" Target="../media/image2451.png"/><Relationship Id="rId561" Type="http://schemas.openxmlformats.org/officeDocument/2006/relationships/customXml" Target="../ink/ink1099.xml"/><Relationship Id="rId659" Type="http://schemas.openxmlformats.org/officeDocument/2006/relationships/customXml" Target="../ink/ink1148.xml"/><Relationship Id="rId866" Type="http://schemas.openxmlformats.org/officeDocument/2006/relationships/image" Target="../media/image834.png"/><Relationship Id="rId214" Type="http://schemas.openxmlformats.org/officeDocument/2006/relationships/image" Target="../media/image352.png"/><Relationship Id="rId298" Type="http://schemas.openxmlformats.org/officeDocument/2006/relationships/image" Target="../media/image787.png"/><Relationship Id="rId421" Type="http://schemas.openxmlformats.org/officeDocument/2006/relationships/customXml" Target="../ink/ink1031.xml"/><Relationship Id="rId519" Type="http://schemas.openxmlformats.org/officeDocument/2006/relationships/customXml" Target="../ink/ink1078.xml"/><Relationship Id="rId726" Type="http://schemas.openxmlformats.org/officeDocument/2006/relationships/image" Target="../media/image1001.png"/><Relationship Id="rId62" Type="http://schemas.openxmlformats.org/officeDocument/2006/relationships/image" Target="../media/image2410.png"/><Relationship Id="rId365" Type="http://schemas.openxmlformats.org/officeDocument/2006/relationships/customXml" Target="../ink/ink1003.xml"/><Relationship Id="rId572" Type="http://schemas.openxmlformats.org/officeDocument/2006/relationships/image" Target="../media/image924.png"/><Relationship Id="rId225" Type="http://schemas.openxmlformats.org/officeDocument/2006/relationships/customXml" Target="../ink/ink933.xml"/><Relationship Id="rId432" Type="http://schemas.openxmlformats.org/officeDocument/2006/relationships/image" Target="../media/image531.png"/><Relationship Id="rId877" Type="http://schemas.openxmlformats.org/officeDocument/2006/relationships/customXml" Target="../ink/ink1257.xml"/><Relationship Id="rId737" Type="http://schemas.openxmlformats.org/officeDocument/2006/relationships/customXml" Target="../ink/ink1187.xml"/><Relationship Id="rId73" Type="http://schemas.openxmlformats.org/officeDocument/2006/relationships/customXml" Target="../ink/ink897.xml"/><Relationship Id="rId376" Type="http://schemas.openxmlformats.org/officeDocument/2006/relationships/image" Target="../media/image503.png"/><Relationship Id="rId583" Type="http://schemas.openxmlformats.org/officeDocument/2006/relationships/customXml" Target="../ink/ink1110.xml"/><Relationship Id="rId790" Type="http://schemas.openxmlformats.org/officeDocument/2006/relationships/image" Target="../media/image1033.png"/><Relationship Id="rId804" Type="http://schemas.openxmlformats.org/officeDocument/2006/relationships/image" Target="../media/image1040.png"/><Relationship Id="rId4" Type="http://schemas.openxmlformats.org/officeDocument/2006/relationships/customXml" Target="../ink/ink860.xml"/><Relationship Id="rId236" Type="http://schemas.openxmlformats.org/officeDocument/2006/relationships/image" Target="../media/image756.png"/><Relationship Id="rId443" Type="http://schemas.openxmlformats.org/officeDocument/2006/relationships/customXml" Target="../ink/ink1042.xml"/><Relationship Id="rId650" Type="http://schemas.openxmlformats.org/officeDocument/2006/relationships/image" Target="../media/image824.png"/><Relationship Id="rId888" Type="http://schemas.openxmlformats.org/officeDocument/2006/relationships/image" Target="../media/image318.png"/><Relationship Id="rId303" Type="http://schemas.openxmlformats.org/officeDocument/2006/relationships/customXml" Target="../ink/ink972.xml"/><Relationship Id="rId748" Type="http://schemas.openxmlformats.org/officeDocument/2006/relationships/image" Target="../media/image1012.png"/><Relationship Id="rId84" Type="http://schemas.openxmlformats.org/officeDocument/2006/relationships/image" Target="../media/image2520.png"/><Relationship Id="rId387" Type="http://schemas.openxmlformats.org/officeDocument/2006/relationships/customXml" Target="../ink/ink1014.xml"/><Relationship Id="rId510" Type="http://schemas.openxmlformats.org/officeDocument/2006/relationships/image" Target="../media/image893.png"/><Relationship Id="rId594" Type="http://schemas.openxmlformats.org/officeDocument/2006/relationships/image" Target="../media/image935.png"/><Relationship Id="rId608" Type="http://schemas.openxmlformats.org/officeDocument/2006/relationships/image" Target="../media/image942.png"/><Relationship Id="rId815" Type="http://schemas.openxmlformats.org/officeDocument/2006/relationships/customXml" Target="../ink/ink1226.xml"/><Relationship Id="rId247" Type="http://schemas.openxmlformats.org/officeDocument/2006/relationships/customXml" Target="../ink/ink944.xml"/><Relationship Id="rId899" Type="http://schemas.openxmlformats.org/officeDocument/2006/relationships/customXml" Target="../ink/ink1268.xml"/><Relationship Id="rId107" Type="http://schemas.openxmlformats.org/officeDocument/2006/relationships/customXml" Target="../ink/ink914.xml"/><Relationship Id="rId454" Type="http://schemas.openxmlformats.org/officeDocument/2006/relationships/image" Target="../media/image542.png"/><Relationship Id="rId661" Type="http://schemas.openxmlformats.org/officeDocument/2006/relationships/customXml" Target="../ink/ink1149.xml"/><Relationship Id="rId759" Type="http://schemas.openxmlformats.org/officeDocument/2006/relationships/customXml" Target="../ink/ink1198.xml"/><Relationship Id="rId11" Type="http://schemas.openxmlformats.org/officeDocument/2006/relationships/image" Target="../media/image2810.png"/><Relationship Id="rId314" Type="http://schemas.openxmlformats.org/officeDocument/2006/relationships/image" Target="../media/image795.png"/><Relationship Id="rId398" Type="http://schemas.openxmlformats.org/officeDocument/2006/relationships/image" Target="../media/image514.png"/><Relationship Id="rId521" Type="http://schemas.openxmlformats.org/officeDocument/2006/relationships/customXml" Target="../ink/ink1079.xml"/><Relationship Id="rId619" Type="http://schemas.openxmlformats.org/officeDocument/2006/relationships/customXml" Target="../ink/ink1128.xml"/><Relationship Id="rId95" Type="http://schemas.openxmlformats.org/officeDocument/2006/relationships/customXml" Target="../ink/ink908.xml"/><Relationship Id="rId826" Type="http://schemas.openxmlformats.org/officeDocument/2006/relationships/image" Target="../media/image655.png"/><Relationship Id="rId258" Type="http://schemas.openxmlformats.org/officeDocument/2006/relationships/image" Target="../media/image767.png"/><Relationship Id="rId465" Type="http://schemas.openxmlformats.org/officeDocument/2006/relationships/customXml" Target="../ink/ink1053.xml"/><Relationship Id="rId672" Type="http://schemas.openxmlformats.org/officeDocument/2006/relationships/image" Target="../media/image974.png"/><Relationship Id="rId22" Type="http://schemas.openxmlformats.org/officeDocument/2006/relationships/customXml" Target="../ink/ink869.xml"/><Relationship Id="rId325" Type="http://schemas.openxmlformats.org/officeDocument/2006/relationships/customXml" Target="../ink/ink983.xml"/><Relationship Id="rId532" Type="http://schemas.openxmlformats.org/officeDocument/2006/relationships/image" Target="../media/image904.png"/><Relationship Id="rId837" Type="http://schemas.openxmlformats.org/officeDocument/2006/relationships/customXml" Target="../ink/ink1237.xml"/><Relationship Id="rId269" Type="http://schemas.openxmlformats.org/officeDocument/2006/relationships/customXml" Target="../ink/ink955.xml"/><Relationship Id="rId476" Type="http://schemas.openxmlformats.org/officeDocument/2006/relationships/image" Target="../media/image553.png"/><Relationship Id="rId683" Type="http://schemas.openxmlformats.org/officeDocument/2006/relationships/customXml" Target="../ink/ink1160.xml"/><Relationship Id="rId890" Type="http://schemas.openxmlformats.org/officeDocument/2006/relationships/image" Target="../media/image319.png"/><Relationship Id="rId904" Type="http://schemas.openxmlformats.org/officeDocument/2006/relationships/image" Target="../media/image326.png"/><Relationship Id="rId33" Type="http://schemas.openxmlformats.org/officeDocument/2006/relationships/image" Target="../media/image39.png"/><Relationship Id="rId336" Type="http://schemas.openxmlformats.org/officeDocument/2006/relationships/image" Target="../media/image806.png"/><Relationship Id="rId543" Type="http://schemas.openxmlformats.org/officeDocument/2006/relationships/customXml" Target="../ink/ink1090.xml"/><Relationship Id="rId403" Type="http://schemas.openxmlformats.org/officeDocument/2006/relationships/customXml" Target="../ink/ink1022.xml"/><Relationship Id="rId750" Type="http://schemas.openxmlformats.org/officeDocument/2006/relationships/image" Target="../media/image1013.png"/><Relationship Id="rId848" Type="http://schemas.openxmlformats.org/officeDocument/2006/relationships/image" Target="../media/image666.png"/><Relationship Id="rId487" Type="http://schemas.openxmlformats.org/officeDocument/2006/relationships/customXml" Target="../ink/ink1062.xml"/><Relationship Id="rId610" Type="http://schemas.openxmlformats.org/officeDocument/2006/relationships/image" Target="../media/image943.png"/><Relationship Id="rId694" Type="http://schemas.openxmlformats.org/officeDocument/2006/relationships/image" Target="../media/image985.png"/><Relationship Id="rId708" Type="http://schemas.openxmlformats.org/officeDocument/2006/relationships/image" Target="../media/image992.png"/><Relationship Id="rId915" Type="http://schemas.openxmlformats.org/officeDocument/2006/relationships/customXml" Target="../ink/ink1276.xml"/><Relationship Id="rId347" Type="http://schemas.openxmlformats.org/officeDocument/2006/relationships/customXml" Target="../ink/ink994.xml"/><Relationship Id="rId44" Type="http://schemas.openxmlformats.org/officeDocument/2006/relationships/customXml" Target="../ink/ink880.xml"/><Relationship Id="rId554" Type="http://schemas.openxmlformats.org/officeDocument/2006/relationships/image" Target="../media/image915.png"/><Relationship Id="rId761" Type="http://schemas.openxmlformats.org/officeDocument/2006/relationships/customXml" Target="../ink/ink1199.xml"/><Relationship Id="rId859" Type="http://schemas.openxmlformats.org/officeDocument/2006/relationships/customXml" Target="../ink/ink1248.xml"/><Relationship Id="rId207" Type="http://schemas.openxmlformats.org/officeDocument/2006/relationships/customXml" Target="../ink/ink924.xml"/><Relationship Id="rId414" Type="http://schemas.openxmlformats.org/officeDocument/2006/relationships/image" Target="../media/image522.png"/><Relationship Id="rId498" Type="http://schemas.openxmlformats.org/officeDocument/2006/relationships/image" Target="../media/image887.png"/><Relationship Id="rId621" Type="http://schemas.openxmlformats.org/officeDocument/2006/relationships/customXml" Target="../ink/ink1129.xml"/><Relationship Id="rId260" Type="http://schemas.openxmlformats.org/officeDocument/2006/relationships/image" Target="../media/image768.png"/><Relationship Id="rId719" Type="http://schemas.openxmlformats.org/officeDocument/2006/relationships/customXml" Target="../ink/ink1178.xml"/><Relationship Id="rId926" Type="http://schemas.openxmlformats.org/officeDocument/2006/relationships/image" Target="../media/image845.png"/><Relationship Id="rId55" Type="http://schemas.openxmlformats.org/officeDocument/2006/relationships/image" Target="../media/image261.png"/><Relationship Id="rId358" Type="http://schemas.openxmlformats.org/officeDocument/2006/relationships/image" Target="../media/image817.png"/><Relationship Id="rId565" Type="http://schemas.openxmlformats.org/officeDocument/2006/relationships/customXml" Target="../ink/ink1101.xml"/><Relationship Id="rId772" Type="http://schemas.openxmlformats.org/officeDocument/2006/relationships/image" Target="../media/image1024.png"/><Relationship Id="rId218" Type="http://schemas.openxmlformats.org/officeDocument/2006/relationships/image" Target="../media/image354.png"/><Relationship Id="rId425" Type="http://schemas.openxmlformats.org/officeDocument/2006/relationships/customXml" Target="../ink/ink1033.xml"/><Relationship Id="rId632" Type="http://schemas.openxmlformats.org/officeDocument/2006/relationships/image" Target="../media/image95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671" Type="http://schemas.openxmlformats.org/officeDocument/2006/relationships/customXml" Target="../ink/ink1562.xml"/><Relationship Id="rId769" Type="http://schemas.openxmlformats.org/officeDocument/2006/relationships/customXml" Target="../ink/ink1611.xml"/><Relationship Id="rId21" Type="http://schemas.openxmlformats.org/officeDocument/2006/relationships/image" Target="../media/image2710.png"/><Relationship Id="rId324" Type="http://schemas.openxmlformats.org/officeDocument/2006/relationships/image" Target="../media/image490.png"/><Relationship Id="rId531" Type="http://schemas.openxmlformats.org/officeDocument/2006/relationships/customXml" Target="../ink/ink1492.xml"/><Relationship Id="rId629" Type="http://schemas.openxmlformats.org/officeDocument/2006/relationships/customXml" Target="../ink/ink1541.xml"/><Relationship Id="rId170" Type="http://schemas.openxmlformats.org/officeDocument/2006/relationships/image" Target="../media/image332.png"/><Relationship Id="rId836" Type="http://schemas.openxmlformats.org/officeDocument/2006/relationships/image" Target="../media/image880.png"/><Relationship Id="rId268" Type="http://schemas.openxmlformats.org/officeDocument/2006/relationships/image" Target="../media/image462.png"/><Relationship Id="rId682" Type="http://schemas.openxmlformats.org/officeDocument/2006/relationships/image" Target="../media/image1164.png"/><Relationship Id="rId335" Type="http://schemas.openxmlformats.org/officeDocument/2006/relationships/customXml" Target="../ink/ink1406.xml"/><Relationship Id="rId542" Type="http://schemas.openxmlformats.org/officeDocument/2006/relationships/image" Target="../media/image1094.png"/><Relationship Id="rId181" Type="http://schemas.openxmlformats.org/officeDocument/2006/relationships/customXml" Target="../ink/ink1329.xml"/><Relationship Id="rId402" Type="http://schemas.openxmlformats.org/officeDocument/2006/relationships/image" Target="../media/image853.png"/><Relationship Id="rId847" Type="http://schemas.openxmlformats.org/officeDocument/2006/relationships/customXml" Target="../ink/ink1650.xml"/><Relationship Id="rId279" Type="http://schemas.openxmlformats.org/officeDocument/2006/relationships/customXml" Target="../ink/ink1378.xml"/><Relationship Id="rId486" Type="http://schemas.openxmlformats.org/officeDocument/2006/relationships/image" Target="../media/image1066.png"/><Relationship Id="rId693" Type="http://schemas.openxmlformats.org/officeDocument/2006/relationships/customXml" Target="../ink/ink1573.xml"/><Relationship Id="rId707" Type="http://schemas.openxmlformats.org/officeDocument/2006/relationships/customXml" Target="../ink/ink1580.xml"/><Relationship Id="rId43" Type="http://schemas.openxmlformats.org/officeDocument/2006/relationships/customXml" Target="../ink/ink1300.xml"/><Relationship Id="rId346" Type="http://schemas.openxmlformats.org/officeDocument/2006/relationships/image" Target="../media/image8250.png"/><Relationship Id="rId553" Type="http://schemas.openxmlformats.org/officeDocument/2006/relationships/customXml" Target="../ink/ink1503.xml"/><Relationship Id="rId760" Type="http://schemas.openxmlformats.org/officeDocument/2006/relationships/image" Target="../media/image1179.png"/><Relationship Id="rId192" Type="http://schemas.openxmlformats.org/officeDocument/2006/relationships/image" Target="../media/image3340.png"/><Relationship Id="rId206" Type="http://schemas.openxmlformats.org/officeDocument/2006/relationships/image" Target="../media/image755.png"/><Relationship Id="rId413" Type="http://schemas.openxmlformats.org/officeDocument/2006/relationships/customXml" Target="../ink/ink1445.xml"/><Relationship Id="rId858" Type="http://schemas.openxmlformats.org/officeDocument/2006/relationships/image" Target="../media/image313.png"/><Relationship Id="rId497" Type="http://schemas.openxmlformats.org/officeDocument/2006/relationships/customXml" Target="../ink/ink1475.xml"/><Relationship Id="rId620" Type="http://schemas.openxmlformats.org/officeDocument/2006/relationships/image" Target="../media/image1117.png"/><Relationship Id="rId718" Type="http://schemas.openxmlformats.org/officeDocument/2006/relationships/image" Target="../media/image6550.png"/><Relationship Id="rId357" Type="http://schemas.openxmlformats.org/officeDocument/2006/relationships/customXml" Target="../ink/ink1417.xml"/><Relationship Id="rId54" Type="http://schemas.openxmlformats.org/officeDocument/2006/relationships/image" Target="../media/image272.png"/><Relationship Id="rId217" Type="http://schemas.openxmlformats.org/officeDocument/2006/relationships/customXml" Target="../ink/ink1347.xml"/><Relationship Id="rId564" Type="http://schemas.openxmlformats.org/officeDocument/2006/relationships/image" Target="../media/image1105.png"/><Relationship Id="rId771" Type="http://schemas.openxmlformats.org/officeDocument/2006/relationships/customXml" Target="../ink/ink1612.xml"/><Relationship Id="rId869" Type="http://schemas.openxmlformats.org/officeDocument/2006/relationships/customXml" Target="../ink/ink1661.xml"/><Relationship Id="rId424" Type="http://schemas.openxmlformats.org/officeDocument/2006/relationships/image" Target="../media/image864.png"/><Relationship Id="rId631" Type="http://schemas.openxmlformats.org/officeDocument/2006/relationships/customXml" Target="../ink/ink1542.xml"/><Relationship Id="rId729" Type="http://schemas.openxmlformats.org/officeDocument/2006/relationships/customXml" Target="../ink/ink1591.xml"/><Relationship Id="rId270" Type="http://schemas.openxmlformats.org/officeDocument/2006/relationships/image" Target="../media/image463.png"/><Relationship Id="rId65" Type="http://schemas.openxmlformats.org/officeDocument/2006/relationships/customXml" Target="../ink/ink1311.xml"/><Relationship Id="rId368" Type="http://schemas.openxmlformats.org/officeDocument/2006/relationships/image" Target="../media/image8360.png"/><Relationship Id="rId575" Type="http://schemas.openxmlformats.org/officeDocument/2006/relationships/customXml" Target="../ink/ink1514.xml"/><Relationship Id="rId782" Type="http://schemas.openxmlformats.org/officeDocument/2006/relationships/image" Target="../media/image1126.png"/><Relationship Id="rId228" Type="http://schemas.openxmlformats.org/officeDocument/2006/relationships/image" Target="../media/image766.png"/><Relationship Id="rId435" Type="http://schemas.openxmlformats.org/officeDocument/2006/relationships/customXml" Target="../ink/ink1456.xml"/><Relationship Id="rId642" Type="http://schemas.openxmlformats.org/officeDocument/2006/relationships/image" Target="../media/image1144.png"/><Relationship Id="rId281" Type="http://schemas.openxmlformats.org/officeDocument/2006/relationships/customXml" Target="../ink/ink1379.xml"/><Relationship Id="rId502" Type="http://schemas.openxmlformats.org/officeDocument/2006/relationships/image" Target="../media/image1074.png"/><Relationship Id="rId76" Type="http://schemas.openxmlformats.org/officeDocument/2006/relationships/image" Target="../media/image2620.png"/><Relationship Id="rId379" Type="http://schemas.openxmlformats.org/officeDocument/2006/relationships/customXml" Target="../ink/ink1428.xml"/><Relationship Id="rId586" Type="http://schemas.openxmlformats.org/officeDocument/2006/relationships/image" Target="../media/image1047.png"/><Relationship Id="rId793" Type="http://schemas.openxmlformats.org/officeDocument/2006/relationships/customXml" Target="../ink/ink1623.xml"/><Relationship Id="rId807" Type="http://schemas.openxmlformats.org/officeDocument/2006/relationships/customXml" Target="../ink/ink1630.xml"/><Relationship Id="rId7" Type="http://schemas.openxmlformats.org/officeDocument/2006/relationships/image" Target="../media/image2431.png"/><Relationship Id="rId239" Type="http://schemas.openxmlformats.org/officeDocument/2006/relationships/customXml" Target="../ink/ink1358.xml"/><Relationship Id="rId446" Type="http://schemas.openxmlformats.org/officeDocument/2006/relationships/image" Target="../media/image875.png"/><Relationship Id="rId653" Type="http://schemas.openxmlformats.org/officeDocument/2006/relationships/customXml" Target="../ink/ink1553.xml"/><Relationship Id="rId292" Type="http://schemas.openxmlformats.org/officeDocument/2006/relationships/image" Target="../media/image474.png"/><Relationship Id="rId306" Type="http://schemas.openxmlformats.org/officeDocument/2006/relationships/image" Target="../media/image481.png"/><Relationship Id="rId860" Type="http://schemas.openxmlformats.org/officeDocument/2006/relationships/image" Target="../media/image314.png"/><Relationship Id="rId513" Type="http://schemas.openxmlformats.org/officeDocument/2006/relationships/customXml" Target="../ink/ink1483.xml"/><Relationship Id="rId597" Type="http://schemas.openxmlformats.org/officeDocument/2006/relationships/customXml" Target="../ink/ink1525.xml"/><Relationship Id="rId720" Type="http://schemas.openxmlformats.org/officeDocument/2006/relationships/image" Target="../media/image6560.png"/><Relationship Id="rId818" Type="http://schemas.openxmlformats.org/officeDocument/2006/relationships/image" Target="../media/image1192.png"/><Relationship Id="rId664" Type="http://schemas.openxmlformats.org/officeDocument/2006/relationships/image" Target="../media/image1155.png"/><Relationship Id="rId871" Type="http://schemas.openxmlformats.org/officeDocument/2006/relationships/customXml" Target="../ink/ink1662.xml"/><Relationship Id="rId14" Type="http://schemas.openxmlformats.org/officeDocument/2006/relationships/customXml" Target="../ink/ink1288.xml"/><Relationship Id="rId317" Type="http://schemas.openxmlformats.org/officeDocument/2006/relationships/customXml" Target="../ink/ink1397.xml"/><Relationship Id="rId524" Type="http://schemas.openxmlformats.org/officeDocument/2006/relationships/image" Target="../media/image1085.png"/><Relationship Id="rId731" Type="http://schemas.openxmlformats.org/officeDocument/2006/relationships/customXml" Target="../ink/ink1592.xml"/><Relationship Id="rId370" Type="http://schemas.openxmlformats.org/officeDocument/2006/relationships/image" Target="../media/image8370.png"/><Relationship Id="rId829" Type="http://schemas.openxmlformats.org/officeDocument/2006/relationships/customXml" Target="../ink/ink1641.xml"/><Relationship Id="rId230" Type="http://schemas.openxmlformats.org/officeDocument/2006/relationships/image" Target="../media/image767.png"/><Relationship Id="rId675" Type="http://schemas.openxmlformats.org/officeDocument/2006/relationships/customXml" Target="../ink/ink1564.xml"/><Relationship Id="rId882" Type="http://schemas.openxmlformats.org/officeDocument/2006/relationships/image" Target="../media/image325.png"/><Relationship Id="rId25" Type="http://schemas.openxmlformats.org/officeDocument/2006/relationships/image" Target="../media/image43.png"/><Relationship Id="rId328" Type="http://schemas.openxmlformats.org/officeDocument/2006/relationships/image" Target="../media/image492.png"/><Relationship Id="rId535" Type="http://schemas.openxmlformats.org/officeDocument/2006/relationships/customXml" Target="../ink/ink1494.xml"/><Relationship Id="rId742" Type="http://schemas.openxmlformats.org/officeDocument/2006/relationships/image" Target="../media/image6670.png"/><Relationship Id="rId174" Type="http://schemas.openxmlformats.org/officeDocument/2006/relationships/image" Target="../media/image334.png"/><Relationship Id="rId381" Type="http://schemas.openxmlformats.org/officeDocument/2006/relationships/customXml" Target="../ink/ink1429.xml"/><Relationship Id="rId602" Type="http://schemas.openxmlformats.org/officeDocument/2006/relationships/image" Target="../media/image1055.png"/><Relationship Id="rId241" Type="http://schemas.openxmlformats.org/officeDocument/2006/relationships/customXml" Target="../ink/ink1359.xml"/><Relationship Id="rId686" Type="http://schemas.openxmlformats.org/officeDocument/2006/relationships/image" Target="../media/image1166.png"/><Relationship Id="rId893" Type="http://schemas.openxmlformats.org/officeDocument/2006/relationships/customXml" Target="../ink/ink1674.xml"/><Relationship Id="rId36" Type="http://schemas.openxmlformats.org/officeDocument/2006/relationships/image" Target="../media/image263.png"/><Relationship Id="rId339" Type="http://schemas.openxmlformats.org/officeDocument/2006/relationships/customXml" Target="../ink/ink1408.xml"/><Relationship Id="rId546" Type="http://schemas.openxmlformats.org/officeDocument/2006/relationships/image" Target="../media/image1096.png"/><Relationship Id="rId753" Type="http://schemas.openxmlformats.org/officeDocument/2006/relationships/customXml" Target="../ink/ink1603.xml"/><Relationship Id="rId185" Type="http://schemas.openxmlformats.org/officeDocument/2006/relationships/customXml" Target="../ink/ink1331.xml"/><Relationship Id="rId406" Type="http://schemas.openxmlformats.org/officeDocument/2006/relationships/image" Target="../media/image855.png"/><Relationship Id="rId392" Type="http://schemas.openxmlformats.org/officeDocument/2006/relationships/image" Target="../media/image848.png"/><Relationship Id="rId613" Type="http://schemas.openxmlformats.org/officeDocument/2006/relationships/customXml" Target="../ink/ink1533.xml"/><Relationship Id="rId697" Type="http://schemas.openxmlformats.org/officeDocument/2006/relationships/customXml" Target="../ink/ink1575.xml"/><Relationship Id="rId820" Type="http://schemas.openxmlformats.org/officeDocument/2006/relationships/image" Target="../media/image1193.png"/><Relationship Id="rId252" Type="http://schemas.openxmlformats.org/officeDocument/2006/relationships/image" Target="../media/image454.png"/><Relationship Id="rId47" Type="http://schemas.openxmlformats.org/officeDocument/2006/relationships/customXml" Target="../ink/ink1302.xml"/><Relationship Id="rId557" Type="http://schemas.openxmlformats.org/officeDocument/2006/relationships/customXml" Target="../ink/ink1505.xml"/><Relationship Id="rId764" Type="http://schemas.openxmlformats.org/officeDocument/2006/relationships/image" Target="../media/image1181.png"/><Relationship Id="rId196" Type="http://schemas.openxmlformats.org/officeDocument/2006/relationships/image" Target="../media/image3360.png"/><Relationship Id="rId417" Type="http://schemas.openxmlformats.org/officeDocument/2006/relationships/customXml" Target="../ink/ink1447.xml"/><Relationship Id="rId624" Type="http://schemas.openxmlformats.org/officeDocument/2006/relationships/image" Target="../media/image1135.png"/><Relationship Id="rId831" Type="http://schemas.openxmlformats.org/officeDocument/2006/relationships/customXml" Target="../ink/ink1642.xml"/><Relationship Id="rId263" Type="http://schemas.openxmlformats.org/officeDocument/2006/relationships/customXml" Target="../ink/ink1370.xml"/><Relationship Id="rId58" Type="http://schemas.openxmlformats.org/officeDocument/2006/relationships/image" Target="../media/image274.png"/><Relationship Id="rId330" Type="http://schemas.openxmlformats.org/officeDocument/2006/relationships/image" Target="../media/image493.png"/><Relationship Id="rId568" Type="http://schemas.openxmlformats.org/officeDocument/2006/relationships/image" Target="../media/image1107.png"/><Relationship Id="rId775" Type="http://schemas.openxmlformats.org/officeDocument/2006/relationships/customXml" Target="../ink/ink1614.xml"/><Relationship Id="rId428" Type="http://schemas.openxmlformats.org/officeDocument/2006/relationships/image" Target="../media/image866.png"/><Relationship Id="rId635" Type="http://schemas.openxmlformats.org/officeDocument/2006/relationships/customXml" Target="../ink/ink1544.xml"/><Relationship Id="rId842" Type="http://schemas.openxmlformats.org/officeDocument/2006/relationships/image" Target="../media/image1058.png"/><Relationship Id="rId274" Type="http://schemas.openxmlformats.org/officeDocument/2006/relationships/image" Target="../media/image465.png"/><Relationship Id="rId702" Type="http://schemas.openxmlformats.org/officeDocument/2006/relationships/image" Target="../media/image1174.png"/><Relationship Id="rId69" Type="http://schemas.openxmlformats.org/officeDocument/2006/relationships/customXml" Target="../ink/ink1313.xml"/><Relationship Id="rId579" Type="http://schemas.openxmlformats.org/officeDocument/2006/relationships/customXml" Target="../ink/ink1516.xml"/><Relationship Id="rId786" Type="http://schemas.openxmlformats.org/officeDocument/2006/relationships/image" Target="../media/image1128.png"/><Relationship Id="rId341" Type="http://schemas.openxmlformats.org/officeDocument/2006/relationships/customXml" Target="../ink/ink1409.xml"/><Relationship Id="rId439" Type="http://schemas.openxmlformats.org/officeDocument/2006/relationships/customXml" Target="../ink/ink1458.xml"/><Relationship Id="rId646" Type="http://schemas.openxmlformats.org/officeDocument/2006/relationships/image" Target="../media/image1146.png"/><Relationship Id="rId201" Type="http://schemas.openxmlformats.org/officeDocument/2006/relationships/customXml" Target="../ink/ink1339.xml"/><Relationship Id="rId285" Type="http://schemas.openxmlformats.org/officeDocument/2006/relationships/customXml" Target="../ink/ink1381.xml"/><Relationship Id="rId506" Type="http://schemas.openxmlformats.org/officeDocument/2006/relationships/image" Target="../media/image1076.png"/><Relationship Id="rId853" Type="http://schemas.openxmlformats.org/officeDocument/2006/relationships/customXml" Target="../ink/ink1653.xml"/><Relationship Id="rId492" Type="http://schemas.openxmlformats.org/officeDocument/2006/relationships/image" Target="../media/image1069.png"/><Relationship Id="rId713" Type="http://schemas.openxmlformats.org/officeDocument/2006/relationships/customXml" Target="../ink/ink1583.xml"/><Relationship Id="rId797" Type="http://schemas.openxmlformats.org/officeDocument/2006/relationships/customXml" Target="../ink/ink1625.xml"/><Relationship Id="rId352" Type="http://schemas.openxmlformats.org/officeDocument/2006/relationships/image" Target="../media/image8280.png"/><Relationship Id="rId212" Type="http://schemas.openxmlformats.org/officeDocument/2006/relationships/image" Target="../media/image758.png"/><Relationship Id="rId657" Type="http://schemas.openxmlformats.org/officeDocument/2006/relationships/customXml" Target="../ink/ink1555.xml"/><Relationship Id="rId864" Type="http://schemas.openxmlformats.org/officeDocument/2006/relationships/image" Target="../media/image316.png"/><Relationship Id="rId296" Type="http://schemas.openxmlformats.org/officeDocument/2006/relationships/image" Target="../media/image476.png"/><Relationship Id="rId517" Type="http://schemas.openxmlformats.org/officeDocument/2006/relationships/customXml" Target="../ink/ink1485.xml"/><Relationship Id="rId724" Type="http://schemas.openxmlformats.org/officeDocument/2006/relationships/image" Target="../media/image6580.png"/><Relationship Id="rId60" Type="http://schemas.openxmlformats.org/officeDocument/2006/relationships/image" Target="../media/image275.png"/><Relationship Id="rId363" Type="http://schemas.openxmlformats.org/officeDocument/2006/relationships/customXml" Target="../ink/ink1420.xml"/><Relationship Id="rId570" Type="http://schemas.openxmlformats.org/officeDocument/2006/relationships/image" Target="../media/image1108.png"/><Relationship Id="rId223" Type="http://schemas.openxmlformats.org/officeDocument/2006/relationships/customXml" Target="../ink/ink1350.xml"/><Relationship Id="rId430" Type="http://schemas.openxmlformats.org/officeDocument/2006/relationships/image" Target="../media/image867.png"/><Relationship Id="rId668" Type="http://schemas.openxmlformats.org/officeDocument/2006/relationships/image" Target="../media/image1157.png"/><Relationship Id="rId875" Type="http://schemas.openxmlformats.org/officeDocument/2006/relationships/customXml" Target="../ink/ink1664.xml"/><Relationship Id="rId18" Type="http://schemas.openxmlformats.org/officeDocument/2006/relationships/customXml" Target="../ink/ink1290.xml"/><Relationship Id="rId528" Type="http://schemas.openxmlformats.org/officeDocument/2006/relationships/image" Target="../media/image1087.png"/><Relationship Id="rId735" Type="http://schemas.openxmlformats.org/officeDocument/2006/relationships/customXml" Target="../ink/ink1594.xml"/><Relationship Id="rId167" Type="http://schemas.openxmlformats.org/officeDocument/2006/relationships/customXml" Target="../ink/ink1322.xml"/><Relationship Id="rId374" Type="http://schemas.openxmlformats.org/officeDocument/2006/relationships/image" Target="../media/image8390.png"/><Relationship Id="rId581" Type="http://schemas.openxmlformats.org/officeDocument/2006/relationships/customXml" Target="../ink/ink1517.xml"/><Relationship Id="rId71" Type="http://schemas.openxmlformats.org/officeDocument/2006/relationships/customXml" Target="../ink/ink1314.xml"/><Relationship Id="rId234" Type="http://schemas.openxmlformats.org/officeDocument/2006/relationships/image" Target="../media/image769.png"/><Relationship Id="rId679" Type="http://schemas.openxmlformats.org/officeDocument/2006/relationships/customXml" Target="../ink/ink1566.xml"/><Relationship Id="rId802" Type="http://schemas.openxmlformats.org/officeDocument/2006/relationships/image" Target="../media/image1184.png"/><Relationship Id="rId886" Type="http://schemas.openxmlformats.org/officeDocument/2006/relationships/image" Target="../media/image328.png"/><Relationship Id="rId2" Type="http://schemas.openxmlformats.org/officeDocument/2006/relationships/customXml" Target="../ink/ink1282.xml"/><Relationship Id="rId441" Type="http://schemas.openxmlformats.org/officeDocument/2006/relationships/customXml" Target="../ink/ink1459.xml"/><Relationship Id="rId539" Type="http://schemas.openxmlformats.org/officeDocument/2006/relationships/customXml" Target="../ink/ink1496.xml"/><Relationship Id="rId746" Type="http://schemas.openxmlformats.org/officeDocument/2006/relationships/image" Target="../media/image6690.png"/><Relationship Id="rId178" Type="http://schemas.openxmlformats.org/officeDocument/2006/relationships/image" Target="../media/image336.png"/><Relationship Id="rId301" Type="http://schemas.openxmlformats.org/officeDocument/2006/relationships/customXml" Target="../ink/ink1389.xml"/><Relationship Id="rId82" Type="http://schemas.openxmlformats.org/officeDocument/2006/relationships/image" Target="../media/image2650.png"/><Relationship Id="rId385" Type="http://schemas.openxmlformats.org/officeDocument/2006/relationships/customXml" Target="../ink/ink1431.xml"/><Relationship Id="rId592" Type="http://schemas.openxmlformats.org/officeDocument/2006/relationships/image" Target="../media/image1050.png"/><Relationship Id="rId606" Type="http://schemas.openxmlformats.org/officeDocument/2006/relationships/image" Target="../media/image1110.png"/><Relationship Id="rId813" Type="http://schemas.openxmlformats.org/officeDocument/2006/relationships/customXml" Target="../ink/ink1633.xml"/><Relationship Id="rId245" Type="http://schemas.openxmlformats.org/officeDocument/2006/relationships/customXml" Target="../ink/ink1361.xml"/><Relationship Id="rId452" Type="http://schemas.openxmlformats.org/officeDocument/2006/relationships/image" Target="../media/image878.png"/><Relationship Id="rId897" Type="http://schemas.openxmlformats.org/officeDocument/2006/relationships/customXml" Target="../ink/ink1678.xml"/><Relationship Id="rId312" Type="http://schemas.openxmlformats.org/officeDocument/2006/relationships/image" Target="../media/image484.png"/><Relationship Id="rId757" Type="http://schemas.openxmlformats.org/officeDocument/2006/relationships/customXml" Target="../ink/ink1605.xml"/><Relationship Id="rId189" Type="http://schemas.openxmlformats.org/officeDocument/2006/relationships/customXml" Target="../ink/ink1333.xml"/><Relationship Id="rId396" Type="http://schemas.openxmlformats.org/officeDocument/2006/relationships/image" Target="../media/image850.png"/><Relationship Id="rId617" Type="http://schemas.openxmlformats.org/officeDocument/2006/relationships/customXml" Target="../ink/ink1535.xml"/><Relationship Id="rId824" Type="http://schemas.openxmlformats.org/officeDocument/2006/relationships/image" Target="../media/image1195.png"/><Relationship Id="rId256" Type="http://schemas.openxmlformats.org/officeDocument/2006/relationships/image" Target="../media/image456.png"/><Relationship Id="rId463" Type="http://schemas.openxmlformats.org/officeDocument/2006/relationships/customXml" Target="../ink/ink1468.xml"/><Relationship Id="rId670" Type="http://schemas.openxmlformats.org/officeDocument/2006/relationships/image" Target="../media/image1158.png"/><Relationship Id="rId323" Type="http://schemas.openxmlformats.org/officeDocument/2006/relationships/customXml" Target="../ink/ink1400.xml"/><Relationship Id="rId530" Type="http://schemas.openxmlformats.org/officeDocument/2006/relationships/image" Target="../media/image1088.png"/><Relationship Id="rId768" Type="http://schemas.openxmlformats.org/officeDocument/2006/relationships/image" Target="../media/image1119.png"/><Relationship Id="rId20" Type="http://schemas.openxmlformats.org/officeDocument/2006/relationships/customXml" Target="../ink/ink1291.xml"/><Relationship Id="rId628" Type="http://schemas.openxmlformats.org/officeDocument/2006/relationships/image" Target="../media/image1137.png"/><Relationship Id="rId835" Type="http://schemas.openxmlformats.org/officeDocument/2006/relationships/customXml" Target="../ink/ink1644.xml"/><Relationship Id="rId267" Type="http://schemas.openxmlformats.org/officeDocument/2006/relationships/customXml" Target="../ink/ink1372.xml"/><Relationship Id="rId681" Type="http://schemas.openxmlformats.org/officeDocument/2006/relationships/customXml" Target="../ink/ink1567.xml"/><Relationship Id="rId779" Type="http://schemas.openxmlformats.org/officeDocument/2006/relationships/customXml" Target="../ink/ink1616.xml"/><Relationship Id="rId334" Type="http://schemas.openxmlformats.org/officeDocument/2006/relationships/image" Target="../media/image495.png"/><Relationship Id="rId541" Type="http://schemas.openxmlformats.org/officeDocument/2006/relationships/customXml" Target="../ink/ink1497.xml"/><Relationship Id="rId639" Type="http://schemas.openxmlformats.org/officeDocument/2006/relationships/customXml" Target="../ink/ink1546.xml"/><Relationship Id="rId180" Type="http://schemas.openxmlformats.org/officeDocument/2006/relationships/image" Target="../media/image337.png"/><Relationship Id="rId278" Type="http://schemas.openxmlformats.org/officeDocument/2006/relationships/image" Target="../media/image467.png"/><Relationship Id="rId401" Type="http://schemas.openxmlformats.org/officeDocument/2006/relationships/customXml" Target="../ink/ink1439.xml"/><Relationship Id="rId846" Type="http://schemas.openxmlformats.org/officeDocument/2006/relationships/image" Target="../media/image1060.png"/><Relationship Id="rId692" Type="http://schemas.openxmlformats.org/officeDocument/2006/relationships/image" Target="../media/image1169.png"/><Relationship Id="rId706" Type="http://schemas.openxmlformats.org/officeDocument/2006/relationships/image" Target="../media/image1176.png"/><Relationship Id="rId42" Type="http://schemas.openxmlformats.org/officeDocument/2006/relationships/image" Target="../media/image266.png"/><Relationship Id="rId345" Type="http://schemas.openxmlformats.org/officeDocument/2006/relationships/customXml" Target="../ink/ink1411.xml"/><Relationship Id="rId552" Type="http://schemas.openxmlformats.org/officeDocument/2006/relationships/image" Target="../media/image1099.png"/><Relationship Id="rId191" Type="http://schemas.openxmlformats.org/officeDocument/2006/relationships/customXml" Target="../ink/ink1334.xml"/><Relationship Id="rId205" Type="http://schemas.openxmlformats.org/officeDocument/2006/relationships/customXml" Target="../ink/ink1341.xml"/><Relationship Id="rId412" Type="http://schemas.openxmlformats.org/officeDocument/2006/relationships/image" Target="../media/image858.png"/><Relationship Id="rId857" Type="http://schemas.openxmlformats.org/officeDocument/2006/relationships/customXml" Target="../ink/ink1655.xml"/><Relationship Id="rId289" Type="http://schemas.openxmlformats.org/officeDocument/2006/relationships/customXml" Target="../ink/ink1383.xml"/><Relationship Id="rId496" Type="http://schemas.openxmlformats.org/officeDocument/2006/relationships/image" Target="../media/image1071.png"/><Relationship Id="rId717" Type="http://schemas.openxmlformats.org/officeDocument/2006/relationships/customXml" Target="../ink/ink1585.xml"/><Relationship Id="rId53" Type="http://schemas.openxmlformats.org/officeDocument/2006/relationships/customXml" Target="../ink/ink1305.xml"/><Relationship Id="rId356" Type="http://schemas.openxmlformats.org/officeDocument/2006/relationships/image" Target="../media/image8300.png"/><Relationship Id="rId563" Type="http://schemas.openxmlformats.org/officeDocument/2006/relationships/customXml" Target="../ink/ink1508.xml"/><Relationship Id="rId770" Type="http://schemas.openxmlformats.org/officeDocument/2006/relationships/image" Target="../media/image1120.png"/><Relationship Id="rId216" Type="http://schemas.openxmlformats.org/officeDocument/2006/relationships/image" Target="../media/image760.png"/><Relationship Id="rId423" Type="http://schemas.openxmlformats.org/officeDocument/2006/relationships/customXml" Target="../ink/ink1450.xml"/><Relationship Id="rId868" Type="http://schemas.openxmlformats.org/officeDocument/2006/relationships/image" Target="../media/image318.png"/><Relationship Id="rId258" Type="http://schemas.openxmlformats.org/officeDocument/2006/relationships/image" Target="../media/image457.png"/><Relationship Id="rId465" Type="http://schemas.openxmlformats.org/officeDocument/2006/relationships/customXml" Target="../ink/ink1469.xml"/><Relationship Id="rId630" Type="http://schemas.openxmlformats.org/officeDocument/2006/relationships/image" Target="../media/image1138.png"/><Relationship Id="rId672" Type="http://schemas.openxmlformats.org/officeDocument/2006/relationships/image" Target="../media/image1159.png"/><Relationship Id="rId728" Type="http://schemas.openxmlformats.org/officeDocument/2006/relationships/image" Target="../media/image6600.png"/><Relationship Id="rId22" Type="http://schemas.openxmlformats.org/officeDocument/2006/relationships/customXml" Target="../ink/ink1292.xml"/><Relationship Id="rId64" Type="http://schemas.openxmlformats.org/officeDocument/2006/relationships/image" Target="../media/image277.png"/><Relationship Id="rId325" Type="http://schemas.openxmlformats.org/officeDocument/2006/relationships/customXml" Target="../ink/ink1401.xml"/><Relationship Id="rId367" Type="http://schemas.openxmlformats.org/officeDocument/2006/relationships/customXml" Target="../ink/ink1422.xml"/><Relationship Id="rId532" Type="http://schemas.openxmlformats.org/officeDocument/2006/relationships/image" Target="../media/image1089.png"/><Relationship Id="rId574" Type="http://schemas.openxmlformats.org/officeDocument/2006/relationships/image" Target="../media/image967.png"/><Relationship Id="rId171" Type="http://schemas.openxmlformats.org/officeDocument/2006/relationships/customXml" Target="../ink/ink1324.xml"/><Relationship Id="rId227" Type="http://schemas.openxmlformats.org/officeDocument/2006/relationships/customXml" Target="../ink/ink1352.xml"/><Relationship Id="rId781" Type="http://schemas.openxmlformats.org/officeDocument/2006/relationships/customXml" Target="../ink/ink1617.xml"/><Relationship Id="rId837" Type="http://schemas.openxmlformats.org/officeDocument/2006/relationships/customXml" Target="../ink/ink1645.xml"/><Relationship Id="rId879" Type="http://schemas.openxmlformats.org/officeDocument/2006/relationships/customXml" Target="../ink/ink1666.xml"/><Relationship Id="rId269" Type="http://schemas.openxmlformats.org/officeDocument/2006/relationships/customXml" Target="../ink/ink1373.xml"/><Relationship Id="rId434" Type="http://schemas.openxmlformats.org/officeDocument/2006/relationships/image" Target="../media/image869.png"/><Relationship Id="rId641" Type="http://schemas.openxmlformats.org/officeDocument/2006/relationships/customXml" Target="../ink/ink1547.xml"/><Relationship Id="rId683" Type="http://schemas.openxmlformats.org/officeDocument/2006/relationships/customXml" Target="../ink/ink1568.xml"/><Relationship Id="rId739" Type="http://schemas.openxmlformats.org/officeDocument/2006/relationships/customXml" Target="../ink/ink1596.xml"/><Relationship Id="rId890" Type="http://schemas.openxmlformats.org/officeDocument/2006/relationships/image" Target="../media/image561.png"/><Relationship Id="rId280" Type="http://schemas.openxmlformats.org/officeDocument/2006/relationships/image" Target="../media/image468.png"/><Relationship Id="rId336" Type="http://schemas.openxmlformats.org/officeDocument/2006/relationships/image" Target="../media/image496.png"/><Relationship Id="rId501" Type="http://schemas.openxmlformats.org/officeDocument/2006/relationships/customXml" Target="../ink/ink1477.xml"/><Relationship Id="rId543" Type="http://schemas.openxmlformats.org/officeDocument/2006/relationships/customXml" Target="../ink/ink1498.xml"/><Relationship Id="rId75" Type="http://schemas.openxmlformats.org/officeDocument/2006/relationships/customXml" Target="../ink/ink1316.xml"/><Relationship Id="rId182" Type="http://schemas.openxmlformats.org/officeDocument/2006/relationships/image" Target="../media/image338.png"/><Relationship Id="rId378" Type="http://schemas.openxmlformats.org/officeDocument/2006/relationships/image" Target="../media/image8410.png"/><Relationship Id="rId403" Type="http://schemas.openxmlformats.org/officeDocument/2006/relationships/customXml" Target="../ink/ink1440.xml"/><Relationship Id="rId585" Type="http://schemas.openxmlformats.org/officeDocument/2006/relationships/customXml" Target="../ink/ink1519.xml"/><Relationship Id="rId750" Type="http://schemas.openxmlformats.org/officeDocument/2006/relationships/image" Target="../media/image6710.png"/><Relationship Id="rId792" Type="http://schemas.openxmlformats.org/officeDocument/2006/relationships/image" Target="../media/image1131.png"/><Relationship Id="rId806" Type="http://schemas.openxmlformats.org/officeDocument/2006/relationships/image" Target="../media/image1186.png"/><Relationship Id="rId848" Type="http://schemas.openxmlformats.org/officeDocument/2006/relationships/image" Target="../media/image1061.png"/><Relationship Id="rId6" Type="http://schemas.openxmlformats.org/officeDocument/2006/relationships/customXml" Target="../ink/ink1284.xml"/><Relationship Id="rId238" Type="http://schemas.openxmlformats.org/officeDocument/2006/relationships/image" Target="../media/image771.png"/><Relationship Id="rId445" Type="http://schemas.openxmlformats.org/officeDocument/2006/relationships/customXml" Target="../ink/ink1461.xml"/><Relationship Id="rId487" Type="http://schemas.openxmlformats.org/officeDocument/2006/relationships/customXml" Target="../ink/ink1470.xml"/><Relationship Id="rId610" Type="http://schemas.openxmlformats.org/officeDocument/2006/relationships/image" Target="../media/image1112.png"/><Relationship Id="rId652" Type="http://schemas.openxmlformats.org/officeDocument/2006/relationships/image" Target="../media/image1149.png"/><Relationship Id="rId694" Type="http://schemas.openxmlformats.org/officeDocument/2006/relationships/image" Target="../media/image1170.png"/><Relationship Id="rId708" Type="http://schemas.openxmlformats.org/officeDocument/2006/relationships/image" Target="../media/image1177.png"/><Relationship Id="rId291" Type="http://schemas.openxmlformats.org/officeDocument/2006/relationships/customXml" Target="../ink/ink1384.xml"/><Relationship Id="rId305" Type="http://schemas.openxmlformats.org/officeDocument/2006/relationships/customXml" Target="../ink/ink1391.xml"/><Relationship Id="rId347" Type="http://schemas.openxmlformats.org/officeDocument/2006/relationships/customXml" Target="../ink/ink1412.xml"/><Relationship Id="rId512" Type="http://schemas.openxmlformats.org/officeDocument/2006/relationships/image" Target="../media/image1079.png"/><Relationship Id="rId44" Type="http://schemas.openxmlformats.org/officeDocument/2006/relationships/image" Target="../media/image267.png"/><Relationship Id="rId389" Type="http://schemas.openxmlformats.org/officeDocument/2006/relationships/customXml" Target="../ink/ink1433.xml"/><Relationship Id="rId554" Type="http://schemas.openxmlformats.org/officeDocument/2006/relationships/image" Target="../media/image1100.png"/><Relationship Id="rId596" Type="http://schemas.openxmlformats.org/officeDocument/2006/relationships/image" Target="../media/image1052.png"/><Relationship Id="rId761" Type="http://schemas.openxmlformats.org/officeDocument/2006/relationships/customXml" Target="../ink/ink1607.xml"/><Relationship Id="rId817" Type="http://schemas.openxmlformats.org/officeDocument/2006/relationships/customXml" Target="../ink/ink1635.xml"/><Relationship Id="rId859" Type="http://schemas.openxmlformats.org/officeDocument/2006/relationships/customXml" Target="../ink/ink1656.xml"/><Relationship Id="rId193" Type="http://schemas.openxmlformats.org/officeDocument/2006/relationships/customXml" Target="../ink/ink1335.xml"/><Relationship Id="rId207" Type="http://schemas.openxmlformats.org/officeDocument/2006/relationships/customXml" Target="../ink/ink1342.xml"/><Relationship Id="rId249" Type="http://schemas.openxmlformats.org/officeDocument/2006/relationships/customXml" Target="../ink/ink1363.xml"/><Relationship Id="rId414" Type="http://schemas.openxmlformats.org/officeDocument/2006/relationships/image" Target="../media/image859.png"/><Relationship Id="rId498" Type="http://schemas.openxmlformats.org/officeDocument/2006/relationships/image" Target="../media/image1072.png"/><Relationship Id="rId621" Type="http://schemas.openxmlformats.org/officeDocument/2006/relationships/customXml" Target="../ink/ink1537.xml"/><Relationship Id="rId663" Type="http://schemas.openxmlformats.org/officeDocument/2006/relationships/customXml" Target="../ink/ink1558.xml"/><Relationship Id="rId870" Type="http://schemas.openxmlformats.org/officeDocument/2006/relationships/image" Target="../media/image319.png"/><Relationship Id="rId13" Type="http://schemas.openxmlformats.org/officeDocument/2006/relationships/image" Target="../media/image261.png"/><Relationship Id="rId260" Type="http://schemas.openxmlformats.org/officeDocument/2006/relationships/image" Target="../media/image458.png"/><Relationship Id="rId316" Type="http://schemas.openxmlformats.org/officeDocument/2006/relationships/image" Target="../media/image486.png"/><Relationship Id="rId523" Type="http://schemas.openxmlformats.org/officeDocument/2006/relationships/customXml" Target="../ink/ink1488.xml"/><Relationship Id="rId719" Type="http://schemas.openxmlformats.org/officeDocument/2006/relationships/customXml" Target="../ink/ink1586.xml"/><Relationship Id="rId55" Type="http://schemas.openxmlformats.org/officeDocument/2006/relationships/customXml" Target="../ink/ink1306.xml"/><Relationship Id="rId358" Type="http://schemas.openxmlformats.org/officeDocument/2006/relationships/image" Target="../media/image8310.png"/><Relationship Id="rId565" Type="http://schemas.openxmlformats.org/officeDocument/2006/relationships/customXml" Target="../ink/ink1509.xml"/><Relationship Id="rId730" Type="http://schemas.openxmlformats.org/officeDocument/2006/relationships/image" Target="../media/image6610.png"/><Relationship Id="rId772" Type="http://schemas.openxmlformats.org/officeDocument/2006/relationships/image" Target="../media/image1121.png"/><Relationship Id="rId828" Type="http://schemas.openxmlformats.org/officeDocument/2006/relationships/image" Target="../media/image46.png"/><Relationship Id="rId218" Type="http://schemas.openxmlformats.org/officeDocument/2006/relationships/image" Target="../media/image761.png"/><Relationship Id="rId425" Type="http://schemas.openxmlformats.org/officeDocument/2006/relationships/customXml" Target="../ink/ink1451.xml"/><Relationship Id="rId632" Type="http://schemas.openxmlformats.org/officeDocument/2006/relationships/image" Target="../media/image1139.png"/><Relationship Id="rId271" Type="http://schemas.openxmlformats.org/officeDocument/2006/relationships/customXml" Target="../ink/ink1374.xml"/><Relationship Id="rId674" Type="http://schemas.openxmlformats.org/officeDocument/2006/relationships/image" Target="../media/image1160.png"/><Relationship Id="rId881" Type="http://schemas.openxmlformats.org/officeDocument/2006/relationships/customXml" Target="../ink/ink1667.xml"/><Relationship Id="rId24" Type="http://schemas.openxmlformats.org/officeDocument/2006/relationships/customXml" Target="../ink/ink1293.xml"/><Relationship Id="rId66" Type="http://schemas.openxmlformats.org/officeDocument/2006/relationships/image" Target="../media/image2570.png"/><Relationship Id="rId327" Type="http://schemas.openxmlformats.org/officeDocument/2006/relationships/customXml" Target="../ink/ink1402.xml"/><Relationship Id="rId369" Type="http://schemas.openxmlformats.org/officeDocument/2006/relationships/customXml" Target="../ink/ink1423.xml"/><Relationship Id="rId534" Type="http://schemas.openxmlformats.org/officeDocument/2006/relationships/image" Target="../media/image1090.png"/><Relationship Id="rId576" Type="http://schemas.openxmlformats.org/officeDocument/2006/relationships/image" Target="../media/image968.png"/><Relationship Id="rId741" Type="http://schemas.openxmlformats.org/officeDocument/2006/relationships/customXml" Target="../ink/ink1597.xml"/><Relationship Id="rId783" Type="http://schemas.openxmlformats.org/officeDocument/2006/relationships/customXml" Target="../ink/ink1618.xml"/><Relationship Id="rId839" Type="http://schemas.openxmlformats.org/officeDocument/2006/relationships/customXml" Target="../ink/ink1646.xml"/><Relationship Id="rId173" Type="http://schemas.openxmlformats.org/officeDocument/2006/relationships/customXml" Target="../ink/ink1325.xml"/><Relationship Id="rId229" Type="http://schemas.openxmlformats.org/officeDocument/2006/relationships/customXml" Target="../ink/ink1353.xml"/><Relationship Id="rId380" Type="http://schemas.openxmlformats.org/officeDocument/2006/relationships/image" Target="../media/image8420.png"/><Relationship Id="rId436" Type="http://schemas.openxmlformats.org/officeDocument/2006/relationships/image" Target="../media/image870.png"/><Relationship Id="rId601" Type="http://schemas.openxmlformats.org/officeDocument/2006/relationships/customXml" Target="../ink/ink1527.xml"/><Relationship Id="rId643" Type="http://schemas.openxmlformats.org/officeDocument/2006/relationships/customXml" Target="../ink/ink1548.xml"/><Relationship Id="rId240" Type="http://schemas.openxmlformats.org/officeDocument/2006/relationships/image" Target="../media/image772.png"/><Relationship Id="rId685" Type="http://schemas.openxmlformats.org/officeDocument/2006/relationships/customXml" Target="../ink/ink1569.xml"/><Relationship Id="rId850" Type="http://schemas.openxmlformats.org/officeDocument/2006/relationships/image" Target="../media/image1062.png"/><Relationship Id="rId892" Type="http://schemas.openxmlformats.org/officeDocument/2006/relationships/customXml" Target="../ink/ink1673.xml"/><Relationship Id="rId35" Type="http://schemas.openxmlformats.org/officeDocument/2006/relationships/customXml" Target="../ink/ink1296.xml"/><Relationship Id="rId77" Type="http://schemas.openxmlformats.org/officeDocument/2006/relationships/customXml" Target="../ink/ink1317.xml"/><Relationship Id="rId282" Type="http://schemas.openxmlformats.org/officeDocument/2006/relationships/image" Target="../media/image469.png"/><Relationship Id="rId338" Type="http://schemas.openxmlformats.org/officeDocument/2006/relationships/image" Target="../media/image497.png"/><Relationship Id="rId503" Type="http://schemas.openxmlformats.org/officeDocument/2006/relationships/customXml" Target="../ink/ink1478.xml"/><Relationship Id="rId545" Type="http://schemas.openxmlformats.org/officeDocument/2006/relationships/customXml" Target="../ink/ink1499.xml"/><Relationship Id="rId587" Type="http://schemas.openxmlformats.org/officeDocument/2006/relationships/customXml" Target="../ink/ink1520.xml"/><Relationship Id="rId710" Type="http://schemas.openxmlformats.org/officeDocument/2006/relationships/image" Target="../media/image6510.png"/><Relationship Id="rId752" Type="http://schemas.openxmlformats.org/officeDocument/2006/relationships/image" Target="../media/image879.png"/><Relationship Id="rId808" Type="http://schemas.openxmlformats.org/officeDocument/2006/relationships/image" Target="../media/image1187.png"/><Relationship Id="rId8" Type="http://schemas.openxmlformats.org/officeDocument/2006/relationships/customXml" Target="../ink/ink1285.xml"/><Relationship Id="rId184" Type="http://schemas.openxmlformats.org/officeDocument/2006/relationships/image" Target="../media/image339.png"/><Relationship Id="rId391" Type="http://schemas.openxmlformats.org/officeDocument/2006/relationships/customXml" Target="../ink/ink1434.xml"/><Relationship Id="rId405" Type="http://schemas.openxmlformats.org/officeDocument/2006/relationships/customXml" Target="../ink/ink1441.xml"/><Relationship Id="rId447" Type="http://schemas.openxmlformats.org/officeDocument/2006/relationships/customXml" Target="../ink/ink1462.xml"/><Relationship Id="rId612" Type="http://schemas.openxmlformats.org/officeDocument/2006/relationships/image" Target="../media/image1113.png"/><Relationship Id="rId794" Type="http://schemas.openxmlformats.org/officeDocument/2006/relationships/image" Target="../media/image1132.png"/><Relationship Id="rId251" Type="http://schemas.openxmlformats.org/officeDocument/2006/relationships/customXml" Target="../ink/ink1364.xml"/><Relationship Id="rId489" Type="http://schemas.openxmlformats.org/officeDocument/2006/relationships/customXml" Target="../ink/ink1471.xml"/><Relationship Id="rId654" Type="http://schemas.openxmlformats.org/officeDocument/2006/relationships/image" Target="../media/image1150.png"/><Relationship Id="rId696" Type="http://schemas.openxmlformats.org/officeDocument/2006/relationships/image" Target="../media/image1171.png"/><Relationship Id="rId861" Type="http://schemas.openxmlformats.org/officeDocument/2006/relationships/customXml" Target="../ink/ink1657.xml"/><Relationship Id="rId46" Type="http://schemas.openxmlformats.org/officeDocument/2006/relationships/image" Target="../media/image268.png"/><Relationship Id="rId293" Type="http://schemas.openxmlformats.org/officeDocument/2006/relationships/customXml" Target="../ink/ink1385.xml"/><Relationship Id="rId307" Type="http://schemas.openxmlformats.org/officeDocument/2006/relationships/customXml" Target="../ink/ink1392.xml"/><Relationship Id="rId349" Type="http://schemas.openxmlformats.org/officeDocument/2006/relationships/customXml" Target="../ink/ink1413.xml"/><Relationship Id="rId514" Type="http://schemas.openxmlformats.org/officeDocument/2006/relationships/image" Target="../media/image1080.png"/><Relationship Id="rId556" Type="http://schemas.openxmlformats.org/officeDocument/2006/relationships/image" Target="../media/image1101.png"/><Relationship Id="rId721" Type="http://schemas.openxmlformats.org/officeDocument/2006/relationships/customXml" Target="../ink/ink1587.xml"/><Relationship Id="rId763" Type="http://schemas.openxmlformats.org/officeDocument/2006/relationships/customXml" Target="../ink/ink1608.xml"/><Relationship Id="rId195" Type="http://schemas.openxmlformats.org/officeDocument/2006/relationships/customXml" Target="../ink/ink1336.xml"/><Relationship Id="rId209" Type="http://schemas.openxmlformats.org/officeDocument/2006/relationships/customXml" Target="../ink/ink1343.xml"/><Relationship Id="rId360" Type="http://schemas.openxmlformats.org/officeDocument/2006/relationships/image" Target="../media/image8320.png"/><Relationship Id="rId416" Type="http://schemas.openxmlformats.org/officeDocument/2006/relationships/image" Target="../media/image860.png"/><Relationship Id="rId598" Type="http://schemas.openxmlformats.org/officeDocument/2006/relationships/image" Target="../media/image1053.png"/><Relationship Id="rId819" Type="http://schemas.openxmlformats.org/officeDocument/2006/relationships/customXml" Target="../ink/ink1636.xml"/><Relationship Id="rId220" Type="http://schemas.openxmlformats.org/officeDocument/2006/relationships/image" Target="../media/image762.png"/><Relationship Id="rId458" Type="http://schemas.openxmlformats.org/officeDocument/2006/relationships/image" Target="../media/image962.png"/><Relationship Id="rId623" Type="http://schemas.openxmlformats.org/officeDocument/2006/relationships/customXml" Target="../ink/ink1538.xml"/><Relationship Id="rId665" Type="http://schemas.openxmlformats.org/officeDocument/2006/relationships/customXml" Target="../ink/ink1559.xml"/><Relationship Id="rId830" Type="http://schemas.openxmlformats.org/officeDocument/2006/relationships/image" Target="../media/image47.png"/><Relationship Id="rId872" Type="http://schemas.openxmlformats.org/officeDocument/2006/relationships/image" Target="../media/image320.png"/><Relationship Id="rId15" Type="http://schemas.openxmlformats.org/officeDocument/2006/relationships/image" Target="../media/image2412.png"/><Relationship Id="rId57" Type="http://schemas.openxmlformats.org/officeDocument/2006/relationships/customXml" Target="../ink/ink1307.xml"/><Relationship Id="rId262" Type="http://schemas.openxmlformats.org/officeDocument/2006/relationships/image" Target="../media/image459.png"/><Relationship Id="rId318" Type="http://schemas.openxmlformats.org/officeDocument/2006/relationships/image" Target="../media/image487.png"/><Relationship Id="rId525" Type="http://schemas.openxmlformats.org/officeDocument/2006/relationships/customXml" Target="../ink/ink1489.xml"/><Relationship Id="rId567" Type="http://schemas.openxmlformats.org/officeDocument/2006/relationships/customXml" Target="../ink/ink1510.xml"/><Relationship Id="rId732" Type="http://schemas.openxmlformats.org/officeDocument/2006/relationships/image" Target="../media/image6620.png"/><Relationship Id="rId371" Type="http://schemas.openxmlformats.org/officeDocument/2006/relationships/customXml" Target="../ink/ink1424.xml"/><Relationship Id="rId774" Type="http://schemas.openxmlformats.org/officeDocument/2006/relationships/image" Target="../media/image1122.png"/><Relationship Id="rId427" Type="http://schemas.openxmlformats.org/officeDocument/2006/relationships/customXml" Target="../ink/ink1452.xml"/><Relationship Id="rId634" Type="http://schemas.openxmlformats.org/officeDocument/2006/relationships/image" Target="../media/image1140.png"/><Relationship Id="rId676" Type="http://schemas.openxmlformats.org/officeDocument/2006/relationships/image" Target="../media/image1161.png"/><Relationship Id="rId841" Type="http://schemas.openxmlformats.org/officeDocument/2006/relationships/customXml" Target="../ink/ink1647.xml"/><Relationship Id="rId883" Type="http://schemas.openxmlformats.org/officeDocument/2006/relationships/customXml" Target="../ink/ink1668.xml"/><Relationship Id="rId26" Type="http://schemas.openxmlformats.org/officeDocument/2006/relationships/customXml" Target="../ink/ink1294.xml"/><Relationship Id="rId231" Type="http://schemas.openxmlformats.org/officeDocument/2006/relationships/customXml" Target="../ink/ink1354.xml"/><Relationship Id="rId273" Type="http://schemas.openxmlformats.org/officeDocument/2006/relationships/customXml" Target="../ink/ink1375.xml"/><Relationship Id="rId329" Type="http://schemas.openxmlformats.org/officeDocument/2006/relationships/customXml" Target="../ink/ink1403.xml"/><Relationship Id="rId536" Type="http://schemas.openxmlformats.org/officeDocument/2006/relationships/image" Target="../media/image1091.png"/><Relationship Id="rId701" Type="http://schemas.openxmlformats.org/officeDocument/2006/relationships/customXml" Target="../ink/ink1577.xml"/><Relationship Id="rId68" Type="http://schemas.openxmlformats.org/officeDocument/2006/relationships/image" Target="../media/image2580.png"/><Relationship Id="rId175" Type="http://schemas.openxmlformats.org/officeDocument/2006/relationships/customXml" Target="../ink/ink1326.xml"/><Relationship Id="rId340" Type="http://schemas.openxmlformats.org/officeDocument/2006/relationships/image" Target="../media/image498.png"/><Relationship Id="rId578" Type="http://schemas.openxmlformats.org/officeDocument/2006/relationships/image" Target="../media/image969.png"/><Relationship Id="rId743" Type="http://schemas.openxmlformats.org/officeDocument/2006/relationships/customXml" Target="../ink/ink1598.xml"/><Relationship Id="rId785" Type="http://schemas.openxmlformats.org/officeDocument/2006/relationships/customXml" Target="../ink/ink1619.xml"/><Relationship Id="rId200" Type="http://schemas.openxmlformats.org/officeDocument/2006/relationships/image" Target="../media/image3380.png"/><Relationship Id="rId382" Type="http://schemas.openxmlformats.org/officeDocument/2006/relationships/image" Target="../media/image8430.png"/><Relationship Id="rId438" Type="http://schemas.openxmlformats.org/officeDocument/2006/relationships/image" Target="../media/image871.png"/><Relationship Id="rId603" Type="http://schemas.openxmlformats.org/officeDocument/2006/relationships/customXml" Target="../ink/ink1528.xml"/><Relationship Id="rId645" Type="http://schemas.openxmlformats.org/officeDocument/2006/relationships/customXml" Target="../ink/ink1549.xml"/><Relationship Id="rId687" Type="http://schemas.openxmlformats.org/officeDocument/2006/relationships/customXml" Target="../ink/ink1570.xml"/><Relationship Id="rId810" Type="http://schemas.openxmlformats.org/officeDocument/2006/relationships/image" Target="../media/image1188.png"/><Relationship Id="rId852" Type="http://schemas.openxmlformats.org/officeDocument/2006/relationships/image" Target="../media/image1063.png"/><Relationship Id="rId242" Type="http://schemas.openxmlformats.org/officeDocument/2006/relationships/image" Target="../media/image773.png"/><Relationship Id="rId284" Type="http://schemas.openxmlformats.org/officeDocument/2006/relationships/image" Target="../media/image470.png"/><Relationship Id="rId491" Type="http://schemas.openxmlformats.org/officeDocument/2006/relationships/customXml" Target="../ink/ink1472.xml"/><Relationship Id="rId505" Type="http://schemas.openxmlformats.org/officeDocument/2006/relationships/customXml" Target="../ink/ink1479.xml"/><Relationship Id="rId712" Type="http://schemas.openxmlformats.org/officeDocument/2006/relationships/image" Target="../media/image6520.png"/><Relationship Id="rId894" Type="http://schemas.openxmlformats.org/officeDocument/2006/relationships/customXml" Target="../ink/ink1675.xml"/><Relationship Id="rId37" Type="http://schemas.openxmlformats.org/officeDocument/2006/relationships/customXml" Target="../ink/ink1297.xml"/><Relationship Id="rId79" Type="http://schemas.openxmlformats.org/officeDocument/2006/relationships/customXml" Target="../ink/ink1318.xml"/><Relationship Id="rId547" Type="http://schemas.openxmlformats.org/officeDocument/2006/relationships/customXml" Target="../ink/ink1500.xml"/><Relationship Id="rId589" Type="http://schemas.openxmlformats.org/officeDocument/2006/relationships/customXml" Target="../ink/ink1521.xml"/><Relationship Id="rId754" Type="http://schemas.openxmlformats.org/officeDocument/2006/relationships/image" Target="../media/image6730.png"/><Relationship Id="rId796" Type="http://schemas.openxmlformats.org/officeDocument/2006/relationships/image" Target="../media/image1133.png"/><Relationship Id="rId186" Type="http://schemas.openxmlformats.org/officeDocument/2006/relationships/image" Target="../media/image3310.png"/><Relationship Id="rId351" Type="http://schemas.openxmlformats.org/officeDocument/2006/relationships/customXml" Target="../ink/ink1414.xml"/><Relationship Id="rId393" Type="http://schemas.openxmlformats.org/officeDocument/2006/relationships/customXml" Target="../ink/ink1435.xml"/><Relationship Id="rId407" Type="http://schemas.openxmlformats.org/officeDocument/2006/relationships/customXml" Target="../ink/ink1442.xml"/><Relationship Id="rId449" Type="http://schemas.openxmlformats.org/officeDocument/2006/relationships/customXml" Target="../ink/ink1463.xml"/><Relationship Id="rId614" Type="http://schemas.openxmlformats.org/officeDocument/2006/relationships/image" Target="../media/image1114.png"/><Relationship Id="rId656" Type="http://schemas.openxmlformats.org/officeDocument/2006/relationships/image" Target="../media/image1151.png"/><Relationship Id="rId821" Type="http://schemas.openxmlformats.org/officeDocument/2006/relationships/customXml" Target="../ink/ink1637.xml"/><Relationship Id="rId863" Type="http://schemas.openxmlformats.org/officeDocument/2006/relationships/customXml" Target="../ink/ink1658.xml"/><Relationship Id="rId211" Type="http://schemas.openxmlformats.org/officeDocument/2006/relationships/customXml" Target="../ink/ink1344.xml"/><Relationship Id="rId253" Type="http://schemas.openxmlformats.org/officeDocument/2006/relationships/customXml" Target="../ink/ink1365.xml"/><Relationship Id="rId295" Type="http://schemas.openxmlformats.org/officeDocument/2006/relationships/customXml" Target="../ink/ink1386.xml"/><Relationship Id="rId309" Type="http://schemas.openxmlformats.org/officeDocument/2006/relationships/customXml" Target="../ink/ink1393.xml"/><Relationship Id="rId460" Type="http://schemas.openxmlformats.org/officeDocument/2006/relationships/image" Target="../media/image963.png"/><Relationship Id="rId516" Type="http://schemas.openxmlformats.org/officeDocument/2006/relationships/image" Target="../media/image1081.png"/><Relationship Id="rId698" Type="http://schemas.openxmlformats.org/officeDocument/2006/relationships/image" Target="../media/image1172.png"/><Relationship Id="rId48" Type="http://schemas.openxmlformats.org/officeDocument/2006/relationships/image" Target="../media/image269.png"/><Relationship Id="rId320" Type="http://schemas.openxmlformats.org/officeDocument/2006/relationships/image" Target="../media/image488.png"/><Relationship Id="rId558" Type="http://schemas.openxmlformats.org/officeDocument/2006/relationships/image" Target="../media/image1102.png"/><Relationship Id="rId723" Type="http://schemas.openxmlformats.org/officeDocument/2006/relationships/customXml" Target="../ink/ink1588.xml"/><Relationship Id="rId765" Type="http://schemas.openxmlformats.org/officeDocument/2006/relationships/customXml" Target="../ink/ink1609.xml"/><Relationship Id="rId197" Type="http://schemas.openxmlformats.org/officeDocument/2006/relationships/customXml" Target="../ink/ink1337.xml"/><Relationship Id="rId362" Type="http://schemas.openxmlformats.org/officeDocument/2006/relationships/image" Target="../media/image8330.png"/><Relationship Id="rId418" Type="http://schemas.openxmlformats.org/officeDocument/2006/relationships/image" Target="../media/image861.png"/><Relationship Id="rId625" Type="http://schemas.openxmlformats.org/officeDocument/2006/relationships/customXml" Target="../ink/ink1539.xml"/><Relationship Id="rId832" Type="http://schemas.openxmlformats.org/officeDocument/2006/relationships/image" Target="../media/image48.png"/><Relationship Id="rId222" Type="http://schemas.openxmlformats.org/officeDocument/2006/relationships/image" Target="../media/image763.png"/><Relationship Id="rId264" Type="http://schemas.openxmlformats.org/officeDocument/2006/relationships/image" Target="../media/image460.png"/><Relationship Id="rId667" Type="http://schemas.openxmlformats.org/officeDocument/2006/relationships/customXml" Target="../ink/ink1560.xml"/><Relationship Id="rId874" Type="http://schemas.openxmlformats.org/officeDocument/2006/relationships/image" Target="../media/image321.png"/><Relationship Id="rId17" Type="http://schemas.openxmlformats.org/officeDocument/2006/relationships/image" Target="../media/image2512.png"/><Relationship Id="rId59" Type="http://schemas.openxmlformats.org/officeDocument/2006/relationships/customXml" Target="../ink/ink1308.xml"/><Relationship Id="rId527" Type="http://schemas.openxmlformats.org/officeDocument/2006/relationships/customXml" Target="../ink/ink1490.xml"/><Relationship Id="rId569" Type="http://schemas.openxmlformats.org/officeDocument/2006/relationships/customXml" Target="../ink/ink1511.xml"/><Relationship Id="rId734" Type="http://schemas.openxmlformats.org/officeDocument/2006/relationships/image" Target="../media/image6630.png"/><Relationship Id="rId776" Type="http://schemas.openxmlformats.org/officeDocument/2006/relationships/image" Target="../media/image1123.png"/><Relationship Id="rId70" Type="http://schemas.openxmlformats.org/officeDocument/2006/relationships/image" Target="../media/image2590.png"/><Relationship Id="rId166" Type="http://schemas.openxmlformats.org/officeDocument/2006/relationships/image" Target="../media/image330.png"/><Relationship Id="rId331" Type="http://schemas.openxmlformats.org/officeDocument/2006/relationships/customXml" Target="../ink/ink1404.xml"/><Relationship Id="rId373" Type="http://schemas.openxmlformats.org/officeDocument/2006/relationships/customXml" Target="../ink/ink1425.xml"/><Relationship Id="rId429" Type="http://schemas.openxmlformats.org/officeDocument/2006/relationships/customXml" Target="../ink/ink1453.xml"/><Relationship Id="rId580" Type="http://schemas.openxmlformats.org/officeDocument/2006/relationships/image" Target="../media/image970.png"/><Relationship Id="rId636" Type="http://schemas.openxmlformats.org/officeDocument/2006/relationships/image" Target="../media/image1141.png"/><Relationship Id="rId801" Type="http://schemas.openxmlformats.org/officeDocument/2006/relationships/customXml" Target="../ink/ink1627.xml"/><Relationship Id="rId1" Type="http://schemas.openxmlformats.org/officeDocument/2006/relationships/slideLayout" Target="../slideLayouts/slideLayout4.xml"/><Relationship Id="rId233" Type="http://schemas.openxmlformats.org/officeDocument/2006/relationships/customXml" Target="../ink/ink1355.xml"/><Relationship Id="rId440" Type="http://schemas.openxmlformats.org/officeDocument/2006/relationships/image" Target="../media/image872.png"/><Relationship Id="rId678" Type="http://schemas.openxmlformats.org/officeDocument/2006/relationships/image" Target="../media/image1162.png"/><Relationship Id="rId843" Type="http://schemas.openxmlformats.org/officeDocument/2006/relationships/customXml" Target="../ink/ink1648.xml"/><Relationship Id="rId885" Type="http://schemas.openxmlformats.org/officeDocument/2006/relationships/customXml" Target="../ink/ink1669.xml"/><Relationship Id="rId28" Type="http://schemas.openxmlformats.org/officeDocument/2006/relationships/customXml" Target="../ink/ink1295.xml"/><Relationship Id="rId275" Type="http://schemas.openxmlformats.org/officeDocument/2006/relationships/customXml" Target="../ink/ink1376.xml"/><Relationship Id="rId300" Type="http://schemas.openxmlformats.org/officeDocument/2006/relationships/image" Target="../media/image478.png"/><Relationship Id="rId538" Type="http://schemas.openxmlformats.org/officeDocument/2006/relationships/image" Target="../media/image1092.png"/><Relationship Id="rId703" Type="http://schemas.openxmlformats.org/officeDocument/2006/relationships/customXml" Target="../ink/ink1578.xml"/><Relationship Id="rId745" Type="http://schemas.openxmlformats.org/officeDocument/2006/relationships/customXml" Target="../ink/ink1599.xml"/><Relationship Id="rId81" Type="http://schemas.openxmlformats.org/officeDocument/2006/relationships/customXml" Target="../ink/ink1319.xml"/><Relationship Id="rId177" Type="http://schemas.openxmlformats.org/officeDocument/2006/relationships/customXml" Target="../ink/ink1327.xml"/><Relationship Id="rId342" Type="http://schemas.openxmlformats.org/officeDocument/2006/relationships/image" Target="../media/image8230.png"/><Relationship Id="rId384" Type="http://schemas.openxmlformats.org/officeDocument/2006/relationships/image" Target="../media/image8440.png"/><Relationship Id="rId591" Type="http://schemas.openxmlformats.org/officeDocument/2006/relationships/customXml" Target="../ink/ink1522.xml"/><Relationship Id="rId605" Type="http://schemas.openxmlformats.org/officeDocument/2006/relationships/customXml" Target="../ink/ink1529.xml"/><Relationship Id="rId787" Type="http://schemas.openxmlformats.org/officeDocument/2006/relationships/customXml" Target="../ink/ink1620.xml"/><Relationship Id="rId812" Type="http://schemas.openxmlformats.org/officeDocument/2006/relationships/image" Target="../media/image1189.png"/><Relationship Id="rId202" Type="http://schemas.openxmlformats.org/officeDocument/2006/relationships/image" Target="../media/image3390.png"/><Relationship Id="rId244" Type="http://schemas.openxmlformats.org/officeDocument/2006/relationships/image" Target="../media/image450.png"/><Relationship Id="rId647" Type="http://schemas.openxmlformats.org/officeDocument/2006/relationships/customXml" Target="../ink/ink1550.xml"/><Relationship Id="rId689" Type="http://schemas.openxmlformats.org/officeDocument/2006/relationships/customXml" Target="../ink/ink1571.xml"/><Relationship Id="rId854" Type="http://schemas.openxmlformats.org/officeDocument/2006/relationships/image" Target="../media/image1064.png"/><Relationship Id="rId896" Type="http://schemas.openxmlformats.org/officeDocument/2006/relationships/customXml" Target="../ink/ink1677.xml"/><Relationship Id="rId39" Type="http://schemas.openxmlformats.org/officeDocument/2006/relationships/customXml" Target="../ink/ink1298.xml"/><Relationship Id="rId286" Type="http://schemas.openxmlformats.org/officeDocument/2006/relationships/image" Target="../media/image471.png"/><Relationship Id="rId451" Type="http://schemas.openxmlformats.org/officeDocument/2006/relationships/customXml" Target="../ink/ink1464.xml"/><Relationship Id="rId493" Type="http://schemas.openxmlformats.org/officeDocument/2006/relationships/customXml" Target="../ink/ink1473.xml"/><Relationship Id="rId507" Type="http://schemas.openxmlformats.org/officeDocument/2006/relationships/customXml" Target="../ink/ink1480.xml"/><Relationship Id="rId549" Type="http://schemas.openxmlformats.org/officeDocument/2006/relationships/customXml" Target="../ink/ink1501.xml"/><Relationship Id="rId714" Type="http://schemas.openxmlformats.org/officeDocument/2006/relationships/image" Target="../media/image6530.png"/><Relationship Id="rId756" Type="http://schemas.openxmlformats.org/officeDocument/2006/relationships/image" Target="../media/image6740.png"/><Relationship Id="rId50" Type="http://schemas.openxmlformats.org/officeDocument/2006/relationships/image" Target="../media/image270.png"/><Relationship Id="rId188" Type="http://schemas.openxmlformats.org/officeDocument/2006/relationships/image" Target="../media/image3320.png"/><Relationship Id="rId311" Type="http://schemas.openxmlformats.org/officeDocument/2006/relationships/customXml" Target="../ink/ink1394.xml"/><Relationship Id="rId353" Type="http://schemas.openxmlformats.org/officeDocument/2006/relationships/customXml" Target="../ink/ink1415.xml"/><Relationship Id="rId395" Type="http://schemas.openxmlformats.org/officeDocument/2006/relationships/customXml" Target="../ink/ink1436.xml"/><Relationship Id="rId409" Type="http://schemas.openxmlformats.org/officeDocument/2006/relationships/customXml" Target="../ink/ink1443.xml"/><Relationship Id="rId560" Type="http://schemas.openxmlformats.org/officeDocument/2006/relationships/image" Target="../media/image1103.png"/><Relationship Id="rId798" Type="http://schemas.openxmlformats.org/officeDocument/2006/relationships/image" Target="../media/image1134.png"/><Relationship Id="rId213" Type="http://schemas.openxmlformats.org/officeDocument/2006/relationships/customXml" Target="../ink/ink1345.xml"/><Relationship Id="rId420" Type="http://schemas.openxmlformats.org/officeDocument/2006/relationships/image" Target="../media/image862.png"/><Relationship Id="rId616" Type="http://schemas.openxmlformats.org/officeDocument/2006/relationships/image" Target="../media/image1115.png"/><Relationship Id="rId658" Type="http://schemas.openxmlformats.org/officeDocument/2006/relationships/image" Target="../media/image1152.png"/><Relationship Id="rId823" Type="http://schemas.openxmlformats.org/officeDocument/2006/relationships/customXml" Target="../ink/ink1638.xml"/><Relationship Id="rId865" Type="http://schemas.openxmlformats.org/officeDocument/2006/relationships/customXml" Target="../ink/ink1659.xml"/><Relationship Id="rId255" Type="http://schemas.openxmlformats.org/officeDocument/2006/relationships/customXml" Target="../ink/ink1366.xml"/><Relationship Id="rId297" Type="http://schemas.openxmlformats.org/officeDocument/2006/relationships/customXml" Target="../ink/ink1387.xml"/><Relationship Id="rId462" Type="http://schemas.openxmlformats.org/officeDocument/2006/relationships/image" Target="../media/image964.png"/><Relationship Id="rId518" Type="http://schemas.openxmlformats.org/officeDocument/2006/relationships/image" Target="../media/image1082.png"/><Relationship Id="rId725" Type="http://schemas.openxmlformats.org/officeDocument/2006/relationships/customXml" Target="../ink/ink1589.xml"/><Relationship Id="rId322" Type="http://schemas.openxmlformats.org/officeDocument/2006/relationships/image" Target="../media/image489.png"/><Relationship Id="rId364" Type="http://schemas.openxmlformats.org/officeDocument/2006/relationships/image" Target="../media/image8340.png"/><Relationship Id="rId767" Type="http://schemas.openxmlformats.org/officeDocument/2006/relationships/customXml" Target="../ink/ink1610.xml"/><Relationship Id="rId61" Type="http://schemas.openxmlformats.org/officeDocument/2006/relationships/customXml" Target="../ink/ink1309.xml"/><Relationship Id="rId199" Type="http://schemas.openxmlformats.org/officeDocument/2006/relationships/customXml" Target="../ink/ink1338.xml"/><Relationship Id="rId571" Type="http://schemas.openxmlformats.org/officeDocument/2006/relationships/customXml" Target="../ink/ink1512.xml"/><Relationship Id="rId627" Type="http://schemas.openxmlformats.org/officeDocument/2006/relationships/customXml" Target="../ink/ink1540.xml"/><Relationship Id="rId669" Type="http://schemas.openxmlformats.org/officeDocument/2006/relationships/customXml" Target="../ink/ink1561.xml"/><Relationship Id="rId834" Type="http://schemas.openxmlformats.org/officeDocument/2006/relationships/image" Target="../media/image55.png"/><Relationship Id="rId876" Type="http://schemas.openxmlformats.org/officeDocument/2006/relationships/image" Target="../media/image322.png"/><Relationship Id="rId19" Type="http://schemas.openxmlformats.org/officeDocument/2006/relationships/image" Target="../media/image2611.png"/><Relationship Id="rId224" Type="http://schemas.openxmlformats.org/officeDocument/2006/relationships/image" Target="../media/image764.png"/><Relationship Id="rId266" Type="http://schemas.openxmlformats.org/officeDocument/2006/relationships/image" Target="../media/image461.png"/><Relationship Id="rId431" Type="http://schemas.openxmlformats.org/officeDocument/2006/relationships/customXml" Target="../ink/ink1454.xml"/><Relationship Id="rId529" Type="http://schemas.openxmlformats.org/officeDocument/2006/relationships/customXml" Target="../ink/ink1491.xml"/><Relationship Id="rId680" Type="http://schemas.openxmlformats.org/officeDocument/2006/relationships/image" Target="../media/image1163.png"/><Relationship Id="rId736" Type="http://schemas.openxmlformats.org/officeDocument/2006/relationships/image" Target="../media/image6640.png"/><Relationship Id="rId168" Type="http://schemas.openxmlformats.org/officeDocument/2006/relationships/image" Target="../media/image331.png"/><Relationship Id="rId333" Type="http://schemas.openxmlformats.org/officeDocument/2006/relationships/customXml" Target="../ink/ink1405.xml"/><Relationship Id="rId540" Type="http://schemas.openxmlformats.org/officeDocument/2006/relationships/image" Target="../media/image1093.png"/><Relationship Id="rId778" Type="http://schemas.openxmlformats.org/officeDocument/2006/relationships/image" Target="../media/image1124.png"/><Relationship Id="rId72" Type="http://schemas.openxmlformats.org/officeDocument/2006/relationships/image" Target="../media/image2600.png"/><Relationship Id="rId375" Type="http://schemas.openxmlformats.org/officeDocument/2006/relationships/customXml" Target="../ink/ink1426.xml"/><Relationship Id="rId582" Type="http://schemas.openxmlformats.org/officeDocument/2006/relationships/image" Target="../media/image971.png"/><Relationship Id="rId638" Type="http://schemas.openxmlformats.org/officeDocument/2006/relationships/image" Target="../media/image1142.png"/><Relationship Id="rId803" Type="http://schemas.openxmlformats.org/officeDocument/2006/relationships/customXml" Target="../ink/ink1628.xml"/><Relationship Id="rId845" Type="http://schemas.openxmlformats.org/officeDocument/2006/relationships/customXml" Target="../ink/ink1649.xml"/><Relationship Id="rId3" Type="http://schemas.openxmlformats.org/officeDocument/2006/relationships/image" Target="../media/image2411.png"/><Relationship Id="rId235" Type="http://schemas.openxmlformats.org/officeDocument/2006/relationships/customXml" Target="../ink/ink1356.xml"/><Relationship Id="rId277" Type="http://schemas.openxmlformats.org/officeDocument/2006/relationships/customXml" Target="../ink/ink1377.xml"/><Relationship Id="rId400" Type="http://schemas.openxmlformats.org/officeDocument/2006/relationships/image" Target="../media/image852.png"/><Relationship Id="rId442" Type="http://schemas.openxmlformats.org/officeDocument/2006/relationships/image" Target="../media/image873.png"/><Relationship Id="rId705" Type="http://schemas.openxmlformats.org/officeDocument/2006/relationships/customXml" Target="../ink/ink1579.xml"/><Relationship Id="rId887" Type="http://schemas.openxmlformats.org/officeDocument/2006/relationships/customXml" Target="../ink/ink1670.xml"/><Relationship Id="rId302" Type="http://schemas.openxmlformats.org/officeDocument/2006/relationships/image" Target="../media/image479.png"/><Relationship Id="rId344" Type="http://schemas.openxmlformats.org/officeDocument/2006/relationships/image" Target="../media/image8240.png"/><Relationship Id="rId691" Type="http://schemas.openxmlformats.org/officeDocument/2006/relationships/customXml" Target="../ink/ink1572.xml"/><Relationship Id="rId747" Type="http://schemas.openxmlformats.org/officeDocument/2006/relationships/customXml" Target="../ink/ink1600.xml"/><Relationship Id="rId789" Type="http://schemas.openxmlformats.org/officeDocument/2006/relationships/customXml" Target="../ink/ink1621.xml"/><Relationship Id="rId41" Type="http://schemas.openxmlformats.org/officeDocument/2006/relationships/customXml" Target="../ink/ink1299.xml"/><Relationship Id="rId83" Type="http://schemas.openxmlformats.org/officeDocument/2006/relationships/customXml" Target="../ink/ink1320.xml"/><Relationship Id="rId179" Type="http://schemas.openxmlformats.org/officeDocument/2006/relationships/customXml" Target="../ink/ink1328.xml"/><Relationship Id="rId386" Type="http://schemas.openxmlformats.org/officeDocument/2006/relationships/image" Target="../media/image8450.png"/><Relationship Id="rId551" Type="http://schemas.openxmlformats.org/officeDocument/2006/relationships/customXml" Target="../ink/ink1502.xml"/><Relationship Id="rId593" Type="http://schemas.openxmlformats.org/officeDocument/2006/relationships/customXml" Target="../ink/ink1523.xml"/><Relationship Id="rId607" Type="http://schemas.openxmlformats.org/officeDocument/2006/relationships/customXml" Target="../ink/ink1530.xml"/><Relationship Id="rId649" Type="http://schemas.openxmlformats.org/officeDocument/2006/relationships/customXml" Target="../ink/ink1551.xml"/><Relationship Id="rId814" Type="http://schemas.openxmlformats.org/officeDocument/2006/relationships/image" Target="../media/image1190.png"/><Relationship Id="rId856" Type="http://schemas.openxmlformats.org/officeDocument/2006/relationships/image" Target="../media/image312.png"/><Relationship Id="rId190" Type="http://schemas.openxmlformats.org/officeDocument/2006/relationships/image" Target="../media/image3330.png"/><Relationship Id="rId204" Type="http://schemas.openxmlformats.org/officeDocument/2006/relationships/image" Target="../media/image3400.png"/><Relationship Id="rId246" Type="http://schemas.openxmlformats.org/officeDocument/2006/relationships/image" Target="../media/image451.png"/><Relationship Id="rId288" Type="http://schemas.openxmlformats.org/officeDocument/2006/relationships/image" Target="../media/image472.png"/><Relationship Id="rId411" Type="http://schemas.openxmlformats.org/officeDocument/2006/relationships/customXml" Target="../ink/ink1444.xml"/><Relationship Id="rId453" Type="http://schemas.openxmlformats.org/officeDocument/2006/relationships/customXml" Target="../ink/ink1465.xml"/><Relationship Id="rId509" Type="http://schemas.openxmlformats.org/officeDocument/2006/relationships/customXml" Target="../ink/ink1481.xml"/><Relationship Id="rId660" Type="http://schemas.openxmlformats.org/officeDocument/2006/relationships/image" Target="../media/image1153.png"/><Relationship Id="rId898" Type="http://schemas.openxmlformats.org/officeDocument/2006/relationships/customXml" Target="../ink/ink1679.xml"/><Relationship Id="rId313" Type="http://schemas.openxmlformats.org/officeDocument/2006/relationships/customXml" Target="../ink/ink1395.xml"/><Relationship Id="rId495" Type="http://schemas.openxmlformats.org/officeDocument/2006/relationships/customXml" Target="../ink/ink1474.xml"/><Relationship Id="rId716" Type="http://schemas.openxmlformats.org/officeDocument/2006/relationships/image" Target="../media/image6540.png"/><Relationship Id="rId758" Type="http://schemas.openxmlformats.org/officeDocument/2006/relationships/image" Target="../media/image1178.png"/><Relationship Id="rId10" Type="http://schemas.openxmlformats.org/officeDocument/2006/relationships/customXml" Target="../ink/ink1286.xml"/><Relationship Id="rId52" Type="http://schemas.openxmlformats.org/officeDocument/2006/relationships/image" Target="../media/image271.png"/><Relationship Id="rId355" Type="http://schemas.openxmlformats.org/officeDocument/2006/relationships/customXml" Target="../ink/ink1416.xml"/><Relationship Id="rId397" Type="http://schemas.openxmlformats.org/officeDocument/2006/relationships/customXml" Target="../ink/ink1437.xml"/><Relationship Id="rId520" Type="http://schemas.openxmlformats.org/officeDocument/2006/relationships/image" Target="../media/image1083.png"/><Relationship Id="rId562" Type="http://schemas.openxmlformats.org/officeDocument/2006/relationships/image" Target="../media/image1104.png"/><Relationship Id="rId618" Type="http://schemas.openxmlformats.org/officeDocument/2006/relationships/image" Target="../media/image1116.png"/><Relationship Id="rId825" Type="http://schemas.openxmlformats.org/officeDocument/2006/relationships/customXml" Target="../ink/ink1639.xml"/><Relationship Id="rId215" Type="http://schemas.openxmlformats.org/officeDocument/2006/relationships/customXml" Target="../ink/ink1346.xml"/><Relationship Id="rId257" Type="http://schemas.openxmlformats.org/officeDocument/2006/relationships/customXml" Target="../ink/ink1367.xml"/><Relationship Id="rId422" Type="http://schemas.openxmlformats.org/officeDocument/2006/relationships/image" Target="../media/image863.png"/><Relationship Id="rId464" Type="http://schemas.openxmlformats.org/officeDocument/2006/relationships/image" Target="../media/image965.png"/><Relationship Id="rId867" Type="http://schemas.openxmlformats.org/officeDocument/2006/relationships/customXml" Target="../ink/ink1660.xml"/><Relationship Id="rId299" Type="http://schemas.openxmlformats.org/officeDocument/2006/relationships/customXml" Target="../ink/ink1388.xml"/><Relationship Id="rId727" Type="http://schemas.openxmlformats.org/officeDocument/2006/relationships/customXml" Target="../ink/ink1590.xml"/><Relationship Id="rId63" Type="http://schemas.openxmlformats.org/officeDocument/2006/relationships/customXml" Target="../ink/ink1310.xml"/><Relationship Id="rId366" Type="http://schemas.openxmlformats.org/officeDocument/2006/relationships/image" Target="../media/image8350.png"/><Relationship Id="rId573" Type="http://schemas.openxmlformats.org/officeDocument/2006/relationships/customXml" Target="../ink/ink1513.xml"/><Relationship Id="rId780" Type="http://schemas.openxmlformats.org/officeDocument/2006/relationships/image" Target="../media/image1125.png"/><Relationship Id="rId226" Type="http://schemas.openxmlformats.org/officeDocument/2006/relationships/image" Target="../media/image765.png"/><Relationship Id="rId433" Type="http://schemas.openxmlformats.org/officeDocument/2006/relationships/customXml" Target="../ink/ink1455.xml"/><Relationship Id="rId878" Type="http://schemas.openxmlformats.org/officeDocument/2006/relationships/image" Target="../media/image323.png"/><Relationship Id="rId640" Type="http://schemas.openxmlformats.org/officeDocument/2006/relationships/image" Target="../media/image1143.png"/><Relationship Id="rId738" Type="http://schemas.openxmlformats.org/officeDocument/2006/relationships/image" Target="../media/image6650.png"/><Relationship Id="rId74" Type="http://schemas.openxmlformats.org/officeDocument/2006/relationships/image" Target="../media/image2610.png"/><Relationship Id="rId377" Type="http://schemas.openxmlformats.org/officeDocument/2006/relationships/customXml" Target="../ink/ink1427.xml"/><Relationship Id="rId500" Type="http://schemas.openxmlformats.org/officeDocument/2006/relationships/image" Target="../media/image1073.png"/><Relationship Id="rId584" Type="http://schemas.openxmlformats.org/officeDocument/2006/relationships/image" Target="../media/image972.png"/><Relationship Id="rId805" Type="http://schemas.openxmlformats.org/officeDocument/2006/relationships/customXml" Target="../ink/ink1629.xml"/><Relationship Id="rId5" Type="http://schemas.openxmlformats.org/officeDocument/2006/relationships/image" Target="../media/image2421.png"/><Relationship Id="rId237" Type="http://schemas.openxmlformats.org/officeDocument/2006/relationships/customXml" Target="../ink/ink1357.xml"/><Relationship Id="rId791" Type="http://schemas.openxmlformats.org/officeDocument/2006/relationships/customXml" Target="../ink/ink1622.xml"/><Relationship Id="rId889" Type="http://schemas.openxmlformats.org/officeDocument/2006/relationships/customXml" Target="../ink/ink1671.xml"/><Relationship Id="rId444" Type="http://schemas.openxmlformats.org/officeDocument/2006/relationships/image" Target="../media/image874.png"/><Relationship Id="rId651" Type="http://schemas.openxmlformats.org/officeDocument/2006/relationships/customXml" Target="../ink/ink1552.xml"/><Relationship Id="rId749" Type="http://schemas.openxmlformats.org/officeDocument/2006/relationships/customXml" Target="../ink/ink1601.xml"/><Relationship Id="rId290" Type="http://schemas.openxmlformats.org/officeDocument/2006/relationships/image" Target="../media/image473.png"/><Relationship Id="rId304" Type="http://schemas.openxmlformats.org/officeDocument/2006/relationships/image" Target="../media/image480.png"/><Relationship Id="rId388" Type="http://schemas.openxmlformats.org/officeDocument/2006/relationships/image" Target="../media/image846.png"/><Relationship Id="rId511" Type="http://schemas.openxmlformats.org/officeDocument/2006/relationships/customXml" Target="../ink/ink1482.xml"/><Relationship Id="rId609" Type="http://schemas.openxmlformats.org/officeDocument/2006/relationships/customXml" Target="../ink/ink1531.xml"/><Relationship Id="rId85" Type="http://schemas.openxmlformats.org/officeDocument/2006/relationships/customXml" Target="../ink/ink1321.xml"/><Relationship Id="rId595" Type="http://schemas.openxmlformats.org/officeDocument/2006/relationships/customXml" Target="../ink/ink1524.xml"/><Relationship Id="rId816" Type="http://schemas.openxmlformats.org/officeDocument/2006/relationships/image" Target="../media/image1191.png"/><Relationship Id="rId248" Type="http://schemas.openxmlformats.org/officeDocument/2006/relationships/image" Target="../media/image452.png"/><Relationship Id="rId662" Type="http://schemas.openxmlformats.org/officeDocument/2006/relationships/image" Target="../media/image1154.png"/><Relationship Id="rId12" Type="http://schemas.openxmlformats.org/officeDocument/2006/relationships/customXml" Target="../ink/ink1287.xml"/><Relationship Id="rId315" Type="http://schemas.openxmlformats.org/officeDocument/2006/relationships/customXml" Target="../ink/ink1396.xml"/><Relationship Id="rId522" Type="http://schemas.openxmlformats.org/officeDocument/2006/relationships/image" Target="../media/image1084.png"/><Relationship Id="rId399" Type="http://schemas.openxmlformats.org/officeDocument/2006/relationships/customXml" Target="../ink/ink1438.xml"/><Relationship Id="rId827" Type="http://schemas.openxmlformats.org/officeDocument/2006/relationships/customXml" Target="../ink/ink1640.xml"/><Relationship Id="rId259" Type="http://schemas.openxmlformats.org/officeDocument/2006/relationships/customXml" Target="../ink/ink1368.xml"/><Relationship Id="rId673" Type="http://schemas.openxmlformats.org/officeDocument/2006/relationships/customXml" Target="../ink/ink1563.xml"/><Relationship Id="rId880" Type="http://schemas.openxmlformats.org/officeDocument/2006/relationships/image" Target="../media/image324.png"/><Relationship Id="rId23" Type="http://schemas.openxmlformats.org/officeDocument/2006/relationships/image" Target="../media/image2810.png"/><Relationship Id="rId326" Type="http://schemas.openxmlformats.org/officeDocument/2006/relationships/image" Target="../media/image491.png"/><Relationship Id="rId533" Type="http://schemas.openxmlformats.org/officeDocument/2006/relationships/customXml" Target="../ink/ink1493.xml"/><Relationship Id="rId740" Type="http://schemas.openxmlformats.org/officeDocument/2006/relationships/image" Target="../media/image6660.png"/><Relationship Id="rId838" Type="http://schemas.openxmlformats.org/officeDocument/2006/relationships/image" Target="../media/image1056.png"/><Relationship Id="rId172" Type="http://schemas.openxmlformats.org/officeDocument/2006/relationships/image" Target="../media/image333.png"/><Relationship Id="rId600" Type="http://schemas.openxmlformats.org/officeDocument/2006/relationships/image" Target="../media/image1054.png"/><Relationship Id="rId684" Type="http://schemas.openxmlformats.org/officeDocument/2006/relationships/image" Target="../media/image1165.png"/><Relationship Id="rId337" Type="http://schemas.openxmlformats.org/officeDocument/2006/relationships/customXml" Target="../ink/ink1407.xml"/><Relationship Id="rId891" Type="http://schemas.openxmlformats.org/officeDocument/2006/relationships/customXml" Target="../ink/ink1672.xml"/><Relationship Id="rId34" Type="http://schemas.openxmlformats.org/officeDocument/2006/relationships/image" Target="../media/image262.png"/><Relationship Id="rId544" Type="http://schemas.openxmlformats.org/officeDocument/2006/relationships/image" Target="../media/image1095.png"/><Relationship Id="rId751" Type="http://schemas.openxmlformats.org/officeDocument/2006/relationships/customXml" Target="../ink/ink1602.xml"/><Relationship Id="rId849" Type="http://schemas.openxmlformats.org/officeDocument/2006/relationships/customXml" Target="../ink/ink1651.xml"/><Relationship Id="rId183" Type="http://schemas.openxmlformats.org/officeDocument/2006/relationships/customXml" Target="../ink/ink1330.xml"/><Relationship Id="rId390" Type="http://schemas.openxmlformats.org/officeDocument/2006/relationships/image" Target="../media/image847.png"/><Relationship Id="rId404" Type="http://schemas.openxmlformats.org/officeDocument/2006/relationships/image" Target="../media/image854.png"/><Relationship Id="rId611" Type="http://schemas.openxmlformats.org/officeDocument/2006/relationships/customXml" Target="../ink/ink1532.xml"/><Relationship Id="rId250" Type="http://schemas.openxmlformats.org/officeDocument/2006/relationships/image" Target="../media/image453.png"/><Relationship Id="rId488" Type="http://schemas.openxmlformats.org/officeDocument/2006/relationships/image" Target="../media/image1067.png"/><Relationship Id="rId695" Type="http://schemas.openxmlformats.org/officeDocument/2006/relationships/customXml" Target="../ink/ink1574.xml"/><Relationship Id="rId709" Type="http://schemas.openxmlformats.org/officeDocument/2006/relationships/customXml" Target="../ink/ink1581.xml"/><Relationship Id="rId45" Type="http://schemas.openxmlformats.org/officeDocument/2006/relationships/customXml" Target="../ink/ink1301.xml"/><Relationship Id="rId348" Type="http://schemas.openxmlformats.org/officeDocument/2006/relationships/image" Target="../media/image8260.png"/><Relationship Id="rId555" Type="http://schemas.openxmlformats.org/officeDocument/2006/relationships/customXml" Target="../ink/ink1504.xml"/><Relationship Id="rId762" Type="http://schemas.openxmlformats.org/officeDocument/2006/relationships/image" Target="../media/image1180.png"/><Relationship Id="rId194" Type="http://schemas.openxmlformats.org/officeDocument/2006/relationships/image" Target="../media/image3350.png"/><Relationship Id="rId208" Type="http://schemas.openxmlformats.org/officeDocument/2006/relationships/image" Target="../media/image756.png"/><Relationship Id="rId415" Type="http://schemas.openxmlformats.org/officeDocument/2006/relationships/customXml" Target="../ink/ink1446.xml"/><Relationship Id="rId622" Type="http://schemas.openxmlformats.org/officeDocument/2006/relationships/image" Target="../media/image1118.png"/><Relationship Id="rId261" Type="http://schemas.openxmlformats.org/officeDocument/2006/relationships/customXml" Target="../ink/ink1369.xml"/><Relationship Id="rId499" Type="http://schemas.openxmlformats.org/officeDocument/2006/relationships/customXml" Target="../ink/ink1476.xml"/><Relationship Id="rId56" Type="http://schemas.openxmlformats.org/officeDocument/2006/relationships/image" Target="../media/image273.png"/><Relationship Id="rId359" Type="http://schemas.openxmlformats.org/officeDocument/2006/relationships/customXml" Target="../ink/ink1418.xml"/><Relationship Id="rId566" Type="http://schemas.openxmlformats.org/officeDocument/2006/relationships/image" Target="../media/image1106.png"/><Relationship Id="rId773" Type="http://schemas.openxmlformats.org/officeDocument/2006/relationships/customXml" Target="../ink/ink1613.xml"/><Relationship Id="rId219" Type="http://schemas.openxmlformats.org/officeDocument/2006/relationships/customXml" Target="../ink/ink1348.xml"/><Relationship Id="rId426" Type="http://schemas.openxmlformats.org/officeDocument/2006/relationships/image" Target="../media/image865.png"/><Relationship Id="rId633" Type="http://schemas.openxmlformats.org/officeDocument/2006/relationships/customXml" Target="../ink/ink1543.xml"/><Relationship Id="rId840" Type="http://schemas.openxmlformats.org/officeDocument/2006/relationships/image" Target="../media/image1057.png"/><Relationship Id="rId67" Type="http://schemas.openxmlformats.org/officeDocument/2006/relationships/customXml" Target="../ink/ink1312.xml"/><Relationship Id="rId272" Type="http://schemas.openxmlformats.org/officeDocument/2006/relationships/image" Target="../media/image464.png"/><Relationship Id="rId577" Type="http://schemas.openxmlformats.org/officeDocument/2006/relationships/customXml" Target="../ink/ink1515.xml"/><Relationship Id="rId700" Type="http://schemas.openxmlformats.org/officeDocument/2006/relationships/image" Target="../media/image1173.png"/><Relationship Id="rId784" Type="http://schemas.openxmlformats.org/officeDocument/2006/relationships/image" Target="../media/image1127.png"/><Relationship Id="rId437" Type="http://schemas.openxmlformats.org/officeDocument/2006/relationships/customXml" Target="../ink/ink1457.xml"/><Relationship Id="rId644" Type="http://schemas.openxmlformats.org/officeDocument/2006/relationships/image" Target="../media/image1145.png"/><Relationship Id="rId851" Type="http://schemas.openxmlformats.org/officeDocument/2006/relationships/customXml" Target="../ink/ink1652.xml"/><Relationship Id="rId283" Type="http://schemas.openxmlformats.org/officeDocument/2006/relationships/customXml" Target="../ink/ink1380.xml"/><Relationship Id="rId490" Type="http://schemas.openxmlformats.org/officeDocument/2006/relationships/image" Target="../media/image1068.png"/><Relationship Id="rId504" Type="http://schemas.openxmlformats.org/officeDocument/2006/relationships/image" Target="../media/image1075.png"/><Relationship Id="rId711" Type="http://schemas.openxmlformats.org/officeDocument/2006/relationships/customXml" Target="../ink/ink1582.xml"/><Relationship Id="rId78" Type="http://schemas.openxmlformats.org/officeDocument/2006/relationships/image" Target="../media/image2630.png"/><Relationship Id="rId350" Type="http://schemas.openxmlformats.org/officeDocument/2006/relationships/image" Target="../media/image8270.png"/><Relationship Id="rId588" Type="http://schemas.openxmlformats.org/officeDocument/2006/relationships/image" Target="../media/image1048.png"/><Relationship Id="rId795" Type="http://schemas.openxmlformats.org/officeDocument/2006/relationships/customXml" Target="../ink/ink1624.xml"/><Relationship Id="rId809" Type="http://schemas.openxmlformats.org/officeDocument/2006/relationships/customXml" Target="../ink/ink1631.xml"/><Relationship Id="rId9" Type="http://schemas.openxmlformats.org/officeDocument/2006/relationships/image" Target="../media/image2441.png"/><Relationship Id="rId210" Type="http://schemas.openxmlformats.org/officeDocument/2006/relationships/image" Target="../media/image757.png"/><Relationship Id="rId448" Type="http://schemas.openxmlformats.org/officeDocument/2006/relationships/image" Target="../media/image876.png"/><Relationship Id="rId655" Type="http://schemas.openxmlformats.org/officeDocument/2006/relationships/customXml" Target="../ink/ink1554.xml"/><Relationship Id="rId862" Type="http://schemas.openxmlformats.org/officeDocument/2006/relationships/image" Target="../media/image315.png"/><Relationship Id="rId294" Type="http://schemas.openxmlformats.org/officeDocument/2006/relationships/image" Target="../media/image475.png"/><Relationship Id="rId308" Type="http://schemas.openxmlformats.org/officeDocument/2006/relationships/image" Target="../media/image482.png"/><Relationship Id="rId515" Type="http://schemas.openxmlformats.org/officeDocument/2006/relationships/customXml" Target="../ink/ink1484.xml"/><Relationship Id="rId722" Type="http://schemas.openxmlformats.org/officeDocument/2006/relationships/image" Target="../media/image6570.png"/><Relationship Id="rId361" Type="http://schemas.openxmlformats.org/officeDocument/2006/relationships/customXml" Target="../ink/ink1419.xml"/><Relationship Id="rId599" Type="http://schemas.openxmlformats.org/officeDocument/2006/relationships/customXml" Target="../ink/ink1526.xml"/><Relationship Id="rId459" Type="http://schemas.openxmlformats.org/officeDocument/2006/relationships/customXml" Target="../ink/ink1466.xml"/><Relationship Id="rId666" Type="http://schemas.openxmlformats.org/officeDocument/2006/relationships/image" Target="../media/image1156.png"/><Relationship Id="rId873" Type="http://schemas.openxmlformats.org/officeDocument/2006/relationships/customXml" Target="../ink/ink1663.xml"/><Relationship Id="rId16" Type="http://schemas.openxmlformats.org/officeDocument/2006/relationships/customXml" Target="../ink/ink1289.xml"/><Relationship Id="rId221" Type="http://schemas.openxmlformats.org/officeDocument/2006/relationships/customXml" Target="../ink/ink1349.xml"/><Relationship Id="rId319" Type="http://schemas.openxmlformats.org/officeDocument/2006/relationships/customXml" Target="../ink/ink1398.xml"/><Relationship Id="rId526" Type="http://schemas.openxmlformats.org/officeDocument/2006/relationships/image" Target="../media/image1086.png"/><Relationship Id="rId733" Type="http://schemas.openxmlformats.org/officeDocument/2006/relationships/customXml" Target="../ink/ink1593.xml"/><Relationship Id="rId372" Type="http://schemas.openxmlformats.org/officeDocument/2006/relationships/image" Target="../media/image8380.png"/><Relationship Id="rId677" Type="http://schemas.openxmlformats.org/officeDocument/2006/relationships/customXml" Target="../ink/ink1565.xml"/><Relationship Id="rId800" Type="http://schemas.openxmlformats.org/officeDocument/2006/relationships/image" Target="../media/image1183.png"/><Relationship Id="rId232" Type="http://schemas.openxmlformats.org/officeDocument/2006/relationships/image" Target="../media/image768.png"/><Relationship Id="rId884" Type="http://schemas.openxmlformats.org/officeDocument/2006/relationships/image" Target="../media/image327.png"/><Relationship Id="rId27" Type="http://schemas.openxmlformats.org/officeDocument/2006/relationships/image" Target="../media/image44.png"/><Relationship Id="rId537" Type="http://schemas.openxmlformats.org/officeDocument/2006/relationships/customXml" Target="../ink/ink1495.xml"/><Relationship Id="rId744" Type="http://schemas.openxmlformats.org/officeDocument/2006/relationships/image" Target="../media/image6680.png"/><Relationship Id="rId80" Type="http://schemas.openxmlformats.org/officeDocument/2006/relationships/image" Target="../media/image2640.png"/><Relationship Id="rId176" Type="http://schemas.openxmlformats.org/officeDocument/2006/relationships/image" Target="../media/image335.png"/><Relationship Id="rId383" Type="http://schemas.openxmlformats.org/officeDocument/2006/relationships/customXml" Target="../ink/ink1430.xml"/><Relationship Id="rId590" Type="http://schemas.openxmlformats.org/officeDocument/2006/relationships/image" Target="../media/image1049.png"/><Relationship Id="rId604" Type="http://schemas.openxmlformats.org/officeDocument/2006/relationships/image" Target="../media/image1109.png"/><Relationship Id="rId811" Type="http://schemas.openxmlformats.org/officeDocument/2006/relationships/customXml" Target="../ink/ink1632.xml"/><Relationship Id="rId243" Type="http://schemas.openxmlformats.org/officeDocument/2006/relationships/customXml" Target="../ink/ink1360.xml"/><Relationship Id="rId450" Type="http://schemas.openxmlformats.org/officeDocument/2006/relationships/image" Target="../media/image877.png"/><Relationship Id="rId688" Type="http://schemas.openxmlformats.org/officeDocument/2006/relationships/image" Target="../media/image1167.png"/><Relationship Id="rId895" Type="http://schemas.openxmlformats.org/officeDocument/2006/relationships/customXml" Target="../ink/ink1676.xml"/><Relationship Id="rId38" Type="http://schemas.openxmlformats.org/officeDocument/2006/relationships/image" Target="../media/image264.png"/><Relationship Id="rId310" Type="http://schemas.openxmlformats.org/officeDocument/2006/relationships/image" Target="../media/image483.png"/><Relationship Id="rId548" Type="http://schemas.openxmlformats.org/officeDocument/2006/relationships/image" Target="../media/image1097.png"/><Relationship Id="rId755" Type="http://schemas.openxmlformats.org/officeDocument/2006/relationships/customXml" Target="../ink/ink1604.xml"/><Relationship Id="rId187" Type="http://schemas.openxmlformats.org/officeDocument/2006/relationships/customXml" Target="../ink/ink1332.xml"/><Relationship Id="rId394" Type="http://schemas.openxmlformats.org/officeDocument/2006/relationships/image" Target="../media/image849.png"/><Relationship Id="rId408" Type="http://schemas.openxmlformats.org/officeDocument/2006/relationships/image" Target="../media/image856.png"/><Relationship Id="rId615" Type="http://schemas.openxmlformats.org/officeDocument/2006/relationships/customXml" Target="../ink/ink1534.xml"/><Relationship Id="rId822" Type="http://schemas.openxmlformats.org/officeDocument/2006/relationships/image" Target="../media/image1194.png"/><Relationship Id="rId254" Type="http://schemas.openxmlformats.org/officeDocument/2006/relationships/image" Target="../media/image455.png"/><Relationship Id="rId699" Type="http://schemas.openxmlformats.org/officeDocument/2006/relationships/customXml" Target="../ink/ink1576.xml"/><Relationship Id="rId49" Type="http://schemas.openxmlformats.org/officeDocument/2006/relationships/customXml" Target="../ink/ink1303.xml"/><Relationship Id="rId461" Type="http://schemas.openxmlformats.org/officeDocument/2006/relationships/customXml" Target="../ink/ink1467.xml"/><Relationship Id="rId559" Type="http://schemas.openxmlformats.org/officeDocument/2006/relationships/customXml" Target="../ink/ink1506.xml"/><Relationship Id="rId766" Type="http://schemas.openxmlformats.org/officeDocument/2006/relationships/image" Target="../media/image1182.png"/><Relationship Id="rId198" Type="http://schemas.openxmlformats.org/officeDocument/2006/relationships/image" Target="../media/image3370.png"/><Relationship Id="rId321" Type="http://schemas.openxmlformats.org/officeDocument/2006/relationships/customXml" Target="../ink/ink1399.xml"/><Relationship Id="rId419" Type="http://schemas.openxmlformats.org/officeDocument/2006/relationships/customXml" Target="../ink/ink1448.xml"/><Relationship Id="rId626" Type="http://schemas.openxmlformats.org/officeDocument/2006/relationships/image" Target="../media/image1136.png"/><Relationship Id="rId833" Type="http://schemas.openxmlformats.org/officeDocument/2006/relationships/customXml" Target="../ink/ink1643.xml"/><Relationship Id="rId265" Type="http://schemas.openxmlformats.org/officeDocument/2006/relationships/customXml" Target="../ink/ink1371.xml"/><Relationship Id="rId332" Type="http://schemas.openxmlformats.org/officeDocument/2006/relationships/image" Target="../media/image494.png"/><Relationship Id="rId777" Type="http://schemas.openxmlformats.org/officeDocument/2006/relationships/customXml" Target="../ink/ink1615.xml"/><Relationship Id="rId637" Type="http://schemas.openxmlformats.org/officeDocument/2006/relationships/customXml" Target="../ink/ink1545.xml"/><Relationship Id="rId844" Type="http://schemas.openxmlformats.org/officeDocument/2006/relationships/image" Target="../media/image1059.png"/><Relationship Id="rId276" Type="http://schemas.openxmlformats.org/officeDocument/2006/relationships/image" Target="../media/image466.png"/><Relationship Id="rId690" Type="http://schemas.openxmlformats.org/officeDocument/2006/relationships/image" Target="../media/image1168.png"/><Relationship Id="rId704" Type="http://schemas.openxmlformats.org/officeDocument/2006/relationships/image" Target="../media/image1175.png"/><Relationship Id="rId40" Type="http://schemas.openxmlformats.org/officeDocument/2006/relationships/image" Target="../media/image265.png"/><Relationship Id="rId343" Type="http://schemas.openxmlformats.org/officeDocument/2006/relationships/customXml" Target="../ink/ink1410.xml"/><Relationship Id="rId550" Type="http://schemas.openxmlformats.org/officeDocument/2006/relationships/image" Target="../media/image1098.png"/><Relationship Id="rId788" Type="http://schemas.openxmlformats.org/officeDocument/2006/relationships/image" Target="../media/image1129.png"/><Relationship Id="rId203" Type="http://schemas.openxmlformats.org/officeDocument/2006/relationships/customXml" Target="../ink/ink1340.xml"/><Relationship Id="rId648" Type="http://schemas.openxmlformats.org/officeDocument/2006/relationships/image" Target="../media/image1147.png"/><Relationship Id="rId855" Type="http://schemas.openxmlformats.org/officeDocument/2006/relationships/customXml" Target="../ink/ink1654.xml"/><Relationship Id="rId287" Type="http://schemas.openxmlformats.org/officeDocument/2006/relationships/customXml" Target="../ink/ink1382.xml"/><Relationship Id="rId410" Type="http://schemas.openxmlformats.org/officeDocument/2006/relationships/image" Target="../media/image857.png"/><Relationship Id="rId494" Type="http://schemas.openxmlformats.org/officeDocument/2006/relationships/image" Target="../media/image1070.png"/><Relationship Id="rId508" Type="http://schemas.openxmlformats.org/officeDocument/2006/relationships/image" Target="../media/image1077.png"/><Relationship Id="rId715" Type="http://schemas.openxmlformats.org/officeDocument/2006/relationships/customXml" Target="../ink/ink1584.xml"/><Relationship Id="rId354" Type="http://schemas.openxmlformats.org/officeDocument/2006/relationships/image" Target="../media/image8290.png"/><Relationship Id="rId799" Type="http://schemas.openxmlformats.org/officeDocument/2006/relationships/customXml" Target="../ink/ink1626.xml"/><Relationship Id="rId51" Type="http://schemas.openxmlformats.org/officeDocument/2006/relationships/customXml" Target="../ink/ink1304.xml"/><Relationship Id="rId561" Type="http://schemas.openxmlformats.org/officeDocument/2006/relationships/customXml" Target="../ink/ink1507.xml"/><Relationship Id="rId659" Type="http://schemas.openxmlformats.org/officeDocument/2006/relationships/customXml" Target="../ink/ink1556.xml"/><Relationship Id="rId866" Type="http://schemas.openxmlformats.org/officeDocument/2006/relationships/image" Target="../media/image317.png"/><Relationship Id="rId214" Type="http://schemas.openxmlformats.org/officeDocument/2006/relationships/image" Target="../media/image759.png"/><Relationship Id="rId298" Type="http://schemas.openxmlformats.org/officeDocument/2006/relationships/image" Target="../media/image477.png"/><Relationship Id="rId421" Type="http://schemas.openxmlformats.org/officeDocument/2006/relationships/customXml" Target="../ink/ink1449.xml"/><Relationship Id="rId519" Type="http://schemas.openxmlformats.org/officeDocument/2006/relationships/customXml" Target="../ink/ink1486.xml"/><Relationship Id="rId726" Type="http://schemas.openxmlformats.org/officeDocument/2006/relationships/image" Target="../media/image6590.png"/><Relationship Id="rId62" Type="http://schemas.openxmlformats.org/officeDocument/2006/relationships/image" Target="../media/image276.png"/><Relationship Id="rId365" Type="http://schemas.openxmlformats.org/officeDocument/2006/relationships/customXml" Target="../ink/ink1421.xml"/><Relationship Id="rId572" Type="http://schemas.openxmlformats.org/officeDocument/2006/relationships/image" Target="../media/image966.png"/><Relationship Id="rId225" Type="http://schemas.openxmlformats.org/officeDocument/2006/relationships/customXml" Target="../ink/ink1351.xml"/><Relationship Id="rId432" Type="http://schemas.openxmlformats.org/officeDocument/2006/relationships/image" Target="../media/image868.png"/><Relationship Id="rId877" Type="http://schemas.openxmlformats.org/officeDocument/2006/relationships/customXml" Target="../ink/ink1665.xml"/><Relationship Id="rId737" Type="http://schemas.openxmlformats.org/officeDocument/2006/relationships/customXml" Target="../ink/ink1595.xml"/><Relationship Id="rId73" Type="http://schemas.openxmlformats.org/officeDocument/2006/relationships/customXml" Target="../ink/ink1315.xml"/><Relationship Id="rId169" Type="http://schemas.openxmlformats.org/officeDocument/2006/relationships/customXml" Target="../ink/ink1323.xml"/><Relationship Id="rId376" Type="http://schemas.openxmlformats.org/officeDocument/2006/relationships/image" Target="../media/image8400.png"/><Relationship Id="rId583" Type="http://schemas.openxmlformats.org/officeDocument/2006/relationships/customXml" Target="../ink/ink1518.xml"/><Relationship Id="rId790" Type="http://schemas.openxmlformats.org/officeDocument/2006/relationships/image" Target="../media/image1130.png"/><Relationship Id="rId804" Type="http://schemas.openxmlformats.org/officeDocument/2006/relationships/image" Target="../media/image1185.png"/><Relationship Id="rId4" Type="http://schemas.openxmlformats.org/officeDocument/2006/relationships/customXml" Target="../ink/ink1283.xml"/><Relationship Id="rId236" Type="http://schemas.openxmlformats.org/officeDocument/2006/relationships/image" Target="../media/image770.png"/><Relationship Id="rId443" Type="http://schemas.openxmlformats.org/officeDocument/2006/relationships/customXml" Target="../ink/ink1460.xml"/><Relationship Id="rId650" Type="http://schemas.openxmlformats.org/officeDocument/2006/relationships/image" Target="../media/image1148.png"/><Relationship Id="rId888" Type="http://schemas.openxmlformats.org/officeDocument/2006/relationships/image" Target="../media/image560.png"/><Relationship Id="rId303" Type="http://schemas.openxmlformats.org/officeDocument/2006/relationships/customXml" Target="../ink/ink1390.xml"/><Relationship Id="rId748" Type="http://schemas.openxmlformats.org/officeDocument/2006/relationships/image" Target="../media/image6700.png"/><Relationship Id="rId84" Type="http://schemas.openxmlformats.org/officeDocument/2006/relationships/image" Target="../media/image2660.png"/><Relationship Id="rId387" Type="http://schemas.openxmlformats.org/officeDocument/2006/relationships/customXml" Target="../ink/ink1432.xml"/><Relationship Id="rId510" Type="http://schemas.openxmlformats.org/officeDocument/2006/relationships/image" Target="../media/image1078.png"/><Relationship Id="rId594" Type="http://schemas.openxmlformats.org/officeDocument/2006/relationships/image" Target="../media/image1051.png"/><Relationship Id="rId608" Type="http://schemas.openxmlformats.org/officeDocument/2006/relationships/image" Target="../media/image1111.png"/><Relationship Id="rId815" Type="http://schemas.openxmlformats.org/officeDocument/2006/relationships/customXml" Target="../ink/ink1634.xml"/><Relationship Id="rId247" Type="http://schemas.openxmlformats.org/officeDocument/2006/relationships/customXml" Target="../ink/ink1362.xml"/><Relationship Id="rId899" Type="http://schemas.openxmlformats.org/officeDocument/2006/relationships/image" Target="../media/image1065.png"/><Relationship Id="rId661" Type="http://schemas.openxmlformats.org/officeDocument/2006/relationships/customXml" Target="../ink/ink1557.xml"/><Relationship Id="rId759" Type="http://schemas.openxmlformats.org/officeDocument/2006/relationships/customXml" Target="../ink/ink1606.xml"/><Relationship Id="rId11" Type="http://schemas.openxmlformats.org/officeDocument/2006/relationships/image" Target="../media/image2451.png"/><Relationship Id="rId314" Type="http://schemas.openxmlformats.org/officeDocument/2006/relationships/image" Target="../media/image485.png"/><Relationship Id="rId398" Type="http://schemas.openxmlformats.org/officeDocument/2006/relationships/image" Target="../media/image851.png"/><Relationship Id="rId521" Type="http://schemas.openxmlformats.org/officeDocument/2006/relationships/customXml" Target="../ink/ink1487.xml"/><Relationship Id="rId619" Type="http://schemas.openxmlformats.org/officeDocument/2006/relationships/customXml" Target="../ink/ink1536.xml"/><Relationship Id="rId826" Type="http://schemas.openxmlformats.org/officeDocument/2006/relationships/image" Target="../media/image45.png"/></Relationships>
</file>

<file path=ppt/slides/_rels/slide96.xml.rels><?xml version="1.0" encoding="UTF-8" standalone="yes"?>
<Relationships xmlns="http://schemas.openxmlformats.org/package/2006/relationships"><Relationship Id="rId117" Type="http://schemas.openxmlformats.org/officeDocument/2006/relationships/image" Target="../media/image1268.png"/><Relationship Id="rId299" Type="http://schemas.openxmlformats.org/officeDocument/2006/relationships/image" Target="../media/image1359.png"/><Relationship Id="rId21" Type="http://schemas.openxmlformats.org/officeDocument/2006/relationships/image" Target="../media/image1220.png"/><Relationship Id="rId63" Type="http://schemas.openxmlformats.org/officeDocument/2006/relationships/image" Target="../media/image1241.png"/><Relationship Id="rId159" Type="http://schemas.openxmlformats.org/officeDocument/2006/relationships/image" Target="../media/image1289.png"/><Relationship Id="rId324" Type="http://schemas.openxmlformats.org/officeDocument/2006/relationships/customXml" Target="../ink/ink1785.xml"/><Relationship Id="rId366" Type="http://schemas.openxmlformats.org/officeDocument/2006/relationships/customXml" Target="../ink/ink1796.xml"/><Relationship Id="rId531" Type="http://schemas.openxmlformats.org/officeDocument/2006/relationships/image" Target="../media/image1209.png"/><Relationship Id="rId433" Type="http://schemas.openxmlformats.org/officeDocument/2006/relationships/image" Target="../media/image1401.png"/><Relationship Id="rId475" Type="http://schemas.openxmlformats.org/officeDocument/2006/relationships/image" Target="../media/image1064.png"/><Relationship Id="rId32" Type="http://schemas.openxmlformats.org/officeDocument/2006/relationships/customXml" Target="../ink/ink1695.xml"/><Relationship Id="rId74" Type="http://schemas.openxmlformats.org/officeDocument/2006/relationships/customXml" Target="../ink/ink1716.xml"/><Relationship Id="rId128" Type="http://schemas.openxmlformats.org/officeDocument/2006/relationships/customXml" Target="../ink/ink1743.xml"/><Relationship Id="rId335" Type="http://schemas.openxmlformats.org/officeDocument/2006/relationships/image" Target="../media/image1377.png"/><Relationship Id="rId377" Type="http://schemas.openxmlformats.org/officeDocument/2006/relationships/image" Target="../media/image11910.png"/><Relationship Id="rId500" Type="http://schemas.openxmlformats.org/officeDocument/2006/relationships/customXml" Target="../ink/ink1863.xml"/><Relationship Id="rId542" Type="http://schemas.openxmlformats.org/officeDocument/2006/relationships/customXml" Target="../ink/ink1884.xml"/><Relationship Id="rId5" Type="http://schemas.openxmlformats.org/officeDocument/2006/relationships/image" Target="../media/image1212.png"/><Relationship Id="rId402" Type="http://schemas.openxmlformats.org/officeDocument/2006/relationships/customXml" Target="../ink/ink1814.xml"/><Relationship Id="rId444" Type="http://schemas.openxmlformats.org/officeDocument/2006/relationships/customXml" Target="../ink/ink1835.xml"/><Relationship Id="rId486" Type="http://schemas.openxmlformats.org/officeDocument/2006/relationships/customXml" Target="../ink/ink1856.xml"/><Relationship Id="rId43" Type="http://schemas.openxmlformats.org/officeDocument/2006/relationships/image" Target="../media/image1231.png"/><Relationship Id="rId139" Type="http://schemas.openxmlformats.org/officeDocument/2006/relationships/image" Target="../media/image1279.png"/><Relationship Id="rId290" Type="http://schemas.openxmlformats.org/officeDocument/2006/relationships/customXml" Target="../ink/ink1768.xml"/><Relationship Id="rId304" Type="http://schemas.openxmlformats.org/officeDocument/2006/relationships/customXml" Target="../ink/ink1775.xml"/><Relationship Id="rId388" Type="http://schemas.openxmlformats.org/officeDocument/2006/relationships/customXml" Target="../ink/ink1807.xml"/><Relationship Id="rId511" Type="http://schemas.openxmlformats.org/officeDocument/2006/relationships/image" Target="../media/image561.png"/><Relationship Id="rId85" Type="http://schemas.openxmlformats.org/officeDocument/2006/relationships/image" Target="../media/image1252.png"/><Relationship Id="rId150" Type="http://schemas.openxmlformats.org/officeDocument/2006/relationships/customXml" Target="../ink/ink1754.xml"/><Relationship Id="rId413" Type="http://schemas.openxmlformats.org/officeDocument/2006/relationships/image" Target="../media/image1391.png"/><Relationship Id="rId455" Type="http://schemas.openxmlformats.org/officeDocument/2006/relationships/image" Target="../media/image1412.png"/><Relationship Id="rId497" Type="http://schemas.openxmlformats.org/officeDocument/2006/relationships/image" Target="../media/image322.png"/><Relationship Id="rId12" Type="http://schemas.openxmlformats.org/officeDocument/2006/relationships/customXml" Target="../ink/ink1685.xml"/><Relationship Id="rId108" Type="http://schemas.openxmlformats.org/officeDocument/2006/relationships/customXml" Target="../ink/ink1733.xml"/><Relationship Id="rId315" Type="http://schemas.openxmlformats.org/officeDocument/2006/relationships/image" Target="../media/image1367.png"/><Relationship Id="rId522" Type="http://schemas.openxmlformats.org/officeDocument/2006/relationships/customXml" Target="../ink/ink1874.xml"/><Relationship Id="rId54" Type="http://schemas.openxmlformats.org/officeDocument/2006/relationships/customXml" Target="../ink/ink1706.xml"/><Relationship Id="rId96" Type="http://schemas.openxmlformats.org/officeDocument/2006/relationships/customXml" Target="../ink/ink1727.xml"/><Relationship Id="rId161" Type="http://schemas.openxmlformats.org/officeDocument/2006/relationships/image" Target="../media/image1290.png"/><Relationship Id="rId399" Type="http://schemas.openxmlformats.org/officeDocument/2006/relationships/image" Target="../media/image1202.png"/><Relationship Id="rId424" Type="http://schemas.openxmlformats.org/officeDocument/2006/relationships/customXml" Target="../ink/ink1825.xml"/><Relationship Id="rId466" Type="http://schemas.openxmlformats.org/officeDocument/2006/relationships/customXml" Target="../ink/ink1846.xml"/><Relationship Id="rId23" Type="http://schemas.openxmlformats.org/officeDocument/2006/relationships/image" Target="../media/image1221.png"/><Relationship Id="rId119" Type="http://schemas.openxmlformats.org/officeDocument/2006/relationships/image" Target="../media/image1269.png"/><Relationship Id="rId326" Type="http://schemas.openxmlformats.org/officeDocument/2006/relationships/customXml" Target="../ink/ink1786.xml"/><Relationship Id="rId533" Type="http://schemas.openxmlformats.org/officeDocument/2006/relationships/image" Target="../media/image1210.png"/><Relationship Id="rId65" Type="http://schemas.openxmlformats.org/officeDocument/2006/relationships/image" Target="../media/image1242.png"/><Relationship Id="rId130" Type="http://schemas.openxmlformats.org/officeDocument/2006/relationships/customXml" Target="../ink/ink1744.xml"/><Relationship Id="rId368" Type="http://schemas.openxmlformats.org/officeDocument/2006/relationships/customXml" Target="../ink/ink1797.xml"/><Relationship Id="rId435" Type="http://schemas.openxmlformats.org/officeDocument/2006/relationships/image" Target="../media/image1402.png"/><Relationship Id="rId477" Type="http://schemas.openxmlformats.org/officeDocument/2006/relationships/image" Target="../media/image312.png"/><Relationship Id="rId281" Type="http://schemas.openxmlformats.org/officeDocument/2006/relationships/image" Target="../media/image1350.png"/><Relationship Id="rId337" Type="http://schemas.openxmlformats.org/officeDocument/2006/relationships/image" Target="../media/image1378.png"/><Relationship Id="rId502" Type="http://schemas.openxmlformats.org/officeDocument/2006/relationships/customXml" Target="../ink/ink1864.xml"/><Relationship Id="rId34" Type="http://schemas.openxmlformats.org/officeDocument/2006/relationships/customXml" Target="../ink/ink1696.xml"/><Relationship Id="rId76" Type="http://schemas.openxmlformats.org/officeDocument/2006/relationships/customXml" Target="../ink/ink1717.xml"/><Relationship Id="rId141" Type="http://schemas.openxmlformats.org/officeDocument/2006/relationships/image" Target="../media/image1280.png"/><Relationship Id="rId379" Type="http://schemas.openxmlformats.org/officeDocument/2006/relationships/image" Target="../media/image11920.png"/><Relationship Id="rId544" Type="http://schemas.openxmlformats.org/officeDocument/2006/relationships/customXml" Target="../ink/ink1885.xml"/><Relationship Id="rId7" Type="http://schemas.openxmlformats.org/officeDocument/2006/relationships/image" Target="../media/image1213.png"/><Relationship Id="rId390" Type="http://schemas.openxmlformats.org/officeDocument/2006/relationships/customXml" Target="../ink/ink1808.xml"/><Relationship Id="rId404" Type="http://schemas.openxmlformats.org/officeDocument/2006/relationships/customXml" Target="../ink/ink1815.xml"/><Relationship Id="rId446" Type="http://schemas.openxmlformats.org/officeDocument/2006/relationships/customXml" Target="../ink/ink1836.xml"/><Relationship Id="rId292" Type="http://schemas.openxmlformats.org/officeDocument/2006/relationships/customXml" Target="../ink/ink1769.xml"/><Relationship Id="rId306" Type="http://schemas.openxmlformats.org/officeDocument/2006/relationships/customXml" Target="../ink/ink1776.xml"/><Relationship Id="rId488" Type="http://schemas.openxmlformats.org/officeDocument/2006/relationships/customXml" Target="../ink/ink1857.xml"/><Relationship Id="rId45" Type="http://schemas.openxmlformats.org/officeDocument/2006/relationships/image" Target="../media/image1232.png"/><Relationship Id="rId87" Type="http://schemas.openxmlformats.org/officeDocument/2006/relationships/image" Target="../media/image1253.png"/><Relationship Id="rId110" Type="http://schemas.openxmlformats.org/officeDocument/2006/relationships/customXml" Target="../ink/ink1734.xml"/><Relationship Id="rId513" Type="http://schemas.openxmlformats.org/officeDocument/2006/relationships/image" Target="../media/image839.png"/><Relationship Id="rId152" Type="http://schemas.openxmlformats.org/officeDocument/2006/relationships/customXml" Target="../ink/ink1755.xml"/><Relationship Id="rId415" Type="http://schemas.openxmlformats.org/officeDocument/2006/relationships/image" Target="../media/image1392.png"/><Relationship Id="rId457" Type="http://schemas.openxmlformats.org/officeDocument/2006/relationships/image" Target="../media/image1413.png"/><Relationship Id="rId499" Type="http://schemas.openxmlformats.org/officeDocument/2006/relationships/image" Target="../media/image323.png"/><Relationship Id="rId14" Type="http://schemas.openxmlformats.org/officeDocument/2006/relationships/customXml" Target="../ink/ink1686.xml"/><Relationship Id="rId56" Type="http://schemas.openxmlformats.org/officeDocument/2006/relationships/customXml" Target="../ink/ink1707.xml"/><Relationship Id="rId317" Type="http://schemas.openxmlformats.org/officeDocument/2006/relationships/image" Target="../media/image1368.png"/><Relationship Id="rId524" Type="http://schemas.openxmlformats.org/officeDocument/2006/relationships/customXml" Target="../ink/ink1875.xml"/><Relationship Id="rId98" Type="http://schemas.openxmlformats.org/officeDocument/2006/relationships/customXml" Target="../ink/ink1728.xml"/><Relationship Id="rId121" Type="http://schemas.openxmlformats.org/officeDocument/2006/relationships/image" Target="../media/image1270.png"/><Relationship Id="rId163" Type="http://schemas.openxmlformats.org/officeDocument/2006/relationships/image" Target="../media/image1291.png"/><Relationship Id="rId370" Type="http://schemas.openxmlformats.org/officeDocument/2006/relationships/customXml" Target="../ink/ink1798.xml"/><Relationship Id="rId426" Type="http://schemas.openxmlformats.org/officeDocument/2006/relationships/customXml" Target="../ink/ink1826.xml"/><Relationship Id="rId468" Type="http://schemas.openxmlformats.org/officeDocument/2006/relationships/customXml" Target="../ink/ink1847.xml"/><Relationship Id="rId25" Type="http://schemas.openxmlformats.org/officeDocument/2006/relationships/image" Target="../media/image1222.png"/><Relationship Id="rId67" Type="http://schemas.openxmlformats.org/officeDocument/2006/relationships/image" Target="../media/image1243.png"/><Relationship Id="rId328" Type="http://schemas.openxmlformats.org/officeDocument/2006/relationships/customXml" Target="../ink/ink1787.xml"/><Relationship Id="rId535" Type="http://schemas.openxmlformats.org/officeDocument/2006/relationships/image" Target="../media/image1211.png"/><Relationship Id="rId132" Type="http://schemas.openxmlformats.org/officeDocument/2006/relationships/customXml" Target="../ink/ink1745.xml"/><Relationship Id="rId381" Type="http://schemas.openxmlformats.org/officeDocument/2006/relationships/image" Target="../media/image11930.png"/><Relationship Id="rId437" Type="http://schemas.openxmlformats.org/officeDocument/2006/relationships/image" Target="../media/image1403.png"/><Relationship Id="rId479" Type="http://schemas.openxmlformats.org/officeDocument/2006/relationships/image" Target="../media/image313.png"/><Relationship Id="rId36" Type="http://schemas.openxmlformats.org/officeDocument/2006/relationships/customXml" Target="../ink/ink1697.xml"/><Relationship Id="rId283" Type="http://schemas.openxmlformats.org/officeDocument/2006/relationships/image" Target="../media/image1351.png"/><Relationship Id="rId339" Type="http://schemas.openxmlformats.org/officeDocument/2006/relationships/image" Target="../media/image1379.png"/><Relationship Id="rId490" Type="http://schemas.openxmlformats.org/officeDocument/2006/relationships/customXml" Target="../ink/ink1858.xml"/><Relationship Id="rId504" Type="http://schemas.openxmlformats.org/officeDocument/2006/relationships/customXml" Target="../ink/ink1865.xml"/><Relationship Id="rId546" Type="http://schemas.openxmlformats.org/officeDocument/2006/relationships/customXml" Target="../ink/ink1886.xml"/><Relationship Id="rId78" Type="http://schemas.openxmlformats.org/officeDocument/2006/relationships/customXml" Target="../ink/ink1718.xml"/><Relationship Id="rId101" Type="http://schemas.openxmlformats.org/officeDocument/2006/relationships/image" Target="../media/image1260.png"/><Relationship Id="rId143" Type="http://schemas.openxmlformats.org/officeDocument/2006/relationships/image" Target="../media/image1281.png"/><Relationship Id="rId406" Type="http://schemas.openxmlformats.org/officeDocument/2006/relationships/customXml" Target="../ink/ink1816.xml"/><Relationship Id="rId9" Type="http://schemas.openxmlformats.org/officeDocument/2006/relationships/image" Target="../media/image1214.png"/><Relationship Id="rId392" Type="http://schemas.openxmlformats.org/officeDocument/2006/relationships/customXml" Target="../ink/ink1809.xml"/><Relationship Id="rId448" Type="http://schemas.openxmlformats.org/officeDocument/2006/relationships/customXml" Target="../ink/ink1837.xml"/><Relationship Id="rId294" Type="http://schemas.openxmlformats.org/officeDocument/2006/relationships/customXml" Target="../ink/ink1770.xml"/><Relationship Id="rId308" Type="http://schemas.openxmlformats.org/officeDocument/2006/relationships/customXml" Target="../ink/ink1777.xml"/><Relationship Id="rId515" Type="http://schemas.openxmlformats.org/officeDocument/2006/relationships/image" Target="../media/image840.png"/><Relationship Id="rId47" Type="http://schemas.openxmlformats.org/officeDocument/2006/relationships/image" Target="../media/image1233.png"/><Relationship Id="rId89" Type="http://schemas.openxmlformats.org/officeDocument/2006/relationships/image" Target="../media/image1254.png"/><Relationship Id="rId112" Type="http://schemas.openxmlformats.org/officeDocument/2006/relationships/customXml" Target="../ink/ink1735.xml"/><Relationship Id="rId154" Type="http://schemas.openxmlformats.org/officeDocument/2006/relationships/customXml" Target="../ink/ink1756.xml"/><Relationship Id="rId361" Type="http://schemas.openxmlformats.org/officeDocument/2006/relationships/image" Target="../media/image11830.png"/><Relationship Id="rId417" Type="http://schemas.openxmlformats.org/officeDocument/2006/relationships/image" Target="../media/image1393.png"/><Relationship Id="rId459" Type="http://schemas.openxmlformats.org/officeDocument/2006/relationships/image" Target="../media/image45.png"/><Relationship Id="rId16" Type="http://schemas.openxmlformats.org/officeDocument/2006/relationships/customXml" Target="../ink/ink1687.xml"/><Relationship Id="rId319" Type="http://schemas.openxmlformats.org/officeDocument/2006/relationships/image" Target="../media/image1369.png"/><Relationship Id="rId470" Type="http://schemas.openxmlformats.org/officeDocument/2006/relationships/customXml" Target="../ink/ink1848.xml"/><Relationship Id="rId526" Type="http://schemas.openxmlformats.org/officeDocument/2006/relationships/customXml" Target="../ink/ink1876.xml"/><Relationship Id="rId58" Type="http://schemas.openxmlformats.org/officeDocument/2006/relationships/customXml" Target="../ink/ink1708.xml"/><Relationship Id="rId123" Type="http://schemas.openxmlformats.org/officeDocument/2006/relationships/image" Target="../media/image1271.png"/><Relationship Id="rId330" Type="http://schemas.openxmlformats.org/officeDocument/2006/relationships/customXml" Target="../ink/ink1788.xml"/><Relationship Id="rId165" Type="http://schemas.openxmlformats.org/officeDocument/2006/relationships/image" Target="../media/image1292.png"/><Relationship Id="rId372" Type="http://schemas.openxmlformats.org/officeDocument/2006/relationships/customXml" Target="../ink/ink1799.xml"/><Relationship Id="rId428" Type="http://schemas.openxmlformats.org/officeDocument/2006/relationships/customXml" Target="../ink/ink1827.xml"/><Relationship Id="rId481" Type="http://schemas.openxmlformats.org/officeDocument/2006/relationships/image" Target="../media/image314.png"/><Relationship Id="rId27" Type="http://schemas.openxmlformats.org/officeDocument/2006/relationships/image" Target="../media/image1223.png"/><Relationship Id="rId69" Type="http://schemas.openxmlformats.org/officeDocument/2006/relationships/image" Target="../media/image1244.png"/><Relationship Id="rId134" Type="http://schemas.openxmlformats.org/officeDocument/2006/relationships/customXml" Target="../ink/ink1746.xml"/><Relationship Id="rId537" Type="http://schemas.openxmlformats.org/officeDocument/2006/relationships/image" Target="../media/image1294.png"/><Relationship Id="rId80" Type="http://schemas.openxmlformats.org/officeDocument/2006/relationships/customXml" Target="../ink/ink1719.xml"/><Relationship Id="rId155" Type="http://schemas.openxmlformats.org/officeDocument/2006/relationships/image" Target="../media/image1287.png"/><Relationship Id="rId362" Type="http://schemas.openxmlformats.org/officeDocument/2006/relationships/customXml" Target="../ink/ink1794.xml"/><Relationship Id="rId383" Type="http://schemas.openxmlformats.org/officeDocument/2006/relationships/image" Target="../media/image11940.png"/><Relationship Id="rId418" Type="http://schemas.openxmlformats.org/officeDocument/2006/relationships/customXml" Target="../ink/ink1822.xml"/><Relationship Id="rId439" Type="http://schemas.openxmlformats.org/officeDocument/2006/relationships/image" Target="../media/image1404.png"/><Relationship Id="rId285" Type="http://schemas.openxmlformats.org/officeDocument/2006/relationships/image" Target="../media/image1352.png"/><Relationship Id="rId450" Type="http://schemas.openxmlformats.org/officeDocument/2006/relationships/customXml" Target="../ink/ink1838.xml"/><Relationship Id="rId471" Type="http://schemas.openxmlformats.org/officeDocument/2006/relationships/image" Target="../media/image1062.png"/><Relationship Id="rId506" Type="http://schemas.openxmlformats.org/officeDocument/2006/relationships/customXml" Target="../ink/ink1866.xml"/><Relationship Id="rId17" Type="http://schemas.openxmlformats.org/officeDocument/2006/relationships/image" Target="../media/image1218.png"/><Relationship Id="rId38" Type="http://schemas.openxmlformats.org/officeDocument/2006/relationships/customXml" Target="../ink/ink1698.xml"/><Relationship Id="rId59" Type="http://schemas.openxmlformats.org/officeDocument/2006/relationships/image" Target="../media/image1239.png"/><Relationship Id="rId103" Type="http://schemas.openxmlformats.org/officeDocument/2006/relationships/image" Target="../media/image1261.png"/><Relationship Id="rId124" Type="http://schemas.openxmlformats.org/officeDocument/2006/relationships/customXml" Target="../ink/ink1741.xml"/><Relationship Id="rId310" Type="http://schemas.openxmlformats.org/officeDocument/2006/relationships/customXml" Target="../ink/ink1778.xml"/><Relationship Id="rId492" Type="http://schemas.openxmlformats.org/officeDocument/2006/relationships/customXml" Target="../ink/ink1859.xml"/><Relationship Id="rId527" Type="http://schemas.openxmlformats.org/officeDocument/2006/relationships/image" Target="../media/image1065.png"/><Relationship Id="rId70" Type="http://schemas.openxmlformats.org/officeDocument/2006/relationships/customXml" Target="../ink/ink1714.xml"/><Relationship Id="rId91" Type="http://schemas.openxmlformats.org/officeDocument/2006/relationships/image" Target="../media/image1255.png"/><Relationship Id="rId145" Type="http://schemas.openxmlformats.org/officeDocument/2006/relationships/image" Target="../media/image1282.png"/><Relationship Id="rId166" Type="http://schemas.openxmlformats.org/officeDocument/2006/relationships/customXml" Target="../ink/ink1762.xml"/><Relationship Id="rId331" Type="http://schemas.openxmlformats.org/officeDocument/2006/relationships/image" Target="../media/image1375.png"/><Relationship Id="rId373" Type="http://schemas.openxmlformats.org/officeDocument/2006/relationships/image" Target="../media/image11890.png"/><Relationship Id="rId394" Type="http://schemas.openxmlformats.org/officeDocument/2006/relationships/customXml" Target="../ink/ink1810.xml"/><Relationship Id="rId408" Type="http://schemas.openxmlformats.org/officeDocument/2006/relationships/customXml" Target="../ink/ink1817.xml"/><Relationship Id="rId429" Type="http://schemas.openxmlformats.org/officeDocument/2006/relationships/image" Target="../media/image1399.png"/><Relationship Id="rId1" Type="http://schemas.openxmlformats.org/officeDocument/2006/relationships/slideLayout" Target="../slideLayouts/slideLayout4.xml"/><Relationship Id="rId440" Type="http://schemas.openxmlformats.org/officeDocument/2006/relationships/customXml" Target="../ink/ink1833.xml"/><Relationship Id="rId28" Type="http://schemas.openxmlformats.org/officeDocument/2006/relationships/customXml" Target="../ink/ink1693.xml"/><Relationship Id="rId49" Type="http://schemas.openxmlformats.org/officeDocument/2006/relationships/image" Target="../media/image1234.png"/><Relationship Id="rId114" Type="http://schemas.openxmlformats.org/officeDocument/2006/relationships/customXml" Target="../ink/ink1736.xml"/><Relationship Id="rId296" Type="http://schemas.openxmlformats.org/officeDocument/2006/relationships/customXml" Target="../ink/ink1771.xml"/><Relationship Id="rId300" Type="http://schemas.openxmlformats.org/officeDocument/2006/relationships/customXml" Target="../ink/ink1773.xml"/><Relationship Id="rId461" Type="http://schemas.openxmlformats.org/officeDocument/2006/relationships/image" Target="../media/image46.png"/><Relationship Id="rId482" Type="http://schemas.openxmlformats.org/officeDocument/2006/relationships/customXml" Target="../ink/ink1854.xml"/><Relationship Id="rId517" Type="http://schemas.openxmlformats.org/officeDocument/2006/relationships/image" Target="../media/image841.png"/><Relationship Id="rId538" Type="http://schemas.openxmlformats.org/officeDocument/2006/relationships/customXml" Target="../ink/ink1882.xml"/><Relationship Id="rId60" Type="http://schemas.openxmlformats.org/officeDocument/2006/relationships/customXml" Target="../ink/ink1709.xml"/><Relationship Id="rId81" Type="http://schemas.openxmlformats.org/officeDocument/2006/relationships/image" Target="../media/image1250.png"/><Relationship Id="rId135" Type="http://schemas.openxmlformats.org/officeDocument/2006/relationships/image" Target="../media/image1277.png"/><Relationship Id="rId156" Type="http://schemas.openxmlformats.org/officeDocument/2006/relationships/customXml" Target="../ink/ink1757.xml"/><Relationship Id="rId321" Type="http://schemas.openxmlformats.org/officeDocument/2006/relationships/image" Target="../media/image1370.png"/><Relationship Id="rId363" Type="http://schemas.openxmlformats.org/officeDocument/2006/relationships/image" Target="../media/image11840.png"/><Relationship Id="rId384" Type="http://schemas.openxmlformats.org/officeDocument/2006/relationships/customXml" Target="../ink/ink1805.xml"/><Relationship Id="rId419" Type="http://schemas.openxmlformats.org/officeDocument/2006/relationships/image" Target="../media/image1394.png"/><Relationship Id="rId430" Type="http://schemas.openxmlformats.org/officeDocument/2006/relationships/customXml" Target="../ink/ink1828.xml"/><Relationship Id="rId18" Type="http://schemas.openxmlformats.org/officeDocument/2006/relationships/customXml" Target="../ink/ink1688.xml"/><Relationship Id="rId39" Type="http://schemas.openxmlformats.org/officeDocument/2006/relationships/image" Target="../media/image1229.png"/><Relationship Id="rId286" Type="http://schemas.openxmlformats.org/officeDocument/2006/relationships/customXml" Target="../ink/ink1766.xml"/><Relationship Id="rId451" Type="http://schemas.openxmlformats.org/officeDocument/2006/relationships/image" Target="../media/image1410.png"/><Relationship Id="rId472" Type="http://schemas.openxmlformats.org/officeDocument/2006/relationships/customXml" Target="../ink/ink1849.xml"/><Relationship Id="rId493" Type="http://schemas.openxmlformats.org/officeDocument/2006/relationships/image" Target="../media/image320.png"/><Relationship Id="rId507" Type="http://schemas.openxmlformats.org/officeDocument/2006/relationships/image" Target="../media/image328.png"/><Relationship Id="rId528" Type="http://schemas.openxmlformats.org/officeDocument/2006/relationships/customXml" Target="../ink/ink1877.xml"/><Relationship Id="rId50" Type="http://schemas.openxmlformats.org/officeDocument/2006/relationships/customXml" Target="../ink/ink1704.xml"/><Relationship Id="rId104" Type="http://schemas.openxmlformats.org/officeDocument/2006/relationships/customXml" Target="../ink/ink1731.xml"/><Relationship Id="rId125" Type="http://schemas.openxmlformats.org/officeDocument/2006/relationships/image" Target="../media/image1272.png"/><Relationship Id="rId146" Type="http://schemas.openxmlformats.org/officeDocument/2006/relationships/customXml" Target="../ink/ink1752.xml"/><Relationship Id="rId167" Type="http://schemas.openxmlformats.org/officeDocument/2006/relationships/image" Target="../media/image1293.png"/><Relationship Id="rId311" Type="http://schemas.openxmlformats.org/officeDocument/2006/relationships/image" Target="../media/image1365.png"/><Relationship Id="rId332" Type="http://schemas.openxmlformats.org/officeDocument/2006/relationships/customXml" Target="../ink/ink1789.xml"/><Relationship Id="rId374" Type="http://schemas.openxmlformats.org/officeDocument/2006/relationships/customXml" Target="../ink/ink1800.xml"/><Relationship Id="rId395" Type="http://schemas.openxmlformats.org/officeDocument/2006/relationships/image" Target="../media/image1200.png"/><Relationship Id="rId409" Type="http://schemas.openxmlformats.org/officeDocument/2006/relationships/image" Target="../media/image1207.png"/><Relationship Id="rId71" Type="http://schemas.openxmlformats.org/officeDocument/2006/relationships/image" Target="../media/image1245.png"/><Relationship Id="rId92" Type="http://schemas.openxmlformats.org/officeDocument/2006/relationships/customXml" Target="../ink/ink1725.xml"/><Relationship Id="rId420" Type="http://schemas.openxmlformats.org/officeDocument/2006/relationships/customXml" Target="../ink/ink1823.xml"/><Relationship Id="rId2" Type="http://schemas.openxmlformats.org/officeDocument/2006/relationships/customXml" Target="../ink/ink1680.xml"/><Relationship Id="rId29" Type="http://schemas.openxmlformats.org/officeDocument/2006/relationships/image" Target="../media/image1224.png"/><Relationship Id="rId297" Type="http://schemas.openxmlformats.org/officeDocument/2006/relationships/image" Target="../media/image1358.png"/><Relationship Id="rId441" Type="http://schemas.openxmlformats.org/officeDocument/2006/relationships/image" Target="../media/image1405.png"/><Relationship Id="rId462" Type="http://schemas.openxmlformats.org/officeDocument/2006/relationships/customXml" Target="../ink/ink1844.xml"/><Relationship Id="rId483" Type="http://schemas.openxmlformats.org/officeDocument/2006/relationships/image" Target="../media/image315.png"/><Relationship Id="rId518" Type="http://schemas.openxmlformats.org/officeDocument/2006/relationships/customXml" Target="../ink/ink1872.xml"/><Relationship Id="rId539" Type="http://schemas.openxmlformats.org/officeDocument/2006/relationships/image" Target="../media/image1295.png"/><Relationship Id="rId40" Type="http://schemas.openxmlformats.org/officeDocument/2006/relationships/customXml" Target="../ink/ink1699.xml"/><Relationship Id="rId115" Type="http://schemas.openxmlformats.org/officeDocument/2006/relationships/image" Target="../media/image1267.png"/><Relationship Id="rId136" Type="http://schemas.openxmlformats.org/officeDocument/2006/relationships/customXml" Target="../ink/ink1747.xml"/><Relationship Id="rId157" Type="http://schemas.openxmlformats.org/officeDocument/2006/relationships/image" Target="../media/image1288.png"/><Relationship Id="rId301" Type="http://schemas.openxmlformats.org/officeDocument/2006/relationships/image" Target="../media/image1360.png"/><Relationship Id="rId322" Type="http://schemas.openxmlformats.org/officeDocument/2006/relationships/customXml" Target="../ink/ink1784.xml"/><Relationship Id="rId364" Type="http://schemas.openxmlformats.org/officeDocument/2006/relationships/customXml" Target="../ink/ink1795.xml"/><Relationship Id="rId61" Type="http://schemas.openxmlformats.org/officeDocument/2006/relationships/image" Target="../media/image1240.png"/><Relationship Id="rId82" Type="http://schemas.openxmlformats.org/officeDocument/2006/relationships/customXml" Target="../ink/ink1720.xml"/><Relationship Id="rId385" Type="http://schemas.openxmlformats.org/officeDocument/2006/relationships/image" Target="../media/image11950.png"/><Relationship Id="rId19" Type="http://schemas.openxmlformats.org/officeDocument/2006/relationships/image" Target="../media/image1219.png"/><Relationship Id="rId287" Type="http://schemas.openxmlformats.org/officeDocument/2006/relationships/image" Target="../media/image1353.png"/><Relationship Id="rId410" Type="http://schemas.openxmlformats.org/officeDocument/2006/relationships/customXml" Target="../ink/ink1818.xml"/><Relationship Id="rId431" Type="http://schemas.openxmlformats.org/officeDocument/2006/relationships/image" Target="../media/image1400.png"/><Relationship Id="rId452" Type="http://schemas.openxmlformats.org/officeDocument/2006/relationships/customXml" Target="../ink/ink1839.xml"/><Relationship Id="rId473" Type="http://schemas.openxmlformats.org/officeDocument/2006/relationships/image" Target="../media/image1063.png"/><Relationship Id="rId494" Type="http://schemas.openxmlformats.org/officeDocument/2006/relationships/customXml" Target="../ink/ink1860.xml"/><Relationship Id="rId508" Type="http://schemas.openxmlformats.org/officeDocument/2006/relationships/customXml" Target="../ink/ink1867.xml"/><Relationship Id="rId529" Type="http://schemas.openxmlformats.org/officeDocument/2006/relationships/image" Target="../media/image1208.png"/><Relationship Id="rId30" Type="http://schemas.openxmlformats.org/officeDocument/2006/relationships/customXml" Target="../ink/ink1694.xml"/><Relationship Id="rId105" Type="http://schemas.openxmlformats.org/officeDocument/2006/relationships/image" Target="../media/image1262.png"/><Relationship Id="rId126" Type="http://schemas.openxmlformats.org/officeDocument/2006/relationships/customXml" Target="../ink/ink1742.xml"/><Relationship Id="rId147" Type="http://schemas.openxmlformats.org/officeDocument/2006/relationships/image" Target="../media/image1283.png"/><Relationship Id="rId168" Type="http://schemas.openxmlformats.org/officeDocument/2006/relationships/customXml" Target="../ink/ink1763.xml"/><Relationship Id="rId312" Type="http://schemas.openxmlformats.org/officeDocument/2006/relationships/customXml" Target="../ink/ink1779.xml"/><Relationship Id="rId333" Type="http://schemas.openxmlformats.org/officeDocument/2006/relationships/image" Target="../media/image1376.png"/><Relationship Id="rId540" Type="http://schemas.openxmlformats.org/officeDocument/2006/relationships/customXml" Target="../ink/ink1883.xml"/><Relationship Id="rId51" Type="http://schemas.openxmlformats.org/officeDocument/2006/relationships/image" Target="../media/image1235.png"/><Relationship Id="rId72" Type="http://schemas.openxmlformats.org/officeDocument/2006/relationships/customXml" Target="../ink/ink1715.xml"/><Relationship Id="rId93" Type="http://schemas.openxmlformats.org/officeDocument/2006/relationships/image" Target="../media/image1256.png"/><Relationship Id="rId375" Type="http://schemas.openxmlformats.org/officeDocument/2006/relationships/image" Target="../media/image11900.png"/><Relationship Id="rId396" Type="http://schemas.openxmlformats.org/officeDocument/2006/relationships/customXml" Target="../ink/ink1811.xml"/><Relationship Id="rId3" Type="http://schemas.openxmlformats.org/officeDocument/2006/relationships/image" Target="../media/image1300.png"/><Relationship Id="rId298" Type="http://schemas.openxmlformats.org/officeDocument/2006/relationships/customXml" Target="../ink/ink1772.xml"/><Relationship Id="rId400" Type="http://schemas.openxmlformats.org/officeDocument/2006/relationships/customXml" Target="../ink/ink1813.xml"/><Relationship Id="rId421" Type="http://schemas.openxmlformats.org/officeDocument/2006/relationships/image" Target="../media/image1395.png"/><Relationship Id="rId442" Type="http://schemas.openxmlformats.org/officeDocument/2006/relationships/customXml" Target="../ink/ink1834.xml"/><Relationship Id="rId463" Type="http://schemas.openxmlformats.org/officeDocument/2006/relationships/image" Target="../media/image47.png"/><Relationship Id="rId484" Type="http://schemas.openxmlformats.org/officeDocument/2006/relationships/customXml" Target="../ink/ink1855.xml"/><Relationship Id="rId519" Type="http://schemas.openxmlformats.org/officeDocument/2006/relationships/image" Target="../media/image842.png"/><Relationship Id="rId116" Type="http://schemas.openxmlformats.org/officeDocument/2006/relationships/customXml" Target="../ink/ink1737.xml"/><Relationship Id="rId137" Type="http://schemas.openxmlformats.org/officeDocument/2006/relationships/image" Target="../media/image1278.png"/><Relationship Id="rId158" Type="http://schemas.openxmlformats.org/officeDocument/2006/relationships/customXml" Target="../ink/ink1758.xml"/><Relationship Id="rId302" Type="http://schemas.openxmlformats.org/officeDocument/2006/relationships/customXml" Target="../ink/ink1774.xml"/><Relationship Id="rId323" Type="http://schemas.openxmlformats.org/officeDocument/2006/relationships/image" Target="../media/image1371.png"/><Relationship Id="rId530" Type="http://schemas.openxmlformats.org/officeDocument/2006/relationships/customXml" Target="../ink/ink1878.xml"/><Relationship Id="rId20" Type="http://schemas.openxmlformats.org/officeDocument/2006/relationships/customXml" Target="../ink/ink1689.xml"/><Relationship Id="rId41" Type="http://schemas.openxmlformats.org/officeDocument/2006/relationships/image" Target="../media/image1230.png"/><Relationship Id="rId62" Type="http://schemas.openxmlformats.org/officeDocument/2006/relationships/customXml" Target="../ink/ink1710.xml"/><Relationship Id="rId83" Type="http://schemas.openxmlformats.org/officeDocument/2006/relationships/image" Target="../media/image1251.png"/><Relationship Id="rId365" Type="http://schemas.openxmlformats.org/officeDocument/2006/relationships/image" Target="../media/image11850.png"/><Relationship Id="rId386" Type="http://schemas.openxmlformats.org/officeDocument/2006/relationships/customXml" Target="../ink/ink1806.xml"/><Relationship Id="rId288" Type="http://schemas.openxmlformats.org/officeDocument/2006/relationships/customXml" Target="../ink/ink1767.xml"/><Relationship Id="rId411" Type="http://schemas.openxmlformats.org/officeDocument/2006/relationships/image" Target="../media/image1390.png"/><Relationship Id="rId432" Type="http://schemas.openxmlformats.org/officeDocument/2006/relationships/customXml" Target="../ink/ink1829.xml"/><Relationship Id="rId453" Type="http://schemas.openxmlformats.org/officeDocument/2006/relationships/image" Target="../media/image1411.png"/><Relationship Id="rId474" Type="http://schemas.openxmlformats.org/officeDocument/2006/relationships/customXml" Target="../ink/ink1850.xml"/><Relationship Id="rId509" Type="http://schemas.openxmlformats.org/officeDocument/2006/relationships/image" Target="../media/image560.png"/><Relationship Id="rId106" Type="http://schemas.openxmlformats.org/officeDocument/2006/relationships/customXml" Target="../ink/ink1732.xml"/><Relationship Id="rId127" Type="http://schemas.openxmlformats.org/officeDocument/2006/relationships/image" Target="../media/image1273.png"/><Relationship Id="rId313" Type="http://schemas.openxmlformats.org/officeDocument/2006/relationships/image" Target="../media/image1366.png"/><Relationship Id="rId495" Type="http://schemas.openxmlformats.org/officeDocument/2006/relationships/image" Target="../media/image321.png"/><Relationship Id="rId10" Type="http://schemas.openxmlformats.org/officeDocument/2006/relationships/customXml" Target="../ink/ink1684.xml"/><Relationship Id="rId31" Type="http://schemas.openxmlformats.org/officeDocument/2006/relationships/image" Target="../media/image1225.png"/><Relationship Id="rId52" Type="http://schemas.openxmlformats.org/officeDocument/2006/relationships/customXml" Target="../ink/ink1705.xml"/><Relationship Id="rId73" Type="http://schemas.openxmlformats.org/officeDocument/2006/relationships/image" Target="../media/image1246.png"/><Relationship Id="rId94" Type="http://schemas.openxmlformats.org/officeDocument/2006/relationships/customXml" Target="../ink/ink1726.xml"/><Relationship Id="rId148" Type="http://schemas.openxmlformats.org/officeDocument/2006/relationships/customXml" Target="../ink/ink1753.xml"/><Relationship Id="rId334" Type="http://schemas.openxmlformats.org/officeDocument/2006/relationships/customXml" Target="../ink/ink1790.xml"/><Relationship Id="rId376" Type="http://schemas.openxmlformats.org/officeDocument/2006/relationships/customXml" Target="../ink/ink1801.xml"/><Relationship Id="rId397" Type="http://schemas.openxmlformats.org/officeDocument/2006/relationships/image" Target="../media/image1201.png"/><Relationship Id="rId520" Type="http://schemas.openxmlformats.org/officeDocument/2006/relationships/customXml" Target="../ink/ink1873.xml"/><Relationship Id="rId541" Type="http://schemas.openxmlformats.org/officeDocument/2006/relationships/image" Target="../media/image1296.png"/><Relationship Id="rId4" Type="http://schemas.openxmlformats.org/officeDocument/2006/relationships/customXml" Target="../ink/ink1681.xml"/><Relationship Id="rId401" Type="http://schemas.openxmlformats.org/officeDocument/2006/relationships/image" Target="../media/image1203.png"/><Relationship Id="rId422" Type="http://schemas.openxmlformats.org/officeDocument/2006/relationships/customXml" Target="../ink/ink1824.xml"/><Relationship Id="rId443" Type="http://schemas.openxmlformats.org/officeDocument/2006/relationships/image" Target="../media/image1406.png"/><Relationship Id="rId464" Type="http://schemas.openxmlformats.org/officeDocument/2006/relationships/customXml" Target="../ink/ink1845.xml"/><Relationship Id="rId303" Type="http://schemas.openxmlformats.org/officeDocument/2006/relationships/image" Target="../media/image1361.png"/><Relationship Id="rId485" Type="http://schemas.openxmlformats.org/officeDocument/2006/relationships/image" Target="../media/image316.png"/><Relationship Id="rId42" Type="http://schemas.openxmlformats.org/officeDocument/2006/relationships/customXml" Target="../ink/ink1700.xml"/><Relationship Id="rId84" Type="http://schemas.openxmlformats.org/officeDocument/2006/relationships/customXml" Target="../ink/ink1721.xml"/><Relationship Id="rId138" Type="http://schemas.openxmlformats.org/officeDocument/2006/relationships/customXml" Target="../ink/ink1748.xml"/><Relationship Id="rId387" Type="http://schemas.openxmlformats.org/officeDocument/2006/relationships/image" Target="../media/image1196.png"/><Relationship Id="rId510" Type="http://schemas.openxmlformats.org/officeDocument/2006/relationships/customXml" Target="../ink/ink1868.xml"/><Relationship Id="rId412" Type="http://schemas.openxmlformats.org/officeDocument/2006/relationships/customXml" Target="../ink/ink1819.xml"/><Relationship Id="rId107" Type="http://schemas.openxmlformats.org/officeDocument/2006/relationships/image" Target="../media/image1263.png"/><Relationship Id="rId289" Type="http://schemas.openxmlformats.org/officeDocument/2006/relationships/image" Target="../media/image1354.png"/><Relationship Id="rId454" Type="http://schemas.openxmlformats.org/officeDocument/2006/relationships/customXml" Target="../ink/ink1840.xml"/><Relationship Id="rId496" Type="http://schemas.openxmlformats.org/officeDocument/2006/relationships/customXml" Target="../ink/ink1861.xml"/><Relationship Id="rId11" Type="http://schemas.openxmlformats.org/officeDocument/2006/relationships/image" Target="../media/image1215.png"/><Relationship Id="rId53" Type="http://schemas.openxmlformats.org/officeDocument/2006/relationships/image" Target="../media/image1236.png"/><Relationship Id="rId149" Type="http://schemas.openxmlformats.org/officeDocument/2006/relationships/image" Target="../media/image1284.png"/><Relationship Id="rId314" Type="http://schemas.openxmlformats.org/officeDocument/2006/relationships/customXml" Target="../ink/ink1780.xml"/><Relationship Id="rId398" Type="http://schemas.openxmlformats.org/officeDocument/2006/relationships/customXml" Target="../ink/ink1812.xml"/><Relationship Id="rId521" Type="http://schemas.openxmlformats.org/officeDocument/2006/relationships/image" Target="../media/image843.png"/><Relationship Id="rId95" Type="http://schemas.openxmlformats.org/officeDocument/2006/relationships/image" Target="../media/image1257.png"/><Relationship Id="rId160" Type="http://schemas.openxmlformats.org/officeDocument/2006/relationships/customXml" Target="../ink/ink1759.xml"/><Relationship Id="rId423" Type="http://schemas.openxmlformats.org/officeDocument/2006/relationships/image" Target="../media/image1396.png"/><Relationship Id="rId465" Type="http://schemas.openxmlformats.org/officeDocument/2006/relationships/image" Target="../media/image48.png"/><Relationship Id="rId22" Type="http://schemas.openxmlformats.org/officeDocument/2006/relationships/customXml" Target="../ink/ink1690.xml"/><Relationship Id="rId64" Type="http://schemas.openxmlformats.org/officeDocument/2006/relationships/customXml" Target="../ink/ink1711.xml"/><Relationship Id="rId118" Type="http://schemas.openxmlformats.org/officeDocument/2006/relationships/customXml" Target="../ink/ink1738.xml"/><Relationship Id="rId325" Type="http://schemas.openxmlformats.org/officeDocument/2006/relationships/image" Target="../media/image1372.png"/><Relationship Id="rId367" Type="http://schemas.openxmlformats.org/officeDocument/2006/relationships/image" Target="../media/image11860.png"/><Relationship Id="rId532" Type="http://schemas.openxmlformats.org/officeDocument/2006/relationships/customXml" Target="../ink/ink1879.xml"/><Relationship Id="rId434" Type="http://schemas.openxmlformats.org/officeDocument/2006/relationships/customXml" Target="../ink/ink1830.xml"/><Relationship Id="rId476" Type="http://schemas.openxmlformats.org/officeDocument/2006/relationships/customXml" Target="../ink/ink1851.xml"/><Relationship Id="rId33" Type="http://schemas.openxmlformats.org/officeDocument/2006/relationships/image" Target="../media/image1226.png"/><Relationship Id="rId129" Type="http://schemas.openxmlformats.org/officeDocument/2006/relationships/image" Target="../media/image1274.png"/><Relationship Id="rId336" Type="http://schemas.openxmlformats.org/officeDocument/2006/relationships/customXml" Target="../ink/ink1791.xml"/><Relationship Id="rId501" Type="http://schemas.openxmlformats.org/officeDocument/2006/relationships/image" Target="../media/image324.png"/><Relationship Id="rId543" Type="http://schemas.openxmlformats.org/officeDocument/2006/relationships/image" Target="../media/image1297.png"/><Relationship Id="rId75" Type="http://schemas.openxmlformats.org/officeDocument/2006/relationships/image" Target="../media/image1247.png"/><Relationship Id="rId140" Type="http://schemas.openxmlformats.org/officeDocument/2006/relationships/customXml" Target="../ink/ink1749.xml"/><Relationship Id="rId378" Type="http://schemas.openxmlformats.org/officeDocument/2006/relationships/customXml" Target="../ink/ink1802.xml"/><Relationship Id="rId403" Type="http://schemas.openxmlformats.org/officeDocument/2006/relationships/image" Target="../media/image1204.png"/><Relationship Id="rId6" Type="http://schemas.openxmlformats.org/officeDocument/2006/relationships/customXml" Target="../ink/ink1682.xml"/><Relationship Id="rId445" Type="http://schemas.openxmlformats.org/officeDocument/2006/relationships/image" Target="../media/image1407.png"/><Relationship Id="rId487" Type="http://schemas.openxmlformats.org/officeDocument/2006/relationships/image" Target="../media/image317.png"/><Relationship Id="rId291" Type="http://schemas.openxmlformats.org/officeDocument/2006/relationships/image" Target="../media/image1355.png"/><Relationship Id="rId305" Type="http://schemas.openxmlformats.org/officeDocument/2006/relationships/image" Target="../media/image1362.png"/><Relationship Id="rId512" Type="http://schemas.openxmlformats.org/officeDocument/2006/relationships/customXml" Target="../ink/ink1869.xml"/><Relationship Id="rId44" Type="http://schemas.openxmlformats.org/officeDocument/2006/relationships/customXml" Target="../ink/ink1701.xml"/><Relationship Id="rId86" Type="http://schemas.openxmlformats.org/officeDocument/2006/relationships/customXml" Target="../ink/ink1722.xml"/><Relationship Id="rId151" Type="http://schemas.openxmlformats.org/officeDocument/2006/relationships/image" Target="../media/image1285.png"/><Relationship Id="rId389" Type="http://schemas.openxmlformats.org/officeDocument/2006/relationships/image" Target="../media/image1197.png"/><Relationship Id="rId414" Type="http://schemas.openxmlformats.org/officeDocument/2006/relationships/customXml" Target="../ink/ink1820.xml"/><Relationship Id="rId456" Type="http://schemas.openxmlformats.org/officeDocument/2006/relationships/customXml" Target="../ink/ink1841.xml"/><Relationship Id="rId498" Type="http://schemas.openxmlformats.org/officeDocument/2006/relationships/customXml" Target="../ink/ink1862.xml"/><Relationship Id="rId13" Type="http://schemas.openxmlformats.org/officeDocument/2006/relationships/image" Target="../media/image1216.png"/><Relationship Id="rId109" Type="http://schemas.openxmlformats.org/officeDocument/2006/relationships/image" Target="../media/image1264.png"/><Relationship Id="rId316" Type="http://schemas.openxmlformats.org/officeDocument/2006/relationships/customXml" Target="../ink/ink1781.xml"/><Relationship Id="rId523" Type="http://schemas.openxmlformats.org/officeDocument/2006/relationships/image" Target="../media/image844.png"/><Relationship Id="rId55" Type="http://schemas.openxmlformats.org/officeDocument/2006/relationships/image" Target="../media/image1237.png"/><Relationship Id="rId97" Type="http://schemas.openxmlformats.org/officeDocument/2006/relationships/image" Target="../media/image1258.png"/><Relationship Id="rId120" Type="http://schemas.openxmlformats.org/officeDocument/2006/relationships/customXml" Target="../ink/ink1739.xml"/><Relationship Id="rId162" Type="http://schemas.openxmlformats.org/officeDocument/2006/relationships/customXml" Target="../ink/ink1760.xml"/><Relationship Id="rId425" Type="http://schemas.openxmlformats.org/officeDocument/2006/relationships/image" Target="../media/image1397.png"/><Relationship Id="rId467" Type="http://schemas.openxmlformats.org/officeDocument/2006/relationships/image" Target="../media/image55.png"/><Relationship Id="rId24" Type="http://schemas.openxmlformats.org/officeDocument/2006/relationships/customXml" Target="../ink/ink1691.xml"/><Relationship Id="rId66" Type="http://schemas.openxmlformats.org/officeDocument/2006/relationships/customXml" Target="../ink/ink1712.xml"/><Relationship Id="rId131" Type="http://schemas.openxmlformats.org/officeDocument/2006/relationships/image" Target="../media/image1275.png"/><Relationship Id="rId327" Type="http://schemas.openxmlformats.org/officeDocument/2006/relationships/image" Target="../media/image1373.png"/><Relationship Id="rId369" Type="http://schemas.openxmlformats.org/officeDocument/2006/relationships/image" Target="../media/image11870.png"/><Relationship Id="rId534" Type="http://schemas.openxmlformats.org/officeDocument/2006/relationships/customXml" Target="../ink/ink1880.xml"/><Relationship Id="rId380" Type="http://schemas.openxmlformats.org/officeDocument/2006/relationships/customXml" Target="../ink/ink1803.xml"/><Relationship Id="rId436" Type="http://schemas.openxmlformats.org/officeDocument/2006/relationships/customXml" Target="../ink/ink1831.xml"/><Relationship Id="rId478" Type="http://schemas.openxmlformats.org/officeDocument/2006/relationships/customXml" Target="../ink/ink1852.xml"/><Relationship Id="rId35" Type="http://schemas.openxmlformats.org/officeDocument/2006/relationships/image" Target="../media/image1227.png"/><Relationship Id="rId77" Type="http://schemas.openxmlformats.org/officeDocument/2006/relationships/image" Target="../media/image1248.png"/><Relationship Id="rId100" Type="http://schemas.openxmlformats.org/officeDocument/2006/relationships/customXml" Target="../ink/ink1729.xml"/><Relationship Id="rId282" Type="http://schemas.openxmlformats.org/officeDocument/2006/relationships/customXml" Target="../ink/ink1764.xml"/><Relationship Id="rId338" Type="http://schemas.openxmlformats.org/officeDocument/2006/relationships/customXml" Target="../ink/ink1792.xml"/><Relationship Id="rId503" Type="http://schemas.openxmlformats.org/officeDocument/2006/relationships/image" Target="../media/image325.png"/><Relationship Id="rId545" Type="http://schemas.openxmlformats.org/officeDocument/2006/relationships/image" Target="../media/image1298.png"/><Relationship Id="rId8" Type="http://schemas.openxmlformats.org/officeDocument/2006/relationships/customXml" Target="../ink/ink1683.xml"/><Relationship Id="rId142" Type="http://schemas.openxmlformats.org/officeDocument/2006/relationships/customXml" Target="../ink/ink1750.xml"/><Relationship Id="rId391" Type="http://schemas.openxmlformats.org/officeDocument/2006/relationships/image" Target="../media/image1198.png"/><Relationship Id="rId405" Type="http://schemas.openxmlformats.org/officeDocument/2006/relationships/image" Target="../media/image1205.png"/><Relationship Id="rId447" Type="http://schemas.openxmlformats.org/officeDocument/2006/relationships/image" Target="../media/image1408.png"/><Relationship Id="rId489" Type="http://schemas.openxmlformats.org/officeDocument/2006/relationships/image" Target="../media/image318.png"/><Relationship Id="rId46" Type="http://schemas.openxmlformats.org/officeDocument/2006/relationships/customXml" Target="../ink/ink1702.xml"/><Relationship Id="rId293" Type="http://schemas.openxmlformats.org/officeDocument/2006/relationships/image" Target="../media/image1356.png"/><Relationship Id="rId307" Type="http://schemas.openxmlformats.org/officeDocument/2006/relationships/image" Target="../media/image1363.png"/><Relationship Id="rId514" Type="http://schemas.openxmlformats.org/officeDocument/2006/relationships/customXml" Target="../ink/ink1870.xml"/><Relationship Id="rId88" Type="http://schemas.openxmlformats.org/officeDocument/2006/relationships/customXml" Target="../ink/ink1723.xml"/><Relationship Id="rId111" Type="http://schemas.openxmlformats.org/officeDocument/2006/relationships/image" Target="../media/image1265.png"/><Relationship Id="rId153" Type="http://schemas.openxmlformats.org/officeDocument/2006/relationships/image" Target="../media/image1286.png"/><Relationship Id="rId416" Type="http://schemas.openxmlformats.org/officeDocument/2006/relationships/customXml" Target="../ink/ink1821.xml"/><Relationship Id="rId458" Type="http://schemas.openxmlformats.org/officeDocument/2006/relationships/customXml" Target="../ink/ink1842.xml"/><Relationship Id="rId15" Type="http://schemas.openxmlformats.org/officeDocument/2006/relationships/image" Target="../media/image1217.png"/><Relationship Id="rId57" Type="http://schemas.openxmlformats.org/officeDocument/2006/relationships/image" Target="../media/image1238.png"/><Relationship Id="rId318" Type="http://schemas.openxmlformats.org/officeDocument/2006/relationships/customXml" Target="../ink/ink1782.xml"/><Relationship Id="rId525" Type="http://schemas.openxmlformats.org/officeDocument/2006/relationships/image" Target="../media/image845.png"/><Relationship Id="rId99" Type="http://schemas.openxmlformats.org/officeDocument/2006/relationships/image" Target="../media/image1259.png"/><Relationship Id="rId122" Type="http://schemas.openxmlformats.org/officeDocument/2006/relationships/customXml" Target="../ink/ink1740.xml"/><Relationship Id="rId164" Type="http://schemas.openxmlformats.org/officeDocument/2006/relationships/customXml" Target="../ink/ink1761.xml"/><Relationship Id="rId371" Type="http://schemas.openxmlformats.org/officeDocument/2006/relationships/image" Target="../media/image11880.png"/><Relationship Id="rId427" Type="http://schemas.openxmlformats.org/officeDocument/2006/relationships/image" Target="../media/image1398.png"/><Relationship Id="rId469" Type="http://schemas.openxmlformats.org/officeDocument/2006/relationships/image" Target="../media/image1061.png"/><Relationship Id="rId26" Type="http://schemas.openxmlformats.org/officeDocument/2006/relationships/customXml" Target="../ink/ink1692.xml"/><Relationship Id="rId329" Type="http://schemas.openxmlformats.org/officeDocument/2006/relationships/image" Target="../media/image1374.png"/><Relationship Id="rId480" Type="http://schemas.openxmlformats.org/officeDocument/2006/relationships/customXml" Target="../ink/ink1853.xml"/><Relationship Id="rId536" Type="http://schemas.openxmlformats.org/officeDocument/2006/relationships/customXml" Target="../ink/ink1881.xml"/><Relationship Id="rId68" Type="http://schemas.openxmlformats.org/officeDocument/2006/relationships/customXml" Target="../ink/ink1713.xml"/><Relationship Id="rId133" Type="http://schemas.openxmlformats.org/officeDocument/2006/relationships/image" Target="../media/image1276.png"/><Relationship Id="rId340" Type="http://schemas.openxmlformats.org/officeDocument/2006/relationships/customXml" Target="../ink/ink1793.xml"/><Relationship Id="rId382" Type="http://schemas.openxmlformats.org/officeDocument/2006/relationships/customXml" Target="../ink/ink1804.xml"/><Relationship Id="rId438" Type="http://schemas.openxmlformats.org/officeDocument/2006/relationships/customXml" Target="../ink/ink1832.xml"/><Relationship Id="rId284" Type="http://schemas.openxmlformats.org/officeDocument/2006/relationships/customXml" Target="../ink/ink1765.xml"/><Relationship Id="rId491" Type="http://schemas.openxmlformats.org/officeDocument/2006/relationships/image" Target="../media/image319.png"/><Relationship Id="rId505" Type="http://schemas.openxmlformats.org/officeDocument/2006/relationships/image" Target="../media/image327.png"/><Relationship Id="rId37" Type="http://schemas.openxmlformats.org/officeDocument/2006/relationships/image" Target="../media/image1228.png"/><Relationship Id="rId79" Type="http://schemas.openxmlformats.org/officeDocument/2006/relationships/image" Target="../media/image1249.png"/><Relationship Id="rId102" Type="http://schemas.openxmlformats.org/officeDocument/2006/relationships/customXml" Target="../ink/ink1730.xml"/><Relationship Id="rId144" Type="http://schemas.openxmlformats.org/officeDocument/2006/relationships/customXml" Target="../ink/ink1751.xml"/><Relationship Id="rId547" Type="http://schemas.openxmlformats.org/officeDocument/2006/relationships/image" Target="../media/image1299.png"/><Relationship Id="rId90" Type="http://schemas.openxmlformats.org/officeDocument/2006/relationships/customXml" Target="../ink/ink1724.xml"/><Relationship Id="rId393" Type="http://schemas.openxmlformats.org/officeDocument/2006/relationships/image" Target="../media/image1199.png"/><Relationship Id="rId407" Type="http://schemas.openxmlformats.org/officeDocument/2006/relationships/image" Target="../media/image1206.png"/><Relationship Id="rId449" Type="http://schemas.openxmlformats.org/officeDocument/2006/relationships/image" Target="../media/image1409.png"/><Relationship Id="rId295" Type="http://schemas.openxmlformats.org/officeDocument/2006/relationships/image" Target="../media/image1357.png"/><Relationship Id="rId309" Type="http://schemas.openxmlformats.org/officeDocument/2006/relationships/image" Target="../media/image1364.png"/><Relationship Id="rId460" Type="http://schemas.openxmlformats.org/officeDocument/2006/relationships/customXml" Target="../ink/ink1843.xml"/><Relationship Id="rId516" Type="http://schemas.openxmlformats.org/officeDocument/2006/relationships/customXml" Target="../ink/ink1871.xml"/><Relationship Id="rId48" Type="http://schemas.openxmlformats.org/officeDocument/2006/relationships/customXml" Target="../ink/ink1703.xml"/><Relationship Id="rId113" Type="http://schemas.openxmlformats.org/officeDocument/2006/relationships/image" Target="../media/image1266.png"/><Relationship Id="rId320" Type="http://schemas.openxmlformats.org/officeDocument/2006/relationships/customXml" Target="../ink/ink178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AzureCosmosDB/CosmicWorks"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hyperlink" Target="https://devblogs.microsoft.com/cosmosdb/" TargetMode="External"/><Relationship Id="rId5" Type="http://schemas.openxmlformats.org/officeDocument/2006/relationships/hyperlink" Target="https://www.youtube.com/azurecosmosdb" TargetMode="External"/><Relationship Id="rId4" Type="http://schemas.openxmlformats.org/officeDocument/2006/relationships/hyperlink" Target="https://aka.ms/PracticalCosmosDB"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a:xfrm>
            <a:off x="511685" y="2487168"/>
            <a:ext cx="4496877" cy="980919"/>
          </a:xfrm>
        </p:spPr>
        <p:txBody>
          <a:bodyPr/>
          <a:lstStyle/>
          <a:p>
            <a:r>
              <a:rPr lang="en-US"/>
              <a:t>Azure Cosmos DB Data Modelling &amp; Partitioning</a:t>
            </a:r>
          </a:p>
        </p:txBody>
      </p:sp>
      <p:sp>
        <p:nvSpPr>
          <p:cNvPr id="5" name="Subtitle 4">
            <a:extLst>
              <a:ext uri="{FF2B5EF4-FFF2-40B4-BE49-F238E27FC236}">
                <a16:creationId xmlns:a16="http://schemas.microsoft.com/office/drawing/2014/main" id="{806AE5AE-CAF0-4BF4-872E-C97AF8874A6F}"/>
              </a:ext>
            </a:extLst>
          </p:cNvPr>
          <p:cNvSpPr>
            <a:spLocks noGrp="1"/>
          </p:cNvSpPr>
          <p:nvPr>
            <p:ph type="subTitle" idx="1"/>
          </p:nvPr>
        </p:nvSpPr>
        <p:spPr>
          <a:xfrm>
            <a:off x="511685" y="4281532"/>
            <a:ext cx="4352924" cy="1711053"/>
          </a:xfrm>
        </p:spPr>
        <p:txBody>
          <a:bodyPr>
            <a:normAutofit/>
          </a:bodyPr>
          <a:lstStyle/>
          <a:p>
            <a:endParaRPr lang="en-US" dirty="0"/>
          </a:p>
        </p:txBody>
      </p:sp>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p:sp>
    </p:spTree>
    <p:extLst>
      <p:ext uri="{BB962C8B-B14F-4D97-AF65-F5344CB8AC3E}">
        <p14:creationId xmlns:p14="http://schemas.microsoft.com/office/powerpoint/2010/main" val="119612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2598695"/>
            <a:ext cx="609497" cy="609497"/>
          </a:xfrm>
          <a:prstGeom prst="rect">
            <a:avLst/>
          </a:prstGeom>
          <a:ln>
            <a:solidFill>
              <a:srgbClr val="0078D3"/>
            </a:solidFill>
          </a:ln>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1757163" y="2617311"/>
            <a:ext cx="609497" cy="609497"/>
          </a:xfrm>
          <a:prstGeom prst="rect">
            <a:avLst/>
          </a:prstGeom>
          <a:ln>
            <a:solidFill>
              <a:srgbClr val="0078D3"/>
            </a:solidFill>
          </a:ln>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3345063"/>
            <a:ext cx="609497" cy="609497"/>
          </a:xfrm>
          <a:prstGeom prst="rect">
            <a:avLst/>
          </a:prstGeom>
          <a:ln>
            <a:solidFill>
              <a:srgbClr val="0078D3"/>
            </a:solidFill>
          </a:ln>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2617311"/>
            <a:ext cx="609497" cy="609497"/>
          </a:xfrm>
          <a:prstGeom prst="rect">
            <a:avLst/>
          </a:prstGeom>
          <a:ln>
            <a:solidFill>
              <a:srgbClr val="0078D3"/>
            </a:solidFill>
          </a:ln>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4096907"/>
            <a:ext cx="609497" cy="609497"/>
          </a:xfrm>
          <a:prstGeom prst="rect">
            <a:avLst/>
          </a:prstGeom>
          <a:ln>
            <a:solidFill>
              <a:srgbClr val="0078D3"/>
            </a:solidFill>
          </a:ln>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1787220" y="4096907"/>
            <a:ext cx="609497" cy="609497"/>
          </a:xfrm>
          <a:prstGeom prst="rect">
            <a:avLst/>
          </a:prstGeom>
          <a:ln>
            <a:solidFill>
              <a:srgbClr val="0078D3"/>
            </a:solidFill>
          </a:ln>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4848751"/>
            <a:ext cx="609497" cy="609497"/>
          </a:xfrm>
          <a:prstGeom prst="rect">
            <a:avLst/>
          </a:prstGeom>
          <a:ln>
            <a:solidFill>
              <a:srgbClr val="0078D3"/>
            </a:solidFill>
          </a:ln>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1436394" y="2954628"/>
            <a:ext cx="609497" cy="609497"/>
          </a:xfrm>
          <a:prstGeom prst="rect">
            <a:avLst/>
          </a:prstGeom>
          <a:ln>
            <a:solidFill>
              <a:srgbClr val="0078D3"/>
            </a:solidFill>
          </a:ln>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1443548" y="4507426"/>
            <a:ext cx="609497" cy="609497"/>
          </a:xfrm>
          <a:prstGeom prst="rect">
            <a:avLst/>
          </a:prstGeom>
          <a:ln>
            <a:solidFill>
              <a:srgbClr val="0078D3"/>
            </a:solidFill>
          </a:ln>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1820918" y="3275745"/>
            <a:ext cx="609497" cy="609497"/>
          </a:xfrm>
          <a:prstGeom prst="rect">
            <a:avLst/>
          </a:prstGeom>
          <a:ln>
            <a:solidFill>
              <a:srgbClr val="0078D3"/>
            </a:solidFill>
          </a:ln>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1427848" y="3758701"/>
            <a:ext cx="609497" cy="609497"/>
          </a:xfrm>
          <a:prstGeom prst="rect">
            <a:avLst/>
          </a:prstGeom>
          <a:ln>
            <a:solidFill>
              <a:srgbClr val="0078D3"/>
            </a:solidFill>
          </a:ln>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1072163" y="3083556"/>
            <a:ext cx="609497" cy="609497"/>
          </a:xfrm>
          <a:prstGeom prst="rect">
            <a:avLst/>
          </a:prstGeom>
          <a:ln>
            <a:solidFill>
              <a:srgbClr val="0078D3"/>
            </a:solidFill>
          </a:ln>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1685617" y="3974644"/>
            <a:ext cx="609497" cy="609497"/>
          </a:xfrm>
          <a:prstGeom prst="rect">
            <a:avLst/>
          </a:prstGeom>
          <a:ln>
            <a:solidFill>
              <a:srgbClr val="0078D3"/>
            </a:solidFill>
          </a:ln>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1767953" y="4848751"/>
            <a:ext cx="609497" cy="609497"/>
          </a:xfrm>
          <a:prstGeom prst="rect">
            <a:avLst/>
          </a:prstGeom>
          <a:ln>
            <a:solidFill>
              <a:srgbClr val="0078D3"/>
            </a:solidFill>
          </a:ln>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1072163" y="4562774"/>
            <a:ext cx="609497" cy="609497"/>
          </a:xfrm>
          <a:prstGeom prst="rect">
            <a:avLst/>
          </a:prstGeom>
          <a:ln>
            <a:solidFill>
              <a:srgbClr val="0078D3"/>
            </a:solidFill>
          </a:ln>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4492693" y="2598695"/>
            <a:ext cx="609497" cy="609497"/>
          </a:xfrm>
          <a:prstGeom prst="rect">
            <a:avLst/>
          </a:prstGeom>
          <a:ln>
            <a:solidFill>
              <a:srgbClr val="0078D3"/>
            </a:solidFill>
          </a:ln>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1806877" y="4492185"/>
            <a:ext cx="609497" cy="609497"/>
          </a:xfrm>
          <a:prstGeom prst="rect">
            <a:avLst/>
          </a:prstGeom>
          <a:ln>
            <a:solidFill>
              <a:srgbClr val="0078D3"/>
            </a:solidFill>
          </a:ln>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1487675" y="2563292"/>
            <a:ext cx="609497" cy="609497"/>
          </a:xfrm>
          <a:prstGeom prst="rect">
            <a:avLst/>
          </a:prstGeom>
          <a:ln>
            <a:solidFill>
              <a:srgbClr val="0078D3"/>
            </a:solidFill>
          </a:ln>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2617311"/>
            <a:ext cx="609497" cy="609497"/>
          </a:xfrm>
          <a:prstGeom prst="rect">
            <a:avLst/>
          </a:prstGeom>
          <a:ln>
            <a:solidFill>
              <a:srgbClr val="0078D3"/>
            </a:solidFill>
          </a:ln>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2617311"/>
            <a:ext cx="609497" cy="609497"/>
          </a:xfrm>
          <a:prstGeom prst="rect">
            <a:avLst/>
          </a:prstGeom>
          <a:ln>
            <a:solidFill>
              <a:srgbClr val="0078D3"/>
            </a:solidFill>
          </a:ln>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8596068" y="2617311"/>
            <a:ext cx="609497" cy="609497"/>
          </a:xfrm>
          <a:prstGeom prst="rect">
            <a:avLst/>
          </a:prstGeom>
          <a:ln>
            <a:solidFill>
              <a:srgbClr val="0078D3"/>
            </a:solidFill>
          </a:ln>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9670892" y="2598695"/>
            <a:ext cx="609497" cy="609497"/>
          </a:xfrm>
          <a:prstGeom prst="rect">
            <a:avLst/>
          </a:prstGeom>
          <a:ln>
            <a:solidFill>
              <a:srgbClr val="0078D3"/>
            </a:solidFill>
          </a:ln>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1022114" y="2421845"/>
            <a:ext cx="1500439" cy="320599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2687506" y="2421846"/>
            <a:ext cx="1500439" cy="3205996"/>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4391429" y="2421234"/>
            <a:ext cx="1500439"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6115903" y="2421234"/>
            <a:ext cx="1500439"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7845849" y="2416713"/>
            <a:ext cx="1500438"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9530170" y="2424037"/>
            <a:ext cx="1500438" cy="321606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descr="A close up of a logo&#10;&#10;Description automatically generated">
            <a:extLst>
              <a:ext uri="{FF2B5EF4-FFF2-40B4-BE49-F238E27FC236}">
                <a16:creationId xmlns:a16="http://schemas.microsoft.com/office/drawing/2014/main" id="{D9C25016-E833-487D-9135-F936ED846AA8}"/>
              </a:ext>
            </a:extLst>
          </p:cNvPr>
          <p:cNvPicPr>
            <a:picLocks noChangeAspect="1"/>
          </p:cNvPicPr>
          <p:nvPr/>
        </p:nvPicPr>
        <p:blipFill>
          <a:blip r:embed="rId4">
            <a:duotone>
              <a:schemeClr val="accent3">
                <a:shade val="45000"/>
                <a:satMod val="135000"/>
              </a:schemeClr>
              <a:prstClr val="white"/>
            </a:duotone>
          </a:blip>
          <a:stretch>
            <a:fillRect/>
          </a:stretch>
        </p:blipFill>
        <p:spPr>
          <a:xfrm>
            <a:off x="1380246" y="5765161"/>
            <a:ext cx="657098" cy="657098"/>
          </a:xfrm>
          <a:prstGeom prst="rect">
            <a:avLst/>
          </a:prstGeom>
        </p:spPr>
      </p:pic>
    </p:spTree>
    <p:extLst>
      <p:ext uri="{BB962C8B-B14F-4D97-AF65-F5344CB8AC3E}">
        <p14:creationId xmlns:p14="http://schemas.microsoft.com/office/powerpoint/2010/main" val="35906878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2598695"/>
            <a:ext cx="609497" cy="609497"/>
          </a:xfrm>
          <a:prstGeom prst="rect">
            <a:avLst/>
          </a:prstGeom>
          <a:ln>
            <a:solidFill>
              <a:srgbClr val="0078D3"/>
            </a:solidFill>
          </a:ln>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1728639" y="3345063"/>
            <a:ext cx="609497" cy="609497"/>
          </a:xfrm>
          <a:prstGeom prst="rect">
            <a:avLst/>
          </a:prstGeom>
          <a:ln>
            <a:solidFill>
              <a:srgbClr val="0078D3"/>
            </a:solidFill>
          </a:ln>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3345063"/>
            <a:ext cx="609497" cy="609497"/>
          </a:xfrm>
          <a:prstGeom prst="rect">
            <a:avLst/>
          </a:prstGeom>
          <a:ln>
            <a:solidFill>
              <a:srgbClr val="0078D3"/>
            </a:solidFill>
          </a:ln>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2617311"/>
            <a:ext cx="609497" cy="609497"/>
          </a:xfrm>
          <a:prstGeom prst="rect">
            <a:avLst/>
          </a:prstGeom>
          <a:ln>
            <a:solidFill>
              <a:srgbClr val="0078D3"/>
            </a:solidFill>
          </a:ln>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4494781" y="3345063"/>
            <a:ext cx="609497" cy="609497"/>
          </a:xfrm>
          <a:prstGeom prst="rect">
            <a:avLst/>
          </a:prstGeom>
          <a:ln>
            <a:solidFill>
              <a:srgbClr val="0078D3"/>
            </a:solidFill>
          </a:ln>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5098605" y="2598695"/>
            <a:ext cx="609497" cy="609497"/>
          </a:xfrm>
          <a:prstGeom prst="rect">
            <a:avLst/>
          </a:prstGeom>
          <a:ln>
            <a:solidFill>
              <a:srgbClr val="0078D3"/>
            </a:solidFill>
          </a:ln>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3345063"/>
            <a:ext cx="609497" cy="609497"/>
          </a:xfrm>
          <a:prstGeom prst="rect">
            <a:avLst/>
          </a:prstGeom>
          <a:ln>
            <a:solidFill>
              <a:srgbClr val="0078D3"/>
            </a:solidFill>
          </a:ln>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3406824" y="3345063"/>
            <a:ext cx="609497" cy="609497"/>
          </a:xfrm>
          <a:prstGeom prst="rect">
            <a:avLst/>
          </a:prstGeom>
          <a:ln>
            <a:solidFill>
              <a:srgbClr val="0078D3"/>
            </a:solidFill>
          </a:ln>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3345063"/>
            <a:ext cx="609497" cy="609497"/>
          </a:xfrm>
          <a:prstGeom prst="rect">
            <a:avLst/>
          </a:prstGeom>
          <a:ln>
            <a:solidFill>
              <a:srgbClr val="0078D3"/>
            </a:solidFill>
          </a:ln>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10280389" y="2609506"/>
            <a:ext cx="609497" cy="609497"/>
          </a:xfrm>
          <a:prstGeom prst="rect">
            <a:avLst/>
          </a:prstGeom>
          <a:ln>
            <a:solidFill>
              <a:srgbClr val="0078D3"/>
            </a:solidFill>
          </a:ln>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3400246" y="2617311"/>
            <a:ext cx="609497" cy="609497"/>
          </a:xfrm>
          <a:prstGeom prst="rect">
            <a:avLst/>
          </a:prstGeom>
          <a:ln>
            <a:solidFill>
              <a:srgbClr val="0078D3"/>
            </a:solidFill>
          </a:ln>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1123243" y="3345063"/>
            <a:ext cx="609497" cy="609497"/>
          </a:xfrm>
          <a:prstGeom prst="rect">
            <a:avLst/>
          </a:prstGeom>
          <a:ln>
            <a:solidFill>
              <a:srgbClr val="0078D3"/>
            </a:solidFill>
          </a:ln>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3345063"/>
            <a:ext cx="609497" cy="609497"/>
          </a:xfrm>
          <a:prstGeom prst="rect">
            <a:avLst/>
          </a:prstGeom>
          <a:ln>
            <a:solidFill>
              <a:srgbClr val="0078D3"/>
            </a:solidFill>
          </a:ln>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9672347" y="3345063"/>
            <a:ext cx="609497" cy="609497"/>
          </a:xfrm>
          <a:prstGeom prst="rect">
            <a:avLst/>
          </a:prstGeom>
          <a:ln>
            <a:solidFill>
              <a:srgbClr val="0078D3"/>
            </a:solidFill>
          </a:ln>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8618834" y="3345063"/>
            <a:ext cx="609497" cy="609497"/>
          </a:xfrm>
          <a:prstGeom prst="rect">
            <a:avLst/>
          </a:prstGeom>
          <a:ln>
            <a:solidFill>
              <a:srgbClr val="0078D3"/>
            </a:solidFill>
          </a:ln>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4492693" y="2598695"/>
            <a:ext cx="609497" cy="609497"/>
          </a:xfrm>
          <a:prstGeom prst="rect">
            <a:avLst/>
          </a:prstGeom>
          <a:ln>
            <a:solidFill>
              <a:srgbClr val="0078D3"/>
            </a:solidFill>
          </a:ln>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2617311"/>
            <a:ext cx="609497" cy="609497"/>
          </a:xfrm>
          <a:prstGeom prst="rect">
            <a:avLst/>
          </a:prstGeom>
          <a:ln>
            <a:solidFill>
              <a:srgbClr val="0078D3"/>
            </a:solidFill>
          </a:ln>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1725959" y="2610301"/>
            <a:ext cx="609497" cy="609497"/>
          </a:xfrm>
          <a:prstGeom prst="rect">
            <a:avLst/>
          </a:prstGeom>
          <a:ln>
            <a:solidFill>
              <a:srgbClr val="0078D3"/>
            </a:solidFill>
          </a:ln>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2617311"/>
            <a:ext cx="609497" cy="609497"/>
          </a:xfrm>
          <a:prstGeom prst="rect">
            <a:avLst/>
          </a:prstGeom>
          <a:ln>
            <a:solidFill>
              <a:srgbClr val="0078D3"/>
            </a:solidFill>
          </a:ln>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2617311"/>
            <a:ext cx="609497" cy="609497"/>
          </a:xfrm>
          <a:prstGeom prst="rect">
            <a:avLst/>
          </a:prstGeom>
          <a:ln>
            <a:solidFill>
              <a:srgbClr val="0078D3"/>
            </a:solidFill>
          </a:ln>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8596068" y="2617311"/>
            <a:ext cx="609497" cy="609497"/>
          </a:xfrm>
          <a:prstGeom prst="rect">
            <a:avLst/>
          </a:prstGeom>
          <a:ln>
            <a:solidFill>
              <a:srgbClr val="0078D3"/>
            </a:solidFill>
          </a:ln>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9670892" y="2598695"/>
            <a:ext cx="609497" cy="609497"/>
          </a:xfrm>
          <a:prstGeom prst="rect">
            <a:avLst/>
          </a:prstGeom>
          <a:ln>
            <a:solidFill>
              <a:srgbClr val="0078D3"/>
            </a:solidFill>
          </a:ln>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978420" y="2421846"/>
            <a:ext cx="1500439" cy="320599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2687506" y="2421846"/>
            <a:ext cx="1500439" cy="3205996"/>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4391429" y="2421234"/>
            <a:ext cx="1500439"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6115903" y="2421234"/>
            <a:ext cx="1500439"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7845849" y="2416713"/>
            <a:ext cx="1500438"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9530170" y="2424037"/>
            <a:ext cx="1500438" cy="321606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descr="A close up of a logo&#10;&#10;Description automatically generated">
            <a:extLst>
              <a:ext uri="{FF2B5EF4-FFF2-40B4-BE49-F238E27FC236}">
                <a16:creationId xmlns:a16="http://schemas.microsoft.com/office/drawing/2014/main" id="{D9C25016-E833-487D-9135-F936ED846AA8}"/>
              </a:ext>
            </a:extLst>
          </p:cNvPr>
          <p:cNvPicPr>
            <a:picLocks noChangeAspect="1"/>
          </p:cNvPicPr>
          <p:nvPr/>
        </p:nvPicPr>
        <p:blipFill>
          <a:blip r:embed="rId4">
            <a:duotone>
              <a:schemeClr val="accent3">
                <a:shade val="45000"/>
                <a:satMod val="135000"/>
              </a:schemeClr>
              <a:prstClr val="white"/>
            </a:duotone>
          </a:blip>
          <a:stretch>
            <a:fillRect/>
          </a:stretch>
        </p:blipFill>
        <p:spPr>
          <a:xfrm>
            <a:off x="6537572" y="5765161"/>
            <a:ext cx="657098" cy="657098"/>
          </a:xfrm>
          <a:prstGeom prst="rect">
            <a:avLst/>
          </a:prstGeom>
        </p:spPr>
      </p:pic>
      <p:cxnSp>
        <p:nvCxnSpPr>
          <p:cNvPr id="6" name="Straight Arrow Connector 5">
            <a:extLst>
              <a:ext uri="{FF2B5EF4-FFF2-40B4-BE49-F238E27FC236}">
                <a16:creationId xmlns:a16="http://schemas.microsoft.com/office/drawing/2014/main" id="{CB9C8FC6-4A67-4B6B-9D93-A4FD2BAEB88D}"/>
              </a:ext>
            </a:extLst>
          </p:cNvPr>
          <p:cNvCxnSpPr>
            <a:cxnSpLocks/>
            <a:stCxn id="3" idx="0"/>
          </p:cNvCxnSpPr>
          <p:nvPr/>
        </p:nvCxnSpPr>
        <p:spPr>
          <a:xfrm flipH="1" flipV="1">
            <a:off x="1725960" y="1411017"/>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5" name="Straight Arrow Connector 34">
            <a:extLst>
              <a:ext uri="{FF2B5EF4-FFF2-40B4-BE49-F238E27FC236}">
                <a16:creationId xmlns:a16="http://schemas.microsoft.com/office/drawing/2014/main" id="{26985C4B-C7C0-44E0-A048-484EE481D5EF}"/>
              </a:ext>
            </a:extLst>
          </p:cNvPr>
          <p:cNvCxnSpPr>
            <a:cxnSpLocks/>
          </p:cNvCxnSpPr>
          <p:nvPr/>
        </p:nvCxnSpPr>
        <p:spPr>
          <a:xfrm flipH="1" flipV="1">
            <a:off x="6871478" y="1385571"/>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6" name="Straight Arrow Connector 35">
            <a:extLst>
              <a:ext uri="{FF2B5EF4-FFF2-40B4-BE49-F238E27FC236}">
                <a16:creationId xmlns:a16="http://schemas.microsoft.com/office/drawing/2014/main" id="{215FCDC8-A7F9-4513-8BB5-B90823F0275B}"/>
              </a:ext>
            </a:extLst>
          </p:cNvPr>
          <p:cNvCxnSpPr>
            <a:cxnSpLocks/>
          </p:cNvCxnSpPr>
          <p:nvPr/>
        </p:nvCxnSpPr>
        <p:spPr>
          <a:xfrm flipH="1" flipV="1">
            <a:off x="5141468" y="1413208"/>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7" name="Straight Arrow Connector 36">
            <a:extLst>
              <a:ext uri="{FF2B5EF4-FFF2-40B4-BE49-F238E27FC236}">
                <a16:creationId xmlns:a16="http://schemas.microsoft.com/office/drawing/2014/main" id="{5AD5661E-A6C3-4766-A256-016545B294D4}"/>
              </a:ext>
            </a:extLst>
          </p:cNvPr>
          <p:cNvCxnSpPr>
            <a:cxnSpLocks/>
          </p:cNvCxnSpPr>
          <p:nvPr/>
        </p:nvCxnSpPr>
        <p:spPr>
          <a:xfrm flipH="1" flipV="1">
            <a:off x="3435047" y="1405883"/>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8" name="Straight Arrow Connector 37">
            <a:extLst>
              <a:ext uri="{FF2B5EF4-FFF2-40B4-BE49-F238E27FC236}">
                <a16:creationId xmlns:a16="http://schemas.microsoft.com/office/drawing/2014/main" id="{8B810882-A1F0-49A8-BF0B-C27CE223BA67}"/>
              </a:ext>
            </a:extLst>
          </p:cNvPr>
          <p:cNvCxnSpPr>
            <a:cxnSpLocks/>
          </p:cNvCxnSpPr>
          <p:nvPr/>
        </p:nvCxnSpPr>
        <p:spPr>
          <a:xfrm flipH="1" flipV="1">
            <a:off x="6646954" y="1385571"/>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427195BC-B189-42B9-A2C7-E2E2E3EFB277}"/>
              </a:ext>
            </a:extLst>
          </p:cNvPr>
          <p:cNvCxnSpPr>
            <a:cxnSpLocks/>
          </p:cNvCxnSpPr>
          <p:nvPr/>
        </p:nvCxnSpPr>
        <p:spPr>
          <a:xfrm flipH="1" flipV="1">
            <a:off x="10277710" y="1401805"/>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40" name="Straight Arrow Connector 39">
            <a:extLst>
              <a:ext uri="{FF2B5EF4-FFF2-40B4-BE49-F238E27FC236}">
                <a16:creationId xmlns:a16="http://schemas.microsoft.com/office/drawing/2014/main" id="{BFADC008-F9C3-4E44-9A9B-75CA387E4787}"/>
              </a:ext>
            </a:extLst>
          </p:cNvPr>
          <p:cNvCxnSpPr>
            <a:cxnSpLocks/>
          </p:cNvCxnSpPr>
          <p:nvPr/>
        </p:nvCxnSpPr>
        <p:spPr>
          <a:xfrm flipH="1" flipV="1">
            <a:off x="8596914" y="1364644"/>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66" name="Straight Arrow Connector 65">
            <a:extLst>
              <a:ext uri="{FF2B5EF4-FFF2-40B4-BE49-F238E27FC236}">
                <a16:creationId xmlns:a16="http://schemas.microsoft.com/office/drawing/2014/main" id="{3122932E-9AFB-440D-AE45-2D47E56B0905}"/>
              </a:ext>
            </a:extLst>
          </p:cNvPr>
          <p:cNvCxnSpPr>
            <a:cxnSpLocks/>
          </p:cNvCxnSpPr>
          <p:nvPr/>
        </p:nvCxnSpPr>
        <p:spPr>
          <a:xfrm flipH="1" flipV="1">
            <a:off x="6425109" y="1385571"/>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74" name="Straight Arrow Connector 73">
            <a:extLst>
              <a:ext uri="{FF2B5EF4-FFF2-40B4-BE49-F238E27FC236}">
                <a16:creationId xmlns:a16="http://schemas.microsoft.com/office/drawing/2014/main" id="{D03D2350-1702-45F9-8054-694175E88A52}"/>
              </a:ext>
            </a:extLst>
          </p:cNvPr>
          <p:cNvCxnSpPr>
            <a:cxnSpLocks/>
          </p:cNvCxnSpPr>
          <p:nvPr/>
        </p:nvCxnSpPr>
        <p:spPr>
          <a:xfrm flipH="1" flipV="1">
            <a:off x="7310595" y="1385571"/>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75" name="Straight Arrow Connector 74">
            <a:extLst>
              <a:ext uri="{FF2B5EF4-FFF2-40B4-BE49-F238E27FC236}">
                <a16:creationId xmlns:a16="http://schemas.microsoft.com/office/drawing/2014/main" id="{C46DCF0E-139B-467E-B198-FA8323E83E47}"/>
              </a:ext>
            </a:extLst>
          </p:cNvPr>
          <p:cNvCxnSpPr>
            <a:cxnSpLocks/>
          </p:cNvCxnSpPr>
          <p:nvPr/>
        </p:nvCxnSpPr>
        <p:spPr>
          <a:xfrm flipH="1" flipV="1">
            <a:off x="7093323" y="1385571"/>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8163631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par>
                                <p:cTn id="8" presetID="16" presetClass="entr" presetSubtype="4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arn(outHorizontal)">
                                      <p:cBhvr>
                                        <p:cTn id="10" dur="500"/>
                                        <p:tgtEl>
                                          <p:spTgt spid="35"/>
                                        </p:tgtEl>
                                      </p:cBhvr>
                                    </p:animEffect>
                                  </p:childTnLst>
                                </p:cTn>
                              </p:par>
                              <p:par>
                                <p:cTn id="11" presetID="16" presetClass="entr" presetSubtype="42"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arn(outHorizontal)">
                                      <p:cBhvr>
                                        <p:cTn id="13" dur="500"/>
                                        <p:tgtEl>
                                          <p:spTgt spid="36"/>
                                        </p:tgtEl>
                                      </p:cBhvr>
                                    </p:animEffect>
                                  </p:childTnLst>
                                </p:cTn>
                              </p:par>
                              <p:par>
                                <p:cTn id="14" presetID="16" presetClass="entr" presetSubtype="42"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outHorizontal)">
                                      <p:cBhvr>
                                        <p:cTn id="16" dur="500"/>
                                        <p:tgtEl>
                                          <p:spTgt spid="37"/>
                                        </p:tgtEl>
                                      </p:cBhvr>
                                    </p:animEffect>
                                  </p:childTnLst>
                                </p:cTn>
                              </p:par>
                              <p:par>
                                <p:cTn id="17" presetID="16" presetClass="entr" presetSubtype="42"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outHorizontal)">
                                      <p:cBhvr>
                                        <p:cTn id="19" dur="500"/>
                                        <p:tgtEl>
                                          <p:spTgt spid="38"/>
                                        </p:tgtEl>
                                      </p:cBhvr>
                                    </p:animEffect>
                                  </p:childTnLst>
                                </p:cTn>
                              </p:par>
                              <p:par>
                                <p:cTn id="20" presetID="16" presetClass="entr" presetSubtype="42"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outHorizontal)">
                                      <p:cBhvr>
                                        <p:cTn id="22" dur="500"/>
                                        <p:tgtEl>
                                          <p:spTgt spid="39"/>
                                        </p:tgtEl>
                                      </p:cBhvr>
                                    </p:animEffect>
                                  </p:childTnLst>
                                </p:cTn>
                              </p:par>
                              <p:par>
                                <p:cTn id="23" presetID="16" presetClass="entr" presetSubtype="42"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arn(outHorizontal)">
                                      <p:cBhvr>
                                        <p:cTn id="25" dur="500"/>
                                        <p:tgtEl>
                                          <p:spTgt spid="40"/>
                                        </p:tgtEl>
                                      </p:cBhvr>
                                    </p:animEffect>
                                  </p:childTnLst>
                                </p:cTn>
                              </p:par>
                              <p:par>
                                <p:cTn id="26" presetID="16" presetClass="entr" presetSubtype="42"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barn(outHorizontal)">
                                      <p:cBhvr>
                                        <p:cTn id="28" dur="500"/>
                                        <p:tgtEl>
                                          <p:spTgt spid="66"/>
                                        </p:tgtEl>
                                      </p:cBhvr>
                                    </p:animEffect>
                                  </p:childTnLst>
                                </p:cTn>
                              </p:par>
                              <p:par>
                                <p:cTn id="29" presetID="16" presetClass="entr" presetSubtype="42"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barn(outHorizontal)">
                                      <p:cBhvr>
                                        <p:cTn id="31" dur="500"/>
                                        <p:tgtEl>
                                          <p:spTgt spid="74"/>
                                        </p:tgtEl>
                                      </p:cBhvr>
                                    </p:animEffect>
                                  </p:childTnLst>
                                </p:cTn>
                              </p:par>
                              <p:par>
                                <p:cTn id="32" presetID="16" presetClass="entr" presetSubtype="42"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barn(outHorizontal)">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dissolv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2598695"/>
            <a:ext cx="609497" cy="609497"/>
          </a:xfrm>
          <a:prstGeom prst="rect">
            <a:avLst/>
          </a:prstGeom>
          <a:ln>
            <a:solidFill>
              <a:srgbClr val="0078D3"/>
            </a:solidFill>
          </a:ln>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1728639" y="3345063"/>
            <a:ext cx="609497" cy="609497"/>
          </a:xfrm>
          <a:prstGeom prst="rect">
            <a:avLst/>
          </a:prstGeom>
          <a:ln>
            <a:solidFill>
              <a:srgbClr val="0078D3"/>
            </a:solidFill>
          </a:ln>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3345063"/>
            <a:ext cx="609497" cy="609497"/>
          </a:xfrm>
          <a:prstGeom prst="rect">
            <a:avLst/>
          </a:prstGeom>
          <a:ln>
            <a:solidFill>
              <a:srgbClr val="0078D3"/>
            </a:solidFill>
          </a:ln>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2617311"/>
            <a:ext cx="609497" cy="609497"/>
          </a:xfrm>
          <a:prstGeom prst="rect">
            <a:avLst/>
          </a:prstGeom>
          <a:ln>
            <a:solidFill>
              <a:srgbClr val="0078D3"/>
            </a:solidFill>
          </a:ln>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4494781" y="3345063"/>
            <a:ext cx="609497" cy="609497"/>
          </a:xfrm>
          <a:prstGeom prst="rect">
            <a:avLst/>
          </a:prstGeom>
          <a:ln>
            <a:solidFill>
              <a:srgbClr val="0078D3"/>
            </a:solidFill>
          </a:ln>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5098605" y="2598695"/>
            <a:ext cx="609497" cy="609497"/>
          </a:xfrm>
          <a:prstGeom prst="rect">
            <a:avLst/>
          </a:prstGeom>
          <a:ln>
            <a:solidFill>
              <a:srgbClr val="0078D3"/>
            </a:solidFill>
          </a:ln>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3345063"/>
            <a:ext cx="609497" cy="609497"/>
          </a:xfrm>
          <a:prstGeom prst="rect">
            <a:avLst/>
          </a:prstGeom>
          <a:ln>
            <a:solidFill>
              <a:srgbClr val="0078D3"/>
            </a:solidFill>
          </a:ln>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3406824" y="3345063"/>
            <a:ext cx="609497" cy="609497"/>
          </a:xfrm>
          <a:prstGeom prst="rect">
            <a:avLst/>
          </a:prstGeom>
          <a:ln>
            <a:solidFill>
              <a:srgbClr val="0078D3"/>
            </a:solidFill>
          </a:ln>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3345063"/>
            <a:ext cx="609497" cy="609497"/>
          </a:xfrm>
          <a:prstGeom prst="rect">
            <a:avLst/>
          </a:prstGeom>
          <a:ln>
            <a:solidFill>
              <a:srgbClr val="0078D3"/>
            </a:solidFill>
          </a:ln>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10280389" y="2609506"/>
            <a:ext cx="609497" cy="609497"/>
          </a:xfrm>
          <a:prstGeom prst="rect">
            <a:avLst/>
          </a:prstGeom>
          <a:ln>
            <a:solidFill>
              <a:srgbClr val="0078D3"/>
            </a:solidFill>
          </a:ln>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3400246" y="2617311"/>
            <a:ext cx="609497" cy="609497"/>
          </a:xfrm>
          <a:prstGeom prst="rect">
            <a:avLst/>
          </a:prstGeom>
          <a:ln>
            <a:solidFill>
              <a:srgbClr val="0078D3"/>
            </a:solidFill>
          </a:ln>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1123243" y="3345063"/>
            <a:ext cx="609497" cy="609497"/>
          </a:xfrm>
          <a:prstGeom prst="rect">
            <a:avLst/>
          </a:prstGeom>
          <a:ln>
            <a:solidFill>
              <a:srgbClr val="0078D3"/>
            </a:solidFill>
          </a:ln>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3345063"/>
            <a:ext cx="609497" cy="609497"/>
          </a:xfrm>
          <a:prstGeom prst="rect">
            <a:avLst/>
          </a:prstGeom>
          <a:ln>
            <a:solidFill>
              <a:srgbClr val="0078D3"/>
            </a:solidFill>
          </a:ln>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9672347" y="3345063"/>
            <a:ext cx="609497" cy="609497"/>
          </a:xfrm>
          <a:prstGeom prst="rect">
            <a:avLst/>
          </a:prstGeom>
          <a:ln>
            <a:solidFill>
              <a:srgbClr val="0078D3"/>
            </a:solidFill>
          </a:ln>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8618834" y="3345063"/>
            <a:ext cx="609497" cy="609497"/>
          </a:xfrm>
          <a:prstGeom prst="rect">
            <a:avLst/>
          </a:prstGeom>
          <a:ln>
            <a:solidFill>
              <a:srgbClr val="0078D3"/>
            </a:solidFill>
          </a:ln>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4492693" y="2598695"/>
            <a:ext cx="609497" cy="609497"/>
          </a:xfrm>
          <a:prstGeom prst="rect">
            <a:avLst/>
          </a:prstGeom>
          <a:ln>
            <a:solidFill>
              <a:srgbClr val="0078D3"/>
            </a:solidFill>
          </a:ln>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2617311"/>
            <a:ext cx="609497" cy="609497"/>
          </a:xfrm>
          <a:prstGeom prst="rect">
            <a:avLst/>
          </a:prstGeom>
          <a:ln>
            <a:solidFill>
              <a:srgbClr val="0078D3"/>
            </a:solidFill>
          </a:ln>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1725959" y="2610301"/>
            <a:ext cx="609497" cy="609497"/>
          </a:xfrm>
          <a:prstGeom prst="rect">
            <a:avLst/>
          </a:prstGeom>
          <a:ln>
            <a:solidFill>
              <a:srgbClr val="0078D3"/>
            </a:solidFill>
          </a:ln>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2617311"/>
            <a:ext cx="609497" cy="609497"/>
          </a:xfrm>
          <a:prstGeom prst="rect">
            <a:avLst/>
          </a:prstGeom>
          <a:ln>
            <a:solidFill>
              <a:srgbClr val="0078D3"/>
            </a:solidFill>
          </a:ln>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2617311"/>
            <a:ext cx="609497" cy="609497"/>
          </a:xfrm>
          <a:prstGeom prst="rect">
            <a:avLst/>
          </a:prstGeom>
          <a:ln>
            <a:solidFill>
              <a:srgbClr val="0078D3"/>
            </a:solidFill>
          </a:ln>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8596068" y="2617311"/>
            <a:ext cx="609497" cy="609497"/>
          </a:xfrm>
          <a:prstGeom prst="rect">
            <a:avLst/>
          </a:prstGeom>
          <a:ln>
            <a:solidFill>
              <a:srgbClr val="0078D3"/>
            </a:solidFill>
          </a:ln>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9670892" y="2598695"/>
            <a:ext cx="609497" cy="609497"/>
          </a:xfrm>
          <a:prstGeom prst="rect">
            <a:avLst/>
          </a:prstGeom>
          <a:ln>
            <a:solidFill>
              <a:srgbClr val="0078D3"/>
            </a:solidFill>
          </a:ln>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978420" y="2421846"/>
            <a:ext cx="1500439" cy="320599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2687506" y="2421846"/>
            <a:ext cx="1500439" cy="3205996"/>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4391429" y="2421234"/>
            <a:ext cx="1500439"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6115903" y="2421234"/>
            <a:ext cx="1500439"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7845849" y="2416713"/>
            <a:ext cx="1500438" cy="322357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9530170" y="2424037"/>
            <a:ext cx="1500438" cy="321606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CB9C8FC6-4A67-4B6B-9D93-A4FD2BAEB88D}"/>
              </a:ext>
            </a:extLst>
          </p:cNvPr>
          <p:cNvCxnSpPr>
            <a:cxnSpLocks/>
            <a:stCxn id="3" idx="0"/>
          </p:cNvCxnSpPr>
          <p:nvPr/>
        </p:nvCxnSpPr>
        <p:spPr>
          <a:xfrm flipH="1" flipV="1">
            <a:off x="1725960" y="1411017"/>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5" name="Straight Arrow Connector 34">
            <a:extLst>
              <a:ext uri="{FF2B5EF4-FFF2-40B4-BE49-F238E27FC236}">
                <a16:creationId xmlns:a16="http://schemas.microsoft.com/office/drawing/2014/main" id="{26985C4B-C7C0-44E0-A048-484EE481D5EF}"/>
              </a:ext>
            </a:extLst>
          </p:cNvPr>
          <p:cNvCxnSpPr>
            <a:cxnSpLocks/>
          </p:cNvCxnSpPr>
          <p:nvPr/>
        </p:nvCxnSpPr>
        <p:spPr>
          <a:xfrm flipH="1" flipV="1">
            <a:off x="6871478" y="1385571"/>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6" name="Straight Arrow Connector 35">
            <a:extLst>
              <a:ext uri="{FF2B5EF4-FFF2-40B4-BE49-F238E27FC236}">
                <a16:creationId xmlns:a16="http://schemas.microsoft.com/office/drawing/2014/main" id="{215FCDC8-A7F9-4513-8BB5-B90823F0275B}"/>
              </a:ext>
            </a:extLst>
          </p:cNvPr>
          <p:cNvCxnSpPr>
            <a:cxnSpLocks/>
          </p:cNvCxnSpPr>
          <p:nvPr/>
        </p:nvCxnSpPr>
        <p:spPr>
          <a:xfrm flipH="1" flipV="1">
            <a:off x="5141468" y="1413208"/>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7" name="Straight Arrow Connector 36">
            <a:extLst>
              <a:ext uri="{FF2B5EF4-FFF2-40B4-BE49-F238E27FC236}">
                <a16:creationId xmlns:a16="http://schemas.microsoft.com/office/drawing/2014/main" id="{5AD5661E-A6C3-4766-A256-016545B294D4}"/>
              </a:ext>
            </a:extLst>
          </p:cNvPr>
          <p:cNvCxnSpPr>
            <a:cxnSpLocks/>
          </p:cNvCxnSpPr>
          <p:nvPr/>
        </p:nvCxnSpPr>
        <p:spPr>
          <a:xfrm flipH="1" flipV="1">
            <a:off x="3435047" y="1405883"/>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427195BC-B189-42B9-A2C7-E2E2E3EFB277}"/>
              </a:ext>
            </a:extLst>
          </p:cNvPr>
          <p:cNvCxnSpPr>
            <a:cxnSpLocks/>
          </p:cNvCxnSpPr>
          <p:nvPr/>
        </p:nvCxnSpPr>
        <p:spPr>
          <a:xfrm flipH="1" flipV="1">
            <a:off x="10277710" y="1401805"/>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40" name="Straight Arrow Connector 39">
            <a:extLst>
              <a:ext uri="{FF2B5EF4-FFF2-40B4-BE49-F238E27FC236}">
                <a16:creationId xmlns:a16="http://schemas.microsoft.com/office/drawing/2014/main" id="{BFADC008-F9C3-4E44-9A9B-75CA387E4787}"/>
              </a:ext>
            </a:extLst>
          </p:cNvPr>
          <p:cNvCxnSpPr>
            <a:cxnSpLocks/>
          </p:cNvCxnSpPr>
          <p:nvPr/>
        </p:nvCxnSpPr>
        <p:spPr>
          <a:xfrm flipH="1" flipV="1">
            <a:off x="8596914" y="1364644"/>
            <a:ext cx="2678" cy="1010829"/>
          </a:xfrm>
          <a:prstGeom prst="straightConnector1">
            <a:avLst/>
          </a:prstGeom>
          <a:noFill/>
          <a:ln w="57150">
            <a:solidFill>
              <a:srgbClr val="0078D3"/>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5561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0E6D6653-B6E0-4273-817E-FFE020CFDBCB}"/>
              </a:ext>
            </a:extLst>
          </p:cNvPr>
          <p:cNvSpPr/>
          <p:nvPr/>
        </p:nvSpPr>
        <p:spPr bwMode="auto">
          <a:xfrm>
            <a:off x="6015145" y="1784788"/>
            <a:ext cx="1712749" cy="2877953"/>
          </a:xfrm>
          <a:prstGeom prst="roundRect">
            <a:avLst>
              <a:gd name="adj" fmla="val 6659"/>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2A295B37-5C61-4E5C-8B86-92A3EEF3C672}"/>
              </a:ext>
            </a:extLst>
          </p:cNvPr>
          <p:cNvSpPr/>
          <p:nvPr/>
        </p:nvSpPr>
        <p:spPr bwMode="auto">
          <a:xfrm>
            <a:off x="6111024" y="2836272"/>
            <a:ext cx="1500439" cy="1709078"/>
          </a:xfrm>
          <a:prstGeom prst="roundRect">
            <a:avLst>
              <a:gd name="adj" fmla="val 6628"/>
            </a:avLst>
          </a:prstGeom>
          <a:solidFill>
            <a:schemeClr val="accent1">
              <a:lumMod val="40000"/>
              <a:lumOff val="60000"/>
            </a:schemeClr>
          </a:solid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6115903" y="2844978"/>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93362C2-2856-477E-AD3C-02FC14FC6C68}"/>
              </a:ext>
            </a:extLst>
          </p:cNvPr>
          <p:cNvSpPr/>
          <p:nvPr/>
        </p:nvSpPr>
        <p:spPr bwMode="auto">
          <a:xfrm>
            <a:off x="2061372" y="5463747"/>
            <a:ext cx="7929945" cy="553637"/>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3022440"/>
            <a:ext cx="609497" cy="609497"/>
          </a:xfrm>
          <a:prstGeom prst="rect">
            <a:avLst/>
          </a:prstGeom>
          <a:ln>
            <a:solidFill>
              <a:srgbClr val="0078D3"/>
            </a:solidFill>
          </a:ln>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1728639" y="3768808"/>
            <a:ext cx="609497" cy="609497"/>
          </a:xfrm>
          <a:prstGeom prst="rect">
            <a:avLst/>
          </a:prstGeom>
          <a:ln>
            <a:solidFill>
              <a:srgbClr val="0078D3"/>
            </a:solidFill>
          </a:ln>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3768808"/>
            <a:ext cx="609497" cy="609497"/>
          </a:xfrm>
          <a:prstGeom prst="rect">
            <a:avLst/>
          </a:prstGeom>
          <a:ln>
            <a:solidFill>
              <a:srgbClr val="0078D3"/>
            </a:solidFill>
          </a:ln>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3041056"/>
            <a:ext cx="609497" cy="609497"/>
          </a:xfrm>
          <a:prstGeom prst="rect">
            <a:avLst/>
          </a:prstGeom>
          <a:ln>
            <a:solidFill>
              <a:srgbClr val="0078D3"/>
            </a:solidFill>
          </a:ln>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4494781" y="3768808"/>
            <a:ext cx="609497" cy="609497"/>
          </a:xfrm>
          <a:prstGeom prst="rect">
            <a:avLst/>
          </a:prstGeom>
          <a:ln>
            <a:solidFill>
              <a:srgbClr val="0078D3"/>
            </a:solidFill>
          </a:ln>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5098605" y="3022440"/>
            <a:ext cx="609497" cy="609497"/>
          </a:xfrm>
          <a:prstGeom prst="rect">
            <a:avLst/>
          </a:prstGeom>
          <a:ln>
            <a:solidFill>
              <a:srgbClr val="0078D3"/>
            </a:solidFill>
          </a:ln>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3768808"/>
            <a:ext cx="609497" cy="609497"/>
          </a:xfrm>
          <a:prstGeom prst="rect">
            <a:avLst/>
          </a:prstGeom>
          <a:ln>
            <a:solidFill>
              <a:srgbClr val="0078D3"/>
            </a:solidFill>
          </a:ln>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3406824" y="3768808"/>
            <a:ext cx="609497" cy="609497"/>
          </a:xfrm>
          <a:prstGeom prst="rect">
            <a:avLst/>
          </a:prstGeom>
          <a:ln>
            <a:solidFill>
              <a:srgbClr val="0078D3"/>
            </a:solidFill>
          </a:ln>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3768808"/>
            <a:ext cx="609497" cy="609497"/>
          </a:xfrm>
          <a:prstGeom prst="rect">
            <a:avLst/>
          </a:prstGeom>
          <a:ln>
            <a:solidFill>
              <a:srgbClr val="0078D3"/>
            </a:solidFill>
          </a:ln>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10280389" y="3033251"/>
            <a:ext cx="609497" cy="609497"/>
          </a:xfrm>
          <a:prstGeom prst="rect">
            <a:avLst/>
          </a:prstGeom>
          <a:ln>
            <a:solidFill>
              <a:srgbClr val="0078D3"/>
            </a:solidFill>
          </a:ln>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3400246" y="3041056"/>
            <a:ext cx="609497" cy="609497"/>
          </a:xfrm>
          <a:prstGeom prst="rect">
            <a:avLst/>
          </a:prstGeom>
          <a:ln>
            <a:solidFill>
              <a:srgbClr val="0078D3"/>
            </a:solidFill>
          </a:ln>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1123243" y="3768808"/>
            <a:ext cx="609497" cy="609497"/>
          </a:xfrm>
          <a:prstGeom prst="rect">
            <a:avLst/>
          </a:prstGeom>
          <a:ln>
            <a:solidFill>
              <a:srgbClr val="0078D3"/>
            </a:solidFill>
          </a:ln>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3768808"/>
            <a:ext cx="609497" cy="609497"/>
          </a:xfrm>
          <a:prstGeom prst="rect">
            <a:avLst/>
          </a:prstGeom>
          <a:ln>
            <a:solidFill>
              <a:srgbClr val="0078D3"/>
            </a:solidFill>
          </a:ln>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9672347" y="3768808"/>
            <a:ext cx="609497" cy="609497"/>
          </a:xfrm>
          <a:prstGeom prst="rect">
            <a:avLst/>
          </a:prstGeom>
          <a:ln>
            <a:solidFill>
              <a:srgbClr val="0078D3"/>
            </a:solidFill>
          </a:ln>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8618834" y="3768808"/>
            <a:ext cx="609497" cy="609497"/>
          </a:xfrm>
          <a:prstGeom prst="rect">
            <a:avLst/>
          </a:prstGeom>
          <a:ln>
            <a:solidFill>
              <a:srgbClr val="0078D3"/>
            </a:solidFill>
          </a:ln>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4492693" y="3022440"/>
            <a:ext cx="609497" cy="609497"/>
          </a:xfrm>
          <a:prstGeom prst="rect">
            <a:avLst/>
          </a:prstGeom>
          <a:ln>
            <a:solidFill>
              <a:srgbClr val="0078D3"/>
            </a:solidFill>
          </a:ln>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3041056"/>
            <a:ext cx="609497" cy="609497"/>
          </a:xfrm>
          <a:prstGeom prst="rect">
            <a:avLst/>
          </a:prstGeom>
          <a:ln>
            <a:solidFill>
              <a:srgbClr val="0078D3"/>
            </a:solidFill>
          </a:ln>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1725959" y="3034046"/>
            <a:ext cx="609497" cy="609497"/>
          </a:xfrm>
          <a:prstGeom prst="rect">
            <a:avLst/>
          </a:prstGeom>
          <a:ln>
            <a:solidFill>
              <a:srgbClr val="0078D3"/>
            </a:solidFill>
          </a:ln>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3041056"/>
            <a:ext cx="609497" cy="609497"/>
          </a:xfrm>
          <a:prstGeom prst="rect">
            <a:avLst/>
          </a:prstGeom>
          <a:ln>
            <a:solidFill>
              <a:srgbClr val="0078D3"/>
            </a:solidFill>
          </a:ln>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3041056"/>
            <a:ext cx="609497" cy="609497"/>
          </a:xfrm>
          <a:prstGeom prst="rect">
            <a:avLst/>
          </a:prstGeom>
          <a:ln>
            <a:solidFill>
              <a:srgbClr val="0078D3"/>
            </a:solidFill>
          </a:ln>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8596068" y="3041056"/>
            <a:ext cx="609497" cy="609497"/>
          </a:xfrm>
          <a:prstGeom prst="rect">
            <a:avLst/>
          </a:prstGeom>
          <a:ln>
            <a:solidFill>
              <a:srgbClr val="0078D3"/>
            </a:solidFill>
          </a:ln>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9670892" y="3022440"/>
            <a:ext cx="609497" cy="609497"/>
          </a:xfrm>
          <a:prstGeom prst="rect">
            <a:avLst/>
          </a:prstGeom>
          <a:ln>
            <a:solidFill>
              <a:srgbClr val="0078D3"/>
            </a:solidFill>
          </a:ln>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978420" y="2845591"/>
            <a:ext cx="1500439" cy="169976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2687506" y="2845590"/>
            <a:ext cx="1500439" cy="169976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4391429" y="2844978"/>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7845849" y="2840457"/>
            <a:ext cx="1500438"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9530170" y="2847782"/>
            <a:ext cx="1500438" cy="170510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D06D0DA6-C005-48D2-80EC-A5D4147D455B}"/>
              </a:ext>
            </a:extLst>
          </p:cNvPr>
          <p:cNvSpPr txBox="1"/>
          <p:nvPr/>
        </p:nvSpPr>
        <p:spPr>
          <a:xfrm>
            <a:off x="1118930" y="2400366"/>
            <a:ext cx="1214057"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Andrew</a:t>
            </a:r>
          </a:p>
        </p:txBody>
      </p:sp>
      <p:sp>
        <p:nvSpPr>
          <p:cNvPr id="43" name="TextBox 42">
            <a:extLst>
              <a:ext uri="{FF2B5EF4-FFF2-40B4-BE49-F238E27FC236}">
                <a16:creationId xmlns:a16="http://schemas.microsoft.com/office/drawing/2014/main" id="{13583A58-43F7-47E2-85B0-9F26CC277822}"/>
              </a:ext>
            </a:extLst>
          </p:cNvPr>
          <p:cNvSpPr txBox="1"/>
          <p:nvPr/>
        </p:nvSpPr>
        <p:spPr>
          <a:xfrm>
            <a:off x="9875944" y="2428290"/>
            <a:ext cx="805572"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Theo</a:t>
            </a:r>
          </a:p>
        </p:txBody>
      </p:sp>
      <p:sp>
        <p:nvSpPr>
          <p:cNvPr id="62" name="TextBox 61">
            <a:extLst>
              <a:ext uri="{FF2B5EF4-FFF2-40B4-BE49-F238E27FC236}">
                <a16:creationId xmlns:a16="http://schemas.microsoft.com/office/drawing/2014/main" id="{140BD5BD-4457-44C4-8530-1B50C426EC3E}"/>
              </a:ext>
            </a:extLst>
          </p:cNvPr>
          <p:cNvSpPr txBox="1"/>
          <p:nvPr/>
        </p:nvSpPr>
        <p:spPr>
          <a:xfrm>
            <a:off x="6460023" y="2400366"/>
            <a:ext cx="846060"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Mark</a:t>
            </a:r>
          </a:p>
        </p:txBody>
      </p:sp>
      <p:sp>
        <p:nvSpPr>
          <p:cNvPr id="63" name="TextBox 62">
            <a:extLst>
              <a:ext uri="{FF2B5EF4-FFF2-40B4-BE49-F238E27FC236}">
                <a16:creationId xmlns:a16="http://schemas.microsoft.com/office/drawing/2014/main" id="{AB359058-A492-42AE-A0C0-0274915E8F68}"/>
              </a:ext>
            </a:extLst>
          </p:cNvPr>
          <p:cNvSpPr txBox="1"/>
          <p:nvPr/>
        </p:nvSpPr>
        <p:spPr>
          <a:xfrm>
            <a:off x="4772590" y="2400366"/>
            <a:ext cx="738117"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Tim</a:t>
            </a:r>
          </a:p>
        </p:txBody>
      </p:sp>
      <p:sp>
        <p:nvSpPr>
          <p:cNvPr id="76" name="TextBox 75">
            <a:extLst>
              <a:ext uri="{FF2B5EF4-FFF2-40B4-BE49-F238E27FC236}">
                <a16:creationId xmlns:a16="http://schemas.microsoft.com/office/drawing/2014/main" id="{BCEC1086-F22C-465F-B393-58BA162C383E}"/>
              </a:ext>
            </a:extLst>
          </p:cNvPr>
          <p:cNvSpPr txBox="1"/>
          <p:nvPr/>
        </p:nvSpPr>
        <p:spPr>
          <a:xfrm>
            <a:off x="2750101" y="2405662"/>
            <a:ext cx="1375248"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Deborah</a:t>
            </a:r>
          </a:p>
        </p:txBody>
      </p:sp>
      <p:sp>
        <p:nvSpPr>
          <p:cNvPr id="77" name="TextBox 76">
            <a:extLst>
              <a:ext uri="{FF2B5EF4-FFF2-40B4-BE49-F238E27FC236}">
                <a16:creationId xmlns:a16="http://schemas.microsoft.com/office/drawing/2014/main" id="{948D60F5-F072-4D0A-9358-0A543DBA15A1}"/>
              </a:ext>
            </a:extLst>
          </p:cNvPr>
          <p:cNvSpPr txBox="1"/>
          <p:nvPr/>
        </p:nvSpPr>
        <p:spPr>
          <a:xfrm>
            <a:off x="8137257" y="2400366"/>
            <a:ext cx="1064067" cy="36901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Thomas</a:t>
            </a:r>
          </a:p>
        </p:txBody>
      </p:sp>
      <p:sp>
        <p:nvSpPr>
          <p:cNvPr id="78" name="TextBox 77">
            <a:extLst>
              <a:ext uri="{FF2B5EF4-FFF2-40B4-BE49-F238E27FC236}">
                <a16:creationId xmlns:a16="http://schemas.microsoft.com/office/drawing/2014/main" id="{0DAEC83A-7F0B-4AC8-9B0B-1090C836B689}"/>
              </a:ext>
            </a:extLst>
          </p:cNvPr>
          <p:cNvSpPr txBox="1"/>
          <p:nvPr/>
        </p:nvSpPr>
        <p:spPr>
          <a:xfrm>
            <a:off x="2140761" y="5530193"/>
            <a:ext cx="8232995"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 WHERE </a:t>
            </a:r>
            <a:r>
              <a:rPr lang="en-US" sz="2798" err="1">
                <a:solidFill>
                  <a:srgbClr val="000000"/>
                </a:solidFill>
                <a:latin typeface="Segoe UI"/>
              </a:rPr>
              <a:t>c.username</a:t>
            </a:r>
            <a:r>
              <a:rPr lang="en-US" sz="2798">
                <a:solidFill>
                  <a:srgbClr val="000000"/>
                </a:solidFill>
                <a:latin typeface="Segoe UI"/>
              </a:rPr>
              <a:t> = 'Mark'</a:t>
            </a:r>
          </a:p>
        </p:txBody>
      </p:sp>
      <p:sp>
        <p:nvSpPr>
          <p:cNvPr id="79" name="Arc 78">
            <a:extLst>
              <a:ext uri="{FF2B5EF4-FFF2-40B4-BE49-F238E27FC236}">
                <a16:creationId xmlns:a16="http://schemas.microsoft.com/office/drawing/2014/main" id="{4947C5D5-FFC2-490A-98DF-3C39FA90492B}"/>
              </a:ext>
            </a:extLst>
          </p:cNvPr>
          <p:cNvSpPr/>
          <p:nvPr/>
        </p:nvSpPr>
        <p:spPr>
          <a:xfrm rot="10800000" flipH="1">
            <a:off x="5429335" y="5380089"/>
            <a:ext cx="2187006" cy="1161421"/>
          </a:xfrm>
          <a:prstGeom prst="arc">
            <a:avLst>
              <a:gd name="adj1" fmla="val 18453600"/>
              <a:gd name="adj2" fmla="val 0"/>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13727"/>
            <a:endParaRPr lang="en-US" sz="1764">
              <a:solidFill>
                <a:srgbClr val="000000"/>
              </a:solidFill>
              <a:latin typeface="Segoe UI"/>
            </a:endParaRPr>
          </a:p>
        </p:txBody>
      </p:sp>
      <p:cxnSp>
        <p:nvCxnSpPr>
          <p:cNvPr id="7" name="Straight Connector 6">
            <a:extLst>
              <a:ext uri="{FF2B5EF4-FFF2-40B4-BE49-F238E27FC236}">
                <a16:creationId xmlns:a16="http://schemas.microsoft.com/office/drawing/2014/main" id="{A0003816-D855-48A3-8F1C-00BAEA8BCE76}"/>
              </a:ext>
            </a:extLst>
          </p:cNvPr>
          <p:cNvCxnSpPr>
            <a:cxnSpLocks/>
          </p:cNvCxnSpPr>
          <p:nvPr/>
        </p:nvCxnSpPr>
        <p:spPr>
          <a:xfrm>
            <a:off x="6921036" y="5954423"/>
            <a:ext cx="1580121" cy="6376"/>
          </a:xfrm>
          <a:prstGeom prst="line">
            <a:avLst/>
          </a:prstGeom>
          <a:ln w="57150">
            <a:solidFill>
              <a:schemeClr val="accent1">
                <a:lumMod val="75000"/>
              </a:schemeClr>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80" name="TextBox 79">
            <a:extLst>
              <a:ext uri="{FF2B5EF4-FFF2-40B4-BE49-F238E27FC236}">
                <a16:creationId xmlns:a16="http://schemas.microsoft.com/office/drawing/2014/main" id="{969F3793-419D-48FE-8D13-4A4ABF6B9A89}"/>
              </a:ext>
            </a:extLst>
          </p:cNvPr>
          <p:cNvSpPr txBox="1"/>
          <p:nvPr/>
        </p:nvSpPr>
        <p:spPr>
          <a:xfrm>
            <a:off x="4187944" y="6257596"/>
            <a:ext cx="3183946"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our partition key</a:t>
            </a:r>
          </a:p>
        </p:txBody>
      </p:sp>
      <p:cxnSp>
        <p:nvCxnSpPr>
          <p:cNvPr id="81" name="Straight Arrow Connector 80">
            <a:extLst>
              <a:ext uri="{FF2B5EF4-FFF2-40B4-BE49-F238E27FC236}">
                <a16:creationId xmlns:a16="http://schemas.microsoft.com/office/drawing/2014/main" id="{7DB9E483-7C18-48CB-829A-87730AD3E522}"/>
              </a:ext>
            </a:extLst>
          </p:cNvPr>
          <p:cNvCxnSpPr>
            <a:cxnSpLocks/>
            <a:endCxn id="71" idx="2"/>
          </p:cNvCxnSpPr>
          <p:nvPr/>
        </p:nvCxnSpPr>
        <p:spPr>
          <a:xfrm flipV="1">
            <a:off x="6866121" y="4554056"/>
            <a:ext cx="0" cy="931086"/>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66" name="Picture 65" descr="A close up of a logo&#10;&#10;Description automatically generated">
            <a:extLst>
              <a:ext uri="{FF2B5EF4-FFF2-40B4-BE49-F238E27FC236}">
                <a16:creationId xmlns:a16="http://schemas.microsoft.com/office/drawing/2014/main" id="{F27B4572-ED3D-4D48-8E43-E58FB83A64EE}"/>
              </a:ext>
            </a:extLst>
          </p:cNvPr>
          <p:cNvPicPr>
            <a:picLocks noChangeAspect="1"/>
          </p:cNvPicPr>
          <p:nvPr/>
        </p:nvPicPr>
        <p:blipFill>
          <a:blip r:embed="rId4">
            <a:duotone>
              <a:schemeClr val="accent2">
                <a:shade val="45000"/>
                <a:satMod val="135000"/>
              </a:schemeClr>
              <a:prstClr val="white"/>
            </a:duotone>
          </a:blip>
          <a:stretch>
            <a:fillRect/>
          </a:stretch>
        </p:blipFill>
        <p:spPr>
          <a:xfrm>
            <a:off x="6022641" y="1774218"/>
            <a:ext cx="1705252" cy="626148"/>
          </a:xfrm>
          <a:prstGeom prst="rect">
            <a:avLst/>
          </a:prstGeom>
          <a:ln>
            <a:solidFill>
              <a:srgbClr val="0078D3"/>
            </a:solidFill>
          </a:ln>
        </p:spPr>
      </p:pic>
      <p:pic>
        <p:nvPicPr>
          <p:cNvPr id="5" name="Picture 4" descr="A close up of a logo&#10;&#10;Description automatically generated">
            <a:extLst>
              <a:ext uri="{FF2B5EF4-FFF2-40B4-BE49-F238E27FC236}">
                <a16:creationId xmlns:a16="http://schemas.microsoft.com/office/drawing/2014/main" id="{14AD1347-F9B5-4E99-9CBF-13B709633A19}"/>
              </a:ext>
            </a:extLst>
          </p:cNvPr>
          <p:cNvPicPr>
            <a:picLocks noChangeAspect="1"/>
          </p:cNvPicPr>
          <p:nvPr/>
        </p:nvPicPr>
        <p:blipFill>
          <a:blip r:embed="rId5"/>
          <a:stretch>
            <a:fillRect/>
          </a:stretch>
        </p:blipFill>
        <p:spPr>
          <a:xfrm>
            <a:off x="2140760" y="5549735"/>
            <a:ext cx="381658" cy="381658"/>
          </a:xfrm>
          <a:prstGeom prst="rect">
            <a:avLst/>
          </a:prstGeom>
        </p:spPr>
      </p:pic>
      <p:sp>
        <p:nvSpPr>
          <p:cNvPr id="75" name="Rectangle: Rounded Corners 74">
            <a:extLst>
              <a:ext uri="{FF2B5EF4-FFF2-40B4-BE49-F238E27FC236}">
                <a16:creationId xmlns:a16="http://schemas.microsoft.com/office/drawing/2014/main" id="{55C21776-9A66-46C5-B829-5F38472D8CAB}"/>
              </a:ext>
            </a:extLst>
          </p:cNvPr>
          <p:cNvSpPr/>
          <p:nvPr/>
        </p:nvSpPr>
        <p:spPr bwMode="auto">
          <a:xfrm>
            <a:off x="2061372" y="5455041"/>
            <a:ext cx="7929945" cy="55363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B10B4667-443C-4F5A-910D-226DDCF9865B}"/>
              </a:ext>
            </a:extLst>
          </p:cNvPr>
          <p:cNvCxnSpPr>
            <a:cxnSpLocks/>
          </p:cNvCxnSpPr>
          <p:nvPr/>
        </p:nvCxnSpPr>
        <p:spPr>
          <a:xfrm>
            <a:off x="2573483" y="5455041"/>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5115202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up)">
                                      <p:cBhvr>
                                        <p:cTn id="25" dur="500"/>
                                        <p:tgtEl>
                                          <p:spTgt spid="7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500"/>
                                        <p:tgtEl>
                                          <p:spTgt spid="8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80"/>
                                        </p:tgtEl>
                                      </p:cBhvr>
                                    </p:animEffect>
                                    <p:set>
                                      <p:cBhvr>
                                        <p:cTn id="40" dur="1" fill="hold">
                                          <p:stCondLst>
                                            <p:cond delay="499"/>
                                          </p:stCondLst>
                                        </p:cTn>
                                        <p:tgtEl>
                                          <p:spTgt spid="80"/>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down)">
                                      <p:cBhvr>
                                        <p:cTn id="47" dur="500"/>
                                        <p:tgtEl>
                                          <p:spTgt spid="8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2" grpId="0" animBg="1"/>
      <p:bldP spid="9" grpId="0" animBg="1"/>
      <p:bldP spid="78" grpId="0"/>
      <p:bldP spid="79" grpId="0" animBg="1"/>
      <p:bldP spid="79" grpId="1" animBg="1"/>
      <p:bldP spid="80" grpId="0"/>
      <p:bldP spid="80" grpId="1"/>
      <p:bldP spid="7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3F4C0BB3-1792-45DF-BE17-1CA692E3AE08}"/>
              </a:ext>
            </a:extLst>
          </p:cNvPr>
          <p:cNvSpPr/>
          <p:nvPr/>
        </p:nvSpPr>
        <p:spPr bwMode="auto">
          <a:xfrm>
            <a:off x="6015145" y="1762486"/>
            <a:ext cx="1712749" cy="2877953"/>
          </a:xfrm>
          <a:prstGeom prst="roundRect">
            <a:avLst>
              <a:gd name="adj" fmla="val 6659"/>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AD075C02-13DC-4637-B010-BE01DC4917D3}"/>
              </a:ext>
            </a:extLst>
          </p:cNvPr>
          <p:cNvSpPr/>
          <p:nvPr/>
        </p:nvSpPr>
        <p:spPr bwMode="auto">
          <a:xfrm>
            <a:off x="875286" y="1773055"/>
            <a:ext cx="1712749" cy="2877953"/>
          </a:xfrm>
          <a:prstGeom prst="roundRect">
            <a:avLst>
              <a:gd name="adj" fmla="val 6659"/>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Rounded Corners 94">
            <a:extLst>
              <a:ext uri="{FF2B5EF4-FFF2-40B4-BE49-F238E27FC236}">
                <a16:creationId xmlns:a16="http://schemas.microsoft.com/office/drawing/2014/main" id="{8A4636F7-97C1-4641-B17F-73F7C2A116A2}"/>
              </a:ext>
            </a:extLst>
          </p:cNvPr>
          <p:cNvSpPr/>
          <p:nvPr/>
        </p:nvSpPr>
        <p:spPr bwMode="auto">
          <a:xfrm>
            <a:off x="7727895" y="1762486"/>
            <a:ext cx="3434603" cy="2877953"/>
          </a:xfrm>
          <a:prstGeom prst="roundRect">
            <a:avLst>
              <a:gd name="adj" fmla="val 3793"/>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FE9E5B14-8A44-4651-8ECE-F2944A39C9D1}"/>
              </a:ext>
            </a:extLst>
          </p:cNvPr>
          <p:cNvSpPr/>
          <p:nvPr/>
        </p:nvSpPr>
        <p:spPr bwMode="auto">
          <a:xfrm>
            <a:off x="2597317" y="1773055"/>
            <a:ext cx="3420447" cy="2877953"/>
          </a:xfrm>
          <a:prstGeom prst="roundRect">
            <a:avLst>
              <a:gd name="adj" fmla="val 4233"/>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233DD748-43F6-4574-A26F-3EF3CA0312A1}"/>
              </a:ext>
            </a:extLst>
          </p:cNvPr>
          <p:cNvSpPr/>
          <p:nvPr/>
        </p:nvSpPr>
        <p:spPr bwMode="auto">
          <a:xfrm>
            <a:off x="7845323" y="2813969"/>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C8DCE3CE-4E7C-4FC1-9A45-9CAD3CF9B98C}"/>
              </a:ext>
            </a:extLst>
          </p:cNvPr>
          <p:cNvSpPr/>
          <p:nvPr/>
        </p:nvSpPr>
        <p:spPr bwMode="auto">
          <a:xfrm>
            <a:off x="4397381" y="2813969"/>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DA3F58F0-319D-4407-8171-90A8FF8BFA1A}"/>
              </a:ext>
            </a:extLst>
          </p:cNvPr>
          <p:cNvSpPr/>
          <p:nvPr/>
        </p:nvSpPr>
        <p:spPr bwMode="auto">
          <a:xfrm>
            <a:off x="2694911" y="2813970"/>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29BEE8BD-D134-4940-8A9C-A14CCB041C83}"/>
              </a:ext>
            </a:extLst>
          </p:cNvPr>
          <p:cNvSpPr/>
          <p:nvPr/>
        </p:nvSpPr>
        <p:spPr bwMode="auto">
          <a:xfrm>
            <a:off x="970438" y="2813970"/>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Rounded Corners 90">
            <a:extLst>
              <a:ext uri="{FF2B5EF4-FFF2-40B4-BE49-F238E27FC236}">
                <a16:creationId xmlns:a16="http://schemas.microsoft.com/office/drawing/2014/main" id="{0A10CB7F-DC7A-49B0-8DDC-8BB9D03B7779}"/>
              </a:ext>
            </a:extLst>
          </p:cNvPr>
          <p:cNvSpPr/>
          <p:nvPr/>
        </p:nvSpPr>
        <p:spPr bwMode="auto">
          <a:xfrm>
            <a:off x="9528511" y="2822676"/>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2A295B37-5C61-4E5C-8B86-92A3EEF3C672}"/>
              </a:ext>
            </a:extLst>
          </p:cNvPr>
          <p:cNvSpPr/>
          <p:nvPr/>
        </p:nvSpPr>
        <p:spPr bwMode="auto">
          <a:xfrm>
            <a:off x="6111024" y="2813970"/>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6115903" y="2822676"/>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93362C2-2856-477E-AD3C-02FC14FC6C68}"/>
              </a:ext>
            </a:extLst>
          </p:cNvPr>
          <p:cNvSpPr/>
          <p:nvPr/>
        </p:nvSpPr>
        <p:spPr bwMode="auto">
          <a:xfrm>
            <a:off x="1641203" y="5441445"/>
            <a:ext cx="8754056" cy="553637"/>
          </a:xfrm>
          <a:prstGeom prst="round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1119142" y="3000138"/>
            <a:ext cx="609497" cy="609497"/>
          </a:xfrm>
          <a:prstGeom prst="rect">
            <a:avLst/>
          </a:prstGeom>
          <a:ln>
            <a:solidFill>
              <a:srgbClr val="0078D3"/>
            </a:solidFill>
          </a:ln>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1728639" y="3746506"/>
            <a:ext cx="609497" cy="609497"/>
          </a:xfrm>
          <a:prstGeom prst="rect">
            <a:avLst/>
          </a:prstGeom>
          <a:ln>
            <a:solidFill>
              <a:srgbClr val="0078D3"/>
            </a:solidFill>
          </a:ln>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3746506"/>
            <a:ext cx="609497" cy="609497"/>
          </a:xfrm>
          <a:prstGeom prst="rect">
            <a:avLst/>
          </a:prstGeom>
          <a:ln>
            <a:solidFill>
              <a:srgbClr val="0078D3"/>
            </a:solidFill>
          </a:ln>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3018754"/>
            <a:ext cx="609497" cy="609497"/>
          </a:xfrm>
          <a:prstGeom prst="rect">
            <a:avLst/>
          </a:prstGeom>
          <a:ln>
            <a:solidFill>
              <a:srgbClr val="0078D3"/>
            </a:solidFill>
          </a:ln>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4494781" y="3746506"/>
            <a:ext cx="609497" cy="609497"/>
          </a:xfrm>
          <a:prstGeom prst="rect">
            <a:avLst/>
          </a:prstGeom>
          <a:ln>
            <a:solidFill>
              <a:srgbClr val="0078D3"/>
            </a:solidFill>
          </a:ln>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5098605" y="3000138"/>
            <a:ext cx="609497" cy="609497"/>
          </a:xfrm>
          <a:prstGeom prst="rect">
            <a:avLst/>
          </a:prstGeom>
          <a:ln>
            <a:solidFill>
              <a:srgbClr val="0078D3"/>
            </a:solidFill>
          </a:ln>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7986571" y="3746506"/>
            <a:ext cx="609497" cy="609497"/>
          </a:xfrm>
          <a:prstGeom prst="rect">
            <a:avLst/>
          </a:prstGeom>
          <a:ln>
            <a:solidFill>
              <a:srgbClr val="0078D3"/>
            </a:solidFill>
          </a:ln>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3406824" y="3746506"/>
            <a:ext cx="609497" cy="609497"/>
          </a:xfrm>
          <a:prstGeom prst="rect">
            <a:avLst/>
          </a:prstGeom>
          <a:ln>
            <a:solidFill>
              <a:srgbClr val="0078D3"/>
            </a:solidFill>
          </a:ln>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3746506"/>
            <a:ext cx="609497" cy="609497"/>
          </a:xfrm>
          <a:prstGeom prst="rect">
            <a:avLst/>
          </a:prstGeom>
          <a:ln>
            <a:solidFill>
              <a:srgbClr val="0078D3"/>
            </a:solidFill>
          </a:ln>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10280389" y="3010949"/>
            <a:ext cx="609497" cy="609497"/>
          </a:xfrm>
          <a:prstGeom prst="rect">
            <a:avLst/>
          </a:prstGeom>
          <a:ln>
            <a:solidFill>
              <a:srgbClr val="0078D3"/>
            </a:solidFill>
          </a:ln>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3400246" y="3018754"/>
            <a:ext cx="609497" cy="609497"/>
          </a:xfrm>
          <a:prstGeom prst="rect">
            <a:avLst/>
          </a:prstGeom>
          <a:ln>
            <a:solidFill>
              <a:srgbClr val="0078D3"/>
            </a:solidFill>
          </a:ln>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1123243" y="3746506"/>
            <a:ext cx="609497" cy="609497"/>
          </a:xfrm>
          <a:prstGeom prst="rect">
            <a:avLst/>
          </a:prstGeom>
          <a:ln>
            <a:solidFill>
              <a:srgbClr val="0078D3"/>
            </a:solidFill>
          </a:ln>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3746506"/>
            <a:ext cx="609497" cy="609497"/>
          </a:xfrm>
          <a:prstGeom prst="rect">
            <a:avLst/>
          </a:prstGeom>
          <a:ln>
            <a:solidFill>
              <a:srgbClr val="0078D3"/>
            </a:solidFill>
          </a:ln>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9672347" y="3746506"/>
            <a:ext cx="609497" cy="609497"/>
          </a:xfrm>
          <a:prstGeom prst="rect">
            <a:avLst/>
          </a:prstGeom>
          <a:ln>
            <a:solidFill>
              <a:srgbClr val="0078D3"/>
            </a:solidFill>
          </a:ln>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8618834" y="3746506"/>
            <a:ext cx="609497" cy="609497"/>
          </a:xfrm>
          <a:prstGeom prst="rect">
            <a:avLst/>
          </a:prstGeom>
          <a:ln>
            <a:solidFill>
              <a:srgbClr val="0078D3"/>
            </a:solidFill>
          </a:ln>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4492693" y="3000138"/>
            <a:ext cx="609497" cy="609497"/>
          </a:xfrm>
          <a:prstGeom prst="rect">
            <a:avLst/>
          </a:prstGeom>
          <a:ln>
            <a:solidFill>
              <a:srgbClr val="0078D3"/>
            </a:solidFill>
          </a:ln>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6868859" y="3018754"/>
            <a:ext cx="609497" cy="609497"/>
          </a:xfrm>
          <a:prstGeom prst="rect">
            <a:avLst/>
          </a:prstGeom>
          <a:ln>
            <a:solidFill>
              <a:srgbClr val="0078D3"/>
            </a:solidFill>
          </a:ln>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1725959" y="3011744"/>
            <a:ext cx="609497" cy="609497"/>
          </a:xfrm>
          <a:prstGeom prst="rect">
            <a:avLst/>
          </a:prstGeom>
          <a:ln>
            <a:solidFill>
              <a:srgbClr val="0078D3"/>
            </a:solidFill>
          </a:ln>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2796110" y="3018754"/>
            <a:ext cx="609497" cy="609497"/>
          </a:xfrm>
          <a:prstGeom prst="rect">
            <a:avLst/>
          </a:prstGeom>
          <a:ln>
            <a:solidFill>
              <a:srgbClr val="0078D3"/>
            </a:solidFill>
          </a:ln>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6259363" y="3018754"/>
            <a:ext cx="609497" cy="609497"/>
          </a:xfrm>
          <a:prstGeom prst="rect">
            <a:avLst/>
          </a:prstGeom>
          <a:ln>
            <a:solidFill>
              <a:srgbClr val="0078D3"/>
            </a:solidFill>
          </a:ln>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8596068" y="3018754"/>
            <a:ext cx="609497" cy="609497"/>
          </a:xfrm>
          <a:prstGeom prst="rect">
            <a:avLst/>
          </a:prstGeom>
          <a:ln>
            <a:solidFill>
              <a:srgbClr val="0078D3"/>
            </a:solidFill>
          </a:ln>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9670892" y="3000138"/>
            <a:ext cx="609497" cy="609497"/>
          </a:xfrm>
          <a:prstGeom prst="rect">
            <a:avLst/>
          </a:prstGeom>
          <a:ln>
            <a:solidFill>
              <a:srgbClr val="0078D3"/>
            </a:solidFill>
          </a:ln>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978420" y="2823289"/>
            <a:ext cx="1500439" cy="169976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2687506" y="2823288"/>
            <a:ext cx="1500439" cy="169976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4391429" y="2822676"/>
            <a:ext cx="1500439"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7845849" y="2818155"/>
            <a:ext cx="1500438" cy="1709078"/>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9530170" y="2825480"/>
            <a:ext cx="1500438" cy="170510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D06D0DA6-C005-48D2-80EC-A5D4147D455B}"/>
              </a:ext>
            </a:extLst>
          </p:cNvPr>
          <p:cNvSpPr txBox="1"/>
          <p:nvPr/>
        </p:nvSpPr>
        <p:spPr>
          <a:xfrm>
            <a:off x="1118930" y="2378064"/>
            <a:ext cx="1214057"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Andrew</a:t>
            </a:r>
          </a:p>
        </p:txBody>
      </p:sp>
      <p:sp>
        <p:nvSpPr>
          <p:cNvPr id="43" name="TextBox 42">
            <a:extLst>
              <a:ext uri="{FF2B5EF4-FFF2-40B4-BE49-F238E27FC236}">
                <a16:creationId xmlns:a16="http://schemas.microsoft.com/office/drawing/2014/main" id="{13583A58-43F7-47E2-85B0-9F26CC277822}"/>
              </a:ext>
            </a:extLst>
          </p:cNvPr>
          <p:cNvSpPr txBox="1"/>
          <p:nvPr/>
        </p:nvSpPr>
        <p:spPr>
          <a:xfrm>
            <a:off x="9875944" y="2405988"/>
            <a:ext cx="805572"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Theo</a:t>
            </a:r>
          </a:p>
        </p:txBody>
      </p:sp>
      <p:sp>
        <p:nvSpPr>
          <p:cNvPr id="62" name="TextBox 61">
            <a:extLst>
              <a:ext uri="{FF2B5EF4-FFF2-40B4-BE49-F238E27FC236}">
                <a16:creationId xmlns:a16="http://schemas.microsoft.com/office/drawing/2014/main" id="{140BD5BD-4457-44C4-8530-1B50C426EC3E}"/>
              </a:ext>
            </a:extLst>
          </p:cNvPr>
          <p:cNvSpPr txBox="1"/>
          <p:nvPr/>
        </p:nvSpPr>
        <p:spPr>
          <a:xfrm>
            <a:off x="6460023" y="2378064"/>
            <a:ext cx="846060"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Mark</a:t>
            </a:r>
          </a:p>
        </p:txBody>
      </p:sp>
      <p:sp>
        <p:nvSpPr>
          <p:cNvPr id="63" name="TextBox 62">
            <a:extLst>
              <a:ext uri="{FF2B5EF4-FFF2-40B4-BE49-F238E27FC236}">
                <a16:creationId xmlns:a16="http://schemas.microsoft.com/office/drawing/2014/main" id="{AB359058-A492-42AE-A0C0-0274915E8F68}"/>
              </a:ext>
            </a:extLst>
          </p:cNvPr>
          <p:cNvSpPr txBox="1"/>
          <p:nvPr/>
        </p:nvSpPr>
        <p:spPr>
          <a:xfrm>
            <a:off x="4772590" y="2378064"/>
            <a:ext cx="738117"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Tim</a:t>
            </a:r>
          </a:p>
        </p:txBody>
      </p:sp>
      <p:sp>
        <p:nvSpPr>
          <p:cNvPr id="76" name="TextBox 75">
            <a:extLst>
              <a:ext uri="{FF2B5EF4-FFF2-40B4-BE49-F238E27FC236}">
                <a16:creationId xmlns:a16="http://schemas.microsoft.com/office/drawing/2014/main" id="{BCEC1086-F22C-465F-B393-58BA162C383E}"/>
              </a:ext>
            </a:extLst>
          </p:cNvPr>
          <p:cNvSpPr txBox="1"/>
          <p:nvPr/>
        </p:nvSpPr>
        <p:spPr>
          <a:xfrm>
            <a:off x="2750101" y="2405988"/>
            <a:ext cx="1375248"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Deborah</a:t>
            </a:r>
          </a:p>
        </p:txBody>
      </p:sp>
      <p:sp>
        <p:nvSpPr>
          <p:cNvPr id="77" name="TextBox 76">
            <a:extLst>
              <a:ext uri="{FF2B5EF4-FFF2-40B4-BE49-F238E27FC236}">
                <a16:creationId xmlns:a16="http://schemas.microsoft.com/office/drawing/2014/main" id="{948D60F5-F072-4D0A-9358-0A543DBA15A1}"/>
              </a:ext>
            </a:extLst>
          </p:cNvPr>
          <p:cNvSpPr txBox="1"/>
          <p:nvPr/>
        </p:nvSpPr>
        <p:spPr>
          <a:xfrm>
            <a:off x="8282220" y="2378064"/>
            <a:ext cx="627697"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Luis</a:t>
            </a:r>
          </a:p>
        </p:txBody>
      </p:sp>
      <p:sp>
        <p:nvSpPr>
          <p:cNvPr id="78" name="TextBox 77">
            <a:extLst>
              <a:ext uri="{FF2B5EF4-FFF2-40B4-BE49-F238E27FC236}">
                <a16:creationId xmlns:a16="http://schemas.microsoft.com/office/drawing/2014/main" id="{0DAEC83A-7F0B-4AC8-9B0B-1090C836B689}"/>
              </a:ext>
            </a:extLst>
          </p:cNvPr>
          <p:cNvSpPr txBox="1"/>
          <p:nvPr/>
        </p:nvSpPr>
        <p:spPr>
          <a:xfrm>
            <a:off x="2162264" y="5507891"/>
            <a:ext cx="8232995"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 WHERE </a:t>
            </a:r>
            <a:r>
              <a:rPr lang="en-US" sz="2798" err="1">
                <a:solidFill>
                  <a:srgbClr val="000000"/>
                </a:solidFill>
                <a:latin typeface="Segoe UI"/>
              </a:rPr>
              <a:t>c.favoriteColor</a:t>
            </a:r>
            <a:r>
              <a:rPr lang="en-US" sz="2798">
                <a:solidFill>
                  <a:srgbClr val="000000"/>
                </a:solidFill>
                <a:latin typeface="Segoe UI"/>
              </a:rPr>
              <a:t> = 'orange'</a:t>
            </a:r>
          </a:p>
        </p:txBody>
      </p:sp>
      <p:sp>
        <p:nvSpPr>
          <p:cNvPr id="79" name="Arc 78">
            <a:extLst>
              <a:ext uri="{FF2B5EF4-FFF2-40B4-BE49-F238E27FC236}">
                <a16:creationId xmlns:a16="http://schemas.microsoft.com/office/drawing/2014/main" id="{4947C5D5-FFC2-490A-98DF-3C39FA90492B}"/>
              </a:ext>
            </a:extLst>
          </p:cNvPr>
          <p:cNvSpPr/>
          <p:nvPr/>
        </p:nvSpPr>
        <p:spPr>
          <a:xfrm rot="10800000" flipH="1">
            <a:off x="5429335" y="5357787"/>
            <a:ext cx="2187006" cy="1161421"/>
          </a:xfrm>
          <a:prstGeom prst="arc">
            <a:avLst>
              <a:gd name="adj1" fmla="val 18453600"/>
              <a:gd name="adj2" fmla="val 0"/>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13727"/>
            <a:endParaRPr lang="en-US" sz="1764">
              <a:solidFill>
                <a:srgbClr val="000000"/>
              </a:solidFill>
              <a:latin typeface="Segoe UI"/>
            </a:endParaRPr>
          </a:p>
        </p:txBody>
      </p:sp>
      <p:cxnSp>
        <p:nvCxnSpPr>
          <p:cNvPr id="7" name="Straight Connector 6">
            <a:extLst>
              <a:ext uri="{FF2B5EF4-FFF2-40B4-BE49-F238E27FC236}">
                <a16:creationId xmlns:a16="http://schemas.microsoft.com/office/drawing/2014/main" id="{A0003816-D855-48A3-8F1C-00BAEA8BCE76}"/>
              </a:ext>
            </a:extLst>
          </p:cNvPr>
          <p:cNvCxnSpPr>
            <a:cxnSpLocks/>
          </p:cNvCxnSpPr>
          <p:nvPr/>
        </p:nvCxnSpPr>
        <p:spPr>
          <a:xfrm>
            <a:off x="6580191" y="5938497"/>
            <a:ext cx="2030677" cy="0"/>
          </a:xfrm>
          <a:prstGeom prst="line">
            <a:avLst/>
          </a:prstGeom>
          <a:ln w="57150">
            <a:solidFill>
              <a:schemeClr val="accent1">
                <a:lumMod val="75000"/>
              </a:schemeClr>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80" name="TextBox 79">
            <a:extLst>
              <a:ext uri="{FF2B5EF4-FFF2-40B4-BE49-F238E27FC236}">
                <a16:creationId xmlns:a16="http://schemas.microsoft.com/office/drawing/2014/main" id="{969F3793-419D-48FE-8D13-4A4ABF6B9A89}"/>
              </a:ext>
            </a:extLst>
          </p:cNvPr>
          <p:cNvSpPr txBox="1"/>
          <p:nvPr/>
        </p:nvSpPr>
        <p:spPr>
          <a:xfrm>
            <a:off x="6259361" y="6273369"/>
            <a:ext cx="1112528"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a:t>
            </a:r>
          </a:p>
        </p:txBody>
      </p:sp>
      <p:cxnSp>
        <p:nvCxnSpPr>
          <p:cNvPr id="81" name="Straight Arrow Connector 80">
            <a:extLst>
              <a:ext uri="{FF2B5EF4-FFF2-40B4-BE49-F238E27FC236}">
                <a16:creationId xmlns:a16="http://schemas.microsoft.com/office/drawing/2014/main" id="{7DB9E483-7C18-48CB-829A-87730AD3E522}"/>
              </a:ext>
            </a:extLst>
          </p:cNvPr>
          <p:cNvCxnSpPr>
            <a:cxnSpLocks/>
            <a:endCxn id="71" idx="2"/>
          </p:cNvCxnSpPr>
          <p:nvPr/>
        </p:nvCxnSpPr>
        <p:spPr>
          <a:xfrm flipV="1">
            <a:off x="6866121" y="4531754"/>
            <a:ext cx="0" cy="931086"/>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66" name="Straight Arrow Connector 65">
            <a:extLst>
              <a:ext uri="{FF2B5EF4-FFF2-40B4-BE49-F238E27FC236}">
                <a16:creationId xmlns:a16="http://schemas.microsoft.com/office/drawing/2014/main" id="{DB6FDA93-ABB0-4D3B-9B45-A8A89B5E7CCC}"/>
              </a:ext>
            </a:extLst>
          </p:cNvPr>
          <p:cNvCxnSpPr>
            <a:cxnSpLocks/>
          </p:cNvCxnSpPr>
          <p:nvPr/>
        </p:nvCxnSpPr>
        <p:spPr>
          <a:xfrm flipV="1">
            <a:off x="8656359" y="4510358"/>
            <a:ext cx="0" cy="931086"/>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74" name="Straight Arrow Connector 73">
            <a:extLst>
              <a:ext uri="{FF2B5EF4-FFF2-40B4-BE49-F238E27FC236}">
                <a16:creationId xmlns:a16="http://schemas.microsoft.com/office/drawing/2014/main" id="{A8D3F7C5-22E4-434F-8368-A7F6515F6052}"/>
              </a:ext>
            </a:extLst>
          </p:cNvPr>
          <p:cNvCxnSpPr>
            <a:cxnSpLocks/>
          </p:cNvCxnSpPr>
          <p:nvPr/>
        </p:nvCxnSpPr>
        <p:spPr>
          <a:xfrm flipV="1">
            <a:off x="5098604" y="4523049"/>
            <a:ext cx="0" cy="931086"/>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75" name="Straight Arrow Connector 74">
            <a:extLst>
              <a:ext uri="{FF2B5EF4-FFF2-40B4-BE49-F238E27FC236}">
                <a16:creationId xmlns:a16="http://schemas.microsoft.com/office/drawing/2014/main" id="{8EACB700-972F-4B1B-B7C7-8F08253BE6FA}"/>
              </a:ext>
            </a:extLst>
          </p:cNvPr>
          <p:cNvCxnSpPr>
            <a:cxnSpLocks/>
          </p:cNvCxnSpPr>
          <p:nvPr/>
        </p:nvCxnSpPr>
        <p:spPr>
          <a:xfrm flipV="1">
            <a:off x="3498739" y="4523049"/>
            <a:ext cx="0" cy="931086"/>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A508D495-4F39-4FDE-85C1-2C1C6152245F}"/>
              </a:ext>
            </a:extLst>
          </p:cNvPr>
          <p:cNvCxnSpPr>
            <a:cxnSpLocks/>
          </p:cNvCxnSpPr>
          <p:nvPr/>
        </p:nvCxnSpPr>
        <p:spPr>
          <a:xfrm flipH="1" flipV="1">
            <a:off x="1907729" y="4530582"/>
            <a:ext cx="425258" cy="923555"/>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86" name="Straight Arrow Connector 85">
            <a:extLst>
              <a:ext uri="{FF2B5EF4-FFF2-40B4-BE49-F238E27FC236}">
                <a16:creationId xmlns:a16="http://schemas.microsoft.com/office/drawing/2014/main" id="{1A8DF640-D931-4C74-8C1C-9784FEDF13F4}"/>
              </a:ext>
            </a:extLst>
          </p:cNvPr>
          <p:cNvCxnSpPr>
            <a:cxnSpLocks/>
          </p:cNvCxnSpPr>
          <p:nvPr/>
        </p:nvCxnSpPr>
        <p:spPr>
          <a:xfrm flipV="1">
            <a:off x="9770258" y="4538111"/>
            <a:ext cx="349573" cy="977599"/>
          </a:xfrm>
          <a:prstGeom prst="straightConnector1">
            <a:avLst/>
          </a:prstGeom>
          <a:noFill/>
          <a:ln w="107950">
            <a:solidFill>
              <a:schemeClr val="accent1">
                <a:lumMod val="40000"/>
                <a:lumOff val="6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84" name="Picture 83" descr="A close up of a logo&#10;&#10;Description automatically generated">
            <a:extLst>
              <a:ext uri="{FF2B5EF4-FFF2-40B4-BE49-F238E27FC236}">
                <a16:creationId xmlns:a16="http://schemas.microsoft.com/office/drawing/2014/main" id="{9C7978A8-104F-4BBF-BADE-A17FD2CFA1CE}"/>
              </a:ext>
            </a:extLst>
          </p:cNvPr>
          <p:cNvPicPr>
            <a:picLocks noChangeAspect="1"/>
          </p:cNvPicPr>
          <p:nvPr/>
        </p:nvPicPr>
        <p:blipFill>
          <a:blip r:embed="rId4">
            <a:duotone>
              <a:schemeClr val="accent2">
                <a:shade val="45000"/>
                <a:satMod val="135000"/>
              </a:schemeClr>
              <a:prstClr val="white"/>
            </a:duotone>
          </a:blip>
          <a:stretch>
            <a:fillRect/>
          </a:stretch>
        </p:blipFill>
        <p:spPr>
          <a:xfrm>
            <a:off x="6022641" y="1751916"/>
            <a:ext cx="1705252" cy="626148"/>
          </a:xfrm>
          <a:prstGeom prst="rect">
            <a:avLst/>
          </a:prstGeom>
          <a:ln>
            <a:solidFill>
              <a:srgbClr val="0078D3"/>
            </a:solidFill>
          </a:ln>
        </p:spPr>
      </p:pic>
      <p:pic>
        <p:nvPicPr>
          <p:cNvPr id="92" name="Picture 91" descr="A close up of a logo&#10;&#10;Description automatically generated">
            <a:extLst>
              <a:ext uri="{FF2B5EF4-FFF2-40B4-BE49-F238E27FC236}">
                <a16:creationId xmlns:a16="http://schemas.microsoft.com/office/drawing/2014/main" id="{8A1EBCBB-8858-40D0-9CDF-1D749824A2F6}"/>
              </a:ext>
            </a:extLst>
          </p:cNvPr>
          <p:cNvPicPr>
            <a:picLocks noChangeAspect="1"/>
          </p:cNvPicPr>
          <p:nvPr/>
        </p:nvPicPr>
        <p:blipFill>
          <a:blip r:embed="rId4">
            <a:duotone>
              <a:schemeClr val="accent2">
                <a:shade val="45000"/>
                <a:satMod val="135000"/>
              </a:schemeClr>
              <a:prstClr val="white"/>
            </a:duotone>
          </a:blip>
          <a:stretch>
            <a:fillRect/>
          </a:stretch>
        </p:blipFill>
        <p:spPr>
          <a:xfrm>
            <a:off x="882782" y="1762485"/>
            <a:ext cx="1705252" cy="626148"/>
          </a:xfrm>
          <a:prstGeom prst="rect">
            <a:avLst/>
          </a:prstGeom>
          <a:ln>
            <a:solidFill>
              <a:srgbClr val="0078D3"/>
            </a:solidFill>
          </a:ln>
        </p:spPr>
      </p:pic>
      <p:pic>
        <p:nvPicPr>
          <p:cNvPr id="94" name="Picture 93" descr="A close up of a logo&#10;&#10;Description automatically generated">
            <a:extLst>
              <a:ext uri="{FF2B5EF4-FFF2-40B4-BE49-F238E27FC236}">
                <a16:creationId xmlns:a16="http://schemas.microsoft.com/office/drawing/2014/main" id="{FBF040A3-107A-46D4-9CB1-B15082107EEA}"/>
              </a:ext>
            </a:extLst>
          </p:cNvPr>
          <p:cNvPicPr>
            <a:picLocks noChangeAspect="1"/>
          </p:cNvPicPr>
          <p:nvPr/>
        </p:nvPicPr>
        <p:blipFill>
          <a:blip r:embed="rId4">
            <a:duotone>
              <a:schemeClr val="accent2">
                <a:shade val="45000"/>
                <a:satMod val="135000"/>
              </a:schemeClr>
              <a:prstClr val="white"/>
            </a:duotone>
          </a:blip>
          <a:stretch>
            <a:fillRect/>
          </a:stretch>
        </p:blipFill>
        <p:spPr>
          <a:xfrm>
            <a:off x="8588016" y="1751916"/>
            <a:ext cx="1705252" cy="626148"/>
          </a:xfrm>
          <a:prstGeom prst="rect">
            <a:avLst/>
          </a:prstGeom>
          <a:ln>
            <a:solidFill>
              <a:srgbClr val="0078D3"/>
            </a:solidFill>
          </a:ln>
        </p:spPr>
      </p:pic>
      <p:pic>
        <p:nvPicPr>
          <p:cNvPr id="96" name="Picture 95" descr="A close up of a logo&#10;&#10;Description automatically generated">
            <a:extLst>
              <a:ext uri="{FF2B5EF4-FFF2-40B4-BE49-F238E27FC236}">
                <a16:creationId xmlns:a16="http://schemas.microsoft.com/office/drawing/2014/main" id="{6A0DADA1-878B-470E-9CBD-44E40D89E516}"/>
              </a:ext>
            </a:extLst>
          </p:cNvPr>
          <p:cNvPicPr>
            <a:picLocks noChangeAspect="1"/>
          </p:cNvPicPr>
          <p:nvPr/>
        </p:nvPicPr>
        <p:blipFill>
          <a:blip r:embed="rId4">
            <a:duotone>
              <a:schemeClr val="accent2">
                <a:shade val="45000"/>
                <a:satMod val="135000"/>
              </a:schemeClr>
              <a:prstClr val="white"/>
            </a:duotone>
          </a:blip>
          <a:stretch>
            <a:fillRect/>
          </a:stretch>
        </p:blipFill>
        <p:spPr>
          <a:xfrm>
            <a:off x="3457438" y="1762485"/>
            <a:ext cx="1705252" cy="626148"/>
          </a:xfrm>
          <a:prstGeom prst="rect">
            <a:avLst/>
          </a:prstGeom>
          <a:ln>
            <a:solidFill>
              <a:srgbClr val="0078D3"/>
            </a:solidFill>
          </a:ln>
        </p:spPr>
      </p:pic>
      <p:pic>
        <p:nvPicPr>
          <p:cNvPr id="98" name="Picture 97" descr="A close up of a logo&#10;&#10;Description automatically generated">
            <a:extLst>
              <a:ext uri="{FF2B5EF4-FFF2-40B4-BE49-F238E27FC236}">
                <a16:creationId xmlns:a16="http://schemas.microsoft.com/office/drawing/2014/main" id="{31C1CF59-3341-4412-8D20-04C617D10426}"/>
              </a:ext>
            </a:extLst>
          </p:cNvPr>
          <p:cNvPicPr>
            <a:picLocks noChangeAspect="1"/>
          </p:cNvPicPr>
          <p:nvPr/>
        </p:nvPicPr>
        <p:blipFill>
          <a:blip r:embed="rId5"/>
          <a:stretch>
            <a:fillRect/>
          </a:stretch>
        </p:blipFill>
        <p:spPr>
          <a:xfrm>
            <a:off x="1721933" y="5527433"/>
            <a:ext cx="381658" cy="381658"/>
          </a:xfrm>
          <a:prstGeom prst="rect">
            <a:avLst/>
          </a:prstGeom>
        </p:spPr>
      </p:pic>
      <p:sp>
        <p:nvSpPr>
          <p:cNvPr id="99" name="Rectangle: Rounded Corners 98">
            <a:extLst>
              <a:ext uri="{FF2B5EF4-FFF2-40B4-BE49-F238E27FC236}">
                <a16:creationId xmlns:a16="http://schemas.microsoft.com/office/drawing/2014/main" id="{451E4812-0661-4450-AC8D-C69FB6E9EE61}"/>
              </a:ext>
            </a:extLst>
          </p:cNvPr>
          <p:cNvSpPr/>
          <p:nvPr/>
        </p:nvSpPr>
        <p:spPr bwMode="auto">
          <a:xfrm>
            <a:off x="1641203" y="5432739"/>
            <a:ext cx="8754056" cy="55363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CE7D7655-0730-49D8-A2DC-2F9ECA7C019D}"/>
              </a:ext>
            </a:extLst>
          </p:cNvPr>
          <p:cNvCxnSpPr>
            <a:cxnSpLocks/>
          </p:cNvCxnSpPr>
          <p:nvPr/>
        </p:nvCxnSpPr>
        <p:spPr>
          <a:xfrm>
            <a:off x="2169886" y="5432739"/>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038935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9"/>
                                        </p:tgtEl>
                                      </p:cBhvr>
                                    </p:animEffect>
                                    <p:set>
                                      <p:cBhvr>
                                        <p:cTn id="23" dur="1" fill="hold">
                                          <p:stCondLst>
                                            <p:cond delay="499"/>
                                          </p:stCondLst>
                                        </p:cTn>
                                        <p:tgtEl>
                                          <p:spTgt spid="79"/>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80"/>
                                        </p:tgtEl>
                                      </p:cBhvr>
                                    </p:animEffect>
                                    <p:set>
                                      <p:cBhvr>
                                        <p:cTn id="26" dur="1" fill="hold">
                                          <p:stCondLst>
                                            <p:cond delay="499"/>
                                          </p:stCondLst>
                                        </p:cTn>
                                        <p:tgtEl>
                                          <p:spTgt spid="80"/>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down)">
                                      <p:cBhvr>
                                        <p:cTn id="33" dur="500"/>
                                        <p:tgtEl>
                                          <p:spTgt spid="81"/>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wipe(down)">
                                      <p:cBhvr>
                                        <p:cTn id="39" dur="500"/>
                                        <p:tgtEl>
                                          <p:spTgt spid="74"/>
                                        </p:tgtEl>
                                      </p:cBhvr>
                                    </p:animEffect>
                                  </p:childTnLst>
                                </p:cTn>
                              </p:par>
                              <p:par>
                                <p:cTn id="40" presetID="22" presetClass="entr" presetSubtype="4"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down)">
                                      <p:cBhvr>
                                        <p:cTn id="42" dur="500"/>
                                        <p:tgtEl>
                                          <p:spTgt spid="75"/>
                                        </p:tgtEl>
                                      </p:cBhvr>
                                    </p:animEffect>
                                  </p:childTnLst>
                                </p:cTn>
                              </p:par>
                              <p:par>
                                <p:cTn id="43" presetID="22" presetClass="entr" presetSubtype="4"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down)">
                                      <p:cBhvr>
                                        <p:cTn id="45" dur="500"/>
                                        <p:tgtEl>
                                          <p:spTgt spid="83"/>
                                        </p:tgtEl>
                                      </p:cBhvr>
                                    </p:animEffect>
                                  </p:childTnLst>
                                </p:cTn>
                              </p:par>
                              <p:par>
                                <p:cTn id="46" presetID="22" presetClass="entr" presetSubtype="4"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down)">
                                      <p:cBhvr>
                                        <p:cTn id="48" dur="500"/>
                                        <p:tgtEl>
                                          <p:spTgt spid="86"/>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500"/>
                                        <p:tgtEl>
                                          <p:spTgt spid="8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500"/>
                                        <p:tgtEl>
                                          <p:spTgt spid="85"/>
                                        </p:tgtEl>
                                      </p:cBhvr>
                                    </p:animEffect>
                                  </p:childTnLst>
                                </p:cTn>
                              </p:par>
                              <p:par>
                                <p:cTn id="76" presetID="10" presetClass="entr" presetSubtype="0" fill="hold" nodeType="with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500"/>
                                        <p:tgtEl>
                                          <p:spTgt spid="9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3"/>
                                        </p:tgtEl>
                                        <p:attrNameLst>
                                          <p:attrName>style.visibility</p:attrName>
                                        </p:attrNameLst>
                                      </p:cBhvr>
                                      <p:to>
                                        <p:strVal val="visible"/>
                                      </p:to>
                                    </p:set>
                                    <p:animEffect transition="in" filter="fade">
                                      <p:cBhvr>
                                        <p:cTn id="81" dur="500"/>
                                        <p:tgtEl>
                                          <p:spTgt spid="93"/>
                                        </p:tgtEl>
                                      </p:cBhvr>
                                    </p:animEffect>
                                  </p:childTnLst>
                                </p:cTn>
                              </p:par>
                              <p:par>
                                <p:cTn id="82" presetID="10" presetClass="entr" presetSubtype="0" fill="hold"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fade">
                                      <p:cBhvr>
                                        <p:cTn id="84" dur="500"/>
                                        <p:tgtEl>
                                          <p:spTgt spid="9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fade">
                                      <p:cBhvr>
                                        <p:cTn id="87" dur="500"/>
                                        <p:tgtEl>
                                          <p:spTgt spid="95"/>
                                        </p:tgtEl>
                                      </p:cBhvr>
                                    </p:animEffect>
                                  </p:childTnLst>
                                </p:cTn>
                              </p:par>
                              <p:par>
                                <p:cTn id="88" presetID="10" presetClass="entr" presetSubtype="0" fill="hold"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500"/>
                                        <p:tgtEl>
                                          <p:spTgt spid="9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animEffect transition="in" filter="fade">
                                      <p:cBhvr>
                                        <p:cTn id="9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93" grpId="0" animBg="1"/>
      <p:bldP spid="95" grpId="0" animBg="1"/>
      <p:bldP spid="97" grpId="0" animBg="1"/>
      <p:bldP spid="87" grpId="0" animBg="1"/>
      <p:bldP spid="88" grpId="0" animBg="1"/>
      <p:bldP spid="89" grpId="0" animBg="1"/>
      <p:bldP spid="90" grpId="0" animBg="1"/>
      <p:bldP spid="91" grpId="0" animBg="1"/>
      <p:bldP spid="82" grpId="0" animBg="1"/>
      <p:bldP spid="9" grpId="0" animBg="1"/>
      <p:bldP spid="79" grpId="0" animBg="1"/>
      <p:bldP spid="79" grpId="1" animBg="1"/>
      <p:bldP spid="80" grpId="0"/>
      <p:bldP spid="8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2"/>
            <a:ext cx="5963118" cy="648952"/>
          </a:xfrm>
        </p:spPr>
        <p:txBody>
          <a:bodyPr>
            <a:normAutofit fontScale="90000"/>
          </a:bodyPr>
          <a:lstStyle/>
          <a:p>
            <a:r>
              <a:rPr lang="en-US"/>
              <a:t>Partition Design (1</a:t>
            </a:r>
            <a:r>
              <a:rPr lang="en-US" cap="none"/>
              <a:t> of </a:t>
            </a:r>
            <a:r>
              <a:rPr lang="en-US"/>
              <a:t>2)</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529042" cy="2903552"/>
          </a:xfrm>
        </p:spPr>
        <p:txBody>
          <a:bodyPr/>
          <a:lstStyle/>
          <a:p>
            <a:r>
              <a:rPr lang="en-US"/>
              <a:t>IMPORTANT TO SELECT THE “RIGHT” PARTITION KEY</a:t>
            </a:r>
          </a:p>
          <a:p>
            <a:pPr marL="0" lvl="1" indent="0">
              <a:buNone/>
            </a:pPr>
            <a:r>
              <a:rPr lang="en-US"/>
              <a:t>Partition keys acts as a </a:t>
            </a:r>
            <a:r>
              <a:rPr lang="en-US" b="1">
                <a:latin typeface="Segoe UI Semibold" panose="020B0702040204020203" pitchFamily="34" charset="0"/>
                <a:cs typeface="Segoe UI Semibold" panose="020B0702040204020203" pitchFamily="34" charset="0"/>
              </a:rPr>
              <a:t>means for efficiently routing queries</a:t>
            </a:r>
            <a:r>
              <a:rPr lang="en-US"/>
              <a:t> and as a boundary for </a:t>
            </a:r>
            <a:r>
              <a:rPr lang="en-US" b="1">
                <a:latin typeface="Segoe UI Semibold" panose="020B0702040204020203" pitchFamily="34" charset="0"/>
                <a:cs typeface="Segoe UI Semibold" panose="020B0702040204020203" pitchFamily="34" charset="0"/>
              </a:rPr>
              <a:t>multi-record </a:t>
            </a:r>
            <a:r>
              <a:rPr lang="en-US"/>
              <a:t>transactions.</a:t>
            </a:r>
          </a:p>
          <a:p>
            <a:pPr lvl="0"/>
            <a:r>
              <a:rPr lang="en-US"/>
              <a:t>KEY MOTIVATIONS</a:t>
            </a:r>
          </a:p>
          <a:p>
            <a:pPr lvl="1"/>
            <a:r>
              <a:rPr lang="en-US"/>
              <a:t>Distribute Requests</a:t>
            </a:r>
          </a:p>
          <a:p>
            <a:pPr lvl="1"/>
            <a:r>
              <a:rPr lang="en-US"/>
              <a:t>Distribute Storage </a:t>
            </a:r>
          </a:p>
          <a:p>
            <a:pPr lvl="1"/>
            <a:r>
              <a:rPr lang="en-US"/>
              <a:t>Intelligently Route Queries for Efficiency</a:t>
            </a:r>
          </a:p>
        </p:txBody>
      </p:sp>
      <p:grpSp>
        <p:nvGrpSpPr>
          <p:cNvPr id="5" name="Group 4" descr="Diagram showing a browser which leads to a block. The block has Azure Cosmos DB, in which the Cosmos DB container leads to three data centers.">
            <a:extLst>
              <a:ext uri="{FF2B5EF4-FFF2-40B4-BE49-F238E27FC236}">
                <a16:creationId xmlns:a16="http://schemas.microsoft.com/office/drawing/2014/main" id="{529DDF62-EE7D-403B-990A-E1B84DEBCC87}"/>
              </a:ext>
            </a:extLst>
          </p:cNvPr>
          <p:cNvGrpSpPr/>
          <p:nvPr/>
        </p:nvGrpSpPr>
        <p:grpSpPr>
          <a:xfrm>
            <a:off x="7110192" y="1428626"/>
            <a:ext cx="3744037" cy="4000748"/>
            <a:chOff x="7110192" y="1428626"/>
            <a:chExt cx="3744037" cy="4000748"/>
          </a:xfrm>
        </p:grpSpPr>
        <p:sp>
          <p:nvSpPr>
            <p:cNvPr id="73" name="Rectangle 72">
              <a:extLst>
                <a:ext uri="{FF2B5EF4-FFF2-40B4-BE49-F238E27FC236}">
                  <a16:creationId xmlns:a16="http://schemas.microsoft.com/office/drawing/2014/main" id="{8AAA832D-73D2-4135-8221-A2D356EB6E72}"/>
                </a:ext>
                <a:ext uri="{C183D7F6-B498-43B3-948B-1728B52AA6E4}">
                  <adec:decorative xmlns:adec="http://schemas.microsoft.com/office/drawing/2017/decorative" val="1"/>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5" name="Star: 4 Points 8">
              <a:extLst>
                <a:ext uri="{FF2B5EF4-FFF2-40B4-BE49-F238E27FC236}">
                  <a16:creationId xmlns:a16="http://schemas.microsoft.com/office/drawing/2014/main" id="{CFC57EAD-A7C1-4F79-81FD-82A53AD0640F}"/>
                </a:ext>
                <a:ext uri="{C183D7F6-B498-43B3-948B-1728B52AA6E4}">
                  <adec:decorative xmlns:adec="http://schemas.microsoft.com/office/drawing/2017/decorative" val="1"/>
                </a:ext>
              </a:extLst>
            </p:cNvPr>
            <p:cNvSpPr/>
            <p:nvPr/>
          </p:nvSpPr>
          <p:spPr bwMode="auto">
            <a:xfrm>
              <a:off x="8892927" y="4992232"/>
              <a:ext cx="98099" cy="98099"/>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6" name="Star: 4 Points 8">
              <a:extLst>
                <a:ext uri="{FF2B5EF4-FFF2-40B4-BE49-F238E27FC236}">
                  <a16:creationId xmlns:a16="http://schemas.microsoft.com/office/drawing/2014/main" id="{0031F439-5B27-428F-9BAF-B419435AB88F}"/>
                </a:ext>
                <a:ext uri="{C183D7F6-B498-43B3-948B-1728B52AA6E4}">
                  <adec:decorative xmlns:adec="http://schemas.microsoft.com/office/drawing/2017/decorative" val="1"/>
                </a:ext>
              </a:extLst>
            </p:cNvPr>
            <p:cNvSpPr/>
            <p:nvPr/>
          </p:nvSpPr>
          <p:spPr bwMode="auto">
            <a:xfrm>
              <a:off x="9155730" y="5249303"/>
              <a:ext cx="45168" cy="4516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7D545B9F-6139-45C3-9AC5-089C81F0AC2E}"/>
                </a:ext>
                <a:ext uri="{C183D7F6-B498-43B3-948B-1728B52AA6E4}">
                  <adec:decorative xmlns:adec="http://schemas.microsoft.com/office/drawing/2017/decorative" val="1"/>
                </a:ext>
              </a:extLst>
            </p:cNvPr>
            <p:cNvSpPr/>
            <p:nvPr/>
          </p:nvSpPr>
          <p:spPr bwMode="auto">
            <a:xfrm>
              <a:off x="8955830" y="5049302"/>
              <a:ext cx="217134" cy="2171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8" name="Oval 9">
              <a:extLst>
                <a:ext uri="{FF2B5EF4-FFF2-40B4-BE49-F238E27FC236}">
                  <a16:creationId xmlns:a16="http://schemas.microsoft.com/office/drawing/2014/main" id="{8927D32E-12DA-4065-9C21-99E25627F65A}"/>
                </a:ext>
                <a:ext uri="{C183D7F6-B498-43B3-948B-1728B52AA6E4}">
                  <adec:decorative xmlns:adec="http://schemas.microsoft.com/office/drawing/2017/decorative" val="1"/>
                </a:ext>
              </a:extLst>
            </p:cNvPr>
            <p:cNvSpPr/>
            <p:nvPr/>
          </p:nvSpPr>
          <p:spPr bwMode="auto">
            <a:xfrm rot="19667957">
              <a:off x="8891723" y="5109655"/>
              <a:ext cx="350654" cy="105545"/>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9" name="Cylinder 513">
              <a:extLst>
                <a:ext uri="{FF2B5EF4-FFF2-40B4-BE49-F238E27FC236}">
                  <a16:creationId xmlns:a16="http://schemas.microsoft.com/office/drawing/2014/main" id="{6260CD81-E6B7-4D66-8DDB-4AAED7637212}"/>
                </a:ext>
                <a:ext uri="{C183D7F6-B498-43B3-948B-1728B52AA6E4}">
                  <adec:decorative xmlns:adec="http://schemas.microsoft.com/office/drawing/2017/decorative" val="1"/>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CB198B0-CC8F-42A7-B83C-7A1339E6C80A}"/>
                </a:ext>
                <a:ext uri="{C183D7F6-B498-43B3-948B-1728B52AA6E4}">
                  <adec:decorative xmlns:adec="http://schemas.microsoft.com/office/drawing/2017/decorative" val="1"/>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1" name="Rectangle 90">
              <a:extLst>
                <a:ext uri="{FF2B5EF4-FFF2-40B4-BE49-F238E27FC236}">
                  <a16:creationId xmlns:a16="http://schemas.microsoft.com/office/drawing/2014/main" id="{14047D4B-74FC-46B2-8C7C-0B31160CBA9C}"/>
                </a:ext>
                <a:ext uri="{C183D7F6-B498-43B3-948B-1728B52AA6E4}">
                  <adec:decorative xmlns:adec="http://schemas.microsoft.com/office/drawing/2017/decorative" val="1"/>
                </a:ext>
              </a:extLst>
            </p:cNvPr>
            <p:cNvSpPr/>
            <p:nvPr/>
          </p:nvSpPr>
          <p:spPr bwMode="auto">
            <a:xfrm>
              <a:off x="10062703" y="3366145"/>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1B4F05FF-07F3-4C17-84A5-1CDCFD2121E5}"/>
                </a:ext>
                <a:ext uri="{C183D7F6-B498-43B3-948B-1728B52AA6E4}">
                  <adec:decorative xmlns:adec="http://schemas.microsoft.com/office/drawing/2017/decorative" val="1"/>
                </a:ext>
              </a:extLst>
            </p:cNvPr>
            <p:cNvSpPr/>
            <p:nvPr/>
          </p:nvSpPr>
          <p:spPr bwMode="auto">
            <a:xfrm flipH="1">
              <a:off x="10381863" y="3404386"/>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B5CB9864-C325-4CBD-9EAC-BF3A958E94BD}"/>
                </a:ext>
                <a:ext uri="{C183D7F6-B498-43B3-948B-1728B52AA6E4}">
                  <adec:decorative xmlns:adec="http://schemas.microsoft.com/office/drawing/2017/decorative" val="1"/>
                </a:ext>
              </a:extLst>
            </p:cNvPr>
            <p:cNvCxnSpPr/>
            <p:nvPr/>
          </p:nvCxnSpPr>
          <p:spPr>
            <a:xfrm>
              <a:off x="10120960" y="3424997"/>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FA0C509-A3EC-4831-B080-DA06A158CA32}"/>
                </a:ext>
                <a:ext uri="{C183D7F6-B498-43B3-948B-1728B52AA6E4}">
                  <adec:decorative xmlns:adec="http://schemas.microsoft.com/office/drawing/2017/decorative" val="1"/>
                </a:ext>
              </a:extLst>
            </p:cNvPr>
            <p:cNvSpPr/>
            <p:nvPr/>
          </p:nvSpPr>
          <p:spPr bwMode="auto">
            <a:xfrm>
              <a:off x="10062703" y="3486789"/>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A04DBB45-5F34-455A-90F4-020D3EA044C0}"/>
                </a:ext>
                <a:ext uri="{C183D7F6-B498-43B3-948B-1728B52AA6E4}">
                  <adec:decorative xmlns:adec="http://schemas.microsoft.com/office/drawing/2017/decorative" val="1"/>
                </a:ext>
              </a:extLst>
            </p:cNvPr>
            <p:cNvSpPr/>
            <p:nvPr/>
          </p:nvSpPr>
          <p:spPr bwMode="auto">
            <a:xfrm flipH="1">
              <a:off x="10381863" y="3525030"/>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3ED203E4-CE0F-40BE-B7EF-058FD2FE422F}"/>
                </a:ext>
                <a:ext uri="{C183D7F6-B498-43B3-948B-1728B52AA6E4}">
                  <adec:decorative xmlns:adec="http://schemas.microsoft.com/office/drawing/2017/decorative" val="1"/>
                </a:ext>
              </a:extLst>
            </p:cNvPr>
            <p:cNvCxnSpPr/>
            <p:nvPr/>
          </p:nvCxnSpPr>
          <p:spPr>
            <a:xfrm>
              <a:off x="10120960" y="3545641"/>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C0AEE52-42B0-4939-ACC5-FE3029B4EF06}"/>
                </a:ext>
                <a:ext uri="{C183D7F6-B498-43B3-948B-1728B52AA6E4}">
                  <adec:decorative xmlns:adec="http://schemas.microsoft.com/office/drawing/2017/decorative" val="1"/>
                </a:ext>
              </a:extLst>
            </p:cNvPr>
            <p:cNvSpPr/>
            <p:nvPr/>
          </p:nvSpPr>
          <p:spPr bwMode="auto">
            <a:xfrm>
              <a:off x="10062703" y="3245507"/>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28FF78BA-E8A8-4AC1-A5AF-EA9C70B36EA3}"/>
                </a:ext>
                <a:ext uri="{C183D7F6-B498-43B3-948B-1728B52AA6E4}">
                  <adec:decorative xmlns:adec="http://schemas.microsoft.com/office/drawing/2017/decorative" val="1"/>
                </a:ext>
              </a:extLst>
            </p:cNvPr>
            <p:cNvSpPr/>
            <p:nvPr/>
          </p:nvSpPr>
          <p:spPr bwMode="auto">
            <a:xfrm flipH="1">
              <a:off x="10381863" y="3283748"/>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613AA3E-8FB1-443A-AA6D-13CCE4234D7D}"/>
                </a:ext>
                <a:ext uri="{C183D7F6-B498-43B3-948B-1728B52AA6E4}">
                  <adec:decorative xmlns:adec="http://schemas.microsoft.com/office/drawing/2017/decorative" val="1"/>
                </a:ext>
              </a:extLst>
            </p:cNvPr>
            <p:cNvCxnSpPr/>
            <p:nvPr/>
          </p:nvCxnSpPr>
          <p:spPr>
            <a:xfrm>
              <a:off x="10120960" y="3304359"/>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07F97F64-4FD3-4FD0-9EA4-2597CBE4A36F}"/>
                </a:ext>
                <a:ext uri="{C183D7F6-B498-43B3-948B-1728B52AA6E4}">
                  <adec:decorative xmlns:adec="http://schemas.microsoft.com/office/drawing/2017/decorative" val="1"/>
                </a:ext>
              </a:extLst>
            </p:cNvPr>
            <p:cNvSpPr/>
            <p:nvPr/>
          </p:nvSpPr>
          <p:spPr bwMode="auto">
            <a:xfrm>
              <a:off x="10059235" y="4291935"/>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DBC9F605-3E8C-493E-A562-0EE014F908F1}"/>
                </a:ext>
                <a:ext uri="{C183D7F6-B498-43B3-948B-1728B52AA6E4}">
                  <adec:decorative xmlns:adec="http://schemas.microsoft.com/office/drawing/2017/decorative" val="1"/>
                </a:ext>
              </a:extLst>
            </p:cNvPr>
            <p:cNvSpPr/>
            <p:nvPr/>
          </p:nvSpPr>
          <p:spPr bwMode="auto">
            <a:xfrm flipH="1">
              <a:off x="10378395" y="4330176"/>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7040328-5C61-4AE1-8DF8-8061C4F84FD8}"/>
                </a:ext>
                <a:ext uri="{C183D7F6-B498-43B3-948B-1728B52AA6E4}">
                  <adec:decorative xmlns:adec="http://schemas.microsoft.com/office/drawing/2017/decorative" val="1"/>
                </a:ext>
              </a:extLst>
            </p:cNvPr>
            <p:cNvCxnSpPr/>
            <p:nvPr/>
          </p:nvCxnSpPr>
          <p:spPr>
            <a:xfrm>
              <a:off x="10117492" y="4350787"/>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F5ECB06-8C29-481B-A3EB-53FA16C32564}"/>
                </a:ext>
                <a:ext uri="{C183D7F6-B498-43B3-948B-1728B52AA6E4}">
                  <adec:decorative xmlns:adec="http://schemas.microsoft.com/office/drawing/2017/decorative" val="1"/>
                </a:ext>
              </a:extLst>
            </p:cNvPr>
            <p:cNvSpPr/>
            <p:nvPr/>
          </p:nvSpPr>
          <p:spPr bwMode="auto">
            <a:xfrm>
              <a:off x="10059235" y="4412579"/>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BA6F6B4D-D008-4E57-82B7-A0ED314BF0C7}"/>
                </a:ext>
                <a:ext uri="{C183D7F6-B498-43B3-948B-1728B52AA6E4}">
                  <adec:decorative xmlns:adec="http://schemas.microsoft.com/office/drawing/2017/decorative" val="1"/>
                </a:ext>
              </a:extLst>
            </p:cNvPr>
            <p:cNvSpPr/>
            <p:nvPr/>
          </p:nvSpPr>
          <p:spPr bwMode="auto">
            <a:xfrm flipH="1">
              <a:off x="10378395" y="4450820"/>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CAD52AA5-CE86-4D25-A445-35553FB259FB}"/>
                </a:ext>
                <a:ext uri="{C183D7F6-B498-43B3-948B-1728B52AA6E4}">
                  <adec:decorative xmlns:adec="http://schemas.microsoft.com/office/drawing/2017/decorative" val="1"/>
                </a:ext>
              </a:extLst>
            </p:cNvPr>
            <p:cNvCxnSpPr/>
            <p:nvPr/>
          </p:nvCxnSpPr>
          <p:spPr>
            <a:xfrm>
              <a:off x="10117492" y="4471431"/>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E5350CEF-E968-4EEB-95D0-ADAAA328C6C0}"/>
                </a:ext>
                <a:ext uri="{C183D7F6-B498-43B3-948B-1728B52AA6E4}">
                  <adec:decorative xmlns:adec="http://schemas.microsoft.com/office/drawing/2017/decorative" val="1"/>
                </a:ext>
              </a:extLst>
            </p:cNvPr>
            <p:cNvSpPr/>
            <p:nvPr/>
          </p:nvSpPr>
          <p:spPr bwMode="auto">
            <a:xfrm>
              <a:off x="10059235" y="4171297"/>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0AC7E6D2-0E38-40CA-A515-C98CB2CDDB3C}"/>
                </a:ext>
                <a:ext uri="{C183D7F6-B498-43B3-948B-1728B52AA6E4}">
                  <adec:decorative xmlns:adec="http://schemas.microsoft.com/office/drawing/2017/decorative" val="1"/>
                </a:ext>
              </a:extLst>
            </p:cNvPr>
            <p:cNvSpPr/>
            <p:nvPr/>
          </p:nvSpPr>
          <p:spPr bwMode="auto">
            <a:xfrm flipH="1">
              <a:off x="10378395" y="4209538"/>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412301FE-39B7-40B4-8972-E82194CF37DB}"/>
                </a:ext>
                <a:ext uri="{C183D7F6-B498-43B3-948B-1728B52AA6E4}">
                  <adec:decorative xmlns:adec="http://schemas.microsoft.com/office/drawing/2017/decorative" val="1"/>
                </a:ext>
              </a:extLst>
            </p:cNvPr>
            <p:cNvCxnSpPr/>
            <p:nvPr/>
          </p:nvCxnSpPr>
          <p:spPr>
            <a:xfrm>
              <a:off x="10117492" y="4230149"/>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DAD0AFD4-45D7-4932-98CE-A1C2F6332AC1}"/>
                </a:ext>
                <a:ext uri="{C183D7F6-B498-43B3-948B-1728B52AA6E4}">
                  <adec:decorative xmlns:adec="http://schemas.microsoft.com/office/drawing/2017/decorative" val="1"/>
                </a:ext>
              </a:extLst>
            </p:cNvPr>
            <p:cNvSpPr/>
            <p:nvPr/>
          </p:nvSpPr>
          <p:spPr bwMode="auto">
            <a:xfrm>
              <a:off x="10068572" y="2329093"/>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B373780A-3644-4AAF-9B09-4F1A7ABA5FAA}"/>
                </a:ext>
                <a:ext uri="{C183D7F6-B498-43B3-948B-1728B52AA6E4}">
                  <adec:decorative xmlns:adec="http://schemas.microsoft.com/office/drawing/2017/decorative" val="1"/>
                </a:ext>
              </a:extLst>
            </p:cNvPr>
            <p:cNvSpPr/>
            <p:nvPr/>
          </p:nvSpPr>
          <p:spPr bwMode="auto">
            <a:xfrm flipH="1">
              <a:off x="10387732" y="2367334"/>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B9CDD6A5-8309-4B56-97C2-9FA50E76AA37}"/>
                </a:ext>
                <a:ext uri="{C183D7F6-B498-43B3-948B-1728B52AA6E4}">
                  <adec:decorative xmlns:adec="http://schemas.microsoft.com/office/drawing/2017/decorative" val="1"/>
                </a:ext>
              </a:extLst>
            </p:cNvPr>
            <p:cNvCxnSpPr/>
            <p:nvPr/>
          </p:nvCxnSpPr>
          <p:spPr>
            <a:xfrm>
              <a:off x="10126829" y="2387945"/>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18E8815-1C02-44F1-9483-AAB19B64E554}"/>
                </a:ext>
                <a:ext uri="{C183D7F6-B498-43B3-948B-1728B52AA6E4}">
                  <adec:decorative xmlns:adec="http://schemas.microsoft.com/office/drawing/2017/decorative" val="1"/>
                </a:ext>
              </a:extLst>
            </p:cNvPr>
            <p:cNvSpPr/>
            <p:nvPr/>
          </p:nvSpPr>
          <p:spPr bwMode="auto">
            <a:xfrm>
              <a:off x="10068572" y="2449737"/>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38E13D12-7176-4B1A-8325-D62DCD062619}"/>
                </a:ext>
                <a:ext uri="{C183D7F6-B498-43B3-948B-1728B52AA6E4}">
                  <adec:decorative xmlns:adec="http://schemas.microsoft.com/office/drawing/2017/decorative" val="1"/>
                </a:ext>
              </a:extLst>
            </p:cNvPr>
            <p:cNvSpPr/>
            <p:nvPr/>
          </p:nvSpPr>
          <p:spPr bwMode="auto">
            <a:xfrm flipH="1">
              <a:off x="10387732" y="2487978"/>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560224A0-2CFF-47D1-88AD-620443AB2000}"/>
                </a:ext>
                <a:ext uri="{C183D7F6-B498-43B3-948B-1728B52AA6E4}">
                  <adec:decorative xmlns:adec="http://schemas.microsoft.com/office/drawing/2017/decorative" val="1"/>
                </a:ext>
              </a:extLst>
            </p:cNvPr>
            <p:cNvCxnSpPr/>
            <p:nvPr/>
          </p:nvCxnSpPr>
          <p:spPr>
            <a:xfrm>
              <a:off x="10126829" y="2508589"/>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174C6A73-58FD-4F54-AE66-771FA3FBC1DE}"/>
                </a:ext>
                <a:ext uri="{C183D7F6-B498-43B3-948B-1728B52AA6E4}">
                  <adec:decorative xmlns:adec="http://schemas.microsoft.com/office/drawing/2017/decorative" val="1"/>
                </a:ext>
              </a:extLst>
            </p:cNvPr>
            <p:cNvSpPr/>
            <p:nvPr/>
          </p:nvSpPr>
          <p:spPr bwMode="auto">
            <a:xfrm>
              <a:off x="10068572" y="2208455"/>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5B3625DF-E67B-4672-A672-26E58BBA829B}"/>
                </a:ext>
                <a:ext uri="{C183D7F6-B498-43B3-948B-1728B52AA6E4}">
                  <adec:decorative xmlns:adec="http://schemas.microsoft.com/office/drawing/2017/decorative" val="1"/>
                </a:ext>
              </a:extLst>
            </p:cNvPr>
            <p:cNvSpPr/>
            <p:nvPr/>
          </p:nvSpPr>
          <p:spPr bwMode="auto">
            <a:xfrm flipH="1">
              <a:off x="10387732" y="2246696"/>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B8810E7-6F3E-4B12-A8D3-95EB3342295E}"/>
                </a:ext>
                <a:ext uri="{C183D7F6-B498-43B3-948B-1728B52AA6E4}">
                  <adec:decorative xmlns:adec="http://schemas.microsoft.com/office/drawing/2017/decorative" val="1"/>
                </a:ext>
              </a:extLst>
            </p:cNvPr>
            <p:cNvCxnSpPr/>
            <p:nvPr/>
          </p:nvCxnSpPr>
          <p:spPr>
            <a:xfrm>
              <a:off x="10126829" y="2267307"/>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9">
              <a:extLst>
                <a:ext uri="{FF2B5EF4-FFF2-40B4-BE49-F238E27FC236}">
                  <a16:creationId xmlns:a16="http://schemas.microsoft.com/office/drawing/2014/main" id="{8C90EFAC-CAF5-4A96-8235-3D04017AB6B8}"/>
                </a:ext>
                <a:ext uri="{C183D7F6-B498-43B3-948B-1728B52AA6E4}">
                  <adec:decorative xmlns:adec="http://schemas.microsoft.com/office/drawing/2017/decorative" val="1"/>
                </a:ext>
              </a:extLst>
            </p:cNvPr>
            <p:cNvSpPr>
              <a:spLocks noChangeArrowheads="1"/>
            </p:cNvSpPr>
            <p:nvPr/>
          </p:nvSpPr>
          <p:spPr bwMode="auto">
            <a:xfrm>
              <a:off x="7110192" y="3221771"/>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2" name="Line 10">
              <a:extLst>
                <a:ext uri="{FF2B5EF4-FFF2-40B4-BE49-F238E27FC236}">
                  <a16:creationId xmlns:a16="http://schemas.microsoft.com/office/drawing/2014/main" id="{0D6882AB-31EA-4836-9A1E-99E27B4549CD}"/>
                </a:ext>
                <a:ext uri="{C183D7F6-B498-43B3-948B-1728B52AA6E4}">
                  <adec:decorative xmlns:adec="http://schemas.microsoft.com/office/drawing/2017/decorative" val="1"/>
                </a:ext>
              </a:extLst>
            </p:cNvPr>
            <p:cNvSpPr>
              <a:spLocks noChangeShapeType="1"/>
            </p:cNvSpPr>
            <p:nvPr/>
          </p:nvSpPr>
          <p:spPr bwMode="auto">
            <a:xfrm flipH="1">
              <a:off x="7110192" y="3310468"/>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6" name="Oval 11">
              <a:extLst>
                <a:ext uri="{FF2B5EF4-FFF2-40B4-BE49-F238E27FC236}">
                  <a16:creationId xmlns:a16="http://schemas.microsoft.com/office/drawing/2014/main" id="{F70C2135-BA84-458A-9E93-8A880AC462A1}"/>
                </a:ext>
                <a:ext uri="{C183D7F6-B498-43B3-948B-1728B52AA6E4}">
                  <adec:decorative xmlns:adec="http://schemas.microsoft.com/office/drawing/2017/decorative" val="1"/>
                </a:ext>
              </a:extLst>
            </p:cNvPr>
            <p:cNvSpPr>
              <a:spLocks noChangeArrowheads="1"/>
            </p:cNvSpPr>
            <p:nvPr/>
          </p:nvSpPr>
          <p:spPr bwMode="auto">
            <a:xfrm>
              <a:off x="7497673" y="32513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7" name="Oval 12">
              <a:extLst>
                <a:ext uri="{FF2B5EF4-FFF2-40B4-BE49-F238E27FC236}">
                  <a16:creationId xmlns:a16="http://schemas.microsoft.com/office/drawing/2014/main" id="{126EEB99-4201-481D-9A5F-FA65345A7263}"/>
                </a:ext>
                <a:ext uri="{C183D7F6-B498-43B3-948B-1728B52AA6E4}">
                  <adec:decorative xmlns:adec="http://schemas.microsoft.com/office/drawing/2017/decorative" val="1"/>
                </a:ext>
              </a:extLst>
            </p:cNvPr>
            <p:cNvSpPr>
              <a:spLocks noChangeArrowheads="1"/>
            </p:cNvSpPr>
            <p:nvPr/>
          </p:nvSpPr>
          <p:spPr bwMode="auto">
            <a:xfrm>
              <a:off x="7542833" y="32513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0" name="Oval 13">
              <a:extLst>
                <a:ext uri="{FF2B5EF4-FFF2-40B4-BE49-F238E27FC236}">
                  <a16:creationId xmlns:a16="http://schemas.microsoft.com/office/drawing/2014/main" id="{C808380C-43B0-45FD-8446-C0FB361F3047}"/>
                </a:ext>
                <a:ext uri="{C183D7F6-B498-43B3-948B-1728B52AA6E4}">
                  <adec:decorative xmlns:adec="http://schemas.microsoft.com/office/drawing/2017/decorative" val="1"/>
                </a:ext>
              </a:extLst>
            </p:cNvPr>
            <p:cNvSpPr>
              <a:spLocks noChangeArrowheads="1"/>
            </p:cNvSpPr>
            <p:nvPr/>
          </p:nvSpPr>
          <p:spPr bwMode="auto">
            <a:xfrm>
              <a:off x="7586368" y="32513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3" name="Left Brace 132">
              <a:extLst>
                <a:ext uri="{FF2B5EF4-FFF2-40B4-BE49-F238E27FC236}">
                  <a16:creationId xmlns:a16="http://schemas.microsoft.com/office/drawing/2014/main" id="{23189A38-E4A3-460D-BA7F-24C7E3D23B42}"/>
                </a:ext>
                <a:ext uri="{C183D7F6-B498-43B3-948B-1728B52AA6E4}">
                  <adec:decorative xmlns:adec="http://schemas.microsoft.com/office/drawing/2017/decorative" val="1"/>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199647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269240" y="289511"/>
            <a:ext cx="6035307" cy="599489"/>
          </a:xfrm>
        </p:spPr>
        <p:txBody>
          <a:bodyPr>
            <a:normAutofit fontScale="90000"/>
          </a:bodyPr>
          <a:lstStyle/>
          <a:p>
            <a:r>
              <a:rPr lang="en-US"/>
              <a:t>Partition Design (2</a:t>
            </a:r>
            <a:r>
              <a:rPr lang="en-US" cap="none"/>
              <a:t> of </a:t>
            </a:r>
            <a:r>
              <a:rPr lang="en-US"/>
              <a:t>2)</a:t>
            </a:r>
          </a:p>
        </p:txBody>
      </p:sp>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p:txBody>
          <a:bodyPr vert="horz" wrap="square" lIns="146304" tIns="91440" rIns="146304" bIns="91440" rtlCol="0" anchor="t">
            <a:spAutoFit/>
          </a:bodyPr>
          <a:lstStyle/>
          <a:p>
            <a:pPr lvl="0"/>
            <a:r>
              <a:rPr lang="en-US"/>
              <a:t>EXAMPLE SCENARIO</a:t>
            </a:r>
          </a:p>
          <a:p>
            <a:pPr marL="0" lvl="1" indent="0">
              <a:buNone/>
            </a:pPr>
            <a:r>
              <a:rPr lang="en-US"/>
              <a:t>Contoso Connected Car is a vehicle telematics company. They are planning to store vehicle telemetry data from millions of vehicles every second in Azure Cosmos DB to power predictive maintenance, fleet management, and driver risk analysis.</a:t>
            </a:r>
            <a:endParaRPr lang="en-US">
              <a:cs typeface="Segoe UI Semilight"/>
            </a:endParaRPr>
          </a:p>
          <a:p>
            <a:pPr marL="0" lvl="1" indent="0">
              <a:buNone/>
            </a:pPr>
            <a:r>
              <a:rPr lang="en-US">
                <a:solidFill>
                  <a:srgbClr val="505050"/>
                </a:solidFill>
                <a:cs typeface="Segoe UI Semibold" panose="020B0702040204020203" pitchFamily="34" charset="0"/>
              </a:rPr>
              <a:t>The partition key we select will be the scope for multi-record transactions.</a:t>
            </a:r>
            <a:endParaRPr lang="en-US">
              <a:solidFill>
                <a:srgbClr val="505050"/>
              </a:solidFill>
              <a:cs typeface="Segoe UI Semilight"/>
            </a:endParaRPr>
          </a:p>
          <a:p>
            <a:r>
              <a:rPr lang="en-US"/>
              <a:t>WHAT ARE A FEW POTENTIAL PARTITION KEY CHOICES?</a:t>
            </a:r>
            <a:endParaRPr lang="en-US">
              <a:cs typeface="Segoe UI Light"/>
            </a:endParaRPr>
          </a:p>
          <a:p>
            <a:pPr lvl="1"/>
            <a:r>
              <a:rPr lang="en-US"/>
              <a:t>Vehicle Model</a:t>
            </a:r>
            <a:endParaRPr lang="en-US">
              <a:cs typeface="Segoe UI Semilight"/>
            </a:endParaRPr>
          </a:p>
          <a:p>
            <a:pPr lvl="1"/>
            <a:r>
              <a:rPr lang="en-US"/>
              <a:t>Current Time</a:t>
            </a:r>
            <a:endParaRPr lang="en-US">
              <a:cs typeface="Segoe UI Semilight"/>
            </a:endParaRPr>
          </a:p>
          <a:p>
            <a:pPr lvl="1"/>
            <a:r>
              <a:rPr lang="en-US"/>
              <a:t>Device Id</a:t>
            </a:r>
            <a:endParaRPr lang="en-US">
              <a:cs typeface="Segoe UI Semilight"/>
            </a:endParaRPr>
          </a:p>
          <a:p>
            <a:pPr lvl="1"/>
            <a:r>
              <a:rPr lang="en-US">
                <a:cs typeface="Segoe UI Semilight"/>
              </a:rPr>
              <a:t>Composite Key – Device ID + Current Time</a:t>
            </a:r>
          </a:p>
        </p:txBody>
      </p:sp>
      <p:grpSp>
        <p:nvGrpSpPr>
          <p:cNvPr id="4" name="Group 3" descr="Illustration showing a user with a speech, vehicle model, map indicating locations, statistical data.">
            <a:extLst>
              <a:ext uri="{FF2B5EF4-FFF2-40B4-BE49-F238E27FC236}">
                <a16:creationId xmlns:a16="http://schemas.microsoft.com/office/drawing/2014/main" id="{2BAB1FE8-00DD-4268-B09C-129C26AF7991}"/>
              </a:ext>
              <a:ext uri="{C183D7F6-B498-43B3-948B-1728B52AA6E4}">
                <adec:decorative xmlns:adec="http://schemas.microsoft.com/office/drawing/2017/decorative" val="0"/>
              </a:ext>
            </a:extLst>
          </p:cNvPr>
          <p:cNvGrpSpPr/>
          <p:nvPr/>
        </p:nvGrpSpPr>
        <p:grpSpPr>
          <a:xfrm>
            <a:off x="7490336" y="2073664"/>
            <a:ext cx="3666768" cy="2775372"/>
            <a:chOff x="7490336" y="2073664"/>
            <a:chExt cx="3666768" cy="2775372"/>
          </a:xfrm>
        </p:grpSpPr>
        <p:pic>
          <p:nvPicPr>
            <p:cNvPr id="54" name="Picture 54">
              <a:extLst>
                <a:ext uri="{FF2B5EF4-FFF2-40B4-BE49-F238E27FC236}">
                  <a16:creationId xmlns:a16="http://schemas.microsoft.com/office/drawing/2014/main" id="{C8791E51-C6DF-489B-8640-375C3B4334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11770" y="2835664"/>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718829" y="2073664"/>
              <a:ext cx="1438275" cy="1057275"/>
            </a:xfrm>
            <a:prstGeom prst="rect">
              <a:avLst/>
            </a:prstGeom>
          </p:spPr>
        </p:pic>
        <p:pic>
          <p:nvPicPr>
            <p:cNvPr id="58" name="Picture 58">
              <a:extLst>
                <a:ext uri="{FF2B5EF4-FFF2-40B4-BE49-F238E27FC236}">
                  <a16:creationId xmlns:a16="http://schemas.microsoft.com/office/drawing/2014/main" id="{3F647630-692C-486A-B085-6CAE42689E2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718825" y="3791756"/>
              <a:ext cx="1438275" cy="1057275"/>
            </a:xfrm>
            <a:prstGeom prst="rect">
              <a:avLst/>
            </a:prstGeom>
          </p:spPr>
        </p:pic>
        <p:pic>
          <p:nvPicPr>
            <p:cNvPr id="60" name="Picture 60">
              <a:extLst>
                <a:ext uri="{FF2B5EF4-FFF2-40B4-BE49-F238E27FC236}">
                  <a16:creationId xmlns:a16="http://schemas.microsoft.com/office/drawing/2014/main" id="{8D8A08B1-C31A-4182-9351-A6E39ADD34D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490336"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90336" y="2073664"/>
              <a:ext cx="1438275" cy="1057275"/>
            </a:xfrm>
            <a:prstGeom prst="rect">
              <a:avLst/>
            </a:prstGeom>
          </p:spPr>
        </p:pic>
      </p:grpSp>
      <p:pic>
        <p:nvPicPr>
          <p:cNvPr id="11" name="Picture 54" descr="Vehicle model.">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sp>
        <p:nvSpPr>
          <p:cNvPr id="5" name="Content Placeholder 4">
            <a:extLst>
              <a:ext uri="{FF2B5EF4-FFF2-40B4-BE49-F238E27FC236}">
                <a16:creationId xmlns:a16="http://schemas.microsoft.com/office/drawing/2014/main" id="{8537C80C-D4C8-49F7-A2B6-F01F937E2395}"/>
              </a:ext>
            </a:extLst>
          </p:cNvPr>
          <p:cNvSpPr>
            <a:spLocks noGrp="1"/>
          </p:cNvSpPr>
          <p:nvPr>
            <p:ph sz="quarter" idx="11"/>
          </p:nvPr>
        </p:nvSpPr>
        <p:spPr>
          <a:xfrm>
            <a:off x="413489" y="6412783"/>
            <a:ext cx="2296963" cy="290877"/>
          </a:xfrm>
        </p:spPr>
        <p:txBody>
          <a:bodyPr/>
          <a:lstStyle/>
          <a:p>
            <a:pPr lvl="0" defTabSz="914400">
              <a:lnSpc>
                <a:spcPct val="90000"/>
              </a:lnSpc>
              <a:spcBef>
                <a:spcPts val="0"/>
              </a:spcBef>
              <a:spcAft>
                <a:spcPts val="600"/>
              </a:spcAft>
              <a:buSzTx/>
              <a:defRPr/>
            </a:pPr>
            <a:r>
              <a:rPr lang="en-US" sz="1000" kern="0">
                <a:solidFill>
                  <a:srgbClr val="227B6D"/>
                </a:solidFill>
                <a:latin typeface="Segoe UI" panose="020B0502040204020203" pitchFamily="34" charset="0"/>
                <a:cs typeface="Segoe UI" panose="020B0502040204020203" pitchFamily="34" charset="0"/>
              </a:rPr>
              <a:t>Example – </a:t>
            </a:r>
            <a:r>
              <a:rPr lang="en-US" sz="1000" kern="0">
                <a:solidFill>
                  <a:srgbClr val="227B6D"/>
                </a:solidFill>
                <a:latin typeface="Segoe UI Semilight"/>
                <a:cs typeface="Segoe UI" panose="020B0502040204020203" pitchFamily="34" charset="0"/>
              </a:rPr>
              <a:t>Contoso Connected Car</a:t>
            </a:r>
            <a:endParaRPr lang="en-US"/>
          </a:p>
        </p:txBody>
      </p:sp>
    </p:spTree>
    <p:extLst>
      <p:ext uri="{BB962C8B-B14F-4D97-AF65-F5344CB8AC3E}">
        <p14:creationId xmlns:p14="http://schemas.microsoft.com/office/powerpoint/2010/main" val="14669698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2"/>
            <a:ext cx="7386047" cy="651550"/>
          </a:xfrm>
        </p:spPr>
        <p:txBody>
          <a:bodyPr>
            <a:normAutofit fontScale="90000"/>
          </a:bodyPr>
          <a:lstStyle/>
          <a:p>
            <a:r>
              <a:rPr lang="en-US"/>
              <a:t>Partition Key Choices (1</a:t>
            </a:r>
            <a:r>
              <a:rPr lang="en-US" cap="none"/>
              <a:t> of </a:t>
            </a:r>
            <a:r>
              <a:rPr lang="en-US"/>
              <a:t>2)</a:t>
            </a:r>
          </a:p>
        </p:txBody>
      </p:sp>
      <p:pic>
        <p:nvPicPr>
          <p:cNvPr id="59" name="Picture 60" descr="Vehicle model.">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3" y="2900363"/>
            <a:ext cx="1438275" cy="1057275"/>
          </a:xfrm>
          <a:prstGeom prst="rect">
            <a:avLst/>
          </a:prstGeom>
        </p:spPr>
      </p:pic>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499182" y="1925684"/>
            <a:ext cx="4103445" cy="338554"/>
          </a:xfrm>
        </p:spPr>
        <p:txBody>
          <a:bodyPr vert="horz" wrap="square" lIns="91440" tIns="45720" rIns="91440" bIns="45720" rtlCol="0" anchor="t">
            <a:spAutoFit/>
          </a:bodyPr>
          <a:lstStyle/>
          <a:p>
            <a:pPr algn="ctr"/>
            <a:r>
              <a:rPr lang="en-US" sz="1600">
                <a:solidFill>
                  <a:srgbClr val="0067B7"/>
                </a:solidFill>
              </a:rPr>
              <a:t>VEHICLE MODEL </a:t>
            </a:r>
            <a:r>
              <a:rPr lang="en-US" sz="1600">
                <a:solidFill>
                  <a:srgbClr val="0067B7"/>
                </a:solidFill>
                <a:latin typeface="Segoe UI Semibold"/>
                <a:cs typeface="Segoe UI Semibold"/>
              </a:rPr>
              <a:t>(e.</a:t>
            </a:r>
            <a:r>
              <a:rPr lang="en-US" sz="1600">
                <a:solidFill>
                  <a:srgbClr val="0067B7"/>
                </a:solidFill>
              </a:rPr>
              <a:t>g. Model A)</a:t>
            </a:r>
            <a:endParaRPr lang="en-US" sz="1500" b="0">
              <a:solidFill>
                <a:srgbClr val="0067B7"/>
              </a:solidFill>
              <a:latin typeface="Segoe UI Semilight"/>
              <a:cs typeface="Segoe UI Semilight"/>
            </a:endParaRPr>
          </a:p>
        </p:txBody>
      </p:sp>
      <p:sp>
        <p:nvSpPr>
          <p:cNvPr id="3" name="Content Placeholder 2">
            <a:extLst>
              <a:ext uri="{FF2B5EF4-FFF2-40B4-BE49-F238E27FC236}">
                <a16:creationId xmlns:a16="http://schemas.microsoft.com/office/drawing/2014/main" id="{2549CC59-B36F-4496-9C95-A35919E84FA4}"/>
              </a:ext>
            </a:extLst>
          </p:cNvPr>
          <p:cNvSpPr>
            <a:spLocks noGrp="1"/>
          </p:cNvSpPr>
          <p:nvPr>
            <p:ph sz="quarter" idx="11"/>
          </p:nvPr>
        </p:nvSpPr>
        <p:spPr>
          <a:xfrm>
            <a:off x="209762" y="2447681"/>
            <a:ext cx="4694722" cy="1876980"/>
          </a:xfrm>
        </p:spPr>
        <p:txBody>
          <a:bodyPr/>
          <a:lstStyle/>
          <a:p>
            <a:pPr lvl="0" algn="ctr"/>
            <a:r>
              <a:rPr lang="en-US" sz="1500">
                <a:solidFill>
                  <a:srgbClr val="505050"/>
                </a:solidFill>
                <a:latin typeface="Segoe UI Semilight"/>
                <a:cs typeface="Segoe UI Semilight"/>
              </a:rPr>
              <a:t>Most auto manufactures only have a couple dozen models. This will create a fixed number of logical partition key values; and is potentially the least granular option.</a:t>
            </a:r>
          </a:p>
          <a:p>
            <a:pPr lvl="0" algn="ctr"/>
            <a:r>
              <a:rPr lang="en-US" sz="1500">
                <a:solidFill>
                  <a:srgbClr val="505050"/>
                </a:solidFill>
                <a:latin typeface="Segoe UI Semilight"/>
                <a:cs typeface="Segoe UI Semilight"/>
              </a:rPr>
              <a:t>Depending how uniform sales are across various models – this introduces possibilities for hot partition keys on both storage and throughput.</a:t>
            </a:r>
            <a:endParaRPr lang="en-US"/>
          </a:p>
        </p:txBody>
      </p:sp>
      <p:sp>
        <p:nvSpPr>
          <p:cNvPr id="8" name="Content Placeholder 7">
            <a:extLst>
              <a:ext uri="{FF2B5EF4-FFF2-40B4-BE49-F238E27FC236}">
                <a16:creationId xmlns:a16="http://schemas.microsoft.com/office/drawing/2014/main" id="{88815AFD-79AA-477B-A71C-CF003B088476}"/>
              </a:ext>
            </a:extLst>
          </p:cNvPr>
          <p:cNvSpPr>
            <a:spLocks noGrp="1"/>
          </p:cNvSpPr>
          <p:nvPr>
            <p:ph sz="quarter" idx="14"/>
          </p:nvPr>
        </p:nvSpPr>
        <p:spPr>
          <a:xfrm>
            <a:off x="498865" y="4612785"/>
            <a:ext cx="1698625" cy="369332"/>
          </a:xfrm>
        </p:spPr>
        <p:txBody>
          <a:bodyPr/>
          <a:lstStyle/>
          <a:p>
            <a:pPr lvl="0" algn="ctr" defTabSz="914400">
              <a:spcBef>
                <a:spcPts val="0"/>
              </a:spcBef>
              <a:buSzTx/>
            </a:pPr>
            <a:r>
              <a:rPr lang="en-US" sz="1200">
                <a:solidFill>
                  <a:srgbClr val="0067B7"/>
                </a:solidFill>
                <a:latin typeface="Segoe UI Semibold" panose="020B0702040204020203" pitchFamily="34" charset="0"/>
                <a:cs typeface="Segoe UI Semibold" panose="020B0702040204020203" pitchFamily="34" charset="0"/>
              </a:rPr>
              <a:t>Storage Distribution</a:t>
            </a:r>
            <a:endParaRPr lang="en-US">
              <a:solidFill>
                <a:srgbClr val="0067B7"/>
              </a:solidFill>
              <a:latin typeface="Segoe UI Semibold" panose="020B0702040204020203" pitchFamily="34" charset="0"/>
              <a:cs typeface="Segoe UI Semibold" panose="020B0702040204020203" pitchFamily="34" charset="0"/>
            </a:endParaRPr>
          </a:p>
        </p:txBody>
      </p:sp>
      <p:grpSp>
        <p:nvGrpSpPr>
          <p:cNvPr id="61" name="Group 60" descr="Horizontal bar graph showing Storage Distribution. Prisma shows the highest storage distribution followed by Rodel, Coash, and Turlic.">
            <a:extLst>
              <a:ext uri="{FF2B5EF4-FFF2-40B4-BE49-F238E27FC236}">
                <a16:creationId xmlns:a16="http://schemas.microsoft.com/office/drawing/2014/main" id="{182095BE-8203-4D5A-AB63-97B3BEF7575E}"/>
              </a:ext>
            </a:extLst>
          </p:cNvPr>
          <p:cNvGrpSpPr/>
          <p:nvPr/>
        </p:nvGrpSpPr>
        <p:grpSpPr>
          <a:xfrm>
            <a:off x="381224" y="5074115"/>
            <a:ext cx="1933907" cy="911920"/>
            <a:chOff x="381224" y="5074115"/>
            <a:chExt cx="1933907" cy="911920"/>
          </a:xfrm>
        </p:grpSpPr>
        <p:sp>
          <p:nvSpPr>
            <p:cNvPr id="113" name="TextBox 112">
              <a:extLst>
                <a:ext uri="{FF2B5EF4-FFF2-40B4-BE49-F238E27FC236}">
                  <a16:creationId xmlns:a16="http://schemas.microsoft.com/office/drawing/2014/main" id="{3CFD24C5-27C4-49F0-B842-3390B4567D81}"/>
                </a:ext>
                <a:ext uri="{C183D7F6-B498-43B3-948B-1728B52AA6E4}">
                  <adec:decorative xmlns:adec="http://schemas.microsoft.com/office/drawing/2017/decorative" val="1"/>
                </a:ext>
              </a:extLst>
            </p:cNvPr>
            <p:cNvSpPr txBox="1"/>
            <p:nvPr/>
          </p:nvSpPr>
          <p:spPr>
            <a:xfrm>
              <a:off x="381224" y="5135652"/>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err="1">
                  <a:gradFill>
                    <a:gsLst>
                      <a:gs pos="2917">
                        <a:schemeClr val="tx1"/>
                      </a:gs>
                      <a:gs pos="30000">
                        <a:schemeClr val="tx1"/>
                      </a:gs>
                    </a:gsLst>
                    <a:lin ang="5400000" scaled="0"/>
                  </a:gradFill>
                </a:rPr>
                <a:t>Rodel</a:t>
              </a:r>
              <a:endParaRPr lang="en-US" sz="1050">
                <a:gradFill>
                  <a:gsLst>
                    <a:gs pos="2917">
                      <a:schemeClr val="tx1"/>
                    </a:gs>
                    <a:gs pos="30000">
                      <a:schemeClr val="tx1"/>
                    </a:gs>
                  </a:gsLst>
                  <a:lin ang="5400000" scaled="0"/>
                </a:gradFill>
              </a:endParaRPr>
            </a:p>
          </p:txBody>
        </p:sp>
        <p:sp>
          <p:nvSpPr>
            <p:cNvPr id="114" name="TextBox 113">
              <a:extLst>
                <a:ext uri="{FF2B5EF4-FFF2-40B4-BE49-F238E27FC236}">
                  <a16:creationId xmlns:a16="http://schemas.microsoft.com/office/drawing/2014/main" id="{A938DB27-299C-47E4-ADBA-839F2C3C8929}"/>
                </a:ext>
                <a:ext uri="{C183D7F6-B498-43B3-948B-1728B52AA6E4}">
                  <adec:decorative xmlns:adec="http://schemas.microsoft.com/office/drawing/2017/decorative" val="1"/>
                </a:ext>
              </a:extLst>
            </p:cNvPr>
            <p:cNvSpPr txBox="1"/>
            <p:nvPr/>
          </p:nvSpPr>
          <p:spPr>
            <a:xfrm>
              <a:off x="381224" y="5350127"/>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Prisma</a:t>
              </a:r>
            </a:p>
          </p:txBody>
        </p:sp>
        <p:sp>
          <p:nvSpPr>
            <p:cNvPr id="115" name="TextBox 114">
              <a:extLst>
                <a:ext uri="{FF2B5EF4-FFF2-40B4-BE49-F238E27FC236}">
                  <a16:creationId xmlns:a16="http://schemas.microsoft.com/office/drawing/2014/main" id="{3B5C0C3D-0A96-491E-BE01-DCD9EA2FEAC9}"/>
                </a:ext>
                <a:ext uri="{C183D7F6-B498-43B3-948B-1728B52AA6E4}">
                  <adec:decorative xmlns:adec="http://schemas.microsoft.com/office/drawing/2017/decorative" val="1"/>
                </a:ext>
              </a:extLst>
            </p:cNvPr>
            <p:cNvSpPr txBox="1"/>
            <p:nvPr/>
          </p:nvSpPr>
          <p:spPr>
            <a:xfrm>
              <a:off x="381224" y="5564601"/>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err="1">
                  <a:gradFill>
                    <a:gsLst>
                      <a:gs pos="2917">
                        <a:schemeClr val="tx1"/>
                      </a:gs>
                      <a:gs pos="30000">
                        <a:schemeClr val="tx1"/>
                      </a:gs>
                    </a:gsLst>
                    <a:lin ang="5400000" scaled="0"/>
                  </a:gradFill>
                </a:rPr>
                <a:t>Turlic</a:t>
              </a:r>
              <a:endParaRPr lang="en-US" sz="1050">
                <a:gradFill>
                  <a:gsLst>
                    <a:gs pos="2917">
                      <a:schemeClr val="tx1"/>
                    </a:gs>
                    <a:gs pos="30000">
                      <a:schemeClr val="tx1"/>
                    </a:gs>
                  </a:gsLst>
                  <a:lin ang="5400000" scaled="0"/>
                </a:gradFill>
              </a:endParaRPr>
            </a:p>
          </p:txBody>
        </p:sp>
        <p:sp>
          <p:nvSpPr>
            <p:cNvPr id="116" name="TextBox 115">
              <a:extLst>
                <a:ext uri="{FF2B5EF4-FFF2-40B4-BE49-F238E27FC236}">
                  <a16:creationId xmlns:a16="http://schemas.microsoft.com/office/drawing/2014/main" id="{9AAB38F0-9C60-4B84-A753-56788CE0962F}"/>
                </a:ext>
                <a:ext uri="{C183D7F6-B498-43B3-948B-1728B52AA6E4}">
                  <adec:decorative xmlns:adec="http://schemas.microsoft.com/office/drawing/2017/decorative" val="1"/>
                </a:ext>
              </a:extLst>
            </p:cNvPr>
            <p:cNvSpPr txBox="1"/>
            <p:nvPr/>
          </p:nvSpPr>
          <p:spPr>
            <a:xfrm>
              <a:off x="381224" y="5779076"/>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Coash</a:t>
              </a:r>
            </a:p>
          </p:txBody>
        </p:sp>
        <p:cxnSp>
          <p:nvCxnSpPr>
            <p:cNvPr id="103" name="Straight Connector 102">
              <a:extLst>
                <a:ext uri="{FF2B5EF4-FFF2-40B4-BE49-F238E27FC236}">
                  <a16:creationId xmlns:a16="http://schemas.microsoft.com/office/drawing/2014/main" id="{80CBECB4-650F-4AC5-8F14-2C61D1EF5464}"/>
                </a:ext>
                <a:ext uri="{C183D7F6-B498-43B3-948B-1728B52AA6E4}">
                  <adec:decorative xmlns:adec="http://schemas.microsoft.com/office/drawing/2017/decorative" val="1"/>
                </a:ext>
              </a:extLst>
            </p:cNvPr>
            <p:cNvCxnSpPr/>
            <p:nvPr/>
          </p:nvCxnSpPr>
          <p:spPr>
            <a:xfrm>
              <a:off x="1291183"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12CE4876-6F7A-4B1D-85BB-3386161FE829}"/>
                </a:ext>
                <a:ext uri="{C183D7F6-B498-43B3-948B-1728B52AA6E4}">
                  <adec:decorative xmlns:adec="http://schemas.microsoft.com/office/drawing/2017/decorative" val="1"/>
                </a:ext>
              </a:extLst>
            </p:cNvPr>
            <p:cNvSpPr/>
            <p:nvPr/>
          </p:nvSpPr>
          <p:spPr bwMode="auto">
            <a:xfrm>
              <a:off x="1441207" y="5143212"/>
              <a:ext cx="45720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FCE16D55-E047-4916-8B4C-4273481E45CE}"/>
                </a:ext>
                <a:ext uri="{C183D7F6-B498-43B3-948B-1728B52AA6E4}">
                  <adec:decorative xmlns:adec="http://schemas.microsoft.com/office/drawing/2017/decorative" val="1"/>
                </a:ext>
              </a:extLst>
            </p:cNvPr>
            <p:cNvSpPr/>
            <p:nvPr/>
          </p:nvSpPr>
          <p:spPr bwMode="auto">
            <a:xfrm>
              <a:off x="1441207" y="5350458"/>
              <a:ext cx="873924"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0B8169B4-1DA6-4D90-B73D-EE994783A19B}"/>
                </a:ext>
                <a:ext uri="{C183D7F6-B498-43B3-948B-1728B52AA6E4}">
                  <adec:decorative xmlns:adec="http://schemas.microsoft.com/office/drawing/2017/decorative" val="1"/>
                </a:ext>
              </a:extLst>
            </p:cNvPr>
            <p:cNvSpPr/>
            <p:nvPr/>
          </p:nvSpPr>
          <p:spPr bwMode="auto">
            <a:xfrm>
              <a:off x="1441207" y="5557705"/>
              <a:ext cx="914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18931D03-19EC-4418-8DAD-0378AB4D865C}"/>
                </a:ext>
                <a:ext uri="{C183D7F6-B498-43B3-948B-1728B52AA6E4}">
                  <adec:decorative xmlns:adec="http://schemas.microsoft.com/office/drawing/2017/decorative" val="1"/>
                </a:ext>
              </a:extLst>
            </p:cNvPr>
            <p:cNvSpPr/>
            <p:nvPr/>
          </p:nvSpPr>
          <p:spPr bwMode="auto">
            <a:xfrm>
              <a:off x="1441207" y="5764952"/>
              <a:ext cx="27432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4" name="Content Placeholder 13">
            <a:extLst>
              <a:ext uri="{FF2B5EF4-FFF2-40B4-BE49-F238E27FC236}">
                <a16:creationId xmlns:a16="http://schemas.microsoft.com/office/drawing/2014/main" id="{F6EF4B94-A1B6-43D2-B3BE-3DE477FCBA0E}"/>
              </a:ext>
            </a:extLst>
          </p:cNvPr>
          <p:cNvSpPr>
            <a:spLocks noGrp="1"/>
          </p:cNvSpPr>
          <p:nvPr>
            <p:ph sz="quarter" idx="19"/>
          </p:nvPr>
        </p:nvSpPr>
        <p:spPr>
          <a:xfrm>
            <a:off x="2716518" y="4611605"/>
            <a:ext cx="2088939" cy="369332"/>
          </a:xfrm>
        </p:spPr>
        <p:txBody>
          <a:bodyPr/>
          <a:lstStyle/>
          <a:p>
            <a:pPr lvl="0" algn="ctr" defTabSz="914400">
              <a:spcBef>
                <a:spcPts val="0"/>
              </a:spcBef>
              <a:buSzTx/>
            </a:pPr>
            <a:r>
              <a:rPr lang="en-US" sz="1200" b="1">
                <a:solidFill>
                  <a:srgbClr val="0067B7"/>
                </a:solidFill>
                <a:latin typeface="Segoe UI Semibold" panose="020B0702040204020203" pitchFamily="34" charset="0"/>
                <a:cs typeface="Segoe UI Semibold" panose="020B0702040204020203" pitchFamily="34" charset="0"/>
              </a:rPr>
              <a:t>Throughput Distribution</a:t>
            </a:r>
            <a:endParaRPr lang="en-US" b="1">
              <a:solidFill>
                <a:srgbClr val="0067B7"/>
              </a:solidFill>
              <a:latin typeface="Segoe UI Semibold" panose="020B0702040204020203" pitchFamily="34" charset="0"/>
              <a:cs typeface="Segoe UI Semibold" panose="020B0702040204020203" pitchFamily="34" charset="0"/>
            </a:endParaRPr>
          </a:p>
        </p:txBody>
      </p:sp>
      <p:grpSp>
        <p:nvGrpSpPr>
          <p:cNvPr id="62" name="Group 61" descr="Horizontal bar graph showing Throughput Distribution. Prisma shows the highest throughput distribution followed by Rodel, Coash, and Turlic.">
            <a:extLst>
              <a:ext uri="{FF2B5EF4-FFF2-40B4-BE49-F238E27FC236}">
                <a16:creationId xmlns:a16="http://schemas.microsoft.com/office/drawing/2014/main" id="{0EC183CC-051B-48FD-B014-30CCA8A699E7}"/>
              </a:ext>
            </a:extLst>
          </p:cNvPr>
          <p:cNvGrpSpPr/>
          <p:nvPr/>
        </p:nvGrpSpPr>
        <p:grpSpPr>
          <a:xfrm>
            <a:off x="2795348" y="5074115"/>
            <a:ext cx="1933907" cy="911920"/>
            <a:chOff x="2795348" y="5074115"/>
            <a:chExt cx="1933907" cy="911920"/>
          </a:xfrm>
        </p:grpSpPr>
        <p:sp>
          <p:nvSpPr>
            <p:cNvPr id="98" name="TextBox 97">
              <a:extLst>
                <a:ext uri="{FF2B5EF4-FFF2-40B4-BE49-F238E27FC236}">
                  <a16:creationId xmlns:a16="http://schemas.microsoft.com/office/drawing/2014/main" id="{9BC12046-4B2D-478B-A8DA-1872CD479BAD}"/>
                </a:ext>
                <a:ext uri="{C183D7F6-B498-43B3-948B-1728B52AA6E4}">
                  <adec:decorative xmlns:adec="http://schemas.microsoft.com/office/drawing/2017/decorative" val="1"/>
                </a:ext>
              </a:extLst>
            </p:cNvPr>
            <p:cNvSpPr txBox="1"/>
            <p:nvPr/>
          </p:nvSpPr>
          <p:spPr>
            <a:xfrm>
              <a:off x="2795348" y="5135652"/>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err="1">
                  <a:gradFill>
                    <a:gsLst>
                      <a:gs pos="2917">
                        <a:schemeClr val="tx1"/>
                      </a:gs>
                      <a:gs pos="30000">
                        <a:schemeClr val="tx1"/>
                      </a:gs>
                    </a:gsLst>
                    <a:lin ang="5400000" scaled="0"/>
                  </a:gradFill>
                </a:rPr>
                <a:t>Rodel</a:t>
              </a:r>
              <a:endParaRPr lang="en-US" sz="1050">
                <a:gradFill>
                  <a:gsLst>
                    <a:gs pos="2917">
                      <a:schemeClr val="tx1"/>
                    </a:gs>
                    <a:gs pos="30000">
                      <a:schemeClr val="tx1"/>
                    </a:gs>
                  </a:gsLst>
                  <a:lin ang="5400000" scaled="0"/>
                </a:gradFill>
              </a:endParaRPr>
            </a:p>
          </p:txBody>
        </p:sp>
        <p:sp>
          <p:nvSpPr>
            <p:cNvPr id="99" name="TextBox 98">
              <a:extLst>
                <a:ext uri="{FF2B5EF4-FFF2-40B4-BE49-F238E27FC236}">
                  <a16:creationId xmlns:a16="http://schemas.microsoft.com/office/drawing/2014/main" id="{3671967B-431C-46E0-AACA-9CF69345C168}"/>
                </a:ext>
                <a:ext uri="{C183D7F6-B498-43B3-948B-1728B52AA6E4}">
                  <adec:decorative xmlns:adec="http://schemas.microsoft.com/office/drawing/2017/decorative" val="1"/>
                </a:ext>
              </a:extLst>
            </p:cNvPr>
            <p:cNvSpPr txBox="1"/>
            <p:nvPr/>
          </p:nvSpPr>
          <p:spPr>
            <a:xfrm>
              <a:off x="2795348" y="5350127"/>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Prisma</a:t>
              </a:r>
            </a:p>
          </p:txBody>
        </p:sp>
        <p:sp>
          <p:nvSpPr>
            <p:cNvPr id="100" name="TextBox 99">
              <a:extLst>
                <a:ext uri="{FF2B5EF4-FFF2-40B4-BE49-F238E27FC236}">
                  <a16:creationId xmlns:a16="http://schemas.microsoft.com/office/drawing/2014/main" id="{4CAACFA6-05AD-4A85-AD43-6F40A58DA474}"/>
                </a:ext>
                <a:ext uri="{C183D7F6-B498-43B3-948B-1728B52AA6E4}">
                  <adec:decorative xmlns:adec="http://schemas.microsoft.com/office/drawing/2017/decorative" val="1"/>
                </a:ext>
              </a:extLst>
            </p:cNvPr>
            <p:cNvSpPr txBox="1"/>
            <p:nvPr/>
          </p:nvSpPr>
          <p:spPr>
            <a:xfrm>
              <a:off x="2795348" y="5564601"/>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err="1">
                  <a:gradFill>
                    <a:gsLst>
                      <a:gs pos="2917">
                        <a:schemeClr val="tx1"/>
                      </a:gs>
                      <a:gs pos="30000">
                        <a:schemeClr val="tx1"/>
                      </a:gs>
                    </a:gsLst>
                    <a:lin ang="5400000" scaled="0"/>
                  </a:gradFill>
                </a:rPr>
                <a:t>Turlic</a:t>
              </a:r>
              <a:endParaRPr lang="en-US" sz="1050">
                <a:gradFill>
                  <a:gsLst>
                    <a:gs pos="2917">
                      <a:schemeClr val="tx1"/>
                    </a:gs>
                    <a:gs pos="30000">
                      <a:schemeClr val="tx1"/>
                    </a:gs>
                  </a:gsLst>
                  <a:lin ang="5400000" scaled="0"/>
                </a:gradFill>
              </a:endParaRPr>
            </a:p>
          </p:txBody>
        </p:sp>
        <p:sp>
          <p:nvSpPr>
            <p:cNvPr id="101" name="TextBox 100">
              <a:extLst>
                <a:ext uri="{FF2B5EF4-FFF2-40B4-BE49-F238E27FC236}">
                  <a16:creationId xmlns:a16="http://schemas.microsoft.com/office/drawing/2014/main" id="{763839F6-9746-4597-953B-84F9C317DDEA}"/>
                </a:ext>
                <a:ext uri="{C183D7F6-B498-43B3-948B-1728B52AA6E4}">
                  <adec:decorative xmlns:adec="http://schemas.microsoft.com/office/drawing/2017/decorative" val="1"/>
                </a:ext>
              </a:extLst>
            </p:cNvPr>
            <p:cNvSpPr txBox="1"/>
            <p:nvPr/>
          </p:nvSpPr>
          <p:spPr>
            <a:xfrm>
              <a:off x="2795348" y="5779076"/>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Coash</a:t>
              </a:r>
            </a:p>
          </p:txBody>
        </p:sp>
        <p:cxnSp>
          <p:nvCxnSpPr>
            <p:cNvPr id="88" name="Straight Connector 87">
              <a:extLst>
                <a:ext uri="{FF2B5EF4-FFF2-40B4-BE49-F238E27FC236}">
                  <a16:creationId xmlns:a16="http://schemas.microsoft.com/office/drawing/2014/main" id="{CDB419E0-47E3-43D9-B1E1-DBF0C0A15495}"/>
                </a:ext>
                <a:ext uri="{C183D7F6-B498-43B3-948B-1728B52AA6E4}">
                  <adec:decorative xmlns:adec="http://schemas.microsoft.com/office/drawing/2017/decorative" val="1"/>
                </a:ext>
              </a:extLst>
            </p:cNvPr>
            <p:cNvCxnSpPr/>
            <p:nvPr/>
          </p:nvCxnSpPr>
          <p:spPr>
            <a:xfrm>
              <a:off x="3705307"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2371C56-E1A1-49AF-B3C0-9D8570E246F4}"/>
                </a:ext>
                <a:ext uri="{C183D7F6-B498-43B3-948B-1728B52AA6E4}">
                  <adec:decorative xmlns:adec="http://schemas.microsoft.com/office/drawing/2017/decorative" val="1"/>
                </a:ext>
              </a:extLst>
            </p:cNvPr>
            <p:cNvSpPr/>
            <p:nvPr/>
          </p:nvSpPr>
          <p:spPr bwMode="auto">
            <a:xfrm>
              <a:off x="3855331" y="5143212"/>
              <a:ext cx="45720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8F0522FF-41CE-4A5A-8008-C12315D27A51}"/>
                </a:ext>
                <a:ext uri="{C183D7F6-B498-43B3-948B-1728B52AA6E4}">
                  <adec:decorative xmlns:adec="http://schemas.microsoft.com/office/drawing/2017/decorative" val="1"/>
                </a:ext>
              </a:extLst>
            </p:cNvPr>
            <p:cNvSpPr/>
            <p:nvPr/>
          </p:nvSpPr>
          <p:spPr bwMode="auto">
            <a:xfrm>
              <a:off x="3855331" y="5350458"/>
              <a:ext cx="873924"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2ECA72AD-A271-45B6-B759-77DE9A4C6B5F}"/>
                </a:ext>
                <a:ext uri="{C183D7F6-B498-43B3-948B-1728B52AA6E4}">
                  <adec:decorative xmlns:adec="http://schemas.microsoft.com/office/drawing/2017/decorative" val="1"/>
                </a:ext>
              </a:extLst>
            </p:cNvPr>
            <p:cNvSpPr/>
            <p:nvPr/>
          </p:nvSpPr>
          <p:spPr bwMode="auto">
            <a:xfrm>
              <a:off x="3855331" y="5557705"/>
              <a:ext cx="914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276D8DE1-7B76-4829-B2EA-809A43023719}"/>
                </a:ext>
                <a:ext uri="{C183D7F6-B498-43B3-948B-1728B52AA6E4}">
                  <adec:decorative xmlns:adec="http://schemas.microsoft.com/office/drawing/2017/decorative" val="1"/>
                </a:ext>
              </a:extLst>
            </p:cNvPr>
            <p:cNvSpPr/>
            <p:nvPr/>
          </p:nvSpPr>
          <p:spPr bwMode="auto">
            <a:xfrm>
              <a:off x="3855331" y="5764952"/>
              <a:ext cx="27432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Content Placeholder 5">
            <a:extLst>
              <a:ext uri="{FF2B5EF4-FFF2-40B4-BE49-F238E27FC236}">
                <a16:creationId xmlns:a16="http://schemas.microsoft.com/office/drawing/2014/main" id="{74B8843A-2D1F-4323-825C-ECF1EC0A5B54}"/>
              </a:ext>
            </a:extLst>
          </p:cNvPr>
          <p:cNvSpPr>
            <a:spLocks noGrp="1"/>
          </p:cNvSpPr>
          <p:nvPr>
            <p:ph sz="quarter" idx="12"/>
          </p:nvPr>
        </p:nvSpPr>
        <p:spPr>
          <a:xfrm>
            <a:off x="7655287" y="1878406"/>
            <a:ext cx="3953757" cy="430887"/>
          </a:xfrm>
        </p:spPr>
        <p:txBody>
          <a:bodyPr/>
          <a:lstStyle/>
          <a:p>
            <a:pPr lvl="0" algn="ctr" defTabSz="914400">
              <a:spcBef>
                <a:spcPts val="0"/>
              </a:spcBef>
              <a:buSzTx/>
            </a:pPr>
            <a:r>
              <a:rPr lang="en-US" sz="1600">
                <a:solidFill>
                  <a:srgbClr val="0067B7"/>
                </a:solidFill>
                <a:latin typeface="Segoe UI Semibold" panose="020B0702040204020203" pitchFamily="34" charset="0"/>
                <a:cs typeface="Segoe UI Semibold" panose="020B0702040204020203" pitchFamily="34" charset="0"/>
              </a:rPr>
              <a:t>CURRENT MONTH (e.g. 2018-04)</a:t>
            </a:r>
            <a:endParaRPr lang="en-US">
              <a:solidFill>
                <a:srgbClr val="0067B7"/>
              </a:solidFill>
              <a:latin typeface="Segoe UI Semibold" panose="020B0702040204020203" pitchFamily="34" charset="0"/>
              <a:cs typeface="Segoe UI Semibold" panose="020B0702040204020203" pitchFamily="34" charset="0"/>
            </a:endParaRPr>
          </a:p>
        </p:txBody>
      </p:sp>
      <p:sp>
        <p:nvSpPr>
          <p:cNvPr id="7" name="Content Placeholder 6">
            <a:extLst>
              <a:ext uri="{FF2B5EF4-FFF2-40B4-BE49-F238E27FC236}">
                <a16:creationId xmlns:a16="http://schemas.microsoft.com/office/drawing/2014/main" id="{C85478A5-F12C-45C0-8EF3-3F648BA8E793}"/>
              </a:ext>
            </a:extLst>
          </p:cNvPr>
          <p:cNvSpPr>
            <a:spLocks noGrp="1"/>
          </p:cNvSpPr>
          <p:nvPr>
            <p:ph sz="quarter" idx="13"/>
          </p:nvPr>
        </p:nvSpPr>
        <p:spPr>
          <a:xfrm>
            <a:off x="7222205" y="2442785"/>
            <a:ext cx="4819921" cy="1623059"/>
          </a:xfrm>
        </p:spPr>
        <p:txBody>
          <a:bodyPr/>
          <a:lstStyle/>
          <a:p>
            <a:pPr lvl="0" algn="ctr" defTabSz="914400">
              <a:spcBef>
                <a:spcPts val="0"/>
              </a:spcBef>
              <a:spcAft>
                <a:spcPts val="300"/>
              </a:spcAft>
              <a:buSzTx/>
            </a:pPr>
            <a:r>
              <a:rPr lang="en-US" sz="1500">
                <a:solidFill>
                  <a:srgbClr val="505050"/>
                </a:solidFill>
                <a:latin typeface="Segoe UI Semilight"/>
                <a:cs typeface="Segoe UI Semilight"/>
              </a:rPr>
              <a:t>Auto manufacturers have transactions occurring throughout the year. This will create a more balanced distribution of storage across partition key values.</a:t>
            </a:r>
          </a:p>
          <a:p>
            <a:pPr lvl="0" algn="ctr" defTabSz="914400">
              <a:spcBef>
                <a:spcPts val="0"/>
              </a:spcBef>
              <a:buSzTx/>
            </a:pPr>
            <a:r>
              <a:rPr lang="en-US" sz="1500">
                <a:solidFill>
                  <a:srgbClr val="505050"/>
                </a:solidFill>
                <a:latin typeface="Segoe UI Semilight"/>
                <a:cs typeface="Segoe UI Semilight"/>
              </a:rPr>
              <a:t>However, most business transactions occur on recent data creating the possibility of a hot partition key for the current month on throughput.</a:t>
            </a:r>
            <a:endParaRPr lang="en-US"/>
          </a:p>
        </p:txBody>
      </p:sp>
      <p:sp>
        <p:nvSpPr>
          <p:cNvPr id="19" name="Content Placeholder 18">
            <a:extLst>
              <a:ext uri="{FF2B5EF4-FFF2-40B4-BE49-F238E27FC236}">
                <a16:creationId xmlns:a16="http://schemas.microsoft.com/office/drawing/2014/main" id="{CD47C616-7EAE-4F2C-8A63-77C77CBC8CED}"/>
              </a:ext>
            </a:extLst>
          </p:cNvPr>
          <p:cNvSpPr>
            <a:spLocks noGrp="1"/>
          </p:cNvSpPr>
          <p:nvPr>
            <p:ph sz="quarter" idx="24"/>
          </p:nvPr>
        </p:nvSpPr>
        <p:spPr>
          <a:xfrm>
            <a:off x="7575792" y="4612077"/>
            <a:ext cx="1698625" cy="369332"/>
          </a:xfrm>
        </p:spPr>
        <p:txBody>
          <a:bodyPr/>
          <a:lstStyle/>
          <a:p>
            <a:pPr lvl="0" algn="ctr" defTabSz="914400">
              <a:spcBef>
                <a:spcPts val="0"/>
              </a:spcBef>
              <a:buSzTx/>
            </a:pPr>
            <a:r>
              <a:rPr lang="en-US" sz="1200">
                <a:solidFill>
                  <a:srgbClr val="0067B7"/>
                </a:solidFill>
                <a:latin typeface="Segoe UI Semibold" panose="020B0702040204020203" pitchFamily="34" charset="0"/>
                <a:cs typeface="Segoe UI Semibold" panose="020B0702040204020203" pitchFamily="34" charset="0"/>
              </a:rPr>
              <a:t>Storage Distribution</a:t>
            </a:r>
            <a:endParaRPr lang="en-US">
              <a:solidFill>
                <a:srgbClr val="0067B7"/>
              </a:solidFill>
              <a:latin typeface="Segoe UI Semibold" panose="020B0702040204020203" pitchFamily="34" charset="0"/>
              <a:cs typeface="Segoe UI Semibold" panose="020B0702040204020203" pitchFamily="34" charset="0"/>
            </a:endParaRPr>
          </a:p>
        </p:txBody>
      </p:sp>
      <p:grpSp>
        <p:nvGrpSpPr>
          <p:cNvPr id="63" name="Group 62" descr="Horizontal bar graph showing Storage Distribution. 2018-05 shows the highest storage distribution while 2018-03, 04, 06 show approximately same distribution.">
            <a:extLst>
              <a:ext uri="{FF2B5EF4-FFF2-40B4-BE49-F238E27FC236}">
                <a16:creationId xmlns:a16="http://schemas.microsoft.com/office/drawing/2014/main" id="{3AB79BD2-4BB7-4647-BBAD-49B3B837E26B}"/>
              </a:ext>
            </a:extLst>
          </p:cNvPr>
          <p:cNvGrpSpPr/>
          <p:nvPr/>
        </p:nvGrpSpPr>
        <p:grpSpPr>
          <a:xfrm>
            <a:off x="7458150" y="5074115"/>
            <a:ext cx="1791503" cy="911920"/>
            <a:chOff x="7458150" y="5074115"/>
            <a:chExt cx="1791503" cy="911920"/>
          </a:xfrm>
        </p:grpSpPr>
        <p:sp>
          <p:nvSpPr>
            <p:cNvPr id="145" name="TextBox 144">
              <a:extLst>
                <a:ext uri="{FF2B5EF4-FFF2-40B4-BE49-F238E27FC236}">
                  <a16:creationId xmlns:a16="http://schemas.microsoft.com/office/drawing/2014/main" id="{0D062940-4C01-498F-8698-DFFC13D8DCC2}"/>
                </a:ext>
                <a:ext uri="{C183D7F6-B498-43B3-948B-1728B52AA6E4}">
                  <adec:decorative xmlns:adec="http://schemas.microsoft.com/office/drawing/2017/decorative" val="1"/>
                </a:ext>
              </a:extLst>
            </p:cNvPr>
            <p:cNvSpPr txBox="1"/>
            <p:nvPr/>
          </p:nvSpPr>
          <p:spPr>
            <a:xfrm>
              <a:off x="7458150" y="5135652"/>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2018-03</a:t>
              </a:r>
            </a:p>
          </p:txBody>
        </p:sp>
        <p:sp>
          <p:nvSpPr>
            <p:cNvPr id="146" name="TextBox 145">
              <a:extLst>
                <a:ext uri="{FF2B5EF4-FFF2-40B4-BE49-F238E27FC236}">
                  <a16:creationId xmlns:a16="http://schemas.microsoft.com/office/drawing/2014/main" id="{16BF42D0-B667-495F-8A7D-A2514279056D}"/>
                </a:ext>
                <a:ext uri="{C183D7F6-B498-43B3-948B-1728B52AA6E4}">
                  <adec:decorative xmlns:adec="http://schemas.microsoft.com/office/drawing/2017/decorative" val="1"/>
                </a:ext>
              </a:extLst>
            </p:cNvPr>
            <p:cNvSpPr txBox="1"/>
            <p:nvPr/>
          </p:nvSpPr>
          <p:spPr>
            <a:xfrm>
              <a:off x="7458150" y="5350127"/>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2018-04</a:t>
              </a:r>
            </a:p>
          </p:txBody>
        </p:sp>
        <p:sp>
          <p:nvSpPr>
            <p:cNvPr id="147" name="TextBox 146">
              <a:extLst>
                <a:ext uri="{FF2B5EF4-FFF2-40B4-BE49-F238E27FC236}">
                  <a16:creationId xmlns:a16="http://schemas.microsoft.com/office/drawing/2014/main" id="{FA417415-F3B2-41B6-8085-6D78F7D7B27B}"/>
                </a:ext>
                <a:ext uri="{C183D7F6-B498-43B3-948B-1728B52AA6E4}">
                  <adec:decorative xmlns:adec="http://schemas.microsoft.com/office/drawing/2017/decorative" val="1"/>
                </a:ext>
              </a:extLst>
            </p:cNvPr>
            <p:cNvSpPr txBox="1"/>
            <p:nvPr/>
          </p:nvSpPr>
          <p:spPr>
            <a:xfrm>
              <a:off x="7458150" y="5564601"/>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2018-05</a:t>
              </a:r>
            </a:p>
          </p:txBody>
        </p:sp>
        <p:sp>
          <p:nvSpPr>
            <p:cNvPr id="148" name="TextBox 147">
              <a:extLst>
                <a:ext uri="{FF2B5EF4-FFF2-40B4-BE49-F238E27FC236}">
                  <a16:creationId xmlns:a16="http://schemas.microsoft.com/office/drawing/2014/main" id="{A5D3F733-4693-4B7F-AD6E-874429785E1D}"/>
                </a:ext>
                <a:ext uri="{C183D7F6-B498-43B3-948B-1728B52AA6E4}">
                  <adec:decorative xmlns:adec="http://schemas.microsoft.com/office/drawing/2017/decorative" val="1"/>
                </a:ext>
              </a:extLst>
            </p:cNvPr>
            <p:cNvSpPr txBox="1"/>
            <p:nvPr/>
          </p:nvSpPr>
          <p:spPr>
            <a:xfrm>
              <a:off x="7458150" y="5779076"/>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2018-06</a:t>
              </a:r>
            </a:p>
          </p:txBody>
        </p:sp>
        <p:cxnSp>
          <p:nvCxnSpPr>
            <p:cNvPr id="139" name="Straight Connector 138">
              <a:extLst>
                <a:ext uri="{FF2B5EF4-FFF2-40B4-BE49-F238E27FC236}">
                  <a16:creationId xmlns:a16="http://schemas.microsoft.com/office/drawing/2014/main" id="{A5D79EB8-E752-43FD-8645-F1354B82705D}"/>
                </a:ext>
                <a:ext uri="{C183D7F6-B498-43B3-948B-1728B52AA6E4}">
                  <adec:decorative xmlns:adec="http://schemas.microsoft.com/office/drawing/2017/decorative" val="1"/>
                </a:ext>
              </a:extLst>
            </p:cNvPr>
            <p:cNvCxnSpPr/>
            <p:nvPr/>
          </p:nvCxnSpPr>
          <p:spPr>
            <a:xfrm>
              <a:off x="8368109"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27AEFF18-BDB6-4F8F-B1EC-A7116F99CB5E}"/>
                </a:ext>
                <a:ext uri="{C183D7F6-B498-43B3-948B-1728B52AA6E4}">
                  <adec:decorative xmlns:adec="http://schemas.microsoft.com/office/drawing/2017/decorative" val="1"/>
                </a:ext>
              </a:extLst>
            </p:cNvPr>
            <p:cNvSpPr/>
            <p:nvPr/>
          </p:nvSpPr>
          <p:spPr bwMode="auto">
            <a:xfrm>
              <a:off x="8518133" y="5143212"/>
              <a:ext cx="6400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6A07584F-D93E-4AC8-8511-A78B5F4AB540}"/>
                </a:ext>
                <a:ext uri="{C183D7F6-B498-43B3-948B-1728B52AA6E4}">
                  <adec:decorative xmlns:adec="http://schemas.microsoft.com/office/drawing/2017/decorative" val="1"/>
                </a:ext>
              </a:extLst>
            </p:cNvPr>
            <p:cNvSpPr/>
            <p:nvPr/>
          </p:nvSpPr>
          <p:spPr bwMode="auto">
            <a:xfrm>
              <a:off x="8518133" y="5350458"/>
              <a:ext cx="6400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3B7A79C4-4850-485E-AC50-092498CF466F}"/>
                </a:ext>
                <a:ext uri="{C183D7F6-B498-43B3-948B-1728B52AA6E4}">
                  <adec:decorative xmlns:adec="http://schemas.microsoft.com/office/drawing/2017/decorative" val="1"/>
                </a:ext>
              </a:extLst>
            </p:cNvPr>
            <p:cNvSpPr/>
            <p:nvPr/>
          </p:nvSpPr>
          <p:spPr bwMode="auto">
            <a:xfrm>
              <a:off x="8518133" y="5557705"/>
              <a:ext cx="73152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572F43B6-21FD-4077-AA31-E47BA2397614}"/>
                </a:ext>
                <a:ext uri="{C183D7F6-B498-43B3-948B-1728B52AA6E4}">
                  <adec:decorative xmlns:adec="http://schemas.microsoft.com/office/drawing/2017/decorative" val="1"/>
                </a:ext>
              </a:extLst>
            </p:cNvPr>
            <p:cNvSpPr/>
            <p:nvPr/>
          </p:nvSpPr>
          <p:spPr bwMode="auto">
            <a:xfrm>
              <a:off x="8518133" y="5764952"/>
              <a:ext cx="6400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4" name="Content Placeholder 23">
            <a:extLst>
              <a:ext uri="{FF2B5EF4-FFF2-40B4-BE49-F238E27FC236}">
                <a16:creationId xmlns:a16="http://schemas.microsoft.com/office/drawing/2014/main" id="{134A9FC5-9E99-4ED1-B9FC-6C9851A275F2}"/>
              </a:ext>
            </a:extLst>
          </p:cNvPr>
          <p:cNvSpPr>
            <a:spLocks noGrp="1"/>
          </p:cNvSpPr>
          <p:nvPr>
            <p:ph sz="quarter" idx="29"/>
          </p:nvPr>
        </p:nvSpPr>
        <p:spPr>
          <a:xfrm>
            <a:off x="9779421" y="4614699"/>
            <a:ext cx="2119614" cy="369332"/>
          </a:xfrm>
        </p:spPr>
        <p:txBody>
          <a:bodyPr/>
          <a:lstStyle/>
          <a:p>
            <a:pPr lvl="0" algn="ctr" defTabSz="914400">
              <a:spcBef>
                <a:spcPts val="0"/>
              </a:spcBef>
              <a:buSzTx/>
            </a:pPr>
            <a:r>
              <a:rPr lang="en-US" sz="1200" b="1">
                <a:solidFill>
                  <a:srgbClr val="0067B7"/>
                </a:solidFill>
                <a:latin typeface="Segoe UI Semibold" panose="020B0702040204020203" pitchFamily="34" charset="0"/>
                <a:cs typeface="Segoe UI Semibold" panose="020B0702040204020203" pitchFamily="34" charset="0"/>
              </a:rPr>
              <a:t>Throughput Distribution</a:t>
            </a:r>
            <a:endParaRPr lang="en-US" b="1">
              <a:solidFill>
                <a:srgbClr val="0067B7"/>
              </a:solidFill>
              <a:latin typeface="Segoe UI Semibold" panose="020B0702040204020203" pitchFamily="34" charset="0"/>
              <a:cs typeface="Segoe UI Semibold" panose="020B0702040204020203" pitchFamily="34" charset="0"/>
            </a:endParaRPr>
          </a:p>
        </p:txBody>
      </p:sp>
      <p:grpSp>
        <p:nvGrpSpPr>
          <p:cNvPr id="64" name="Group 63" descr="Horizontal bar graph showing Throughput Distribution. 2018-06 shows the highest throughput distribution followed by 2018-04, 03, and 05.">
            <a:extLst>
              <a:ext uri="{FF2B5EF4-FFF2-40B4-BE49-F238E27FC236}">
                <a16:creationId xmlns:a16="http://schemas.microsoft.com/office/drawing/2014/main" id="{81BA95B1-BC5C-4256-A09E-6CC239A21469}"/>
              </a:ext>
            </a:extLst>
          </p:cNvPr>
          <p:cNvGrpSpPr/>
          <p:nvPr/>
        </p:nvGrpSpPr>
        <p:grpSpPr>
          <a:xfrm>
            <a:off x="9872274" y="5074115"/>
            <a:ext cx="1791503" cy="911920"/>
            <a:chOff x="9872274" y="5074115"/>
            <a:chExt cx="1791503" cy="911920"/>
          </a:xfrm>
        </p:grpSpPr>
        <p:sp>
          <p:nvSpPr>
            <p:cNvPr id="134" name="TextBox 133">
              <a:extLst>
                <a:ext uri="{FF2B5EF4-FFF2-40B4-BE49-F238E27FC236}">
                  <a16:creationId xmlns:a16="http://schemas.microsoft.com/office/drawing/2014/main" id="{A618D628-B949-4C0A-828E-6A8A1B545FB2}"/>
                </a:ext>
                <a:ext uri="{C183D7F6-B498-43B3-948B-1728B52AA6E4}">
                  <adec:decorative xmlns:adec="http://schemas.microsoft.com/office/drawing/2017/decorative" val="1"/>
                </a:ext>
              </a:extLst>
            </p:cNvPr>
            <p:cNvSpPr txBox="1"/>
            <p:nvPr/>
          </p:nvSpPr>
          <p:spPr>
            <a:xfrm>
              <a:off x="9872274" y="5135652"/>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2018-03</a:t>
              </a:r>
            </a:p>
          </p:txBody>
        </p:sp>
        <p:sp>
          <p:nvSpPr>
            <p:cNvPr id="135" name="TextBox 134">
              <a:extLst>
                <a:ext uri="{FF2B5EF4-FFF2-40B4-BE49-F238E27FC236}">
                  <a16:creationId xmlns:a16="http://schemas.microsoft.com/office/drawing/2014/main" id="{B361E63F-99A6-4CB9-9F24-E20AFCE8CCA8}"/>
                </a:ext>
                <a:ext uri="{C183D7F6-B498-43B3-948B-1728B52AA6E4}">
                  <adec:decorative xmlns:adec="http://schemas.microsoft.com/office/drawing/2017/decorative" val="1"/>
                </a:ext>
              </a:extLst>
            </p:cNvPr>
            <p:cNvSpPr txBox="1"/>
            <p:nvPr/>
          </p:nvSpPr>
          <p:spPr>
            <a:xfrm>
              <a:off x="9872274" y="5350127"/>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2018-04</a:t>
              </a:r>
            </a:p>
          </p:txBody>
        </p:sp>
        <p:sp>
          <p:nvSpPr>
            <p:cNvPr id="136" name="TextBox 135">
              <a:extLst>
                <a:ext uri="{FF2B5EF4-FFF2-40B4-BE49-F238E27FC236}">
                  <a16:creationId xmlns:a16="http://schemas.microsoft.com/office/drawing/2014/main" id="{517B4984-E34B-4665-9DB7-E4D81A83C38D}"/>
                </a:ext>
                <a:ext uri="{C183D7F6-B498-43B3-948B-1728B52AA6E4}">
                  <adec:decorative xmlns:adec="http://schemas.microsoft.com/office/drawing/2017/decorative" val="1"/>
                </a:ext>
              </a:extLst>
            </p:cNvPr>
            <p:cNvSpPr txBox="1"/>
            <p:nvPr/>
          </p:nvSpPr>
          <p:spPr>
            <a:xfrm>
              <a:off x="9872274" y="5564601"/>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2018-05</a:t>
              </a:r>
            </a:p>
          </p:txBody>
        </p:sp>
        <p:sp>
          <p:nvSpPr>
            <p:cNvPr id="137" name="TextBox 136">
              <a:extLst>
                <a:ext uri="{FF2B5EF4-FFF2-40B4-BE49-F238E27FC236}">
                  <a16:creationId xmlns:a16="http://schemas.microsoft.com/office/drawing/2014/main" id="{0674CC5C-0827-422F-AB16-9FED6DA71679}"/>
                </a:ext>
                <a:ext uri="{C183D7F6-B498-43B3-948B-1728B52AA6E4}">
                  <adec:decorative xmlns:adec="http://schemas.microsoft.com/office/drawing/2017/decorative" val="1"/>
                </a:ext>
              </a:extLst>
            </p:cNvPr>
            <p:cNvSpPr txBox="1"/>
            <p:nvPr/>
          </p:nvSpPr>
          <p:spPr>
            <a:xfrm>
              <a:off x="9872274" y="5779076"/>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2018-06</a:t>
              </a:r>
            </a:p>
          </p:txBody>
        </p:sp>
        <p:cxnSp>
          <p:nvCxnSpPr>
            <p:cNvPr id="127" name="Straight Connector 126">
              <a:extLst>
                <a:ext uri="{FF2B5EF4-FFF2-40B4-BE49-F238E27FC236}">
                  <a16:creationId xmlns:a16="http://schemas.microsoft.com/office/drawing/2014/main" id="{FAE2EE2C-3C6B-49D3-B6E3-5D68658E50C4}"/>
                </a:ext>
                <a:ext uri="{C183D7F6-B498-43B3-948B-1728B52AA6E4}">
                  <adec:decorative xmlns:adec="http://schemas.microsoft.com/office/drawing/2017/decorative" val="1"/>
                </a:ext>
              </a:extLst>
            </p:cNvPr>
            <p:cNvCxnSpPr/>
            <p:nvPr/>
          </p:nvCxnSpPr>
          <p:spPr>
            <a:xfrm>
              <a:off x="10782233"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832CC77-15B2-4337-A203-63808DD0C350}"/>
                </a:ext>
                <a:ext uri="{C183D7F6-B498-43B3-948B-1728B52AA6E4}">
                  <adec:decorative xmlns:adec="http://schemas.microsoft.com/office/drawing/2017/decorative" val="1"/>
                </a:ext>
              </a:extLst>
            </p:cNvPr>
            <p:cNvSpPr/>
            <p:nvPr/>
          </p:nvSpPr>
          <p:spPr bwMode="auto">
            <a:xfrm>
              <a:off x="10932257" y="5143212"/>
              <a:ext cx="914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19466AAA-3F60-456B-9D13-9E278CBE3B92}"/>
                </a:ext>
                <a:ext uri="{C183D7F6-B498-43B3-948B-1728B52AA6E4}">
                  <adec:decorative xmlns:adec="http://schemas.microsoft.com/office/drawing/2017/decorative" val="1"/>
                </a:ext>
              </a:extLst>
            </p:cNvPr>
            <p:cNvSpPr/>
            <p:nvPr/>
          </p:nvSpPr>
          <p:spPr bwMode="auto">
            <a:xfrm>
              <a:off x="10932257" y="5350458"/>
              <a:ext cx="1828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E5A07CF9-D858-470B-8F54-0BF677CC1B3F}"/>
                </a:ext>
                <a:ext uri="{C183D7F6-B498-43B3-948B-1728B52AA6E4}">
                  <adec:decorative xmlns:adec="http://schemas.microsoft.com/office/drawing/2017/decorative" val="1"/>
                </a:ext>
              </a:extLst>
            </p:cNvPr>
            <p:cNvSpPr/>
            <p:nvPr/>
          </p:nvSpPr>
          <p:spPr bwMode="auto">
            <a:xfrm>
              <a:off x="10932257" y="5557705"/>
              <a:ext cx="914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16524584-52AB-47CD-B51B-A721B17A8E2D}"/>
                </a:ext>
                <a:ext uri="{C183D7F6-B498-43B3-948B-1728B52AA6E4}">
                  <adec:decorative xmlns:adec="http://schemas.microsoft.com/office/drawing/2017/decorative" val="1"/>
                </a:ext>
              </a:extLst>
            </p:cNvPr>
            <p:cNvSpPr/>
            <p:nvPr/>
          </p:nvSpPr>
          <p:spPr bwMode="auto">
            <a:xfrm>
              <a:off x="10932257" y="5764952"/>
              <a:ext cx="73152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128" name="Picture 54" descr="Vehicle model.">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sp>
        <p:nvSpPr>
          <p:cNvPr id="30" name="Content Placeholder 29">
            <a:extLst>
              <a:ext uri="{FF2B5EF4-FFF2-40B4-BE49-F238E27FC236}">
                <a16:creationId xmlns:a16="http://schemas.microsoft.com/office/drawing/2014/main" id="{6C1271E8-4582-4164-82B9-3E25F6800192}"/>
              </a:ext>
            </a:extLst>
          </p:cNvPr>
          <p:cNvSpPr>
            <a:spLocks noGrp="1"/>
          </p:cNvSpPr>
          <p:nvPr>
            <p:ph sz="quarter" idx="35"/>
          </p:nvPr>
        </p:nvSpPr>
        <p:spPr>
          <a:xfrm>
            <a:off x="413527" y="6414137"/>
            <a:ext cx="2209799" cy="326571"/>
          </a:xfrm>
        </p:spPr>
        <p:txBody>
          <a:bodyPr/>
          <a:lstStyle/>
          <a:p>
            <a:pPr lvl="0" defTabSz="914400">
              <a:lnSpc>
                <a:spcPct val="90000"/>
              </a:lnSpc>
              <a:spcBef>
                <a:spcPts val="0"/>
              </a:spcBef>
              <a:spcAft>
                <a:spcPts val="600"/>
              </a:spcAft>
              <a:buSzTx/>
              <a:defRPr/>
            </a:pPr>
            <a:r>
              <a:rPr lang="en-US" sz="1000" kern="0">
                <a:solidFill>
                  <a:srgbClr val="227B6D"/>
                </a:solidFill>
                <a:latin typeface="Segoe UI" panose="020B0502040204020203" pitchFamily="34" charset="0"/>
                <a:cs typeface="Segoe UI" panose="020B0502040204020203" pitchFamily="34" charset="0"/>
              </a:rPr>
              <a:t>Example – </a:t>
            </a:r>
            <a:r>
              <a:rPr lang="en-US" sz="1000" kern="0">
                <a:solidFill>
                  <a:srgbClr val="227B6D"/>
                </a:solidFill>
                <a:latin typeface="Segoe UI Semilight"/>
                <a:cs typeface="Segoe UI" panose="020B0502040204020203" pitchFamily="34" charset="0"/>
              </a:rPr>
              <a:t>Contoso Connected Car</a:t>
            </a:r>
            <a:endParaRPr lang="en-US"/>
          </a:p>
        </p:txBody>
      </p:sp>
    </p:spTree>
    <p:extLst>
      <p:ext uri="{BB962C8B-B14F-4D97-AF65-F5344CB8AC3E}">
        <p14:creationId xmlns:p14="http://schemas.microsoft.com/office/powerpoint/2010/main" val="8598965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2"/>
            <a:ext cx="7309563" cy="583228"/>
          </a:xfrm>
        </p:spPr>
        <p:txBody>
          <a:bodyPr>
            <a:normAutofit fontScale="90000"/>
          </a:bodyPr>
          <a:lstStyle/>
          <a:p>
            <a:r>
              <a:rPr lang="en-US"/>
              <a:t>Partition Key Choices (2</a:t>
            </a:r>
            <a:r>
              <a:rPr lang="en-US" cap="none"/>
              <a:t> of </a:t>
            </a:r>
            <a:r>
              <a:rPr lang="en-US"/>
              <a:t>2)</a:t>
            </a:r>
          </a:p>
        </p:txBody>
      </p:sp>
      <p:pic>
        <p:nvPicPr>
          <p:cNvPr id="59" name="Picture 60" descr="Vehicle model.">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3" y="2900363"/>
            <a:ext cx="1438275" cy="1057275"/>
          </a:xfrm>
          <a:prstGeom prst="rect">
            <a:avLst/>
          </a:prstGeom>
        </p:spPr>
      </p:pic>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1140094" y="1925685"/>
            <a:ext cx="2833189" cy="338554"/>
          </a:xfrm>
        </p:spPr>
        <p:txBody>
          <a:bodyPr vert="horz" wrap="square" lIns="91440" tIns="45720" rIns="91440" bIns="45720" rtlCol="0" anchor="t">
            <a:spAutoFit/>
          </a:bodyPr>
          <a:lstStyle/>
          <a:p>
            <a:pPr lvl="0" algn="ctr"/>
            <a:r>
              <a:rPr lang="en-US" sz="1600">
                <a:solidFill>
                  <a:srgbClr val="0067B7"/>
                </a:solidFill>
              </a:rPr>
              <a:t>DEVICE ID (e.g. Device123)</a:t>
            </a:r>
            <a:endParaRPr lang="en-US" sz="1500">
              <a:solidFill>
                <a:srgbClr val="0067B7"/>
              </a:solidFill>
            </a:endParaRPr>
          </a:p>
        </p:txBody>
      </p:sp>
      <p:sp>
        <p:nvSpPr>
          <p:cNvPr id="3" name="Content Placeholder 2">
            <a:extLst>
              <a:ext uri="{FF2B5EF4-FFF2-40B4-BE49-F238E27FC236}">
                <a16:creationId xmlns:a16="http://schemas.microsoft.com/office/drawing/2014/main" id="{66BB6669-C1E2-4F7C-B740-A0E8F21213B2}"/>
              </a:ext>
            </a:extLst>
          </p:cNvPr>
          <p:cNvSpPr>
            <a:spLocks noGrp="1"/>
          </p:cNvSpPr>
          <p:nvPr>
            <p:ph sz="quarter" idx="11"/>
          </p:nvPr>
        </p:nvSpPr>
        <p:spPr>
          <a:xfrm>
            <a:off x="263864" y="2448196"/>
            <a:ext cx="4584439" cy="1668158"/>
          </a:xfrm>
        </p:spPr>
        <p:txBody>
          <a:bodyPr/>
          <a:lstStyle/>
          <a:p>
            <a:pPr lvl="0" algn="ctr"/>
            <a:r>
              <a:rPr lang="en-US" sz="1500">
                <a:solidFill>
                  <a:srgbClr val="505050"/>
                </a:solidFill>
                <a:latin typeface="Segoe UI Semilight"/>
                <a:cs typeface="Segoe UI Semilight"/>
              </a:rPr>
              <a:t>Each car would have a unique device ID. This creates a large number of partition key values and would have a significant amount of granularity.</a:t>
            </a:r>
          </a:p>
          <a:p>
            <a:pPr lvl="0" algn="ctr"/>
            <a:r>
              <a:rPr lang="en-US" sz="1500">
                <a:solidFill>
                  <a:srgbClr val="505050"/>
                </a:solidFill>
                <a:latin typeface="Segoe UI Semilight"/>
                <a:cs typeface="Segoe UI Semilight"/>
              </a:rPr>
              <a:t>Depending on how many transactions occur per vehicle, it is possible to a specific partition key that reaches the storage limit per partition key</a:t>
            </a:r>
            <a:endParaRPr lang="en-US"/>
          </a:p>
        </p:txBody>
      </p:sp>
      <p:sp>
        <p:nvSpPr>
          <p:cNvPr id="7" name="Content Placeholder 6">
            <a:extLst>
              <a:ext uri="{FF2B5EF4-FFF2-40B4-BE49-F238E27FC236}">
                <a16:creationId xmlns:a16="http://schemas.microsoft.com/office/drawing/2014/main" id="{350D26C1-33D4-4531-B11E-7A333A07CECC}"/>
              </a:ext>
            </a:extLst>
          </p:cNvPr>
          <p:cNvSpPr>
            <a:spLocks noGrp="1"/>
          </p:cNvSpPr>
          <p:nvPr>
            <p:ph sz="quarter" idx="14"/>
          </p:nvPr>
        </p:nvSpPr>
        <p:spPr>
          <a:xfrm>
            <a:off x="628317" y="4615306"/>
            <a:ext cx="1744521" cy="369332"/>
          </a:xfrm>
        </p:spPr>
        <p:txBody>
          <a:bodyPr/>
          <a:lstStyle/>
          <a:p>
            <a:pPr lvl="0" algn="ctr" defTabSz="914400">
              <a:spcBef>
                <a:spcPts val="0"/>
              </a:spcBef>
              <a:buSzTx/>
            </a:pPr>
            <a:r>
              <a:rPr lang="en-US" sz="1200" b="1">
                <a:solidFill>
                  <a:srgbClr val="0067B7"/>
                </a:solidFill>
                <a:latin typeface="Segoe UI Semibold" panose="020B0702040204020203" pitchFamily="34" charset="0"/>
                <a:cs typeface="Segoe UI Semibold" panose="020B0702040204020203" pitchFamily="34" charset="0"/>
              </a:rPr>
              <a:t>Storage Distribution</a:t>
            </a:r>
            <a:endParaRPr lang="en-US" b="1">
              <a:solidFill>
                <a:srgbClr val="0067B7"/>
              </a:solidFill>
              <a:latin typeface="Segoe UI Semibold" panose="020B0702040204020203" pitchFamily="34" charset="0"/>
              <a:cs typeface="Segoe UI Semibold" panose="020B0702040204020203" pitchFamily="34" charset="0"/>
            </a:endParaRPr>
          </a:p>
        </p:txBody>
      </p:sp>
      <p:grpSp>
        <p:nvGrpSpPr>
          <p:cNvPr id="63" name="Group 62" descr="Horizontal bar graph showing Storage Distribution. FE53547A shows the highest storage distribution followed by 4376B4BC, C49E27EB, and E84906BE.">
            <a:extLst>
              <a:ext uri="{FF2B5EF4-FFF2-40B4-BE49-F238E27FC236}">
                <a16:creationId xmlns:a16="http://schemas.microsoft.com/office/drawing/2014/main" id="{08CE2B68-6F91-459B-AAF8-73B8F1675BFE}"/>
              </a:ext>
            </a:extLst>
          </p:cNvPr>
          <p:cNvGrpSpPr/>
          <p:nvPr/>
        </p:nvGrpSpPr>
        <p:grpSpPr>
          <a:xfrm>
            <a:off x="533624" y="5074115"/>
            <a:ext cx="1933907" cy="911920"/>
            <a:chOff x="533624" y="5074115"/>
            <a:chExt cx="1933907" cy="911920"/>
          </a:xfrm>
        </p:grpSpPr>
        <p:sp>
          <p:nvSpPr>
            <p:cNvPr id="136" name="TextBox 135">
              <a:extLst>
                <a:ext uri="{FF2B5EF4-FFF2-40B4-BE49-F238E27FC236}">
                  <a16:creationId xmlns:a16="http://schemas.microsoft.com/office/drawing/2014/main" id="{2D2C4F3F-9C2B-4742-B0A2-549371977450}"/>
                </a:ext>
                <a:ext uri="{C183D7F6-B498-43B3-948B-1728B52AA6E4}">
                  <adec:decorative xmlns:adec="http://schemas.microsoft.com/office/drawing/2017/decorative" val="1"/>
                </a:ext>
              </a:extLst>
            </p:cNvPr>
            <p:cNvSpPr txBox="1"/>
            <p:nvPr/>
          </p:nvSpPr>
          <p:spPr>
            <a:xfrm>
              <a:off x="533624" y="5135652"/>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C49E27EB</a:t>
              </a:r>
            </a:p>
          </p:txBody>
        </p:sp>
        <p:sp>
          <p:nvSpPr>
            <p:cNvPr id="141" name="TextBox 140">
              <a:extLst>
                <a:ext uri="{FF2B5EF4-FFF2-40B4-BE49-F238E27FC236}">
                  <a16:creationId xmlns:a16="http://schemas.microsoft.com/office/drawing/2014/main" id="{C184FED4-DC93-4633-856E-0C6831EF7368}"/>
                </a:ext>
                <a:ext uri="{C183D7F6-B498-43B3-948B-1728B52AA6E4}">
                  <adec:decorative xmlns:adec="http://schemas.microsoft.com/office/drawing/2017/decorative" val="1"/>
                </a:ext>
              </a:extLst>
            </p:cNvPr>
            <p:cNvSpPr txBox="1"/>
            <p:nvPr/>
          </p:nvSpPr>
          <p:spPr>
            <a:xfrm>
              <a:off x="533624" y="5350127"/>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FE53547A</a:t>
              </a:r>
            </a:p>
          </p:txBody>
        </p:sp>
        <p:sp>
          <p:nvSpPr>
            <p:cNvPr id="142" name="TextBox 141">
              <a:extLst>
                <a:ext uri="{FF2B5EF4-FFF2-40B4-BE49-F238E27FC236}">
                  <a16:creationId xmlns:a16="http://schemas.microsoft.com/office/drawing/2014/main" id="{F36B18A0-B670-4F74-8F5E-6C95CAC1DE68}"/>
                </a:ext>
                <a:ext uri="{C183D7F6-B498-43B3-948B-1728B52AA6E4}">
                  <adec:decorative xmlns:adec="http://schemas.microsoft.com/office/drawing/2017/decorative" val="1"/>
                </a:ext>
              </a:extLst>
            </p:cNvPr>
            <p:cNvSpPr txBox="1"/>
            <p:nvPr/>
          </p:nvSpPr>
          <p:spPr>
            <a:xfrm>
              <a:off x="533624" y="5564601"/>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E84906BE</a:t>
              </a:r>
            </a:p>
          </p:txBody>
        </p:sp>
        <p:sp>
          <p:nvSpPr>
            <p:cNvPr id="143" name="TextBox 142">
              <a:extLst>
                <a:ext uri="{FF2B5EF4-FFF2-40B4-BE49-F238E27FC236}">
                  <a16:creationId xmlns:a16="http://schemas.microsoft.com/office/drawing/2014/main" id="{AD1ECD34-DDD8-4399-AC81-7301678B9E70}"/>
                </a:ext>
                <a:ext uri="{C183D7F6-B498-43B3-948B-1728B52AA6E4}">
                  <adec:decorative xmlns:adec="http://schemas.microsoft.com/office/drawing/2017/decorative" val="1"/>
                </a:ext>
              </a:extLst>
            </p:cNvPr>
            <p:cNvSpPr txBox="1"/>
            <p:nvPr/>
          </p:nvSpPr>
          <p:spPr>
            <a:xfrm>
              <a:off x="533624" y="5779076"/>
              <a:ext cx="759934"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4376B4BC</a:t>
              </a:r>
            </a:p>
          </p:txBody>
        </p:sp>
        <p:cxnSp>
          <p:nvCxnSpPr>
            <p:cNvPr id="130" name="Straight Connector 129">
              <a:extLst>
                <a:ext uri="{FF2B5EF4-FFF2-40B4-BE49-F238E27FC236}">
                  <a16:creationId xmlns:a16="http://schemas.microsoft.com/office/drawing/2014/main" id="{D6E723AA-22D7-49F7-9177-7ECFC18E1D55}"/>
                </a:ext>
                <a:ext uri="{C183D7F6-B498-43B3-948B-1728B52AA6E4}">
                  <adec:decorative xmlns:adec="http://schemas.microsoft.com/office/drawing/2017/decorative" val="1"/>
                </a:ext>
              </a:extLst>
            </p:cNvPr>
            <p:cNvCxnSpPr/>
            <p:nvPr/>
          </p:nvCxnSpPr>
          <p:spPr>
            <a:xfrm>
              <a:off x="1443583"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B3F3430A-3303-4BBB-A5F0-850E6E6B54CF}"/>
                </a:ext>
                <a:ext uri="{C183D7F6-B498-43B3-948B-1728B52AA6E4}">
                  <adec:decorative xmlns:adec="http://schemas.microsoft.com/office/drawing/2017/decorative" val="1"/>
                </a:ext>
              </a:extLst>
            </p:cNvPr>
            <p:cNvSpPr/>
            <p:nvPr/>
          </p:nvSpPr>
          <p:spPr bwMode="auto">
            <a:xfrm>
              <a:off x="1593607" y="5143212"/>
              <a:ext cx="6400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FF8F3833-596D-4153-869A-2328873D8457}"/>
                </a:ext>
                <a:ext uri="{C183D7F6-B498-43B3-948B-1728B52AA6E4}">
                  <adec:decorative xmlns:adec="http://schemas.microsoft.com/office/drawing/2017/decorative" val="1"/>
                </a:ext>
              </a:extLst>
            </p:cNvPr>
            <p:cNvSpPr/>
            <p:nvPr/>
          </p:nvSpPr>
          <p:spPr bwMode="auto">
            <a:xfrm>
              <a:off x="1593607" y="5350458"/>
              <a:ext cx="873924"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6992E9C9-29DE-48BE-80D9-CDE051F811EF}"/>
                </a:ext>
                <a:ext uri="{C183D7F6-B498-43B3-948B-1728B52AA6E4}">
                  <adec:decorative xmlns:adec="http://schemas.microsoft.com/office/drawing/2017/decorative" val="1"/>
                </a:ext>
              </a:extLst>
            </p:cNvPr>
            <p:cNvSpPr/>
            <p:nvPr/>
          </p:nvSpPr>
          <p:spPr bwMode="auto">
            <a:xfrm>
              <a:off x="1593607" y="5557705"/>
              <a:ext cx="45720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A7649B96-B4C5-4795-8D8E-5093651782A9}"/>
                </a:ext>
                <a:ext uri="{C183D7F6-B498-43B3-948B-1728B52AA6E4}">
                  <adec:decorative xmlns:adec="http://schemas.microsoft.com/office/drawing/2017/decorative" val="1"/>
                </a:ext>
              </a:extLst>
            </p:cNvPr>
            <p:cNvSpPr/>
            <p:nvPr/>
          </p:nvSpPr>
          <p:spPr bwMode="auto">
            <a:xfrm>
              <a:off x="1593607" y="5764952"/>
              <a:ext cx="73152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2" name="Content Placeholder 11">
            <a:extLst>
              <a:ext uri="{FF2B5EF4-FFF2-40B4-BE49-F238E27FC236}">
                <a16:creationId xmlns:a16="http://schemas.microsoft.com/office/drawing/2014/main" id="{0493B750-FC43-4ADE-91EC-E91ED40C3E46}"/>
              </a:ext>
            </a:extLst>
          </p:cNvPr>
          <p:cNvSpPr>
            <a:spLocks noGrp="1"/>
          </p:cNvSpPr>
          <p:nvPr>
            <p:ph sz="quarter" idx="19"/>
          </p:nvPr>
        </p:nvSpPr>
        <p:spPr>
          <a:xfrm>
            <a:off x="2907773" y="4615668"/>
            <a:ext cx="2011681" cy="374101"/>
          </a:xfrm>
        </p:spPr>
        <p:txBody>
          <a:bodyPr/>
          <a:lstStyle/>
          <a:p>
            <a:pPr lvl="0" algn="ctr" defTabSz="914400">
              <a:spcBef>
                <a:spcPts val="0"/>
              </a:spcBef>
              <a:buSzTx/>
            </a:pPr>
            <a:r>
              <a:rPr lang="en-US" sz="1200" b="1">
                <a:solidFill>
                  <a:srgbClr val="0067B7"/>
                </a:solidFill>
                <a:latin typeface="Segoe UI Semibold" panose="020B0702040204020203" pitchFamily="34" charset="0"/>
                <a:cs typeface="Segoe UI Semibold" panose="020B0702040204020203" pitchFamily="34" charset="0"/>
              </a:rPr>
              <a:t>Throughput Distribution</a:t>
            </a:r>
            <a:endParaRPr lang="en-US" b="1">
              <a:solidFill>
                <a:srgbClr val="0067B7"/>
              </a:solidFill>
              <a:latin typeface="Segoe UI Semibold" panose="020B0702040204020203" pitchFamily="34" charset="0"/>
              <a:cs typeface="Segoe UI Semibold" panose="020B0702040204020203" pitchFamily="34" charset="0"/>
            </a:endParaRPr>
          </a:p>
        </p:txBody>
      </p:sp>
      <p:grpSp>
        <p:nvGrpSpPr>
          <p:cNvPr id="64" name="Group 63" descr="Horizontal bar graph showing Throughput Distribution. 4376B4BC shows the highest throughput distribution followed by C49E27EB, FE53547A, and E84906BE.">
            <a:extLst>
              <a:ext uri="{FF2B5EF4-FFF2-40B4-BE49-F238E27FC236}">
                <a16:creationId xmlns:a16="http://schemas.microsoft.com/office/drawing/2014/main" id="{E24B0146-FA8A-4A74-BF12-66800578A07C}"/>
              </a:ext>
            </a:extLst>
          </p:cNvPr>
          <p:cNvGrpSpPr/>
          <p:nvPr/>
        </p:nvGrpSpPr>
        <p:grpSpPr>
          <a:xfrm>
            <a:off x="2947747" y="5074115"/>
            <a:ext cx="1882943" cy="911920"/>
            <a:chOff x="2947747" y="5074115"/>
            <a:chExt cx="1882943" cy="911920"/>
          </a:xfrm>
        </p:grpSpPr>
        <p:sp>
          <p:nvSpPr>
            <p:cNvPr id="121" name="TextBox 120">
              <a:extLst>
                <a:ext uri="{FF2B5EF4-FFF2-40B4-BE49-F238E27FC236}">
                  <a16:creationId xmlns:a16="http://schemas.microsoft.com/office/drawing/2014/main" id="{AD6D5039-6201-457F-AED8-CA83B0758FBC}"/>
                </a:ext>
                <a:ext uri="{C183D7F6-B498-43B3-948B-1728B52AA6E4}">
                  <adec:decorative xmlns:adec="http://schemas.microsoft.com/office/drawing/2017/decorative" val="1"/>
                </a:ext>
              </a:extLst>
            </p:cNvPr>
            <p:cNvSpPr txBox="1"/>
            <p:nvPr/>
          </p:nvSpPr>
          <p:spPr>
            <a:xfrm>
              <a:off x="2947747" y="5135652"/>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C49E27EB</a:t>
              </a:r>
            </a:p>
          </p:txBody>
        </p:sp>
        <p:sp>
          <p:nvSpPr>
            <p:cNvPr id="122" name="TextBox 121">
              <a:extLst>
                <a:ext uri="{FF2B5EF4-FFF2-40B4-BE49-F238E27FC236}">
                  <a16:creationId xmlns:a16="http://schemas.microsoft.com/office/drawing/2014/main" id="{A3AD56F7-2228-4531-BFA6-867B72DFCFF1}"/>
                </a:ext>
                <a:ext uri="{C183D7F6-B498-43B3-948B-1728B52AA6E4}">
                  <adec:decorative xmlns:adec="http://schemas.microsoft.com/office/drawing/2017/decorative" val="1"/>
                </a:ext>
              </a:extLst>
            </p:cNvPr>
            <p:cNvSpPr txBox="1"/>
            <p:nvPr/>
          </p:nvSpPr>
          <p:spPr>
            <a:xfrm>
              <a:off x="2947747" y="5350127"/>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FE53547A</a:t>
              </a:r>
            </a:p>
          </p:txBody>
        </p:sp>
        <p:sp>
          <p:nvSpPr>
            <p:cNvPr id="123" name="TextBox 122">
              <a:extLst>
                <a:ext uri="{FF2B5EF4-FFF2-40B4-BE49-F238E27FC236}">
                  <a16:creationId xmlns:a16="http://schemas.microsoft.com/office/drawing/2014/main" id="{EE33F2CD-AD5B-4C60-AABF-59C074133BA2}"/>
                </a:ext>
                <a:ext uri="{C183D7F6-B498-43B3-948B-1728B52AA6E4}">
                  <adec:decorative xmlns:adec="http://schemas.microsoft.com/office/drawing/2017/decorative" val="1"/>
                </a:ext>
              </a:extLst>
            </p:cNvPr>
            <p:cNvSpPr txBox="1"/>
            <p:nvPr/>
          </p:nvSpPr>
          <p:spPr>
            <a:xfrm>
              <a:off x="2947747" y="5564601"/>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E84906BE</a:t>
              </a:r>
            </a:p>
          </p:txBody>
        </p:sp>
        <p:sp>
          <p:nvSpPr>
            <p:cNvPr id="124" name="TextBox 123">
              <a:extLst>
                <a:ext uri="{FF2B5EF4-FFF2-40B4-BE49-F238E27FC236}">
                  <a16:creationId xmlns:a16="http://schemas.microsoft.com/office/drawing/2014/main" id="{6F495F0C-BC1E-4391-BB67-20669B1FB3E4}"/>
                </a:ext>
                <a:ext uri="{C183D7F6-B498-43B3-948B-1728B52AA6E4}">
                  <adec:decorative xmlns:adec="http://schemas.microsoft.com/office/drawing/2017/decorative" val="1"/>
                </a:ext>
              </a:extLst>
            </p:cNvPr>
            <p:cNvSpPr txBox="1"/>
            <p:nvPr/>
          </p:nvSpPr>
          <p:spPr>
            <a:xfrm>
              <a:off x="2947747" y="5779076"/>
              <a:ext cx="75993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4376B4BC</a:t>
              </a:r>
            </a:p>
          </p:txBody>
        </p:sp>
        <p:cxnSp>
          <p:nvCxnSpPr>
            <p:cNvPr id="115" name="Straight Connector 114">
              <a:extLst>
                <a:ext uri="{FF2B5EF4-FFF2-40B4-BE49-F238E27FC236}">
                  <a16:creationId xmlns:a16="http://schemas.microsoft.com/office/drawing/2014/main" id="{53CD6BFF-20B6-4E6C-A325-6F9A93187841}"/>
                </a:ext>
                <a:ext uri="{C183D7F6-B498-43B3-948B-1728B52AA6E4}">
                  <adec:decorative xmlns:adec="http://schemas.microsoft.com/office/drawing/2017/decorative" val="1"/>
                </a:ext>
              </a:extLst>
            </p:cNvPr>
            <p:cNvCxnSpPr/>
            <p:nvPr/>
          </p:nvCxnSpPr>
          <p:spPr>
            <a:xfrm>
              <a:off x="3857706"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273DD554-1214-4D51-97D9-C8C40CC7968D}"/>
                </a:ext>
                <a:ext uri="{C183D7F6-B498-43B3-948B-1728B52AA6E4}">
                  <adec:decorative xmlns:adec="http://schemas.microsoft.com/office/drawing/2017/decorative" val="1"/>
                </a:ext>
              </a:extLst>
            </p:cNvPr>
            <p:cNvSpPr/>
            <p:nvPr/>
          </p:nvSpPr>
          <p:spPr bwMode="auto">
            <a:xfrm>
              <a:off x="4007731" y="5143212"/>
              <a:ext cx="73152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5A2C17AD-51CD-4097-9BB8-05280745A760}"/>
                </a:ext>
                <a:ext uri="{C183D7F6-B498-43B3-948B-1728B52AA6E4}">
                  <adec:decorative xmlns:adec="http://schemas.microsoft.com/office/drawing/2017/decorative" val="1"/>
                </a:ext>
              </a:extLst>
            </p:cNvPr>
            <p:cNvSpPr/>
            <p:nvPr/>
          </p:nvSpPr>
          <p:spPr bwMode="auto">
            <a:xfrm>
              <a:off x="4007732" y="5350458"/>
              <a:ext cx="640079"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920790CE-01BB-47A0-BD2C-03C468F01ABC}"/>
                </a:ext>
                <a:ext uri="{C183D7F6-B498-43B3-948B-1728B52AA6E4}">
                  <adec:decorative xmlns:adec="http://schemas.microsoft.com/office/drawing/2017/decorative" val="1"/>
                </a:ext>
              </a:extLst>
            </p:cNvPr>
            <p:cNvSpPr/>
            <p:nvPr/>
          </p:nvSpPr>
          <p:spPr bwMode="auto">
            <a:xfrm>
              <a:off x="4007731" y="5557705"/>
              <a:ext cx="5486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AEEA80D1-ACB7-4745-8FAD-6635892EE8DE}"/>
                </a:ext>
                <a:ext uri="{C183D7F6-B498-43B3-948B-1728B52AA6E4}">
                  <adec:decorative xmlns:adec="http://schemas.microsoft.com/office/drawing/2017/decorative" val="1"/>
                </a:ext>
              </a:extLst>
            </p:cNvPr>
            <p:cNvSpPr/>
            <p:nvPr/>
          </p:nvSpPr>
          <p:spPr bwMode="auto">
            <a:xfrm>
              <a:off x="4007730" y="5764952"/>
              <a:ext cx="82296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009DFE2A-DCC7-4C2F-8DF1-D5C632313A13}"/>
              </a:ext>
            </a:extLst>
          </p:cNvPr>
          <p:cNvSpPr>
            <a:spLocks noGrp="1"/>
          </p:cNvSpPr>
          <p:nvPr>
            <p:ph sz="quarter" idx="12"/>
          </p:nvPr>
        </p:nvSpPr>
        <p:spPr>
          <a:xfrm>
            <a:off x="7781219" y="1878406"/>
            <a:ext cx="3725182" cy="430887"/>
          </a:xfrm>
        </p:spPr>
        <p:txBody>
          <a:bodyPr/>
          <a:lstStyle/>
          <a:p>
            <a:pPr lvl="0" algn="ctr" defTabSz="914400">
              <a:spcBef>
                <a:spcPts val="0"/>
              </a:spcBef>
              <a:buSzTx/>
            </a:pPr>
            <a:r>
              <a:rPr lang="en-US" sz="1600">
                <a:solidFill>
                  <a:srgbClr val="0067B7"/>
                </a:solidFill>
                <a:latin typeface="Segoe UI Semibold" panose="020B0702040204020203" pitchFamily="34" charset="0"/>
                <a:cs typeface="Segoe UI Semibold" panose="020B0702040204020203" pitchFamily="34" charset="0"/>
              </a:rPr>
              <a:t>COMPOSITE KEY (Device ID + Time)</a:t>
            </a:r>
            <a:endParaRPr lang="en-US">
              <a:solidFill>
                <a:srgbClr val="0067B7"/>
              </a:solidFill>
              <a:latin typeface="Segoe UI Semibold" panose="020B0702040204020203" pitchFamily="34" charset="0"/>
              <a:cs typeface="Segoe UI Semibold" panose="020B0702040204020203" pitchFamily="34" charset="0"/>
            </a:endParaRPr>
          </a:p>
        </p:txBody>
      </p:sp>
      <p:sp>
        <p:nvSpPr>
          <p:cNvPr id="6" name="Content Placeholder 5">
            <a:extLst>
              <a:ext uri="{FF2B5EF4-FFF2-40B4-BE49-F238E27FC236}">
                <a16:creationId xmlns:a16="http://schemas.microsoft.com/office/drawing/2014/main" id="{CA1853C4-8B45-4AD7-A4BF-4AB0CF6A8056}"/>
              </a:ext>
            </a:extLst>
          </p:cNvPr>
          <p:cNvSpPr>
            <a:spLocks noGrp="1"/>
          </p:cNvSpPr>
          <p:nvPr>
            <p:ph sz="quarter" idx="13"/>
          </p:nvPr>
        </p:nvSpPr>
        <p:spPr>
          <a:xfrm>
            <a:off x="7268913" y="2443835"/>
            <a:ext cx="4740334" cy="2086641"/>
          </a:xfrm>
        </p:spPr>
        <p:txBody>
          <a:bodyPr/>
          <a:lstStyle/>
          <a:p>
            <a:pPr lvl="0" algn="ctr" defTabSz="914400">
              <a:spcBef>
                <a:spcPts val="360"/>
              </a:spcBef>
              <a:buSzTx/>
            </a:pPr>
            <a:r>
              <a:rPr lang="en-US" sz="1500">
                <a:solidFill>
                  <a:srgbClr val="505050"/>
                </a:solidFill>
                <a:latin typeface="Segoe UI Semilight"/>
                <a:cs typeface="Segoe UI Semilight"/>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lvl="0" algn="ctr" defTabSz="914400">
              <a:spcBef>
                <a:spcPts val="360"/>
              </a:spcBef>
              <a:buSzTx/>
            </a:pPr>
            <a:r>
              <a:rPr lang="en-US" sz="1500">
                <a:solidFill>
                  <a:srgbClr val="505050"/>
                </a:solidFill>
                <a:latin typeface="Segoe UI Semilight"/>
                <a:cs typeface="Segoe UI Semilight"/>
              </a:rPr>
              <a:t>Throughput in this example would be distributed more to logical partition key values for the current month.</a:t>
            </a:r>
            <a:endParaRPr lang="en-US"/>
          </a:p>
        </p:txBody>
      </p:sp>
      <p:sp>
        <p:nvSpPr>
          <p:cNvPr id="17" name="Content Placeholder 16">
            <a:extLst>
              <a:ext uri="{FF2B5EF4-FFF2-40B4-BE49-F238E27FC236}">
                <a16:creationId xmlns:a16="http://schemas.microsoft.com/office/drawing/2014/main" id="{D2FB6E23-E8BC-4A04-8809-ADF0A5423B37}"/>
              </a:ext>
            </a:extLst>
          </p:cNvPr>
          <p:cNvSpPr>
            <a:spLocks noGrp="1"/>
          </p:cNvSpPr>
          <p:nvPr>
            <p:ph sz="quarter" idx="24"/>
          </p:nvPr>
        </p:nvSpPr>
        <p:spPr>
          <a:xfrm>
            <a:off x="7578803" y="4612890"/>
            <a:ext cx="1691350" cy="369332"/>
          </a:xfrm>
        </p:spPr>
        <p:txBody>
          <a:bodyPr/>
          <a:lstStyle/>
          <a:p>
            <a:pPr lvl="0" algn="ctr" defTabSz="914400">
              <a:spcBef>
                <a:spcPts val="0"/>
              </a:spcBef>
              <a:buSzTx/>
            </a:pPr>
            <a:r>
              <a:rPr lang="en-US" sz="1200" b="1">
                <a:solidFill>
                  <a:srgbClr val="0067B7"/>
                </a:solidFill>
                <a:latin typeface="Segoe UI Semibold" panose="020B0702040204020203" pitchFamily="34" charset="0"/>
                <a:cs typeface="Segoe UI Semibold" panose="020B0702040204020203" pitchFamily="34" charset="0"/>
              </a:rPr>
              <a:t>Storage Distribution</a:t>
            </a:r>
            <a:endParaRPr lang="en-US" b="1">
              <a:solidFill>
                <a:srgbClr val="0067B7"/>
              </a:solidFill>
              <a:latin typeface="Segoe UI Semibold" panose="020B0702040204020203" pitchFamily="34" charset="0"/>
              <a:cs typeface="Segoe UI Semibold" panose="020B0702040204020203" pitchFamily="34" charset="0"/>
            </a:endParaRPr>
          </a:p>
        </p:txBody>
      </p:sp>
      <p:grpSp>
        <p:nvGrpSpPr>
          <p:cNvPr id="61" name="Group 60" descr="Horizontal bar graph showing Storage Distribution. C49E27EB-2018-05 shows the highest storage distribution followed by 4376B4BC-2018-06, C49E27EB-2018-06, and 4376B4BC-2018-05.">
            <a:extLst>
              <a:ext uri="{FF2B5EF4-FFF2-40B4-BE49-F238E27FC236}">
                <a16:creationId xmlns:a16="http://schemas.microsoft.com/office/drawing/2014/main" id="{300BF2CF-F199-4517-8CCC-C59BE24BC1C8}"/>
              </a:ext>
            </a:extLst>
          </p:cNvPr>
          <p:cNvGrpSpPr/>
          <p:nvPr/>
        </p:nvGrpSpPr>
        <p:grpSpPr>
          <a:xfrm>
            <a:off x="7102296" y="5074115"/>
            <a:ext cx="2055295" cy="911920"/>
            <a:chOff x="7102296" y="5074115"/>
            <a:chExt cx="2055295" cy="911920"/>
          </a:xfrm>
        </p:grpSpPr>
        <p:sp>
          <p:nvSpPr>
            <p:cNvPr id="105" name="TextBox 104">
              <a:extLst>
                <a:ext uri="{FF2B5EF4-FFF2-40B4-BE49-F238E27FC236}">
                  <a16:creationId xmlns:a16="http://schemas.microsoft.com/office/drawing/2014/main" id="{C9FCCCE8-D382-496B-B516-CC613713FAEF}"/>
                </a:ext>
                <a:ext uri="{C183D7F6-B498-43B3-948B-1728B52AA6E4}">
                  <adec:decorative xmlns:adec="http://schemas.microsoft.com/office/drawing/2017/decorative" val="1"/>
                </a:ext>
              </a:extLst>
            </p:cNvPr>
            <p:cNvSpPr txBox="1"/>
            <p:nvPr/>
          </p:nvSpPr>
          <p:spPr>
            <a:xfrm>
              <a:off x="7102301" y="5135652"/>
              <a:ext cx="114300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C49E27EB-2018-05</a:t>
              </a:r>
            </a:p>
          </p:txBody>
        </p:sp>
        <p:sp>
          <p:nvSpPr>
            <p:cNvPr id="106" name="TextBox 105">
              <a:extLst>
                <a:ext uri="{FF2B5EF4-FFF2-40B4-BE49-F238E27FC236}">
                  <a16:creationId xmlns:a16="http://schemas.microsoft.com/office/drawing/2014/main" id="{AF2DEE6E-BBA1-49C6-855B-E82B42C0C17C}"/>
                </a:ext>
                <a:ext uri="{C183D7F6-B498-43B3-948B-1728B52AA6E4}">
                  <adec:decorative xmlns:adec="http://schemas.microsoft.com/office/drawing/2017/decorative" val="1"/>
                </a:ext>
              </a:extLst>
            </p:cNvPr>
            <p:cNvSpPr txBox="1"/>
            <p:nvPr/>
          </p:nvSpPr>
          <p:spPr>
            <a:xfrm>
              <a:off x="7102301" y="5350127"/>
              <a:ext cx="1143001"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C49E27EB-2018-06</a:t>
              </a:r>
            </a:p>
          </p:txBody>
        </p:sp>
        <p:sp>
          <p:nvSpPr>
            <p:cNvPr id="107" name="TextBox 106">
              <a:extLst>
                <a:ext uri="{FF2B5EF4-FFF2-40B4-BE49-F238E27FC236}">
                  <a16:creationId xmlns:a16="http://schemas.microsoft.com/office/drawing/2014/main" id="{5C07EE83-793D-4E9E-B333-EB4EC428C88C}"/>
                </a:ext>
                <a:ext uri="{C183D7F6-B498-43B3-948B-1728B52AA6E4}">
                  <adec:decorative xmlns:adec="http://schemas.microsoft.com/office/drawing/2017/decorative" val="1"/>
                </a:ext>
              </a:extLst>
            </p:cNvPr>
            <p:cNvSpPr txBox="1"/>
            <p:nvPr/>
          </p:nvSpPr>
          <p:spPr>
            <a:xfrm>
              <a:off x="7102302" y="5564601"/>
              <a:ext cx="1143002"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4376B4BC-2018-05</a:t>
              </a:r>
            </a:p>
          </p:txBody>
        </p:sp>
        <p:sp>
          <p:nvSpPr>
            <p:cNvPr id="108" name="TextBox 107">
              <a:extLst>
                <a:ext uri="{FF2B5EF4-FFF2-40B4-BE49-F238E27FC236}">
                  <a16:creationId xmlns:a16="http://schemas.microsoft.com/office/drawing/2014/main" id="{833E6686-02AC-4BA2-8449-D34C97A098D6}"/>
                </a:ext>
                <a:ext uri="{C183D7F6-B498-43B3-948B-1728B52AA6E4}">
                  <adec:decorative xmlns:adec="http://schemas.microsoft.com/office/drawing/2017/decorative" val="1"/>
                </a:ext>
              </a:extLst>
            </p:cNvPr>
            <p:cNvSpPr txBox="1"/>
            <p:nvPr/>
          </p:nvSpPr>
          <p:spPr>
            <a:xfrm>
              <a:off x="7102296" y="5779076"/>
              <a:ext cx="1143002"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4376B4BC-2018-06</a:t>
              </a:r>
            </a:p>
          </p:txBody>
        </p:sp>
        <p:cxnSp>
          <p:nvCxnSpPr>
            <p:cNvPr id="99" name="Straight Connector 98">
              <a:extLst>
                <a:ext uri="{FF2B5EF4-FFF2-40B4-BE49-F238E27FC236}">
                  <a16:creationId xmlns:a16="http://schemas.microsoft.com/office/drawing/2014/main" id="{F9043A50-13D7-45BF-89D5-269301391643}"/>
                </a:ext>
                <a:ext uri="{C183D7F6-B498-43B3-948B-1728B52AA6E4}">
                  <adec:decorative xmlns:adec="http://schemas.microsoft.com/office/drawing/2017/decorative" val="1"/>
                </a:ext>
              </a:extLst>
            </p:cNvPr>
            <p:cNvCxnSpPr/>
            <p:nvPr/>
          </p:nvCxnSpPr>
          <p:spPr>
            <a:xfrm>
              <a:off x="8367488"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5DC6C91-E45F-410B-9B5D-659377C7CE60}"/>
                </a:ext>
                <a:ext uri="{C183D7F6-B498-43B3-948B-1728B52AA6E4}">
                  <adec:decorative xmlns:adec="http://schemas.microsoft.com/office/drawing/2017/decorative" val="1"/>
                </a:ext>
              </a:extLst>
            </p:cNvPr>
            <p:cNvSpPr/>
            <p:nvPr/>
          </p:nvSpPr>
          <p:spPr bwMode="auto">
            <a:xfrm>
              <a:off x="8517511" y="5143212"/>
              <a:ext cx="6400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951DB884-A384-4397-B98D-672374CAAF96}"/>
                </a:ext>
                <a:ext uri="{C183D7F6-B498-43B3-948B-1728B52AA6E4}">
                  <adec:decorative xmlns:adec="http://schemas.microsoft.com/office/drawing/2017/decorative" val="1"/>
                </a:ext>
              </a:extLst>
            </p:cNvPr>
            <p:cNvSpPr/>
            <p:nvPr/>
          </p:nvSpPr>
          <p:spPr bwMode="auto">
            <a:xfrm>
              <a:off x="8517513" y="5350458"/>
              <a:ext cx="5486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61F79B8F-23C9-4B08-87F5-FD14CAEEAD4E}"/>
                </a:ext>
                <a:ext uri="{C183D7F6-B498-43B3-948B-1728B52AA6E4}">
                  <adec:decorative xmlns:adec="http://schemas.microsoft.com/office/drawing/2017/decorative" val="1"/>
                </a:ext>
              </a:extLst>
            </p:cNvPr>
            <p:cNvSpPr/>
            <p:nvPr/>
          </p:nvSpPr>
          <p:spPr bwMode="auto">
            <a:xfrm>
              <a:off x="8517513" y="5557705"/>
              <a:ext cx="45720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07817D11-5AC4-4D03-8D4B-263C35503273}"/>
                </a:ext>
                <a:ext uri="{C183D7F6-B498-43B3-948B-1728B52AA6E4}">
                  <adec:decorative xmlns:adec="http://schemas.microsoft.com/office/drawing/2017/decorative" val="1"/>
                </a:ext>
              </a:extLst>
            </p:cNvPr>
            <p:cNvSpPr/>
            <p:nvPr/>
          </p:nvSpPr>
          <p:spPr bwMode="auto">
            <a:xfrm>
              <a:off x="8517513" y="5764952"/>
              <a:ext cx="5486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2" name="Content Placeholder 21">
            <a:extLst>
              <a:ext uri="{FF2B5EF4-FFF2-40B4-BE49-F238E27FC236}">
                <a16:creationId xmlns:a16="http://schemas.microsoft.com/office/drawing/2014/main" id="{70C01F58-4899-4C23-9CFF-96E4440A2A60}"/>
              </a:ext>
            </a:extLst>
          </p:cNvPr>
          <p:cNvSpPr>
            <a:spLocks noGrp="1"/>
          </p:cNvSpPr>
          <p:nvPr>
            <p:ph sz="quarter" idx="29"/>
          </p:nvPr>
        </p:nvSpPr>
        <p:spPr>
          <a:xfrm>
            <a:off x="9809901" y="4612049"/>
            <a:ext cx="2063861" cy="382622"/>
          </a:xfrm>
        </p:spPr>
        <p:txBody>
          <a:bodyPr/>
          <a:lstStyle/>
          <a:p>
            <a:pPr lvl="0" algn="ctr" defTabSz="914400">
              <a:spcBef>
                <a:spcPts val="0"/>
              </a:spcBef>
              <a:buSzTx/>
            </a:pPr>
            <a:r>
              <a:rPr lang="en-US" sz="1200" b="1">
                <a:solidFill>
                  <a:srgbClr val="0067B7"/>
                </a:solidFill>
                <a:latin typeface="Segoe UI Semibold" panose="020B0702040204020203" pitchFamily="34" charset="0"/>
                <a:cs typeface="Segoe UI Semibold" panose="020B0702040204020203" pitchFamily="34" charset="0"/>
              </a:rPr>
              <a:t>Throughput Distribution</a:t>
            </a:r>
            <a:endParaRPr lang="en-US" b="1">
              <a:solidFill>
                <a:srgbClr val="0067B7"/>
              </a:solidFill>
              <a:latin typeface="Segoe UI Semibold" panose="020B0702040204020203" pitchFamily="34" charset="0"/>
              <a:cs typeface="Segoe UI Semibold" panose="020B0702040204020203" pitchFamily="34" charset="0"/>
            </a:endParaRPr>
          </a:p>
        </p:txBody>
      </p:sp>
      <p:grpSp>
        <p:nvGrpSpPr>
          <p:cNvPr id="62" name="Group 61" descr="Horizontal bar graph showing Throughput Distribution. C49E27EB-2018-06 shows the highest throughput distribution followed by 4376B4BC-2018-06, 4376B4BC-2018-05, and C49E27EB-2018-05.">
            <a:extLst>
              <a:ext uri="{FF2B5EF4-FFF2-40B4-BE49-F238E27FC236}">
                <a16:creationId xmlns:a16="http://schemas.microsoft.com/office/drawing/2014/main" id="{E2D5F2DB-9A3D-4D6F-A700-0BD60B9435AB}"/>
              </a:ext>
            </a:extLst>
          </p:cNvPr>
          <p:cNvGrpSpPr/>
          <p:nvPr/>
        </p:nvGrpSpPr>
        <p:grpSpPr>
          <a:xfrm>
            <a:off x="9516420" y="5074115"/>
            <a:ext cx="2055297" cy="911920"/>
            <a:chOff x="9516420" y="5074115"/>
            <a:chExt cx="2055297" cy="911920"/>
          </a:xfrm>
        </p:grpSpPr>
        <p:sp>
          <p:nvSpPr>
            <p:cNvPr id="94" name="TextBox 93">
              <a:extLst>
                <a:ext uri="{FF2B5EF4-FFF2-40B4-BE49-F238E27FC236}">
                  <a16:creationId xmlns:a16="http://schemas.microsoft.com/office/drawing/2014/main" id="{170E8706-D6DA-4AE8-B127-83BF7DD1422D}"/>
                </a:ext>
                <a:ext uri="{C183D7F6-B498-43B3-948B-1728B52AA6E4}">
                  <adec:decorative xmlns:adec="http://schemas.microsoft.com/office/drawing/2017/decorative" val="1"/>
                </a:ext>
              </a:extLst>
            </p:cNvPr>
            <p:cNvSpPr txBox="1"/>
            <p:nvPr/>
          </p:nvSpPr>
          <p:spPr>
            <a:xfrm>
              <a:off x="9516420" y="5135652"/>
              <a:ext cx="1143002"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C49E27EB-2018-05</a:t>
              </a:r>
            </a:p>
          </p:txBody>
        </p:sp>
        <p:sp>
          <p:nvSpPr>
            <p:cNvPr id="95" name="TextBox 94">
              <a:extLst>
                <a:ext uri="{FF2B5EF4-FFF2-40B4-BE49-F238E27FC236}">
                  <a16:creationId xmlns:a16="http://schemas.microsoft.com/office/drawing/2014/main" id="{F2EAB60D-51F6-410B-9DE8-AFE7BF0AD1EE}"/>
                </a:ext>
                <a:ext uri="{C183D7F6-B498-43B3-948B-1728B52AA6E4}">
                  <adec:decorative xmlns:adec="http://schemas.microsoft.com/office/drawing/2017/decorative" val="1"/>
                </a:ext>
              </a:extLst>
            </p:cNvPr>
            <p:cNvSpPr txBox="1"/>
            <p:nvPr/>
          </p:nvSpPr>
          <p:spPr>
            <a:xfrm>
              <a:off x="9516425" y="5350127"/>
              <a:ext cx="1143001"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C49E27EB-2018-06</a:t>
              </a:r>
            </a:p>
          </p:txBody>
        </p:sp>
        <p:sp>
          <p:nvSpPr>
            <p:cNvPr id="96" name="TextBox 95">
              <a:extLst>
                <a:ext uri="{FF2B5EF4-FFF2-40B4-BE49-F238E27FC236}">
                  <a16:creationId xmlns:a16="http://schemas.microsoft.com/office/drawing/2014/main" id="{F923EDDC-EC52-4516-8853-5F21EC80AD7A}"/>
                </a:ext>
                <a:ext uri="{C183D7F6-B498-43B3-948B-1728B52AA6E4}">
                  <adec:decorative xmlns:adec="http://schemas.microsoft.com/office/drawing/2017/decorative" val="1"/>
                </a:ext>
              </a:extLst>
            </p:cNvPr>
            <p:cNvSpPr txBox="1"/>
            <p:nvPr/>
          </p:nvSpPr>
          <p:spPr>
            <a:xfrm>
              <a:off x="9516426" y="5564601"/>
              <a:ext cx="1143002"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4376B4BC-2018-05</a:t>
              </a:r>
            </a:p>
          </p:txBody>
        </p:sp>
        <p:sp>
          <p:nvSpPr>
            <p:cNvPr id="97" name="TextBox 96">
              <a:extLst>
                <a:ext uri="{FF2B5EF4-FFF2-40B4-BE49-F238E27FC236}">
                  <a16:creationId xmlns:a16="http://schemas.microsoft.com/office/drawing/2014/main" id="{AA605760-1911-40FF-98BC-4E1572906FA5}"/>
                </a:ext>
                <a:ext uri="{C183D7F6-B498-43B3-948B-1728B52AA6E4}">
                  <adec:decorative xmlns:adec="http://schemas.microsoft.com/office/drawing/2017/decorative" val="1"/>
                </a:ext>
              </a:extLst>
            </p:cNvPr>
            <p:cNvSpPr txBox="1"/>
            <p:nvPr/>
          </p:nvSpPr>
          <p:spPr>
            <a:xfrm>
              <a:off x="9516425" y="5779076"/>
              <a:ext cx="1143003" cy="145424"/>
            </a:xfrm>
            <a:prstGeom prst="rect">
              <a:avLst/>
            </a:prstGeom>
            <a:noFill/>
          </p:spPr>
          <p:txBody>
            <a:bodyPr wrap="square" lIns="0" tIns="0" rIns="0" bIns="0" rtlCol="0" anchor="ctr">
              <a:spAutoFit/>
            </a:bodyPr>
            <a:lstStyle/>
            <a:p>
              <a:pPr algn="r">
                <a:lnSpc>
                  <a:spcPct val="90000"/>
                </a:lnSpc>
                <a:spcAft>
                  <a:spcPts val="600"/>
                </a:spcAft>
              </a:pPr>
              <a:r>
                <a:rPr lang="en-US" sz="1050">
                  <a:gradFill>
                    <a:gsLst>
                      <a:gs pos="2917">
                        <a:schemeClr val="tx1"/>
                      </a:gs>
                      <a:gs pos="30000">
                        <a:schemeClr val="tx1"/>
                      </a:gs>
                    </a:gsLst>
                    <a:lin ang="5400000" scaled="0"/>
                  </a:gradFill>
                </a:rPr>
                <a:t>4376B4BC-2018-06</a:t>
              </a:r>
            </a:p>
          </p:txBody>
        </p:sp>
        <p:cxnSp>
          <p:nvCxnSpPr>
            <p:cNvPr id="88" name="Straight Connector 87">
              <a:extLst>
                <a:ext uri="{FF2B5EF4-FFF2-40B4-BE49-F238E27FC236}">
                  <a16:creationId xmlns:a16="http://schemas.microsoft.com/office/drawing/2014/main" id="{D11304EA-3FE5-402D-91DA-BAB1F4C3404C}"/>
                </a:ext>
                <a:ext uri="{C183D7F6-B498-43B3-948B-1728B52AA6E4}">
                  <adec:decorative xmlns:adec="http://schemas.microsoft.com/office/drawing/2017/decorative" val="1"/>
                </a:ext>
              </a:extLst>
            </p:cNvPr>
            <p:cNvCxnSpPr/>
            <p:nvPr/>
          </p:nvCxnSpPr>
          <p:spPr>
            <a:xfrm>
              <a:off x="10781612" y="5074115"/>
              <a:ext cx="0" cy="9119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D43B7AE-AD47-4424-83F2-B5B0504AA5CD}"/>
                </a:ext>
                <a:ext uri="{C183D7F6-B498-43B3-948B-1728B52AA6E4}">
                  <adec:decorative xmlns:adec="http://schemas.microsoft.com/office/drawing/2017/decorative" val="1"/>
                </a:ext>
              </a:extLst>
            </p:cNvPr>
            <p:cNvSpPr/>
            <p:nvPr/>
          </p:nvSpPr>
          <p:spPr bwMode="auto">
            <a:xfrm>
              <a:off x="10931637" y="5143212"/>
              <a:ext cx="914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33223F2-FCDC-47A3-861F-0AD0363AC71B}"/>
                </a:ext>
                <a:ext uri="{C183D7F6-B498-43B3-948B-1728B52AA6E4}">
                  <adec:decorative xmlns:adec="http://schemas.microsoft.com/office/drawing/2017/decorative" val="1"/>
                </a:ext>
              </a:extLst>
            </p:cNvPr>
            <p:cNvSpPr/>
            <p:nvPr/>
          </p:nvSpPr>
          <p:spPr bwMode="auto">
            <a:xfrm>
              <a:off x="10931637" y="5350458"/>
              <a:ext cx="6400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79883F39-7957-479D-98BD-97CBD4EA4B04}"/>
                </a:ext>
                <a:ext uri="{C183D7F6-B498-43B3-948B-1728B52AA6E4}">
                  <adec:decorative xmlns:adec="http://schemas.microsoft.com/office/drawing/2017/decorative" val="1"/>
                </a:ext>
              </a:extLst>
            </p:cNvPr>
            <p:cNvSpPr/>
            <p:nvPr/>
          </p:nvSpPr>
          <p:spPr bwMode="auto">
            <a:xfrm>
              <a:off x="10931637" y="5557705"/>
              <a:ext cx="18288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34B70891-EADC-4450-8D34-1DD272CE5C97}"/>
                </a:ext>
                <a:ext uri="{C183D7F6-B498-43B3-948B-1728B52AA6E4}">
                  <adec:decorative xmlns:adec="http://schemas.microsoft.com/office/drawing/2017/decorative" val="1"/>
                </a:ext>
              </a:extLst>
            </p:cNvPr>
            <p:cNvSpPr/>
            <p:nvPr/>
          </p:nvSpPr>
          <p:spPr bwMode="auto">
            <a:xfrm>
              <a:off x="10931637" y="5764952"/>
              <a:ext cx="548640" cy="151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147" name="Picture 54" descr="Vehicle model.">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sp>
        <p:nvSpPr>
          <p:cNvPr id="28" name="Content Placeholder 27">
            <a:extLst>
              <a:ext uri="{FF2B5EF4-FFF2-40B4-BE49-F238E27FC236}">
                <a16:creationId xmlns:a16="http://schemas.microsoft.com/office/drawing/2014/main" id="{005B017A-BBDC-46CE-B81D-4CBAD3F954C8}"/>
              </a:ext>
            </a:extLst>
          </p:cNvPr>
          <p:cNvSpPr>
            <a:spLocks noGrp="1"/>
          </p:cNvSpPr>
          <p:nvPr>
            <p:ph sz="quarter" idx="35"/>
          </p:nvPr>
        </p:nvSpPr>
        <p:spPr>
          <a:xfrm>
            <a:off x="405494" y="6410323"/>
            <a:ext cx="2225866" cy="352261"/>
          </a:xfrm>
        </p:spPr>
        <p:txBody>
          <a:bodyPr/>
          <a:lstStyle/>
          <a:p>
            <a:pPr lvl="0" defTabSz="914400">
              <a:lnSpc>
                <a:spcPct val="90000"/>
              </a:lnSpc>
              <a:spcBef>
                <a:spcPts val="0"/>
              </a:spcBef>
              <a:spcAft>
                <a:spcPts val="600"/>
              </a:spcAft>
              <a:buSzTx/>
              <a:defRPr/>
            </a:pPr>
            <a:r>
              <a:rPr lang="en-US" sz="1000" kern="0">
                <a:solidFill>
                  <a:srgbClr val="227B6D"/>
                </a:solidFill>
                <a:latin typeface="Segoe UI" panose="020B0502040204020203" pitchFamily="34" charset="0"/>
                <a:cs typeface="Segoe UI" panose="020B0502040204020203" pitchFamily="34" charset="0"/>
              </a:rPr>
              <a:t>Example – </a:t>
            </a:r>
            <a:r>
              <a:rPr lang="en-US" sz="1000" kern="0">
                <a:solidFill>
                  <a:srgbClr val="227B6D"/>
                </a:solidFill>
                <a:latin typeface="Segoe UI Semilight"/>
                <a:cs typeface="Segoe UI" panose="020B0502040204020203" pitchFamily="34" charset="0"/>
              </a:rPr>
              <a:t>Contoso Connected Car</a:t>
            </a:r>
            <a:endParaRPr lang="en-US"/>
          </a:p>
        </p:txBody>
      </p:sp>
    </p:spTree>
    <p:extLst>
      <p:ext uri="{BB962C8B-B14F-4D97-AF65-F5344CB8AC3E}">
        <p14:creationId xmlns:p14="http://schemas.microsoft.com/office/powerpoint/2010/main" val="23216201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269240" y="289511"/>
            <a:ext cx="6092089" cy="976860"/>
          </a:xfrm>
        </p:spPr>
        <p:txBody>
          <a:bodyPr>
            <a:normAutofit/>
          </a:bodyPr>
          <a:lstStyle/>
          <a:p>
            <a:r>
              <a:rPr lang="en-US"/>
              <a:t>Partition Key Selection</a:t>
            </a:r>
          </a:p>
        </p:txBody>
      </p:sp>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70265" y="1590537"/>
            <a:ext cx="5265119" cy="1609712"/>
          </a:xfrm>
        </p:spPr>
        <p:txBody>
          <a:bodyPr vert="horz" wrap="square" lIns="146304" tIns="91440" rIns="146304" bIns="91440" rtlCol="0" anchor="t">
            <a:spAutoFit/>
          </a:bodyPr>
          <a:lstStyle/>
          <a:p>
            <a:pPr lvl="0" defTabSz="914400">
              <a:buSzTx/>
            </a:pPr>
            <a:r>
              <a:rPr lang="en-US">
                <a:solidFill>
                  <a:srgbClr val="505050"/>
                </a:solidFill>
              </a:rPr>
              <a:t>Contoso Connected Car is collecting and storing vehicle telemetry data from millions of vehicles. The team has decided to partition based on a composite key consisting of device id + current time when the interaction occurred.</a:t>
            </a:r>
            <a:endParaRPr lang="en-US"/>
          </a:p>
        </p:txBody>
      </p:sp>
      <p:grpSp>
        <p:nvGrpSpPr>
          <p:cNvPr id="5" name="Group 4" descr="Illustration showing a vehicle model with a user with speech, map indicating locations, statistical data which together leads to Azure Cosmos DB.">
            <a:extLst>
              <a:ext uri="{FF2B5EF4-FFF2-40B4-BE49-F238E27FC236}">
                <a16:creationId xmlns:a16="http://schemas.microsoft.com/office/drawing/2014/main" id="{93A9A997-DF22-4EE0-AFA7-0AADEBF7FC40}"/>
              </a:ext>
            </a:extLst>
          </p:cNvPr>
          <p:cNvGrpSpPr/>
          <p:nvPr/>
        </p:nvGrpSpPr>
        <p:grpSpPr>
          <a:xfrm>
            <a:off x="1164003" y="3533815"/>
            <a:ext cx="3841707" cy="2286000"/>
            <a:chOff x="1164003" y="3533815"/>
            <a:chExt cx="3841707" cy="2286000"/>
          </a:xfrm>
        </p:grpSpPr>
        <p:pic>
          <p:nvPicPr>
            <p:cNvPr id="173" name="Picture 54">
              <a:extLst>
                <a:ext uri="{FF2B5EF4-FFF2-40B4-BE49-F238E27FC236}">
                  <a16:creationId xmlns:a16="http://schemas.microsoft.com/office/drawing/2014/main" id="{0FF77F92-97FA-4966-A0D3-A6669DA954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64003" y="4049199"/>
              <a:ext cx="1438275" cy="1057275"/>
            </a:xfrm>
            <a:prstGeom prst="rect">
              <a:avLst/>
            </a:prstGeom>
          </p:spPr>
        </p:pic>
        <p:sp>
          <p:nvSpPr>
            <p:cNvPr id="84" name="Star: 4 Points 8">
              <a:extLst>
                <a:ext uri="{FF2B5EF4-FFF2-40B4-BE49-F238E27FC236}">
                  <a16:creationId xmlns:a16="http://schemas.microsoft.com/office/drawing/2014/main" id="{38F86D74-9FAF-4A62-B6C3-0DC8A8AF8F17}"/>
                </a:ext>
                <a:ext uri="{C183D7F6-B498-43B3-948B-1728B52AA6E4}">
                  <adec:decorative xmlns:adec="http://schemas.microsoft.com/office/drawing/2017/decorative" val="1"/>
                </a:ext>
              </a:extLst>
            </p:cNvPr>
            <p:cNvSpPr/>
            <p:nvPr/>
          </p:nvSpPr>
          <p:spPr bwMode="auto">
            <a:xfrm>
              <a:off x="4365434" y="4368720"/>
              <a:ext cx="179359" cy="184107"/>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Star: 4 Points 8">
              <a:extLst>
                <a:ext uri="{FF2B5EF4-FFF2-40B4-BE49-F238E27FC236}">
                  <a16:creationId xmlns:a16="http://schemas.microsoft.com/office/drawing/2014/main" id="{1BCA0D31-AEDD-4DEA-B5E0-939C0A1FF620}"/>
                </a:ext>
                <a:ext uri="{C183D7F6-B498-43B3-948B-1728B52AA6E4}">
                  <adec:decorative xmlns:adec="http://schemas.microsoft.com/office/drawing/2017/decorative" val="1"/>
                </a:ext>
              </a:extLst>
            </p:cNvPr>
            <p:cNvSpPr/>
            <p:nvPr/>
          </p:nvSpPr>
          <p:spPr bwMode="auto">
            <a:xfrm>
              <a:off x="4845929" y="4838733"/>
              <a:ext cx="82582" cy="8476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11293307-1EC4-42EC-8B64-E9C7776FC347}"/>
                </a:ext>
                <a:ext uri="{C183D7F6-B498-43B3-948B-1728B52AA6E4}">
                  <adec:decorative xmlns:adec="http://schemas.microsoft.com/office/drawing/2017/decorative" val="1"/>
                </a:ext>
              </a:extLst>
            </p:cNvPr>
            <p:cNvSpPr/>
            <p:nvPr/>
          </p:nvSpPr>
          <p:spPr bwMode="auto">
            <a:xfrm>
              <a:off x="4480442" y="4473064"/>
              <a:ext cx="396995" cy="40750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Oval 9">
              <a:extLst>
                <a:ext uri="{FF2B5EF4-FFF2-40B4-BE49-F238E27FC236}">
                  <a16:creationId xmlns:a16="http://schemas.microsoft.com/office/drawing/2014/main" id="{818F53C4-BE81-4C04-9046-B4640F143FF3}"/>
                </a:ext>
                <a:ext uri="{C183D7F6-B498-43B3-948B-1728B52AA6E4}">
                  <adec:decorative xmlns:adec="http://schemas.microsoft.com/office/drawing/2017/decorative" val="1"/>
                </a:ext>
              </a:extLst>
            </p:cNvPr>
            <p:cNvSpPr/>
            <p:nvPr/>
          </p:nvSpPr>
          <p:spPr bwMode="auto">
            <a:xfrm rot="19667957">
              <a:off x="4364594" y="4583017"/>
              <a:ext cx="641116" cy="198082"/>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2" name="Left Bracket 171">
              <a:extLst>
                <a:ext uri="{FF2B5EF4-FFF2-40B4-BE49-F238E27FC236}">
                  <a16:creationId xmlns:a16="http://schemas.microsoft.com/office/drawing/2014/main" id="{AFDB310C-EA74-4679-A5B5-3D061FCCEFFC}"/>
                </a:ext>
                <a:ext uri="{C183D7F6-B498-43B3-948B-1728B52AA6E4}">
                  <adec:decorative xmlns:adec="http://schemas.microsoft.com/office/drawing/2017/decorative" val="1"/>
                </a:ext>
              </a:extLst>
            </p:cNvPr>
            <p:cNvSpPr/>
            <p:nvPr/>
          </p:nvSpPr>
          <p:spPr>
            <a:xfrm flipH="1">
              <a:off x="3855645" y="3533815"/>
              <a:ext cx="101076" cy="2286000"/>
            </a:xfrm>
            <a:prstGeom prst="lef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4" name="Picture 56">
              <a:extLst>
                <a:ext uri="{FF2B5EF4-FFF2-40B4-BE49-F238E27FC236}">
                  <a16:creationId xmlns:a16="http://schemas.microsoft.com/office/drawing/2014/main" id="{19EEBEC1-EFB8-4F73-8D02-A4CB2EAACA5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16789" y="4193546"/>
              <a:ext cx="457200" cy="336088"/>
            </a:xfrm>
            <a:prstGeom prst="rect">
              <a:avLst/>
            </a:prstGeom>
          </p:spPr>
        </p:pic>
        <p:pic>
          <p:nvPicPr>
            <p:cNvPr id="176" name="Picture 58">
              <a:extLst>
                <a:ext uri="{FF2B5EF4-FFF2-40B4-BE49-F238E27FC236}">
                  <a16:creationId xmlns:a16="http://schemas.microsoft.com/office/drawing/2014/main" id="{2CBA9E8B-E951-4324-99EF-EFBFA262786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216789" y="5466535"/>
              <a:ext cx="457200" cy="336088"/>
            </a:xfrm>
            <a:prstGeom prst="rect">
              <a:avLst/>
            </a:prstGeom>
          </p:spPr>
        </p:pic>
        <p:pic>
          <p:nvPicPr>
            <p:cNvPr id="177" name="Picture 60">
              <a:extLst>
                <a:ext uri="{FF2B5EF4-FFF2-40B4-BE49-F238E27FC236}">
                  <a16:creationId xmlns:a16="http://schemas.microsoft.com/office/drawing/2014/main" id="{8224B8A7-2CEB-483C-A721-5C38ED1322A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216789" y="4830040"/>
              <a:ext cx="457200" cy="336088"/>
            </a:xfrm>
            <a:prstGeom prst="rect">
              <a:avLst/>
            </a:prstGeom>
          </p:spPr>
        </p:pic>
        <p:pic>
          <p:nvPicPr>
            <p:cNvPr id="178" name="Picture 62">
              <a:extLst>
                <a:ext uri="{FF2B5EF4-FFF2-40B4-BE49-F238E27FC236}">
                  <a16:creationId xmlns:a16="http://schemas.microsoft.com/office/drawing/2014/main" id="{3DA91BA7-3360-4B8D-818D-135B828157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216789" y="3557052"/>
              <a:ext cx="457200" cy="336088"/>
            </a:xfrm>
            <a:prstGeom prst="rect">
              <a:avLst/>
            </a:prstGeom>
          </p:spPr>
        </p:pic>
      </p:grpSp>
      <p:grpSp>
        <p:nvGrpSpPr>
          <p:cNvPr id="8" name="Group 7" descr="World map showing browsers of Airport located at different places connected to each other.">
            <a:extLst>
              <a:ext uri="{FF2B5EF4-FFF2-40B4-BE49-F238E27FC236}">
                <a16:creationId xmlns:a16="http://schemas.microsoft.com/office/drawing/2014/main" id="{C896040D-1D22-4D88-9BF5-A01455987F88}"/>
              </a:ext>
              <a:ext uri="{C183D7F6-B498-43B3-948B-1728B52AA6E4}">
                <adec:decorative xmlns:adec="http://schemas.microsoft.com/office/drawing/2017/decorative" val="0"/>
              </a:ext>
            </a:extLst>
          </p:cNvPr>
          <p:cNvGrpSpPr/>
          <p:nvPr/>
        </p:nvGrpSpPr>
        <p:grpSpPr>
          <a:xfrm>
            <a:off x="6798527" y="1907177"/>
            <a:ext cx="5051951" cy="2772661"/>
            <a:chOff x="6798527" y="1907177"/>
            <a:chExt cx="5051951" cy="2772661"/>
          </a:xfrm>
        </p:grpSpPr>
        <p:sp>
          <p:nvSpPr>
            <p:cNvPr id="80" name="Freeform: Shape 79">
              <a:extLst>
                <a:ext uri="{FF2B5EF4-FFF2-40B4-BE49-F238E27FC236}">
                  <a16:creationId xmlns:a16="http://schemas.microsoft.com/office/drawing/2014/main" id="{3F898C71-FCAC-4720-BCF3-7A69085734BA}"/>
                </a:ext>
                <a:ext uri="{C183D7F6-B498-43B3-948B-1728B52AA6E4}">
                  <adec:decorative xmlns:adec="http://schemas.microsoft.com/office/drawing/2017/decorative" val="1"/>
                </a:ext>
              </a:extLst>
            </p:cNvPr>
            <p:cNvSpPr>
              <a:spLocks/>
            </p:cNvSpPr>
            <p:nvPr/>
          </p:nvSpPr>
          <p:spPr bwMode="auto">
            <a:xfrm>
              <a:off x="6798527" y="1907177"/>
              <a:ext cx="5051951" cy="2772661"/>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cxnSp>
          <p:nvCxnSpPr>
            <p:cNvPr id="6" name="Straight Connector 5">
              <a:extLst>
                <a:ext uri="{FF2B5EF4-FFF2-40B4-BE49-F238E27FC236}">
                  <a16:creationId xmlns:a16="http://schemas.microsoft.com/office/drawing/2014/main" id="{F6516C2C-E80F-4F59-8A1D-EB5F4A112265}"/>
                </a:ext>
                <a:ext uri="{C183D7F6-B498-43B3-948B-1728B52AA6E4}">
                  <adec:decorative xmlns:adec="http://schemas.microsoft.com/office/drawing/2017/decorative" val="1"/>
                </a:ext>
              </a:extLst>
            </p:cNvPr>
            <p:cNvCxnSpPr>
              <a:cxnSpLocks/>
            </p:cNvCxnSpPr>
            <p:nvPr/>
          </p:nvCxnSpPr>
          <p:spPr>
            <a:xfrm>
              <a:off x="7940134" y="2573408"/>
              <a:ext cx="314538" cy="1440198"/>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1" name="Straight Connector 10">
              <a:extLst>
                <a:ext uri="{FF2B5EF4-FFF2-40B4-BE49-F238E27FC236}">
                  <a16:creationId xmlns:a16="http://schemas.microsoft.com/office/drawing/2014/main" id="{850AAAE0-9096-4AEC-AF35-B226D9B0CCC8}"/>
                </a:ext>
                <a:ext uri="{C183D7F6-B498-43B3-948B-1728B52AA6E4}">
                  <adec:decorative xmlns:adec="http://schemas.microsoft.com/office/drawing/2017/decorative" val="1"/>
                </a:ext>
              </a:extLst>
            </p:cNvPr>
            <p:cNvCxnSpPr>
              <a:cxnSpLocks/>
              <a:stCxn id="109" idx="3"/>
              <a:endCxn id="131" idx="1"/>
            </p:cNvCxnSpPr>
            <p:nvPr/>
          </p:nvCxnSpPr>
          <p:spPr>
            <a:xfrm>
              <a:off x="8648970" y="3878346"/>
              <a:ext cx="2384592" cy="302505"/>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2" name="Straight Connector 11">
              <a:extLst>
                <a:ext uri="{FF2B5EF4-FFF2-40B4-BE49-F238E27FC236}">
                  <a16:creationId xmlns:a16="http://schemas.microsoft.com/office/drawing/2014/main" id="{B22E6C04-9431-4CB5-9D7E-BF888AC87584}"/>
                </a:ext>
                <a:ext uri="{C183D7F6-B498-43B3-948B-1728B52AA6E4}">
                  <adec:decorative xmlns:adec="http://schemas.microsoft.com/office/drawing/2017/decorative" val="1"/>
                </a:ext>
              </a:extLst>
            </p:cNvPr>
            <p:cNvCxnSpPr>
              <a:cxnSpLocks/>
              <a:stCxn id="98" idx="3"/>
              <a:endCxn id="153" idx="1"/>
            </p:cNvCxnSpPr>
            <p:nvPr/>
          </p:nvCxnSpPr>
          <p:spPr>
            <a:xfrm flipV="1">
              <a:off x="8172794" y="2543373"/>
              <a:ext cx="1312971" cy="31273"/>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3" name="Straight Connector 12">
              <a:extLst>
                <a:ext uri="{FF2B5EF4-FFF2-40B4-BE49-F238E27FC236}">
                  <a16:creationId xmlns:a16="http://schemas.microsoft.com/office/drawing/2014/main" id="{1B10B12F-AED0-405E-920C-95E9DAD8E792}"/>
                </a:ext>
                <a:ext uri="{C183D7F6-B498-43B3-948B-1728B52AA6E4}">
                  <adec:decorative xmlns:adec="http://schemas.microsoft.com/office/drawing/2017/decorative" val="1"/>
                </a:ext>
              </a:extLst>
            </p:cNvPr>
            <p:cNvCxnSpPr>
              <a:cxnSpLocks/>
              <a:endCxn id="153" idx="2"/>
            </p:cNvCxnSpPr>
            <p:nvPr/>
          </p:nvCxnSpPr>
          <p:spPr>
            <a:xfrm flipV="1">
              <a:off x="8262354" y="2755553"/>
              <a:ext cx="1498022" cy="1258060"/>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4" name="Straight Connector 13">
              <a:extLst>
                <a:ext uri="{FF2B5EF4-FFF2-40B4-BE49-F238E27FC236}">
                  <a16:creationId xmlns:a16="http://schemas.microsoft.com/office/drawing/2014/main" id="{284A9EBE-87CE-4975-94BB-88ACBD0508E2}"/>
                </a:ext>
                <a:ext uri="{C183D7F6-B498-43B3-948B-1728B52AA6E4}">
                  <adec:decorative xmlns:adec="http://schemas.microsoft.com/office/drawing/2017/decorative" val="1"/>
                </a:ext>
              </a:extLst>
            </p:cNvPr>
            <p:cNvCxnSpPr>
              <a:cxnSpLocks/>
              <a:stCxn id="131" idx="0"/>
              <a:endCxn id="153" idx="3"/>
            </p:cNvCxnSpPr>
            <p:nvPr/>
          </p:nvCxnSpPr>
          <p:spPr>
            <a:xfrm flipH="1" flipV="1">
              <a:off x="10034987" y="2543373"/>
              <a:ext cx="1273186" cy="1425298"/>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6" name="Straight Connector 15">
              <a:extLst>
                <a:ext uri="{FF2B5EF4-FFF2-40B4-BE49-F238E27FC236}">
                  <a16:creationId xmlns:a16="http://schemas.microsoft.com/office/drawing/2014/main" id="{AEE44B15-74D0-4231-A270-AFABA9872263}"/>
                </a:ext>
                <a:ext uri="{C183D7F6-B498-43B3-948B-1728B52AA6E4}">
                  <adec:decorative xmlns:adec="http://schemas.microsoft.com/office/drawing/2017/decorative" val="1"/>
                </a:ext>
              </a:extLst>
            </p:cNvPr>
            <p:cNvCxnSpPr>
              <a:cxnSpLocks/>
              <a:stCxn id="98" idx="3"/>
              <a:endCxn id="131" idx="1"/>
            </p:cNvCxnSpPr>
            <p:nvPr/>
          </p:nvCxnSpPr>
          <p:spPr>
            <a:xfrm>
              <a:off x="8172794" y="2574646"/>
              <a:ext cx="2860768" cy="1606205"/>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7" name="Straight Connector 16">
              <a:extLst>
                <a:ext uri="{FF2B5EF4-FFF2-40B4-BE49-F238E27FC236}">
                  <a16:creationId xmlns:a16="http://schemas.microsoft.com/office/drawing/2014/main" id="{B4ACFFAE-6F93-4167-BA7F-6FEDF50301DC}"/>
                </a:ext>
                <a:ext uri="{C183D7F6-B498-43B3-948B-1728B52AA6E4}">
                  <adec:decorative xmlns:adec="http://schemas.microsoft.com/office/drawing/2017/decorative" val="1"/>
                </a:ext>
              </a:extLst>
            </p:cNvPr>
            <p:cNvCxnSpPr>
              <a:cxnSpLocks/>
              <a:stCxn id="153" idx="2"/>
              <a:endCxn id="120" idx="0"/>
            </p:cNvCxnSpPr>
            <p:nvPr/>
          </p:nvCxnSpPr>
          <p:spPr>
            <a:xfrm flipH="1">
              <a:off x="9513227" y="2755553"/>
              <a:ext cx="247149" cy="335424"/>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8" name="Straight Connector 17">
              <a:extLst>
                <a:ext uri="{FF2B5EF4-FFF2-40B4-BE49-F238E27FC236}">
                  <a16:creationId xmlns:a16="http://schemas.microsoft.com/office/drawing/2014/main" id="{B30C4715-CDC1-4763-AAD8-8F0588D98B4F}"/>
                </a:ext>
                <a:ext uri="{C183D7F6-B498-43B3-948B-1728B52AA6E4}">
                  <adec:decorative xmlns:adec="http://schemas.microsoft.com/office/drawing/2017/decorative" val="1"/>
                </a:ext>
              </a:extLst>
            </p:cNvPr>
            <p:cNvCxnSpPr>
              <a:cxnSpLocks/>
              <a:stCxn id="142" idx="1"/>
              <a:endCxn id="80" idx="666"/>
            </p:cNvCxnSpPr>
            <p:nvPr/>
          </p:nvCxnSpPr>
          <p:spPr>
            <a:xfrm flipH="1">
              <a:off x="8676432" y="3113793"/>
              <a:ext cx="1589139" cy="736777"/>
            </a:xfrm>
            <a:prstGeom prst="line">
              <a:avLst/>
            </a:prstGeom>
            <a:noFill/>
            <a:ln w="12700" cap="flat" cmpd="sng" algn="ctr">
              <a:solidFill>
                <a:schemeClr val="bg1">
                  <a:lumMod val="50000"/>
                </a:schemeClr>
              </a:solidFill>
              <a:prstDash val="sysDash"/>
              <a:headEnd type="none" w="med" len="med"/>
              <a:tailEnd type="none" w="med" len="med"/>
            </a:ln>
            <a:effectLst/>
          </p:spPr>
        </p:cxnSp>
        <p:cxnSp>
          <p:nvCxnSpPr>
            <p:cNvPr id="19" name="Straight Connector 18">
              <a:extLst>
                <a:ext uri="{FF2B5EF4-FFF2-40B4-BE49-F238E27FC236}">
                  <a16:creationId xmlns:a16="http://schemas.microsoft.com/office/drawing/2014/main" id="{A34BA431-6D97-4650-89E3-991619CEE62B}"/>
                </a:ext>
                <a:ext uri="{C183D7F6-B498-43B3-948B-1728B52AA6E4}">
                  <adec:decorative xmlns:adec="http://schemas.microsoft.com/office/drawing/2017/decorative" val="1"/>
                </a:ext>
              </a:extLst>
            </p:cNvPr>
            <p:cNvCxnSpPr>
              <a:cxnSpLocks/>
              <a:stCxn id="142" idx="1"/>
              <a:endCxn id="98" idx="3"/>
            </p:cNvCxnSpPr>
            <p:nvPr/>
          </p:nvCxnSpPr>
          <p:spPr>
            <a:xfrm flipH="1" flipV="1">
              <a:off x="8172794" y="2574646"/>
              <a:ext cx="2092777" cy="539147"/>
            </a:xfrm>
            <a:prstGeom prst="line">
              <a:avLst/>
            </a:prstGeom>
            <a:noFill/>
            <a:ln w="12700" cap="flat" cmpd="sng" algn="ctr">
              <a:solidFill>
                <a:schemeClr val="bg1">
                  <a:lumMod val="50000"/>
                </a:schemeClr>
              </a:solidFill>
              <a:prstDash val="sysDash"/>
              <a:headEnd type="none" w="med" len="med"/>
              <a:tailEnd type="none" w="med" len="med"/>
            </a:ln>
            <a:effectLst/>
          </p:spPr>
        </p:cxnSp>
        <p:sp>
          <p:nvSpPr>
            <p:cNvPr id="98" name="Rectangle 9">
              <a:extLst>
                <a:ext uri="{FF2B5EF4-FFF2-40B4-BE49-F238E27FC236}">
                  <a16:creationId xmlns:a16="http://schemas.microsoft.com/office/drawing/2014/main" id="{9D5E9494-7CB7-4B04-B9BC-AD062356AB7B}"/>
                </a:ext>
                <a:ext uri="{C183D7F6-B498-43B3-948B-1728B52AA6E4}">
                  <adec:decorative xmlns:adec="http://schemas.microsoft.com/office/drawing/2017/decorative" val="1"/>
                </a:ext>
              </a:extLst>
            </p:cNvPr>
            <p:cNvSpPr>
              <a:spLocks noChangeArrowheads="1"/>
            </p:cNvSpPr>
            <p:nvPr/>
          </p:nvSpPr>
          <p:spPr bwMode="auto">
            <a:xfrm>
              <a:off x="7623572" y="2362466"/>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D8018A3C-022B-42C4-B050-2070B88B66FB}"/>
                </a:ext>
                <a:ext uri="{C183D7F6-B498-43B3-948B-1728B52AA6E4}">
                  <adec:decorative xmlns:adec="http://schemas.microsoft.com/office/drawing/2017/decorative" val="1"/>
                </a:ext>
              </a:extLst>
            </p:cNvPr>
            <p:cNvSpPr>
              <a:spLocks noChangeShapeType="1"/>
            </p:cNvSpPr>
            <p:nvPr/>
          </p:nvSpPr>
          <p:spPr bwMode="auto">
            <a:xfrm flipH="1">
              <a:off x="7623572" y="2451163"/>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5" name="Oval 11">
              <a:extLst>
                <a:ext uri="{FF2B5EF4-FFF2-40B4-BE49-F238E27FC236}">
                  <a16:creationId xmlns:a16="http://schemas.microsoft.com/office/drawing/2014/main" id="{6CC6E0E1-50BE-42BA-A3A4-1A2D19090413}"/>
                </a:ext>
                <a:ext uri="{C183D7F6-B498-43B3-948B-1728B52AA6E4}">
                  <adec:decorative xmlns:adec="http://schemas.microsoft.com/office/drawing/2017/decorative" val="1"/>
                </a:ext>
              </a:extLst>
            </p:cNvPr>
            <p:cNvSpPr>
              <a:spLocks noChangeArrowheads="1"/>
            </p:cNvSpPr>
            <p:nvPr/>
          </p:nvSpPr>
          <p:spPr bwMode="auto">
            <a:xfrm>
              <a:off x="8011053" y="2392031"/>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12">
              <a:extLst>
                <a:ext uri="{FF2B5EF4-FFF2-40B4-BE49-F238E27FC236}">
                  <a16:creationId xmlns:a16="http://schemas.microsoft.com/office/drawing/2014/main" id="{E56D11DD-14B0-4EB3-BEAF-B9002D29E2B2}"/>
                </a:ext>
                <a:ext uri="{C183D7F6-B498-43B3-948B-1728B52AA6E4}">
                  <adec:decorative xmlns:adec="http://schemas.microsoft.com/office/drawing/2017/decorative" val="1"/>
                </a:ext>
              </a:extLst>
            </p:cNvPr>
            <p:cNvSpPr>
              <a:spLocks noChangeArrowheads="1"/>
            </p:cNvSpPr>
            <p:nvPr/>
          </p:nvSpPr>
          <p:spPr bwMode="auto">
            <a:xfrm>
              <a:off x="8056213" y="2392031"/>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7" name="Oval 13">
              <a:extLst>
                <a:ext uri="{FF2B5EF4-FFF2-40B4-BE49-F238E27FC236}">
                  <a16:creationId xmlns:a16="http://schemas.microsoft.com/office/drawing/2014/main" id="{547029CA-06C3-42E6-AE15-987E1FB1E85E}"/>
                </a:ext>
                <a:ext uri="{C183D7F6-B498-43B3-948B-1728B52AA6E4}">
                  <adec:decorative xmlns:adec="http://schemas.microsoft.com/office/drawing/2017/decorative" val="1"/>
                </a:ext>
              </a:extLst>
            </p:cNvPr>
            <p:cNvSpPr>
              <a:spLocks noChangeArrowheads="1"/>
            </p:cNvSpPr>
            <p:nvPr/>
          </p:nvSpPr>
          <p:spPr bwMode="auto">
            <a:xfrm>
              <a:off x="8099748" y="2392031"/>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D91737B5-B8AA-4765-8FBC-83964D6C9C4E}"/>
                </a:ext>
                <a:ext uri="{C183D7F6-B498-43B3-948B-1728B52AA6E4}">
                  <adec:decorative xmlns:adec="http://schemas.microsoft.com/office/drawing/2017/decorative" val="1"/>
                </a:ext>
              </a:extLst>
            </p:cNvPr>
            <p:cNvSpPr txBox="1"/>
            <p:nvPr/>
          </p:nvSpPr>
          <p:spPr>
            <a:xfrm>
              <a:off x="7684647" y="2481943"/>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66" name="Freeform: Shape 65">
              <a:extLst>
                <a:ext uri="{FF2B5EF4-FFF2-40B4-BE49-F238E27FC236}">
                  <a16:creationId xmlns:a16="http://schemas.microsoft.com/office/drawing/2014/main" id="{592EE8A4-FD02-4DDC-AA76-22B9350FC3D8}"/>
                </a:ext>
                <a:ext uri="{C183D7F6-B498-43B3-948B-1728B52AA6E4}">
                  <adec:decorative xmlns:adec="http://schemas.microsoft.com/office/drawing/2017/decorative" val="1"/>
                </a:ext>
              </a:extLst>
            </p:cNvPr>
            <p:cNvSpPr/>
            <p:nvPr/>
          </p:nvSpPr>
          <p:spPr>
            <a:xfrm rot="5400000">
              <a:off x="7845650" y="2630237"/>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sp>
          <p:nvSpPr>
            <p:cNvPr id="109" name="Rectangle 9">
              <a:extLst>
                <a:ext uri="{FF2B5EF4-FFF2-40B4-BE49-F238E27FC236}">
                  <a16:creationId xmlns:a16="http://schemas.microsoft.com/office/drawing/2014/main" id="{DF7149CA-1545-4E57-954C-539D5E15F75D}"/>
                </a:ext>
                <a:ext uri="{C183D7F6-B498-43B3-948B-1728B52AA6E4}">
                  <adec:decorative xmlns:adec="http://schemas.microsoft.com/office/drawing/2017/decorative" val="1"/>
                </a:ext>
              </a:extLst>
            </p:cNvPr>
            <p:cNvSpPr>
              <a:spLocks noChangeArrowheads="1"/>
            </p:cNvSpPr>
            <p:nvPr/>
          </p:nvSpPr>
          <p:spPr bwMode="auto">
            <a:xfrm>
              <a:off x="8099748" y="3666166"/>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0" name="Line 10">
              <a:extLst>
                <a:ext uri="{FF2B5EF4-FFF2-40B4-BE49-F238E27FC236}">
                  <a16:creationId xmlns:a16="http://schemas.microsoft.com/office/drawing/2014/main" id="{2FB67745-D278-452F-A8C9-C38B4ACDA0BF}"/>
                </a:ext>
                <a:ext uri="{C183D7F6-B498-43B3-948B-1728B52AA6E4}">
                  <adec:decorative xmlns:adec="http://schemas.microsoft.com/office/drawing/2017/decorative" val="1"/>
                </a:ext>
              </a:extLst>
            </p:cNvPr>
            <p:cNvSpPr>
              <a:spLocks noChangeShapeType="1"/>
            </p:cNvSpPr>
            <p:nvPr/>
          </p:nvSpPr>
          <p:spPr bwMode="auto">
            <a:xfrm flipH="1">
              <a:off x="8099748" y="3754863"/>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6" name="Oval 11">
              <a:extLst>
                <a:ext uri="{FF2B5EF4-FFF2-40B4-BE49-F238E27FC236}">
                  <a16:creationId xmlns:a16="http://schemas.microsoft.com/office/drawing/2014/main" id="{92E4B5C3-F39E-472F-9C0C-5FC80EB121BA}"/>
                </a:ext>
                <a:ext uri="{C183D7F6-B498-43B3-948B-1728B52AA6E4}">
                  <adec:decorative xmlns:adec="http://schemas.microsoft.com/office/drawing/2017/decorative" val="1"/>
                </a:ext>
              </a:extLst>
            </p:cNvPr>
            <p:cNvSpPr>
              <a:spLocks noChangeArrowheads="1"/>
            </p:cNvSpPr>
            <p:nvPr/>
          </p:nvSpPr>
          <p:spPr bwMode="auto">
            <a:xfrm>
              <a:off x="8487229" y="3695731"/>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7" name="Oval 12">
              <a:extLst>
                <a:ext uri="{FF2B5EF4-FFF2-40B4-BE49-F238E27FC236}">
                  <a16:creationId xmlns:a16="http://schemas.microsoft.com/office/drawing/2014/main" id="{E01B221F-6956-42F3-B29B-0D6EF6C856F2}"/>
                </a:ext>
                <a:ext uri="{C183D7F6-B498-43B3-948B-1728B52AA6E4}">
                  <adec:decorative xmlns:adec="http://schemas.microsoft.com/office/drawing/2017/decorative" val="1"/>
                </a:ext>
              </a:extLst>
            </p:cNvPr>
            <p:cNvSpPr>
              <a:spLocks noChangeArrowheads="1"/>
            </p:cNvSpPr>
            <p:nvPr/>
          </p:nvSpPr>
          <p:spPr bwMode="auto">
            <a:xfrm>
              <a:off x="8532389" y="3695731"/>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8" name="Oval 13">
              <a:extLst>
                <a:ext uri="{FF2B5EF4-FFF2-40B4-BE49-F238E27FC236}">
                  <a16:creationId xmlns:a16="http://schemas.microsoft.com/office/drawing/2014/main" id="{A07B418B-EFE2-489F-88E7-7F6F2A2C710E}"/>
                </a:ext>
                <a:ext uri="{C183D7F6-B498-43B3-948B-1728B52AA6E4}">
                  <adec:decorative xmlns:adec="http://schemas.microsoft.com/office/drawing/2017/decorative" val="1"/>
                </a:ext>
              </a:extLst>
            </p:cNvPr>
            <p:cNvSpPr>
              <a:spLocks noChangeArrowheads="1"/>
            </p:cNvSpPr>
            <p:nvPr/>
          </p:nvSpPr>
          <p:spPr bwMode="auto">
            <a:xfrm>
              <a:off x="8575924" y="3695731"/>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C218C1B0-0676-4749-B7E5-4A41D07D6F57}"/>
                </a:ext>
                <a:ext uri="{C183D7F6-B498-43B3-948B-1728B52AA6E4}">
                  <adec:decorative xmlns:adec="http://schemas.microsoft.com/office/drawing/2017/decorative" val="1"/>
                </a:ext>
              </a:extLst>
            </p:cNvPr>
            <p:cNvSpPr txBox="1"/>
            <p:nvPr/>
          </p:nvSpPr>
          <p:spPr>
            <a:xfrm>
              <a:off x="8160823" y="3785643"/>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03" name="Freeform: Shape 102">
              <a:extLst>
                <a:ext uri="{FF2B5EF4-FFF2-40B4-BE49-F238E27FC236}">
                  <a16:creationId xmlns:a16="http://schemas.microsoft.com/office/drawing/2014/main" id="{2731C9BF-DE0F-4A1D-8612-E29D4B271612}"/>
                </a:ext>
                <a:ext uri="{C183D7F6-B498-43B3-948B-1728B52AA6E4}">
                  <adec:decorative xmlns:adec="http://schemas.microsoft.com/office/drawing/2017/decorative" val="1"/>
                </a:ext>
              </a:extLst>
            </p:cNvPr>
            <p:cNvSpPr/>
            <p:nvPr/>
          </p:nvSpPr>
          <p:spPr>
            <a:xfrm rot="5400000">
              <a:off x="8321826" y="3933937"/>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sp>
          <p:nvSpPr>
            <p:cNvPr id="120" name="Rectangle 9">
              <a:extLst>
                <a:ext uri="{FF2B5EF4-FFF2-40B4-BE49-F238E27FC236}">
                  <a16:creationId xmlns:a16="http://schemas.microsoft.com/office/drawing/2014/main" id="{BB223E2D-64FE-482E-9E2A-C7469F2A8AA5}"/>
                </a:ext>
                <a:ext uri="{C183D7F6-B498-43B3-948B-1728B52AA6E4}">
                  <adec:decorative xmlns:adec="http://schemas.microsoft.com/office/drawing/2017/decorative" val="1"/>
                </a:ext>
              </a:extLst>
            </p:cNvPr>
            <p:cNvSpPr>
              <a:spLocks noChangeArrowheads="1"/>
            </p:cNvSpPr>
            <p:nvPr/>
          </p:nvSpPr>
          <p:spPr bwMode="auto">
            <a:xfrm>
              <a:off x="9238616" y="3090977"/>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1" name="Line 10">
              <a:extLst>
                <a:ext uri="{FF2B5EF4-FFF2-40B4-BE49-F238E27FC236}">
                  <a16:creationId xmlns:a16="http://schemas.microsoft.com/office/drawing/2014/main" id="{AE554C5F-E6CB-4620-A954-BC026C7AAABA}"/>
                </a:ext>
                <a:ext uri="{C183D7F6-B498-43B3-948B-1728B52AA6E4}">
                  <adec:decorative xmlns:adec="http://schemas.microsoft.com/office/drawing/2017/decorative" val="1"/>
                </a:ext>
              </a:extLst>
            </p:cNvPr>
            <p:cNvSpPr>
              <a:spLocks noChangeShapeType="1"/>
            </p:cNvSpPr>
            <p:nvPr/>
          </p:nvSpPr>
          <p:spPr bwMode="auto">
            <a:xfrm flipH="1">
              <a:off x="9238616" y="3179674"/>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7" name="Oval 11">
              <a:extLst>
                <a:ext uri="{FF2B5EF4-FFF2-40B4-BE49-F238E27FC236}">
                  <a16:creationId xmlns:a16="http://schemas.microsoft.com/office/drawing/2014/main" id="{7A3377BF-CF36-422C-B419-DF43A46394EE}"/>
                </a:ext>
                <a:ext uri="{C183D7F6-B498-43B3-948B-1728B52AA6E4}">
                  <adec:decorative xmlns:adec="http://schemas.microsoft.com/office/drawing/2017/decorative" val="1"/>
                </a:ext>
              </a:extLst>
            </p:cNvPr>
            <p:cNvSpPr>
              <a:spLocks noChangeArrowheads="1"/>
            </p:cNvSpPr>
            <p:nvPr/>
          </p:nvSpPr>
          <p:spPr bwMode="auto">
            <a:xfrm>
              <a:off x="9626097" y="3120542"/>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8" name="Oval 12">
              <a:extLst>
                <a:ext uri="{FF2B5EF4-FFF2-40B4-BE49-F238E27FC236}">
                  <a16:creationId xmlns:a16="http://schemas.microsoft.com/office/drawing/2014/main" id="{D58D95C9-E952-4B78-852C-4D66FE2B073B}"/>
                </a:ext>
                <a:ext uri="{C183D7F6-B498-43B3-948B-1728B52AA6E4}">
                  <adec:decorative xmlns:adec="http://schemas.microsoft.com/office/drawing/2017/decorative" val="1"/>
                </a:ext>
              </a:extLst>
            </p:cNvPr>
            <p:cNvSpPr>
              <a:spLocks noChangeArrowheads="1"/>
            </p:cNvSpPr>
            <p:nvPr/>
          </p:nvSpPr>
          <p:spPr bwMode="auto">
            <a:xfrm>
              <a:off x="9671257" y="3120542"/>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9" name="Oval 13">
              <a:extLst>
                <a:ext uri="{FF2B5EF4-FFF2-40B4-BE49-F238E27FC236}">
                  <a16:creationId xmlns:a16="http://schemas.microsoft.com/office/drawing/2014/main" id="{688E0410-6E0D-435D-B93D-E9C72CD7F248}"/>
                </a:ext>
                <a:ext uri="{C183D7F6-B498-43B3-948B-1728B52AA6E4}">
                  <adec:decorative xmlns:adec="http://schemas.microsoft.com/office/drawing/2017/decorative" val="1"/>
                </a:ext>
              </a:extLst>
            </p:cNvPr>
            <p:cNvSpPr>
              <a:spLocks noChangeArrowheads="1"/>
            </p:cNvSpPr>
            <p:nvPr/>
          </p:nvSpPr>
          <p:spPr bwMode="auto">
            <a:xfrm>
              <a:off x="9714792" y="3120542"/>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554B8B90-FA55-4643-A4BC-97CF24F349FD}"/>
                </a:ext>
                <a:ext uri="{C183D7F6-B498-43B3-948B-1728B52AA6E4}">
                  <adec:decorative xmlns:adec="http://schemas.microsoft.com/office/drawing/2017/decorative" val="1"/>
                </a:ext>
              </a:extLst>
            </p:cNvPr>
            <p:cNvSpPr txBox="1"/>
            <p:nvPr/>
          </p:nvSpPr>
          <p:spPr>
            <a:xfrm>
              <a:off x="9299691" y="3210454"/>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14" name="Freeform: Shape 113">
              <a:extLst>
                <a:ext uri="{FF2B5EF4-FFF2-40B4-BE49-F238E27FC236}">
                  <a16:creationId xmlns:a16="http://schemas.microsoft.com/office/drawing/2014/main" id="{5180476B-88D8-4F0A-860F-0A6A2D8A5B3F}"/>
                </a:ext>
                <a:ext uri="{C183D7F6-B498-43B3-948B-1728B52AA6E4}">
                  <adec:decorative xmlns:adec="http://schemas.microsoft.com/office/drawing/2017/decorative" val="1"/>
                </a:ext>
              </a:extLst>
            </p:cNvPr>
            <p:cNvSpPr/>
            <p:nvPr/>
          </p:nvSpPr>
          <p:spPr>
            <a:xfrm rot="5400000">
              <a:off x="9460694" y="3358748"/>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sp>
          <p:nvSpPr>
            <p:cNvPr id="131" name="Rectangle 9">
              <a:extLst>
                <a:ext uri="{FF2B5EF4-FFF2-40B4-BE49-F238E27FC236}">
                  <a16:creationId xmlns:a16="http://schemas.microsoft.com/office/drawing/2014/main" id="{1C10DEF0-2B91-4A75-801D-56CDFB5661C2}"/>
                </a:ext>
                <a:ext uri="{C183D7F6-B498-43B3-948B-1728B52AA6E4}">
                  <adec:decorative xmlns:adec="http://schemas.microsoft.com/office/drawing/2017/decorative" val="1"/>
                </a:ext>
              </a:extLst>
            </p:cNvPr>
            <p:cNvSpPr>
              <a:spLocks noChangeArrowheads="1"/>
            </p:cNvSpPr>
            <p:nvPr/>
          </p:nvSpPr>
          <p:spPr bwMode="auto">
            <a:xfrm>
              <a:off x="11033562" y="3968671"/>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2" name="Line 10">
              <a:extLst>
                <a:ext uri="{FF2B5EF4-FFF2-40B4-BE49-F238E27FC236}">
                  <a16:creationId xmlns:a16="http://schemas.microsoft.com/office/drawing/2014/main" id="{3C7DFB80-4BB3-4F98-A070-CEE2EC1EF90D}"/>
                </a:ext>
                <a:ext uri="{C183D7F6-B498-43B3-948B-1728B52AA6E4}">
                  <adec:decorative xmlns:adec="http://schemas.microsoft.com/office/drawing/2017/decorative" val="1"/>
                </a:ext>
              </a:extLst>
            </p:cNvPr>
            <p:cNvSpPr>
              <a:spLocks noChangeShapeType="1"/>
            </p:cNvSpPr>
            <p:nvPr/>
          </p:nvSpPr>
          <p:spPr bwMode="auto">
            <a:xfrm flipH="1">
              <a:off x="11033562" y="4057368"/>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8" name="Oval 11">
              <a:extLst>
                <a:ext uri="{FF2B5EF4-FFF2-40B4-BE49-F238E27FC236}">
                  <a16:creationId xmlns:a16="http://schemas.microsoft.com/office/drawing/2014/main" id="{8081B329-C7CC-4AC8-9E41-009759999A98}"/>
                </a:ext>
                <a:ext uri="{C183D7F6-B498-43B3-948B-1728B52AA6E4}">
                  <adec:decorative xmlns:adec="http://schemas.microsoft.com/office/drawing/2017/decorative" val="1"/>
                </a:ext>
              </a:extLst>
            </p:cNvPr>
            <p:cNvSpPr>
              <a:spLocks noChangeArrowheads="1"/>
            </p:cNvSpPr>
            <p:nvPr/>
          </p:nvSpPr>
          <p:spPr bwMode="auto">
            <a:xfrm>
              <a:off x="11421043" y="39982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9" name="Oval 12">
              <a:extLst>
                <a:ext uri="{FF2B5EF4-FFF2-40B4-BE49-F238E27FC236}">
                  <a16:creationId xmlns:a16="http://schemas.microsoft.com/office/drawing/2014/main" id="{586A391F-944D-4C2C-A173-229F9575DBA8}"/>
                </a:ext>
                <a:ext uri="{C183D7F6-B498-43B3-948B-1728B52AA6E4}">
                  <adec:decorative xmlns:adec="http://schemas.microsoft.com/office/drawing/2017/decorative" val="1"/>
                </a:ext>
              </a:extLst>
            </p:cNvPr>
            <p:cNvSpPr>
              <a:spLocks noChangeArrowheads="1"/>
            </p:cNvSpPr>
            <p:nvPr/>
          </p:nvSpPr>
          <p:spPr bwMode="auto">
            <a:xfrm>
              <a:off x="11466203" y="39982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0" name="Oval 13">
              <a:extLst>
                <a:ext uri="{FF2B5EF4-FFF2-40B4-BE49-F238E27FC236}">
                  <a16:creationId xmlns:a16="http://schemas.microsoft.com/office/drawing/2014/main" id="{DA0A184A-A30B-4209-B18E-887B380D09A5}"/>
                </a:ext>
                <a:ext uri="{C183D7F6-B498-43B3-948B-1728B52AA6E4}">
                  <adec:decorative xmlns:adec="http://schemas.microsoft.com/office/drawing/2017/decorative" val="1"/>
                </a:ext>
              </a:extLst>
            </p:cNvPr>
            <p:cNvSpPr>
              <a:spLocks noChangeArrowheads="1"/>
            </p:cNvSpPr>
            <p:nvPr/>
          </p:nvSpPr>
          <p:spPr bwMode="auto">
            <a:xfrm>
              <a:off x="11509738" y="39982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7DEAC171-B552-4929-8719-FB4735768253}"/>
                </a:ext>
                <a:ext uri="{C183D7F6-B498-43B3-948B-1728B52AA6E4}">
                  <adec:decorative xmlns:adec="http://schemas.microsoft.com/office/drawing/2017/decorative" val="1"/>
                </a:ext>
              </a:extLst>
            </p:cNvPr>
            <p:cNvSpPr txBox="1"/>
            <p:nvPr/>
          </p:nvSpPr>
          <p:spPr>
            <a:xfrm>
              <a:off x="11094637" y="4088148"/>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25" name="Freeform: Shape 124">
              <a:extLst>
                <a:ext uri="{FF2B5EF4-FFF2-40B4-BE49-F238E27FC236}">
                  <a16:creationId xmlns:a16="http://schemas.microsoft.com/office/drawing/2014/main" id="{5C8087E5-CFB2-4A68-B03A-F4C21777CF35}"/>
                </a:ext>
                <a:ext uri="{C183D7F6-B498-43B3-948B-1728B52AA6E4}">
                  <adec:decorative xmlns:adec="http://schemas.microsoft.com/office/drawing/2017/decorative" val="1"/>
                </a:ext>
              </a:extLst>
            </p:cNvPr>
            <p:cNvSpPr/>
            <p:nvPr/>
          </p:nvSpPr>
          <p:spPr>
            <a:xfrm rot="5400000">
              <a:off x="11255640" y="4236442"/>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sp>
          <p:nvSpPr>
            <p:cNvPr id="142" name="Rectangle 9">
              <a:extLst>
                <a:ext uri="{FF2B5EF4-FFF2-40B4-BE49-F238E27FC236}">
                  <a16:creationId xmlns:a16="http://schemas.microsoft.com/office/drawing/2014/main" id="{6C65306B-458A-42A5-A35E-51246FB69173}"/>
                </a:ext>
                <a:ext uri="{C183D7F6-B498-43B3-948B-1728B52AA6E4}">
                  <adec:decorative xmlns:adec="http://schemas.microsoft.com/office/drawing/2017/decorative" val="1"/>
                </a:ext>
              </a:extLst>
            </p:cNvPr>
            <p:cNvSpPr>
              <a:spLocks noChangeArrowheads="1"/>
            </p:cNvSpPr>
            <p:nvPr/>
          </p:nvSpPr>
          <p:spPr bwMode="auto">
            <a:xfrm>
              <a:off x="10265571" y="2901613"/>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7BB5BE05-0D4F-44B5-8C4C-74E57513022B}"/>
                </a:ext>
                <a:ext uri="{C183D7F6-B498-43B3-948B-1728B52AA6E4}">
                  <adec:decorative xmlns:adec="http://schemas.microsoft.com/office/drawing/2017/decorative" val="1"/>
                </a:ext>
              </a:extLst>
            </p:cNvPr>
            <p:cNvSpPr>
              <a:spLocks noChangeShapeType="1"/>
            </p:cNvSpPr>
            <p:nvPr/>
          </p:nvSpPr>
          <p:spPr bwMode="auto">
            <a:xfrm flipH="1">
              <a:off x="10265571" y="2990310"/>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9" name="Oval 11">
              <a:extLst>
                <a:ext uri="{FF2B5EF4-FFF2-40B4-BE49-F238E27FC236}">
                  <a16:creationId xmlns:a16="http://schemas.microsoft.com/office/drawing/2014/main" id="{F789B3C3-2E3A-4135-A50B-2C013309FC2A}"/>
                </a:ext>
                <a:ext uri="{C183D7F6-B498-43B3-948B-1728B52AA6E4}">
                  <adec:decorative xmlns:adec="http://schemas.microsoft.com/office/drawing/2017/decorative" val="1"/>
                </a:ext>
              </a:extLst>
            </p:cNvPr>
            <p:cNvSpPr>
              <a:spLocks noChangeArrowheads="1"/>
            </p:cNvSpPr>
            <p:nvPr/>
          </p:nvSpPr>
          <p:spPr bwMode="auto">
            <a:xfrm>
              <a:off x="10653052" y="2931178"/>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0" name="Oval 12">
              <a:extLst>
                <a:ext uri="{FF2B5EF4-FFF2-40B4-BE49-F238E27FC236}">
                  <a16:creationId xmlns:a16="http://schemas.microsoft.com/office/drawing/2014/main" id="{D7857DCE-1764-440E-9AFE-0FA4E97AFA32}"/>
                </a:ext>
                <a:ext uri="{C183D7F6-B498-43B3-948B-1728B52AA6E4}">
                  <adec:decorative xmlns:adec="http://schemas.microsoft.com/office/drawing/2017/decorative" val="1"/>
                </a:ext>
              </a:extLst>
            </p:cNvPr>
            <p:cNvSpPr>
              <a:spLocks noChangeArrowheads="1"/>
            </p:cNvSpPr>
            <p:nvPr/>
          </p:nvSpPr>
          <p:spPr bwMode="auto">
            <a:xfrm>
              <a:off x="10698212" y="2931178"/>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Oval 13">
              <a:extLst>
                <a:ext uri="{FF2B5EF4-FFF2-40B4-BE49-F238E27FC236}">
                  <a16:creationId xmlns:a16="http://schemas.microsoft.com/office/drawing/2014/main" id="{37E1D600-6B1E-41C4-BB91-A338C89A7274}"/>
                </a:ext>
                <a:ext uri="{C183D7F6-B498-43B3-948B-1728B52AA6E4}">
                  <adec:decorative xmlns:adec="http://schemas.microsoft.com/office/drawing/2017/decorative" val="1"/>
                </a:ext>
              </a:extLst>
            </p:cNvPr>
            <p:cNvSpPr>
              <a:spLocks noChangeArrowheads="1"/>
            </p:cNvSpPr>
            <p:nvPr/>
          </p:nvSpPr>
          <p:spPr bwMode="auto">
            <a:xfrm>
              <a:off x="10741747" y="2931178"/>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A172E317-1CB4-44CA-8D5C-5365857B6E61}"/>
                </a:ext>
                <a:ext uri="{C183D7F6-B498-43B3-948B-1728B52AA6E4}">
                  <adec:decorative xmlns:adec="http://schemas.microsoft.com/office/drawing/2017/decorative" val="1"/>
                </a:ext>
              </a:extLst>
            </p:cNvPr>
            <p:cNvSpPr txBox="1"/>
            <p:nvPr/>
          </p:nvSpPr>
          <p:spPr>
            <a:xfrm>
              <a:off x="10326646" y="3021090"/>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36" name="Freeform: Shape 135">
              <a:extLst>
                <a:ext uri="{FF2B5EF4-FFF2-40B4-BE49-F238E27FC236}">
                  <a16:creationId xmlns:a16="http://schemas.microsoft.com/office/drawing/2014/main" id="{D859C9B2-610E-4FE3-BA55-75BB3F94F0CB}"/>
                </a:ext>
                <a:ext uri="{C183D7F6-B498-43B3-948B-1728B52AA6E4}">
                  <adec:decorative xmlns:adec="http://schemas.microsoft.com/office/drawing/2017/decorative" val="1"/>
                </a:ext>
              </a:extLst>
            </p:cNvPr>
            <p:cNvSpPr/>
            <p:nvPr/>
          </p:nvSpPr>
          <p:spPr>
            <a:xfrm rot="5400000">
              <a:off x="10487649" y="3169384"/>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sp>
          <p:nvSpPr>
            <p:cNvPr id="153" name="Rectangle 9">
              <a:extLst>
                <a:ext uri="{FF2B5EF4-FFF2-40B4-BE49-F238E27FC236}">
                  <a16:creationId xmlns:a16="http://schemas.microsoft.com/office/drawing/2014/main" id="{AB4C1027-FBCC-4F0E-A45B-B901289C53F6}"/>
                </a:ext>
                <a:ext uri="{C183D7F6-B498-43B3-948B-1728B52AA6E4}">
                  <adec:decorative xmlns:adec="http://schemas.microsoft.com/office/drawing/2017/decorative" val="1"/>
                </a:ext>
              </a:extLst>
            </p:cNvPr>
            <p:cNvSpPr>
              <a:spLocks noChangeArrowheads="1"/>
            </p:cNvSpPr>
            <p:nvPr/>
          </p:nvSpPr>
          <p:spPr bwMode="auto">
            <a:xfrm>
              <a:off x="9485765" y="2331193"/>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4" name="Line 10">
              <a:extLst>
                <a:ext uri="{FF2B5EF4-FFF2-40B4-BE49-F238E27FC236}">
                  <a16:creationId xmlns:a16="http://schemas.microsoft.com/office/drawing/2014/main" id="{9DA6AC76-7BBF-42B9-AFF2-957BB494A8D9}"/>
                </a:ext>
                <a:ext uri="{C183D7F6-B498-43B3-948B-1728B52AA6E4}">
                  <adec:decorative xmlns:adec="http://schemas.microsoft.com/office/drawing/2017/decorative" val="1"/>
                </a:ext>
              </a:extLst>
            </p:cNvPr>
            <p:cNvSpPr>
              <a:spLocks noChangeShapeType="1"/>
            </p:cNvSpPr>
            <p:nvPr/>
          </p:nvSpPr>
          <p:spPr bwMode="auto">
            <a:xfrm flipH="1">
              <a:off x="9485765" y="2419890"/>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0" name="Oval 11">
              <a:extLst>
                <a:ext uri="{FF2B5EF4-FFF2-40B4-BE49-F238E27FC236}">
                  <a16:creationId xmlns:a16="http://schemas.microsoft.com/office/drawing/2014/main" id="{A3F3909A-9B70-4B1F-9D35-7D82C1946C3A}"/>
                </a:ext>
                <a:ext uri="{C183D7F6-B498-43B3-948B-1728B52AA6E4}">
                  <adec:decorative xmlns:adec="http://schemas.microsoft.com/office/drawing/2017/decorative" val="1"/>
                </a:ext>
              </a:extLst>
            </p:cNvPr>
            <p:cNvSpPr>
              <a:spLocks noChangeArrowheads="1"/>
            </p:cNvSpPr>
            <p:nvPr/>
          </p:nvSpPr>
          <p:spPr bwMode="auto">
            <a:xfrm>
              <a:off x="9873246" y="2360758"/>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1" name="Oval 12">
              <a:extLst>
                <a:ext uri="{FF2B5EF4-FFF2-40B4-BE49-F238E27FC236}">
                  <a16:creationId xmlns:a16="http://schemas.microsoft.com/office/drawing/2014/main" id="{F49BE519-A49A-43EF-B5C4-3328BB72F215}"/>
                </a:ext>
                <a:ext uri="{C183D7F6-B498-43B3-948B-1728B52AA6E4}">
                  <adec:decorative xmlns:adec="http://schemas.microsoft.com/office/drawing/2017/decorative" val="1"/>
                </a:ext>
              </a:extLst>
            </p:cNvPr>
            <p:cNvSpPr>
              <a:spLocks noChangeArrowheads="1"/>
            </p:cNvSpPr>
            <p:nvPr/>
          </p:nvSpPr>
          <p:spPr bwMode="auto">
            <a:xfrm>
              <a:off x="9918406" y="2360758"/>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52" name="Oval 13">
              <a:extLst>
                <a:ext uri="{FF2B5EF4-FFF2-40B4-BE49-F238E27FC236}">
                  <a16:creationId xmlns:a16="http://schemas.microsoft.com/office/drawing/2014/main" id="{6770B88F-C91F-42D9-A37E-999B432F5256}"/>
                </a:ext>
                <a:ext uri="{C183D7F6-B498-43B3-948B-1728B52AA6E4}">
                  <adec:decorative xmlns:adec="http://schemas.microsoft.com/office/drawing/2017/decorative" val="1"/>
                </a:ext>
              </a:extLst>
            </p:cNvPr>
            <p:cNvSpPr>
              <a:spLocks noChangeArrowheads="1"/>
            </p:cNvSpPr>
            <p:nvPr/>
          </p:nvSpPr>
          <p:spPr bwMode="auto">
            <a:xfrm>
              <a:off x="9961941" y="2360758"/>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6" name="TextBox 145">
              <a:extLst>
                <a:ext uri="{FF2B5EF4-FFF2-40B4-BE49-F238E27FC236}">
                  <a16:creationId xmlns:a16="http://schemas.microsoft.com/office/drawing/2014/main" id="{2E3186D1-EC0F-4CB2-B559-1E65F50A3E32}"/>
                </a:ext>
                <a:ext uri="{C183D7F6-B498-43B3-948B-1728B52AA6E4}">
                  <adec:decorative xmlns:adec="http://schemas.microsoft.com/office/drawing/2017/decorative" val="1"/>
                </a:ext>
              </a:extLst>
            </p:cNvPr>
            <p:cNvSpPr txBox="1"/>
            <p:nvPr/>
          </p:nvSpPr>
          <p:spPr>
            <a:xfrm>
              <a:off x="9546840" y="2450670"/>
              <a:ext cx="427070"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normalizeH="0" noProof="0">
                  <a:ln>
                    <a:noFill/>
                  </a:ln>
                  <a:solidFill>
                    <a:schemeClr val="tx2"/>
                  </a:solidFill>
                  <a:effectLst/>
                  <a:uLnTx/>
                  <a:uFillTx/>
                  <a:latin typeface="Segoe UI" panose="020B0502040204020203" pitchFamily="34" charset="0"/>
                  <a:cs typeface="Segoe UI" panose="020B0502040204020203" pitchFamily="34" charset="0"/>
                </a:rPr>
                <a:t>Airport </a:t>
              </a:r>
            </a:p>
          </p:txBody>
        </p:sp>
        <p:sp>
          <p:nvSpPr>
            <p:cNvPr id="147" name="Freeform: Shape 146">
              <a:extLst>
                <a:ext uri="{FF2B5EF4-FFF2-40B4-BE49-F238E27FC236}">
                  <a16:creationId xmlns:a16="http://schemas.microsoft.com/office/drawing/2014/main" id="{3E3B280B-A603-471E-A045-E9A157537851}"/>
                </a:ext>
                <a:ext uri="{C183D7F6-B498-43B3-948B-1728B52AA6E4}">
                  <adec:decorative xmlns:adec="http://schemas.microsoft.com/office/drawing/2017/decorative" val="1"/>
                </a:ext>
              </a:extLst>
            </p:cNvPr>
            <p:cNvSpPr/>
            <p:nvPr/>
          </p:nvSpPr>
          <p:spPr>
            <a:xfrm rot="5400000">
              <a:off x="9707843" y="2598964"/>
              <a:ext cx="106041" cy="124483"/>
            </a:xfrm>
            <a:custGeom>
              <a:avLst/>
              <a:gdLst/>
              <a:ahLst/>
              <a:cxnLst/>
              <a:rect l="0" t="0" r="0" b="0"/>
              <a:pathLst>
                <a:path w="106040" h="124482">
                  <a:moveTo>
                    <a:pt x="105529" y="90160"/>
                  </a:moveTo>
                  <a:lnTo>
                    <a:pt x="105529" y="76329"/>
                  </a:lnTo>
                  <a:lnTo>
                    <a:pt x="60961" y="44824"/>
                  </a:lnTo>
                  <a:lnTo>
                    <a:pt x="60961" y="14856"/>
                  </a:lnTo>
                  <a:cubicBezTo>
                    <a:pt x="60961" y="8862"/>
                    <a:pt x="57887" y="1025"/>
                    <a:pt x="53277" y="1025"/>
                  </a:cubicBezTo>
                  <a:cubicBezTo>
                    <a:pt x="48820" y="1025"/>
                    <a:pt x="45592" y="8862"/>
                    <a:pt x="45592" y="14856"/>
                  </a:cubicBezTo>
                  <a:lnTo>
                    <a:pt x="45592" y="44824"/>
                  </a:lnTo>
                  <a:lnTo>
                    <a:pt x="1025" y="76329"/>
                  </a:lnTo>
                  <a:lnTo>
                    <a:pt x="1025" y="90160"/>
                  </a:lnTo>
                  <a:lnTo>
                    <a:pt x="45592" y="67876"/>
                  </a:lnTo>
                  <a:lnTo>
                    <a:pt x="45592" y="101379"/>
                  </a:lnTo>
                  <a:lnTo>
                    <a:pt x="30224" y="114749"/>
                  </a:lnTo>
                  <a:lnTo>
                    <a:pt x="30224" y="123970"/>
                  </a:lnTo>
                  <a:lnTo>
                    <a:pt x="53277" y="114749"/>
                  </a:lnTo>
                  <a:lnTo>
                    <a:pt x="76329" y="123970"/>
                  </a:lnTo>
                  <a:lnTo>
                    <a:pt x="76329" y="114749"/>
                  </a:lnTo>
                  <a:lnTo>
                    <a:pt x="60961" y="101379"/>
                  </a:lnTo>
                  <a:lnTo>
                    <a:pt x="60961" y="67876"/>
                  </a:lnTo>
                  <a:lnTo>
                    <a:pt x="105529" y="90160"/>
                  </a:lnTo>
                  <a:close/>
                </a:path>
              </a:pathLst>
            </a:custGeom>
            <a:noFill/>
            <a:ln w="9525" cap="flat">
              <a:solidFill>
                <a:schemeClr val="tx2"/>
              </a:solidFill>
              <a:prstDash val="solid"/>
              <a:miter/>
            </a:ln>
          </p:spPr>
          <p:txBody>
            <a:bodyPr/>
            <a:lstStyle/>
            <a:p>
              <a:endParaRPr lang="en-US"/>
            </a:p>
          </p:txBody>
        </p:sp>
      </p:grpSp>
      <p:pic>
        <p:nvPicPr>
          <p:cNvPr id="181" name="Picture 54" descr="Vehicle model.">
            <a:extLst>
              <a:ext uri="{FF2B5EF4-FFF2-40B4-BE49-F238E27FC236}">
                <a16:creationId xmlns:a16="http://schemas.microsoft.com/office/drawing/2014/main" id="{580FE981-0C83-4749-84AD-E5F2E4F3B20C}"/>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sp>
        <p:nvSpPr>
          <p:cNvPr id="9" name="Content Placeholder 8">
            <a:extLst>
              <a:ext uri="{FF2B5EF4-FFF2-40B4-BE49-F238E27FC236}">
                <a16:creationId xmlns:a16="http://schemas.microsoft.com/office/drawing/2014/main" id="{055093C1-24E0-4E96-A02C-9742DB257800}"/>
              </a:ext>
            </a:extLst>
          </p:cNvPr>
          <p:cNvSpPr>
            <a:spLocks noGrp="1"/>
          </p:cNvSpPr>
          <p:nvPr>
            <p:ph sz="quarter" idx="11"/>
          </p:nvPr>
        </p:nvSpPr>
        <p:spPr>
          <a:xfrm>
            <a:off x="408705" y="6414137"/>
            <a:ext cx="2255731" cy="279400"/>
          </a:xfrm>
        </p:spPr>
        <p:txBody>
          <a:bodyPr/>
          <a:lstStyle/>
          <a:p>
            <a:pPr lvl="0" defTabSz="914400">
              <a:lnSpc>
                <a:spcPct val="90000"/>
              </a:lnSpc>
              <a:spcBef>
                <a:spcPts val="0"/>
              </a:spcBef>
              <a:spcAft>
                <a:spcPts val="600"/>
              </a:spcAft>
              <a:buSzTx/>
              <a:defRPr/>
            </a:pPr>
            <a:r>
              <a:rPr lang="en-US" sz="1000" kern="0">
                <a:solidFill>
                  <a:srgbClr val="227B6D"/>
                </a:solidFill>
                <a:latin typeface="Segoe UI" panose="020B0502040204020203" pitchFamily="34" charset="0"/>
                <a:cs typeface="Segoe UI" panose="020B0502040204020203" pitchFamily="34" charset="0"/>
              </a:rPr>
              <a:t>Example – </a:t>
            </a:r>
            <a:r>
              <a:rPr lang="en-US" sz="1000" kern="0">
                <a:solidFill>
                  <a:srgbClr val="227B6D"/>
                </a:solidFill>
                <a:latin typeface="Segoe UI Semilight"/>
                <a:cs typeface="Segoe UI" panose="020B0502040204020203" pitchFamily="34" charset="0"/>
              </a:rPr>
              <a:t>Contoso Connected Car</a:t>
            </a:r>
            <a:endParaRPr lang="en-US"/>
          </a:p>
        </p:txBody>
      </p:sp>
    </p:spTree>
    <p:extLst>
      <p:ext uri="{BB962C8B-B14F-4D97-AF65-F5344CB8AC3E}">
        <p14:creationId xmlns:p14="http://schemas.microsoft.com/office/powerpoint/2010/main" val="6622964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ED74-5FF9-46EE-85A5-479B8BB12074}"/>
              </a:ext>
            </a:extLst>
          </p:cNvPr>
          <p:cNvSpPr>
            <a:spLocks noGrp="1"/>
          </p:cNvSpPr>
          <p:nvPr>
            <p:ph type="title"/>
          </p:nvPr>
        </p:nvSpPr>
        <p:spPr>
          <a:xfrm>
            <a:off x="591849" y="459136"/>
            <a:ext cx="11011346" cy="553637"/>
          </a:xfrm>
        </p:spPr>
        <p:txBody>
          <a:bodyPr>
            <a:normAutofit fontScale="90000"/>
          </a:bodyPr>
          <a:lstStyle/>
          <a:p>
            <a:r>
              <a:rPr lang="en-US"/>
              <a:t>What is Azure Cosmos DB?</a:t>
            </a:r>
          </a:p>
        </p:txBody>
      </p:sp>
      <p:sp>
        <p:nvSpPr>
          <p:cNvPr id="3" name="Content Placeholder 2">
            <a:extLst>
              <a:ext uri="{FF2B5EF4-FFF2-40B4-BE49-F238E27FC236}">
                <a16:creationId xmlns:a16="http://schemas.microsoft.com/office/drawing/2014/main" id="{E9848F2B-E31E-4D82-B792-F2A71ADDB861}"/>
              </a:ext>
            </a:extLst>
          </p:cNvPr>
          <p:cNvSpPr>
            <a:spLocks noGrp="1"/>
          </p:cNvSpPr>
          <p:nvPr>
            <p:ph sz="quarter" idx="10"/>
          </p:nvPr>
        </p:nvSpPr>
        <p:spPr>
          <a:xfrm>
            <a:off x="588106" y="2264843"/>
            <a:ext cx="11011664" cy="492122"/>
          </a:xfrm>
        </p:spPr>
        <p:txBody>
          <a:bodyPr>
            <a:normAutofit fontScale="92500" lnSpcReduction="10000"/>
          </a:bodyPr>
          <a:lstStyle/>
          <a:p>
            <a:pPr marL="0" indent="0" algn="ctr">
              <a:buNone/>
            </a:pPr>
            <a:r>
              <a:rPr lang="en-US" sz="3198"/>
              <a:t>Microsoft's NoSQL database on Azure</a:t>
            </a:r>
            <a:endParaRPr lang="en-US" sz="3198">
              <a:solidFill>
                <a:schemeClr val="accent3">
                  <a:lumMod val="60000"/>
                  <a:lumOff val="40000"/>
                </a:schemeClr>
              </a:solidFill>
            </a:endParaRPr>
          </a:p>
        </p:txBody>
      </p:sp>
      <p:grpSp>
        <p:nvGrpSpPr>
          <p:cNvPr id="31" name="Group 30">
            <a:extLst>
              <a:ext uri="{FF2B5EF4-FFF2-40B4-BE49-F238E27FC236}">
                <a16:creationId xmlns:a16="http://schemas.microsoft.com/office/drawing/2014/main" id="{40A8B210-CA9A-4376-BE03-B607D1F129E6}"/>
              </a:ext>
            </a:extLst>
          </p:cNvPr>
          <p:cNvGrpSpPr/>
          <p:nvPr/>
        </p:nvGrpSpPr>
        <p:grpSpPr>
          <a:xfrm>
            <a:off x="3969" y="5015468"/>
            <a:ext cx="12182714" cy="6267225"/>
            <a:chOff x="0" y="5016500"/>
            <a:chExt cx="12190651" cy="6271308"/>
          </a:xfrm>
        </p:grpSpPr>
        <p:grpSp>
          <p:nvGrpSpPr>
            <p:cNvPr id="4" name="Group 3">
              <a:extLst>
                <a:ext uri="{FF2B5EF4-FFF2-40B4-BE49-F238E27FC236}">
                  <a16:creationId xmlns:a16="http://schemas.microsoft.com/office/drawing/2014/main" id="{45FEBC49-9D1E-4CF3-B8E2-B1C1C3685755}"/>
                </a:ext>
              </a:extLst>
            </p:cNvPr>
            <p:cNvGrpSpPr/>
            <p:nvPr/>
          </p:nvGrpSpPr>
          <p:grpSpPr>
            <a:xfrm>
              <a:off x="1105989" y="5333544"/>
              <a:ext cx="9919090" cy="5954264"/>
              <a:chOff x="621668" y="4852307"/>
              <a:chExt cx="2840157" cy="1396093"/>
            </a:xfrm>
            <a:solidFill>
              <a:schemeClr val="tx1">
                <a:alpha val="71000"/>
              </a:schemeClr>
            </a:solidFill>
          </p:grpSpPr>
          <p:sp>
            <p:nvSpPr>
              <p:cNvPr id="5" name="Freeform 7">
                <a:extLst>
                  <a:ext uri="{FF2B5EF4-FFF2-40B4-BE49-F238E27FC236}">
                    <a16:creationId xmlns:a16="http://schemas.microsoft.com/office/drawing/2014/main" id="{0BCAAFC6-23E0-4EB0-B796-153AAFDFDE27}"/>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380" tIns="45690" rIns="91380" bIns="45690" numCol="1" anchor="t" anchorCtr="0" compatLnSpc="1">
                <a:prstTxWarp prst="textNoShape">
                  <a:avLst/>
                </a:prstTxWarp>
              </a:bodyPr>
              <a:lstStyle/>
              <a:p>
                <a:endParaRPr lang="en-US" sz="1799"/>
              </a:p>
            </p:txBody>
          </p:sp>
          <p:sp>
            <p:nvSpPr>
              <p:cNvPr id="6" name="Freeform 8">
                <a:extLst>
                  <a:ext uri="{FF2B5EF4-FFF2-40B4-BE49-F238E27FC236}">
                    <a16:creationId xmlns:a16="http://schemas.microsoft.com/office/drawing/2014/main" id="{348DDF8E-2E66-4852-AAE0-88B44DE65063}"/>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380" tIns="45690" rIns="91380" bIns="45690" numCol="1" anchor="t" anchorCtr="0" compatLnSpc="1">
                <a:prstTxWarp prst="textNoShape">
                  <a:avLst/>
                </a:prstTxWarp>
              </a:bodyPr>
              <a:lstStyle/>
              <a:p>
                <a:endParaRPr lang="en-US" sz="1799"/>
              </a:p>
            </p:txBody>
          </p:sp>
          <p:sp>
            <p:nvSpPr>
              <p:cNvPr id="7" name="Freeform 17">
                <a:extLst>
                  <a:ext uri="{FF2B5EF4-FFF2-40B4-BE49-F238E27FC236}">
                    <a16:creationId xmlns:a16="http://schemas.microsoft.com/office/drawing/2014/main" id="{A3B20C92-807D-42BB-A457-94CB043725E4}"/>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380" tIns="45690" rIns="91380" bIns="45690" numCol="1" anchor="t" anchorCtr="0" compatLnSpc="1">
                <a:prstTxWarp prst="textNoShape">
                  <a:avLst/>
                </a:prstTxWarp>
              </a:bodyPr>
              <a:lstStyle/>
              <a:p>
                <a:endParaRPr lang="en-US" sz="1799"/>
              </a:p>
            </p:txBody>
          </p:sp>
          <p:sp>
            <p:nvSpPr>
              <p:cNvPr id="8" name="Freeform: Shape 113">
                <a:extLst>
                  <a:ext uri="{FF2B5EF4-FFF2-40B4-BE49-F238E27FC236}">
                    <a16:creationId xmlns:a16="http://schemas.microsoft.com/office/drawing/2014/main" id="{338C90B6-51F4-4648-9099-7671217E8135}"/>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380" tIns="45690" rIns="91380" bIns="45690" numCol="1" anchor="t" anchorCtr="0" compatLnSpc="1">
                <a:prstTxWarp prst="textNoShape">
                  <a:avLst/>
                </a:prstTxWarp>
                <a:noAutofit/>
              </a:bodyPr>
              <a:lstStyle/>
              <a:p>
                <a:endParaRPr lang="en-US" sz="1799"/>
              </a:p>
            </p:txBody>
          </p:sp>
        </p:grpSp>
        <p:sp>
          <p:nvSpPr>
            <p:cNvPr id="9" name="Freeform: Shape 99">
              <a:extLst>
                <a:ext uri="{FF2B5EF4-FFF2-40B4-BE49-F238E27FC236}">
                  <a16:creationId xmlns:a16="http://schemas.microsoft.com/office/drawing/2014/main" id="{6C1BA3F0-2446-488A-9391-3BE59FA74A43}"/>
                </a:ext>
              </a:extLst>
            </p:cNvPr>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0">
                <a:defRPr/>
              </a:pPr>
              <a:endParaRPr lang="en-US" sz="1799">
                <a:solidFill>
                  <a:srgbClr val="FFFFFF"/>
                </a:solidFill>
                <a:latin typeface="Segoe UI"/>
              </a:endParaRPr>
            </a:p>
          </p:txBody>
        </p:sp>
        <p:grpSp>
          <p:nvGrpSpPr>
            <p:cNvPr id="10" name="Group 9">
              <a:extLst>
                <a:ext uri="{FF2B5EF4-FFF2-40B4-BE49-F238E27FC236}">
                  <a16:creationId xmlns:a16="http://schemas.microsoft.com/office/drawing/2014/main" id="{1A9A0693-77AD-4D7B-835A-7BD018F70099}"/>
                </a:ext>
              </a:extLst>
            </p:cNvPr>
            <p:cNvGrpSpPr/>
            <p:nvPr/>
          </p:nvGrpSpPr>
          <p:grpSpPr>
            <a:xfrm>
              <a:off x="9278176" y="6154848"/>
              <a:ext cx="223240" cy="433634"/>
              <a:chOff x="9576336" y="6019901"/>
              <a:chExt cx="223240" cy="433634"/>
            </a:xfrm>
          </p:grpSpPr>
          <p:grpSp>
            <p:nvGrpSpPr>
              <p:cNvPr id="11" name="Group 10">
                <a:extLst>
                  <a:ext uri="{FF2B5EF4-FFF2-40B4-BE49-F238E27FC236}">
                    <a16:creationId xmlns:a16="http://schemas.microsoft.com/office/drawing/2014/main" id="{9DF531D7-6DF4-4166-BA2A-5079114A2D51}"/>
                  </a:ext>
                </a:extLst>
              </p:cNvPr>
              <p:cNvGrpSpPr/>
              <p:nvPr/>
            </p:nvGrpSpPr>
            <p:grpSpPr>
              <a:xfrm>
                <a:off x="9576336" y="6019901"/>
                <a:ext cx="223240" cy="357070"/>
                <a:chOff x="9523117" y="5842588"/>
                <a:chExt cx="329677" cy="527319"/>
              </a:xfrm>
            </p:grpSpPr>
            <p:sp>
              <p:nvSpPr>
                <p:cNvPr id="13" name="Oval 903">
                  <a:extLst>
                    <a:ext uri="{FF2B5EF4-FFF2-40B4-BE49-F238E27FC236}">
                      <a16:creationId xmlns:a16="http://schemas.microsoft.com/office/drawing/2014/main" id="{63CFCCA1-573B-4106-8B91-9624192962FA}"/>
                    </a:ext>
                  </a:extLst>
                </p:cNvPr>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sp>
              <p:nvSpPr>
                <p:cNvPr id="14" name="Freeform 5">
                  <a:extLst>
                    <a:ext uri="{FF2B5EF4-FFF2-40B4-BE49-F238E27FC236}">
                      <a16:creationId xmlns:a16="http://schemas.microsoft.com/office/drawing/2014/main" id="{4E47D05D-9CEF-44E4-95A5-1B0FADC21E47}"/>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sp>
            <p:nvSpPr>
              <p:cNvPr id="12" name="Freeform: Shape 411">
                <a:extLst>
                  <a:ext uri="{FF2B5EF4-FFF2-40B4-BE49-F238E27FC236}">
                    <a16:creationId xmlns:a16="http://schemas.microsoft.com/office/drawing/2014/main" id="{0BE6FEEA-134F-42DD-860D-8C6DFEFAFB15}"/>
                  </a:ext>
                </a:extLst>
              </p:cNvPr>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grpSp>
        <p:grpSp>
          <p:nvGrpSpPr>
            <p:cNvPr id="15" name="Group 14">
              <a:extLst>
                <a:ext uri="{FF2B5EF4-FFF2-40B4-BE49-F238E27FC236}">
                  <a16:creationId xmlns:a16="http://schemas.microsoft.com/office/drawing/2014/main" id="{3ADB8FED-84A7-46CD-9EC0-6768C4C4C1B7}"/>
                </a:ext>
              </a:extLst>
            </p:cNvPr>
            <p:cNvGrpSpPr/>
            <p:nvPr/>
          </p:nvGrpSpPr>
          <p:grpSpPr>
            <a:xfrm>
              <a:off x="7468054" y="6382515"/>
              <a:ext cx="223240" cy="431604"/>
              <a:chOff x="7468054" y="6382515"/>
              <a:chExt cx="223240" cy="431604"/>
            </a:xfrm>
          </p:grpSpPr>
          <p:grpSp>
            <p:nvGrpSpPr>
              <p:cNvPr id="16" name="Group 15">
                <a:extLst>
                  <a:ext uri="{FF2B5EF4-FFF2-40B4-BE49-F238E27FC236}">
                    <a16:creationId xmlns:a16="http://schemas.microsoft.com/office/drawing/2014/main" id="{63ED6F0F-FAE5-46D4-A427-4A0A91009D06}"/>
                  </a:ext>
                </a:extLst>
              </p:cNvPr>
              <p:cNvGrpSpPr/>
              <p:nvPr/>
            </p:nvGrpSpPr>
            <p:grpSpPr>
              <a:xfrm>
                <a:off x="7468054" y="6382515"/>
                <a:ext cx="223240" cy="357070"/>
                <a:chOff x="7414835" y="6205202"/>
                <a:chExt cx="329677" cy="527319"/>
              </a:xfrm>
            </p:grpSpPr>
            <p:sp>
              <p:nvSpPr>
                <p:cNvPr id="18" name="Oval 17">
                  <a:extLst>
                    <a:ext uri="{FF2B5EF4-FFF2-40B4-BE49-F238E27FC236}">
                      <a16:creationId xmlns:a16="http://schemas.microsoft.com/office/drawing/2014/main" id="{FC48A360-0436-42F1-BBB7-30D6FC1E9E7C}"/>
                    </a:ext>
                  </a:extLst>
                </p:cNvPr>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sp>
              <p:nvSpPr>
                <p:cNvPr id="19" name="Freeform 5">
                  <a:extLst>
                    <a:ext uri="{FF2B5EF4-FFF2-40B4-BE49-F238E27FC236}">
                      <a16:creationId xmlns:a16="http://schemas.microsoft.com/office/drawing/2014/main" id="{9F787FD5-56A3-4CDA-BABC-C345EF07CEBC}"/>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sp>
            <p:nvSpPr>
              <p:cNvPr id="17" name="Freeform: Shape 411">
                <a:extLst>
                  <a:ext uri="{FF2B5EF4-FFF2-40B4-BE49-F238E27FC236}">
                    <a16:creationId xmlns:a16="http://schemas.microsoft.com/office/drawing/2014/main" id="{671E672F-4D89-4650-908C-D1CEA96B5F00}"/>
                  </a:ext>
                </a:extLst>
              </p:cNvPr>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grpSp>
        <p:grpSp>
          <p:nvGrpSpPr>
            <p:cNvPr id="20" name="Group 19">
              <a:extLst>
                <a:ext uri="{FF2B5EF4-FFF2-40B4-BE49-F238E27FC236}">
                  <a16:creationId xmlns:a16="http://schemas.microsoft.com/office/drawing/2014/main" id="{80C5D843-E0DD-4849-A827-9F04D7D6D255}"/>
                </a:ext>
              </a:extLst>
            </p:cNvPr>
            <p:cNvGrpSpPr/>
            <p:nvPr/>
          </p:nvGrpSpPr>
          <p:grpSpPr>
            <a:xfrm>
              <a:off x="6207483" y="5803084"/>
              <a:ext cx="223240" cy="433634"/>
              <a:chOff x="6393022" y="6019901"/>
              <a:chExt cx="223240" cy="433634"/>
            </a:xfrm>
          </p:grpSpPr>
          <p:grpSp>
            <p:nvGrpSpPr>
              <p:cNvPr id="21" name="Group 20">
                <a:extLst>
                  <a:ext uri="{FF2B5EF4-FFF2-40B4-BE49-F238E27FC236}">
                    <a16:creationId xmlns:a16="http://schemas.microsoft.com/office/drawing/2014/main" id="{126444D3-F247-40B2-9E50-9C6619071FF0}"/>
                  </a:ext>
                </a:extLst>
              </p:cNvPr>
              <p:cNvGrpSpPr/>
              <p:nvPr/>
            </p:nvGrpSpPr>
            <p:grpSpPr>
              <a:xfrm>
                <a:off x="6393022" y="6019901"/>
                <a:ext cx="223240" cy="357070"/>
                <a:chOff x="6339803" y="5842588"/>
                <a:chExt cx="329677" cy="527319"/>
              </a:xfrm>
            </p:grpSpPr>
            <p:sp>
              <p:nvSpPr>
                <p:cNvPr id="23" name="Oval 27">
                  <a:extLst>
                    <a:ext uri="{FF2B5EF4-FFF2-40B4-BE49-F238E27FC236}">
                      <a16:creationId xmlns:a16="http://schemas.microsoft.com/office/drawing/2014/main" id="{198992E2-C6D0-4E0A-BFA3-8713BA4905CC}"/>
                    </a:ext>
                  </a:extLst>
                </p:cNvPr>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sp>
              <p:nvSpPr>
                <p:cNvPr id="24" name="Freeform 5">
                  <a:extLst>
                    <a:ext uri="{FF2B5EF4-FFF2-40B4-BE49-F238E27FC236}">
                      <a16:creationId xmlns:a16="http://schemas.microsoft.com/office/drawing/2014/main" id="{9C46DFE7-8EDE-454F-90AB-9E53F9A07854}"/>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sp>
            <p:nvSpPr>
              <p:cNvPr id="22" name="Freeform: Shape 411">
                <a:extLst>
                  <a:ext uri="{FF2B5EF4-FFF2-40B4-BE49-F238E27FC236}">
                    <a16:creationId xmlns:a16="http://schemas.microsoft.com/office/drawing/2014/main" id="{4703D727-0F75-4FBB-A18D-1472609221A6}"/>
                  </a:ext>
                </a:extLst>
              </p:cNvPr>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grpSp>
        <p:grpSp>
          <p:nvGrpSpPr>
            <p:cNvPr id="25" name="Group 24">
              <a:extLst>
                <a:ext uri="{FF2B5EF4-FFF2-40B4-BE49-F238E27FC236}">
                  <a16:creationId xmlns:a16="http://schemas.microsoft.com/office/drawing/2014/main" id="{918B3D98-AB6C-4580-82DE-8998B4FE1FFF}"/>
                </a:ext>
              </a:extLst>
            </p:cNvPr>
            <p:cNvGrpSpPr/>
            <p:nvPr/>
          </p:nvGrpSpPr>
          <p:grpSpPr>
            <a:xfrm>
              <a:off x="2183561" y="6187406"/>
              <a:ext cx="223240" cy="450322"/>
              <a:chOff x="2418475" y="6242316"/>
              <a:chExt cx="223240" cy="450322"/>
            </a:xfrm>
          </p:grpSpPr>
          <p:grpSp>
            <p:nvGrpSpPr>
              <p:cNvPr id="26" name="Group 25">
                <a:extLst>
                  <a:ext uri="{FF2B5EF4-FFF2-40B4-BE49-F238E27FC236}">
                    <a16:creationId xmlns:a16="http://schemas.microsoft.com/office/drawing/2014/main" id="{ACC8E4D9-27D2-452E-9466-3BB65C2D1691}"/>
                  </a:ext>
                </a:extLst>
              </p:cNvPr>
              <p:cNvGrpSpPr/>
              <p:nvPr/>
            </p:nvGrpSpPr>
            <p:grpSpPr>
              <a:xfrm>
                <a:off x="2418475" y="6242316"/>
                <a:ext cx="223240" cy="357070"/>
                <a:chOff x="2365256" y="6065003"/>
                <a:chExt cx="329677" cy="527319"/>
              </a:xfrm>
            </p:grpSpPr>
            <p:sp>
              <p:nvSpPr>
                <p:cNvPr id="28" name="Oval 6">
                  <a:extLst>
                    <a:ext uri="{FF2B5EF4-FFF2-40B4-BE49-F238E27FC236}">
                      <a16:creationId xmlns:a16="http://schemas.microsoft.com/office/drawing/2014/main" id="{A26DDC0F-C2C4-499D-8B44-6711BF40DE50}"/>
                    </a:ext>
                  </a:extLst>
                </p:cNvPr>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sp>
              <p:nvSpPr>
                <p:cNvPr id="29" name="Freeform 5">
                  <a:extLst>
                    <a:ext uri="{FF2B5EF4-FFF2-40B4-BE49-F238E27FC236}">
                      <a16:creationId xmlns:a16="http://schemas.microsoft.com/office/drawing/2014/main" id="{714C42F2-6BF1-4CDC-AF21-30D80BFFED7C}"/>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380" tIns="45690" rIns="91380" bIns="45690" numCol="1" anchor="t" anchorCtr="0" compatLnSpc="1">
                  <a:prstTxWarp prst="textNoShape">
                    <a:avLst/>
                  </a:prstTxWarp>
                </a:bodyPr>
                <a:lstStyle/>
                <a:p>
                  <a:pPr defTabSz="932089">
                    <a:defRPr/>
                  </a:pPr>
                  <a:endParaRPr lang="en-US" sz="1799">
                    <a:solidFill>
                      <a:srgbClr val="505050"/>
                    </a:solidFill>
                    <a:latin typeface="Segoe UI Semilight"/>
                  </a:endParaRPr>
                </a:p>
              </p:txBody>
            </p:sp>
          </p:grpSp>
          <p:sp>
            <p:nvSpPr>
              <p:cNvPr id="27" name="Freeform: Shape 411">
                <a:extLst>
                  <a:ext uri="{FF2B5EF4-FFF2-40B4-BE49-F238E27FC236}">
                    <a16:creationId xmlns:a16="http://schemas.microsoft.com/office/drawing/2014/main" id="{74BBECD4-65D2-4A06-B4F9-E31D6F46CC6F}"/>
                  </a:ext>
                </a:extLst>
              </p:cNvPr>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3760">
                  <a:defRPr/>
                </a:pPr>
                <a:endParaRPr lang="en-US" sz="1799" kern="0">
                  <a:solidFill>
                    <a:srgbClr val="FFFFFF"/>
                  </a:solidFill>
                  <a:latin typeface="Segoe UI"/>
                </a:endParaRPr>
              </a:p>
            </p:txBody>
          </p:sp>
        </p:grpSp>
        <p:sp>
          <p:nvSpPr>
            <p:cNvPr id="30" name="Rectangle 29">
              <a:extLst>
                <a:ext uri="{FF2B5EF4-FFF2-40B4-BE49-F238E27FC236}">
                  <a16:creationId xmlns:a16="http://schemas.microsoft.com/office/drawing/2014/main" id="{786FB071-0BF3-47ED-A958-43ADE812ED34}"/>
                </a:ext>
              </a:extLst>
            </p:cNvPr>
            <p:cNvSpPr/>
            <p:nvPr/>
          </p:nvSpPr>
          <p:spPr bwMode="auto">
            <a:xfrm>
              <a:off x="0" y="5016500"/>
              <a:ext cx="12190651" cy="1841500"/>
            </a:xfrm>
            <a:prstGeom prst="rect">
              <a:avLst/>
            </a:prstGeom>
            <a:gradFill flip="none" rotWithShape="1">
              <a:gsLst>
                <a:gs pos="0">
                  <a:schemeClr val="accent1">
                    <a:lumMod val="0"/>
                    <a:lumOff val="100000"/>
                    <a:alpha val="51000"/>
                  </a:schemeClr>
                </a:gs>
                <a:gs pos="100000">
                  <a:schemeClr val="accent3">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sp>
        <p:nvSpPr>
          <p:cNvPr id="32" name="Arc 31">
            <a:extLst>
              <a:ext uri="{FF2B5EF4-FFF2-40B4-BE49-F238E27FC236}">
                <a16:creationId xmlns:a16="http://schemas.microsoft.com/office/drawing/2014/main" id="{3647C4CC-F789-40DF-8CA2-B6D07DEDC8D0}"/>
              </a:ext>
            </a:extLst>
          </p:cNvPr>
          <p:cNvSpPr/>
          <p:nvPr/>
        </p:nvSpPr>
        <p:spPr>
          <a:xfrm rot="10162744">
            <a:off x="4731660" y="2105329"/>
            <a:ext cx="2580817" cy="361615"/>
          </a:xfrm>
          <a:prstGeom prst="arc">
            <a:avLst/>
          </a:prstGeom>
          <a:ln w="57150">
            <a:solidFill>
              <a:srgbClr val="0078D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799">
              <a:solidFill>
                <a:srgbClr val="0078D3"/>
              </a:solidFill>
            </a:endParaRPr>
          </a:p>
        </p:txBody>
      </p:sp>
      <p:sp>
        <p:nvSpPr>
          <p:cNvPr id="33" name="Content Placeholder 2">
            <a:extLst>
              <a:ext uri="{FF2B5EF4-FFF2-40B4-BE49-F238E27FC236}">
                <a16:creationId xmlns:a16="http://schemas.microsoft.com/office/drawing/2014/main" id="{6F4DA743-B552-4794-A9E1-09E34FBA4140}"/>
              </a:ext>
            </a:extLst>
          </p:cNvPr>
          <p:cNvSpPr txBox="1">
            <a:spLocks/>
          </p:cNvSpPr>
          <p:nvPr/>
        </p:nvSpPr>
        <p:spPr>
          <a:xfrm>
            <a:off x="2530370" y="3282575"/>
            <a:ext cx="9069400" cy="4921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98">
                <a:solidFill>
                  <a:srgbClr val="0078D3"/>
                </a:solidFill>
              </a:rPr>
              <a:t>Non-relational and</a:t>
            </a:r>
          </a:p>
        </p:txBody>
      </p:sp>
      <p:sp>
        <p:nvSpPr>
          <p:cNvPr id="34" name="Content Placeholder 2">
            <a:extLst>
              <a:ext uri="{FF2B5EF4-FFF2-40B4-BE49-F238E27FC236}">
                <a16:creationId xmlns:a16="http://schemas.microsoft.com/office/drawing/2014/main" id="{67892436-09EF-41F0-8C92-D7FA3C8920E3}"/>
              </a:ext>
            </a:extLst>
          </p:cNvPr>
          <p:cNvSpPr txBox="1">
            <a:spLocks/>
          </p:cNvSpPr>
          <p:nvPr/>
        </p:nvSpPr>
        <p:spPr>
          <a:xfrm>
            <a:off x="5820067" y="3282575"/>
            <a:ext cx="3840170" cy="4921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98">
                <a:solidFill>
                  <a:srgbClr val="0078D3"/>
                </a:solidFill>
              </a:rPr>
              <a:t>horizontally scalable</a:t>
            </a:r>
          </a:p>
        </p:txBody>
      </p:sp>
      <p:cxnSp>
        <p:nvCxnSpPr>
          <p:cNvPr id="36" name="Connector: Curved 35">
            <a:extLst>
              <a:ext uri="{FF2B5EF4-FFF2-40B4-BE49-F238E27FC236}">
                <a16:creationId xmlns:a16="http://schemas.microsoft.com/office/drawing/2014/main" id="{AB33BE3B-F870-4751-B19A-7762A80C872F}"/>
              </a:ext>
            </a:extLst>
          </p:cNvPr>
          <p:cNvCxnSpPr>
            <a:cxnSpLocks/>
          </p:cNvCxnSpPr>
          <p:nvPr/>
        </p:nvCxnSpPr>
        <p:spPr>
          <a:xfrm rot="16200000" flipH="1">
            <a:off x="5226511" y="2876755"/>
            <a:ext cx="512101" cy="299540"/>
          </a:xfrm>
          <a:prstGeom prst="curvedConnector3">
            <a:avLst>
              <a:gd name="adj1" fmla="val 37970"/>
            </a:avLst>
          </a:prstGeom>
          <a:ln w="57150">
            <a:solidFill>
              <a:srgbClr val="0078D3"/>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60033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300"/>
                                        <p:tgtEl>
                                          <p:spTgt spid="32"/>
                                        </p:tgtEl>
                                      </p:cBhvr>
                                    </p:animEffect>
                                  </p:childTnLst>
                                </p:cTn>
                              </p:par>
                            </p:childTnLst>
                          </p:cTn>
                        </p:par>
                        <p:par>
                          <p:cTn id="19" fill="hold">
                            <p:stCondLst>
                              <p:cond delay="300"/>
                            </p:stCondLst>
                            <p:childTnLst>
                              <p:par>
                                <p:cTn id="20" presetID="22" presetClass="entr" presetSubtype="1"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animBg="1"/>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EB83-91E7-4C87-BE2C-294EBCD529A3}"/>
              </a:ext>
            </a:extLst>
          </p:cNvPr>
          <p:cNvSpPr>
            <a:spLocks noGrp="1"/>
          </p:cNvSpPr>
          <p:nvPr>
            <p:ph type="title"/>
          </p:nvPr>
        </p:nvSpPr>
        <p:spPr>
          <a:xfrm>
            <a:off x="269240" y="289512"/>
            <a:ext cx="7611444" cy="677348"/>
          </a:xfrm>
        </p:spPr>
        <p:txBody>
          <a:bodyPr>
            <a:normAutofit fontScale="90000"/>
          </a:bodyPr>
          <a:lstStyle/>
          <a:p>
            <a:r>
              <a:rPr lang="en-US"/>
              <a:t>Partition Key Scenario (1</a:t>
            </a:r>
            <a:r>
              <a:rPr lang="en-US" cap="none"/>
              <a:t> of </a:t>
            </a:r>
            <a:r>
              <a:rPr lang="en-US"/>
              <a:t>2)</a:t>
            </a:r>
          </a:p>
        </p:txBody>
      </p:sp>
      <p:grpSp>
        <p:nvGrpSpPr>
          <p:cNvPr id="48" name="Group 47" descr="Partition key scenario of 25th September. C49E27EB-2016 is partitioned into two cells. C49E27EB-2016-09 is partitioned into three cells. C49E27EB-2016-09-25 is partitioned into six cells. C49E27EB-2016-09-25-04 is partitioned into fourteen cells. C49E27EB-2016-09-25-04-15 is partitioned into around 28 cells.">
            <a:extLst>
              <a:ext uri="{FF2B5EF4-FFF2-40B4-BE49-F238E27FC236}">
                <a16:creationId xmlns:a16="http://schemas.microsoft.com/office/drawing/2014/main" id="{6944BCDC-14E3-48C4-8F53-8060080FFC6E}"/>
              </a:ext>
            </a:extLst>
          </p:cNvPr>
          <p:cNvGrpSpPr/>
          <p:nvPr/>
        </p:nvGrpSpPr>
        <p:grpSpPr>
          <a:xfrm>
            <a:off x="238189" y="1542509"/>
            <a:ext cx="10725177" cy="4770885"/>
            <a:chOff x="238189" y="1542509"/>
            <a:chExt cx="10725177" cy="4770885"/>
          </a:xfrm>
        </p:grpSpPr>
        <p:cxnSp>
          <p:nvCxnSpPr>
            <p:cNvPr id="96" name="Straight Connector 95">
              <a:extLst>
                <a:ext uri="{FF2B5EF4-FFF2-40B4-BE49-F238E27FC236}">
                  <a16:creationId xmlns:a16="http://schemas.microsoft.com/office/drawing/2014/main" id="{16AED8BA-E8B4-4BB7-BEC4-03030359B77F}"/>
                </a:ext>
                <a:ext uri="{C183D7F6-B498-43B3-948B-1728B52AA6E4}">
                  <adec:decorative xmlns:adec="http://schemas.microsoft.com/office/drawing/2017/decorative" val="1"/>
                </a:ext>
              </a:extLst>
            </p:cNvPr>
            <p:cNvCxnSpPr>
              <a:cxnSpLocks/>
            </p:cNvCxnSpPr>
            <p:nvPr/>
          </p:nvCxnSpPr>
          <p:spPr>
            <a:xfrm>
              <a:off x="4229178" y="2291710"/>
              <a:ext cx="0" cy="4021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19A4BAA-7B0A-449F-9B34-0254F58BEDFB}"/>
                </a:ext>
                <a:ext uri="{C183D7F6-B498-43B3-948B-1728B52AA6E4}">
                  <adec:decorative xmlns:adec="http://schemas.microsoft.com/office/drawing/2017/decorative" val="1"/>
                </a:ext>
              </a:extLst>
            </p:cNvPr>
            <p:cNvSpPr/>
            <p:nvPr/>
          </p:nvSpPr>
          <p:spPr bwMode="auto">
            <a:xfrm>
              <a:off x="4562566" y="2453774"/>
              <a:ext cx="3657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13B0A3C5-7D16-45CC-B978-6FF0BD87C3AB}"/>
                </a:ext>
                <a:ext uri="{C183D7F6-B498-43B3-948B-1728B52AA6E4}">
                  <adec:decorative xmlns:adec="http://schemas.microsoft.com/office/drawing/2017/decorative" val="1"/>
                </a:ext>
              </a:extLst>
            </p:cNvPr>
            <p:cNvSpPr/>
            <p:nvPr/>
          </p:nvSpPr>
          <p:spPr bwMode="auto">
            <a:xfrm>
              <a:off x="4562566" y="3270346"/>
              <a:ext cx="2743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78D7"/>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D2AB2B0-3879-499B-BC77-6DC493DF7DEF}"/>
                </a:ext>
                <a:ext uri="{C183D7F6-B498-43B3-948B-1728B52AA6E4}">
                  <adec:decorative xmlns:adec="http://schemas.microsoft.com/office/drawing/2017/decorative" val="1"/>
                </a:ext>
              </a:extLst>
            </p:cNvPr>
            <p:cNvSpPr/>
            <p:nvPr/>
          </p:nvSpPr>
          <p:spPr bwMode="auto">
            <a:xfrm>
              <a:off x="4562566" y="4081850"/>
              <a:ext cx="18288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02A4B5F8-A5FF-4D15-A0D8-A2BAC4B13BB0}"/>
                </a:ext>
                <a:ext uri="{C183D7F6-B498-43B3-948B-1728B52AA6E4}">
                  <adec:decorative xmlns:adec="http://schemas.microsoft.com/office/drawing/2017/decorative" val="1"/>
                </a:ext>
              </a:extLst>
            </p:cNvPr>
            <p:cNvSpPr/>
            <p:nvPr/>
          </p:nvSpPr>
          <p:spPr bwMode="auto">
            <a:xfrm>
              <a:off x="4562565" y="490085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8C422B2-45CB-4BFC-845D-D9E1B2E752F5}"/>
                </a:ext>
                <a:ext uri="{C183D7F6-B498-43B3-948B-1728B52AA6E4}">
                  <adec:decorative xmlns:adec="http://schemas.microsoft.com/office/drawing/2017/decorative" val="1"/>
                </a:ext>
              </a:extLst>
            </p:cNvPr>
            <p:cNvSpPr/>
            <p:nvPr/>
          </p:nvSpPr>
          <p:spPr bwMode="auto">
            <a:xfrm>
              <a:off x="4562566" y="5708066"/>
              <a:ext cx="228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3FF6214-13F6-4704-BCCD-9F3EFFF6FF72}"/>
                </a:ext>
                <a:ext uri="{C183D7F6-B498-43B3-948B-1728B52AA6E4}">
                  <adec:decorative xmlns:adec="http://schemas.microsoft.com/office/drawing/2017/decorative" val="1"/>
                </a:ext>
              </a:extLst>
            </p:cNvPr>
            <p:cNvSpPr/>
            <p:nvPr/>
          </p:nvSpPr>
          <p:spPr bwMode="auto">
            <a:xfrm>
              <a:off x="7305766" y="3270346"/>
              <a:ext cx="18288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4" name="Rectangle 103">
              <a:extLst>
                <a:ext uri="{FF2B5EF4-FFF2-40B4-BE49-F238E27FC236}">
                  <a16:creationId xmlns:a16="http://schemas.microsoft.com/office/drawing/2014/main" id="{9E1834D0-4F14-4384-A382-20368FAF5350}"/>
                </a:ext>
                <a:ext uri="{C183D7F6-B498-43B3-948B-1728B52AA6E4}">
                  <adec:decorative xmlns:adec="http://schemas.microsoft.com/office/drawing/2017/decorative" val="1"/>
                </a:ext>
              </a:extLst>
            </p:cNvPr>
            <p:cNvSpPr/>
            <p:nvPr/>
          </p:nvSpPr>
          <p:spPr bwMode="auto">
            <a:xfrm>
              <a:off x="73057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8FC1C012-0CA0-48DC-AA7A-51FF6313E66A}"/>
                </a:ext>
                <a:ext uri="{C183D7F6-B498-43B3-948B-1728B52AA6E4}">
                  <adec:decorative xmlns:adec="http://schemas.microsoft.com/office/drawing/2017/decorative" val="1"/>
                </a:ext>
              </a:extLst>
            </p:cNvPr>
            <p:cNvSpPr/>
            <p:nvPr/>
          </p:nvSpPr>
          <p:spPr bwMode="auto">
            <a:xfrm>
              <a:off x="82201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02146BD6-EB91-4213-8CA9-8D28C0D4B247}"/>
                </a:ext>
                <a:ext uri="{C183D7F6-B498-43B3-948B-1728B52AA6E4}">
                  <adec:decorative xmlns:adec="http://schemas.microsoft.com/office/drawing/2017/decorative" val="1"/>
                </a:ext>
              </a:extLst>
            </p:cNvPr>
            <p:cNvSpPr/>
            <p:nvPr/>
          </p:nvSpPr>
          <p:spPr bwMode="auto">
            <a:xfrm>
              <a:off x="63913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E7BEE026-0994-4F05-923E-D8DEDA3DB5F8}"/>
                </a:ext>
                <a:ext uri="{C183D7F6-B498-43B3-948B-1728B52AA6E4}">
                  <adec:decorative xmlns:adec="http://schemas.microsoft.com/office/drawing/2017/decorative" val="1"/>
                </a:ext>
              </a:extLst>
            </p:cNvPr>
            <p:cNvSpPr/>
            <p:nvPr/>
          </p:nvSpPr>
          <p:spPr bwMode="auto">
            <a:xfrm>
              <a:off x="9134566" y="3270346"/>
              <a:ext cx="18288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8" name="Rectangle 107">
              <a:extLst>
                <a:ext uri="{FF2B5EF4-FFF2-40B4-BE49-F238E27FC236}">
                  <a16:creationId xmlns:a16="http://schemas.microsoft.com/office/drawing/2014/main" id="{AC641136-EEB1-4417-BBC9-596D342C609D}"/>
                </a:ext>
                <a:ext uri="{C183D7F6-B498-43B3-948B-1728B52AA6E4}">
                  <adec:decorative xmlns:adec="http://schemas.microsoft.com/office/drawing/2017/decorative" val="1"/>
                </a:ext>
              </a:extLst>
            </p:cNvPr>
            <p:cNvSpPr/>
            <p:nvPr/>
          </p:nvSpPr>
          <p:spPr bwMode="auto">
            <a:xfrm>
              <a:off x="91345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ECA76EDE-6AAE-47A7-ACED-E6EFC04850EE}"/>
                </a:ext>
                <a:ext uri="{C183D7F6-B498-43B3-948B-1728B52AA6E4}">
                  <adec:decorative xmlns:adec="http://schemas.microsoft.com/office/drawing/2017/decorative" val="1"/>
                </a:ext>
              </a:extLst>
            </p:cNvPr>
            <p:cNvSpPr/>
            <p:nvPr/>
          </p:nvSpPr>
          <p:spPr bwMode="auto">
            <a:xfrm>
              <a:off x="8220166" y="2453774"/>
              <a:ext cx="2743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0" name="Rectangle 109">
              <a:extLst>
                <a:ext uri="{FF2B5EF4-FFF2-40B4-BE49-F238E27FC236}">
                  <a16:creationId xmlns:a16="http://schemas.microsoft.com/office/drawing/2014/main" id="{15F4BA8A-6D8D-48C3-9653-472EB187F7D2}"/>
                </a:ext>
                <a:ext uri="{C183D7F6-B498-43B3-948B-1728B52AA6E4}">
                  <adec:decorative xmlns:adec="http://schemas.microsoft.com/office/drawing/2017/decorative" val="1"/>
                </a:ext>
              </a:extLst>
            </p:cNvPr>
            <p:cNvSpPr/>
            <p:nvPr/>
          </p:nvSpPr>
          <p:spPr bwMode="auto">
            <a:xfrm>
              <a:off x="10048966" y="4081850"/>
              <a:ext cx="9144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87ACCF80-9E0B-4D05-B944-8D4BFD39F953}"/>
                </a:ext>
                <a:ext uri="{C183D7F6-B498-43B3-948B-1728B52AA6E4}">
                  <adec:decorative xmlns:adec="http://schemas.microsoft.com/office/drawing/2017/decorative" val="1"/>
                </a:ext>
              </a:extLst>
            </p:cNvPr>
            <p:cNvSpPr/>
            <p:nvPr/>
          </p:nvSpPr>
          <p:spPr bwMode="auto">
            <a:xfrm>
              <a:off x="501757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C9B939F-495D-4AA9-A256-CE4C6B7FD018}"/>
                </a:ext>
                <a:ext uri="{C183D7F6-B498-43B3-948B-1728B52AA6E4}">
                  <adec:decorative xmlns:adec="http://schemas.microsoft.com/office/drawing/2017/decorative" val="1"/>
                </a:ext>
              </a:extLst>
            </p:cNvPr>
            <p:cNvSpPr/>
            <p:nvPr/>
          </p:nvSpPr>
          <p:spPr bwMode="auto">
            <a:xfrm>
              <a:off x="638258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ECDC0CBE-3BED-422E-88CD-5E7B71ED91EA}"/>
                </a:ext>
                <a:ext uri="{C183D7F6-B498-43B3-948B-1728B52AA6E4}">
                  <adec:decorative xmlns:adec="http://schemas.microsoft.com/office/drawing/2017/decorative" val="1"/>
                </a:ext>
              </a:extLst>
            </p:cNvPr>
            <p:cNvSpPr/>
            <p:nvPr/>
          </p:nvSpPr>
          <p:spPr bwMode="auto">
            <a:xfrm>
              <a:off x="547257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62A7DB5E-21B6-4E49-8978-80B95412DC51}"/>
                </a:ext>
                <a:ext uri="{C183D7F6-B498-43B3-948B-1728B52AA6E4}">
                  <adec:decorative xmlns:adec="http://schemas.microsoft.com/office/drawing/2017/decorative" val="1"/>
                </a:ext>
              </a:extLst>
            </p:cNvPr>
            <p:cNvSpPr/>
            <p:nvPr/>
          </p:nvSpPr>
          <p:spPr bwMode="auto">
            <a:xfrm>
              <a:off x="592758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F94707BA-BE71-48EC-8ED9-82DE317B858E}"/>
                </a:ext>
                <a:ext uri="{C183D7F6-B498-43B3-948B-1728B52AA6E4}">
                  <adec:decorative xmlns:adec="http://schemas.microsoft.com/office/drawing/2017/decorative" val="1"/>
                </a:ext>
              </a:extLst>
            </p:cNvPr>
            <p:cNvSpPr/>
            <p:nvPr/>
          </p:nvSpPr>
          <p:spPr bwMode="auto">
            <a:xfrm>
              <a:off x="729259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B8884C65-0519-4C4E-8740-0903CF99086C}"/>
                </a:ext>
                <a:ext uri="{C183D7F6-B498-43B3-948B-1728B52AA6E4}">
                  <adec:decorative xmlns:adec="http://schemas.microsoft.com/office/drawing/2017/decorative" val="1"/>
                </a:ext>
              </a:extLst>
            </p:cNvPr>
            <p:cNvSpPr/>
            <p:nvPr/>
          </p:nvSpPr>
          <p:spPr bwMode="auto">
            <a:xfrm>
              <a:off x="774760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2966B4ED-44BD-49B5-8673-2B71D877CFC4}"/>
                </a:ext>
                <a:ext uri="{C183D7F6-B498-43B3-948B-1728B52AA6E4}">
                  <adec:decorative xmlns:adec="http://schemas.microsoft.com/office/drawing/2017/decorative" val="1"/>
                </a:ext>
              </a:extLst>
            </p:cNvPr>
            <p:cNvSpPr/>
            <p:nvPr/>
          </p:nvSpPr>
          <p:spPr bwMode="auto">
            <a:xfrm>
              <a:off x="820260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60998B7D-DE17-447D-8B5B-CF48BAB9F911}"/>
                </a:ext>
                <a:ext uri="{C183D7F6-B498-43B3-948B-1728B52AA6E4}">
                  <adec:decorative xmlns:adec="http://schemas.microsoft.com/office/drawing/2017/decorative" val="1"/>
                </a:ext>
              </a:extLst>
            </p:cNvPr>
            <p:cNvSpPr/>
            <p:nvPr/>
          </p:nvSpPr>
          <p:spPr bwMode="auto">
            <a:xfrm>
              <a:off x="683759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0F74D125-8062-49C4-B38A-50F73C8F4DFF}"/>
                </a:ext>
                <a:ext uri="{C183D7F6-B498-43B3-948B-1728B52AA6E4}">
                  <adec:decorative xmlns:adec="http://schemas.microsoft.com/office/drawing/2017/decorative" val="1"/>
                </a:ext>
              </a:extLst>
            </p:cNvPr>
            <p:cNvSpPr/>
            <p:nvPr/>
          </p:nvSpPr>
          <p:spPr bwMode="auto">
            <a:xfrm>
              <a:off x="865761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99AE70F8-E074-44FF-BCE1-7547189C83FD}"/>
                </a:ext>
                <a:ext uri="{C183D7F6-B498-43B3-948B-1728B52AA6E4}">
                  <adec:decorative xmlns:adec="http://schemas.microsoft.com/office/drawing/2017/decorative" val="1"/>
                </a:ext>
              </a:extLst>
            </p:cNvPr>
            <p:cNvSpPr/>
            <p:nvPr/>
          </p:nvSpPr>
          <p:spPr bwMode="auto">
            <a:xfrm>
              <a:off x="9567620"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7DFCAEF-661F-4A23-8B2A-D6F8444166CE}"/>
                </a:ext>
                <a:ext uri="{C183D7F6-B498-43B3-948B-1728B52AA6E4}">
                  <adec:decorative xmlns:adec="http://schemas.microsoft.com/office/drawing/2017/decorative" val="1"/>
                </a:ext>
              </a:extLst>
            </p:cNvPr>
            <p:cNvSpPr/>
            <p:nvPr/>
          </p:nvSpPr>
          <p:spPr bwMode="auto">
            <a:xfrm>
              <a:off x="10022625" y="4900851"/>
              <a:ext cx="485741"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F4B01763-DAE9-4E18-BE29-C44B91B754EF}"/>
                </a:ext>
                <a:ext uri="{C183D7F6-B498-43B3-948B-1728B52AA6E4}">
                  <adec:decorative xmlns:adec="http://schemas.microsoft.com/office/drawing/2017/decorative" val="1"/>
                </a:ext>
              </a:extLst>
            </p:cNvPr>
            <p:cNvSpPr/>
            <p:nvPr/>
          </p:nvSpPr>
          <p:spPr bwMode="auto">
            <a:xfrm>
              <a:off x="10506166"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CB69C26A-BB24-4BED-A702-A31F9DE18983}"/>
                </a:ext>
                <a:ext uri="{C183D7F6-B498-43B3-948B-1728B52AA6E4}">
                  <adec:decorative xmlns:adec="http://schemas.microsoft.com/office/drawing/2017/decorative" val="1"/>
                </a:ext>
              </a:extLst>
            </p:cNvPr>
            <p:cNvSpPr/>
            <p:nvPr/>
          </p:nvSpPr>
          <p:spPr bwMode="auto">
            <a:xfrm>
              <a:off x="9112615" y="490085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601A8769-D2B4-4727-9641-9D36C6AC0450}"/>
                </a:ext>
                <a:ext uri="{C183D7F6-B498-43B3-948B-1728B52AA6E4}">
                  <adec:decorative xmlns:adec="http://schemas.microsoft.com/office/drawing/2017/decorative" val="1"/>
                </a:ext>
              </a:extLst>
            </p:cNvPr>
            <p:cNvSpPr/>
            <p:nvPr/>
          </p:nvSpPr>
          <p:spPr bwMode="auto">
            <a:xfrm>
              <a:off x="4791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FFB52087-9146-4843-831C-45A50E14A6DB}"/>
                </a:ext>
                <a:ext uri="{C183D7F6-B498-43B3-948B-1728B52AA6E4}">
                  <adec:decorative xmlns:adec="http://schemas.microsoft.com/office/drawing/2017/decorative" val="1"/>
                </a:ext>
              </a:extLst>
            </p:cNvPr>
            <p:cNvSpPr/>
            <p:nvPr/>
          </p:nvSpPr>
          <p:spPr bwMode="auto">
            <a:xfrm>
              <a:off x="6162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A7DF380D-7FB1-43F8-A0B0-3A6F62C71CEF}"/>
                </a:ext>
                <a:ext uri="{C183D7F6-B498-43B3-948B-1728B52AA6E4}">
                  <adec:decorative xmlns:adec="http://schemas.microsoft.com/office/drawing/2017/decorative" val="1"/>
                </a:ext>
              </a:extLst>
            </p:cNvPr>
            <p:cNvSpPr/>
            <p:nvPr/>
          </p:nvSpPr>
          <p:spPr bwMode="auto">
            <a:xfrm>
              <a:off x="5248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AA0C24C6-9250-4BCF-883C-53A010E6C7B0}"/>
                </a:ext>
                <a:ext uri="{C183D7F6-B498-43B3-948B-1728B52AA6E4}">
                  <adec:decorative xmlns:adec="http://schemas.microsoft.com/office/drawing/2017/decorative" val="1"/>
                </a:ext>
              </a:extLst>
            </p:cNvPr>
            <p:cNvSpPr/>
            <p:nvPr/>
          </p:nvSpPr>
          <p:spPr bwMode="auto">
            <a:xfrm>
              <a:off x="5705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283D41C0-E445-4822-B7D8-FD59276DB59F}"/>
                </a:ext>
                <a:ext uri="{C183D7F6-B498-43B3-948B-1728B52AA6E4}">
                  <adec:decorative xmlns:adec="http://schemas.microsoft.com/office/drawing/2017/decorative" val="1"/>
                </a:ext>
              </a:extLst>
            </p:cNvPr>
            <p:cNvSpPr/>
            <p:nvPr/>
          </p:nvSpPr>
          <p:spPr bwMode="auto">
            <a:xfrm>
              <a:off x="7077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7D31FC41-BA3D-4462-9F5E-B3E70E845DB1}"/>
                </a:ext>
                <a:ext uri="{C183D7F6-B498-43B3-948B-1728B52AA6E4}">
                  <adec:decorative xmlns:adec="http://schemas.microsoft.com/office/drawing/2017/decorative" val="1"/>
                </a:ext>
              </a:extLst>
            </p:cNvPr>
            <p:cNvSpPr/>
            <p:nvPr/>
          </p:nvSpPr>
          <p:spPr bwMode="auto">
            <a:xfrm>
              <a:off x="7534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F4D1D8D2-3DC2-482A-8095-2650BCA37AB7}"/>
                </a:ext>
                <a:ext uri="{C183D7F6-B498-43B3-948B-1728B52AA6E4}">
                  <adec:decorative xmlns:adec="http://schemas.microsoft.com/office/drawing/2017/decorative" val="1"/>
                </a:ext>
              </a:extLst>
            </p:cNvPr>
            <p:cNvSpPr/>
            <p:nvPr/>
          </p:nvSpPr>
          <p:spPr bwMode="auto">
            <a:xfrm>
              <a:off x="7991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4AB2FAAC-09C6-49BE-9B77-A097CD327A22}"/>
                </a:ext>
                <a:ext uri="{C183D7F6-B498-43B3-948B-1728B52AA6E4}">
                  <adec:decorative xmlns:adec="http://schemas.microsoft.com/office/drawing/2017/decorative" val="1"/>
                </a:ext>
              </a:extLst>
            </p:cNvPr>
            <p:cNvSpPr/>
            <p:nvPr/>
          </p:nvSpPr>
          <p:spPr bwMode="auto">
            <a:xfrm>
              <a:off x="6619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A18B636-2A49-4472-B2C4-4B9A2D2F5292}"/>
                </a:ext>
                <a:ext uri="{C183D7F6-B498-43B3-948B-1728B52AA6E4}">
                  <adec:decorative xmlns:adec="http://schemas.microsoft.com/office/drawing/2017/decorative" val="1"/>
                </a:ext>
              </a:extLst>
            </p:cNvPr>
            <p:cNvSpPr/>
            <p:nvPr/>
          </p:nvSpPr>
          <p:spPr bwMode="auto">
            <a:xfrm>
              <a:off x="8448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D6C085F7-2BEB-4916-A852-D0B07E399FF1}"/>
                </a:ext>
                <a:ext uri="{C183D7F6-B498-43B3-948B-1728B52AA6E4}">
                  <adec:decorative xmlns:adec="http://schemas.microsoft.com/office/drawing/2017/decorative" val="1"/>
                </a:ext>
              </a:extLst>
            </p:cNvPr>
            <p:cNvSpPr/>
            <p:nvPr/>
          </p:nvSpPr>
          <p:spPr bwMode="auto">
            <a:xfrm>
              <a:off x="9363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DC304315-64A5-490F-8581-332106101AE7}"/>
                </a:ext>
                <a:ext uri="{C183D7F6-B498-43B3-948B-1728B52AA6E4}">
                  <adec:decorative xmlns:adec="http://schemas.microsoft.com/office/drawing/2017/decorative" val="1"/>
                </a:ext>
              </a:extLst>
            </p:cNvPr>
            <p:cNvSpPr/>
            <p:nvPr/>
          </p:nvSpPr>
          <p:spPr bwMode="auto">
            <a:xfrm>
              <a:off x="9820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6E38B8C0-02F1-4075-BFCE-E8DD519CE6ED}"/>
                </a:ext>
                <a:ext uri="{C183D7F6-B498-43B3-948B-1728B52AA6E4}">
                  <adec:decorative xmlns:adec="http://schemas.microsoft.com/office/drawing/2017/decorative" val="1"/>
                </a:ext>
              </a:extLst>
            </p:cNvPr>
            <p:cNvSpPr/>
            <p:nvPr/>
          </p:nvSpPr>
          <p:spPr bwMode="auto">
            <a:xfrm>
              <a:off x="10277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190098F4-2BC7-4067-ADE8-4B05A65F913E}"/>
                </a:ext>
                <a:ext uri="{C183D7F6-B498-43B3-948B-1728B52AA6E4}">
                  <adec:decorative xmlns:adec="http://schemas.microsoft.com/office/drawing/2017/decorative" val="1"/>
                </a:ext>
              </a:extLst>
            </p:cNvPr>
            <p:cNvSpPr/>
            <p:nvPr/>
          </p:nvSpPr>
          <p:spPr bwMode="auto">
            <a:xfrm>
              <a:off x="8905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FE07DFB6-AE16-4539-958B-94A06341AA1D}"/>
                </a:ext>
                <a:ext uri="{C183D7F6-B498-43B3-948B-1728B52AA6E4}">
                  <adec:decorative xmlns:adec="http://schemas.microsoft.com/office/drawing/2017/decorative" val="1"/>
                </a:ext>
              </a:extLst>
            </p:cNvPr>
            <p:cNvSpPr/>
            <p:nvPr/>
          </p:nvSpPr>
          <p:spPr bwMode="auto">
            <a:xfrm>
              <a:off x="5019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3F2B2963-A6A2-49B5-A642-622BC4BCE7A2}"/>
                </a:ext>
                <a:ext uri="{C183D7F6-B498-43B3-948B-1728B52AA6E4}">
                  <adec:decorative xmlns:adec="http://schemas.microsoft.com/office/drawing/2017/decorative" val="1"/>
                </a:ext>
              </a:extLst>
            </p:cNvPr>
            <p:cNvSpPr/>
            <p:nvPr/>
          </p:nvSpPr>
          <p:spPr bwMode="auto">
            <a:xfrm>
              <a:off x="6391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B7962E8A-6D52-49E2-A5A8-B6FF9A8B21E4}"/>
                </a:ext>
                <a:ext uri="{C183D7F6-B498-43B3-948B-1728B52AA6E4}">
                  <adec:decorative xmlns:adec="http://schemas.microsoft.com/office/drawing/2017/decorative" val="1"/>
                </a:ext>
              </a:extLst>
            </p:cNvPr>
            <p:cNvSpPr/>
            <p:nvPr/>
          </p:nvSpPr>
          <p:spPr bwMode="auto">
            <a:xfrm>
              <a:off x="5476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DD0C9A22-4DA4-43FD-A2A0-C6BE74007012}"/>
                </a:ext>
                <a:ext uri="{C183D7F6-B498-43B3-948B-1728B52AA6E4}">
                  <adec:decorative xmlns:adec="http://schemas.microsoft.com/office/drawing/2017/decorative" val="1"/>
                </a:ext>
              </a:extLst>
            </p:cNvPr>
            <p:cNvSpPr/>
            <p:nvPr/>
          </p:nvSpPr>
          <p:spPr bwMode="auto">
            <a:xfrm>
              <a:off x="5934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a:extLst>
                <a:ext uri="{FF2B5EF4-FFF2-40B4-BE49-F238E27FC236}">
                  <a16:creationId xmlns:a16="http://schemas.microsoft.com/office/drawing/2014/main" id="{41823770-C458-4ED2-9F81-38FC2FBCE872}"/>
                </a:ext>
                <a:ext uri="{C183D7F6-B498-43B3-948B-1728B52AA6E4}">
                  <adec:decorative xmlns:adec="http://schemas.microsoft.com/office/drawing/2017/decorative" val="1"/>
                </a:ext>
              </a:extLst>
            </p:cNvPr>
            <p:cNvSpPr/>
            <p:nvPr/>
          </p:nvSpPr>
          <p:spPr bwMode="auto">
            <a:xfrm>
              <a:off x="7305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97A8203D-A3BF-4E3F-8047-2DACCDD326EB}"/>
                </a:ext>
                <a:ext uri="{C183D7F6-B498-43B3-948B-1728B52AA6E4}">
                  <adec:decorative xmlns:adec="http://schemas.microsoft.com/office/drawing/2017/decorative" val="1"/>
                </a:ext>
              </a:extLst>
            </p:cNvPr>
            <p:cNvSpPr/>
            <p:nvPr/>
          </p:nvSpPr>
          <p:spPr bwMode="auto">
            <a:xfrm>
              <a:off x="7762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87939804-0F37-4E88-962A-B6469665B15A}"/>
                </a:ext>
                <a:ext uri="{C183D7F6-B498-43B3-948B-1728B52AA6E4}">
                  <adec:decorative xmlns:adec="http://schemas.microsoft.com/office/drawing/2017/decorative" val="1"/>
                </a:ext>
              </a:extLst>
            </p:cNvPr>
            <p:cNvSpPr/>
            <p:nvPr/>
          </p:nvSpPr>
          <p:spPr bwMode="auto">
            <a:xfrm>
              <a:off x="8220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56D5F53A-5BE6-4978-B32B-B3473E46A8EB}"/>
                </a:ext>
                <a:ext uri="{C183D7F6-B498-43B3-948B-1728B52AA6E4}">
                  <adec:decorative xmlns:adec="http://schemas.microsoft.com/office/drawing/2017/decorative" val="1"/>
                </a:ext>
              </a:extLst>
            </p:cNvPr>
            <p:cNvSpPr/>
            <p:nvPr/>
          </p:nvSpPr>
          <p:spPr bwMode="auto">
            <a:xfrm>
              <a:off x="6848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6F2ACA22-2D09-4BB3-B6EC-C899AC7A3A60}"/>
                </a:ext>
                <a:ext uri="{C183D7F6-B498-43B3-948B-1728B52AA6E4}">
                  <adec:decorative xmlns:adec="http://schemas.microsoft.com/office/drawing/2017/decorative" val="1"/>
                </a:ext>
              </a:extLst>
            </p:cNvPr>
            <p:cNvSpPr/>
            <p:nvPr/>
          </p:nvSpPr>
          <p:spPr bwMode="auto">
            <a:xfrm>
              <a:off x="86773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697CAB10-7E56-4ADD-BC2E-2D3D2EA64F97}"/>
                </a:ext>
                <a:ext uri="{C183D7F6-B498-43B3-948B-1728B52AA6E4}">
                  <adec:decorative xmlns:adec="http://schemas.microsoft.com/office/drawing/2017/decorative" val="1"/>
                </a:ext>
              </a:extLst>
            </p:cNvPr>
            <p:cNvSpPr/>
            <p:nvPr/>
          </p:nvSpPr>
          <p:spPr bwMode="auto">
            <a:xfrm>
              <a:off x="95917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5FE35C40-D7E5-4E86-B142-D92FEF131887}"/>
                </a:ext>
                <a:ext uri="{C183D7F6-B498-43B3-948B-1728B52AA6E4}">
                  <adec:decorative xmlns:adec="http://schemas.microsoft.com/office/drawing/2017/decorative" val="1"/>
                </a:ext>
              </a:extLst>
            </p:cNvPr>
            <p:cNvSpPr/>
            <p:nvPr/>
          </p:nvSpPr>
          <p:spPr bwMode="auto">
            <a:xfrm>
              <a:off x="100489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EEBA9078-E042-48F1-8907-75B84CE3141E}"/>
                </a:ext>
                <a:ext uri="{C183D7F6-B498-43B3-948B-1728B52AA6E4}">
                  <adec:decorative xmlns:adec="http://schemas.microsoft.com/office/drawing/2017/decorative" val="1"/>
                </a:ext>
              </a:extLst>
            </p:cNvPr>
            <p:cNvSpPr/>
            <p:nvPr/>
          </p:nvSpPr>
          <p:spPr bwMode="auto">
            <a:xfrm>
              <a:off x="105061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7CC48180-D9C8-46BE-B7CE-2923A8E45B2C}"/>
                </a:ext>
                <a:ext uri="{C183D7F6-B498-43B3-948B-1728B52AA6E4}">
                  <adec:decorative xmlns:adec="http://schemas.microsoft.com/office/drawing/2017/decorative" val="1"/>
                </a:ext>
              </a:extLst>
            </p:cNvPr>
            <p:cNvSpPr/>
            <p:nvPr/>
          </p:nvSpPr>
          <p:spPr bwMode="auto">
            <a:xfrm>
              <a:off x="9134566" y="5708066"/>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6EB92D91-912F-4CE7-A146-935F99F86244}"/>
                </a:ext>
                <a:ext uri="{C183D7F6-B498-43B3-948B-1728B52AA6E4}">
                  <adec:decorative xmlns:adec="http://schemas.microsoft.com/office/drawing/2017/decorative" val="1"/>
                </a:ext>
              </a:extLst>
            </p:cNvPr>
            <p:cNvSpPr/>
            <p:nvPr/>
          </p:nvSpPr>
          <p:spPr bwMode="auto">
            <a:xfrm>
              <a:off x="10734766" y="5708065"/>
              <a:ext cx="2286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1" name="TextBox 150">
              <a:extLst>
                <a:ext uri="{FF2B5EF4-FFF2-40B4-BE49-F238E27FC236}">
                  <a16:creationId xmlns:a16="http://schemas.microsoft.com/office/drawing/2014/main" id="{8171AEFB-5C08-422B-A3FA-19562CB0672F}"/>
                </a:ext>
                <a:ext uri="{C183D7F6-B498-43B3-948B-1728B52AA6E4}">
                  <adec:decorative xmlns:adec="http://schemas.microsoft.com/office/drawing/2017/decorative" val="1"/>
                </a:ext>
              </a:extLst>
            </p:cNvPr>
            <p:cNvSpPr txBox="1"/>
            <p:nvPr/>
          </p:nvSpPr>
          <p:spPr>
            <a:xfrm>
              <a:off x="238189" y="2538407"/>
              <a:ext cx="3657600" cy="276999"/>
            </a:xfrm>
            <a:prstGeom prst="rect">
              <a:avLst/>
            </a:prstGeom>
            <a:noFill/>
          </p:spPr>
          <p:txBody>
            <a:bodyPr wrap="square" lIns="0" tIns="0" rIns="0" bIns="0" rtlCol="0" anchor="ctr">
              <a:spAutoFit/>
            </a:bodyPr>
            <a:lstStyle/>
            <a:p>
              <a:pPr algn="r">
                <a:lnSpc>
                  <a:spcPct val="90000"/>
                </a:lnSpc>
                <a:spcAft>
                  <a:spcPts val="600"/>
                </a:spcAft>
              </a:pPr>
              <a:r>
                <a:rPr lang="en-US" sz="2000" b="1">
                  <a:gradFill>
                    <a:gsLst>
                      <a:gs pos="2917">
                        <a:schemeClr val="tx1"/>
                      </a:gs>
                      <a:gs pos="30000">
                        <a:schemeClr val="tx1"/>
                      </a:gs>
                    </a:gsLst>
                    <a:lin ang="5400000" scaled="0"/>
                  </a:gradFill>
                </a:rPr>
                <a:t>C49E27EB-2016</a:t>
              </a:r>
            </a:p>
          </p:txBody>
        </p:sp>
        <p:sp>
          <p:nvSpPr>
            <p:cNvPr id="152" name="TextBox 151">
              <a:extLst>
                <a:ext uri="{FF2B5EF4-FFF2-40B4-BE49-F238E27FC236}">
                  <a16:creationId xmlns:a16="http://schemas.microsoft.com/office/drawing/2014/main" id="{7AC7C735-83C0-449B-BF87-B0FE6D9BFAAF}"/>
                </a:ext>
                <a:ext uri="{C183D7F6-B498-43B3-948B-1728B52AA6E4}">
                  <adec:decorative xmlns:adec="http://schemas.microsoft.com/office/drawing/2017/decorative" val="1"/>
                </a:ext>
              </a:extLst>
            </p:cNvPr>
            <p:cNvSpPr txBox="1"/>
            <p:nvPr/>
          </p:nvSpPr>
          <p:spPr>
            <a:xfrm>
              <a:off x="238189" y="3335841"/>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a:t>
              </a:r>
              <a:endParaRPr lang="en-US"/>
            </a:p>
          </p:txBody>
        </p:sp>
        <p:sp>
          <p:nvSpPr>
            <p:cNvPr id="153" name="TextBox 152">
              <a:extLst>
                <a:ext uri="{FF2B5EF4-FFF2-40B4-BE49-F238E27FC236}">
                  <a16:creationId xmlns:a16="http://schemas.microsoft.com/office/drawing/2014/main" id="{75E5F43B-0C33-445E-88B9-776D202F9C51}"/>
                </a:ext>
                <a:ext uri="{C183D7F6-B498-43B3-948B-1728B52AA6E4}">
                  <adec:decorative xmlns:adec="http://schemas.microsoft.com/office/drawing/2017/decorative" val="1"/>
                </a:ext>
              </a:extLst>
            </p:cNvPr>
            <p:cNvSpPr txBox="1"/>
            <p:nvPr/>
          </p:nvSpPr>
          <p:spPr>
            <a:xfrm>
              <a:off x="238189" y="4148664"/>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C49E27EB-2016-09-25</a:t>
              </a:r>
              <a:endParaRPr lang="en-US"/>
            </a:p>
          </p:txBody>
        </p:sp>
        <p:sp>
          <p:nvSpPr>
            <p:cNvPr id="154" name="TextBox 153">
              <a:extLst>
                <a:ext uri="{FF2B5EF4-FFF2-40B4-BE49-F238E27FC236}">
                  <a16:creationId xmlns:a16="http://schemas.microsoft.com/office/drawing/2014/main" id="{F3C6346F-09D2-4719-BB2A-D057CF101056}"/>
                </a:ext>
                <a:ext uri="{C183D7F6-B498-43B3-948B-1728B52AA6E4}">
                  <adec:decorative xmlns:adec="http://schemas.microsoft.com/office/drawing/2017/decorative" val="1"/>
                </a:ext>
              </a:extLst>
            </p:cNvPr>
            <p:cNvSpPr txBox="1"/>
            <p:nvPr/>
          </p:nvSpPr>
          <p:spPr>
            <a:xfrm>
              <a:off x="238189" y="4961487"/>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C49E27EB-2016-09-25-04</a:t>
              </a:r>
              <a:endParaRPr lang="en-US"/>
            </a:p>
          </p:txBody>
        </p:sp>
        <p:sp>
          <p:nvSpPr>
            <p:cNvPr id="155" name="TextBox 154">
              <a:extLst>
                <a:ext uri="{FF2B5EF4-FFF2-40B4-BE49-F238E27FC236}">
                  <a16:creationId xmlns:a16="http://schemas.microsoft.com/office/drawing/2014/main" id="{F08F68DB-632F-4F54-BE9D-C1C41A47068D}"/>
                </a:ext>
                <a:ext uri="{C183D7F6-B498-43B3-948B-1728B52AA6E4}">
                  <adec:decorative xmlns:adec="http://schemas.microsoft.com/office/drawing/2017/decorative" val="1"/>
                </a:ext>
              </a:extLst>
            </p:cNvPr>
            <p:cNvSpPr txBox="1"/>
            <p:nvPr/>
          </p:nvSpPr>
          <p:spPr>
            <a:xfrm>
              <a:off x="238189" y="5774310"/>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C49E27EB-2016-09-25-04-15</a:t>
              </a:r>
              <a:endParaRPr lang="en-US"/>
            </a:p>
          </p:txBody>
        </p:sp>
        <p:sp>
          <p:nvSpPr>
            <p:cNvPr id="156" name="Text Placeholder 2">
              <a:extLst>
                <a:ext uri="{FF2B5EF4-FFF2-40B4-BE49-F238E27FC236}">
                  <a16:creationId xmlns:a16="http://schemas.microsoft.com/office/drawing/2014/main" id="{DFB10573-6F05-4C7C-8EB4-2E031D8CCBA9}"/>
                </a:ext>
                <a:ext uri="{C183D7F6-B498-43B3-948B-1728B52AA6E4}">
                  <adec:decorative xmlns:adec="http://schemas.microsoft.com/office/drawing/2017/decorative" val="1"/>
                </a:ext>
              </a:extLst>
            </p:cNvPr>
            <p:cNvSpPr txBox="1">
              <a:spLocks/>
            </p:cNvSpPr>
            <p:nvPr/>
          </p:nvSpPr>
          <p:spPr>
            <a:xfrm>
              <a:off x="1995446" y="1543029"/>
              <a:ext cx="3657601" cy="64633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b="0">
                  <a:latin typeface="+mn-lt"/>
                </a:rPr>
                <a:t>Interaction that occurred on:	</a:t>
              </a:r>
              <a:endParaRPr lang="en-US" sz="180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57" name="Text Placeholder 2">
              <a:extLst>
                <a:ext uri="{FF2B5EF4-FFF2-40B4-BE49-F238E27FC236}">
                  <a16:creationId xmlns:a16="http://schemas.microsoft.com/office/drawing/2014/main" id="{4526A2BD-CDC7-4745-8545-39593CE5B07A}"/>
                </a:ext>
                <a:ext uri="{C183D7F6-B498-43B3-948B-1728B52AA6E4}">
                  <adec:decorative xmlns:adec="http://schemas.microsoft.com/office/drawing/2017/decorative" val="1"/>
                </a:ext>
              </a:extLst>
            </p:cNvPr>
            <p:cNvSpPr txBox="1">
              <a:spLocks/>
            </p:cNvSpPr>
            <p:nvPr/>
          </p:nvSpPr>
          <p:spPr>
            <a:xfrm>
              <a:off x="5279037" y="1542509"/>
              <a:ext cx="5289884" cy="369332"/>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a:latin typeface="Segoe UI Semibold" panose="020B0702040204020203" pitchFamily="34" charset="0"/>
                  <a:ea typeface="Segoe UI Black" panose="020B0A02040204020203" pitchFamily="34" charset="0"/>
                  <a:cs typeface="Segoe UI Semibold" panose="020B0702040204020203" pitchFamily="34" charset="0"/>
                </a:rPr>
                <a:t>September 25, 2016 at 4:15 AM UTC</a:t>
              </a:r>
            </a:p>
          </p:txBody>
        </p:sp>
      </p:grpSp>
      <p:pic>
        <p:nvPicPr>
          <p:cNvPr id="100" name="Picture 54" descr="Vehicle model.">
            <a:extLst>
              <a:ext uri="{FF2B5EF4-FFF2-40B4-BE49-F238E27FC236}">
                <a16:creationId xmlns:a16="http://schemas.microsoft.com/office/drawing/2014/main" id="{12F4423E-FAB3-42DF-8331-E75A9FE9C4A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sp>
        <p:nvSpPr>
          <p:cNvPr id="27" name="Content Placeholder 26">
            <a:extLst>
              <a:ext uri="{FF2B5EF4-FFF2-40B4-BE49-F238E27FC236}">
                <a16:creationId xmlns:a16="http://schemas.microsoft.com/office/drawing/2014/main" id="{FF6B1568-E5F8-4F38-BC13-755E3F2A6E47}"/>
              </a:ext>
            </a:extLst>
          </p:cNvPr>
          <p:cNvSpPr>
            <a:spLocks noGrp="1"/>
          </p:cNvSpPr>
          <p:nvPr>
            <p:ph sz="quarter" idx="18"/>
          </p:nvPr>
        </p:nvSpPr>
        <p:spPr>
          <a:xfrm>
            <a:off x="417653" y="6407208"/>
            <a:ext cx="2285998" cy="323165"/>
          </a:xfrm>
        </p:spPr>
        <p:txBody>
          <a:bodyPr/>
          <a:lstStyle/>
          <a:p>
            <a:pPr lvl="0" defTabSz="914400">
              <a:lnSpc>
                <a:spcPct val="90000"/>
              </a:lnSpc>
              <a:spcBef>
                <a:spcPts val="0"/>
              </a:spcBef>
              <a:spcAft>
                <a:spcPts val="600"/>
              </a:spcAft>
              <a:buSzTx/>
              <a:defRPr/>
            </a:pPr>
            <a:r>
              <a:rPr lang="en-US" sz="1000" kern="0">
                <a:solidFill>
                  <a:srgbClr val="227B6D"/>
                </a:solidFill>
                <a:latin typeface="Segoe UI" panose="020B0502040204020203" pitchFamily="34" charset="0"/>
                <a:cs typeface="Segoe UI" panose="020B0502040204020203" pitchFamily="34" charset="0"/>
              </a:rPr>
              <a:t>Example – </a:t>
            </a:r>
            <a:r>
              <a:rPr lang="en-US" sz="1000" kern="0">
                <a:solidFill>
                  <a:srgbClr val="227B6D"/>
                </a:solidFill>
                <a:latin typeface="Segoe UI Semilight"/>
                <a:cs typeface="Segoe UI" panose="020B0502040204020203" pitchFamily="34" charset="0"/>
              </a:rPr>
              <a:t>Contoso Connected Car</a:t>
            </a:r>
            <a:endParaRPr lang="en-US"/>
          </a:p>
        </p:txBody>
      </p:sp>
    </p:spTree>
    <p:extLst>
      <p:ext uri="{BB962C8B-B14F-4D97-AF65-F5344CB8AC3E}">
        <p14:creationId xmlns:p14="http://schemas.microsoft.com/office/powerpoint/2010/main" val="1831844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EB83-91E7-4C87-BE2C-294EBCD529A3}"/>
              </a:ext>
            </a:extLst>
          </p:cNvPr>
          <p:cNvSpPr>
            <a:spLocks noGrp="1"/>
          </p:cNvSpPr>
          <p:nvPr>
            <p:ph type="title"/>
          </p:nvPr>
        </p:nvSpPr>
        <p:spPr>
          <a:xfrm>
            <a:off x="269240" y="289511"/>
            <a:ext cx="7659571" cy="536103"/>
          </a:xfrm>
        </p:spPr>
        <p:txBody>
          <a:bodyPr>
            <a:normAutofit fontScale="90000"/>
          </a:bodyPr>
          <a:lstStyle/>
          <a:p>
            <a:r>
              <a:rPr lang="en-US"/>
              <a:t>Partition Key Scenario (2</a:t>
            </a:r>
            <a:r>
              <a:rPr lang="en-US" cap="none"/>
              <a:t> of </a:t>
            </a:r>
            <a:r>
              <a:rPr lang="en-US"/>
              <a:t>2)</a:t>
            </a:r>
          </a:p>
        </p:txBody>
      </p:sp>
      <p:grpSp>
        <p:nvGrpSpPr>
          <p:cNvPr id="55" name="Group 54" descr="Partition key scenario of 25th September. C49E27EB-2016 is the maximum followed by C49E27EB-2016-09, C49E27EB-2016-09-25, C49E27EB-2016-09-25-04, C49E27EB-2016-09-25-04-15. The partition of C49E27EB-2016 is labelled as &quot;Will this partition be larger than the current max storage for a single partition key?&quot; and partition of C49E27EB-2016-09-25-04-15 is labelled as &quot;A higher cardinality key allows Azure Cosmos DB to grow and evenly distribute your data; but may also impact ease of querying&quot;.">
            <a:extLst>
              <a:ext uri="{FF2B5EF4-FFF2-40B4-BE49-F238E27FC236}">
                <a16:creationId xmlns:a16="http://schemas.microsoft.com/office/drawing/2014/main" id="{09E0B028-1D94-42CE-AF62-4C8533124079}"/>
              </a:ext>
            </a:extLst>
          </p:cNvPr>
          <p:cNvGrpSpPr/>
          <p:nvPr/>
        </p:nvGrpSpPr>
        <p:grpSpPr>
          <a:xfrm>
            <a:off x="238189" y="1537341"/>
            <a:ext cx="10992354" cy="4776053"/>
            <a:chOff x="238189" y="1537341"/>
            <a:chExt cx="10992354" cy="4776053"/>
          </a:xfrm>
        </p:grpSpPr>
        <p:sp>
          <p:nvSpPr>
            <p:cNvPr id="38" name="Rectangle 37">
              <a:extLst>
                <a:ext uri="{FF2B5EF4-FFF2-40B4-BE49-F238E27FC236}">
                  <a16:creationId xmlns:a16="http://schemas.microsoft.com/office/drawing/2014/main" id="{455C14E2-E431-467F-938B-3E87151771C3}"/>
                </a:ext>
                <a:ext uri="{C183D7F6-B498-43B3-948B-1728B52AA6E4}">
                  <adec:decorative xmlns:adec="http://schemas.microsoft.com/office/drawing/2017/decorative" val="1"/>
                </a:ext>
              </a:extLst>
            </p:cNvPr>
            <p:cNvSpPr/>
            <p:nvPr/>
          </p:nvSpPr>
          <p:spPr bwMode="auto">
            <a:xfrm>
              <a:off x="4562566" y="2453774"/>
              <a:ext cx="3657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FD58798B-CD39-4549-8228-0C1E853840D3}"/>
                </a:ext>
                <a:ext uri="{C183D7F6-B498-43B3-948B-1728B52AA6E4}">
                  <adec:decorative xmlns:adec="http://schemas.microsoft.com/office/drawing/2017/decorative" val="1"/>
                </a:ext>
              </a:extLst>
            </p:cNvPr>
            <p:cNvSpPr/>
            <p:nvPr/>
          </p:nvSpPr>
          <p:spPr bwMode="auto">
            <a:xfrm>
              <a:off x="4562566" y="3270346"/>
              <a:ext cx="2743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78D7"/>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A2EBE5B1-BC04-4BAD-AC62-59A43EC04DB3}"/>
                </a:ext>
                <a:ext uri="{C183D7F6-B498-43B3-948B-1728B52AA6E4}">
                  <adec:decorative xmlns:adec="http://schemas.microsoft.com/office/drawing/2017/decorative" val="1"/>
                </a:ext>
              </a:extLst>
            </p:cNvPr>
            <p:cNvSpPr/>
            <p:nvPr/>
          </p:nvSpPr>
          <p:spPr bwMode="auto">
            <a:xfrm>
              <a:off x="4562566" y="4081850"/>
              <a:ext cx="18288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A307B093-8F0F-4E92-9F24-F90658B77069}"/>
                </a:ext>
                <a:ext uri="{C183D7F6-B498-43B3-948B-1728B52AA6E4}">
                  <adec:decorative xmlns:adec="http://schemas.microsoft.com/office/drawing/2017/decorative" val="1"/>
                </a:ext>
              </a:extLst>
            </p:cNvPr>
            <p:cNvSpPr/>
            <p:nvPr/>
          </p:nvSpPr>
          <p:spPr bwMode="auto">
            <a:xfrm>
              <a:off x="4562565" y="490085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8F5EA710-434E-449D-9F22-63A210E13742}"/>
                </a:ext>
                <a:ext uri="{C183D7F6-B498-43B3-948B-1728B52AA6E4}">
                  <adec:decorative xmlns:adec="http://schemas.microsoft.com/office/drawing/2017/decorative" val="1"/>
                </a:ext>
              </a:extLst>
            </p:cNvPr>
            <p:cNvSpPr/>
            <p:nvPr/>
          </p:nvSpPr>
          <p:spPr bwMode="auto">
            <a:xfrm>
              <a:off x="4562566" y="5708066"/>
              <a:ext cx="2286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speech_2">
              <a:extLst>
                <a:ext uri="{FF2B5EF4-FFF2-40B4-BE49-F238E27FC236}">
                  <a16:creationId xmlns:a16="http://schemas.microsoft.com/office/drawing/2014/main" id="{5B9EBF53-E1AC-442F-B243-FB9F2D9A0F23}"/>
                </a:ext>
                <a:ext uri="{C183D7F6-B498-43B3-948B-1728B52AA6E4}">
                  <adec:decorative xmlns:adec="http://schemas.microsoft.com/office/drawing/2017/decorative" val="1"/>
                </a:ext>
              </a:extLst>
            </p:cNvPr>
            <p:cNvSpPr>
              <a:spLocks noChangeAspect="1" noEditPoints="1"/>
            </p:cNvSpPr>
            <p:nvPr/>
          </p:nvSpPr>
          <p:spPr bwMode="auto">
            <a:xfrm rot="16200000" flipH="1" flipV="1">
              <a:off x="9299787" y="1636201"/>
              <a:ext cx="1038539" cy="282297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182880" rIns="0" bIns="731520" numCol="1" anchor="ctr" anchorCtr="0" compatLnSpc="1">
              <a:prstTxWarp prst="textNoShape">
                <a:avLst/>
              </a:prstTxWarp>
            </a:bodyPr>
            <a:lstStyle/>
            <a:p>
              <a:pPr algn="ctr"/>
              <a:r>
                <a:rPr lang="en-US" sz="1400">
                  <a:gradFill>
                    <a:gsLst>
                      <a:gs pos="0">
                        <a:srgbClr val="505050"/>
                      </a:gs>
                      <a:gs pos="100000">
                        <a:srgbClr val="505050"/>
                      </a:gs>
                    </a:gsLst>
                  </a:gradFill>
                </a:rPr>
                <a:t>Will this partition be larger than the current max storage for a single partition key?</a:t>
              </a:r>
            </a:p>
          </p:txBody>
        </p:sp>
        <p:sp>
          <p:nvSpPr>
            <p:cNvPr id="44" name="speech_2">
              <a:extLst>
                <a:ext uri="{FF2B5EF4-FFF2-40B4-BE49-F238E27FC236}">
                  <a16:creationId xmlns:a16="http://schemas.microsoft.com/office/drawing/2014/main" id="{2F4FB7F7-5628-4FFE-8C20-6F96ACCDE3A9}"/>
                </a:ext>
                <a:ext uri="{C183D7F6-B498-43B3-948B-1728B52AA6E4}">
                  <adec:decorative xmlns:adec="http://schemas.microsoft.com/office/drawing/2017/decorative" val="1"/>
                </a:ext>
              </a:extLst>
            </p:cNvPr>
            <p:cNvSpPr>
              <a:spLocks noChangeAspect="1" noEditPoints="1"/>
            </p:cNvSpPr>
            <p:nvPr/>
          </p:nvSpPr>
          <p:spPr bwMode="auto">
            <a:xfrm rot="5400000" flipH="1">
              <a:off x="5839558" y="3947779"/>
              <a:ext cx="1372222" cy="309876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0" tIns="91440" rIns="0" bIns="822960" numCol="1" anchor="ctr" anchorCtr="0" compatLnSpc="1">
              <a:prstTxWarp prst="textNoShape">
                <a:avLst/>
              </a:prstTxWarp>
            </a:bodyPr>
            <a:lstStyle/>
            <a:p>
              <a:pPr algn="ctr"/>
              <a:r>
                <a:rPr lang="en-US" sz="1400">
                  <a:gradFill>
                    <a:gsLst>
                      <a:gs pos="0">
                        <a:srgbClr val="505050"/>
                      </a:gs>
                      <a:gs pos="100000">
                        <a:srgbClr val="505050"/>
                      </a:gs>
                    </a:gsLst>
                  </a:gradFill>
                </a:rPr>
                <a:t>A higher cardinality key allows Azure Cosmos DB to grow and evenly distribute your data</a:t>
              </a:r>
              <a:r>
                <a:rPr lang="en-US" sz="1400">
                  <a:gradFill>
                    <a:gsLst>
                      <a:gs pos="0">
                        <a:srgbClr val="505050"/>
                      </a:gs>
                      <a:gs pos="100000">
                        <a:srgbClr val="505050"/>
                      </a:gs>
                    </a:gsLst>
                  </a:gradFill>
                  <a:cs typeface="Segoe UI Semilight"/>
                </a:rPr>
                <a:t>; but may also impact ease of querying</a:t>
              </a:r>
              <a:endParaRPr lang="en-US" sz="1400">
                <a:gradFill>
                  <a:gsLst>
                    <a:gs pos="0">
                      <a:srgbClr val="505050"/>
                    </a:gs>
                    <a:gs pos="100000">
                      <a:srgbClr val="505050"/>
                    </a:gs>
                  </a:gsLst>
                </a:gradFill>
              </a:endParaRPr>
            </a:p>
          </p:txBody>
        </p:sp>
        <p:cxnSp>
          <p:nvCxnSpPr>
            <p:cNvPr id="45" name="Straight Connector 44">
              <a:extLst>
                <a:ext uri="{FF2B5EF4-FFF2-40B4-BE49-F238E27FC236}">
                  <a16:creationId xmlns:a16="http://schemas.microsoft.com/office/drawing/2014/main" id="{A7E37280-C435-43C8-BE6E-89D3B5BEB3FB}"/>
                </a:ext>
                <a:ext uri="{C183D7F6-B498-43B3-948B-1728B52AA6E4}">
                  <adec:decorative xmlns:adec="http://schemas.microsoft.com/office/drawing/2017/decorative" val="1"/>
                </a:ext>
              </a:extLst>
            </p:cNvPr>
            <p:cNvCxnSpPr>
              <a:cxnSpLocks/>
            </p:cNvCxnSpPr>
            <p:nvPr/>
          </p:nvCxnSpPr>
          <p:spPr>
            <a:xfrm>
              <a:off x="4229178" y="2291710"/>
              <a:ext cx="0" cy="4021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DDEB1D0-9DCF-4C4F-8A3B-1A7DDBA519F8}"/>
                </a:ext>
                <a:ext uri="{C183D7F6-B498-43B3-948B-1728B52AA6E4}">
                  <adec:decorative xmlns:adec="http://schemas.microsoft.com/office/drawing/2017/decorative" val="1"/>
                </a:ext>
              </a:extLst>
            </p:cNvPr>
            <p:cNvSpPr txBox="1"/>
            <p:nvPr/>
          </p:nvSpPr>
          <p:spPr>
            <a:xfrm>
              <a:off x="238189" y="2538407"/>
              <a:ext cx="3657600" cy="276999"/>
            </a:xfrm>
            <a:prstGeom prst="rect">
              <a:avLst/>
            </a:prstGeom>
            <a:noFill/>
          </p:spPr>
          <p:txBody>
            <a:bodyPr wrap="square" lIns="0" tIns="0" rIns="0" bIns="0" rtlCol="0" anchor="ctr">
              <a:spAutoFit/>
            </a:bodyPr>
            <a:lstStyle/>
            <a:p>
              <a:pPr algn="r">
                <a:lnSpc>
                  <a:spcPct val="90000"/>
                </a:lnSpc>
                <a:spcAft>
                  <a:spcPts val="600"/>
                </a:spcAft>
              </a:pPr>
              <a:r>
                <a:rPr lang="en-US" sz="2000" b="1">
                  <a:gradFill>
                    <a:gsLst>
                      <a:gs pos="2917">
                        <a:schemeClr val="tx1"/>
                      </a:gs>
                      <a:gs pos="30000">
                        <a:schemeClr val="tx1"/>
                      </a:gs>
                    </a:gsLst>
                    <a:lin ang="5400000" scaled="0"/>
                  </a:gradFill>
                </a:rPr>
                <a:t>C49E27EB-2016</a:t>
              </a:r>
            </a:p>
          </p:txBody>
        </p:sp>
        <p:sp>
          <p:nvSpPr>
            <p:cNvPr id="47" name="TextBox 46">
              <a:extLst>
                <a:ext uri="{FF2B5EF4-FFF2-40B4-BE49-F238E27FC236}">
                  <a16:creationId xmlns:a16="http://schemas.microsoft.com/office/drawing/2014/main" id="{E4AF5475-5E78-4287-80D1-ED6A3DE88FD0}"/>
                </a:ext>
                <a:ext uri="{C183D7F6-B498-43B3-948B-1728B52AA6E4}">
                  <adec:decorative xmlns:adec="http://schemas.microsoft.com/office/drawing/2017/decorative" val="1"/>
                </a:ext>
              </a:extLst>
            </p:cNvPr>
            <p:cNvSpPr txBox="1"/>
            <p:nvPr/>
          </p:nvSpPr>
          <p:spPr>
            <a:xfrm>
              <a:off x="238189" y="3335841"/>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a:t>
              </a:r>
              <a:endParaRPr lang="en-US"/>
            </a:p>
          </p:txBody>
        </p:sp>
        <p:sp>
          <p:nvSpPr>
            <p:cNvPr id="48" name="TextBox 47">
              <a:extLst>
                <a:ext uri="{FF2B5EF4-FFF2-40B4-BE49-F238E27FC236}">
                  <a16:creationId xmlns:a16="http://schemas.microsoft.com/office/drawing/2014/main" id="{77AFBCA8-D41B-46F7-9F09-E2D4E63B7678}"/>
                </a:ext>
                <a:ext uri="{C183D7F6-B498-43B3-948B-1728B52AA6E4}">
                  <adec:decorative xmlns:adec="http://schemas.microsoft.com/office/drawing/2017/decorative" val="1"/>
                </a:ext>
              </a:extLst>
            </p:cNvPr>
            <p:cNvSpPr txBox="1"/>
            <p:nvPr/>
          </p:nvSpPr>
          <p:spPr>
            <a:xfrm>
              <a:off x="238189" y="4148664"/>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C49E27EB-2016-09-25</a:t>
              </a:r>
              <a:endParaRPr lang="en-US"/>
            </a:p>
          </p:txBody>
        </p:sp>
        <p:sp>
          <p:nvSpPr>
            <p:cNvPr id="49" name="TextBox 48">
              <a:extLst>
                <a:ext uri="{FF2B5EF4-FFF2-40B4-BE49-F238E27FC236}">
                  <a16:creationId xmlns:a16="http://schemas.microsoft.com/office/drawing/2014/main" id="{8B5DFDD8-23DD-4189-8290-2F50FE2CF3A5}"/>
                </a:ext>
                <a:ext uri="{C183D7F6-B498-43B3-948B-1728B52AA6E4}">
                  <adec:decorative xmlns:adec="http://schemas.microsoft.com/office/drawing/2017/decorative" val="1"/>
                </a:ext>
              </a:extLst>
            </p:cNvPr>
            <p:cNvSpPr txBox="1"/>
            <p:nvPr/>
          </p:nvSpPr>
          <p:spPr>
            <a:xfrm>
              <a:off x="238189" y="4961487"/>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C49E27EB-2016-09-25-04</a:t>
              </a:r>
              <a:endParaRPr lang="en-US"/>
            </a:p>
          </p:txBody>
        </p:sp>
        <p:sp>
          <p:nvSpPr>
            <p:cNvPr id="50" name="TextBox 49">
              <a:extLst>
                <a:ext uri="{FF2B5EF4-FFF2-40B4-BE49-F238E27FC236}">
                  <a16:creationId xmlns:a16="http://schemas.microsoft.com/office/drawing/2014/main" id="{E199AD73-9FA6-40C7-AF73-0D112C48AF78}"/>
                </a:ext>
                <a:ext uri="{C183D7F6-B498-43B3-948B-1728B52AA6E4}">
                  <adec:decorative xmlns:adec="http://schemas.microsoft.com/office/drawing/2017/decorative" val="1"/>
                </a:ext>
              </a:extLst>
            </p:cNvPr>
            <p:cNvSpPr txBox="1"/>
            <p:nvPr/>
          </p:nvSpPr>
          <p:spPr>
            <a:xfrm>
              <a:off x="238189" y="5774310"/>
              <a:ext cx="3657600" cy="307777"/>
            </a:xfrm>
            <a:prstGeom prst="rect">
              <a:avLst/>
            </a:prstGeom>
            <a:noFill/>
          </p:spPr>
          <p:txBody>
            <a:bodyPr wrap="square" lIns="0" tIns="0" rIns="0" bIns="0" rtlCol="0" anchor="ctr">
              <a:spAutoFit/>
            </a:bodyPr>
            <a:lstStyle/>
            <a:p>
              <a:pPr algn="r"/>
              <a:r>
                <a:rPr lang="en-US" sz="2000" b="1">
                  <a:gradFill>
                    <a:gsLst>
                      <a:gs pos="2917">
                        <a:schemeClr val="tx1"/>
                      </a:gs>
                      <a:gs pos="30000">
                        <a:schemeClr val="tx1"/>
                      </a:gs>
                    </a:gsLst>
                    <a:lin ang="5400000" scaled="0"/>
                  </a:gradFill>
                </a:rPr>
                <a:t>C49E27EB-2016-09-25-04-15</a:t>
              </a:r>
              <a:endParaRPr lang="en-US"/>
            </a:p>
          </p:txBody>
        </p:sp>
        <p:sp>
          <p:nvSpPr>
            <p:cNvPr id="51" name="Text Placeholder 2">
              <a:extLst>
                <a:ext uri="{FF2B5EF4-FFF2-40B4-BE49-F238E27FC236}">
                  <a16:creationId xmlns:a16="http://schemas.microsoft.com/office/drawing/2014/main" id="{678EA75D-6F40-4274-ACE6-90A343144BA0}"/>
                </a:ext>
                <a:ext uri="{C183D7F6-B498-43B3-948B-1728B52AA6E4}">
                  <adec:decorative xmlns:adec="http://schemas.microsoft.com/office/drawing/2017/decorative" val="1"/>
                </a:ext>
              </a:extLst>
            </p:cNvPr>
            <p:cNvSpPr txBox="1">
              <a:spLocks/>
            </p:cNvSpPr>
            <p:nvPr/>
          </p:nvSpPr>
          <p:spPr>
            <a:xfrm>
              <a:off x="1750458" y="1537341"/>
              <a:ext cx="4138331" cy="373808"/>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b="0">
                  <a:latin typeface="+mn-lt"/>
                </a:rPr>
                <a:t>Interaction that occurred on:</a:t>
              </a:r>
              <a:endParaRPr lang="en-US" sz="180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2" name="Text Placeholder 2">
              <a:extLst>
                <a:ext uri="{FF2B5EF4-FFF2-40B4-BE49-F238E27FC236}">
                  <a16:creationId xmlns:a16="http://schemas.microsoft.com/office/drawing/2014/main" id="{174581C9-56A7-4B6E-A96C-94004D6EF9C8}"/>
                </a:ext>
                <a:ext uri="{C183D7F6-B498-43B3-948B-1728B52AA6E4}">
                  <adec:decorative xmlns:adec="http://schemas.microsoft.com/office/drawing/2017/decorative" val="1"/>
                </a:ext>
              </a:extLst>
            </p:cNvPr>
            <p:cNvSpPr txBox="1">
              <a:spLocks/>
            </p:cNvSpPr>
            <p:nvPr/>
          </p:nvSpPr>
          <p:spPr>
            <a:xfrm>
              <a:off x="5414210" y="1537341"/>
              <a:ext cx="5020649" cy="369373"/>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a:latin typeface="Segoe UI Semibold" panose="020B0702040204020203" pitchFamily="34" charset="0"/>
                  <a:ea typeface="Segoe UI Black" panose="020B0A02040204020203" pitchFamily="34" charset="0"/>
                  <a:cs typeface="Segoe UI Semibold" panose="020B0702040204020203" pitchFamily="34" charset="0"/>
                </a:rPr>
                <a:t>September 25, 2016 at 4:15 AM UTC</a:t>
              </a:r>
            </a:p>
          </p:txBody>
        </p:sp>
      </p:grpSp>
      <p:pic>
        <p:nvPicPr>
          <p:cNvPr id="36" name="Picture 54" descr="Vehicle model.">
            <a:extLst>
              <a:ext uri="{FF2B5EF4-FFF2-40B4-BE49-F238E27FC236}">
                <a16:creationId xmlns:a16="http://schemas.microsoft.com/office/drawing/2014/main" id="{E1F8E006-ACF6-44ED-8211-24E033460162}"/>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sp>
        <p:nvSpPr>
          <p:cNvPr id="16" name="Content Placeholder 15">
            <a:extLst>
              <a:ext uri="{FF2B5EF4-FFF2-40B4-BE49-F238E27FC236}">
                <a16:creationId xmlns:a16="http://schemas.microsoft.com/office/drawing/2014/main" id="{C35B54E7-8034-4911-9FF1-5A3B34010939}"/>
              </a:ext>
            </a:extLst>
          </p:cNvPr>
          <p:cNvSpPr>
            <a:spLocks noGrp="1"/>
          </p:cNvSpPr>
          <p:nvPr>
            <p:ph sz="quarter" idx="19"/>
          </p:nvPr>
        </p:nvSpPr>
        <p:spPr>
          <a:xfrm>
            <a:off x="406169" y="6415840"/>
            <a:ext cx="2311400" cy="323165"/>
          </a:xfrm>
        </p:spPr>
        <p:txBody>
          <a:bodyPr/>
          <a:lstStyle/>
          <a:p>
            <a:pPr lvl="0" defTabSz="914400">
              <a:lnSpc>
                <a:spcPct val="90000"/>
              </a:lnSpc>
              <a:spcBef>
                <a:spcPts val="0"/>
              </a:spcBef>
              <a:spcAft>
                <a:spcPts val="600"/>
              </a:spcAft>
              <a:buSzTx/>
              <a:defRPr/>
            </a:pPr>
            <a:r>
              <a:rPr lang="en-US" sz="1000" kern="0">
                <a:solidFill>
                  <a:srgbClr val="227B6D"/>
                </a:solidFill>
                <a:latin typeface="Segoe UI" panose="020B0502040204020203" pitchFamily="34" charset="0"/>
                <a:cs typeface="Segoe UI" panose="020B0502040204020203" pitchFamily="34" charset="0"/>
              </a:rPr>
              <a:t>Example – </a:t>
            </a:r>
            <a:r>
              <a:rPr lang="en-US" sz="1000" kern="0">
                <a:solidFill>
                  <a:srgbClr val="227B6D"/>
                </a:solidFill>
                <a:latin typeface="Segoe UI Semilight"/>
                <a:cs typeface="Segoe UI" panose="020B0502040204020203" pitchFamily="34" charset="0"/>
              </a:rPr>
              <a:t>Contoso Connected Car</a:t>
            </a:r>
            <a:endParaRPr lang="en-US"/>
          </a:p>
        </p:txBody>
      </p:sp>
    </p:spTree>
    <p:extLst>
      <p:ext uri="{BB962C8B-B14F-4D97-AF65-F5344CB8AC3E}">
        <p14:creationId xmlns:p14="http://schemas.microsoft.com/office/powerpoint/2010/main" val="33405612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 uri="{C183D7F6-B498-43B3-948B-1728B52AA6E4}">
                <adec:decorative xmlns:adec="http://schemas.microsoft.com/office/drawing/2017/decorative" val="0"/>
              </a:ext>
            </a:extLst>
          </p:cNvPr>
          <p:cNvSpPr>
            <a:spLocks noGrp="1"/>
          </p:cNvSpPr>
          <p:nvPr>
            <p:ph type="title"/>
          </p:nvPr>
        </p:nvSpPr>
        <p:spPr>
          <a:xfrm>
            <a:off x="269240" y="289512"/>
            <a:ext cx="6243393" cy="604116"/>
          </a:xfrm>
        </p:spPr>
        <p:txBody>
          <a:bodyPr>
            <a:normAutofit fontScale="90000"/>
          </a:bodyPr>
          <a:lstStyle/>
          <a:p>
            <a:r>
              <a:rPr lang="en-US"/>
              <a:t>Partitions Best Practices</a:t>
            </a:r>
          </a:p>
        </p:txBody>
      </p:sp>
      <p:sp>
        <p:nvSpPr>
          <p:cNvPr id="4" name="Content Placeholder 3">
            <a:extLst>
              <a:ext uri="{FF2B5EF4-FFF2-40B4-BE49-F238E27FC236}">
                <a16:creationId xmlns:a16="http://schemas.microsoft.com/office/drawing/2014/main" id="{6B45022E-2A17-4281-AD10-414B47A4433E}"/>
              </a:ext>
              <a:ext uri="{C183D7F6-B498-43B3-948B-1728B52AA6E4}">
                <adec:decorative xmlns:adec="http://schemas.microsoft.com/office/drawing/2017/decorative" val="0"/>
              </a:ext>
            </a:extLst>
          </p:cNvPr>
          <p:cNvSpPr>
            <a:spLocks noGrp="1"/>
          </p:cNvSpPr>
          <p:nvPr>
            <p:ph sz="quarter" idx="12"/>
          </p:nvPr>
        </p:nvSpPr>
        <p:spPr>
          <a:xfrm>
            <a:off x="268468" y="1590014"/>
            <a:ext cx="5359400" cy="400110"/>
          </a:xfrm>
        </p:spPr>
        <p:txBody>
          <a:bodyPr/>
          <a:lstStyle/>
          <a:p>
            <a:pPr lvl="0">
              <a:spcBef>
                <a:spcPts val="1200"/>
              </a:spcBef>
            </a:pPr>
            <a:r>
              <a:rPr lang="en-US" sz="1400" b="1">
                <a:solidFill>
                  <a:srgbClr val="0067B7"/>
                </a:solidFill>
                <a:latin typeface="Segoe UI Semibold" charset="0"/>
                <a:cs typeface="Segoe UI Semibold" charset="0"/>
              </a:rPr>
              <a:t>Best Practices: Design Goals for Choosing a Good Partition Key</a:t>
            </a:r>
            <a:endParaRPr lang="en-US">
              <a:solidFill>
                <a:srgbClr val="0067B7"/>
              </a:solidFill>
            </a:endParaRPr>
          </a:p>
        </p:txBody>
      </p:sp>
      <p:sp>
        <p:nvSpPr>
          <p:cNvPr id="77" name="Content Placeholder 76">
            <a:extLst>
              <a:ext uri="{FF2B5EF4-FFF2-40B4-BE49-F238E27FC236}">
                <a16:creationId xmlns:a16="http://schemas.microsoft.com/office/drawing/2014/main" id="{D137FC6B-8126-4889-AFBB-B838BF3B34E8}"/>
              </a:ext>
              <a:ext uri="{C183D7F6-B498-43B3-948B-1728B52AA6E4}">
                <adec:decorative xmlns:adec="http://schemas.microsoft.com/office/drawing/2017/decorative" val="0"/>
              </a:ext>
            </a:extLst>
          </p:cNvPr>
          <p:cNvSpPr>
            <a:spLocks noGrp="1"/>
          </p:cNvSpPr>
          <p:nvPr>
            <p:ph sz="quarter" idx="13"/>
          </p:nvPr>
        </p:nvSpPr>
        <p:spPr>
          <a:xfrm>
            <a:off x="273043" y="1866842"/>
            <a:ext cx="4286666" cy="633516"/>
          </a:xfrm>
        </p:spPr>
        <p:txBody>
          <a:bodyPr/>
          <a:lstStyle/>
          <a:p>
            <a:pPr marL="236220" lvl="1" indent="-236220">
              <a:spcBef>
                <a:spcPts val="600"/>
              </a:spcBef>
              <a:spcAft>
                <a:spcPts val="400"/>
              </a:spcAft>
              <a:buClr>
                <a:srgbClr val="0067B7"/>
              </a:buClr>
            </a:pPr>
            <a:r>
              <a:rPr lang="en-US" sz="1400">
                <a:solidFill>
                  <a:srgbClr val="505050"/>
                </a:solidFill>
                <a:latin typeface="Segoe UI Semilight" charset="0"/>
                <a:cs typeface="Segoe UI Semilight" charset="0"/>
              </a:rPr>
              <a:t>Distribute the overall request + storage volume</a:t>
            </a:r>
          </a:p>
          <a:p>
            <a:pPr marL="784225" lvl="2" indent="-223520">
              <a:spcBef>
                <a:spcPts val="0"/>
              </a:spcBef>
              <a:buClr>
                <a:srgbClr val="0067B7"/>
              </a:buClr>
            </a:pPr>
            <a:r>
              <a:rPr lang="en-US" sz="1200">
                <a:solidFill>
                  <a:srgbClr val="505050"/>
                </a:solidFill>
              </a:rPr>
              <a:t>Avoid “hot” partition keys</a:t>
            </a:r>
            <a:endParaRPr lang="en-US"/>
          </a:p>
        </p:txBody>
      </p:sp>
      <p:sp>
        <p:nvSpPr>
          <p:cNvPr id="78" name="Content Placeholder 77">
            <a:extLst>
              <a:ext uri="{FF2B5EF4-FFF2-40B4-BE49-F238E27FC236}">
                <a16:creationId xmlns:a16="http://schemas.microsoft.com/office/drawing/2014/main" id="{25A7A1C7-7E35-444B-8B33-5A6187B78E2D}"/>
              </a:ext>
            </a:extLst>
          </p:cNvPr>
          <p:cNvSpPr>
            <a:spLocks noGrp="1"/>
          </p:cNvSpPr>
          <p:nvPr>
            <p:ph sz="quarter" idx="14"/>
          </p:nvPr>
        </p:nvSpPr>
        <p:spPr>
          <a:xfrm>
            <a:off x="270203" y="2371370"/>
            <a:ext cx="5986874" cy="857671"/>
          </a:xfrm>
        </p:spPr>
        <p:txBody>
          <a:bodyPr/>
          <a:lstStyle/>
          <a:p>
            <a:pPr marL="236220" lvl="1" indent="-236220">
              <a:spcBef>
                <a:spcPts val="600"/>
              </a:spcBef>
              <a:spcAft>
                <a:spcPts val="400"/>
              </a:spcAft>
              <a:buClr>
                <a:srgbClr val="0067B7"/>
              </a:buClr>
            </a:pPr>
            <a:r>
              <a:rPr lang="en-US" sz="1400"/>
              <a:t>Partition Key is scope for multi-record transactions and routing queries</a:t>
            </a:r>
          </a:p>
          <a:p>
            <a:pPr marL="784225" lvl="2" indent="-223520">
              <a:spcBef>
                <a:spcPts val="0"/>
              </a:spcBef>
              <a:buClr>
                <a:srgbClr val="0067B7"/>
              </a:buClr>
            </a:pPr>
            <a:r>
              <a:rPr lang="en-US" sz="1200"/>
              <a:t>Queries can be intelligently routed via partition key</a:t>
            </a:r>
            <a:endParaRPr lang="en-US" sz="1200">
              <a:cs typeface="Segoe UI Semilight"/>
            </a:endParaRPr>
          </a:p>
          <a:p>
            <a:pPr marL="784225" lvl="2" indent="-223520">
              <a:buClr>
                <a:srgbClr val="0067B7"/>
              </a:buClr>
            </a:pPr>
            <a:r>
              <a:rPr lang="en-US" sz="1200"/>
              <a:t>Omitting partition key on query requires fan-out</a:t>
            </a:r>
            <a:endParaRPr lang="en-US" sz="1200">
              <a:cs typeface="Segoe UI Semilight"/>
            </a:endParaRPr>
          </a:p>
        </p:txBody>
      </p:sp>
      <p:sp>
        <p:nvSpPr>
          <p:cNvPr id="79" name="Content Placeholder 78">
            <a:extLst>
              <a:ext uri="{FF2B5EF4-FFF2-40B4-BE49-F238E27FC236}">
                <a16:creationId xmlns:a16="http://schemas.microsoft.com/office/drawing/2014/main" id="{394D3FB7-6700-491F-84AF-417228296DD0}"/>
              </a:ext>
            </a:extLst>
          </p:cNvPr>
          <p:cNvSpPr>
            <a:spLocks noGrp="1"/>
          </p:cNvSpPr>
          <p:nvPr>
            <p:ph sz="quarter" idx="15"/>
          </p:nvPr>
        </p:nvSpPr>
        <p:spPr>
          <a:xfrm>
            <a:off x="282273" y="3196745"/>
            <a:ext cx="5923550" cy="1933863"/>
          </a:xfrm>
        </p:spPr>
        <p:txBody>
          <a:bodyPr/>
          <a:lstStyle/>
          <a:p>
            <a:pPr lvl="0" defTabSz="914400">
              <a:spcBef>
                <a:spcPts val="0"/>
              </a:spcBef>
              <a:buSzTx/>
            </a:pPr>
            <a:r>
              <a:rPr lang="en-US" sz="1400" b="1">
                <a:solidFill>
                  <a:srgbClr val="0067B7"/>
                </a:solidFill>
                <a:latin typeface="Segoe UI Semibold" panose="020B0702040204020203" pitchFamily="34" charset="0"/>
                <a:cs typeface="Segoe UI Semibold" panose="020B0702040204020203" pitchFamily="34" charset="0"/>
              </a:rPr>
              <a:t>Steps for Success</a:t>
            </a:r>
          </a:p>
          <a:p>
            <a:pPr marL="238125" lvl="1" indent="-238125" defTabSz="914400">
              <a:spcBef>
                <a:spcPts val="600"/>
              </a:spcBef>
              <a:spcAft>
                <a:spcPts val="400"/>
              </a:spcAft>
              <a:buClr>
                <a:srgbClr val="0067B7"/>
              </a:buClr>
            </a:pPr>
            <a:r>
              <a:rPr lang="en-US" sz="1400">
                <a:solidFill>
                  <a:srgbClr val="505050"/>
                </a:solidFill>
              </a:rPr>
              <a:t>Ballpark scale needs (size/throughput)</a:t>
            </a:r>
          </a:p>
          <a:p>
            <a:pPr marL="238125" lvl="1" indent="-238125" defTabSz="914400">
              <a:spcBef>
                <a:spcPts val="0"/>
              </a:spcBef>
              <a:spcAft>
                <a:spcPts val="400"/>
              </a:spcAft>
              <a:buClr>
                <a:srgbClr val="0067B7"/>
              </a:buClr>
            </a:pPr>
            <a:r>
              <a:rPr lang="en-US" sz="1400">
                <a:solidFill>
                  <a:srgbClr val="505050"/>
                </a:solidFill>
              </a:rPr>
              <a:t>Understand the workload</a:t>
            </a:r>
          </a:p>
          <a:p>
            <a:pPr marL="238125" lvl="1" indent="-238125" defTabSz="914400">
              <a:spcBef>
                <a:spcPts val="0"/>
              </a:spcBef>
              <a:spcAft>
                <a:spcPts val="400"/>
              </a:spcAft>
              <a:buClr>
                <a:srgbClr val="0067B7"/>
              </a:buClr>
            </a:pPr>
            <a:r>
              <a:rPr lang="en-US" sz="1400">
                <a:solidFill>
                  <a:srgbClr val="505050"/>
                </a:solidFill>
              </a:rPr>
              <a:t># of reads/sec vs writes per sec</a:t>
            </a:r>
          </a:p>
          <a:p>
            <a:pPr marL="784225" lvl="2" indent="-223520" defTabSz="914400">
              <a:spcBef>
                <a:spcPts val="0"/>
              </a:spcBef>
              <a:spcAft>
                <a:spcPts val="300"/>
              </a:spcAft>
              <a:buClr>
                <a:srgbClr val="0067B7"/>
              </a:buClr>
            </a:pPr>
            <a:r>
              <a:rPr lang="en-US" sz="1200">
                <a:solidFill>
                  <a:srgbClr val="505050"/>
                </a:solidFill>
              </a:rPr>
              <a:t>Use pareto principal (80/20 rule) to help optimize bulk of workload</a:t>
            </a:r>
            <a:endParaRPr lang="en-US" sz="1200">
              <a:solidFill>
                <a:srgbClr val="505050"/>
              </a:solidFill>
              <a:cs typeface="Segoe UI Semilight"/>
            </a:endParaRPr>
          </a:p>
          <a:p>
            <a:pPr marL="784225" lvl="2" indent="-223520" defTabSz="914400">
              <a:spcBef>
                <a:spcPts val="0"/>
              </a:spcBef>
              <a:spcAft>
                <a:spcPts val="300"/>
              </a:spcAft>
              <a:buClr>
                <a:srgbClr val="0067B7"/>
              </a:buClr>
            </a:pPr>
            <a:r>
              <a:rPr lang="en-US" sz="1200">
                <a:solidFill>
                  <a:srgbClr val="505050"/>
                </a:solidFill>
              </a:rPr>
              <a:t>For reads – understand top 3-5 queries (look for common filters)</a:t>
            </a:r>
            <a:endParaRPr lang="en-US" sz="1200">
              <a:solidFill>
                <a:srgbClr val="505050"/>
              </a:solidFill>
              <a:cs typeface="Segoe UI Semilight"/>
            </a:endParaRPr>
          </a:p>
          <a:p>
            <a:pPr marL="784225" lvl="2" indent="-223520" defTabSz="914400">
              <a:spcBef>
                <a:spcPts val="0"/>
              </a:spcBef>
              <a:spcAft>
                <a:spcPts val="400"/>
              </a:spcAft>
              <a:buClr>
                <a:srgbClr val="0067B7"/>
              </a:buClr>
            </a:pPr>
            <a:r>
              <a:rPr lang="en-US" sz="1200">
                <a:solidFill>
                  <a:srgbClr val="505050"/>
                </a:solidFill>
              </a:rPr>
              <a:t>For writes – understand transactional needs</a:t>
            </a:r>
            <a:endParaRPr lang="en-US"/>
          </a:p>
        </p:txBody>
      </p:sp>
      <p:sp>
        <p:nvSpPr>
          <p:cNvPr id="80" name="Content Placeholder 79">
            <a:extLst>
              <a:ext uri="{FF2B5EF4-FFF2-40B4-BE49-F238E27FC236}">
                <a16:creationId xmlns:a16="http://schemas.microsoft.com/office/drawing/2014/main" id="{6CEC800F-1275-45A5-96E8-F3ED898D486A}"/>
              </a:ext>
            </a:extLst>
          </p:cNvPr>
          <p:cNvSpPr>
            <a:spLocks noGrp="1"/>
          </p:cNvSpPr>
          <p:nvPr>
            <p:ph sz="quarter" idx="16"/>
          </p:nvPr>
        </p:nvSpPr>
        <p:spPr>
          <a:xfrm>
            <a:off x="266238" y="5098920"/>
            <a:ext cx="5851048" cy="1736373"/>
          </a:xfrm>
        </p:spPr>
        <p:txBody>
          <a:bodyPr/>
          <a:lstStyle/>
          <a:p>
            <a:pPr lvl="0" defTabSz="914400">
              <a:spcBef>
                <a:spcPts val="0"/>
              </a:spcBef>
              <a:buSzTx/>
            </a:pPr>
            <a:r>
              <a:rPr lang="en-US" sz="1400" b="1">
                <a:solidFill>
                  <a:srgbClr val="0067B7"/>
                </a:solidFill>
                <a:latin typeface="Segoe UI Semibold" panose="020B0702040204020203" pitchFamily="34" charset="0"/>
                <a:cs typeface="Segoe UI Semibold" panose="020B0702040204020203" pitchFamily="34" charset="0"/>
              </a:rPr>
              <a:t>General Tips</a:t>
            </a:r>
          </a:p>
          <a:p>
            <a:pPr marL="241300" lvl="1" indent="-241300" defTabSz="914400">
              <a:spcBef>
                <a:spcPts val="600"/>
              </a:spcBef>
              <a:spcAft>
                <a:spcPts val="400"/>
              </a:spcAft>
              <a:buClr>
                <a:srgbClr val="0067B7"/>
              </a:buClr>
            </a:pPr>
            <a:r>
              <a:rPr lang="en-US" sz="1400">
                <a:solidFill>
                  <a:srgbClr val="505050"/>
                </a:solidFill>
              </a:rPr>
              <a:t>Build a POC to strengthen your understanding of the workload and iterate (avoid analyses paralysis)</a:t>
            </a:r>
          </a:p>
          <a:p>
            <a:pPr marL="241300" lvl="1" indent="-241300" defTabSz="914400">
              <a:spcBef>
                <a:spcPts val="600"/>
              </a:spcBef>
              <a:spcAft>
                <a:spcPts val="400"/>
              </a:spcAft>
              <a:buClr>
                <a:srgbClr val="0067B7"/>
              </a:buClr>
            </a:pPr>
            <a:r>
              <a:rPr lang="en-US" sz="1400">
                <a:solidFill>
                  <a:srgbClr val="505050"/>
                </a:solidFill>
              </a:rPr>
              <a:t>Don’t be afraid of having too many partition keys</a:t>
            </a:r>
          </a:p>
          <a:p>
            <a:pPr marL="784225" lvl="2" indent="-223520" defTabSz="914400">
              <a:spcBef>
                <a:spcPts val="0"/>
              </a:spcBef>
              <a:spcAft>
                <a:spcPts val="250"/>
              </a:spcAft>
              <a:buClr>
                <a:srgbClr val="0067B7"/>
              </a:buClr>
            </a:pPr>
            <a:r>
              <a:rPr lang="en-US" sz="1200">
                <a:solidFill>
                  <a:srgbClr val="505050"/>
                </a:solidFill>
              </a:rPr>
              <a:t>Partitions keys are logical</a:t>
            </a:r>
            <a:endParaRPr lang="en-US" sz="1200">
              <a:solidFill>
                <a:srgbClr val="505050"/>
              </a:solidFill>
              <a:cs typeface="Segoe UI Semilight"/>
            </a:endParaRPr>
          </a:p>
          <a:p>
            <a:pPr marL="784225" lvl="2" indent="-223520" defTabSz="914400">
              <a:spcBef>
                <a:spcPts val="0"/>
              </a:spcBef>
              <a:buClr>
                <a:srgbClr val="0067B7"/>
              </a:buClr>
            </a:pPr>
            <a:r>
              <a:rPr lang="en-US" sz="1200">
                <a:solidFill>
                  <a:srgbClr val="505050"/>
                </a:solidFill>
              </a:rPr>
              <a:t>More partition keys </a:t>
            </a:r>
            <a:r>
              <a:rPr lang="en-US" sz="1050">
                <a:solidFill>
                  <a:srgbClr val="505050"/>
                </a:solidFill>
                <a:latin typeface="Segoe MDL2 Assets" panose="050A0102010101010101" pitchFamily="18" charset="0"/>
                <a:sym typeface="Wingdings" panose="05000000000000000000" pitchFamily="2" charset="2"/>
              </a:rPr>
              <a:t></a:t>
            </a:r>
            <a:r>
              <a:rPr lang="en-US" sz="1200">
                <a:solidFill>
                  <a:srgbClr val="505050"/>
                </a:solidFill>
              </a:rPr>
              <a:t> more scalability</a:t>
            </a:r>
            <a:endParaRPr lang="en-US"/>
          </a:p>
        </p:txBody>
      </p:sp>
      <p:grpSp>
        <p:nvGrpSpPr>
          <p:cNvPr id="3" name="Group 2" descr="Diagram showing a browser which leads to a block. The block has Azure Cosmos DB showing container linked to three data centers in different steps. The first step shows container together linked to three data center. The second step shows container linked to the first data center. The third and fourth step shows container linked to each container.">
            <a:extLst>
              <a:ext uri="{FF2B5EF4-FFF2-40B4-BE49-F238E27FC236}">
                <a16:creationId xmlns:a16="http://schemas.microsoft.com/office/drawing/2014/main" id="{317BCE80-4787-4F66-8B35-D259F38EBD66}"/>
              </a:ext>
            </a:extLst>
          </p:cNvPr>
          <p:cNvGrpSpPr/>
          <p:nvPr/>
        </p:nvGrpSpPr>
        <p:grpSpPr>
          <a:xfrm>
            <a:off x="7110192" y="1428626"/>
            <a:ext cx="3744037" cy="4000748"/>
            <a:chOff x="7110192" y="1428626"/>
            <a:chExt cx="3744037" cy="4000748"/>
          </a:xfrm>
        </p:grpSpPr>
        <p:sp>
          <p:nvSpPr>
            <p:cNvPr id="85" name="Rectangle 84">
              <a:extLst>
                <a:ext uri="{FF2B5EF4-FFF2-40B4-BE49-F238E27FC236}">
                  <a16:creationId xmlns:a16="http://schemas.microsoft.com/office/drawing/2014/main" id="{30E772A7-8358-4F9E-9C3C-22043128E689}"/>
                </a:ext>
                <a:ext uri="{C183D7F6-B498-43B3-948B-1728B52AA6E4}">
                  <adec:decorative xmlns:adec="http://schemas.microsoft.com/office/drawing/2017/decorative" val="1"/>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87" name="Star: 4 Points 8">
              <a:extLst>
                <a:ext uri="{FF2B5EF4-FFF2-40B4-BE49-F238E27FC236}">
                  <a16:creationId xmlns:a16="http://schemas.microsoft.com/office/drawing/2014/main" id="{29C31CA0-13AE-4134-A477-6FDA8D05C9A1}"/>
                </a:ext>
                <a:ext uri="{C183D7F6-B498-43B3-948B-1728B52AA6E4}">
                  <adec:decorative xmlns:adec="http://schemas.microsoft.com/office/drawing/2017/decorative" val="1"/>
                </a:ext>
              </a:extLst>
            </p:cNvPr>
            <p:cNvSpPr/>
            <p:nvPr/>
          </p:nvSpPr>
          <p:spPr bwMode="auto">
            <a:xfrm>
              <a:off x="8892927" y="4992232"/>
              <a:ext cx="98099" cy="98099"/>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88" name="Star: 4 Points 8">
              <a:extLst>
                <a:ext uri="{FF2B5EF4-FFF2-40B4-BE49-F238E27FC236}">
                  <a16:creationId xmlns:a16="http://schemas.microsoft.com/office/drawing/2014/main" id="{ED8CB621-6B0E-4D4D-8ED1-BBFFBB03A57B}"/>
                </a:ext>
                <a:ext uri="{C183D7F6-B498-43B3-948B-1728B52AA6E4}">
                  <adec:decorative xmlns:adec="http://schemas.microsoft.com/office/drawing/2017/decorative" val="1"/>
                </a:ext>
              </a:extLst>
            </p:cNvPr>
            <p:cNvSpPr/>
            <p:nvPr/>
          </p:nvSpPr>
          <p:spPr bwMode="auto">
            <a:xfrm>
              <a:off x="9155730" y="5249303"/>
              <a:ext cx="45168" cy="4516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67B57097-341E-4668-92C9-9CBA60CF1535}"/>
                </a:ext>
                <a:ext uri="{C183D7F6-B498-43B3-948B-1728B52AA6E4}">
                  <adec:decorative xmlns:adec="http://schemas.microsoft.com/office/drawing/2017/decorative" val="1"/>
                </a:ext>
              </a:extLst>
            </p:cNvPr>
            <p:cNvSpPr/>
            <p:nvPr/>
          </p:nvSpPr>
          <p:spPr bwMode="auto">
            <a:xfrm>
              <a:off x="8955830" y="5049302"/>
              <a:ext cx="217134" cy="2171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90" name="Oval 9">
              <a:extLst>
                <a:ext uri="{FF2B5EF4-FFF2-40B4-BE49-F238E27FC236}">
                  <a16:creationId xmlns:a16="http://schemas.microsoft.com/office/drawing/2014/main" id="{BE6D84C2-3718-429C-A426-9E03EBAD6114}"/>
                </a:ext>
                <a:ext uri="{C183D7F6-B498-43B3-948B-1728B52AA6E4}">
                  <adec:decorative xmlns:adec="http://schemas.microsoft.com/office/drawing/2017/decorative" val="1"/>
                </a:ext>
              </a:extLst>
            </p:cNvPr>
            <p:cNvSpPr/>
            <p:nvPr/>
          </p:nvSpPr>
          <p:spPr bwMode="auto">
            <a:xfrm rot="19667957">
              <a:off x="8891723" y="5109655"/>
              <a:ext cx="350654" cy="105545"/>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91" name="Cylinder 513">
              <a:extLst>
                <a:ext uri="{FF2B5EF4-FFF2-40B4-BE49-F238E27FC236}">
                  <a16:creationId xmlns:a16="http://schemas.microsoft.com/office/drawing/2014/main" id="{E03DDEB6-7FED-4AE2-9A80-D6F0DCB79B46}"/>
                </a:ext>
                <a:ext uri="{C183D7F6-B498-43B3-948B-1728B52AA6E4}">
                  <adec:decorative xmlns:adec="http://schemas.microsoft.com/office/drawing/2017/decorative" val="1"/>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D946C65E-8D7B-47E5-93BF-7D5B22D2699F}"/>
                </a:ext>
                <a:ext uri="{C183D7F6-B498-43B3-948B-1728B52AA6E4}">
                  <adec:decorative xmlns:adec="http://schemas.microsoft.com/office/drawing/2017/decorative" val="1"/>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102">
              <a:extLst>
                <a:ext uri="{FF2B5EF4-FFF2-40B4-BE49-F238E27FC236}">
                  <a16:creationId xmlns:a16="http://schemas.microsoft.com/office/drawing/2014/main" id="{2D0F08FE-2827-4EE0-A79A-2A36FD86F6E7}"/>
                </a:ext>
                <a:ext uri="{C183D7F6-B498-43B3-948B-1728B52AA6E4}">
                  <adec:decorative xmlns:adec="http://schemas.microsoft.com/office/drawing/2017/decorative" val="1"/>
                </a:ext>
              </a:extLst>
            </p:cNvPr>
            <p:cNvSpPr/>
            <p:nvPr/>
          </p:nvSpPr>
          <p:spPr bwMode="auto">
            <a:xfrm>
              <a:off x="10062703" y="3366145"/>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a:extLst>
                <a:ext uri="{FF2B5EF4-FFF2-40B4-BE49-F238E27FC236}">
                  <a16:creationId xmlns:a16="http://schemas.microsoft.com/office/drawing/2014/main" id="{344C3231-4741-4333-B66B-7969BB8E6500}"/>
                </a:ext>
                <a:ext uri="{C183D7F6-B498-43B3-948B-1728B52AA6E4}">
                  <adec:decorative xmlns:adec="http://schemas.microsoft.com/office/drawing/2017/decorative" val="1"/>
                </a:ext>
              </a:extLst>
            </p:cNvPr>
            <p:cNvSpPr/>
            <p:nvPr/>
          </p:nvSpPr>
          <p:spPr bwMode="auto">
            <a:xfrm flipH="1">
              <a:off x="10381863" y="3404386"/>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5" name="Straight Connector 104">
              <a:extLst>
                <a:ext uri="{FF2B5EF4-FFF2-40B4-BE49-F238E27FC236}">
                  <a16:creationId xmlns:a16="http://schemas.microsoft.com/office/drawing/2014/main" id="{71E9815F-38A9-4AA6-BB05-AAD1800330E6}"/>
                </a:ext>
                <a:ext uri="{C183D7F6-B498-43B3-948B-1728B52AA6E4}">
                  <adec:decorative xmlns:adec="http://schemas.microsoft.com/office/drawing/2017/decorative" val="1"/>
                </a:ext>
              </a:extLst>
            </p:cNvPr>
            <p:cNvCxnSpPr/>
            <p:nvPr/>
          </p:nvCxnSpPr>
          <p:spPr>
            <a:xfrm>
              <a:off x="10120960" y="3424997"/>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A8C08D8-5339-4A6D-8D80-5F9D37F664DE}"/>
                </a:ext>
                <a:ext uri="{C183D7F6-B498-43B3-948B-1728B52AA6E4}">
                  <adec:decorative xmlns:adec="http://schemas.microsoft.com/office/drawing/2017/decorative" val="1"/>
                </a:ext>
              </a:extLst>
            </p:cNvPr>
            <p:cNvSpPr/>
            <p:nvPr/>
          </p:nvSpPr>
          <p:spPr bwMode="auto">
            <a:xfrm>
              <a:off x="10062703" y="3486789"/>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F162E345-5685-415C-9E31-9B0079EE501E}"/>
                </a:ext>
                <a:ext uri="{C183D7F6-B498-43B3-948B-1728B52AA6E4}">
                  <adec:decorative xmlns:adec="http://schemas.microsoft.com/office/drawing/2017/decorative" val="1"/>
                </a:ext>
              </a:extLst>
            </p:cNvPr>
            <p:cNvSpPr/>
            <p:nvPr/>
          </p:nvSpPr>
          <p:spPr bwMode="auto">
            <a:xfrm flipH="1">
              <a:off x="10381863" y="3525030"/>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3DB27D3-809B-4E4A-A54F-E7B1E70FAB1C}"/>
                </a:ext>
                <a:ext uri="{C183D7F6-B498-43B3-948B-1728B52AA6E4}">
                  <adec:decorative xmlns:adec="http://schemas.microsoft.com/office/drawing/2017/decorative" val="1"/>
                </a:ext>
              </a:extLst>
            </p:cNvPr>
            <p:cNvCxnSpPr/>
            <p:nvPr/>
          </p:nvCxnSpPr>
          <p:spPr>
            <a:xfrm>
              <a:off x="10120960" y="3545641"/>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4419F71-64E3-4D4A-9DBF-035F278C1147}"/>
                </a:ext>
                <a:ext uri="{C183D7F6-B498-43B3-948B-1728B52AA6E4}">
                  <adec:decorative xmlns:adec="http://schemas.microsoft.com/office/drawing/2017/decorative" val="1"/>
                </a:ext>
              </a:extLst>
            </p:cNvPr>
            <p:cNvSpPr/>
            <p:nvPr/>
          </p:nvSpPr>
          <p:spPr bwMode="auto">
            <a:xfrm>
              <a:off x="10062703" y="3245507"/>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2A2CBB0F-827A-42E2-ACA2-41CF0DD1EBBD}"/>
                </a:ext>
                <a:ext uri="{C183D7F6-B498-43B3-948B-1728B52AA6E4}">
                  <adec:decorative xmlns:adec="http://schemas.microsoft.com/office/drawing/2017/decorative" val="1"/>
                </a:ext>
              </a:extLst>
            </p:cNvPr>
            <p:cNvSpPr/>
            <p:nvPr/>
          </p:nvSpPr>
          <p:spPr bwMode="auto">
            <a:xfrm flipH="1">
              <a:off x="10381863" y="3283748"/>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9" name="Straight Connector 98">
              <a:extLst>
                <a:ext uri="{FF2B5EF4-FFF2-40B4-BE49-F238E27FC236}">
                  <a16:creationId xmlns:a16="http://schemas.microsoft.com/office/drawing/2014/main" id="{B87BC3B9-567F-42FE-975C-190BCD3D1EFA}"/>
                </a:ext>
                <a:ext uri="{C183D7F6-B498-43B3-948B-1728B52AA6E4}">
                  <adec:decorative xmlns:adec="http://schemas.microsoft.com/office/drawing/2017/decorative" val="1"/>
                </a:ext>
              </a:extLst>
            </p:cNvPr>
            <p:cNvCxnSpPr/>
            <p:nvPr/>
          </p:nvCxnSpPr>
          <p:spPr>
            <a:xfrm>
              <a:off x="10120960" y="3304359"/>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6C831414-622D-40EB-8006-6D133B6F15E4}"/>
                </a:ext>
                <a:ext uri="{C183D7F6-B498-43B3-948B-1728B52AA6E4}">
                  <adec:decorative xmlns:adec="http://schemas.microsoft.com/office/drawing/2017/decorative" val="1"/>
                </a:ext>
              </a:extLst>
            </p:cNvPr>
            <p:cNvSpPr/>
            <p:nvPr/>
          </p:nvSpPr>
          <p:spPr bwMode="auto">
            <a:xfrm>
              <a:off x="10059235" y="4291935"/>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28AE3DCD-2C12-4011-B66D-8F3F281521B0}"/>
                </a:ext>
                <a:ext uri="{C183D7F6-B498-43B3-948B-1728B52AA6E4}">
                  <adec:decorative xmlns:adec="http://schemas.microsoft.com/office/drawing/2017/decorative" val="1"/>
                </a:ext>
              </a:extLst>
            </p:cNvPr>
            <p:cNvSpPr/>
            <p:nvPr/>
          </p:nvSpPr>
          <p:spPr bwMode="auto">
            <a:xfrm flipH="1">
              <a:off x="10378395" y="4330176"/>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42A992E9-DBBB-456B-B785-26E3CE291F8C}"/>
                </a:ext>
                <a:ext uri="{C183D7F6-B498-43B3-948B-1728B52AA6E4}">
                  <adec:decorative xmlns:adec="http://schemas.microsoft.com/office/drawing/2017/decorative" val="1"/>
                </a:ext>
              </a:extLst>
            </p:cNvPr>
            <p:cNvCxnSpPr/>
            <p:nvPr/>
          </p:nvCxnSpPr>
          <p:spPr>
            <a:xfrm>
              <a:off x="10117492" y="4350787"/>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B6D2C62-DD2F-41FF-B5B3-07E10D9663D8}"/>
                </a:ext>
                <a:ext uri="{C183D7F6-B498-43B3-948B-1728B52AA6E4}">
                  <adec:decorative xmlns:adec="http://schemas.microsoft.com/office/drawing/2017/decorative" val="1"/>
                </a:ext>
              </a:extLst>
            </p:cNvPr>
            <p:cNvSpPr/>
            <p:nvPr/>
          </p:nvSpPr>
          <p:spPr bwMode="auto">
            <a:xfrm>
              <a:off x="10059235" y="4412579"/>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59D1540C-9B3F-42DD-A6FF-1FEE993A910E}"/>
                </a:ext>
                <a:ext uri="{C183D7F6-B498-43B3-948B-1728B52AA6E4}">
                  <adec:decorative xmlns:adec="http://schemas.microsoft.com/office/drawing/2017/decorative" val="1"/>
                </a:ext>
              </a:extLst>
            </p:cNvPr>
            <p:cNvSpPr/>
            <p:nvPr/>
          </p:nvSpPr>
          <p:spPr bwMode="auto">
            <a:xfrm flipH="1">
              <a:off x="10378395" y="4450820"/>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A86C76FD-A0DE-4E43-B49B-3DAD3F0ACDBD}"/>
                </a:ext>
                <a:ext uri="{C183D7F6-B498-43B3-948B-1728B52AA6E4}">
                  <adec:decorative xmlns:adec="http://schemas.microsoft.com/office/drawing/2017/decorative" val="1"/>
                </a:ext>
              </a:extLst>
            </p:cNvPr>
            <p:cNvCxnSpPr/>
            <p:nvPr/>
          </p:nvCxnSpPr>
          <p:spPr>
            <a:xfrm>
              <a:off x="10117492" y="4471431"/>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0FDD948E-7A68-4D16-BAE6-90E8CFBDD40A}"/>
                </a:ext>
                <a:ext uri="{C183D7F6-B498-43B3-948B-1728B52AA6E4}">
                  <adec:decorative xmlns:adec="http://schemas.microsoft.com/office/drawing/2017/decorative" val="1"/>
                </a:ext>
              </a:extLst>
            </p:cNvPr>
            <p:cNvSpPr/>
            <p:nvPr/>
          </p:nvSpPr>
          <p:spPr bwMode="auto">
            <a:xfrm>
              <a:off x="10059235" y="4171297"/>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AD585EAE-E0A6-4CFB-8472-B864054C7BF3}"/>
                </a:ext>
                <a:ext uri="{C183D7F6-B498-43B3-948B-1728B52AA6E4}">
                  <adec:decorative xmlns:adec="http://schemas.microsoft.com/office/drawing/2017/decorative" val="1"/>
                </a:ext>
              </a:extLst>
            </p:cNvPr>
            <p:cNvSpPr/>
            <p:nvPr/>
          </p:nvSpPr>
          <p:spPr bwMode="auto">
            <a:xfrm flipH="1">
              <a:off x="10378395" y="4209538"/>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1BBD2CE8-8F2F-4FF3-A7A9-C7A0B703D855}"/>
                </a:ext>
                <a:ext uri="{C183D7F6-B498-43B3-948B-1728B52AA6E4}">
                  <adec:decorative xmlns:adec="http://schemas.microsoft.com/office/drawing/2017/decorative" val="1"/>
                </a:ext>
              </a:extLst>
            </p:cNvPr>
            <p:cNvCxnSpPr/>
            <p:nvPr/>
          </p:nvCxnSpPr>
          <p:spPr>
            <a:xfrm>
              <a:off x="10117492" y="4230149"/>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39C17A99-542B-4A6B-9E6B-67A1CBD1CF2E}"/>
                </a:ext>
                <a:ext uri="{C183D7F6-B498-43B3-948B-1728B52AA6E4}">
                  <adec:decorative xmlns:adec="http://schemas.microsoft.com/office/drawing/2017/decorative" val="1"/>
                </a:ext>
              </a:extLst>
            </p:cNvPr>
            <p:cNvSpPr/>
            <p:nvPr/>
          </p:nvSpPr>
          <p:spPr bwMode="auto">
            <a:xfrm>
              <a:off x="10068572" y="2329093"/>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a:extLst>
                <a:ext uri="{FF2B5EF4-FFF2-40B4-BE49-F238E27FC236}">
                  <a16:creationId xmlns:a16="http://schemas.microsoft.com/office/drawing/2014/main" id="{08016922-88E6-490F-9FA2-576399828956}"/>
                </a:ext>
                <a:ext uri="{C183D7F6-B498-43B3-948B-1728B52AA6E4}">
                  <adec:decorative xmlns:adec="http://schemas.microsoft.com/office/drawing/2017/decorative" val="1"/>
                </a:ext>
              </a:extLst>
            </p:cNvPr>
            <p:cNvSpPr/>
            <p:nvPr/>
          </p:nvSpPr>
          <p:spPr bwMode="auto">
            <a:xfrm flipH="1">
              <a:off x="10387732" y="2367334"/>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632E4715-798D-4182-8260-41723831A95B}"/>
                </a:ext>
                <a:ext uri="{C183D7F6-B498-43B3-948B-1728B52AA6E4}">
                  <adec:decorative xmlns:adec="http://schemas.microsoft.com/office/drawing/2017/decorative" val="1"/>
                </a:ext>
              </a:extLst>
            </p:cNvPr>
            <p:cNvCxnSpPr/>
            <p:nvPr/>
          </p:nvCxnSpPr>
          <p:spPr>
            <a:xfrm>
              <a:off x="10126829" y="2387945"/>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C431306B-9095-459B-B142-15E57D32580B}"/>
                </a:ext>
                <a:ext uri="{C183D7F6-B498-43B3-948B-1728B52AA6E4}">
                  <adec:decorative xmlns:adec="http://schemas.microsoft.com/office/drawing/2017/decorative" val="1"/>
                </a:ext>
              </a:extLst>
            </p:cNvPr>
            <p:cNvSpPr/>
            <p:nvPr/>
          </p:nvSpPr>
          <p:spPr bwMode="auto">
            <a:xfrm>
              <a:off x="10068572" y="2449737"/>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a:extLst>
                <a:ext uri="{FF2B5EF4-FFF2-40B4-BE49-F238E27FC236}">
                  <a16:creationId xmlns:a16="http://schemas.microsoft.com/office/drawing/2014/main" id="{32FAD175-8072-4286-8DCE-73AE1EEA2617}"/>
                </a:ext>
                <a:ext uri="{C183D7F6-B498-43B3-948B-1728B52AA6E4}">
                  <adec:decorative xmlns:adec="http://schemas.microsoft.com/office/drawing/2017/decorative" val="1"/>
                </a:ext>
              </a:extLst>
            </p:cNvPr>
            <p:cNvSpPr/>
            <p:nvPr/>
          </p:nvSpPr>
          <p:spPr bwMode="auto">
            <a:xfrm flipH="1">
              <a:off x="10387732" y="2487978"/>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289ADAE9-A570-492A-9AF2-D5A12665052E}"/>
                </a:ext>
                <a:ext uri="{C183D7F6-B498-43B3-948B-1728B52AA6E4}">
                  <adec:decorative xmlns:adec="http://schemas.microsoft.com/office/drawing/2017/decorative" val="1"/>
                </a:ext>
              </a:extLst>
            </p:cNvPr>
            <p:cNvCxnSpPr/>
            <p:nvPr/>
          </p:nvCxnSpPr>
          <p:spPr>
            <a:xfrm>
              <a:off x="10126829" y="2508589"/>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52DF6189-42FA-4324-AE19-AA0B0995B978}"/>
                </a:ext>
                <a:ext uri="{C183D7F6-B498-43B3-948B-1728B52AA6E4}">
                  <adec:decorative xmlns:adec="http://schemas.microsoft.com/office/drawing/2017/decorative" val="1"/>
                </a:ext>
              </a:extLst>
            </p:cNvPr>
            <p:cNvSpPr/>
            <p:nvPr/>
          </p:nvSpPr>
          <p:spPr bwMode="auto">
            <a:xfrm>
              <a:off x="10068572" y="2208455"/>
              <a:ext cx="402639" cy="11993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1CE1BFC4-F1F7-4BBD-B817-2CE7CD57AFE2}"/>
                </a:ext>
                <a:ext uri="{C183D7F6-B498-43B3-948B-1728B52AA6E4}">
                  <adec:decorative xmlns:adec="http://schemas.microsoft.com/office/drawing/2017/decorative" val="1"/>
                </a:ext>
              </a:extLst>
            </p:cNvPr>
            <p:cNvSpPr/>
            <p:nvPr/>
          </p:nvSpPr>
          <p:spPr bwMode="auto">
            <a:xfrm flipH="1">
              <a:off x="10387732" y="2246696"/>
              <a:ext cx="36195" cy="3619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5" name="Straight Connector 124">
              <a:extLst>
                <a:ext uri="{FF2B5EF4-FFF2-40B4-BE49-F238E27FC236}">
                  <a16:creationId xmlns:a16="http://schemas.microsoft.com/office/drawing/2014/main" id="{946D7689-C052-499B-BE6C-E58F9FFD37FF}"/>
                </a:ext>
                <a:ext uri="{C183D7F6-B498-43B3-948B-1728B52AA6E4}">
                  <adec:decorative xmlns:adec="http://schemas.microsoft.com/office/drawing/2017/decorative" val="1"/>
                </a:ext>
              </a:extLst>
            </p:cNvPr>
            <p:cNvCxnSpPr/>
            <p:nvPr/>
          </p:nvCxnSpPr>
          <p:spPr>
            <a:xfrm>
              <a:off x="10126829" y="2267307"/>
              <a:ext cx="18851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8" name="Rectangle 9">
              <a:extLst>
                <a:ext uri="{FF2B5EF4-FFF2-40B4-BE49-F238E27FC236}">
                  <a16:creationId xmlns:a16="http://schemas.microsoft.com/office/drawing/2014/main" id="{C981FAD4-37DF-4699-A511-3282ABD85AA7}"/>
                </a:ext>
                <a:ext uri="{C183D7F6-B498-43B3-948B-1728B52AA6E4}">
                  <adec:decorative xmlns:adec="http://schemas.microsoft.com/office/drawing/2017/decorative" val="1"/>
                </a:ext>
              </a:extLst>
            </p:cNvPr>
            <p:cNvSpPr>
              <a:spLocks noChangeArrowheads="1"/>
            </p:cNvSpPr>
            <p:nvPr/>
          </p:nvSpPr>
          <p:spPr bwMode="auto">
            <a:xfrm>
              <a:off x="7110192" y="3221771"/>
              <a:ext cx="549222" cy="424360"/>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9" name="Line 10">
              <a:extLst>
                <a:ext uri="{FF2B5EF4-FFF2-40B4-BE49-F238E27FC236}">
                  <a16:creationId xmlns:a16="http://schemas.microsoft.com/office/drawing/2014/main" id="{21C018F4-4EA6-4876-9524-56CEF533EBDF}"/>
                </a:ext>
                <a:ext uri="{C183D7F6-B498-43B3-948B-1728B52AA6E4}">
                  <adec:decorative xmlns:adec="http://schemas.microsoft.com/office/drawing/2017/decorative" val="1"/>
                </a:ext>
              </a:extLst>
            </p:cNvPr>
            <p:cNvSpPr>
              <a:spLocks noChangeShapeType="1"/>
            </p:cNvSpPr>
            <p:nvPr/>
          </p:nvSpPr>
          <p:spPr bwMode="auto">
            <a:xfrm flipH="1">
              <a:off x="7110192" y="3310468"/>
              <a:ext cx="549222" cy="0"/>
            </a:xfrm>
            <a:prstGeom prst="lin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5" name="Oval 11">
              <a:extLst>
                <a:ext uri="{FF2B5EF4-FFF2-40B4-BE49-F238E27FC236}">
                  <a16:creationId xmlns:a16="http://schemas.microsoft.com/office/drawing/2014/main" id="{058C4823-CFE6-4F56-B841-1D78237B3C2E}"/>
                </a:ext>
                <a:ext uri="{C183D7F6-B498-43B3-948B-1728B52AA6E4}">
                  <adec:decorative xmlns:adec="http://schemas.microsoft.com/office/drawing/2017/decorative" val="1"/>
                </a:ext>
              </a:extLst>
            </p:cNvPr>
            <p:cNvSpPr>
              <a:spLocks noChangeArrowheads="1"/>
            </p:cNvSpPr>
            <p:nvPr/>
          </p:nvSpPr>
          <p:spPr bwMode="auto">
            <a:xfrm>
              <a:off x="7497673" y="32513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6" name="Oval 12">
              <a:extLst>
                <a:ext uri="{FF2B5EF4-FFF2-40B4-BE49-F238E27FC236}">
                  <a16:creationId xmlns:a16="http://schemas.microsoft.com/office/drawing/2014/main" id="{7234A50D-D97A-4F26-BEF9-7DE70DCD6B27}"/>
                </a:ext>
                <a:ext uri="{C183D7F6-B498-43B3-948B-1728B52AA6E4}">
                  <adec:decorative xmlns:adec="http://schemas.microsoft.com/office/drawing/2017/decorative" val="1"/>
                </a:ext>
              </a:extLst>
            </p:cNvPr>
            <p:cNvSpPr>
              <a:spLocks noChangeArrowheads="1"/>
            </p:cNvSpPr>
            <p:nvPr/>
          </p:nvSpPr>
          <p:spPr bwMode="auto">
            <a:xfrm>
              <a:off x="7542833" y="32513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7" name="Oval 13">
              <a:extLst>
                <a:ext uri="{FF2B5EF4-FFF2-40B4-BE49-F238E27FC236}">
                  <a16:creationId xmlns:a16="http://schemas.microsoft.com/office/drawing/2014/main" id="{8A204703-A6A0-47E5-8A49-299F1B08A9A7}"/>
                </a:ext>
                <a:ext uri="{C183D7F6-B498-43B3-948B-1728B52AA6E4}">
                  <adec:decorative xmlns:adec="http://schemas.microsoft.com/office/drawing/2017/decorative" val="1"/>
                </a:ext>
              </a:extLst>
            </p:cNvPr>
            <p:cNvSpPr>
              <a:spLocks noChangeArrowheads="1"/>
            </p:cNvSpPr>
            <p:nvPr/>
          </p:nvSpPr>
          <p:spPr bwMode="auto">
            <a:xfrm>
              <a:off x="7586368" y="3251336"/>
              <a:ext cx="29566" cy="29566"/>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8" name="Left Brace 57">
            <a:extLst>
              <a:ext uri="{FF2B5EF4-FFF2-40B4-BE49-F238E27FC236}">
                <a16:creationId xmlns:a16="http://schemas.microsoft.com/office/drawing/2014/main" id="{189679BC-BD78-4ABF-8BB0-CF91477B37D4}"/>
              </a:ext>
              <a:ext uri="{C183D7F6-B498-43B3-948B-1728B52AA6E4}">
                <adec:decorative xmlns:adec="http://schemas.microsoft.com/office/drawing/2017/decorative" val="1"/>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Group 58">
            <a:extLst>
              <a:ext uri="{FF2B5EF4-FFF2-40B4-BE49-F238E27FC236}">
                <a16:creationId xmlns:a16="http://schemas.microsoft.com/office/drawing/2014/main" id="{05AA1E2D-2A3B-454D-BBE4-CB90CD30FDCE}"/>
              </a:ext>
              <a:ext uri="{C183D7F6-B498-43B3-948B-1728B52AA6E4}">
                <adec:decorative xmlns:adec="http://schemas.microsoft.com/office/drawing/2017/decorative" val="1"/>
              </a:ext>
            </a:extLst>
          </p:cNvPr>
          <p:cNvGrpSpPr/>
          <p:nvPr/>
        </p:nvGrpSpPr>
        <p:grpSpPr>
          <a:xfrm>
            <a:off x="9452558" y="2284096"/>
            <a:ext cx="395935" cy="212257"/>
            <a:chOff x="9445924" y="2274656"/>
            <a:chExt cx="395935" cy="212257"/>
          </a:xfrm>
        </p:grpSpPr>
        <p:cxnSp>
          <p:nvCxnSpPr>
            <p:cNvPr id="60" name="Straight Arrow Connector 59">
              <a:extLst>
                <a:ext uri="{FF2B5EF4-FFF2-40B4-BE49-F238E27FC236}">
                  <a16:creationId xmlns:a16="http://schemas.microsoft.com/office/drawing/2014/main" id="{6D48A7FE-3D6B-41D5-ABC0-18259E9C56F4}"/>
                </a:ext>
                <a:ext uri="{C183D7F6-B498-43B3-948B-1728B52AA6E4}">
                  <adec:decorative xmlns:adec="http://schemas.microsoft.com/office/drawing/2017/decorative" val="1"/>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F0DE7802-E3A1-4691-87C9-FDCAE45466DB}"/>
                </a:ext>
                <a:ext uri="{C183D7F6-B498-43B3-948B-1728B52AA6E4}">
                  <adec:decorative xmlns:adec="http://schemas.microsoft.com/office/drawing/2017/decorative" val="1"/>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a:extLst>
                <a:ext uri="{FF2B5EF4-FFF2-40B4-BE49-F238E27FC236}">
                  <a16:creationId xmlns:a16="http://schemas.microsoft.com/office/drawing/2014/main" id="{2E8AEFB0-C887-4CB8-A9BF-70750B12BB39}"/>
                </a:ext>
                <a:ext uri="{C183D7F6-B498-43B3-948B-1728B52AA6E4}">
                  <adec:decorative xmlns:adec="http://schemas.microsoft.com/office/drawing/2017/decorative" val="1"/>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3" name="Group 62">
            <a:extLst>
              <a:ext uri="{FF2B5EF4-FFF2-40B4-BE49-F238E27FC236}">
                <a16:creationId xmlns:a16="http://schemas.microsoft.com/office/drawing/2014/main" id="{6B359A7F-194E-4BE0-A16D-BBD82A534476}"/>
              </a:ext>
              <a:ext uri="{C183D7F6-B498-43B3-948B-1728B52AA6E4}">
                <adec:decorative xmlns:adec="http://schemas.microsoft.com/office/drawing/2017/decorative" val="1"/>
              </a:ext>
            </a:extLst>
          </p:cNvPr>
          <p:cNvGrpSpPr/>
          <p:nvPr/>
        </p:nvGrpSpPr>
        <p:grpSpPr>
          <a:xfrm>
            <a:off x="9445924" y="2385582"/>
            <a:ext cx="393730" cy="1956739"/>
            <a:chOff x="9445924" y="2385582"/>
            <a:chExt cx="393730" cy="1956739"/>
          </a:xfrm>
        </p:grpSpPr>
        <p:cxnSp>
          <p:nvCxnSpPr>
            <p:cNvPr id="64" name="Straight Arrow Connector 63">
              <a:extLst>
                <a:ext uri="{FF2B5EF4-FFF2-40B4-BE49-F238E27FC236}">
                  <a16:creationId xmlns:a16="http://schemas.microsoft.com/office/drawing/2014/main" id="{B6ABE51E-90B1-498A-AC4C-F5DAA891663C}"/>
                </a:ext>
                <a:ext uri="{C183D7F6-B498-43B3-948B-1728B52AA6E4}">
                  <adec:decorative xmlns:adec="http://schemas.microsoft.com/office/drawing/2017/decorative" val="1"/>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Arrow Connector 64">
              <a:extLst>
                <a:ext uri="{FF2B5EF4-FFF2-40B4-BE49-F238E27FC236}">
                  <a16:creationId xmlns:a16="http://schemas.microsoft.com/office/drawing/2014/main" id="{FEF5EFF8-1710-48AE-867E-626758BF9DEA}"/>
                </a:ext>
                <a:ext uri="{C183D7F6-B498-43B3-948B-1728B52AA6E4}">
                  <adec:decorative xmlns:adec="http://schemas.microsoft.com/office/drawing/2017/decorative" val="1"/>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9AEE45C2-EC3C-45D0-9E52-AB9ABB6E58CC}"/>
                </a:ext>
                <a:ext uri="{C183D7F6-B498-43B3-948B-1728B52AA6E4}">
                  <adec:decorative xmlns:adec="http://schemas.microsoft.com/office/drawing/2017/decorative" val="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7" name="Group 66">
            <a:extLst>
              <a:ext uri="{FF2B5EF4-FFF2-40B4-BE49-F238E27FC236}">
                <a16:creationId xmlns:a16="http://schemas.microsoft.com/office/drawing/2014/main" id="{02D30882-A779-456B-957C-FEBDB6C48760}"/>
              </a:ext>
              <a:ext uri="{C183D7F6-B498-43B3-948B-1728B52AA6E4}">
                <adec:decorative xmlns:adec="http://schemas.microsoft.com/office/drawing/2017/decorative" val="1"/>
              </a:ext>
            </a:extLst>
          </p:cNvPr>
          <p:cNvGrpSpPr/>
          <p:nvPr/>
        </p:nvGrpSpPr>
        <p:grpSpPr>
          <a:xfrm>
            <a:off x="9255295" y="2540266"/>
            <a:ext cx="774811" cy="1769461"/>
            <a:chOff x="9263121" y="2535599"/>
            <a:chExt cx="774811" cy="1769461"/>
          </a:xfrm>
        </p:grpSpPr>
        <p:cxnSp>
          <p:nvCxnSpPr>
            <p:cNvPr id="68" name="Straight Arrow Connector 67">
              <a:extLst>
                <a:ext uri="{FF2B5EF4-FFF2-40B4-BE49-F238E27FC236}">
                  <a16:creationId xmlns:a16="http://schemas.microsoft.com/office/drawing/2014/main" id="{EA110B57-4F53-423F-9A44-9A0AC9BB2C60}"/>
                </a:ext>
                <a:ext uri="{C183D7F6-B498-43B3-948B-1728B52AA6E4}">
                  <adec:decorative xmlns:adec="http://schemas.microsoft.com/office/drawing/2017/decorative" val="1"/>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Arrow Connector 68">
              <a:extLst>
                <a:ext uri="{FF2B5EF4-FFF2-40B4-BE49-F238E27FC236}">
                  <a16:creationId xmlns:a16="http://schemas.microsoft.com/office/drawing/2014/main" id="{9C61FB0D-686F-41C8-9035-3851026C405F}"/>
                </a:ext>
                <a:ext uri="{C183D7F6-B498-43B3-948B-1728B52AA6E4}">
                  <adec:decorative xmlns:adec="http://schemas.microsoft.com/office/drawing/2017/decorative" val="1"/>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Arrow Connector 69">
              <a:extLst>
                <a:ext uri="{FF2B5EF4-FFF2-40B4-BE49-F238E27FC236}">
                  <a16:creationId xmlns:a16="http://schemas.microsoft.com/office/drawing/2014/main" id="{12BBABE0-493D-4246-897A-721AD10C31CA}"/>
                </a:ext>
                <a:ext uri="{C183D7F6-B498-43B3-948B-1728B52AA6E4}">
                  <adec:decorative xmlns:adec="http://schemas.microsoft.com/office/drawing/2017/decorative" val="1"/>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B55113D-3525-6B17-54C0-0F80AC7F9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32" y="211740"/>
            <a:ext cx="9399926" cy="6646260"/>
          </a:xfrm>
          <a:prstGeom prst="rect">
            <a:avLst/>
          </a:prstGeom>
        </p:spPr>
      </p:pic>
    </p:spTree>
    <p:extLst>
      <p:ext uri="{BB962C8B-B14F-4D97-AF65-F5344CB8AC3E}">
        <p14:creationId xmlns:p14="http://schemas.microsoft.com/office/powerpoint/2010/main" val="11028948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E7829FE0-E2E7-C9A6-DF31-1464E3F77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303" y="0"/>
            <a:ext cx="9383597" cy="6634714"/>
          </a:xfrm>
          <a:prstGeom prst="rect">
            <a:avLst/>
          </a:prstGeom>
        </p:spPr>
      </p:pic>
    </p:spTree>
    <p:extLst>
      <p:ext uri="{BB962C8B-B14F-4D97-AF65-F5344CB8AC3E}">
        <p14:creationId xmlns:p14="http://schemas.microsoft.com/office/powerpoint/2010/main" val="2358147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normAutofit fontScale="90000"/>
          </a:bodyPr>
          <a:lstStyle/>
          <a:p>
            <a:r>
              <a:rPr lang="en-US"/>
              <a:t>Modeling &amp; Planning</a:t>
            </a:r>
          </a:p>
        </p:txBody>
      </p:sp>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087751"/>
          </a:xfrm>
        </p:spPr>
        <p:txBody>
          <a:bodyPr/>
          <a:lstStyle/>
          <a:p>
            <a:pPr>
              <a:spcAft>
                <a:spcPts val="5000"/>
              </a:spcAft>
            </a:pPr>
            <a:r>
              <a:rPr lang="en-US"/>
              <a:t>Modeling data &amp; configuring containers to take advantage of Azure Cosmos DB strengths.</a:t>
            </a:r>
          </a:p>
          <a:p>
            <a:pPr algn="ctr"/>
            <a:r>
              <a:rPr lang="en-US" i="1"/>
              <a:t>This module will reference modeling in the context of all Azure Cosmos DB modules and APIs.</a:t>
            </a:r>
          </a:p>
        </p:txBody>
      </p:sp>
      <p:grpSp>
        <p:nvGrpSpPr>
          <p:cNvPr id="179" name="Group 178" descr="Illustration of a globe showing Azure regions along with five different shapes from square to forming a circle shown below while an indicator pointing at the shape in the center.">
            <a:extLst>
              <a:ext uri="{FF2B5EF4-FFF2-40B4-BE49-F238E27FC236}">
                <a16:creationId xmlns:a16="http://schemas.microsoft.com/office/drawing/2014/main" id="{3F5F1B69-BC05-48F1-B2CB-F4C3EFA6FC5A}"/>
              </a:ext>
            </a:extLst>
          </p:cNvPr>
          <p:cNvGrpSpPr/>
          <p:nvPr/>
        </p:nvGrpSpPr>
        <p:grpSpPr>
          <a:xfrm>
            <a:off x="7513452" y="1590935"/>
            <a:ext cx="3674093" cy="3418972"/>
            <a:chOff x="7513452" y="1590935"/>
            <a:chExt cx="3674093" cy="3418972"/>
          </a:xfrm>
        </p:grpSpPr>
        <p:sp>
          <p:nvSpPr>
            <p:cNvPr id="5" name="Freeform: Shape 962">
              <a:extLst>
                <a:ext uri="{FF2B5EF4-FFF2-40B4-BE49-F238E27FC236}">
                  <a16:creationId xmlns:a16="http://schemas.microsoft.com/office/drawing/2014/main" id="{DFF1A666-9B84-4B65-9558-CF0BB070CEB5}"/>
                </a:ext>
                <a:ext uri="{C183D7F6-B498-43B3-948B-1728B52AA6E4}">
                  <adec:decorative xmlns:adec="http://schemas.microsoft.com/office/drawing/2017/decorative" val="1"/>
                </a:ext>
              </a:extLst>
            </p:cNvPr>
            <p:cNvSpPr/>
            <p:nvPr/>
          </p:nvSpPr>
          <p:spPr>
            <a:xfrm>
              <a:off x="8038623" y="1590935"/>
              <a:ext cx="2481803" cy="2481803"/>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6" name="Freeform: Shape 260">
              <a:extLst>
                <a:ext uri="{FF2B5EF4-FFF2-40B4-BE49-F238E27FC236}">
                  <a16:creationId xmlns:a16="http://schemas.microsoft.com/office/drawing/2014/main" id="{33E266EA-9AC6-4D2D-BBDD-D970626AF8EB}"/>
                </a:ext>
                <a:ext uri="{C183D7F6-B498-43B3-948B-1728B52AA6E4}">
                  <adec:decorative xmlns:adec="http://schemas.microsoft.com/office/drawing/2017/decorative" val="1"/>
                </a:ext>
              </a:extLst>
            </p:cNvPr>
            <p:cNvSpPr>
              <a:spLocks/>
            </p:cNvSpPr>
            <p:nvPr/>
          </p:nvSpPr>
          <p:spPr bwMode="auto">
            <a:xfrm>
              <a:off x="8114939" y="1715160"/>
              <a:ext cx="2404167" cy="2292457"/>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lumMod val="75000"/>
                  </a:srgbClr>
                </a:solidFill>
                <a:effectLst/>
                <a:uLnTx/>
                <a:uFillTx/>
                <a:latin typeface="Segoe UI Semilight"/>
                <a:ea typeface="+mn-ea"/>
                <a:cs typeface="+mn-cs"/>
              </a:endParaRPr>
            </a:p>
          </p:txBody>
        </p:sp>
        <p:sp>
          <p:nvSpPr>
            <p:cNvPr id="7" name="Freeform: Shape 262">
              <a:extLst>
                <a:ext uri="{FF2B5EF4-FFF2-40B4-BE49-F238E27FC236}">
                  <a16:creationId xmlns:a16="http://schemas.microsoft.com/office/drawing/2014/main" id="{DC8CEF9B-1CB1-461B-82DB-27AEB8B14562}"/>
                </a:ext>
                <a:ext uri="{C183D7F6-B498-43B3-948B-1728B52AA6E4}">
                  <adec:decorative xmlns:adec="http://schemas.microsoft.com/office/drawing/2017/decorative" val="1"/>
                </a:ext>
              </a:extLst>
            </p:cNvPr>
            <p:cNvSpPr>
              <a:spLocks/>
            </p:cNvSpPr>
            <p:nvPr/>
          </p:nvSpPr>
          <p:spPr bwMode="auto">
            <a:xfrm>
              <a:off x="8857909" y="1715160"/>
              <a:ext cx="48650" cy="48659"/>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Freeform: Shape 263">
              <a:extLst>
                <a:ext uri="{FF2B5EF4-FFF2-40B4-BE49-F238E27FC236}">
                  <a16:creationId xmlns:a16="http://schemas.microsoft.com/office/drawing/2014/main" id="{F1F1BF1A-7092-4DFA-A52A-8AD7A933B0EC}"/>
                </a:ext>
                <a:ext uri="{C183D7F6-B498-43B3-948B-1728B52AA6E4}">
                  <adec:decorative xmlns:adec="http://schemas.microsoft.com/office/drawing/2017/decorative" val="1"/>
                </a:ext>
              </a:extLst>
            </p:cNvPr>
            <p:cNvSpPr>
              <a:spLocks/>
            </p:cNvSpPr>
            <p:nvPr/>
          </p:nvSpPr>
          <p:spPr bwMode="auto">
            <a:xfrm>
              <a:off x="9267268" y="1715160"/>
              <a:ext cx="48650" cy="48659"/>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Freeform: Shape 264">
              <a:extLst>
                <a:ext uri="{FF2B5EF4-FFF2-40B4-BE49-F238E27FC236}">
                  <a16:creationId xmlns:a16="http://schemas.microsoft.com/office/drawing/2014/main" id="{A97EA957-EA95-4708-A182-0AB85ED1E1BF}"/>
                </a:ext>
                <a:ext uri="{C183D7F6-B498-43B3-948B-1728B52AA6E4}">
                  <adec:decorative xmlns:adec="http://schemas.microsoft.com/office/drawing/2017/decorative" val="1"/>
                </a:ext>
              </a:extLst>
            </p:cNvPr>
            <p:cNvSpPr>
              <a:spLocks/>
            </p:cNvSpPr>
            <p:nvPr/>
          </p:nvSpPr>
          <p:spPr bwMode="auto">
            <a:xfrm>
              <a:off x="8741549" y="1768181"/>
              <a:ext cx="48659" cy="48659"/>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 name="Freeform: Shape 265">
              <a:extLst>
                <a:ext uri="{FF2B5EF4-FFF2-40B4-BE49-F238E27FC236}">
                  <a16:creationId xmlns:a16="http://schemas.microsoft.com/office/drawing/2014/main" id="{E373B46B-5464-4C9D-9CDF-AEDBFAFFA800}"/>
                </a:ext>
                <a:ext uri="{C183D7F6-B498-43B3-948B-1728B52AA6E4}">
                  <adec:decorative xmlns:adec="http://schemas.microsoft.com/office/drawing/2017/decorative" val="1"/>
                </a:ext>
              </a:extLst>
            </p:cNvPr>
            <p:cNvSpPr>
              <a:spLocks/>
            </p:cNvSpPr>
            <p:nvPr/>
          </p:nvSpPr>
          <p:spPr bwMode="auto">
            <a:xfrm>
              <a:off x="8918286" y="1768181"/>
              <a:ext cx="48658" cy="48659"/>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Freeform: Shape 266">
              <a:extLst>
                <a:ext uri="{FF2B5EF4-FFF2-40B4-BE49-F238E27FC236}">
                  <a16:creationId xmlns:a16="http://schemas.microsoft.com/office/drawing/2014/main" id="{96432E92-EF10-4C06-A174-B4A76EEA17B2}"/>
                </a:ext>
                <a:ext uri="{C183D7F6-B498-43B3-948B-1728B52AA6E4}">
                  <adec:decorative xmlns:adec="http://schemas.microsoft.com/office/drawing/2017/decorative" val="1"/>
                </a:ext>
              </a:extLst>
            </p:cNvPr>
            <p:cNvSpPr>
              <a:spLocks/>
            </p:cNvSpPr>
            <p:nvPr/>
          </p:nvSpPr>
          <p:spPr bwMode="auto">
            <a:xfrm>
              <a:off x="9326165" y="1768181"/>
              <a:ext cx="48675" cy="48659"/>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Shape 267">
              <a:extLst>
                <a:ext uri="{FF2B5EF4-FFF2-40B4-BE49-F238E27FC236}">
                  <a16:creationId xmlns:a16="http://schemas.microsoft.com/office/drawing/2014/main" id="{FE29C7A0-CF7C-4A2A-90D4-0200E042E6C6}"/>
                </a:ext>
                <a:ext uri="{C183D7F6-B498-43B3-948B-1728B52AA6E4}">
                  <adec:decorative xmlns:adec="http://schemas.microsoft.com/office/drawing/2017/decorative" val="1"/>
                </a:ext>
              </a:extLst>
            </p:cNvPr>
            <p:cNvSpPr>
              <a:spLocks/>
            </p:cNvSpPr>
            <p:nvPr/>
          </p:nvSpPr>
          <p:spPr bwMode="auto">
            <a:xfrm>
              <a:off x="9442518" y="1768181"/>
              <a:ext cx="48664" cy="48659"/>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Freeform: Shape 268">
              <a:extLst>
                <a:ext uri="{FF2B5EF4-FFF2-40B4-BE49-F238E27FC236}">
                  <a16:creationId xmlns:a16="http://schemas.microsoft.com/office/drawing/2014/main" id="{B19410E5-83AB-451F-9A7C-4EF628EB48A9}"/>
                </a:ext>
                <a:ext uri="{C183D7F6-B498-43B3-948B-1728B52AA6E4}">
                  <adec:decorative xmlns:adec="http://schemas.microsoft.com/office/drawing/2017/decorative" val="1"/>
                </a:ext>
              </a:extLst>
            </p:cNvPr>
            <p:cNvSpPr>
              <a:spLocks/>
            </p:cNvSpPr>
            <p:nvPr/>
          </p:nvSpPr>
          <p:spPr bwMode="auto">
            <a:xfrm>
              <a:off x="8857909" y="1824143"/>
              <a:ext cx="48649" cy="48664"/>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Freeform: Shape 269">
              <a:extLst>
                <a:ext uri="{FF2B5EF4-FFF2-40B4-BE49-F238E27FC236}">
                  <a16:creationId xmlns:a16="http://schemas.microsoft.com/office/drawing/2014/main" id="{6B9641EB-44A3-4A7A-A576-0C2E96D40CF5}"/>
                </a:ext>
                <a:ext uri="{C183D7F6-B498-43B3-948B-1728B52AA6E4}">
                  <adec:decorative xmlns:adec="http://schemas.microsoft.com/office/drawing/2017/decorative" val="1"/>
                </a:ext>
              </a:extLst>
            </p:cNvPr>
            <p:cNvSpPr>
              <a:spLocks/>
            </p:cNvSpPr>
            <p:nvPr/>
          </p:nvSpPr>
          <p:spPr bwMode="auto">
            <a:xfrm>
              <a:off x="9267268" y="1824143"/>
              <a:ext cx="48650" cy="48664"/>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Shape 270">
              <a:extLst>
                <a:ext uri="{FF2B5EF4-FFF2-40B4-BE49-F238E27FC236}">
                  <a16:creationId xmlns:a16="http://schemas.microsoft.com/office/drawing/2014/main" id="{14E8B49C-984C-4B22-BC53-01EFBA2B45EB}"/>
                </a:ext>
                <a:ext uri="{C183D7F6-B498-43B3-948B-1728B52AA6E4}">
                  <adec:decorative xmlns:adec="http://schemas.microsoft.com/office/drawing/2017/decorative" val="1"/>
                </a:ext>
              </a:extLst>
            </p:cNvPr>
            <p:cNvSpPr>
              <a:spLocks/>
            </p:cNvSpPr>
            <p:nvPr/>
          </p:nvSpPr>
          <p:spPr bwMode="auto">
            <a:xfrm>
              <a:off x="9326165" y="1824143"/>
              <a:ext cx="48675" cy="48664"/>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Shape 271">
              <a:extLst>
                <a:ext uri="{FF2B5EF4-FFF2-40B4-BE49-F238E27FC236}">
                  <a16:creationId xmlns:a16="http://schemas.microsoft.com/office/drawing/2014/main" id="{68874918-8341-4D0B-BFDA-3E6BCCF025A6}"/>
                </a:ext>
                <a:ext uri="{C183D7F6-B498-43B3-948B-1728B52AA6E4}">
                  <adec:decorative xmlns:adec="http://schemas.microsoft.com/office/drawing/2017/decorative" val="1"/>
                </a:ext>
              </a:extLst>
            </p:cNvPr>
            <p:cNvSpPr>
              <a:spLocks/>
            </p:cNvSpPr>
            <p:nvPr/>
          </p:nvSpPr>
          <p:spPr bwMode="auto">
            <a:xfrm>
              <a:off x="9853403" y="1824143"/>
              <a:ext cx="48660" cy="48664"/>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272">
              <a:extLst>
                <a:ext uri="{FF2B5EF4-FFF2-40B4-BE49-F238E27FC236}">
                  <a16:creationId xmlns:a16="http://schemas.microsoft.com/office/drawing/2014/main" id="{6D3531F2-07B1-4852-87C3-8949D64362E6}"/>
                </a:ext>
                <a:ext uri="{C183D7F6-B498-43B3-948B-1728B52AA6E4}">
                  <adec:decorative xmlns:adec="http://schemas.microsoft.com/office/drawing/2017/decorative" val="1"/>
                </a:ext>
              </a:extLst>
            </p:cNvPr>
            <p:cNvSpPr>
              <a:spLocks/>
            </p:cNvSpPr>
            <p:nvPr/>
          </p:nvSpPr>
          <p:spPr bwMode="auto">
            <a:xfrm>
              <a:off x="8507411" y="1875692"/>
              <a:ext cx="48663" cy="48658"/>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273">
              <a:extLst>
                <a:ext uri="{FF2B5EF4-FFF2-40B4-BE49-F238E27FC236}">
                  <a16:creationId xmlns:a16="http://schemas.microsoft.com/office/drawing/2014/main" id="{EC428CD3-407D-4A01-924A-6F8371A4127B}"/>
                </a:ext>
                <a:ext uri="{C183D7F6-B498-43B3-948B-1728B52AA6E4}">
                  <adec:decorative xmlns:adec="http://schemas.microsoft.com/office/drawing/2017/decorative" val="1"/>
                </a:ext>
              </a:extLst>
            </p:cNvPr>
            <p:cNvSpPr>
              <a:spLocks/>
            </p:cNvSpPr>
            <p:nvPr/>
          </p:nvSpPr>
          <p:spPr bwMode="auto">
            <a:xfrm>
              <a:off x="8566321" y="1875692"/>
              <a:ext cx="48654" cy="48658"/>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274">
              <a:extLst>
                <a:ext uri="{FF2B5EF4-FFF2-40B4-BE49-F238E27FC236}">
                  <a16:creationId xmlns:a16="http://schemas.microsoft.com/office/drawing/2014/main" id="{3822CFDC-97EB-431D-916C-C7A50ABD1269}"/>
                </a:ext>
                <a:ext uri="{C183D7F6-B498-43B3-948B-1728B52AA6E4}">
                  <adec:decorative xmlns:adec="http://schemas.microsoft.com/office/drawing/2017/decorative" val="1"/>
                </a:ext>
              </a:extLst>
            </p:cNvPr>
            <p:cNvSpPr>
              <a:spLocks/>
            </p:cNvSpPr>
            <p:nvPr/>
          </p:nvSpPr>
          <p:spPr bwMode="auto">
            <a:xfrm>
              <a:off x="8623750" y="1875692"/>
              <a:ext cx="48651" cy="48658"/>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Shape 275">
              <a:extLst>
                <a:ext uri="{FF2B5EF4-FFF2-40B4-BE49-F238E27FC236}">
                  <a16:creationId xmlns:a16="http://schemas.microsoft.com/office/drawing/2014/main" id="{7CCD354E-5F08-4900-9ACF-9C2946BC0E2E}"/>
                </a:ext>
                <a:ext uri="{C183D7F6-B498-43B3-948B-1728B52AA6E4}">
                  <adec:decorative xmlns:adec="http://schemas.microsoft.com/office/drawing/2017/decorative" val="1"/>
                </a:ext>
              </a:extLst>
            </p:cNvPr>
            <p:cNvSpPr>
              <a:spLocks/>
            </p:cNvSpPr>
            <p:nvPr/>
          </p:nvSpPr>
          <p:spPr bwMode="auto">
            <a:xfrm>
              <a:off x="8974243" y="1875692"/>
              <a:ext cx="48669" cy="48658"/>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 name="Freeform: Shape 276">
              <a:extLst>
                <a:ext uri="{FF2B5EF4-FFF2-40B4-BE49-F238E27FC236}">
                  <a16:creationId xmlns:a16="http://schemas.microsoft.com/office/drawing/2014/main" id="{38B42FF7-DCB2-4689-839D-20EA5722D9C4}"/>
                </a:ext>
                <a:ext uri="{C183D7F6-B498-43B3-948B-1728B52AA6E4}">
                  <adec:decorative xmlns:adec="http://schemas.microsoft.com/office/drawing/2017/decorative" val="1"/>
                </a:ext>
              </a:extLst>
            </p:cNvPr>
            <p:cNvSpPr>
              <a:spLocks/>
            </p:cNvSpPr>
            <p:nvPr/>
          </p:nvSpPr>
          <p:spPr bwMode="auto">
            <a:xfrm>
              <a:off x="9150928" y="1875692"/>
              <a:ext cx="48659" cy="48658"/>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Freeform: Shape 277">
              <a:extLst>
                <a:ext uri="{FF2B5EF4-FFF2-40B4-BE49-F238E27FC236}">
                  <a16:creationId xmlns:a16="http://schemas.microsoft.com/office/drawing/2014/main" id="{1F42FB3A-4D4A-4CA7-8E98-5F7AF7C34D66}"/>
                </a:ext>
                <a:ext uri="{C183D7F6-B498-43B3-948B-1728B52AA6E4}">
                  <adec:decorative xmlns:adec="http://schemas.microsoft.com/office/drawing/2017/decorative" val="1"/>
                </a:ext>
              </a:extLst>
            </p:cNvPr>
            <p:cNvSpPr>
              <a:spLocks/>
            </p:cNvSpPr>
            <p:nvPr/>
          </p:nvSpPr>
          <p:spPr bwMode="auto">
            <a:xfrm>
              <a:off x="8682647" y="1933127"/>
              <a:ext cx="48653" cy="48661"/>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Freeform: Shape 278">
              <a:extLst>
                <a:ext uri="{FF2B5EF4-FFF2-40B4-BE49-F238E27FC236}">
                  <a16:creationId xmlns:a16="http://schemas.microsoft.com/office/drawing/2014/main" id="{08159293-F131-49FC-9CE0-2D8456963B60}"/>
                </a:ext>
                <a:ext uri="{C183D7F6-B498-43B3-948B-1728B52AA6E4}">
                  <adec:decorative xmlns:adec="http://schemas.microsoft.com/office/drawing/2017/decorative" val="1"/>
                </a:ext>
              </a:extLst>
            </p:cNvPr>
            <p:cNvSpPr>
              <a:spLocks/>
            </p:cNvSpPr>
            <p:nvPr/>
          </p:nvSpPr>
          <p:spPr bwMode="auto">
            <a:xfrm>
              <a:off x="9267268" y="1933127"/>
              <a:ext cx="48650" cy="48661"/>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279">
              <a:extLst>
                <a:ext uri="{FF2B5EF4-FFF2-40B4-BE49-F238E27FC236}">
                  <a16:creationId xmlns:a16="http://schemas.microsoft.com/office/drawing/2014/main" id="{3E96D202-A552-414E-BA94-F466727AFD75}"/>
                </a:ext>
                <a:ext uri="{C183D7F6-B498-43B3-948B-1728B52AA6E4}">
                  <adec:decorative xmlns:adec="http://schemas.microsoft.com/office/drawing/2017/decorative" val="1"/>
                </a:ext>
              </a:extLst>
            </p:cNvPr>
            <p:cNvSpPr>
              <a:spLocks/>
            </p:cNvSpPr>
            <p:nvPr/>
          </p:nvSpPr>
          <p:spPr bwMode="auto">
            <a:xfrm>
              <a:off x="8507409" y="1983199"/>
              <a:ext cx="48663" cy="48661"/>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280">
              <a:extLst>
                <a:ext uri="{FF2B5EF4-FFF2-40B4-BE49-F238E27FC236}">
                  <a16:creationId xmlns:a16="http://schemas.microsoft.com/office/drawing/2014/main" id="{A5F46E49-E167-4CD2-8F02-A348F71C4463}"/>
                </a:ext>
                <a:ext uri="{C183D7F6-B498-43B3-948B-1728B52AA6E4}">
                  <adec:decorative xmlns:adec="http://schemas.microsoft.com/office/drawing/2017/decorative" val="1"/>
                </a:ext>
              </a:extLst>
            </p:cNvPr>
            <p:cNvSpPr>
              <a:spLocks/>
            </p:cNvSpPr>
            <p:nvPr/>
          </p:nvSpPr>
          <p:spPr bwMode="auto">
            <a:xfrm>
              <a:off x="8741546" y="1983199"/>
              <a:ext cx="48658" cy="48661"/>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281">
              <a:extLst>
                <a:ext uri="{FF2B5EF4-FFF2-40B4-BE49-F238E27FC236}">
                  <a16:creationId xmlns:a16="http://schemas.microsoft.com/office/drawing/2014/main" id="{F84470C4-5D6E-4965-86F4-BE57CDB07362}"/>
                </a:ext>
                <a:ext uri="{C183D7F6-B498-43B3-948B-1728B52AA6E4}">
                  <adec:decorative xmlns:adec="http://schemas.microsoft.com/office/drawing/2017/decorative" val="1"/>
                </a:ext>
              </a:extLst>
            </p:cNvPr>
            <p:cNvSpPr>
              <a:spLocks/>
            </p:cNvSpPr>
            <p:nvPr/>
          </p:nvSpPr>
          <p:spPr bwMode="auto">
            <a:xfrm>
              <a:off x="9150928" y="1983199"/>
              <a:ext cx="48659" cy="48661"/>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282">
              <a:extLst>
                <a:ext uri="{FF2B5EF4-FFF2-40B4-BE49-F238E27FC236}">
                  <a16:creationId xmlns:a16="http://schemas.microsoft.com/office/drawing/2014/main" id="{501D5DDF-CB41-40F3-BBD5-2942FDB4073B}"/>
                </a:ext>
                <a:ext uri="{C183D7F6-B498-43B3-948B-1728B52AA6E4}">
                  <adec:decorative xmlns:adec="http://schemas.microsoft.com/office/drawing/2017/decorative" val="1"/>
                </a:ext>
              </a:extLst>
            </p:cNvPr>
            <p:cNvSpPr>
              <a:spLocks/>
            </p:cNvSpPr>
            <p:nvPr/>
          </p:nvSpPr>
          <p:spPr bwMode="auto">
            <a:xfrm>
              <a:off x="9385088" y="1983199"/>
              <a:ext cx="48655" cy="48661"/>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283">
              <a:extLst>
                <a:ext uri="{FF2B5EF4-FFF2-40B4-BE49-F238E27FC236}">
                  <a16:creationId xmlns:a16="http://schemas.microsoft.com/office/drawing/2014/main" id="{3ED534D1-32AC-4349-B9FD-3518C823E85B}"/>
                </a:ext>
                <a:ext uri="{C183D7F6-B498-43B3-948B-1728B52AA6E4}">
                  <adec:decorative xmlns:adec="http://schemas.microsoft.com/office/drawing/2017/decorative" val="1"/>
                </a:ext>
              </a:extLst>
            </p:cNvPr>
            <p:cNvSpPr>
              <a:spLocks/>
            </p:cNvSpPr>
            <p:nvPr/>
          </p:nvSpPr>
          <p:spPr bwMode="auto">
            <a:xfrm>
              <a:off x="9969749" y="1983199"/>
              <a:ext cx="48660" cy="48661"/>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Shape 284">
              <a:extLst>
                <a:ext uri="{FF2B5EF4-FFF2-40B4-BE49-F238E27FC236}">
                  <a16:creationId xmlns:a16="http://schemas.microsoft.com/office/drawing/2014/main" id="{56D7E78F-9253-48F2-A024-EBB1814EBA46}"/>
                </a:ext>
                <a:ext uri="{C183D7F6-B498-43B3-948B-1728B52AA6E4}">
                  <adec:decorative xmlns:adec="http://schemas.microsoft.com/office/drawing/2017/decorative" val="1"/>
                </a:ext>
              </a:extLst>
            </p:cNvPr>
            <p:cNvSpPr>
              <a:spLocks/>
            </p:cNvSpPr>
            <p:nvPr/>
          </p:nvSpPr>
          <p:spPr bwMode="auto">
            <a:xfrm>
              <a:off x="8857903" y="2034746"/>
              <a:ext cx="48649" cy="48649"/>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285">
              <a:extLst>
                <a:ext uri="{FF2B5EF4-FFF2-40B4-BE49-F238E27FC236}">
                  <a16:creationId xmlns:a16="http://schemas.microsoft.com/office/drawing/2014/main" id="{0B84E106-177E-486F-AF4C-D3F222874E8F}"/>
                </a:ext>
                <a:ext uri="{C183D7F6-B498-43B3-948B-1728B52AA6E4}">
                  <adec:decorative xmlns:adec="http://schemas.microsoft.com/office/drawing/2017/decorative" val="1"/>
                </a:ext>
              </a:extLst>
            </p:cNvPr>
            <p:cNvSpPr>
              <a:spLocks/>
            </p:cNvSpPr>
            <p:nvPr/>
          </p:nvSpPr>
          <p:spPr bwMode="auto">
            <a:xfrm>
              <a:off x="9150928" y="2034746"/>
              <a:ext cx="48658" cy="48649"/>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286">
              <a:extLst>
                <a:ext uri="{FF2B5EF4-FFF2-40B4-BE49-F238E27FC236}">
                  <a16:creationId xmlns:a16="http://schemas.microsoft.com/office/drawing/2014/main" id="{D2651E11-73B7-44FD-B79A-A5A618BAF01F}"/>
                </a:ext>
                <a:ext uri="{C183D7F6-B498-43B3-948B-1728B52AA6E4}">
                  <adec:decorative xmlns:adec="http://schemas.microsoft.com/office/drawing/2017/decorative" val="1"/>
                </a:ext>
              </a:extLst>
            </p:cNvPr>
            <p:cNvSpPr>
              <a:spLocks/>
            </p:cNvSpPr>
            <p:nvPr/>
          </p:nvSpPr>
          <p:spPr bwMode="auto">
            <a:xfrm>
              <a:off x="9267268" y="2034746"/>
              <a:ext cx="48650" cy="48649"/>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287">
              <a:extLst>
                <a:ext uri="{FF2B5EF4-FFF2-40B4-BE49-F238E27FC236}">
                  <a16:creationId xmlns:a16="http://schemas.microsoft.com/office/drawing/2014/main" id="{FBB8E364-2645-45C1-B133-D0C6CAB3FC14}"/>
                </a:ext>
                <a:ext uri="{C183D7F6-B498-43B3-948B-1728B52AA6E4}">
                  <adec:decorative xmlns:adec="http://schemas.microsoft.com/office/drawing/2017/decorative" val="1"/>
                </a:ext>
              </a:extLst>
            </p:cNvPr>
            <p:cNvSpPr>
              <a:spLocks/>
            </p:cNvSpPr>
            <p:nvPr/>
          </p:nvSpPr>
          <p:spPr bwMode="auto">
            <a:xfrm>
              <a:off x="9326163" y="2034746"/>
              <a:ext cx="48673" cy="48649"/>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288">
              <a:extLst>
                <a:ext uri="{FF2B5EF4-FFF2-40B4-BE49-F238E27FC236}">
                  <a16:creationId xmlns:a16="http://schemas.microsoft.com/office/drawing/2014/main" id="{D142FB30-A42A-4F33-A2A2-7211A150C6CC}"/>
                </a:ext>
                <a:ext uri="{C183D7F6-B498-43B3-948B-1728B52AA6E4}">
                  <adec:decorative xmlns:adec="http://schemas.microsoft.com/office/drawing/2017/decorative" val="1"/>
                </a:ext>
              </a:extLst>
            </p:cNvPr>
            <p:cNvSpPr>
              <a:spLocks/>
            </p:cNvSpPr>
            <p:nvPr/>
          </p:nvSpPr>
          <p:spPr bwMode="auto">
            <a:xfrm>
              <a:off x="9910840" y="2034746"/>
              <a:ext cx="48660" cy="48649"/>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289">
              <a:extLst>
                <a:ext uri="{FF2B5EF4-FFF2-40B4-BE49-F238E27FC236}">
                  <a16:creationId xmlns:a16="http://schemas.microsoft.com/office/drawing/2014/main" id="{C059FEF1-526E-44D0-96BD-5D2F11531ED1}"/>
                </a:ext>
                <a:ext uri="{C183D7F6-B498-43B3-948B-1728B52AA6E4}">
                  <adec:decorative xmlns:adec="http://schemas.microsoft.com/office/drawing/2017/decorative" val="1"/>
                </a:ext>
              </a:extLst>
            </p:cNvPr>
            <p:cNvSpPr>
              <a:spLocks/>
            </p:cNvSpPr>
            <p:nvPr/>
          </p:nvSpPr>
          <p:spPr bwMode="auto">
            <a:xfrm>
              <a:off x="10027186" y="2034746"/>
              <a:ext cx="48661" cy="48649"/>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290">
              <a:extLst>
                <a:ext uri="{FF2B5EF4-FFF2-40B4-BE49-F238E27FC236}">
                  <a16:creationId xmlns:a16="http://schemas.microsoft.com/office/drawing/2014/main" id="{EBA241A8-0CB8-43E3-A75E-030A64217BEE}"/>
                </a:ext>
                <a:ext uri="{C183D7F6-B498-43B3-948B-1728B52AA6E4}">
                  <adec:decorative xmlns:adec="http://schemas.microsoft.com/office/drawing/2017/decorative" val="1"/>
                </a:ext>
              </a:extLst>
            </p:cNvPr>
            <p:cNvSpPr>
              <a:spLocks/>
            </p:cNvSpPr>
            <p:nvPr/>
          </p:nvSpPr>
          <p:spPr bwMode="auto">
            <a:xfrm>
              <a:off x="8507401" y="2092172"/>
              <a:ext cx="48663" cy="48659"/>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Shape 291">
              <a:extLst>
                <a:ext uri="{FF2B5EF4-FFF2-40B4-BE49-F238E27FC236}">
                  <a16:creationId xmlns:a16="http://schemas.microsoft.com/office/drawing/2014/main" id="{111567B0-F6F2-44A3-98D4-1E1043DAC838}"/>
                </a:ext>
                <a:ext uri="{C183D7F6-B498-43B3-948B-1728B52AA6E4}">
                  <adec:decorative xmlns:adec="http://schemas.microsoft.com/office/drawing/2017/decorative" val="1"/>
                </a:ext>
              </a:extLst>
            </p:cNvPr>
            <p:cNvSpPr>
              <a:spLocks/>
            </p:cNvSpPr>
            <p:nvPr/>
          </p:nvSpPr>
          <p:spPr bwMode="auto">
            <a:xfrm>
              <a:off x="9093530" y="2092172"/>
              <a:ext cx="48617" cy="48659"/>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 name="Freeform: Shape 292">
              <a:extLst>
                <a:ext uri="{FF2B5EF4-FFF2-40B4-BE49-F238E27FC236}">
                  <a16:creationId xmlns:a16="http://schemas.microsoft.com/office/drawing/2014/main" id="{E339934C-D4C8-4D01-8B02-7C0FDCBC6F8E}"/>
                </a:ext>
                <a:ext uri="{C183D7F6-B498-43B3-948B-1728B52AA6E4}">
                  <adec:decorative xmlns:adec="http://schemas.microsoft.com/office/drawing/2017/decorative" val="1"/>
                </a:ext>
              </a:extLst>
            </p:cNvPr>
            <p:cNvSpPr>
              <a:spLocks/>
            </p:cNvSpPr>
            <p:nvPr/>
          </p:nvSpPr>
          <p:spPr bwMode="auto">
            <a:xfrm>
              <a:off x="9209822" y="2092172"/>
              <a:ext cx="48664" cy="48659"/>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 name="Freeform: Shape 293">
              <a:extLst>
                <a:ext uri="{FF2B5EF4-FFF2-40B4-BE49-F238E27FC236}">
                  <a16:creationId xmlns:a16="http://schemas.microsoft.com/office/drawing/2014/main" id="{E9EB6D97-941D-4975-BA06-15FBEC4A9462}"/>
                </a:ext>
                <a:ext uri="{C183D7F6-B498-43B3-948B-1728B52AA6E4}">
                  <adec:decorative xmlns:adec="http://schemas.microsoft.com/office/drawing/2017/decorative" val="1"/>
                </a:ext>
              </a:extLst>
            </p:cNvPr>
            <p:cNvSpPr>
              <a:spLocks/>
            </p:cNvSpPr>
            <p:nvPr/>
          </p:nvSpPr>
          <p:spPr bwMode="auto">
            <a:xfrm>
              <a:off x="9442518" y="2092172"/>
              <a:ext cx="48663" cy="48659"/>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Shape 294">
              <a:extLst>
                <a:ext uri="{FF2B5EF4-FFF2-40B4-BE49-F238E27FC236}">
                  <a16:creationId xmlns:a16="http://schemas.microsoft.com/office/drawing/2014/main" id="{7575D687-E80E-49F1-A4CD-DEB4B3D939A9}"/>
                </a:ext>
                <a:ext uri="{C183D7F6-B498-43B3-948B-1728B52AA6E4}">
                  <adec:decorative xmlns:adec="http://schemas.microsoft.com/office/drawing/2017/decorative" val="1"/>
                </a:ext>
              </a:extLst>
            </p:cNvPr>
            <p:cNvSpPr>
              <a:spLocks/>
            </p:cNvSpPr>
            <p:nvPr/>
          </p:nvSpPr>
          <p:spPr bwMode="auto">
            <a:xfrm>
              <a:off x="9910840" y="2092172"/>
              <a:ext cx="48660" cy="48659"/>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295">
              <a:extLst>
                <a:ext uri="{FF2B5EF4-FFF2-40B4-BE49-F238E27FC236}">
                  <a16:creationId xmlns:a16="http://schemas.microsoft.com/office/drawing/2014/main" id="{46E4C176-2FCA-416D-8B63-D1FC7AA549B3}"/>
                </a:ext>
                <a:ext uri="{C183D7F6-B498-43B3-948B-1728B52AA6E4}">
                  <adec:decorative xmlns:adec="http://schemas.microsoft.com/office/drawing/2017/decorative" val="1"/>
                </a:ext>
              </a:extLst>
            </p:cNvPr>
            <p:cNvSpPr>
              <a:spLocks/>
            </p:cNvSpPr>
            <p:nvPr/>
          </p:nvSpPr>
          <p:spPr bwMode="auto">
            <a:xfrm>
              <a:off x="8249636" y="2116008"/>
              <a:ext cx="16270" cy="21485"/>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296">
              <a:extLst>
                <a:ext uri="{FF2B5EF4-FFF2-40B4-BE49-F238E27FC236}">
                  <a16:creationId xmlns:a16="http://schemas.microsoft.com/office/drawing/2014/main" id="{1A1B196B-AAB7-48A4-B6F7-556CD107E276}"/>
                </a:ext>
                <a:ext uri="{C183D7F6-B498-43B3-948B-1728B52AA6E4}">
                  <adec:decorative xmlns:adec="http://schemas.microsoft.com/office/drawing/2017/decorative" val="1"/>
                </a:ext>
              </a:extLst>
            </p:cNvPr>
            <p:cNvSpPr>
              <a:spLocks/>
            </p:cNvSpPr>
            <p:nvPr/>
          </p:nvSpPr>
          <p:spPr bwMode="auto">
            <a:xfrm>
              <a:off x="8566306" y="2145189"/>
              <a:ext cx="48654" cy="48660"/>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297">
              <a:extLst>
                <a:ext uri="{FF2B5EF4-FFF2-40B4-BE49-F238E27FC236}">
                  <a16:creationId xmlns:a16="http://schemas.microsoft.com/office/drawing/2014/main" id="{DD0ABE47-93C8-457C-B8C0-C71542A638DD}"/>
                </a:ext>
                <a:ext uri="{C183D7F6-B498-43B3-948B-1728B52AA6E4}">
                  <adec:decorative xmlns:adec="http://schemas.microsoft.com/office/drawing/2017/decorative" val="1"/>
                </a:ext>
              </a:extLst>
            </p:cNvPr>
            <p:cNvSpPr>
              <a:spLocks/>
            </p:cNvSpPr>
            <p:nvPr/>
          </p:nvSpPr>
          <p:spPr bwMode="auto">
            <a:xfrm>
              <a:off x="8801918" y="2145189"/>
              <a:ext cx="48671" cy="48660"/>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Freeform: Shape 298">
              <a:extLst>
                <a:ext uri="{FF2B5EF4-FFF2-40B4-BE49-F238E27FC236}">
                  <a16:creationId xmlns:a16="http://schemas.microsoft.com/office/drawing/2014/main" id="{80525FE4-967A-4748-9539-F7C8391E68B3}"/>
                </a:ext>
                <a:ext uri="{C183D7F6-B498-43B3-948B-1728B52AA6E4}">
                  <adec:decorative xmlns:adec="http://schemas.microsoft.com/office/drawing/2017/decorative" val="1"/>
                </a:ext>
              </a:extLst>
            </p:cNvPr>
            <p:cNvSpPr>
              <a:spLocks/>
            </p:cNvSpPr>
            <p:nvPr/>
          </p:nvSpPr>
          <p:spPr bwMode="auto">
            <a:xfrm>
              <a:off x="9093526" y="2145189"/>
              <a:ext cx="48621" cy="48660"/>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299">
              <a:extLst>
                <a:ext uri="{FF2B5EF4-FFF2-40B4-BE49-F238E27FC236}">
                  <a16:creationId xmlns:a16="http://schemas.microsoft.com/office/drawing/2014/main" id="{DCA78D88-C093-4B9D-8F0A-E5FCEDA7EDCC}"/>
                </a:ext>
                <a:ext uri="{C183D7F6-B498-43B3-948B-1728B52AA6E4}">
                  <adec:decorative xmlns:adec="http://schemas.microsoft.com/office/drawing/2017/decorative" val="1"/>
                </a:ext>
              </a:extLst>
            </p:cNvPr>
            <p:cNvSpPr>
              <a:spLocks/>
            </p:cNvSpPr>
            <p:nvPr/>
          </p:nvSpPr>
          <p:spPr bwMode="auto">
            <a:xfrm>
              <a:off x="9969748" y="2145189"/>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300">
              <a:extLst>
                <a:ext uri="{FF2B5EF4-FFF2-40B4-BE49-F238E27FC236}">
                  <a16:creationId xmlns:a16="http://schemas.microsoft.com/office/drawing/2014/main" id="{EDA5621D-9AA3-48D8-BF8A-BB3AB32AB81A}"/>
                </a:ext>
                <a:ext uri="{C183D7F6-B498-43B3-948B-1728B52AA6E4}">
                  <adec:decorative xmlns:adec="http://schemas.microsoft.com/office/drawing/2017/decorative" val="1"/>
                </a:ext>
              </a:extLst>
            </p:cNvPr>
            <p:cNvSpPr>
              <a:spLocks/>
            </p:cNvSpPr>
            <p:nvPr/>
          </p:nvSpPr>
          <p:spPr bwMode="auto">
            <a:xfrm>
              <a:off x="10145004" y="2145189"/>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301">
              <a:extLst>
                <a:ext uri="{FF2B5EF4-FFF2-40B4-BE49-F238E27FC236}">
                  <a16:creationId xmlns:a16="http://schemas.microsoft.com/office/drawing/2014/main" id="{8AB1FA31-C38F-4D3B-BC30-2E3EE2BAE63F}"/>
                </a:ext>
                <a:ext uri="{C183D7F6-B498-43B3-948B-1728B52AA6E4}">
                  <adec:decorative xmlns:adec="http://schemas.microsoft.com/office/drawing/2017/decorative" val="1"/>
                </a:ext>
              </a:extLst>
            </p:cNvPr>
            <p:cNvSpPr>
              <a:spLocks/>
            </p:cNvSpPr>
            <p:nvPr/>
          </p:nvSpPr>
          <p:spPr bwMode="auto">
            <a:xfrm>
              <a:off x="8217239" y="2199682"/>
              <a:ext cx="48661" cy="48661"/>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302">
              <a:extLst>
                <a:ext uri="{FF2B5EF4-FFF2-40B4-BE49-F238E27FC236}">
                  <a16:creationId xmlns:a16="http://schemas.microsoft.com/office/drawing/2014/main" id="{DDCE7243-05F0-42C1-92B5-0D043156CD60}"/>
                </a:ext>
                <a:ext uri="{C183D7F6-B498-43B3-948B-1728B52AA6E4}">
                  <adec:decorative xmlns:adec="http://schemas.microsoft.com/office/drawing/2017/decorative" val="1"/>
                </a:ext>
              </a:extLst>
            </p:cNvPr>
            <p:cNvSpPr>
              <a:spLocks/>
            </p:cNvSpPr>
            <p:nvPr/>
          </p:nvSpPr>
          <p:spPr bwMode="auto">
            <a:xfrm>
              <a:off x="8333596" y="2199682"/>
              <a:ext cx="48658" cy="48661"/>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303">
              <a:extLst>
                <a:ext uri="{FF2B5EF4-FFF2-40B4-BE49-F238E27FC236}">
                  <a16:creationId xmlns:a16="http://schemas.microsoft.com/office/drawing/2014/main" id="{829747DD-4B1B-48EF-8484-4860A7D60512}"/>
                </a:ext>
                <a:ext uri="{C183D7F6-B498-43B3-948B-1728B52AA6E4}">
                  <adec:decorative xmlns:adec="http://schemas.microsoft.com/office/drawing/2017/decorative" val="1"/>
                </a:ext>
              </a:extLst>
            </p:cNvPr>
            <p:cNvSpPr>
              <a:spLocks/>
            </p:cNvSpPr>
            <p:nvPr/>
          </p:nvSpPr>
          <p:spPr bwMode="auto">
            <a:xfrm>
              <a:off x="8741531" y="2199682"/>
              <a:ext cx="48658" cy="48661"/>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9" name="Freeform: Shape 304">
              <a:extLst>
                <a:ext uri="{FF2B5EF4-FFF2-40B4-BE49-F238E27FC236}">
                  <a16:creationId xmlns:a16="http://schemas.microsoft.com/office/drawing/2014/main" id="{94580233-D00E-441D-89C5-D63AE842E24E}"/>
                </a:ext>
                <a:ext uri="{C183D7F6-B498-43B3-948B-1728B52AA6E4}">
                  <adec:decorative xmlns:adec="http://schemas.microsoft.com/office/drawing/2017/decorative" val="1"/>
                </a:ext>
              </a:extLst>
            </p:cNvPr>
            <p:cNvSpPr>
              <a:spLocks/>
            </p:cNvSpPr>
            <p:nvPr/>
          </p:nvSpPr>
          <p:spPr bwMode="auto">
            <a:xfrm>
              <a:off x="9150926" y="2199682"/>
              <a:ext cx="48659" cy="48661"/>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 name="Freeform: Shape 305">
              <a:extLst>
                <a:ext uri="{FF2B5EF4-FFF2-40B4-BE49-F238E27FC236}">
                  <a16:creationId xmlns:a16="http://schemas.microsoft.com/office/drawing/2014/main" id="{F06CBD86-7F8F-4511-99C5-0304A6538E4A}"/>
                </a:ext>
                <a:ext uri="{C183D7F6-B498-43B3-948B-1728B52AA6E4}">
                  <adec:decorative xmlns:adec="http://schemas.microsoft.com/office/drawing/2017/decorative" val="1"/>
                </a:ext>
              </a:extLst>
            </p:cNvPr>
            <p:cNvSpPr>
              <a:spLocks/>
            </p:cNvSpPr>
            <p:nvPr/>
          </p:nvSpPr>
          <p:spPr bwMode="auto">
            <a:xfrm>
              <a:off x="9737057" y="2199682"/>
              <a:ext cx="48664" cy="48661"/>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Freeform: Shape 306">
              <a:extLst>
                <a:ext uri="{FF2B5EF4-FFF2-40B4-BE49-F238E27FC236}">
                  <a16:creationId xmlns:a16="http://schemas.microsoft.com/office/drawing/2014/main" id="{F44D8394-0C36-4BEF-B069-9D8F90E2CB3B}"/>
                </a:ext>
                <a:ext uri="{C183D7F6-B498-43B3-948B-1728B52AA6E4}">
                  <adec:decorative xmlns:adec="http://schemas.microsoft.com/office/drawing/2017/decorative" val="1"/>
                </a:ext>
              </a:extLst>
            </p:cNvPr>
            <p:cNvSpPr>
              <a:spLocks/>
            </p:cNvSpPr>
            <p:nvPr/>
          </p:nvSpPr>
          <p:spPr bwMode="auto">
            <a:xfrm>
              <a:off x="10027186" y="2199682"/>
              <a:ext cx="48660" cy="48661"/>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 name="Freeform: Shape 307">
              <a:extLst>
                <a:ext uri="{FF2B5EF4-FFF2-40B4-BE49-F238E27FC236}">
                  <a16:creationId xmlns:a16="http://schemas.microsoft.com/office/drawing/2014/main" id="{6E893542-9EC4-4EA0-96A6-23B76076109E}"/>
                </a:ext>
                <a:ext uri="{C183D7F6-B498-43B3-948B-1728B52AA6E4}">
                  <adec:decorative xmlns:adec="http://schemas.microsoft.com/office/drawing/2017/decorative" val="1"/>
                </a:ext>
              </a:extLst>
            </p:cNvPr>
            <p:cNvSpPr>
              <a:spLocks/>
            </p:cNvSpPr>
            <p:nvPr/>
          </p:nvSpPr>
          <p:spPr bwMode="auto">
            <a:xfrm>
              <a:off x="10202442" y="2199682"/>
              <a:ext cx="48660" cy="48661"/>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Freeform: Shape 308">
              <a:extLst>
                <a:ext uri="{FF2B5EF4-FFF2-40B4-BE49-F238E27FC236}">
                  <a16:creationId xmlns:a16="http://schemas.microsoft.com/office/drawing/2014/main" id="{91322685-FEF6-43A0-962C-24999F264147}"/>
                </a:ext>
                <a:ext uri="{C183D7F6-B498-43B3-948B-1728B52AA6E4}">
                  <adec:decorative xmlns:adec="http://schemas.microsoft.com/office/drawing/2017/decorative" val="1"/>
                </a:ext>
              </a:extLst>
            </p:cNvPr>
            <p:cNvSpPr>
              <a:spLocks/>
            </p:cNvSpPr>
            <p:nvPr/>
          </p:nvSpPr>
          <p:spPr bwMode="auto">
            <a:xfrm>
              <a:off x="8183374" y="2212791"/>
              <a:ext cx="25089" cy="35551"/>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 name="Freeform: Shape 309">
              <a:extLst>
                <a:ext uri="{FF2B5EF4-FFF2-40B4-BE49-F238E27FC236}">
                  <a16:creationId xmlns:a16="http://schemas.microsoft.com/office/drawing/2014/main" id="{639AC950-6900-443D-B3DE-B3F72B61DE69}"/>
                </a:ext>
                <a:ext uri="{C183D7F6-B498-43B3-948B-1728B52AA6E4}">
                  <adec:decorative xmlns:adec="http://schemas.microsoft.com/office/drawing/2017/decorative" val="1"/>
                </a:ext>
              </a:extLst>
            </p:cNvPr>
            <p:cNvSpPr>
              <a:spLocks/>
            </p:cNvSpPr>
            <p:nvPr/>
          </p:nvSpPr>
          <p:spPr bwMode="auto">
            <a:xfrm>
              <a:off x="8276146" y="2252701"/>
              <a:ext cx="48669" cy="48659"/>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Freeform: Shape 310">
              <a:extLst>
                <a:ext uri="{FF2B5EF4-FFF2-40B4-BE49-F238E27FC236}">
                  <a16:creationId xmlns:a16="http://schemas.microsoft.com/office/drawing/2014/main" id="{65696F85-21DA-4CDF-84CE-AB3D3B4CC62D}"/>
                </a:ext>
                <a:ext uri="{C183D7F6-B498-43B3-948B-1728B52AA6E4}">
                  <adec:decorative xmlns:adec="http://schemas.microsoft.com/office/drawing/2017/decorative" val="1"/>
                </a:ext>
              </a:extLst>
            </p:cNvPr>
            <p:cNvSpPr>
              <a:spLocks/>
            </p:cNvSpPr>
            <p:nvPr/>
          </p:nvSpPr>
          <p:spPr bwMode="auto">
            <a:xfrm>
              <a:off x="8507388" y="2252701"/>
              <a:ext cx="48662" cy="48659"/>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 name="Freeform: Shape 311">
              <a:extLst>
                <a:ext uri="{FF2B5EF4-FFF2-40B4-BE49-F238E27FC236}">
                  <a16:creationId xmlns:a16="http://schemas.microsoft.com/office/drawing/2014/main" id="{9686E7FB-7A7E-4B73-972C-A0189595C235}"/>
                </a:ext>
                <a:ext uri="{C183D7F6-B498-43B3-948B-1728B52AA6E4}">
                  <adec:decorative xmlns:adec="http://schemas.microsoft.com/office/drawing/2017/decorative" val="1"/>
                </a:ext>
              </a:extLst>
            </p:cNvPr>
            <p:cNvSpPr>
              <a:spLocks/>
            </p:cNvSpPr>
            <p:nvPr/>
          </p:nvSpPr>
          <p:spPr bwMode="auto">
            <a:xfrm>
              <a:off x="9620721" y="2252701"/>
              <a:ext cx="48656" cy="48659"/>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 name="Freeform: Shape 312">
              <a:extLst>
                <a:ext uri="{FF2B5EF4-FFF2-40B4-BE49-F238E27FC236}">
                  <a16:creationId xmlns:a16="http://schemas.microsoft.com/office/drawing/2014/main" id="{BD65B6B0-E08D-4227-A8EF-96783E045EBC}"/>
                </a:ext>
                <a:ext uri="{C183D7F6-B498-43B3-948B-1728B52AA6E4}">
                  <adec:decorative xmlns:adec="http://schemas.microsoft.com/office/drawing/2017/decorative" val="1"/>
                </a:ext>
              </a:extLst>
            </p:cNvPr>
            <p:cNvSpPr>
              <a:spLocks/>
            </p:cNvSpPr>
            <p:nvPr/>
          </p:nvSpPr>
          <p:spPr bwMode="auto">
            <a:xfrm>
              <a:off x="9853403" y="2252702"/>
              <a:ext cx="48660" cy="48659"/>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 name="Freeform: Shape 313">
              <a:extLst>
                <a:ext uri="{FF2B5EF4-FFF2-40B4-BE49-F238E27FC236}">
                  <a16:creationId xmlns:a16="http://schemas.microsoft.com/office/drawing/2014/main" id="{98A1571A-EA7F-4696-9755-E59DF141E1CC}"/>
                </a:ext>
                <a:ext uri="{C183D7F6-B498-43B3-948B-1728B52AA6E4}">
                  <adec:decorative xmlns:adec="http://schemas.microsoft.com/office/drawing/2017/decorative" val="1"/>
                </a:ext>
              </a:extLst>
            </p:cNvPr>
            <p:cNvSpPr>
              <a:spLocks/>
            </p:cNvSpPr>
            <p:nvPr/>
          </p:nvSpPr>
          <p:spPr bwMode="auto">
            <a:xfrm>
              <a:off x="10027186" y="2252702"/>
              <a:ext cx="48661" cy="4865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Freeform: Shape 314">
              <a:extLst>
                <a:ext uri="{FF2B5EF4-FFF2-40B4-BE49-F238E27FC236}">
                  <a16:creationId xmlns:a16="http://schemas.microsoft.com/office/drawing/2014/main" id="{8B4D0CC7-3E02-4BB8-8CFD-67D79019A0FD}"/>
                </a:ext>
                <a:ext uri="{C183D7F6-B498-43B3-948B-1728B52AA6E4}">
                  <adec:decorative xmlns:adec="http://schemas.microsoft.com/office/drawing/2017/decorative" val="1"/>
                </a:ext>
              </a:extLst>
            </p:cNvPr>
            <p:cNvSpPr>
              <a:spLocks/>
            </p:cNvSpPr>
            <p:nvPr/>
          </p:nvSpPr>
          <p:spPr bwMode="auto">
            <a:xfrm>
              <a:off x="10145004" y="2252702"/>
              <a:ext cx="48661" cy="4865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0" name="Freeform: Shape 315">
              <a:extLst>
                <a:ext uri="{FF2B5EF4-FFF2-40B4-BE49-F238E27FC236}">
                  <a16:creationId xmlns:a16="http://schemas.microsoft.com/office/drawing/2014/main" id="{FBE1DFC6-FA9A-4C54-B32F-4A34DC5D37AB}"/>
                </a:ext>
                <a:ext uri="{C183D7F6-B498-43B3-948B-1728B52AA6E4}">
                  <adec:decorative xmlns:adec="http://schemas.microsoft.com/office/drawing/2017/decorative" val="1"/>
                </a:ext>
              </a:extLst>
            </p:cNvPr>
            <p:cNvSpPr>
              <a:spLocks/>
            </p:cNvSpPr>
            <p:nvPr/>
          </p:nvSpPr>
          <p:spPr bwMode="auto">
            <a:xfrm>
              <a:off x="10321734" y="2252702"/>
              <a:ext cx="48660" cy="48659"/>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1" name="Freeform: Shape 316">
              <a:extLst>
                <a:ext uri="{FF2B5EF4-FFF2-40B4-BE49-F238E27FC236}">
                  <a16:creationId xmlns:a16="http://schemas.microsoft.com/office/drawing/2014/main" id="{93FF289C-5D3C-4EA1-BE99-6047F84A37DD}"/>
                </a:ext>
                <a:ext uri="{C183D7F6-B498-43B3-948B-1728B52AA6E4}">
                  <adec:decorative xmlns:adec="http://schemas.microsoft.com/office/drawing/2017/decorative" val="1"/>
                </a:ext>
              </a:extLst>
            </p:cNvPr>
            <p:cNvSpPr>
              <a:spLocks/>
            </p:cNvSpPr>
            <p:nvPr/>
          </p:nvSpPr>
          <p:spPr bwMode="auto">
            <a:xfrm>
              <a:off x="10380643" y="2269930"/>
              <a:ext cx="16526" cy="28198"/>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2" name="Freeform: Shape 317">
              <a:extLst>
                <a:ext uri="{FF2B5EF4-FFF2-40B4-BE49-F238E27FC236}">
                  <a16:creationId xmlns:a16="http://schemas.microsoft.com/office/drawing/2014/main" id="{B80703B0-C796-4970-BBBC-F590EFBEC06E}"/>
                </a:ext>
                <a:ext uri="{C183D7F6-B498-43B3-948B-1728B52AA6E4}">
                  <adec:decorative xmlns:adec="http://schemas.microsoft.com/office/drawing/2017/decorative" val="1"/>
                </a:ext>
              </a:extLst>
            </p:cNvPr>
            <p:cNvSpPr>
              <a:spLocks/>
            </p:cNvSpPr>
            <p:nvPr/>
          </p:nvSpPr>
          <p:spPr bwMode="auto">
            <a:xfrm>
              <a:off x="8159798" y="2304247"/>
              <a:ext cx="48659" cy="48659"/>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3" name="Freeform: Shape 318">
              <a:extLst>
                <a:ext uri="{FF2B5EF4-FFF2-40B4-BE49-F238E27FC236}">
                  <a16:creationId xmlns:a16="http://schemas.microsoft.com/office/drawing/2014/main" id="{FE9A3B2D-C7A8-4F24-A837-F14FB3AC1FAB}"/>
                </a:ext>
                <a:ext uri="{C183D7F6-B498-43B3-948B-1728B52AA6E4}">
                  <adec:decorative xmlns:adec="http://schemas.microsoft.com/office/drawing/2017/decorative" val="1"/>
                </a:ext>
              </a:extLst>
            </p:cNvPr>
            <p:cNvSpPr>
              <a:spLocks/>
            </p:cNvSpPr>
            <p:nvPr/>
          </p:nvSpPr>
          <p:spPr bwMode="auto">
            <a:xfrm>
              <a:off x="8449932" y="2304247"/>
              <a:ext cx="48674" cy="48659"/>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 name="Freeform: Shape 319">
              <a:extLst>
                <a:ext uri="{FF2B5EF4-FFF2-40B4-BE49-F238E27FC236}">
                  <a16:creationId xmlns:a16="http://schemas.microsoft.com/office/drawing/2014/main" id="{2161CB88-48A5-4059-80BF-D58DA3349E59}"/>
                </a:ext>
                <a:ext uri="{C183D7F6-B498-43B3-948B-1728B52AA6E4}">
                  <adec:decorative xmlns:adec="http://schemas.microsoft.com/office/drawing/2017/decorative" val="1"/>
                </a:ext>
              </a:extLst>
            </p:cNvPr>
            <p:cNvSpPr>
              <a:spLocks/>
            </p:cNvSpPr>
            <p:nvPr/>
          </p:nvSpPr>
          <p:spPr bwMode="auto">
            <a:xfrm>
              <a:off x="8566295" y="2304247"/>
              <a:ext cx="48654" cy="48659"/>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Freeform: Shape 320">
              <a:extLst>
                <a:ext uri="{FF2B5EF4-FFF2-40B4-BE49-F238E27FC236}">
                  <a16:creationId xmlns:a16="http://schemas.microsoft.com/office/drawing/2014/main" id="{A31E2EAD-E6D1-40EC-ACF7-0BD0AE726827}"/>
                </a:ext>
                <a:ext uri="{C183D7F6-B498-43B3-948B-1728B52AA6E4}">
                  <adec:decorative xmlns:adec="http://schemas.microsoft.com/office/drawing/2017/decorative" val="1"/>
                </a:ext>
              </a:extLst>
            </p:cNvPr>
            <p:cNvSpPr>
              <a:spLocks/>
            </p:cNvSpPr>
            <p:nvPr/>
          </p:nvSpPr>
          <p:spPr bwMode="auto">
            <a:xfrm>
              <a:off x="8918262" y="2304247"/>
              <a:ext cx="48657" cy="48659"/>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Freeform: Shape 321">
              <a:extLst>
                <a:ext uri="{FF2B5EF4-FFF2-40B4-BE49-F238E27FC236}">
                  <a16:creationId xmlns:a16="http://schemas.microsoft.com/office/drawing/2014/main" id="{2C484501-1167-4D0F-B134-E0DF57D1F4B4}"/>
                </a:ext>
                <a:ext uri="{C183D7F6-B498-43B3-948B-1728B52AA6E4}">
                  <adec:decorative xmlns:adec="http://schemas.microsoft.com/office/drawing/2017/decorative" val="1"/>
                </a:ext>
              </a:extLst>
            </p:cNvPr>
            <p:cNvSpPr>
              <a:spLocks/>
            </p:cNvSpPr>
            <p:nvPr/>
          </p:nvSpPr>
          <p:spPr bwMode="auto">
            <a:xfrm>
              <a:off x="10086095" y="2304247"/>
              <a:ext cx="48661" cy="4865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Freeform: Shape 322">
              <a:extLst>
                <a:ext uri="{FF2B5EF4-FFF2-40B4-BE49-F238E27FC236}">
                  <a16:creationId xmlns:a16="http://schemas.microsoft.com/office/drawing/2014/main" id="{7178DE31-8AE9-436F-A0E2-A37E4B97AB7A}"/>
                </a:ext>
                <a:ext uri="{C183D7F6-B498-43B3-948B-1728B52AA6E4}">
                  <adec:decorative xmlns:adec="http://schemas.microsoft.com/office/drawing/2017/decorative" val="1"/>
                </a:ext>
              </a:extLst>
            </p:cNvPr>
            <p:cNvSpPr>
              <a:spLocks/>
            </p:cNvSpPr>
            <p:nvPr/>
          </p:nvSpPr>
          <p:spPr bwMode="auto">
            <a:xfrm>
              <a:off x="10202442" y="2304247"/>
              <a:ext cx="48661" cy="48659"/>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 name="Freeform: Shape 323">
              <a:extLst>
                <a:ext uri="{FF2B5EF4-FFF2-40B4-BE49-F238E27FC236}">
                  <a16:creationId xmlns:a16="http://schemas.microsoft.com/office/drawing/2014/main" id="{73962CE8-8547-4DF4-BC1F-F5DC2BE9CC91}"/>
                </a:ext>
                <a:ext uri="{C183D7F6-B498-43B3-948B-1728B52AA6E4}">
                  <adec:decorative xmlns:adec="http://schemas.microsoft.com/office/drawing/2017/decorative" val="1"/>
                </a:ext>
              </a:extLst>
            </p:cNvPr>
            <p:cNvSpPr>
              <a:spLocks/>
            </p:cNvSpPr>
            <p:nvPr/>
          </p:nvSpPr>
          <p:spPr bwMode="auto">
            <a:xfrm>
              <a:off x="8134772" y="2323023"/>
              <a:ext cx="14775" cy="25926"/>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9" name="Freeform: Shape 324">
              <a:extLst>
                <a:ext uri="{FF2B5EF4-FFF2-40B4-BE49-F238E27FC236}">
                  <a16:creationId xmlns:a16="http://schemas.microsoft.com/office/drawing/2014/main" id="{F32784F2-F890-4133-8F33-92100396DADB}"/>
                </a:ext>
                <a:ext uri="{C183D7F6-B498-43B3-948B-1728B52AA6E4}">
                  <adec:decorative xmlns:adec="http://schemas.microsoft.com/office/drawing/2017/decorative" val="1"/>
                </a:ext>
              </a:extLst>
            </p:cNvPr>
            <p:cNvSpPr>
              <a:spLocks/>
            </p:cNvSpPr>
            <p:nvPr/>
          </p:nvSpPr>
          <p:spPr bwMode="auto">
            <a:xfrm>
              <a:off x="8217231" y="2358736"/>
              <a:ext cx="48661" cy="48659"/>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0" name="Freeform: Shape 325">
              <a:extLst>
                <a:ext uri="{FF2B5EF4-FFF2-40B4-BE49-F238E27FC236}">
                  <a16:creationId xmlns:a16="http://schemas.microsoft.com/office/drawing/2014/main" id="{AC0F289C-D26D-4B0B-835C-82919FDA6D83}"/>
                </a:ext>
                <a:ext uri="{C183D7F6-B498-43B3-948B-1728B52AA6E4}">
                  <adec:decorative xmlns:adec="http://schemas.microsoft.com/office/drawing/2017/decorative" val="1"/>
                </a:ext>
              </a:extLst>
            </p:cNvPr>
            <p:cNvSpPr>
              <a:spLocks/>
            </p:cNvSpPr>
            <p:nvPr/>
          </p:nvSpPr>
          <p:spPr bwMode="auto">
            <a:xfrm>
              <a:off x="8741524" y="2358736"/>
              <a:ext cx="48658" cy="48659"/>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Freeform: Shape 326">
              <a:extLst>
                <a:ext uri="{FF2B5EF4-FFF2-40B4-BE49-F238E27FC236}">
                  <a16:creationId xmlns:a16="http://schemas.microsoft.com/office/drawing/2014/main" id="{CBEEDAEB-4469-47C7-810E-51E702B74B5A}"/>
                </a:ext>
                <a:ext uri="{C183D7F6-B498-43B3-948B-1728B52AA6E4}">
                  <adec:decorative xmlns:adec="http://schemas.microsoft.com/office/drawing/2017/decorative" val="1"/>
                </a:ext>
              </a:extLst>
            </p:cNvPr>
            <p:cNvSpPr>
              <a:spLocks/>
            </p:cNvSpPr>
            <p:nvPr/>
          </p:nvSpPr>
          <p:spPr bwMode="auto">
            <a:xfrm>
              <a:off x="9561808" y="2358736"/>
              <a:ext cx="48658" cy="48659"/>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2" name="Freeform: Shape 327">
              <a:extLst>
                <a:ext uri="{FF2B5EF4-FFF2-40B4-BE49-F238E27FC236}">
                  <a16:creationId xmlns:a16="http://schemas.microsoft.com/office/drawing/2014/main" id="{206F41A1-43B4-43C9-B5E9-E70231F46B21}"/>
                </a:ext>
                <a:ext uri="{C183D7F6-B498-43B3-948B-1728B52AA6E4}">
                  <adec:decorative xmlns:adec="http://schemas.microsoft.com/office/drawing/2017/decorative" val="1"/>
                </a:ext>
              </a:extLst>
            </p:cNvPr>
            <p:cNvSpPr>
              <a:spLocks/>
            </p:cNvSpPr>
            <p:nvPr/>
          </p:nvSpPr>
          <p:spPr bwMode="auto">
            <a:xfrm>
              <a:off x="9678154" y="2358736"/>
              <a:ext cx="48656" cy="48659"/>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3" name="Freeform: Shape 328">
              <a:extLst>
                <a:ext uri="{FF2B5EF4-FFF2-40B4-BE49-F238E27FC236}">
                  <a16:creationId xmlns:a16="http://schemas.microsoft.com/office/drawing/2014/main" id="{6372E4A9-4657-4F9C-9493-158EF69A7C5C}"/>
                </a:ext>
                <a:ext uri="{C183D7F6-B498-43B3-948B-1728B52AA6E4}">
                  <adec:decorative xmlns:adec="http://schemas.microsoft.com/office/drawing/2017/decorative" val="1"/>
                </a:ext>
              </a:extLst>
            </p:cNvPr>
            <p:cNvSpPr>
              <a:spLocks/>
            </p:cNvSpPr>
            <p:nvPr/>
          </p:nvSpPr>
          <p:spPr bwMode="auto">
            <a:xfrm>
              <a:off x="9794500" y="2358736"/>
              <a:ext cx="48653" cy="48659"/>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4" name="Freeform: Shape 329">
              <a:extLst>
                <a:ext uri="{FF2B5EF4-FFF2-40B4-BE49-F238E27FC236}">
                  <a16:creationId xmlns:a16="http://schemas.microsoft.com/office/drawing/2014/main" id="{4DA6C942-6D8E-45B1-B975-D8FDFBBF3B24}"/>
                </a:ext>
                <a:ext uri="{C183D7F6-B498-43B3-948B-1728B52AA6E4}">
                  <adec:decorative xmlns:adec="http://schemas.microsoft.com/office/drawing/2017/decorative" val="1"/>
                </a:ext>
              </a:extLst>
            </p:cNvPr>
            <p:cNvSpPr>
              <a:spLocks/>
            </p:cNvSpPr>
            <p:nvPr/>
          </p:nvSpPr>
          <p:spPr bwMode="auto">
            <a:xfrm>
              <a:off x="9910840" y="2358736"/>
              <a:ext cx="48660" cy="48659"/>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Freeform: Shape 330">
              <a:extLst>
                <a:ext uri="{FF2B5EF4-FFF2-40B4-BE49-F238E27FC236}">
                  <a16:creationId xmlns:a16="http://schemas.microsoft.com/office/drawing/2014/main" id="{ED7C5973-D22F-4768-B883-751B892F6D8E}"/>
                </a:ext>
                <a:ext uri="{C183D7F6-B498-43B3-948B-1728B52AA6E4}">
                  <adec:decorative xmlns:adec="http://schemas.microsoft.com/office/drawing/2017/decorative" val="1"/>
                </a:ext>
              </a:extLst>
            </p:cNvPr>
            <p:cNvSpPr>
              <a:spLocks/>
            </p:cNvSpPr>
            <p:nvPr/>
          </p:nvSpPr>
          <p:spPr bwMode="auto">
            <a:xfrm>
              <a:off x="10027186" y="2358736"/>
              <a:ext cx="48661" cy="48659"/>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6" name="Freeform: Shape 331">
              <a:extLst>
                <a:ext uri="{FF2B5EF4-FFF2-40B4-BE49-F238E27FC236}">
                  <a16:creationId xmlns:a16="http://schemas.microsoft.com/office/drawing/2014/main" id="{51DD6BE2-7CEE-414F-957B-80F8F84A7886}"/>
                </a:ext>
                <a:ext uri="{C183D7F6-B498-43B3-948B-1728B52AA6E4}">
                  <adec:decorative xmlns:adec="http://schemas.microsoft.com/office/drawing/2017/decorative" val="1"/>
                </a:ext>
              </a:extLst>
            </p:cNvPr>
            <p:cNvSpPr>
              <a:spLocks/>
            </p:cNvSpPr>
            <p:nvPr/>
          </p:nvSpPr>
          <p:spPr bwMode="auto">
            <a:xfrm>
              <a:off x="8623718" y="2411755"/>
              <a:ext cx="48654" cy="48652"/>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7" name="Freeform: Shape 332">
              <a:extLst>
                <a:ext uri="{FF2B5EF4-FFF2-40B4-BE49-F238E27FC236}">
                  <a16:creationId xmlns:a16="http://schemas.microsoft.com/office/drawing/2014/main" id="{1304C40B-4235-4211-B0AF-683E844D5C5B}"/>
                </a:ext>
                <a:ext uri="{C183D7F6-B498-43B3-948B-1728B52AA6E4}">
                  <adec:decorative xmlns:adec="http://schemas.microsoft.com/office/drawing/2017/decorative" val="1"/>
                </a:ext>
              </a:extLst>
            </p:cNvPr>
            <p:cNvSpPr>
              <a:spLocks/>
            </p:cNvSpPr>
            <p:nvPr/>
          </p:nvSpPr>
          <p:spPr bwMode="auto">
            <a:xfrm>
              <a:off x="8857878" y="2411755"/>
              <a:ext cx="48652" cy="48652"/>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8" name="Freeform: Shape 333">
              <a:extLst>
                <a:ext uri="{FF2B5EF4-FFF2-40B4-BE49-F238E27FC236}">
                  <a16:creationId xmlns:a16="http://schemas.microsoft.com/office/drawing/2014/main" id="{F338C5BE-0D0C-42B2-92A2-45BE1B0DB03F}"/>
                </a:ext>
                <a:ext uri="{C183D7F6-B498-43B3-948B-1728B52AA6E4}">
                  <adec:decorative xmlns:adec="http://schemas.microsoft.com/office/drawing/2017/decorative" val="1"/>
                </a:ext>
              </a:extLst>
            </p:cNvPr>
            <p:cNvSpPr>
              <a:spLocks/>
            </p:cNvSpPr>
            <p:nvPr/>
          </p:nvSpPr>
          <p:spPr bwMode="auto">
            <a:xfrm>
              <a:off x="8974215" y="2411755"/>
              <a:ext cx="48664" cy="48652"/>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Freeform: Shape 334">
              <a:extLst>
                <a:ext uri="{FF2B5EF4-FFF2-40B4-BE49-F238E27FC236}">
                  <a16:creationId xmlns:a16="http://schemas.microsoft.com/office/drawing/2014/main" id="{F49E635D-355F-4958-8658-82E04493C6F4}"/>
                </a:ext>
                <a:ext uri="{C183D7F6-B498-43B3-948B-1728B52AA6E4}">
                  <adec:decorative xmlns:adec="http://schemas.microsoft.com/office/drawing/2017/decorative" val="1"/>
                </a:ext>
              </a:extLst>
            </p:cNvPr>
            <p:cNvSpPr>
              <a:spLocks/>
            </p:cNvSpPr>
            <p:nvPr/>
          </p:nvSpPr>
          <p:spPr bwMode="auto">
            <a:xfrm>
              <a:off x="9853403" y="2411755"/>
              <a:ext cx="48660" cy="48652"/>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Shape 335">
              <a:extLst>
                <a:ext uri="{FF2B5EF4-FFF2-40B4-BE49-F238E27FC236}">
                  <a16:creationId xmlns:a16="http://schemas.microsoft.com/office/drawing/2014/main" id="{8B583703-8940-45E5-BA9E-80055DE259CC}"/>
                </a:ext>
                <a:ext uri="{C183D7F6-B498-43B3-948B-1728B52AA6E4}">
                  <adec:decorative xmlns:adec="http://schemas.microsoft.com/office/drawing/2017/decorative" val="1"/>
                </a:ext>
              </a:extLst>
            </p:cNvPr>
            <p:cNvSpPr>
              <a:spLocks/>
            </p:cNvSpPr>
            <p:nvPr/>
          </p:nvSpPr>
          <p:spPr bwMode="auto">
            <a:xfrm>
              <a:off x="10262824" y="2411755"/>
              <a:ext cx="48660" cy="48652"/>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Shape 336">
              <a:extLst>
                <a:ext uri="{FF2B5EF4-FFF2-40B4-BE49-F238E27FC236}">
                  <a16:creationId xmlns:a16="http://schemas.microsoft.com/office/drawing/2014/main" id="{0B6F6D58-6DFE-45D7-8D19-C23E8819056F}"/>
                </a:ext>
                <a:ext uri="{C183D7F6-B498-43B3-948B-1728B52AA6E4}">
                  <adec:decorative xmlns:adec="http://schemas.microsoft.com/office/drawing/2017/decorative" val="1"/>
                </a:ext>
              </a:extLst>
            </p:cNvPr>
            <p:cNvSpPr>
              <a:spLocks/>
            </p:cNvSpPr>
            <p:nvPr/>
          </p:nvSpPr>
          <p:spPr bwMode="auto">
            <a:xfrm>
              <a:off x="10380644" y="2411755"/>
              <a:ext cx="48660" cy="48652"/>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Freeform: Shape 337">
              <a:extLst>
                <a:ext uri="{FF2B5EF4-FFF2-40B4-BE49-F238E27FC236}">
                  <a16:creationId xmlns:a16="http://schemas.microsoft.com/office/drawing/2014/main" id="{9808C19B-646C-4063-B658-A8B2FA2CFC3D}"/>
                </a:ext>
                <a:ext uri="{C183D7F6-B498-43B3-948B-1728B52AA6E4}">
                  <adec:decorative xmlns:adec="http://schemas.microsoft.com/office/drawing/2017/decorative" val="1"/>
                </a:ext>
              </a:extLst>
            </p:cNvPr>
            <p:cNvSpPr>
              <a:spLocks/>
            </p:cNvSpPr>
            <p:nvPr/>
          </p:nvSpPr>
          <p:spPr bwMode="auto">
            <a:xfrm>
              <a:off x="8333584" y="2411755"/>
              <a:ext cx="48658" cy="48653"/>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Shape 338">
              <a:extLst>
                <a:ext uri="{FF2B5EF4-FFF2-40B4-BE49-F238E27FC236}">
                  <a16:creationId xmlns:a16="http://schemas.microsoft.com/office/drawing/2014/main" id="{F3A90A0B-954D-4E4E-AFEA-09D5ED4F24F3}"/>
                </a:ext>
                <a:ext uri="{C183D7F6-B498-43B3-948B-1728B52AA6E4}">
                  <adec:decorative xmlns:adec="http://schemas.microsoft.com/office/drawing/2017/decorative" val="1"/>
                </a:ext>
              </a:extLst>
            </p:cNvPr>
            <p:cNvSpPr>
              <a:spLocks/>
            </p:cNvSpPr>
            <p:nvPr/>
          </p:nvSpPr>
          <p:spPr bwMode="auto">
            <a:xfrm>
              <a:off x="10438081" y="2418152"/>
              <a:ext cx="24346" cy="42254"/>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Shape 339">
              <a:extLst>
                <a:ext uri="{FF2B5EF4-FFF2-40B4-BE49-F238E27FC236}">
                  <a16:creationId xmlns:a16="http://schemas.microsoft.com/office/drawing/2014/main" id="{1F93E335-0435-4067-9A29-D4DBADF5206C}"/>
                </a:ext>
                <a:ext uri="{C183D7F6-B498-43B3-948B-1728B52AA6E4}">
                  <adec:decorative xmlns:adec="http://schemas.microsoft.com/office/drawing/2017/decorative" val="1"/>
                </a:ext>
              </a:extLst>
            </p:cNvPr>
            <p:cNvSpPr>
              <a:spLocks/>
            </p:cNvSpPr>
            <p:nvPr/>
          </p:nvSpPr>
          <p:spPr bwMode="auto">
            <a:xfrm>
              <a:off x="8392493" y="2467711"/>
              <a:ext cx="48651" cy="48661"/>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Shape 340">
              <a:extLst>
                <a:ext uri="{FF2B5EF4-FFF2-40B4-BE49-F238E27FC236}">
                  <a16:creationId xmlns:a16="http://schemas.microsoft.com/office/drawing/2014/main" id="{5EC8D14A-53BE-4ABE-87CF-0EFACC184CEF}"/>
                </a:ext>
                <a:ext uri="{C183D7F6-B498-43B3-948B-1728B52AA6E4}">
                  <adec:decorative xmlns:adec="http://schemas.microsoft.com/office/drawing/2017/decorative" val="1"/>
                </a:ext>
              </a:extLst>
            </p:cNvPr>
            <p:cNvSpPr>
              <a:spLocks/>
            </p:cNvSpPr>
            <p:nvPr/>
          </p:nvSpPr>
          <p:spPr bwMode="auto">
            <a:xfrm>
              <a:off x="8507373" y="2467711"/>
              <a:ext cx="48663" cy="48661"/>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Freeform: Shape 341">
              <a:extLst>
                <a:ext uri="{FF2B5EF4-FFF2-40B4-BE49-F238E27FC236}">
                  <a16:creationId xmlns:a16="http://schemas.microsoft.com/office/drawing/2014/main" id="{1D75B927-67F8-4E9E-8DDD-05006EC3A8B9}"/>
                </a:ext>
                <a:ext uri="{C183D7F6-B498-43B3-948B-1728B52AA6E4}">
                  <adec:decorative xmlns:adec="http://schemas.microsoft.com/office/drawing/2017/decorative" val="1"/>
                </a:ext>
              </a:extLst>
            </p:cNvPr>
            <p:cNvSpPr>
              <a:spLocks/>
            </p:cNvSpPr>
            <p:nvPr/>
          </p:nvSpPr>
          <p:spPr bwMode="auto">
            <a:xfrm>
              <a:off x="9853403" y="2467711"/>
              <a:ext cx="48660" cy="48661"/>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Freeform: Shape 342">
              <a:extLst>
                <a:ext uri="{FF2B5EF4-FFF2-40B4-BE49-F238E27FC236}">
                  <a16:creationId xmlns:a16="http://schemas.microsoft.com/office/drawing/2014/main" id="{CD5CF80B-FBDB-4F98-831C-6F6D6104442B}"/>
                </a:ext>
                <a:ext uri="{C183D7F6-B498-43B3-948B-1728B52AA6E4}">
                  <adec:decorative xmlns:adec="http://schemas.microsoft.com/office/drawing/2017/decorative" val="1"/>
                </a:ext>
              </a:extLst>
            </p:cNvPr>
            <p:cNvSpPr>
              <a:spLocks/>
            </p:cNvSpPr>
            <p:nvPr/>
          </p:nvSpPr>
          <p:spPr bwMode="auto">
            <a:xfrm>
              <a:off x="9969749" y="2467711"/>
              <a:ext cx="48660" cy="48661"/>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343">
              <a:extLst>
                <a:ext uri="{FF2B5EF4-FFF2-40B4-BE49-F238E27FC236}">
                  <a16:creationId xmlns:a16="http://schemas.microsoft.com/office/drawing/2014/main" id="{4D0C90BF-5DD7-4245-B5DD-3A03EF24277C}"/>
                </a:ext>
                <a:ext uri="{C183D7F6-B498-43B3-948B-1728B52AA6E4}">
                  <adec:decorative xmlns:adec="http://schemas.microsoft.com/office/drawing/2017/decorative" val="1"/>
                </a:ext>
              </a:extLst>
            </p:cNvPr>
            <p:cNvSpPr>
              <a:spLocks/>
            </p:cNvSpPr>
            <p:nvPr/>
          </p:nvSpPr>
          <p:spPr bwMode="auto">
            <a:xfrm>
              <a:off x="10145005" y="2467711"/>
              <a:ext cx="48661" cy="48661"/>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Shape 344">
              <a:extLst>
                <a:ext uri="{FF2B5EF4-FFF2-40B4-BE49-F238E27FC236}">
                  <a16:creationId xmlns:a16="http://schemas.microsoft.com/office/drawing/2014/main" id="{8F063CE3-01D9-4799-8001-03DCD13CCAB5}"/>
                </a:ext>
                <a:ext uri="{C183D7F6-B498-43B3-948B-1728B52AA6E4}">
                  <adec:decorative xmlns:adec="http://schemas.microsoft.com/office/drawing/2017/decorative" val="1"/>
                </a:ext>
              </a:extLst>
            </p:cNvPr>
            <p:cNvSpPr>
              <a:spLocks/>
            </p:cNvSpPr>
            <p:nvPr/>
          </p:nvSpPr>
          <p:spPr bwMode="auto">
            <a:xfrm>
              <a:off x="10202442" y="2467711"/>
              <a:ext cx="48661" cy="48661"/>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0" name="Freeform: Shape 345">
              <a:extLst>
                <a:ext uri="{FF2B5EF4-FFF2-40B4-BE49-F238E27FC236}">
                  <a16:creationId xmlns:a16="http://schemas.microsoft.com/office/drawing/2014/main" id="{26DC1B2A-CF4A-4CFD-AC0A-701EC65E6888}"/>
                </a:ext>
                <a:ext uri="{C183D7F6-B498-43B3-948B-1728B52AA6E4}">
                  <adec:decorative xmlns:adec="http://schemas.microsoft.com/office/drawing/2017/decorative" val="1"/>
                </a:ext>
              </a:extLst>
            </p:cNvPr>
            <p:cNvSpPr>
              <a:spLocks/>
            </p:cNvSpPr>
            <p:nvPr/>
          </p:nvSpPr>
          <p:spPr bwMode="auto">
            <a:xfrm>
              <a:off x="10438081" y="2467711"/>
              <a:ext cx="37590" cy="48661"/>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Freeform: Shape 346">
              <a:extLst>
                <a:ext uri="{FF2B5EF4-FFF2-40B4-BE49-F238E27FC236}">
                  <a16:creationId xmlns:a16="http://schemas.microsoft.com/office/drawing/2014/main" id="{9520ACE7-C882-45EF-BC59-50DB1647354B}"/>
                </a:ext>
                <a:ext uri="{C183D7F6-B498-43B3-948B-1728B52AA6E4}">
                  <adec:decorative xmlns:adec="http://schemas.microsoft.com/office/drawing/2017/decorative" val="1"/>
                </a:ext>
              </a:extLst>
            </p:cNvPr>
            <p:cNvSpPr>
              <a:spLocks/>
            </p:cNvSpPr>
            <p:nvPr/>
          </p:nvSpPr>
          <p:spPr bwMode="auto">
            <a:xfrm>
              <a:off x="9620721" y="2519256"/>
              <a:ext cx="48658" cy="48660"/>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Freeform: Shape 347">
              <a:extLst>
                <a:ext uri="{FF2B5EF4-FFF2-40B4-BE49-F238E27FC236}">
                  <a16:creationId xmlns:a16="http://schemas.microsoft.com/office/drawing/2014/main" id="{568D53F8-AF6F-45B3-9C6A-706F9C6EABFE}"/>
                </a:ext>
                <a:ext uri="{C183D7F6-B498-43B3-948B-1728B52AA6E4}">
                  <adec:decorative xmlns:adec="http://schemas.microsoft.com/office/drawing/2017/decorative" val="1"/>
                </a:ext>
              </a:extLst>
            </p:cNvPr>
            <p:cNvSpPr>
              <a:spLocks/>
            </p:cNvSpPr>
            <p:nvPr/>
          </p:nvSpPr>
          <p:spPr bwMode="auto">
            <a:xfrm>
              <a:off x="8801899" y="2519257"/>
              <a:ext cx="48668" cy="48660"/>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Freeform: Shape 348">
              <a:extLst>
                <a:ext uri="{FF2B5EF4-FFF2-40B4-BE49-F238E27FC236}">
                  <a16:creationId xmlns:a16="http://schemas.microsoft.com/office/drawing/2014/main" id="{49389005-5184-40EB-8E3F-3A0E8DD0697F}"/>
                </a:ext>
                <a:ext uri="{C183D7F6-B498-43B3-948B-1728B52AA6E4}">
                  <adec:decorative xmlns:adec="http://schemas.microsoft.com/office/drawing/2017/decorative" val="1"/>
                </a:ext>
              </a:extLst>
            </p:cNvPr>
            <p:cNvSpPr>
              <a:spLocks/>
            </p:cNvSpPr>
            <p:nvPr/>
          </p:nvSpPr>
          <p:spPr bwMode="auto">
            <a:xfrm>
              <a:off x="10027186" y="2519257"/>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4" name="Freeform: Shape 349">
              <a:extLst>
                <a:ext uri="{FF2B5EF4-FFF2-40B4-BE49-F238E27FC236}">
                  <a16:creationId xmlns:a16="http://schemas.microsoft.com/office/drawing/2014/main" id="{E0403E1E-BC74-4F48-BE8B-E766060DBFC8}"/>
                </a:ext>
                <a:ext uri="{C183D7F6-B498-43B3-948B-1728B52AA6E4}">
                  <adec:decorative xmlns:adec="http://schemas.microsoft.com/office/drawing/2017/decorative" val="1"/>
                </a:ext>
              </a:extLst>
            </p:cNvPr>
            <p:cNvSpPr>
              <a:spLocks/>
            </p:cNvSpPr>
            <p:nvPr/>
          </p:nvSpPr>
          <p:spPr bwMode="auto">
            <a:xfrm>
              <a:off x="8449917" y="2572275"/>
              <a:ext cx="48670" cy="48661"/>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Freeform: Shape 350">
              <a:extLst>
                <a:ext uri="{FF2B5EF4-FFF2-40B4-BE49-F238E27FC236}">
                  <a16:creationId xmlns:a16="http://schemas.microsoft.com/office/drawing/2014/main" id="{BFCD3854-A003-44AD-BAA4-C689FABCAE2B}"/>
                </a:ext>
                <a:ext uri="{C183D7F6-B498-43B3-948B-1728B52AA6E4}">
                  <adec:decorative xmlns:adec="http://schemas.microsoft.com/office/drawing/2017/decorative" val="1"/>
                </a:ext>
              </a:extLst>
            </p:cNvPr>
            <p:cNvSpPr>
              <a:spLocks/>
            </p:cNvSpPr>
            <p:nvPr/>
          </p:nvSpPr>
          <p:spPr bwMode="auto">
            <a:xfrm>
              <a:off x="8682610" y="2572275"/>
              <a:ext cx="48656" cy="48661"/>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Freeform: Shape 351">
              <a:extLst>
                <a:ext uri="{FF2B5EF4-FFF2-40B4-BE49-F238E27FC236}">
                  <a16:creationId xmlns:a16="http://schemas.microsoft.com/office/drawing/2014/main" id="{15B38493-1299-4305-9F0D-49F59A43E9C0}"/>
                </a:ext>
                <a:ext uri="{C183D7F6-B498-43B3-948B-1728B52AA6E4}">
                  <adec:decorative xmlns:adec="http://schemas.microsoft.com/office/drawing/2017/decorative" val="1"/>
                </a:ext>
              </a:extLst>
            </p:cNvPr>
            <p:cNvSpPr>
              <a:spLocks/>
            </p:cNvSpPr>
            <p:nvPr/>
          </p:nvSpPr>
          <p:spPr bwMode="auto">
            <a:xfrm>
              <a:off x="8801897" y="2572275"/>
              <a:ext cx="48666" cy="48661"/>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7" name="Freeform: Shape 352">
              <a:extLst>
                <a:ext uri="{FF2B5EF4-FFF2-40B4-BE49-F238E27FC236}">
                  <a16:creationId xmlns:a16="http://schemas.microsoft.com/office/drawing/2014/main" id="{3908E754-EB39-469F-87AE-E51DC33A7D3C}"/>
                </a:ext>
                <a:ext uri="{C183D7F6-B498-43B3-948B-1728B52AA6E4}">
                  <adec:decorative xmlns:adec="http://schemas.microsoft.com/office/drawing/2017/decorative" val="1"/>
                </a:ext>
              </a:extLst>
            </p:cNvPr>
            <p:cNvSpPr>
              <a:spLocks/>
            </p:cNvSpPr>
            <p:nvPr/>
          </p:nvSpPr>
          <p:spPr bwMode="auto">
            <a:xfrm>
              <a:off x="10145005" y="2572275"/>
              <a:ext cx="48661" cy="48661"/>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8" name="Freeform: Shape 353">
              <a:extLst>
                <a:ext uri="{FF2B5EF4-FFF2-40B4-BE49-F238E27FC236}">
                  <a16:creationId xmlns:a16="http://schemas.microsoft.com/office/drawing/2014/main" id="{C2A130BE-7266-4C1B-A633-500388016224}"/>
                </a:ext>
                <a:ext uri="{C183D7F6-B498-43B3-948B-1728B52AA6E4}">
                  <adec:decorative xmlns:adec="http://schemas.microsoft.com/office/drawing/2017/decorative" val="1"/>
                </a:ext>
              </a:extLst>
            </p:cNvPr>
            <p:cNvSpPr>
              <a:spLocks/>
            </p:cNvSpPr>
            <p:nvPr/>
          </p:nvSpPr>
          <p:spPr bwMode="auto">
            <a:xfrm>
              <a:off x="10262824" y="2572275"/>
              <a:ext cx="48660" cy="48661"/>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Freeform: Shape 354">
              <a:extLst>
                <a:ext uri="{FF2B5EF4-FFF2-40B4-BE49-F238E27FC236}">
                  <a16:creationId xmlns:a16="http://schemas.microsoft.com/office/drawing/2014/main" id="{BF86D93C-7BA2-48FE-8881-5FE9E3C121AB}"/>
                </a:ext>
                <a:ext uri="{C183D7F6-B498-43B3-948B-1728B52AA6E4}">
                  <adec:decorative xmlns:adec="http://schemas.microsoft.com/office/drawing/2017/decorative" val="1"/>
                </a:ext>
              </a:extLst>
            </p:cNvPr>
            <p:cNvSpPr>
              <a:spLocks/>
            </p:cNvSpPr>
            <p:nvPr/>
          </p:nvSpPr>
          <p:spPr bwMode="auto">
            <a:xfrm>
              <a:off x="10438081" y="2572275"/>
              <a:ext cx="48660" cy="48661"/>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0" name="Freeform: Shape 355">
              <a:extLst>
                <a:ext uri="{FF2B5EF4-FFF2-40B4-BE49-F238E27FC236}">
                  <a16:creationId xmlns:a16="http://schemas.microsoft.com/office/drawing/2014/main" id="{C8F78452-8A60-4CB7-B1E2-BC4C9B0624DB}"/>
                </a:ext>
                <a:ext uri="{C183D7F6-B498-43B3-948B-1728B52AA6E4}">
                  <adec:decorative xmlns:adec="http://schemas.microsoft.com/office/drawing/2017/decorative" val="1"/>
                </a:ext>
              </a:extLst>
            </p:cNvPr>
            <p:cNvSpPr>
              <a:spLocks/>
            </p:cNvSpPr>
            <p:nvPr/>
          </p:nvSpPr>
          <p:spPr bwMode="auto">
            <a:xfrm>
              <a:off x="8276132" y="2572276"/>
              <a:ext cx="48666" cy="48661"/>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1" name="Freeform: Shape 356">
              <a:extLst>
                <a:ext uri="{FF2B5EF4-FFF2-40B4-BE49-F238E27FC236}">
                  <a16:creationId xmlns:a16="http://schemas.microsoft.com/office/drawing/2014/main" id="{6CDB8F26-A2F7-4512-849F-A742A4F154D4}"/>
                </a:ext>
                <a:ext uri="{C183D7F6-B498-43B3-948B-1728B52AA6E4}">
                  <adec:decorative xmlns:adec="http://schemas.microsoft.com/office/drawing/2017/decorative" val="1"/>
                </a:ext>
              </a:extLst>
            </p:cNvPr>
            <p:cNvSpPr>
              <a:spLocks/>
            </p:cNvSpPr>
            <p:nvPr/>
          </p:nvSpPr>
          <p:spPr bwMode="auto">
            <a:xfrm>
              <a:off x="9093490" y="3475897"/>
              <a:ext cx="48657" cy="48661"/>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2" name="Freeform: Shape 357">
              <a:extLst>
                <a:ext uri="{FF2B5EF4-FFF2-40B4-BE49-F238E27FC236}">
                  <a16:creationId xmlns:a16="http://schemas.microsoft.com/office/drawing/2014/main" id="{1747B5E4-8715-4205-9908-2E5F56F098B9}"/>
                </a:ext>
                <a:ext uri="{C183D7F6-B498-43B3-948B-1728B52AA6E4}">
                  <adec:decorative xmlns:adec="http://schemas.microsoft.com/office/drawing/2017/decorative" val="1"/>
                </a:ext>
              </a:extLst>
            </p:cNvPr>
            <p:cNvSpPr>
              <a:spLocks/>
            </p:cNvSpPr>
            <p:nvPr/>
          </p:nvSpPr>
          <p:spPr bwMode="auto">
            <a:xfrm>
              <a:off x="8682608" y="2626767"/>
              <a:ext cx="48656" cy="48661"/>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Freeform: Shape 358">
              <a:extLst>
                <a:ext uri="{FF2B5EF4-FFF2-40B4-BE49-F238E27FC236}">
                  <a16:creationId xmlns:a16="http://schemas.microsoft.com/office/drawing/2014/main" id="{73CFCCFE-7B51-47EF-97C9-8C87E572BBC9}"/>
                </a:ext>
                <a:ext uri="{C183D7F6-B498-43B3-948B-1728B52AA6E4}">
                  <adec:decorative xmlns:adec="http://schemas.microsoft.com/office/drawing/2017/decorative" val="1"/>
                </a:ext>
              </a:extLst>
            </p:cNvPr>
            <p:cNvSpPr>
              <a:spLocks/>
            </p:cNvSpPr>
            <p:nvPr/>
          </p:nvSpPr>
          <p:spPr bwMode="auto">
            <a:xfrm>
              <a:off x="9561806" y="2626767"/>
              <a:ext cx="48659" cy="48661"/>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Shape 359">
              <a:extLst>
                <a:ext uri="{FF2B5EF4-FFF2-40B4-BE49-F238E27FC236}">
                  <a16:creationId xmlns:a16="http://schemas.microsoft.com/office/drawing/2014/main" id="{A7E81C8A-75B0-4BC4-89F9-9658C9D08443}"/>
                </a:ext>
                <a:ext uri="{C183D7F6-B498-43B3-948B-1728B52AA6E4}">
                  <adec:decorative xmlns:adec="http://schemas.microsoft.com/office/drawing/2017/decorative" val="1"/>
                </a:ext>
              </a:extLst>
            </p:cNvPr>
            <p:cNvSpPr>
              <a:spLocks/>
            </p:cNvSpPr>
            <p:nvPr/>
          </p:nvSpPr>
          <p:spPr bwMode="auto">
            <a:xfrm>
              <a:off x="9853403" y="2626767"/>
              <a:ext cx="48660" cy="48661"/>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Freeform: Shape 360">
              <a:extLst>
                <a:ext uri="{FF2B5EF4-FFF2-40B4-BE49-F238E27FC236}">
                  <a16:creationId xmlns:a16="http://schemas.microsoft.com/office/drawing/2014/main" id="{3FD43816-D6F0-4F48-94E1-0A468821DEAF}"/>
                </a:ext>
                <a:ext uri="{C183D7F6-B498-43B3-948B-1728B52AA6E4}">
                  <adec:decorative xmlns:adec="http://schemas.microsoft.com/office/drawing/2017/decorative" val="1"/>
                </a:ext>
              </a:extLst>
            </p:cNvPr>
            <p:cNvSpPr>
              <a:spLocks/>
            </p:cNvSpPr>
            <p:nvPr/>
          </p:nvSpPr>
          <p:spPr bwMode="auto">
            <a:xfrm>
              <a:off x="9969749" y="2626767"/>
              <a:ext cx="48660" cy="48661"/>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6" name="Freeform: Shape 361">
              <a:extLst>
                <a:ext uri="{FF2B5EF4-FFF2-40B4-BE49-F238E27FC236}">
                  <a16:creationId xmlns:a16="http://schemas.microsoft.com/office/drawing/2014/main" id="{ECFF8AE8-CCCD-4544-BD3D-7CA1CF008BFC}"/>
                </a:ext>
                <a:ext uri="{C183D7F6-B498-43B3-948B-1728B52AA6E4}">
                  <adec:decorative xmlns:adec="http://schemas.microsoft.com/office/drawing/2017/decorative" val="1"/>
                </a:ext>
              </a:extLst>
            </p:cNvPr>
            <p:cNvSpPr>
              <a:spLocks/>
            </p:cNvSpPr>
            <p:nvPr/>
          </p:nvSpPr>
          <p:spPr bwMode="auto">
            <a:xfrm>
              <a:off x="10145005" y="2626767"/>
              <a:ext cx="48661" cy="48661"/>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7" name="Freeform: Shape 362">
              <a:extLst>
                <a:ext uri="{FF2B5EF4-FFF2-40B4-BE49-F238E27FC236}">
                  <a16:creationId xmlns:a16="http://schemas.microsoft.com/office/drawing/2014/main" id="{C8985BA4-5865-4812-B1DE-DEC09F4DF349}"/>
                </a:ext>
                <a:ext uri="{C183D7F6-B498-43B3-948B-1728B52AA6E4}">
                  <adec:decorative xmlns:adec="http://schemas.microsoft.com/office/drawing/2017/decorative" val="1"/>
                </a:ext>
              </a:extLst>
            </p:cNvPr>
            <p:cNvSpPr>
              <a:spLocks/>
            </p:cNvSpPr>
            <p:nvPr/>
          </p:nvSpPr>
          <p:spPr bwMode="auto">
            <a:xfrm>
              <a:off x="10380644" y="2626767"/>
              <a:ext cx="48660" cy="48661"/>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8" name="Freeform: Shape 363">
              <a:extLst>
                <a:ext uri="{FF2B5EF4-FFF2-40B4-BE49-F238E27FC236}">
                  <a16:creationId xmlns:a16="http://schemas.microsoft.com/office/drawing/2014/main" id="{16678F73-3823-4B51-8363-3D09EF4AF148}"/>
                </a:ext>
                <a:ext uri="{C183D7F6-B498-43B3-948B-1728B52AA6E4}">
                  <adec:decorative xmlns:adec="http://schemas.microsoft.com/office/drawing/2017/decorative" val="1"/>
                </a:ext>
              </a:extLst>
            </p:cNvPr>
            <p:cNvSpPr>
              <a:spLocks/>
            </p:cNvSpPr>
            <p:nvPr/>
          </p:nvSpPr>
          <p:spPr bwMode="auto">
            <a:xfrm>
              <a:off x="10438081" y="2626767"/>
              <a:ext cx="48660" cy="48661"/>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9" name="Freeform: Shape 364">
              <a:extLst>
                <a:ext uri="{FF2B5EF4-FFF2-40B4-BE49-F238E27FC236}">
                  <a16:creationId xmlns:a16="http://schemas.microsoft.com/office/drawing/2014/main" id="{E6253722-4B5B-4561-A133-CD43C1ECF91F}"/>
                </a:ext>
                <a:ext uri="{C183D7F6-B498-43B3-948B-1728B52AA6E4}">
                  <adec:decorative xmlns:adec="http://schemas.microsoft.com/office/drawing/2017/decorative" val="1"/>
                </a:ext>
              </a:extLst>
            </p:cNvPr>
            <p:cNvSpPr>
              <a:spLocks/>
            </p:cNvSpPr>
            <p:nvPr/>
          </p:nvSpPr>
          <p:spPr bwMode="auto">
            <a:xfrm>
              <a:off x="10496990" y="2637888"/>
              <a:ext cx="10315" cy="31734"/>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0" name="Freeform: Shape 365">
              <a:extLst>
                <a:ext uri="{FF2B5EF4-FFF2-40B4-BE49-F238E27FC236}">
                  <a16:creationId xmlns:a16="http://schemas.microsoft.com/office/drawing/2014/main" id="{A39CA2E5-1811-4A71-AD35-0C0C382F0669}"/>
                </a:ext>
                <a:ext uri="{C183D7F6-B498-43B3-948B-1728B52AA6E4}">
                  <adec:decorative xmlns:adec="http://schemas.microsoft.com/office/drawing/2017/decorative" val="1"/>
                </a:ext>
              </a:extLst>
            </p:cNvPr>
            <p:cNvSpPr>
              <a:spLocks/>
            </p:cNvSpPr>
            <p:nvPr/>
          </p:nvSpPr>
          <p:spPr bwMode="auto">
            <a:xfrm>
              <a:off x="8392480" y="2678312"/>
              <a:ext cx="48655" cy="48661"/>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1" name="Freeform: Shape 366">
              <a:extLst>
                <a:ext uri="{FF2B5EF4-FFF2-40B4-BE49-F238E27FC236}">
                  <a16:creationId xmlns:a16="http://schemas.microsoft.com/office/drawing/2014/main" id="{8ABE663A-E284-4AEC-A1A6-8E30C9D6121D}"/>
                </a:ext>
                <a:ext uri="{C183D7F6-B498-43B3-948B-1728B52AA6E4}">
                  <adec:decorative xmlns:adec="http://schemas.microsoft.com/office/drawing/2017/decorative" val="1"/>
                </a:ext>
              </a:extLst>
            </p:cNvPr>
            <p:cNvSpPr>
              <a:spLocks/>
            </p:cNvSpPr>
            <p:nvPr/>
          </p:nvSpPr>
          <p:spPr bwMode="auto">
            <a:xfrm>
              <a:off x="9737057" y="2678312"/>
              <a:ext cx="48662" cy="48661"/>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2" name="Freeform: Shape 367">
              <a:extLst>
                <a:ext uri="{FF2B5EF4-FFF2-40B4-BE49-F238E27FC236}">
                  <a16:creationId xmlns:a16="http://schemas.microsoft.com/office/drawing/2014/main" id="{B7AF6B81-33D8-462E-88FC-98F00C0D33BD}"/>
                </a:ext>
                <a:ext uri="{C183D7F6-B498-43B3-948B-1728B52AA6E4}">
                  <adec:decorative xmlns:adec="http://schemas.microsoft.com/office/drawing/2017/decorative" val="1"/>
                </a:ext>
              </a:extLst>
            </p:cNvPr>
            <p:cNvSpPr>
              <a:spLocks/>
            </p:cNvSpPr>
            <p:nvPr/>
          </p:nvSpPr>
          <p:spPr bwMode="auto">
            <a:xfrm>
              <a:off x="9794497" y="2678312"/>
              <a:ext cx="48656" cy="48661"/>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3" name="Freeform: Shape 368">
              <a:extLst>
                <a:ext uri="{FF2B5EF4-FFF2-40B4-BE49-F238E27FC236}">
                  <a16:creationId xmlns:a16="http://schemas.microsoft.com/office/drawing/2014/main" id="{83C40725-32EE-40D9-A4CA-41CA604A5094}"/>
                </a:ext>
                <a:ext uri="{C183D7F6-B498-43B3-948B-1728B52AA6E4}">
                  <adec:decorative xmlns:adec="http://schemas.microsoft.com/office/drawing/2017/decorative" val="1"/>
                </a:ext>
              </a:extLst>
            </p:cNvPr>
            <p:cNvSpPr>
              <a:spLocks/>
            </p:cNvSpPr>
            <p:nvPr/>
          </p:nvSpPr>
          <p:spPr bwMode="auto">
            <a:xfrm>
              <a:off x="8449911" y="2731331"/>
              <a:ext cx="48668" cy="48661"/>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4" name="Freeform: Shape 369">
              <a:extLst>
                <a:ext uri="{FF2B5EF4-FFF2-40B4-BE49-F238E27FC236}">
                  <a16:creationId xmlns:a16="http://schemas.microsoft.com/office/drawing/2014/main" id="{FFDEB997-A6E1-414C-8BDE-04ED7A800CF1}"/>
                </a:ext>
                <a:ext uri="{C183D7F6-B498-43B3-948B-1728B52AA6E4}">
                  <adec:decorative xmlns:adec="http://schemas.microsoft.com/office/drawing/2017/decorative" val="1"/>
                </a:ext>
              </a:extLst>
            </p:cNvPr>
            <p:cNvSpPr>
              <a:spLocks/>
            </p:cNvSpPr>
            <p:nvPr/>
          </p:nvSpPr>
          <p:spPr bwMode="auto">
            <a:xfrm>
              <a:off x="8566267" y="2731331"/>
              <a:ext cx="48657" cy="48659"/>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5" name="Freeform: Shape 370">
              <a:extLst>
                <a:ext uri="{FF2B5EF4-FFF2-40B4-BE49-F238E27FC236}">
                  <a16:creationId xmlns:a16="http://schemas.microsoft.com/office/drawing/2014/main" id="{8C3DDA0C-E90A-4C3A-8320-FB2E67E4A737}"/>
                </a:ext>
                <a:ext uri="{C183D7F6-B498-43B3-948B-1728B52AA6E4}">
                  <adec:decorative xmlns:adec="http://schemas.microsoft.com/office/drawing/2017/decorative" val="1"/>
                </a:ext>
              </a:extLst>
            </p:cNvPr>
            <p:cNvSpPr>
              <a:spLocks/>
            </p:cNvSpPr>
            <p:nvPr/>
          </p:nvSpPr>
          <p:spPr bwMode="auto">
            <a:xfrm>
              <a:off x="9794497" y="2731331"/>
              <a:ext cx="48656" cy="48659"/>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6" name="Freeform: Shape 371">
              <a:extLst>
                <a:ext uri="{FF2B5EF4-FFF2-40B4-BE49-F238E27FC236}">
                  <a16:creationId xmlns:a16="http://schemas.microsoft.com/office/drawing/2014/main" id="{5D697CA1-5845-4608-B471-8A842F2E8D13}"/>
                </a:ext>
                <a:ext uri="{C183D7F6-B498-43B3-948B-1728B52AA6E4}">
                  <adec:decorative xmlns:adec="http://schemas.microsoft.com/office/drawing/2017/decorative" val="1"/>
                </a:ext>
              </a:extLst>
            </p:cNvPr>
            <p:cNvSpPr>
              <a:spLocks/>
            </p:cNvSpPr>
            <p:nvPr/>
          </p:nvSpPr>
          <p:spPr bwMode="auto">
            <a:xfrm>
              <a:off x="9969749" y="2731331"/>
              <a:ext cx="48660" cy="48659"/>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7" name="Freeform: Shape 372">
              <a:extLst>
                <a:ext uri="{FF2B5EF4-FFF2-40B4-BE49-F238E27FC236}">
                  <a16:creationId xmlns:a16="http://schemas.microsoft.com/office/drawing/2014/main" id="{06798691-08B3-4789-8522-299EDD545D71}"/>
                </a:ext>
                <a:ext uri="{C183D7F6-B498-43B3-948B-1728B52AA6E4}">
                  <adec:decorative xmlns:adec="http://schemas.microsoft.com/office/drawing/2017/decorative" val="1"/>
                </a:ext>
              </a:extLst>
            </p:cNvPr>
            <p:cNvSpPr>
              <a:spLocks/>
            </p:cNvSpPr>
            <p:nvPr/>
          </p:nvSpPr>
          <p:spPr bwMode="auto">
            <a:xfrm>
              <a:off x="10321734" y="2731331"/>
              <a:ext cx="48660" cy="48661"/>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8" name="Freeform: Shape 373">
              <a:extLst>
                <a:ext uri="{FF2B5EF4-FFF2-40B4-BE49-F238E27FC236}">
                  <a16:creationId xmlns:a16="http://schemas.microsoft.com/office/drawing/2014/main" id="{6C291866-0476-41B6-A18A-442D64A0A8C3}"/>
                </a:ext>
                <a:ext uri="{C183D7F6-B498-43B3-948B-1728B52AA6E4}">
                  <adec:decorative xmlns:adec="http://schemas.microsoft.com/office/drawing/2017/decorative" val="1"/>
                </a:ext>
              </a:extLst>
            </p:cNvPr>
            <p:cNvSpPr>
              <a:spLocks/>
            </p:cNvSpPr>
            <p:nvPr/>
          </p:nvSpPr>
          <p:spPr bwMode="auto">
            <a:xfrm>
              <a:off x="10380643" y="2731331"/>
              <a:ext cx="48660" cy="48659"/>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9" name="Freeform: Shape 374">
              <a:extLst>
                <a:ext uri="{FF2B5EF4-FFF2-40B4-BE49-F238E27FC236}">
                  <a16:creationId xmlns:a16="http://schemas.microsoft.com/office/drawing/2014/main" id="{78BC645F-E58B-41A5-9DCC-61FD6D63B741}"/>
                </a:ext>
                <a:ext uri="{C183D7F6-B498-43B3-948B-1728B52AA6E4}">
                  <adec:decorative xmlns:adec="http://schemas.microsoft.com/office/drawing/2017/decorative" val="1"/>
                </a:ext>
              </a:extLst>
            </p:cNvPr>
            <p:cNvSpPr>
              <a:spLocks/>
            </p:cNvSpPr>
            <p:nvPr/>
          </p:nvSpPr>
          <p:spPr bwMode="auto">
            <a:xfrm>
              <a:off x="10496990" y="2734289"/>
              <a:ext cx="19394" cy="4365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0" name="Freeform: Shape 375">
              <a:extLst>
                <a:ext uri="{FF2B5EF4-FFF2-40B4-BE49-F238E27FC236}">
                  <a16:creationId xmlns:a16="http://schemas.microsoft.com/office/drawing/2014/main" id="{A0FAC458-297A-48F8-9D6F-C5799B0376D7}"/>
                </a:ext>
                <a:ext uri="{C183D7F6-B498-43B3-948B-1728B52AA6E4}">
                  <adec:decorative xmlns:adec="http://schemas.microsoft.com/office/drawing/2017/decorative" val="1"/>
                </a:ext>
              </a:extLst>
            </p:cNvPr>
            <p:cNvSpPr>
              <a:spLocks/>
            </p:cNvSpPr>
            <p:nvPr/>
          </p:nvSpPr>
          <p:spPr bwMode="auto">
            <a:xfrm>
              <a:off x="9620715" y="2784348"/>
              <a:ext cx="48659" cy="48660"/>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1" name="Freeform: Shape 376">
              <a:extLst>
                <a:ext uri="{FF2B5EF4-FFF2-40B4-BE49-F238E27FC236}">
                  <a16:creationId xmlns:a16="http://schemas.microsoft.com/office/drawing/2014/main" id="{06648220-9031-4F6C-AF5E-D2B8E9A49506}"/>
                </a:ext>
                <a:ext uri="{C183D7F6-B498-43B3-948B-1728B52AA6E4}">
                  <adec:decorative xmlns:adec="http://schemas.microsoft.com/office/drawing/2017/decorative" val="1"/>
                </a:ext>
              </a:extLst>
            </p:cNvPr>
            <p:cNvSpPr>
              <a:spLocks/>
            </p:cNvSpPr>
            <p:nvPr/>
          </p:nvSpPr>
          <p:spPr bwMode="auto">
            <a:xfrm>
              <a:off x="9853403" y="2784348"/>
              <a:ext cx="48660" cy="48660"/>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2" name="Freeform: Shape 377">
              <a:extLst>
                <a:ext uri="{FF2B5EF4-FFF2-40B4-BE49-F238E27FC236}">
                  <a16:creationId xmlns:a16="http://schemas.microsoft.com/office/drawing/2014/main" id="{3276FF9F-6A8F-4233-972F-4D392EC661BC}"/>
                </a:ext>
                <a:ext uri="{C183D7F6-B498-43B3-948B-1728B52AA6E4}">
                  <adec:decorative xmlns:adec="http://schemas.microsoft.com/office/drawing/2017/decorative" val="1"/>
                </a:ext>
              </a:extLst>
            </p:cNvPr>
            <p:cNvSpPr>
              <a:spLocks/>
            </p:cNvSpPr>
            <p:nvPr/>
          </p:nvSpPr>
          <p:spPr bwMode="auto">
            <a:xfrm>
              <a:off x="10438081" y="2784348"/>
              <a:ext cx="48660" cy="48660"/>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Freeform: Shape 378">
              <a:extLst>
                <a:ext uri="{FF2B5EF4-FFF2-40B4-BE49-F238E27FC236}">
                  <a16:creationId xmlns:a16="http://schemas.microsoft.com/office/drawing/2014/main" id="{3C664B56-E7FB-4564-8C15-D1F132E1C547}"/>
                </a:ext>
                <a:ext uri="{C183D7F6-B498-43B3-948B-1728B52AA6E4}">
                  <adec:decorative xmlns:adec="http://schemas.microsoft.com/office/drawing/2017/decorative" val="1"/>
                </a:ext>
              </a:extLst>
            </p:cNvPr>
            <p:cNvSpPr>
              <a:spLocks/>
            </p:cNvSpPr>
            <p:nvPr/>
          </p:nvSpPr>
          <p:spPr bwMode="auto">
            <a:xfrm>
              <a:off x="10496990" y="2786221"/>
              <a:ext cx="22115" cy="45865"/>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4" name="Freeform: Shape 379">
              <a:extLst>
                <a:ext uri="{FF2B5EF4-FFF2-40B4-BE49-F238E27FC236}">
                  <a16:creationId xmlns:a16="http://schemas.microsoft.com/office/drawing/2014/main" id="{DC7F1CBF-E929-4F0E-AE36-A4714FFD41AC}"/>
                </a:ext>
                <a:ext uri="{C183D7F6-B498-43B3-948B-1728B52AA6E4}">
                  <adec:decorative xmlns:adec="http://schemas.microsoft.com/office/drawing/2017/decorative" val="1"/>
                </a:ext>
              </a:extLst>
            </p:cNvPr>
            <p:cNvSpPr>
              <a:spLocks/>
            </p:cNvSpPr>
            <p:nvPr/>
          </p:nvSpPr>
          <p:spPr bwMode="auto">
            <a:xfrm>
              <a:off x="8392472" y="2838840"/>
              <a:ext cx="48656" cy="48660"/>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5" name="Freeform: Shape 380">
              <a:extLst>
                <a:ext uri="{FF2B5EF4-FFF2-40B4-BE49-F238E27FC236}">
                  <a16:creationId xmlns:a16="http://schemas.microsoft.com/office/drawing/2014/main" id="{8D1958DF-E3B0-4169-953B-0C3DFAD5EEED}"/>
                </a:ext>
                <a:ext uri="{C183D7F6-B498-43B3-948B-1728B52AA6E4}">
                  <adec:decorative xmlns:adec="http://schemas.microsoft.com/office/drawing/2017/decorative" val="1"/>
                </a:ext>
              </a:extLst>
            </p:cNvPr>
            <p:cNvSpPr>
              <a:spLocks/>
            </p:cNvSpPr>
            <p:nvPr/>
          </p:nvSpPr>
          <p:spPr bwMode="auto">
            <a:xfrm>
              <a:off x="9737057" y="2838840"/>
              <a:ext cx="48661" cy="48661"/>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6" name="Freeform: Shape 381">
              <a:extLst>
                <a:ext uri="{FF2B5EF4-FFF2-40B4-BE49-F238E27FC236}">
                  <a16:creationId xmlns:a16="http://schemas.microsoft.com/office/drawing/2014/main" id="{E025802C-18AF-421F-B9D0-EE86836CC6D2}"/>
                </a:ext>
                <a:ext uri="{C183D7F6-B498-43B3-948B-1728B52AA6E4}">
                  <adec:decorative xmlns:adec="http://schemas.microsoft.com/office/drawing/2017/decorative" val="1"/>
                </a:ext>
              </a:extLst>
            </p:cNvPr>
            <p:cNvSpPr>
              <a:spLocks/>
            </p:cNvSpPr>
            <p:nvPr/>
          </p:nvSpPr>
          <p:spPr bwMode="auto">
            <a:xfrm>
              <a:off x="10027186" y="2838840"/>
              <a:ext cx="48661" cy="48661"/>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7" name="Freeform: Shape 382">
              <a:extLst>
                <a:ext uri="{FF2B5EF4-FFF2-40B4-BE49-F238E27FC236}">
                  <a16:creationId xmlns:a16="http://schemas.microsoft.com/office/drawing/2014/main" id="{83799306-68E1-4774-8C4D-44A0604A9821}"/>
                </a:ext>
                <a:ext uri="{C183D7F6-B498-43B3-948B-1728B52AA6E4}">
                  <adec:decorative xmlns:adec="http://schemas.microsoft.com/office/drawing/2017/decorative" val="1"/>
                </a:ext>
              </a:extLst>
            </p:cNvPr>
            <p:cNvSpPr>
              <a:spLocks/>
            </p:cNvSpPr>
            <p:nvPr/>
          </p:nvSpPr>
          <p:spPr bwMode="auto">
            <a:xfrm>
              <a:off x="10202442" y="2838840"/>
              <a:ext cx="48661" cy="4866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8" name="Freeform: Shape 383">
              <a:extLst>
                <a:ext uri="{FF2B5EF4-FFF2-40B4-BE49-F238E27FC236}">
                  <a16:creationId xmlns:a16="http://schemas.microsoft.com/office/drawing/2014/main" id="{C2B683BA-3C77-4099-AB18-BB830B3058EB}"/>
                </a:ext>
                <a:ext uri="{C183D7F6-B498-43B3-948B-1728B52AA6E4}">
                  <adec:decorative xmlns:adec="http://schemas.microsoft.com/office/drawing/2017/decorative" val="1"/>
                </a:ext>
              </a:extLst>
            </p:cNvPr>
            <p:cNvSpPr>
              <a:spLocks/>
            </p:cNvSpPr>
            <p:nvPr/>
          </p:nvSpPr>
          <p:spPr bwMode="auto">
            <a:xfrm>
              <a:off x="9794496" y="2893332"/>
              <a:ext cx="48657" cy="48660"/>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9" name="Freeform: Shape 384">
              <a:extLst>
                <a:ext uri="{FF2B5EF4-FFF2-40B4-BE49-F238E27FC236}">
                  <a16:creationId xmlns:a16="http://schemas.microsoft.com/office/drawing/2014/main" id="{8351D98E-EF9F-4C20-9762-60E98DE14F14}"/>
                </a:ext>
                <a:ext uri="{C183D7F6-B498-43B3-948B-1728B52AA6E4}">
                  <adec:decorative xmlns:adec="http://schemas.microsoft.com/office/drawing/2017/decorative" val="1"/>
                </a:ext>
              </a:extLst>
            </p:cNvPr>
            <p:cNvSpPr>
              <a:spLocks/>
            </p:cNvSpPr>
            <p:nvPr/>
          </p:nvSpPr>
          <p:spPr bwMode="auto">
            <a:xfrm>
              <a:off x="9969749" y="2893332"/>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0" name="Freeform: Shape 385">
              <a:extLst>
                <a:ext uri="{FF2B5EF4-FFF2-40B4-BE49-F238E27FC236}">
                  <a16:creationId xmlns:a16="http://schemas.microsoft.com/office/drawing/2014/main" id="{6026DCAA-7B41-4741-B756-6F7589C2E621}"/>
                </a:ext>
                <a:ext uri="{C183D7F6-B498-43B3-948B-1728B52AA6E4}">
                  <adec:decorative xmlns:adec="http://schemas.microsoft.com/office/drawing/2017/decorative" val="1"/>
                </a:ext>
              </a:extLst>
            </p:cNvPr>
            <p:cNvSpPr>
              <a:spLocks/>
            </p:cNvSpPr>
            <p:nvPr/>
          </p:nvSpPr>
          <p:spPr bwMode="auto">
            <a:xfrm>
              <a:off x="10086095" y="2893332"/>
              <a:ext cx="48661" cy="4866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1" name="Freeform: Shape 386">
              <a:extLst>
                <a:ext uri="{FF2B5EF4-FFF2-40B4-BE49-F238E27FC236}">
                  <a16:creationId xmlns:a16="http://schemas.microsoft.com/office/drawing/2014/main" id="{52ED176E-EC31-4CFD-B843-242AECD439E5}"/>
                </a:ext>
                <a:ext uri="{C183D7F6-B498-43B3-948B-1728B52AA6E4}">
                  <adec:decorative xmlns:adec="http://schemas.microsoft.com/office/drawing/2017/decorative" val="1"/>
                </a:ext>
              </a:extLst>
            </p:cNvPr>
            <p:cNvSpPr>
              <a:spLocks/>
            </p:cNvSpPr>
            <p:nvPr/>
          </p:nvSpPr>
          <p:spPr bwMode="auto">
            <a:xfrm>
              <a:off x="8507346" y="2943404"/>
              <a:ext cx="48661" cy="48660"/>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2" name="Freeform: Shape 387">
              <a:extLst>
                <a:ext uri="{FF2B5EF4-FFF2-40B4-BE49-F238E27FC236}">
                  <a16:creationId xmlns:a16="http://schemas.microsoft.com/office/drawing/2014/main" id="{BB4D1796-8400-48AB-A337-F16F2C402CAE}"/>
                </a:ext>
                <a:ext uri="{C183D7F6-B498-43B3-948B-1728B52AA6E4}">
                  <adec:decorative xmlns:adec="http://schemas.microsoft.com/office/drawing/2017/decorative" val="1"/>
                </a:ext>
              </a:extLst>
            </p:cNvPr>
            <p:cNvSpPr>
              <a:spLocks/>
            </p:cNvSpPr>
            <p:nvPr/>
          </p:nvSpPr>
          <p:spPr bwMode="auto">
            <a:xfrm>
              <a:off x="8801885" y="2943404"/>
              <a:ext cx="48663" cy="48660"/>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3" name="Freeform: Shape 388">
              <a:extLst>
                <a:ext uri="{FF2B5EF4-FFF2-40B4-BE49-F238E27FC236}">
                  <a16:creationId xmlns:a16="http://schemas.microsoft.com/office/drawing/2014/main" id="{BEC8519E-9E71-41D2-AD35-7F71AB8C9220}"/>
                </a:ext>
                <a:ext uri="{C183D7F6-B498-43B3-948B-1728B52AA6E4}">
                  <adec:decorative xmlns:adec="http://schemas.microsoft.com/office/drawing/2017/decorative" val="1"/>
                </a:ext>
              </a:extLst>
            </p:cNvPr>
            <p:cNvSpPr>
              <a:spLocks/>
            </p:cNvSpPr>
            <p:nvPr/>
          </p:nvSpPr>
          <p:spPr bwMode="auto">
            <a:xfrm>
              <a:off x="10202442" y="2943404"/>
              <a:ext cx="48661" cy="4866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4" name="Freeform: Shape 389">
              <a:extLst>
                <a:ext uri="{FF2B5EF4-FFF2-40B4-BE49-F238E27FC236}">
                  <a16:creationId xmlns:a16="http://schemas.microsoft.com/office/drawing/2014/main" id="{7F3F2454-541B-4909-BD1A-40661A9BAC49}"/>
                </a:ext>
                <a:ext uri="{C183D7F6-B498-43B3-948B-1728B52AA6E4}">
                  <adec:decorative xmlns:adec="http://schemas.microsoft.com/office/drawing/2017/decorative" val="1"/>
                </a:ext>
              </a:extLst>
            </p:cNvPr>
            <p:cNvSpPr>
              <a:spLocks/>
            </p:cNvSpPr>
            <p:nvPr/>
          </p:nvSpPr>
          <p:spPr bwMode="auto">
            <a:xfrm>
              <a:off x="8623688" y="2994951"/>
              <a:ext cx="48657" cy="48660"/>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5" name="Freeform: Shape 390">
              <a:extLst>
                <a:ext uri="{FF2B5EF4-FFF2-40B4-BE49-F238E27FC236}">
                  <a16:creationId xmlns:a16="http://schemas.microsoft.com/office/drawing/2014/main" id="{398C1A4E-FE12-4FAE-823F-BF6A3FC0C241}"/>
                </a:ext>
                <a:ext uri="{C183D7F6-B498-43B3-948B-1728B52AA6E4}">
                  <adec:decorative xmlns:adec="http://schemas.microsoft.com/office/drawing/2017/decorative" val="1"/>
                </a:ext>
              </a:extLst>
            </p:cNvPr>
            <p:cNvSpPr>
              <a:spLocks/>
            </p:cNvSpPr>
            <p:nvPr/>
          </p:nvSpPr>
          <p:spPr bwMode="auto">
            <a:xfrm>
              <a:off x="9501422" y="2994951"/>
              <a:ext cx="48661" cy="48660"/>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6" name="Freeform: Shape 391">
              <a:extLst>
                <a:ext uri="{FF2B5EF4-FFF2-40B4-BE49-F238E27FC236}">
                  <a16:creationId xmlns:a16="http://schemas.microsoft.com/office/drawing/2014/main" id="{3ACCCC1C-0738-4DE3-B056-496C5EDB9B4A}"/>
                </a:ext>
                <a:ext uri="{C183D7F6-B498-43B3-948B-1728B52AA6E4}">
                  <adec:decorative xmlns:adec="http://schemas.microsoft.com/office/drawing/2017/decorative" val="1"/>
                </a:ext>
              </a:extLst>
            </p:cNvPr>
            <p:cNvSpPr>
              <a:spLocks/>
            </p:cNvSpPr>
            <p:nvPr/>
          </p:nvSpPr>
          <p:spPr bwMode="auto">
            <a:xfrm>
              <a:off x="9678149" y="2994951"/>
              <a:ext cx="48659" cy="48660"/>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7" name="Freeform: Shape 392">
              <a:extLst>
                <a:ext uri="{FF2B5EF4-FFF2-40B4-BE49-F238E27FC236}">
                  <a16:creationId xmlns:a16="http://schemas.microsoft.com/office/drawing/2014/main" id="{A82A1799-F8B2-42D7-9EB2-64438FAEB4A3}"/>
                </a:ext>
                <a:ext uri="{C183D7F6-B498-43B3-948B-1728B52AA6E4}">
                  <adec:decorative xmlns:adec="http://schemas.microsoft.com/office/drawing/2017/decorative" val="1"/>
                </a:ext>
              </a:extLst>
            </p:cNvPr>
            <p:cNvSpPr>
              <a:spLocks/>
            </p:cNvSpPr>
            <p:nvPr/>
          </p:nvSpPr>
          <p:spPr bwMode="auto">
            <a:xfrm>
              <a:off x="9853403" y="2994951"/>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8" name="Freeform: Shape 393">
              <a:extLst>
                <a:ext uri="{FF2B5EF4-FFF2-40B4-BE49-F238E27FC236}">
                  <a16:creationId xmlns:a16="http://schemas.microsoft.com/office/drawing/2014/main" id="{BC83FEFF-BCE5-4EDC-9880-0C4A5994E144}"/>
                </a:ext>
                <a:ext uri="{C183D7F6-B498-43B3-948B-1728B52AA6E4}">
                  <adec:decorative xmlns:adec="http://schemas.microsoft.com/office/drawing/2017/decorative" val="1"/>
                </a:ext>
              </a:extLst>
            </p:cNvPr>
            <p:cNvSpPr>
              <a:spLocks/>
            </p:cNvSpPr>
            <p:nvPr/>
          </p:nvSpPr>
          <p:spPr bwMode="auto">
            <a:xfrm>
              <a:off x="9969749" y="2994951"/>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9" name="Freeform: Shape 394">
              <a:extLst>
                <a:ext uri="{FF2B5EF4-FFF2-40B4-BE49-F238E27FC236}">
                  <a16:creationId xmlns:a16="http://schemas.microsoft.com/office/drawing/2014/main" id="{61E9922F-9DDA-4681-8FEF-6A65DA0DC2EF}"/>
                </a:ext>
                <a:ext uri="{C183D7F6-B498-43B3-948B-1728B52AA6E4}">
                  <adec:decorative xmlns:adec="http://schemas.microsoft.com/office/drawing/2017/decorative" val="1"/>
                </a:ext>
              </a:extLst>
            </p:cNvPr>
            <p:cNvSpPr>
              <a:spLocks/>
            </p:cNvSpPr>
            <p:nvPr/>
          </p:nvSpPr>
          <p:spPr bwMode="auto">
            <a:xfrm>
              <a:off x="10086096" y="2994951"/>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0" name="Freeform: Shape 395">
              <a:extLst>
                <a:ext uri="{FF2B5EF4-FFF2-40B4-BE49-F238E27FC236}">
                  <a16:creationId xmlns:a16="http://schemas.microsoft.com/office/drawing/2014/main" id="{BB6BB2DA-151B-47D9-B064-329A40841A38}"/>
                </a:ext>
                <a:ext uri="{C183D7F6-B498-43B3-948B-1728B52AA6E4}">
                  <adec:decorative xmlns:adec="http://schemas.microsoft.com/office/drawing/2017/decorative" val="1"/>
                </a:ext>
              </a:extLst>
            </p:cNvPr>
            <p:cNvSpPr>
              <a:spLocks/>
            </p:cNvSpPr>
            <p:nvPr/>
          </p:nvSpPr>
          <p:spPr bwMode="auto">
            <a:xfrm>
              <a:off x="10145005" y="2994951"/>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1" name="Freeform: Shape 396">
              <a:extLst>
                <a:ext uri="{FF2B5EF4-FFF2-40B4-BE49-F238E27FC236}">
                  <a16:creationId xmlns:a16="http://schemas.microsoft.com/office/drawing/2014/main" id="{11320D52-07F2-4645-99D3-C5426BC2DACE}"/>
                </a:ext>
                <a:ext uri="{C183D7F6-B498-43B3-948B-1728B52AA6E4}">
                  <adec:decorative xmlns:adec="http://schemas.microsoft.com/office/drawing/2017/decorative" val="1"/>
                </a:ext>
              </a:extLst>
            </p:cNvPr>
            <p:cNvSpPr>
              <a:spLocks/>
            </p:cNvSpPr>
            <p:nvPr/>
          </p:nvSpPr>
          <p:spPr bwMode="auto">
            <a:xfrm>
              <a:off x="9737057" y="3050915"/>
              <a:ext cx="48661" cy="48660"/>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2" name="Freeform: Shape 397">
              <a:extLst>
                <a:ext uri="{FF2B5EF4-FFF2-40B4-BE49-F238E27FC236}">
                  <a16:creationId xmlns:a16="http://schemas.microsoft.com/office/drawing/2014/main" id="{80A2B0DD-CDFA-4FBF-A39C-AF3D75EEBA3A}"/>
                </a:ext>
                <a:ext uri="{C183D7F6-B498-43B3-948B-1728B52AA6E4}">
                  <adec:decorative xmlns:adec="http://schemas.microsoft.com/office/drawing/2017/decorative" val="1"/>
                </a:ext>
              </a:extLst>
            </p:cNvPr>
            <p:cNvSpPr>
              <a:spLocks/>
            </p:cNvSpPr>
            <p:nvPr/>
          </p:nvSpPr>
          <p:spPr bwMode="auto">
            <a:xfrm>
              <a:off x="10086096" y="3050915"/>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Shape 398">
              <a:extLst>
                <a:ext uri="{FF2B5EF4-FFF2-40B4-BE49-F238E27FC236}">
                  <a16:creationId xmlns:a16="http://schemas.microsoft.com/office/drawing/2014/main" id="{31D5ECEA-4D16-41D2-9F51-478C5FE8B553}"/>
                </a:ext>
                <a:ext uri="{C183D7F6-B498-43B3-948B-1728B52AA6E4}">
                  <adec:decorative xmlns:adec="http://schemas.microsoft.com/office/drawing/2017/decorative" val="1"/>
                </a:ext>
              </a:extLst>
            </p:cNvPr>
            <p:cNvSpPr>
              <a:spLocks/>
            </p:cNvSpPr>
            <p:nvPr/>
          </p:nvSpPr>
          <p:spPr bwMode="auto">
            <a:xfrm>
              <a:off x="10202442" y="3050915"/>
              <a:ext cx="48661" cy="4866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4" name="Freeform: Shape 399">
              <a:extLst>
                <a:ext uri="{FF2B5EF4-FFF2-40B4-BE49-F238E27FC236}">
                  <a16:creationId xmlns:a16="http://schemas.microsoft.com/office/drawing/2014/main" id="{2A9C4BA6-14FA-45AF-B1EE-7773622730A7}"/>
                </a:ext>
                <a:ext uri="{C183D7F6-B498-43B3-948B-1728B52AA6E4}">
                  <adec:decorative xmlns:adec="http://schemas.microsoft.com/office/drawing/2017/decorative" val="1"/>
                </a:ext>
              </a:extLst>
            </p:cNvPr>
            <p:cNvSpPr>
              <a:spLocks/>
            </p:cNvSpPr>
            <p:nvPr/>
          </p:nvSpPr>
          <p:spPr bwMode="auto">
            <a:xfrm>
              <a:off x="10321734" y="3050915"/>
              <a:ext cx="48660" cy="48660"/>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5" name="Freeform: Shape 400">
              <a:extLst>
                <a:ext uri="{FF2B5EF4-FFF2-40B4-BE49-F238E27FC236}">
                  <a16:creationId xmlns:a16="http://schemas.microsoft.com/office/drawing/2014/main" id="{C7E77877-195D-4909-9C08-DF547563092A}"/>
                </a:ext>
                <a:ext uri="{C183D7F6-B498-43B3-948B-1728B52AA6E4}">
                  <adec:decorative xmlns:adec="http://schemas.microsoft.com/office/drawing/2017/decorative" val="1"/>
                </a:ext>
              </a:extLst>
            </p:cNvPr>
            <p:cNvSpPr>
              <a:spLocks/>
            </p:cNvSpPr>
            <p:nvPr/>
          </p:nvSpPr>
          <p:spPr bwMode="auto">
            <a:xfrm>
              <a:off x="8918228" y="3105406"/>
              <a:ext cx="48659" cy="48660"/>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6" name="Freeform: Shape 401">
              <a:extLst>
                <a:ext uri="{FF2B5EF4-FFF2-40B4-BE49-F238E27FC236}">
                  <a16:creationId xmlns:a16="http://schemas.microsoft.com/office/drawing/2014/main" id="{6FE41166-B5BB-4833-A2C8-5345836F40C1}"/>
                </a:ext>
                <a:ext uri="{C183D7F6-B498-43B3-948B-1728B52AA6E4}">
                  <adec:decorative xmlns:adec="http://schemas.microsoft.com/office/drawing/2017/decorative" val="1"/>
                </a:ext>
              </a:extLst>
            </p:cNvPr>
            <p:cNvSpPr>
              <a:spLocks/>
            </p:cNvSpPr>
            <p:nvPr/>
          </p:nvSpPr>
          <p:spPr bwMode="auto">
            <a:xfrm>
              <a:off x="9853403" y="3105406"/>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7" name="Freeform: Shape 402">
              <a:extLst>
                <a:ext uri="{FF2B5EF4-FFF2-40B4-BE49-F238E27FC236}">
                  <a16:creationId xmlns:a16="http://schemas.microsoft.com/office/drawing/2014/main" id="{C24AEBB7-E2B5-4300-B2C5-57F00AEF6B41}"/>
                </a:ext>
                <a:ext uri="{C183D7F6-B498-43B3-948B-1728B52AA6E4}">
                  <adec:decorative xmlns:adec="http://schemas.microsoft.com/office/drawing/2017/decorative" val="1"/>
                </a:ext>
              </a:extLst>
            </p:cNvPr>
            <p:cNvSpPr>
              <a:spLocks/>
            </p:cNvSpPr>
            <p:nvPr/>
          </p:nvSpPr>
          <p:spPr bwMode="auto">
            <a:xfrm>
              <a:off x="9969749" y="3105406"/>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8" name="Freeform: Shape 403">
              <a:extLst>
                <a:ext uri="{FF2B5EF4-FFF2-40B4-BE49-F238E27FC236}">
                  <a16:creationId xmlns:a16="http://schemas.microsoft.com/office/drawing/2014/main" id="{6F7A602C-69BB-4DE6-826B-C12A87B4DBAF}"/>
                </a:ext>
                <a:ext uri="{C183D7F6-B498-43B3-948B-1728B52AA6E4}">
                  <adec:decorative xmlns:adec="http://schemas.microsoft.com/office/drawing/2017/decorative" val="1"/>
                </a:ext>
              </a:extLst>
            </p:cNvPr>
            <p:cNvSpPr>
              <a:spLocks/>
            </p:cNvSpPr>
            <p:nvPr/>
          </p:nvSpPr>
          <p:spPr bwMode="auto">
            <a:xfrm>
              <a:off x="10262824" y="3158424"/>
              <a:ext cx="48660" cy="48660"/>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9" name="Freeform: Shape 404">
              <a:extLst>
                <a:ext uri="{FF2B5EF4-FFF2-40B4-BE49-F238E27FC236}">
                  <a16:creationId xmlns:a16="http://schemas.microsoft.com/office/drawing/2014/main" id="{47DEDD2C-13E5-4068-9458-5749FC98E402}"/>
                </a:ext>
                <a:ext uri="{C183D7F6-B498-43B3-948B-1728B52AA6E4}">
                  <adec:decorative xmlns:adec="http://schemas.microsoft.com/office/drawing/2017/decorative" val="1"/>
                </a:ext>
              </a:extLst>
            </p:cNvPr>
            <p:cNvSpPr>
              <a:spLocks/>
            </p:cNvSpPr>
            <p:nvPr/>
          </p:nvSpPr>
          <p:spPr bwMode="auto">
            <a:xfrm>
              <a:off x="8741497" y="3158425"/>
              <a:ext cx="48659" cy="48660"/>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0" name="Freeform: Shape 405">
              <a:extLst>
                <a:ext uri="{FF2B5EF4-FFF2-40B4-BE49-F238E27FC236}">
                  <a16:creationId xmlns:a16="http://schemas.microsoft.com/office/drawing/2014/main" id="{CAF9AD48-3A98-4190-8CF9-10CB51145D96}"/>
                </a:ext>
                <a:ext uri="{C183D7F6-B498-43B3-948B-1728B52AA6E4}">
                  <adec:decorative xmlns:adec="http://schemas.microsoft.com/office/drawing/2017/decorative" val="1"/>
                </a:ext>
              </a:extLst>
            </p:cNvPr>
            <p:cNvSpPr>
              <a:spLocks/>
            </p:cNvSpPr>
            <p:nvPr/>
          </p:nvSpPr>
          <p:spPr bwMode="auto">
            <a:xfrm>
              <a:off x="10145005" y="3158425"/>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1" name="Freeform: Shape 406">
              <a:extLst>
                <a:ext uri="{FF2B5EF4-FFF2-40B4-BE49-F238E27FC236}">
                  <a16:creationId xmlns:a16="http://schemas.microsoft.com/office/drawing/2014/main" id="{A68D03EE-0B0B-44BD-B951-7A06D1501E7F}"/>
                </a:ext>
                <a:ext uri="{C183D7F6-B498-43B3-948B-1728B52AA6E4}">
                  <adec:decorative xmlns:adec="http://schemas.microsoft.com/office/drawing/2017/decorative" val="1"/>
                </a:ext>
              </a:extLst>
            </p:cNvPr>
            <p:cNvSpPr>
              <a:spLocks/>
            </p:cNvSpPr>
            <p:nvPr/>
          </p:nvSpPr>
          <p:spPr bwMode="auto">
            <a:xfrm>
              <a:off x="9034572" y="3209969"/>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2" name="Freeform: Shape 407">
              <a:extLst>
                <a:ext uri="{FF2B5EF4-FFF2-40B4-BE49-F238E27FC236}">
                  <a16:creationId xmlns:a16="http://schemas.microsoft.com/office/drawing/2014/main" id="{5B9ED1EE-71BB-428E-997E-A59333901644}"/>
                </a:ext>
                <a:ext uri="{C183D7F6-B498-43B3-948B-1728B52AA6E4}">
                  <adec:decorative xmlns:adec="http://schemas.microsoft.com/office/drawing/2017/decorative" val="1"/>
                </a:ext>
              </a:extLst>
            </p:cNvPr>
            <p:cNvSpPr>
              <a:spLocks/>
            </p:cNvSpPr>
            <p:nvPr/>
          </p:nvSpPr>
          <p:spPr bwMode="auto">
            <a:xfrm>
              <a:off x="9853403" y="3209969"/>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3" name="Freeform: Shape 408">
              <a:extLst>
                <a:ext uri="{FF2B5EF4-FFF2-40B4-BE49-F238E27FC236}">
                  <a16:creationId xmlns:a16="http://schemas.microsoft.com/office/drawing/2014/main" id="{E1986999-9D95-4658-9088-DDC740850088}"/>
                </a:ext>
                <a:ext uri="{C183D7F6-B498-43B3-948B-1728B52AA6E4}">
                  <adec:decorative xmlns:adec="http://schemas.microsoft.com/office/drawing/2017/decorative" val="1"/>
                </a:ext>
              </a:extLst>
            </p:cNvPr>
            <p:cNvSpPr>
              <a:spLocks/>
            </p:cNvSpPr>
            <p:nvPr/>
          </p:nvSpPr>
          <p:spPr bwMode="auto">
            <a:xfrm>
              <a:off x="10086095" y="3209969"/>
              <a:ext cx="48661" cy="4866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4" name="Freeform: Shape 409">
              <a:extLst>
                <a:ext uri="{FF2B5EF4-FFF2-40B4-BE49-F238E27FC236}">
                  <a16:creationId xmlns:a16="http://schemas.microsoft.com/office/drawing/2014/main" id="{055508DC-B9EF-48F8-AEB9-D5BEF841FF8B}"/>
                </a:ext>
                <a:ext uri="{C183D7F6-B498-43B3-948B-1728B52AA6E4}">
                  <adec:decorative xmlns:adec="http://schemas.microsoft.com/office/drawing/2017/decorative" val="1"/>
                </a:ext>
              </a:extLst>
            </p:cNvPr>
            <p:cNvSpPr>
              <a:spLocks/>
            </p:cNvSpPr>
            <p:nvPr/>
          </p:nvSpPr>
          <p:spPr bwMode="auto">
            <a:xfrm>
              <a:off x="8682587" y="3262988"/>
              <a:ext cx="48658" cy="48660"/>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5" name="Freeform: Shape 410">
              <a:extLst>
                <a:ext uri="{FF2B5EF4-FFF2-40B4-BE49-F238E27FC236}">
                  <a16:creationId xmlns:a16="http://schemas.microsoft.com/office/drawing/2014/main" id="{7A5E70EC-C67B-44C9-BC2A-7D0E71E40E50}"/>
                </a:ext>
                <a:ext uri="{C183D7F6-B498-43B3-948B-1728B52AA6E4}">
                  <adec:decorative xmlns:adec="http://schemas.microsoft.com/office/drawing/2017/decorative" val="1"/>
                </a:ext>
              </a:extLst>
            </p:cNvPr>
            <p:cNvSpPr>
              <a:spLocks/>
            </p:cNvSpPr>
            <p:nvPr/>
          </p:nvSpPr>
          <p:spPr bwMode="auto">
            <a:xfrm>
              <a:off x="9150910" y="3262988"/>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6" name="Freeform: Shape 411">
              <a:extLst>
                <a:ext uri="{FF2B5EF4-FFF2-40B4-BE49-F238E27FC236}">
                  <a16:creationId xmlns:a16="http://schemas.microsoft.com/office/drawing/2014/main" id="{3646A9AD-D7F1-4996-96D4-A3E728F6E799}"/>
                </a:ext>
                <a:ext uri="{C183D7F6-B498-43B3-948B-1728B52AA6E4}">
                  <adec:decorative xmlns:adec="http://schemas.microsoft.com/office/drawing/2017/decorative" val="1"/>
                </a:ext>
              </a:extLst>
            </p:cNvPr>
            <p:cNvSpPr>
              <a:spLocks/>
            </p:cNvSpPr>
            <p:nvPr/>
          </p:nvSpPr>
          <p:spPr bwMode="auto">
            <a:xfrm>
              <a:off x="9853403" y="3262988"/>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Freeform: Shape 412">
              <a:extLst>
                <a:ext uri="{FF2B5EF4-FFF2-40B4-BE49-F238E27FC236}">
                  <a16:creationId xmlns:a16="http://schemas.microsoft.com/office/drawing/2014/main" id="{4E1E1F93-E6B9-4738-91D3-0DAFA0D1535D}"/>
                </a:ext>
                <a:ext uri="{C183D7F6-B498-43B3-948B-1728B52AA6E4}">
                  <adec:decorative xmlns:adec="http://schemas.microsoft.com/office/drawing/2017/decorative" val="1"/>
                </a:ext>
              </a:extLst>
            </p:cNvPr>
            <p:cNvSpPr>
              <a:spLocks/>
            </p:cNvSpPr>
            <p:nvPr/>
          </p:nvSpPr>
          <p:spPr bwMode="auto">
            <a:xfrm>
              <a:off x="9969748" y="3262988"/>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8" name="Freeform: Shape 413">
              <a:extLst>
                <a:ext uri="{FF2B5EF4-FFF2-40B4-BE49-F238E27FC236}">
                  <a16:creationId xmlns:a16="http://schemas.microsoft.com/office/drawing/2014/main" id="{0699B66A-5E4E-449B-8C03-F00E39E5C6D8}"/>
                </a:ext>
                <a:ext uri="{C183D7F6-B498-43B3-948B-1728B52AA6E4}">
                  <adec:decorative xmlns:adec="http://schemas.microsoft.com/office/drawing/2017/decorative" val="1"/>
                </a:ext>
              </a:extLst>
            </p:cNvPr>
            <p:cNvSpPr>
              <a:spLocks/>
            </p:cNvSpPr>
            <p:nvPr/>
          </p:nvSpPr>
          <p:spPr bwMode="auto">
            <a:xfrm>
              <a:off x="8918223" y="3320425"/>
              <a:ext cx="48659" cy="48661"/>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9" name="Freeform: Shape 414">
              <a:extLst>
                <a:ext uri="{FF2B5EF4-FFF2-40B4-BE49-F238E27FC236}">
                  <a16:creationId xmlns:a16="http://schemas.microsoft.com/office/drawing/2014/main" id="{5C8ABB86-74CE-45E1-8371-6EBD9CDB9A94}"/>
                </a:ext>
                <a:ext uri="{C183D7F6-B498-43B3-948B-1728B52AA6E4}">
                  <adec:decorative xmlns:adec="http://schemas.microsoft.com/office/drawing/2017/decorative" val="1"/>
                </a:ext>
              </a:extLst>
            </p:cNvPr>
            <p:cNvSpPr>
              <a:spLocks/>
            </p:cNvSpPr>
            <p:nvPr/>
          </p:nvSpPr>
          <p:spPr bwMode="auto">
            <a:xfrm>
              <a:off x="9034569" y="3320425"/>
              <a:ext cx="48661" cy="48661"/>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0" name="Freeform: Shape 415">
              <a:extLst>
                <a:ext uri="{FF2B5EF4-FFF2-40B4-BE49-F238E27FC236}">
                  <a16:creationId xmlns:a16="http://schemas.microsoft.com/office/drawing/2014/main" id="{5C3E4969-B028-4CA7-8A69-C8A86F4D1FF0}"/>
                </a:ext>
                <a:ext uri="{C183D7F6-B498-43B3-948B-1728B52AA6E4}">
                  <adec:decorative xmlns:adec="http://schemas.microsoft.com/office/drawing/2017/decorative" val="1"/>
                </a:ext>
              </a:extLst>
            </p:cNvPr>
            <p:cNvSpPr>
              <a:spLocks/>
            </p:cNvSpPr>
            <p:nvPr/>
          </p:nvSpPr>
          <p:spPr bwMode="auto">
            <a:xfrm>
              <a:off x="9209817" y="3320425"/>
              <a:ext cx="48660" cy="48661"/>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1" name="Freeform: Shape 416">
              <a:extLst>
                <a:ext uri="{FF2B5EF4-FFF2-40B4-BE49-F238E27FC236}">
                  <a16:creationId xmlns:a16="http://schemas.microsoft.com/office/drawing/2014/main" id="{2E4D6C68-6270-4DCD-B6F4-0E065339CA05}"/>
                </a:ext>
                <a:ext uri="{C183D7F6-B498-43B3-948B-1728B52AA6E4}">
                  <adec:decorative xmlns:adec="http://schemas.microsoft.com/office/drawing/2017/decorative" val="1"/>
                </a:ext>
              </a:extLst>
            </p:cNvPr>
            <p:cNvSpPr>
              <a:spLocks/>
            </p:cNvSpPr>
            <p:nvPr/>
          </p:nvSpPr>
          <p:spPr bwMode="auto">
            <a:xfrm>
              <a:off x="8741493" y="3373443"/>
              <a:ext cx="48660" cy="48661"/>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2" name="Freeform: Shape 417">
              <a:extLst>
                <a:ext uri="{FF2B5EF4-FFF2-40B4-BE49-F238E27FC236}">
                  <a16:creationId xmlns:a16="http://schemas.microsoft.com/office/drawing/2014/main" id="{87D2CCC9-AB4F-438F-AE5F-4FF2D812A25E}"/>
                </a:ext>
                <a:ext uri="{C183D7F6-B498-43B3-948B-1728B52AA6E4}">
                  <adec:decorative xmlns:adec="http://schemas.microsoft.com/office/drawing/2017/decorative" val="1"/>
                </a:ext>
              </a:extLst>
            </p:cNvPr>
            <p:cNvSpPr>
              <a:spLocks/>
            </p:cNvSpPr>
            <p:nvPr/>
          </p:nvSpPr>
          <p:spPr bwMode="auto">
            <a:xfrm>
              <a:off x="9853403" y="3478009"/>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3" name="Freeform: Shape 418">
              <a:extLst>
                <a:ext uri="{FF2B5EF4-FFF2-40B4-BE49-F238E27FC236}">
                  <a16:creationId xmlns:a16="http://schemas.microsoft.com/office/drawing/2014/main" id="{49CC29C3-A475-42D3-8064-80D4B7354B3A}"/>
                </a:ext>
                <a:ext uri="{C183D7F6-B498-43B3-948B-1728B52AA6E4}">
                  <adec:decorative xmlns:adec="http://schemas.microsoft.com/office/drawing/2017/decorative" val="1"/>
                </a:ext>
              </a:extLst>
            </p:cNvPr>
            <p:cNvSpPr>
              <a:spLocks/>
            </p:cNvSpPr>
            <p:nvPr/>
          </p:nvSpPr>
          <p:spPr bwMode="auto">
            <a:xfrm>
              <a:off x="9969749" y="3478009"/>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4" name="Freeform: Shape 419">
              <a:extLst>
                <a:ext uri="{FF2B5EF4-FFF2-40B4-BE49-F238E27FC236}">
                  <a16:creationId xmlns:a16="http://schemas.microsoft.com/office/drawing/2014/main" id="{CD5A77C8-E093-41B9-BCFD-302EE42F58D2}"/>
                </a:ext>
                <a:ext uri="{C183D7F6-B498-43B3-948B-1728B52AA6E4}">
                  <adec:decorative xmlns:adec="http://schemas.microsoft.com/office/drawing/2017/decorative" val="1"/>
                </a:ext>
              </a:extLst>
            </p:cNvPr>
            <p:cNvSpPr>
              <a:spLocks/>
            </p:cNvSpPr>
            <p:nvPr/>
          </p:nvSpPr>
          <p:spPr bwMode="auto">
            <a:xfrm>
              <a:off x="10086096" y="3532499"/>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5" name="Freeform: Shape 420">
              <a:extLst>
                <a:ext uri="{FF2B5EF4-FFF2-40B4-BE49-F238E27FC236}">
                  <a16:creationId xmlns:a16="http://schemas.microsoft.com/office/drawing/2014/main" id="{6948D47C-6E15-4F36-836E-6FAACCA3E74D}"/>
                </a:ext>
                <a:ext uri="{C183D7F6-B498-43B3-948B-1728B52AA6E4}">
                  <adec:decorative xmlns:adec="http://schemas.microsoft.com/office/drawing/2017/decorative" val="1"/>
                </a:ext>
              </a:extLst>
            </p:cNvPr>
            <p:cNvSpPr>
              <a:spLocks/>
            </p:cNvSpPr>
            <p:nvPr/>
          </p:nvSpPr>
          <p:spPr bwMode="auto">
            <a:xfrm>
              <a:off x="10262824" y="3532500"/>
              <a:ext cx="35700" cy="41862"/>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6" name="Freeform: Shape 421">
              <a:extLst>
                <a:ext uri="{FF2B5EF4-FFF2-40B4-BE49-F238E27FC236}">
                  <a16:creationId xmlns:a16="http://schemas.microsoft.com/office/drawing/2014/main" id="{1944603F-0AD7-4B3B-9A06-F747584750B0}"/>
                </a:ext>
                <a:ext uri="{C183D7F6-B498-43B3-948B-1728B52AA6E4}">
                  <adec:decorative xmlns:adec="http://schemas.microsoft.com/office/drawing/2017/decorative" val="1"/>
                </a:ext>
              </a:extLst>
            </p:cNvPr>
            <p:cNvSpPr>
              <a:spLocks/>
            </p:cNvSpPr>
            <p:nvPr/>
          </p:nvSpPr>
          <p:spPr bwMode="auto">
            <a:xfrm>
              <a:off x="8918220" y="3532500"/>
              <a:ext cx="48659" cy="48660"/>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7" name="Freeform: Shape 422">
              <a:extLst>
                <a:ext uri="{FF2B5EF4-FFF2-40B4-BE49-F238E27FC236}">
                  <a16:creationId xmlns:a16="http://schemas.microsoft.com/office/drawing/2014/main" id="{65826427-1DAE-4C56-BFA8-85998C999F22}"/>
                </a:ext>
                <a:ext uri="{C183D7F6-B498-43B3-948B-1728B52AA6E4}">
                  <adec:decorative xmlns:adec="http://schemas.microsoft.com/office/drawing/2017/decorative" val="1"/>
                </a:ext>
              </a:extLst>
            </p:cNvPr>
            <p:cNvSpPr>
              <a:spLocks/>
            </p:cNvSpPr>
            <p:nvPr/>
          </p:nvSpPr>
          <p:spPr bwMode="auto">
            <a:xfrm>
              <a:off x="10027186" y="3373443"/>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8" name="Freeform: Shape 423">
              <a:extLst>
                <a:ext uri="{FF2B5EF4-FFF2-40B4-BE49-F238E27FC236}">
                  <a16:creationId xmlns:a16="http://schemas.microsoft.com/office/drawing/2014/main" id="{5A87664A-09AF-4C90-A6F6-5E699179D6F5}"/>
                </a:ext>
                <a:ext uri="{C183D7F6-B498-43B3-948B-1728B52AA6E4}">
                  <adec:decorative xmlns:adec="http://schemas.microsoft.com/office/drawing/2017/decorative" val="1"/>
                </a:ext>
              </a:extLst>
            </p:cNvPr>
            <p:cNvSpPr>
              <a:spLocks/>
            </p:cNvSpPr>
            <p:nvPr/>
          </p:nvSpPr>
          <p:spPr bwMode="auto">
            <a:xfrm>
              <a:off x="8801872" y="3586991"/>
              <a:ext cx="48661" cy="48661"/>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9" name="Freeform: Shape 424">
              <a:extLst>
                <a:ext uri="{FF2B5EF4-FFF2-40B4-BE49-F238E27FC236}">
                  <a16:creationId xmlns:a16="http://schemas.microsoft.com/office/drawing/2014/main" id="{AE0BB45E-2A0D-442E-9C6D-B37C73F5F851}"/>
                </a:ext>
                <a:ext uri="{C183D7F6-B498-43B3-948B-1728B52AA6E4}">
                  <adec:decorative xmlns:adec="http://schemas.microsoft.com/office/drawing/2017/decorative" val="1"/>
                </a:ext>
              </a:extLst>
            </p:cNvPr>
            <p:cNvSpPr>
              <a:spLocks/>
            </p:cNvSpPr>
            <p:nvPr/>
          </p:nvSpPr>
          <p:spPr bwMode="auto">
            <a:xfrm>
              <a:off x="10086096" y="3586991"/>
              <a:ext cx="48661" cy="48661"/>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0" name="Freeform: Shape 425">
              <a:extLst>
                <a:ext uri="{FF2B5EF4-FFF2-40B4-BE49-F238E27FC236}">
                  <a16:creationId xmlns:a16="http://schemas.microsoft.com/office/drawing/2014/main" id="{954D39CC-D64B-4FBE-8520-658DD05FA362}"/>
                </a:ext>
                <a:ext uri="{C183D7F6-B498-43B3-948B-1728B52AA6E4}">
                  <adec:decorative xmlns:adec="http://schemas.microsoft.com/office/drawing/2017/decorative" val="1"/>
                </a:ext>
              </a:extLst>
            </p:cNvPr>
            <p:cNvSpPr>
              <a:spLocks/>
            </p:cNvSpPr>
            <p:nvPr/>
          </p:nvSpPr>
          <p:spPr bwMode="auto">
            <a:xfrm>
              <a:off x="8918217" y="3640009"/>
              <a:ext cx="48661" cy="48660"/>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1" name="Freeform: Shape 426">
              <a:extLst>
                <a:ext uri="{FF2B5EF4-FFF2-40B4-BE49-F238E27FC236}">
                  <a16:creationId xmlns:a16="http://schemas.microsoft.com/office/drawing/2014/main" id="{97924139-5C17-484A-AD93-266DFFB1121C}"/>
                </a:ext>
                <a:ext uri="{C183D7F6-B498-43B3-948B-1728B52AA6E4}">
                  <adec:decorative xmlns:adec="http://schemas.microsoft.com/office/drawing/2017/decorative" val="1"/>
                </a:ext>
              </a:extLst>
            </p:cNvPr>
            <p:cNvSpPr>
              <a:spLocks/>
            </p:cNvSpPr>
            <p:nvPr/>
          </p:nvSpPr>
          <p:spPr bwMode="auto">
            <a:xfrm>
              <a:off x="9853403" y="3640009"/>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2" name="Freeform: Shape 427">
              <a:extLst>
                <a:ext uri="{FF2B5EF4-FFF2-40B4-BE49-F238E27FC236}">
                  <a16:creationId xmlns:a16="http://schemas.microsoft.com/office/drawing/2014/main" id="{37190935-AC4C-47FF-A5CD-CEB6D9A2BFEC}"/>
                </a:ext>
                <a:ext uri="{C183D7F6-B498-43B3-948B-1728B52AA6E4}">
                  <adec:decorative xmlns:adec="http://schemas.microsoft.com/office/drawing/2017/decorative" val="1"/>
                </a:ext>
              </a:extLst>
            </p:cNvPr>
            <p:cNvSpPr>
              <a:spLocks/>
            </p:cNvSpPr>
            <p:nvPr/>
          </p:nvSpPr>
          <p:spPr bwMode="auto">
            <a:xfrm>
              <a:off x="9969749" y="3640009"/>
              <a:ext cx="48660" cy="48660"/>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3" name="Freeform: Shape 428">
              <a:extLst>
                <a:ext uri="{FF2B5EF4-FFF2-40B4-BE49-F238E27FC236}">
                  <a16:creationId xmlns:a16="http://schemas.microsoft.com/office/drawing/2014/main" id="{B058FD79-3D49-4DD2-8327-09C8F7578234}"/>
                </a:ext>
                <a:ext uri="{C183D7F6-B498-43B3-948B-1728B52AA6E4}">
                  <adec:decorative xmlns:adec="http://schemas.microsoft.com/office/drawing/2017/decorative" val="1"/>
                </a:ext>
              </a:extLst>
            </p:cNvPr>
            <p:cNvSpPr>
              <a:spLocks/>
            </p:cNvSpPr>
            <p:nvPr/>
          </p:nvSpPr>
          <p:spPr bwMode="auto">
            <a:xfrm>
              <a:off x="8974181" y="3693028"/>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4" name="Freeform: Shape 429">
              <a:extLst>
                <a:ext uri="{FF2B5EF4-FFF2-40B4-BE49-F238E27FC236}">
                  <a16:creationId xmlns:a16="http://schemas.microsoft.com/office/drawing/2014/main" id="{2B43967F-43EB-4D5B-A062-6E66804DF7FF}"/>
                </a:ext>
                <a:ext uri="{C183D7F6-B498-43B3-948B-1728B52AA6E4}">
                  <adec:decorative xmlns:adec="http://schemas.microsoft.com/office/drawing/2017/decorative" val="1"/>
                </a:ext>
              </a:extLst>
            </p:cNvPr>
            <p:cNvSpPr>
              <a:spLocks/>
            </p:cNvSpPr>
            <p:nvPr/>
          </p:nvSpPr>
          <p:spPr bwMode="auto">
            <a:xfrm>
              <a:off x="9969749" y="3693028"/>
              <a:ext cx="48660" cy="48660"/>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5" name="Freeform: Shape 430">
              <a:extLst>
                <a:ext uri="{FF2B5EF4-FFF2-40B4-BE49-F238E27FC236}">
                  <a16:creationId xmlns:a16="http://schemas.microsoft.com/office/drawing/2014/main" id="{B5F3DF5E-93CE-4D58-BF30-F7FF492F9844}"/>
                </a:ext>
                <a:ext uri="{C183D7F6-B498-43B3-948B-1728B52AA6E4}">
                  <adec:decorative xmlns:adec="http://schemas.microsoft.com/office/drawing/2017/decorative" val="1"/>
                </a:ext>
              </a:extLst>
            </p:cNvPr>
            <p:cNvSpPr>
              <a:spLocks/>
            </p:cNvSpPr>
            <p:nvPr/>
          </p:nvSpPr>
          <p:spPr bwMode="auto">
            <a:xfrm>
              <a:off x="10027186" y="3693028"/>
              <a:ext cx="48661" cy="48660"/>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6" name="Freeform: Shape 431">
              <a:extLst>
                <a:ext uri="{FF2B5EF4-FFF2-40B4-BE49-F238E27FC236}">
                  <a16:creationId xmlns:a16="http://schemas.microsoft.com/office/drawing/2014/main" id="{11D6FA5C-A1CD-48AE-975A-54B91F47EBBA}"/>
                </a:ext>
                <a:ext uri="{C183D7F6-B498-43B3-948B-1728B52AA6E4}">
                  <adec:decorative xmlns:adec="http://schemas.microsoft.com/office/drawing/2017/decorative" val="1"/>
                </a:ext>
              </a:extLst>
            </p:cNvPr>
            <p:cNvSpPr>
              <a:spLocks/>
            </p:cNvSpPr>
            <p:nvPr/>
          </p:nvSpPr>
          <p:spPr bwMode="auto">
            <a:xfrm>
              <a:off x="8801870" y="3747519"/>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7" name="Freeform: Shape 432">
              <a:extLst>
                <a:ext uri="{FF2B5EF4-FFF2-40B4-BE49-F238E27FC236}">
                  <a16:creationId xmlns:a16="http://schemas.microsoft.com/office/drawing/2014/main" id="{FC23510D-0884-4BAE-9CCC-6437AE710A8C}"/>
                </a:ext>
                <a:ext uri="{C183D7F6-B498-43B3-948B-1728B52AA6E4}">
                  <adec:decorative xmlns:adec="http://schemas.microsoft.com/office/drawing/2017/decorative" val="1"/>
                </a:ext>
              </a:extLst>
            </p:cNvPr>
            <p:cNvSpPr>
              <a:spLocks/>
            </p:cNvSpPr>
            <p:nvPr/>
          </p:nvSpPr>
          <p:spPr bwMode="auto">
            <a:xfrm>
              <a:off x="8918215" y="3799065"/>
              <a:ext cx="48661" cy="48661"/>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8" name="Freeform: Shape 433">
              <a:extLst>
                <a:ext uri="{FF2B5EF4-FFF2-40B4-BE49-F238E27FC236}">
                  <a16:creationId xmlns:a16="http://schemas.microsoft.com/office/drawing/2014/main" id="{DCA0C33C-259A-402A-80A3-F9EC7DA81C38}"/>
                </a:ext>
                <a:ext uri="{C183D7F6-B498-43B3-948B-1728B52AA6E4}">
                  <adec:decorative xmlns:adec="http://schemas.microsoft.com/office/drawing/2017/decorative" val="1"/>
                </a:ext>
              </a:extLst>
            </p:cNvPr>
            <p:cNvSpPr>
              <a:spLocks/>
            </p:cNvSpPr>
            <p:nvPr/>
          </p:nvSpPr>
          <p:spPr bwMode="auto">
            <a:xfrm>
              <a:off x="8801868" y="3906575"/>
              <a:ext cx="48660" cy="48660"/>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C802B39F-2618-49A5-9431-171DD386F0D1}"/>
                </a:ext>
                <a:ext uri="{C183D7F6-B498-43B3-948B-1728B52AA6E4}">
                  <adec:decorative xmlns:adec="http://schemas.microsoft.com/office/drawing/2017/decorative" val="1"/>
                </a:ext>
              </a:extLst>
            </p:cNvPr>
            <p:cNvSpPr/>
            <p:nvPr/>
          </p:nvSpPr>
          <p:spPr>
            <a:xfrm>
              <a:off x="7513452" y="4404486"/>
              <a:ext cx="257967" cy="257967"/>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82" name="Rectangle: Rounded Corners 94">
              <a:extLst>
                <a:ext uri="{FF2B5EF4-FFF2-40B4-BE49-F238E27FC236}">
                  <a16:creationId xmlns:a16="http://schemas.microsoft.com/office/drawing/2014/main" id="{D8F7F310-47F0-4F74-B09A-C12038239916}"/>
                </a:ext>
                <a:ext uri="{C183D7F6-B498-43B3-948B-1728B52AA6E4}">
                  <adec:decorative xmlns:adec="http://schemas.microsoft.com/office/drawing/2017/decorative" val="1"/>
                </a:ext>
              </a:extLst>
            </p:cNvPr>
            <p:cNvSpPr/>
            <p:nvPr/>
          </p:nvSpPr>
          <p:spPr>
            <a:xfrm>
              <a:off x="8366433" y="4404486"/>
              <a:ext cx="257967" cy="257967"/>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84" name="Rectangle: Rounded Corners 95">
              <a:extLst>
                <a:ext uri="{FF2B5EF4-FFF2-40B4-BE49-F238E27FC236}">
                  <a16:creationId xmlns:a16="http://schemas.microsoft.com/office/drawing/2014/main" id="{18D9313F-4FDB-4F7D-A413-21D60CEF69BA}"/>
                </a:ext>
                <a:ext uri="{C183D7F6-B498-43B3-948B-1728B52AA6E4}">
                  <adec:decorative xmlns:adec="http://schemas.microsoft.com/office/drawing/2017/decorative" val="1"/>
                </a:ext>
              </a:extLst>
            </p:cNvPr>
            <p:cNvSpPr/>
            <p:nvPr/>
          </p:nvSpPr>
          <p:spPr>
            <a:xfrm>
              <a:off x="9219414" y="4404486"/>
              <a:ext cx="257966" cy="257967"/>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87" name="Rectangle: Rounded Corners 96">
              <a:extLst>
                <a:ext uri="{FF2B5EF4-FFF2-40B4-BE49-F238E27FC236}">
                  <a16:creationId xmlns:a16="http://schemas.microsoft.com/office/drawing/2014/main" id="{09A5FB8F-BA7E-4D26-BF83-B41F5C6A94BB}"/>
                </a:ext>
                <a:ext uri="{C183D7F6-B498-43B3-948B-1728B52AA6E4}">
                  <adec:decorative xmlns:adec="http://schemas.microsoft.com/office/drawing/2017/decorative" val="1"/>
                </a:ext>
              </a:extLst>
            </p:cNvPr>
            <p:cNvSpPr/>
            <p:nvPr/>
          </p:nvSpPr>
          <p:spPr>
            <a:xfrm>
              <a:off x="10072396" y="4404526"/>
              <a:ext cx="257966" cy="257967"/>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189" name="Oval 188">
              <a:extLst>
                <a:ext uri="{FF2B5EF4-FFF2-40B4-BE49-F238E27FC236}">
                  <a16:creationId xmlns:a16="http://schemas.microsoft.com/office/drawing/2014/main" id="{76A3F41E-21A5-4D36-BD49-8B240EB6D4D3}"/>
                </a:ext>
                <a:ext uri="{C183D7F6-B498-43B3-948B-1728B52AA6E4}">
                  <adec:decorative xmlns:adec="http://schemas.microsoft.com/office/drawing/2017/decorative" val="1"/>
                </a:ext>
              </a:extLst>
            </p:cNvPr>
            <p:cNvSpPr/>
            <p:nvPr/>
          </p:nvSpPr>
          <p:spPr>
            <a:xfrm>
              <a:off x="10929579" y="4404526"/>
              <a:ext cx="257966" cy="257967"/>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cxnSp>
          <p:nvCxnSpPr>
            <p:cNvPr id="192" name="Straight Connector 191">
              <a:extLst>
                <a:ext uri="{FF2B5EF4-FFF2-40B4-BE49-F238E27FC236}">
                  <a16:creationId xmlns:a16="http://schemas.microsoft.com/office/drawing/2014/main" id="{8EF7D744-D7C0-4E8A-8787-6DC33BA7E53C}"/>
                </a:ext>
                <a:ext uri="{C183D7F6-B498-43B3-948B-1728B52AA6E4}">
                  <adec:decorative xmlns:adec="http://schemas.microsoft.com/office/drawing/2017/decorative" val="1"/>
                </a:ext>
              </a:extLst>
            </p:cNvPr>
            <p:cNvCxnSpPr>
              <a:cxnSpLocks/>
            </p:cNvCxnSpPr>
            <p:nvPr/>
          </p:nvCxnSpPr>
          <p:spPr>
            <a:xfrm>
              <a:off x="7555765" y="4954453"/>
              <a:ext cx="3559866"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93" name="Rectangle: Rounded Corners 95">
              <a:extLst>
                <a:ext uri="{FF2B5EF4-FFF2-40B4-BE49-F238E27FC236}">
                  <a16:creationId xmlns:a16="http://schemas.microsoft.com/office/drawing/2014/main" id="{5B6CFE9D-C07C-4240-A644-6B35B215351A}"/>
                </a:ext>
                <a:ext uri="{C183D7F6-B498-43B3-948B-1728B52AA6E4}">
                  <adec:decorative xmlns:adec="http://schemas.microsoft.com/office/drawing/2017/decorative" val="1"/>
                </a:ext>
              </a:extLst>
            </p:cNvPr>
            <p:cNvSpPr/>
            <p:nvPr/>
          </p:nvSpPr>
          <p:spPr>
            <a:xfrm>
              <a:off x="9314490" y="4898999"/>
              <a:ext cx="42417" cy="11090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Tree>
    <p:extLst>
      <p:ext uri="{BB962C8B-B14F-4D97-AF65-F5344CB8AC3E}">
        <p14:creationId xmlns:p14="http://schemas.microsoft.com/office/powerpoint/2010/main" val="25971102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 uri="{C183D7F6-B498-43B3-948B-1728B52AA6E4}">
                <adec:decorative xmlns:adec="http://schemas.microsoft.com/office/drawing/2017/decorative" val="0"/>
              </a:ext>
            </a:extLst>
          </p:cNvPr>
          <p:cNvSpPr>
            <a:spLocks noGrp="1"/>
          </p:cNvSpPr>
          <p:nvPr>
            <p:ph type="title"/>
          </p:nvPr>
        </p:nvSpPr>
        <p:spPr>
          <a:xfrm>
            <a:off x="269240" y="289512"/>
            <a:ext cx="7639231" cy="604116"/>
          </a:xfrm>
        </p:spPr>
        <p:txBody>
          <a:bodyPr>
            <a:normAutofit fontScale="90000"/>
          </a:bodyPr>
          <a:lstStyle/>
          <a:p>
            <a:r>
              <a:rPr lang="en-US"/>
              <a:t>Data Model Considerations</a:t>
            </a:r>
          </a:p>
        </p:txBody>
      </p:sp>
      <p:sp>
        <p:nvSpPr>
          <p:cNvPr id="4" name="Content Placeholder 3">
            <a:extLst>
              <a:ext uri="{FF2B5EF4-FFF2-40B4-BE49-F238E27FC236}">
                <a16:creationId xmlns:a16="http://schemas.microsoft.com/office/drawing/2014/main" id="{6B45022E-2A17-4281-AD10-414B47A4433E}"/>
              </a:ext>
              <a:ext uri="{C183D7F6-B498-43B3-948B-1728B52AA6E4}">
                <adec:decorative xmlns:adec="http://schemas.microsoft.com/office/drawing/2017/decorative" val="0"/>
              </a:ext>
            </a:extLst>
          </p:cNvPr>
          <p:cNvSpPr>
            <a:spLocks noGrp="1"/>
          </p:cNvSpPr>
          <p:nvPr>
            <p:ph sz="quarter" idx="12"/>
          </p:nvPr>
        </p:nvSpPr>
        <p:spPr>
          <a:xfrm>
            <a:off x="1122112" y="2803771"/>
            <a:ext cx="9947775" cy="2209102"/>
          </a:xfrm>
        </p:spPr>
        <p:txBody>
          <a:bodyPr>
            <a:noAutofit/>
          </a:bodyPr>
          <a:lstStyle/>
          <a:p>
            <a:pPr lvl="0" algn="ctr">
              <a:lnSpc>
                <a:spcPct val="150000"/>
              </a:lnSpc>
              <a:spcBef>
                <a:spcPts val="1200"/>
              </a:spcBef>
            </a:pPr>
            <a:r>
              <a:rPr lang="en-US" sz="2400">
                <a:solidFill>
                  <a:srgbClr val="0067B7"/>
                </a:solidFill>
              </a:rPr>
              <a:t>Co-locate different entity types within one container</a:t>
            </a:r>
          </a:p>
          <a:p>
            <a:pPr algn="ctr">
              <a:lnSpc>
                <a:spcPct val="150000"/>
              </a:lnSpc>
              <a:spcBef>
                <a:spcPts val="1200"/>
              </a:spcBef>
            </a:pPr>
            <a:r>
              <a:rPr lang="en-US" sz="2400">
                <a:solidFill>
                  <a:srgbClr val="0067B7"/>
                </a:solidFill>
              </a:rPr>
              <a:t>To Embed or to reference?</a:t>
            </a:r>
          </a:p>
          <a:p>
            <a:pPr lvl="0" algn="ctr">
              <a:lnSpc>
                <a:spcPct val="150000"/>
              </a:lnSpc>
              <a:spcBef>
                <a:spcPts val="1200"/>
              </a:spcBef>
            </a:pPr>
            <a:r>
              <a:rPr lang="en-US" sz="2400" err="1">
                <a:solidFill>
                  <a:srgbClr val="0067B7"/>
                </a:solidFill>
              </a:rPr>
              <a:t>Denormalize</a:t>
            </a:r>
            <a:r>
              <a:rPr lang="en-US" sz="2400">
                <a:solidFill>
                  <a:srgbClr val="0067B7"/>
                </a:solidFill>
              </a:rPr>
              <a:t> properties across documents</a:t>
            </a:r>
          </a:p>
        </p:txBody>
      </p:sp>
    </p:spTree>
    <p:extLst>
      <p:ext uri="{BB962C8B-B14F-4D97-AF65-F5344CB8AC3E}">
        <p14:creationId xmlns:p14="http://schemas.microsoft.com/office/powerpoint/2010/main" val="18251487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fontScale="90000"/>
          </a:bodyPr>
          <a:lstStyle/>
          <a:p>
            <a:r>
              <a:rPr lang="en-US" sz="4400"/>
              <a:t>Co-locating Entity Types</a:t>
            </a:r>
            <a:br>
              <a:rPr lang="en-US" sz="4400"/>
            </a:br>
            <a:r>
              <a:rPr lang="en-US" sz="3100">
                <a:latin typeface="Segoe UI Semilight" panose="020B0402040204020203" pitchFamily="34" charset="0"/>
                <a:cs typeface="Segoe UI Semilight" panose="020B0402040204020203" pitchFamily="34" charset="0"/>
              </a:rPr>
              <a:t>Relational vs. NoSQL</a:t>
            </a:r>
            <a:endParaRPr lang="en-US">
              <a:latin typeface="Segoe UI Semilight" panose="020B0402040204020203" pitchFamily="34" charset="0"/>
              <a:cs typeface="Segoe UI Semilight" panose="020B0402040204020203" pitchFamily="34" charset="0"/>
            </a:endParaRPr>
          </a:p>
        </p:txBody>
      </p:sp>
      <p:sp>
        <p:nvSpPr>
          <p:cNvPr id="7" name="Content Placeholder 3">
            <a:extLst>
              <a:ext uri="{FF2B5EF4-FFF2-40B4-BE49-F238E27FC236}">
                <a16:creationId xmlns:a16="http://schemas.microsoft.com/office/drawing/2014/main" id="{B9DF898E-F2E4-705E-4D10-EC7872E15879}"/>
              </a:ext>
            </a:extLst>
          </p:cNvPr>
          <p:cNvSpPr txBox="1">
            <a:spLocks/>
          </p:cNvSpPr>
          <p:nvPr/>
        </p:nvSpPr>
        <p:spPr>
          <a:xfrm>
            <a:off x="715509" y="1740128"/>
            <a:ext cx="10880726" cy="4819650"/>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310896" marR="0" lvl="0" indent="-310896" algn="l" defTabSz="932688"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s-MX"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 name="Content Placeholder 3">
            <a:extLst>
              <a:ext uri="{FF2B5EF4-FFF2-40B4-BE49-F238E27FC236}">
                <a16:creationId xmlns:a16="http://schemas.microsoft.com/office/drawing/2014/main" id="{089756B8-1CFF-3EFA-3405-9DBB472C4C8A}"/>
              </a:ext>
            </a:extLst>
          </p:cNvPr>
          <p:cNvSpPr txBox="1">
            <a:spLocks/>
          </p:cNvSpPr>
          <p:nvPr/>
        </p:nvSpPr>
        <p:spPr>
          <a:xfrm>
            <a:off x="867909" y="1892528"/>
            <a:ext cx="10880726" cy="4819650"/>
          </a:xfrm>
          <a:prstGeom prst="rect">
            <a:avLst/>
          </a:prstGeom>
        </p:spPr>
        <p:txBody>
          <a:bodyPr vert="horz" lIns="0" tIns="0" rIns="0" bIns="0" rtlCol="0">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310896" marR="0" lvl="1" indent="0" algn="l" defTabSz="932688" rtl="0" eaLnBrk="1" fontAlgn="auto" latinLnBrk="0" hangingPunct="1">
              <a:lnSpc>
                <a:spcPct val="100000"/>
              </a:lnSpc>
              <a:spcBef>
                <a:spcPts val="480"/>
              </a:spcBef>
              <a:spcAft>
                <a:spcPts val="0"/>
              </a:spcAft>
              <a:buClr>
                <a:srgbClr val="000000"/>
              </a:buClr>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aphicFrame>
        <p:nvGraphicFramePr>
          <p:cNvPr id="11" name="Diagram 10">
            <a:extLst>
              <a:ext uri="{FF2B5EF4-FFF2-40B4-BE49-F238E27FC236}">
                <a16:creationId xmlns:a16="http://schemas.microsoft.com/office/drawing/2014/main" id="{FF884C6F-8AA7-FB03-06F4-B9185C5C4FBD}"/>
              </a:ext>
            </a:extLst>
          </p:cNvPr>
          <p:cNvGraphicFramePr/>
          <p:nvPr>
            <p:extLst>
              <p:ext uri="{D42A27DB-BD31-4B8C-83A1-F6EECF244321}">
                <p14:modId xmlns:p14="http://schemas.microsoft.com/office/powerpoint/2010/main" val="732030935"/>
              </p:ext>
            </p:extLst>
          </p:nvPr>
        </p:nvGraphicFramePr>
        <p:xfrm>
          <a:off x="715507" y="1778424"/>
          <a:ext cx="10880725" cy="4625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22123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Co-locating Entity Types</a:t>
            </a:r>
          </a:p>
        </p:txBody>
      </p:sp>
      <p:sp>
        <p:nvSpPr>
          <p:cNvPr id="4" name="Text Placeholder 2">
            <a:extLst>
              <a:ext uri="{FF2B5EF4-FFF2-40B4-BE49-F238E27FC236}">
                <a16:creationId xmlns:a16="http://schemas.microsoft.com/office/drawing/2014/main" id="{539326B5-5921-030C-DF8C-D4D0F6994FFC}"/>
              </a:ext>
            </a:extLst>
          </p:cNvPr>
          <p:cNvSpPr txBox="1">
            <a:spLocks/>
          </p:cNvSpPr>
          <p:nvPr/>
        </p:nvSpPr>
        <p:spPr>
          <a:xfrm>
            <a:off x="585560" y="2243778"/>
            <a:ext cx="5686789" cy="333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solidFill>
                  <a:srgbClr val="0067B7"/>
                </a:solidFill>
                <a:latin typeface="Segoe UI Semibold" panose="020B0702040204020203" pitchFamily="34" charset="0"/>
                <a:cs typeface="Segoe UI Semibold" panose="020B0702040204020203" pitchFamily="34" charset="0"/>
              </a:rPr>
              <a:t>CONTAINERS</a:t>
            </a:r>
          </a:p>
          <a:p>
            <a:pPr marL="0" lvl="1" indent="0">
              <a:buFont typeface="Arial" panose="020B0604020202020204" pitchFamily="34" charset="0"/>
              <a:buNone/>
            </a:pPr>
            <a:r>
              <a:rPr lang="en-US" sz="1600">
                <a:latin typeface="Segoe UI Semilight" panose="020B0402040204020203" pitchFamily="34" charset="0"/>
                <a:cs typeface="Segoe UI Semilight" panose="020B0402040204020203" pitchFamily="34" charset="0"/>
              </a:rPr>
              <a:t>Containers do NOT enforce schemas</a:t>
            </a:r>
          </a:p>
          <a:p>
            <a:pPr marL="0" lvl="1" indent="0">
              <a:buNone/>
            </a:pPr>
            <a:r>
              <a:rPr lang="en-US" sz="1600">
                <a:latin typeface="Segoe UI Semilight" panose="020B0402040204020203" pitchFamily="34" charset="0"/>
                <a:cs typeface="Segoe UI Semilight" panose="020B0402040204020203" pitchFamily="34" charset="0"/>
              </a:rPr>
              <a:t>Annotate records with a “TYPE” property</a:t>
            </a:r>
          </a:p>
          <a:p>
            <a:pPr marL="0" lvl="1" indent="0">
              <a:buFont typeface="Arial" panose="020B0604020202020204" pitchFamily="34" charset="0"/>
              <a:buNone/>
            </a:pPr>
            <a:endParaRPr lang="en-US" sz="1600">
              <a:latin typeface="Segoe UI Semilight" panose="020B0402040204020203" pitchFamily="34" charset="0"/>
              <a:cs typeface="Segoe UI Semilight" panose="020B0402040204020203" pitchFamily="34" charset="0"/>
            </a:endParaRPr>
          </a:p>
          <a:p>
            <a:pPr marL="0" lvl="1" indent="0">
              <a:buFont typeface="Arial" panose="020B0604020202020204" pitchFamily="34" charset="0"/>
              <a:buNone/>
            </a:pPr>
            <a:endParaRPr lang="en-US" sz="1600">
              <a:latin typeface="Segoe UI Semilight" panose="020B0402040204020203" pitchFamily="34" charset="0"/>
              <a:cs typeface="Segoe UI Semilight" panose="020B0402040204020203" pitchFamily="34" charset="0"/>
            </a:endParaRPr>
          </a:p>
          <a:p>
            <a:pPr marL="0" lvl="1" indent="0">
              <a:buFont typeface="Arial" panose="020B0604020202020204" pitchFamily="34" charset="0"/>
              <a:buNone/>
            </a:pPr>
            <a:r>
              <a:rPr lang="en-US" sz="1600">
                <a:solidFill>
                  <a:srgbClr val="0067B7"/>
                </a:solidFill>
                <a:latin typeface="Segoe UI Semibold" panose="020B0702040204020203" pitchFamily="34" charset="0"/>
                <a:cs typeface="Segoe UI Semibold" panose="020B0702040204020203" pitchFamily="34" charset="0"/>
              </a:rPr>
              <a:t>CO-LOCATING TYPES IN THE SAME CONTAINER</a:t>
            </a:r>
          </a:p>
          <a:p>
            <a:pPr marL="0" lvl="1" indent="0">
              <a:buFont typeface="Arial" panose="020B0604020202020204" pitchFamily="34" charset="0"/>
              <a:buNone/>
            </a:pPr>
            <a:r>
              <a:rPr lang="en-US" sz="1600">
                <a:latin typeface="Segoe UI Semilight" panose="020B0402040204020203" pitchFamily="34" charset="0"/>
                <a:cs typeface="Segoe UI Semilight" panose="020B0402040204020203" pitchFamily="34" charset="0"/>
              </a:rPr>
              <a:t>Ability to query across multiple entity types with a single network request.</a:t>
            </a:r>
          </a:p>
          <a:p>
            <a:pPr marL="0" lvl="1" indent="0">
              <a:buFont typeface="Arial" panose="020B0604020202020204" pitchFamily="34" charset="0"/>
              <a:buNone/>
            </a:pPr>
            <a:endParaRPr lang="en-US" sz="1600">
              <a:latin typeface="Segoe UI Semilight" panose="020B0402040204020203" pitchFamily="34" charset="0"/>
              <a:cs typeface="Segoe UI Semilight" panose="020B0402040204020203" pitchFamily="34" charset="0"/>
            </a:endParaRPr>
          </a:p>
          <a:p>
            <a:pPr marL="0" lvl="1" indent="0">
              <a:buNone/>
            </a:pPr>
            <a:r>
              <a:rPr lang="en-US" sz="1600">
                <a:latin typeface="Segoe UI Semilight" panose="020B0402040204020203" pitchFamily="34" charset="0"/>
                <a:cs typeface="Segoe UI Semilight" panose="020B0402040204020203" pitchFamily="34" charset="0"/>
              </a:rPr>
              <a:t>Suitable when different entity types</a:t>
            </a:r>
          </a:p>
          <a:p>
            <a:pPr marL="285750" lvl="1" indent="-285750"/>
            <a:r>
              <a:rPr lang="en-US" sz="1600">
                <a:latin typeface="Segoe UI Semilight" panose="020B0402040204020203" pitchFamily="34" charset="0"/>
                <a:cs typeface="Segoe UI Semilight" panose="020B0402040204020203" pitchFamily="34" charset="0"/>
              </a:rPr>
              <a:t>Share similar access patterns</a:t>
            </a:r>
          </a:p>
          <a:p>
            <a:pPr marL="285750" lvl="1" indent="-285750"/>
            <a:r>
              <a:rPr lang="en-US" sz="1600">
                <a:latin typeface="Segoe UI Semilight" panose="020B0402040204020203" pitchFamily="34" charset="0"/>
                <a:cs typeface="Segoe UI Semilight" panose="020B0402040204020203" pitchFamily="34" charset="0"/>
              </a:rPr>
              <a:t>Share the same partition key</a:t>
            </a:r>
          </a:p>
          <a:p>
            <a:pPr marL="0" lvl="1" indent="0">
              <a:buFont typeface="Arial" panose="020B0604020202020204" pitchFamily="34" charset="0"/>
              <a:buNone/>
            </a:pPr>
            <a:endParaRPr lang="en-US" sz="1600">
              <a:latin typeface="Segoe UI Semilight" panose="020B0402040204020203" pitchFamily="34" charset="0"/>
              <a:cs typeface="Segoe UI Semilight" panose="020B0402040204020203" pitchFamily="34" charset="0"/>
            </a:endParaRPr>
          </a:p>
          <a:p>
            <a:pPr marL="0" lvl="1" indent="0">
              <a:buFont typeface="Arial" panose="020B0604020202020204" pitchFamily="34" charset="0"/>
              <a:buNone/>
            </a:pPr>
            <a:endParaRPr lang="en-US" sz="1600">
              <a:latin typeface="Segoe UI Semilight" panose="020B0402040204020203" pitchFamily="34" charset="0"/>
              <a:cs typeface="Segoe UI Semilight" panose="020B0402040204020203" pitchFamily="34" charset="0"/>
            </a:endParaRPr>
          </a:p>
        </p:txBody>
      </p:sp>
      <p:sp>
        <p:nvSpPr>
          <p:cNvPr id="17" name="Content Placeholder 12">
            <a:extLst>
              <a:ext uri="{FF2B5EF4-FFF2-40B4-BE49-F238E27FC236}">
                <a16:creationId xmlns:a16="http://schemas.microsoft.com/office/drawing/2014/main" id="{559F63B2-F803-03CE-1E58-A2FE63259A70}"/>
              </a:ext>
            </a:extLst>
          </p:cNvPr>
          <p:cNvSpPr txBox="1">
            <a:spLocks/>
          </p:cNvSpPr>
          <p:nvPr/>
        </p:nvSpPr>
        <p:spPr>
          <a:xfrm>
            <a:off x="7035698" y="1906605"/>
            <a:ext cx="3290751" cy="5248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a:solidFill>
                  <a:srgbClr val="505050"/>
                </a:solidFill>
                <a:latin typeface="Segoe UI Semilight"/>
                <a:ea typeface="Calibri" panose="020F0502020204030204" pitchFamily="34" charset="0"/>
              </a:rPr>
              <a:t>For example, we have two types of documents: cat and person.</a:t>
            </a:r>
            <a:endParaRPr lang="en-US" sz="1400">
              <a:solidFill>
                <a:srgbClr val="505050"/>
              </a:solidFill>
              <a:latin typeface="Segoe UI Semilight"/>
            </a:endParaRPr>
          </a:p>
        </p:txBody>
      </p:sp>
      <p:pic>
        <p:nvPicPr>
          <p:cNvPr id="19" name="Picture 18" descr="Document type: Cat">
            <a:extLst>
              <a:ext uri="{FF2B5EF4-FFF2-40B4-BE49-F238E27FC236}">
                <a16:creationId xmlns:a16="http://schemas.microsoft.com/office/drawing/2014/main" id="{78D137CF-3BD3-BDD0-1022-42A710B7AE16}"/>
              </a:ext>
            </a:extLst>
          </p:cNvPr>
          <p:cNvPicPr>
            <a:picLocks noChangeAspect="1"/>
          </p:cNvPicPr>
          <p:nvPr/>
        </p:nvPicPr>
        <p:blipFill>
          <a:blip r:embed="rId3">
            <a:alphaModFix amt="0"/>
          </a:blip>
          <a:stretch>
            <a:fillRect/>
          </a:stretch>
        </p:blipFill>
        <p:spPr>
          <a:xfrm>
            <a:off x="8156098" y="2580848"/>
            <a:ext cx="4035902" cy="2359356"/>
          </a:xfrm>
          <a:prstGeom prst="rect">
            <a:avLst/>
          </a:prstGeom>
        </p:spPr>
      </p:pic>
      <p:sp>
        <p:nvSpPr>
          <p:cNvPr id="20" name="Content Placeholder 15">
            <a:extLst>
              <a:ext uri="{FF2B5EF4-FFF2-40B4-BE49-F238E27FC236}">
                <a16:creationId xmlns:a16="http://schemas.microsoft.com/office/drawing/2014/main" id="{C7B704CE-1B77-1D93-6125-B86231683B24}"/>
              </a:ext>
            </a:extLst>
          </p:cNvPr>
          <p:cNvSpPr txBox="1">
            <a:spLocks/>
          </p:cNvSpPr>
          <p:nvPr/>
        </p:nvSpPr>
        <p:spPr>
          <a:xfrm>
            <a:off x="8705863" y="2574190"/>
            <a:ext cx="4035107" cy="2355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"id": "Ralph",</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"type": "Cat",</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a:t>
            </a:r>
            <a:r>
              <a:rPr lang="en-US" sz="1400" err="1">
                <a:solidFill>
                  <a:srgbClr val="505050"/>
                </a:solidFill>
                <a:latin typeface="Consolas" panose="020B0609020204030204" pitchFamily="49" charset="0"/>
                <a:ea typeface="Calibri" panose="020F0502020204030204" pitchFamily="34" charset="0"/>
              </a:rPr>
              <a:t>familyId</a:t>
            </a:r>
            <a:r>
              <a:rPr lang="en-US" sz="1400">
                <a:solidFill>
                  <a:srgbClr val="505050"/>
                </a:solidFill>
                <a:latin typeface="Consolas" panose="020B0609020204030204" pitchFamily="49" charset="0"/>
                <a:ea typeface="Calibri" panose="020F0502020204030204" pitchFamily="34" charset="0"/>
              </a:rPr>
              <a:t>": "Liu",</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"fur": {</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"length": "short",</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"color": "brown"</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Segoe UI"/>
            </a:endParaRPr>
          </a:p>
        </p:txBody>
      </p:sp>
      <p:sp>
        <p:nvSpPr>
          <p:cNvPr id="21" name="Rectangle 20" descr="&quot;type&quot;: &quot;Cat&quot; is emphasized.">
            <a:extLst>
              <a:ext uri="{FF2B5EF4-FFF2-40B4-BE49-F238E27FC236}">
                <a16:creationId xmlns:a16="http://schemas.microsoft.com/office/drawing/2014/main" id="{23619126-7496-2D83-EFA2-7A78AEEA3EB2}"/>
              </a:ext>
              <a:ext uri="{C183D7F6-B498-43B3-948B-1728B52AA6E4}">
                <adec:decorative xmlns:adec="http://schemas.microsoft.com/office/drawing/2017/decorative" val="0"/>
              </a:ext>
            </a:extLst>
          </p:cNvPr>
          <p:cNvSpPr/>
          <p:nvPr/>
        </p:nvSpPr>
        <p:spPr bwMode="auto">
          <a:xfrm>
            <a:off x="9644572" y="3120536"/>
            <a:ext cx="1968284" cy="302217"/>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Content Placeholder 16">
            <a:extLst>
              <a:ext uri="{FF2B5EF4-FFF2-40B4-BE49-F238E27FC236}">
                <a16:creationId xmlns:a16="http://schemas.microsoft.com/office/drawing/2014/main" id="{29C9E209-D684-12F0-4C7B-2694AAF592FC}"/>
              </a:ext>
            </a:extLst>
          </p:cNvPr>
          <p:cNvSpPr txBox="1">
            <a:spLocks/>
          </p:cNvSpPr>
          <p:nvPr/>
        </p:nvSpPr>
        <p:spPr>
          <a:xfrm>
            <a:off x="6532747" y="4761661"/>
            <a:ext cx="4536196" cy="590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8193" indent="0" algn="ctr">
              <a:spcBef>
                <a:spcPts val="0"/>
              </a:spcBef>
              <a:buFont typeface="Arial" panose="020B0604020202020204" pitchFamily="34" charset="0"/>
              <a:buNone/>
            </a:pPr>
            <a:r>
              <a:rPr lang="en-US" sz="1200">
                <a:solidFill>
                  <a:srgbClr val="505050"/>
                </a:solidFill>
                <a:latin typeface="Segoe UI Semilight"/>
                <a:ea typeface="Calibri" panose="020F0502020204030204" pitchFamily="34" charset="0"/>
              </a:rPr>
              <a:t>We can query both types of documents without needing a JOIN simply by running a query without a filter on type:</a:t>
            </a:r>
          </a:p>
        </p:txBody>
      </p:sp>
      <p:sp>
        <p:nvSpPr>
          <p:cNvPr id="23" name="Content Placeholder 17">
            <a:extLst>
              <a:ext uri="{FF2B5EF4-FFF2-40B4-BE49-F238E27FC236}">
                <a16:creationId xmlns:a16="http://schemas.microsoft.com/office/drawing/2014/main" id="{2C9CFE3D-DA95-430B-DE53-AEE02F9D25EA}"/>
              </a:ext>
            </a:extLst>
          </p:cNvPr>
          <p:cNvSpPr txBox="1">
            <a:spLocks/>
          </p:cNvSpPr>
          <p:nvPr/>
        </p:nvSpPr>
        <p:spPr>
          <a:xfrm>
            <a:off x="6745416" y="5357833"/>
            <a:ext cx="4451411" cy="3597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400">
                <a:solidFill>
                  <a:srgbClr val="505050"/>
                </a:solidFill>
                <a:latin typeface="Consolas" panose="020B0609020204030204" pitchFamily="49" charset="0"/>
              </a:rPr>
              <a:t>SELECT * FROM c WHERE </a:t>
            </a:r>
            <a:r>
              <a:rPr lang="en-US" sz="1400" err="1">
                <a:solidFill>
                  <a:srgbClr val="505050"/>
                </a:solidFill>
                <a:latin typeface="Consolas" panose="020B0609020204030204" pitchFamily="49" charset="0"/>
              </a:rPr>
              <a:t>c.familyId</a:t>
            </a:r>
            <a:r>
              <a:rPr lang="en-US" sz="1400">
                <a:solidFill>
                  <a:srgbClr val="505050"/>
                </a:solidFill>
                <a:latin typeface="Consolas" panose="020B0609020204030204" pitchFamily="49" charset="0"/>
              </a:rPr>
              <a:t> = "Liu"</a:t>
            </a:r>
            <a:endParaRPr lang="en-US" sz="1400" b="1">
              <a:solidFill>
                <a:srgbClr val="505050"/>
              </a:solidFill>
              <a:latin typeface="Consolas" panose="020B0609020204030204" pitchFamily="49" charset="0"/>
            </a:endParaRPr>
          </a:p>
        </p:txBody>
      </p:sp>
      <p:sp>
        <p:nvSpPr>
          <p:cNvPr id="24" name="Content Placeholder 18">
            <a:extLst>
              <a:ext uri="{FF2B5EF4-FFF2-40B4-BE49-F238E27FC236}">
                <a16:creationId xmlns:a16="http://schemas.microsoft.com/office/drawing/2014/main" id="{5F7667F7-9721-0E60-5453-6751144CA17A}"/>
              </a:ext>
            </a:extLst>
          </p:cNvPr>
          <p:cNvSpPr txBox="1">
            <a:spLocks/>
          </p:cNvSpPr>
          <p:nvPr/>
        </p:nvSpPr>
        <p:spPr>
          <a:xfrm>
            <a:off x="5838484" y="5804370"/>
            <a:ext cx="6270383" cy="4776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200">
                <a:solidFill>
                  <a:srgbClr val="505050"/>
                </a:solidFill>
                <a:latin typeface="Segoe UI Semilight"/>
              </a:rPr>
              <a:t>If we wanted to filter on type = “Person”, we can simply add a filter on type to our query:</a:t>
            </a:r>
          </a:p>
        </p:txBody>
      </p:sp>
      <p:sp>
        <p:nvSpPr>
          <p:cNvPr id="25" name="Content Placeholder 19">
            <a:extLst>
              <a:ext uri="{FF2B5EF4-FFF2-40B4-BE49-F238E27FC236}">
                <a16:creationId xmlns:a16="http://schemas.microsoft.com/office/drawing/2014/main" id="{7695C376-4309-A0A1-FB46-6D9FEF3D6368}"/>
              </a:ext>
            </a:extLst>
          </p:cNvPr>
          <p:cNvSpPr txBox="1">
            <a:spLocks/>
          </p:cNvSpPr>
          <p:nvPr/>
        </p:nvSpPr>
        <p:spPr>
          <a:xfrm>
            <a:off x="5597843" y="6202771"/>
            <a:ext cx="6746557" cy="5103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400">
                <a:solidFill>
                  <a:srgbClr val="505050"/>
                </a:solidFill>
                <a:latin typeface="Consolas" panose="020B0609020204030204" pitchFamily="49" charset="0"/>
              </a:rPr>
              <a:t>SELECT * FROM c WHERE c.familyId = "Liu" </a:t>
            </a:r>
            <a:r>
              <a:rPr lang="en-US" sz="1400" b="1">
                <a:solidFill>
                  <a:srgbClr val="D83B01"/>
                </a:solidFill>
                <a:latin typeface="Consolas" panose="020B0609020204030204" pitchFamily="49" charset="0"/>
              </a:rPr>
              <a:t>AND c.type = "Person"</a:t>
            </a:r>
          </a:p>
        </p:txBody>
      </p:sp>
      <p:sp>
        <p:nvSpPr>
          <p:cNvPr id="26" name="Content Placeholder 14">
            <a:extLst>
              <a:ext uri="{FF2B5EF4-FFF2-40B4-BE49-F238E27FC236}">
                <a16:creationId xmlns:a16="http://schemas.microsoft.com/office/drawing/2014/main" id="{3BF406C2-56C0-E5F8-AC08-004BD383CB8C}"/>
              </a:ext>
            </a:extLst>
          </p:cNvPr>
          <p:cNvSpPr txBox="1">
            <a:spLocks/>
          </p:cNvSpPr>
          <p:nvPr/>
        </p:nvSpPr>
        <p:spPr>
          <a:xfrm>
            <a:off x="5275549" y="2754429"/>
            <a:ext cx="4034491" cy="1512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"id": "Andrew",</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"type": "Person",</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a:t>
            </a:r>
            <a:r>
              <a:rPr lang="en-US" sz="1400" err="1">
                <a:solidFill>
                  <a:srgbClr val="505050"/>
                </a:solidFill>
                <a:latin typeface="Consolas" panose="020B0609020204030204" pitchFamily="49" charset="0"/>
                <a:ea typeface="Calibri" panose="020F0502020204030204" pitchFamily="34" charset="0"/>
              </a:rPr>
              <a:t>familyId</a:t>
            </a:r>
            <a:r>
              <a:rPr lang="en-US" sz="1400">
                <a:solidFill>
                  <a:srgbClr val="505050"/>
                </a:solidFill>
                <a:latin typeface="Consolas" panose="020B0609020204030204" pitchFamily="49" charset="0"/>
                <a:ea typeface="Calibri" panose="020F0502020204030204" pitchFamily="34" charset="0"/>
              </a:rPr>
              <a:t>": "Liu",</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   "</a:t>
            </a:r>
            <a:r>
              <a:rPr lang="en-US" sz="1400" err="1">
                <a:solidFill>
                  <a:srgbClr val="505050"/>
                </a:solidFill>
                <a:latin typeface="Consolas" panose="020B0609020204030204" pitchFamily="49" charset="0"/>
                <a:ea typeface="Calibri" panose="020F0502020204030204" pitchFamily="34" charset="0"/>
              </a:rPr>
              <a:t>worksOn</a:t>
            </a:r>
            <a:r>
              <a:rPr lang="en-US" sz="1400">
                <a:solidFill>
                  <a:srgbClr val="505050"/>
                </a:solidFill>
                <a:latin typeface="Consolas" panose="020B0609020204030204" pitchFamily="49" charset="0"/>
                <a:ea typeface="Calibri" panose="020F0502020204030204" pitchFamily="34" charset="0"/>
              </a:rPr>
              <a:t>": "Azure Cosmos DB"</a:t>
            </a:r>
            <a:endParaRPr lang="en-US" sz="1400">
              <a:solidFill>
                <a:srgbClr val="505050"/>
              </a:solidFill>
              <a:latin typeface="Calibri" panose="020F0502020204030204" pitchFamily="34" charset="0"/>
              <a:ea typeface="Calibri" panose="020F0502020204030204" pitchFamily="34" charset="0"/>
            </a:endParaRPr>
          </a:p>
          <a:p>
            <a:pPr marL="672290" indent="0">
              <a:spcBef>
                <a:spcPts val="0"/>
              </a:spcBef>
              <a:buFont typeface="Arial" panose="020B0604020202020204" pitchFamily="34" charset="0"/>
              <a:buNone/>
            </a:pPr>
            <a:r>
              <a:rPr lang="en-US" sz="1400">
                <a:solidFill>
                  <a:srgbClr val="505050"/>
                </a:solidFill>
                <a:latin typeface="Consolas" panose="020B0609020204030204" pitchFamily="49" charset="0"/>
                <a:ea typeface="Calibri" panose="020F0502020204030204" pitchFamily="34" charset="0"/>
              </a:rPr>
              <a:t>}</a:t>
            </a:r>
            <a:endParaRPr lang="en-US" sz="1400">
              <a:solidFill>
                <a:srgbClr val="505050"/>
              </a:solidFill>
              <a:latin typeface="Calibri" panose="020F0502020204030204" pitchFamily="34" charset="0"/>
              <a:ea typeface="Calibri" panose="020F0502020204030204" pitchFamily="34" charset="0"/>
            </a:endParaRPr>
          </a:p>
        </p:txBody>
      </p:sp>
      <p:sp>
        <p:nvSpPr>
          <p:cNvPr id="27" name="Rectangle 26" descr="&quot;type&quot;: &quot;Person&quot; is emphasized.">
            <a:extLst>
              <a:ext uri="{FF2B5EF4-FFF2-40B4-BE49-F238E27FC236}">
                <a16:creationId xmlns:a16="http://schemas.microsoft.com/office/drawing/2014/main" id="{33A495AA-AE9B-B965-EB19-629152F21327}"/>
              </a:ext>
              <a:ext uri="{C183D7F6-B498-43B3-948B-1728B52AA6E4}">
                <adec:decorative xmlns:adec="http://schemas.microsoft.com/office/drawing/2017/decorative" val="0"/>
              </a:ext>
            </a:extLst>
          </p:cNvPr>
          <p:cNvSpPr/>
          <p:nvPr/>
        </p:nvSpPr>
        <p:spPr bwMode="auto">
          <a:xfrm>
            <a:off x="6134471" y="3124203"/>
            <a:ext cx="1968284" cy="302217"/>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95095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To Embed Or To Reference?</a:t>
            </a:r>
          </a:p>
        </p:txBody>
      </p:sp>
      <p:pic>
        <p:nvPicPr>
          <p:cNvPr id="18" name="Picture 17" descr="A screenshot of a cell phone&#10;&#10;Description automatically generated">
            <a:extLst>
              <a:ext uri="{FF2B5EF4-FFF2-40B4-BE49-F238E27FC236}">
                <a16:creationId xmlns:a16="http://schemas.microsoft.com/office/drawing/2014/main" id="{A57F3F40-67C9-2FCA-85A3-A68024D1BB7D}"/>
              </a:ext>
            </a:extLst>
          </p:cNvPr>
          <p:cNvPicPr>
            <a:picLocks noChangeAspect="1"/>
          </p:cNvPicPr>
          <p:nvPr/>
        </p:nvPicPr>
        <p:blipFill>
          <a:blip r:embed="rId3"/>
          <a:stretch>
            <a:fillRect/>
          </a:stretch>
        </p:blipFill>
        <p:spPr>
          <a:xfrm>
            <a:off x="5763924" y="1098528"/>
            <a:ext cx="4882737" cy="2242316"/>
          </a:xfrm>
          <a:prstGeom prst="rect">
            <a:avLst/>
          </a:prstGeom>
        </p:spPr>
      </p:pic>
      <p:grpSp>
        <p:nvGrpSpPr>
          <p:cNvPr id="9" name="Group 8">
            <a:extLst>
              <a:ext uri="{FF2B5EF4-FFF2-40B4-BE49-F238E27FC236}">
                <a16:creationId xmlns:a16="http://schemas.microsoft.com/office/drawing/2014/main" id="{379507D3-D855-724D-DEDA-A38A06B588B0}"/>
              </a:ext>
            </a:extLst>
          </p:cNvPr>
          <p:cNvGrpSpPr/>
          <p:nvPr/>
        </p:nvGrpSpPr>
        <p:grpSpPr>
          <a:xfrm>
            <a:off x="4440888" y="3779659"/>
            <a:ext cx="7237111" cy="2788830"/>
            <a:chOff x="447689" y="3902528"/>
            <a:chExt cx="7237111" cy="2788830"/>
          </a:xfrm>
        </p:grpSpPr>
        <p:sp>
          <p:nvSpPr>
            <p:cNvPr id="14" name="Rectangle: Folded Corner 13">
              <a:extLst>
                <a:ext uri="{FF2B5EF4-FFF2-40B4-BE49-F238E27FC236}">
                  <a16:creationId xmlns:a16="http://schemas.microsoft.com/office/drawing/2014/main" id="{5FDA1440-E8D6-6544-BA7F-2E47AF7B57CC}"/>
                </a:ext>
              </a:extLst>
            </p:cNvPr>
            <p:cNvSpPr/>
            <p:nvPr/>
          </p:nvSpPr>
          <p:spPr bwMode="auto">
            <a:xfrm>
              <a:off x="447690" y="3902528"/>
              <a:ext cx="2311153" cy="175804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"id":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"title":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firstName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lastName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emailAddress</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phoneNumber</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creationDate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Courier New" panose="02070309020205020404" pitchFamily="49" charset="0"/>
                </a:rPr>
                <a:t>}</a:t>
              </a:r>
            </a:p>
          </p:txBody>
        </p:sp>
        <p:sp>
          <p:nvSpPr>
            <p:cNvPr id="15" name="Rectangle: Folded Corner 14">
              <a:extLst>
                <a:ext uri="{FF2B5EF4-FFF2-40B4-BE49-F238E27FC236}">
                  <a16:creationId xmlns:a16="http://schemas.microsoft.com/office/drawing/2014/main" id="{1916459A-D6BC-E613-0AFA-88944276D387}"/>
                </a:ext>
              </a:extLst>
            </p:cNvPr>
            <p:cNvSpPr/>
            <p:nvPr/>
          </p:nvSpPr>
          <p:spPr bwMode="auto">
            <a:xfrm>
              <a:off x="3159147" y="3902530"/>
              <a:ext cx="2062674" cy="192677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"id":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customerId</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"addressLine1":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"addressLine2":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"state":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zipCode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"country":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p>
          </p:txBody>
        </p:sp>
        <p:sp>
          <p:nvSpPr>
            <p:cNvPr id="16" name="Rectangle: Folded Corner 15">
              <a:extLst>
                <a:ext uri="{FF2B5EF4-FFF2-40B4-BE49-F238E27FC236}">
                  <a16:creationId xmlns:a16="http://schemas.microsoft.com/office/drawing/2014/main" id="{985F9A3B-8A81-5F75-8160-14B1CED1DF00}"/>
                </a:ext>
              </a:extLst>
            </p:cNvPr>
            <p:cNvSpPr/>
            <p:nvPr/>
          </p:nvSpPr>
          <p:spPr bwMode="auto">
            <a:xfrm>
              <a:off x="5622125" y="3902528"/>
              <a:ext cx="2062675" cy="1311729"/>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"id":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customerId</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"hash":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"salt":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p>
          </p:txBody>
        </p:sp>
        <p:sp>
          <p:nvSpPr>
            <p:cNvPr id="28" name="Rectangle 27">
              <a:extLst>
                <a:ext uri="{FF2B5EF4-FFF2-40B4-BE49-F238E27FC236}">
                  <a16:creationId xmlns:a16="http://schemas.microsoft.com/office/drawing/2014/main" id="{179000D2-2136-5229-3E4E-B90CA1D58089}"/>
                </a:ext>
              </a:extLst>
            </p:cNvPr>
            <p:cNvSpPr/>
            <p:nvPr/>
          </p:nvSpPr>
          <p:spPr bwMode="auto">
            <a:xfrm>
              <a:off x="447689" y="4189064"/>
              <a:ext cx="2311153" cy="233266"/>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CE41BDB4-FF2D-8CB1-4E78-A2417D0A48B8}"/>
                </a:ext>
              </a:extLst>
            </p:cNvPr>
            <p:cNvSpPr/>
            <p:nvPr/>
          </p:nvSpPr>
          <p:spPr bwMode="auto">
            <a:xfrm>
              <a:off x="3159146" y="4359573"/>
              <a:ext cx="2062674" cy="233266"/>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E07D308-DCDC-ED36-2C44-F6F801595B2E}"/>
                </a:ext>
              </a:extLst>
            </p:cNvPr>
            <p:cNvSpPr/>
            <p:nvPr/>
          </p:nvSpPr>
          <p:spPr bwMode="auto">
            <a:xfrm>
              <a:off x="5622125" y="4359573"/>
              <a:ext cx="2062674" cy="233266"/>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0FA7AE0A-DA39-468C-4D43-76DC05ADEC6F}"/>
                </a:ext>
              </a:extLst>
            </p:cNvPr>
            <p:cNvCxnSpPr>
              <a:cxnSpLocks/>
              <a:stCxn id="28" idx="3"/>
              <a:endCxn id="29" idx="1"/>
            </p:cNvCxnSpPr>
            <p:nvPr/>
          </p:nvCxnSpPr>
          <p:spPr>
            <a:xfrm>
              <a:off x="2758842" y="4305697"/>
              <a:ext cx="400304" cy="170509"/>
            </a:xfrm>
            <a:prstGeom prst="bentConnector3">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A298FD7-EC9B-FDE0-DD38-18DA656460F3}"/>
                </a:ext>
              </a:extLst>
            </p:cNvPr>
            <p:cNvCxnSpPr>
              <a:cxnSpLocks/>
              <a:stCxn id="29" idx="3"/>
              <a:endCxn id="30" idx="1"/>
            </p:cNvCxnSpPr>
            <p:nvPr/>
          </p:nvCxnSpPr>
          <p:spPr>
            <a:xfrm>
              <a:off x="5221820" y="4476206"/>
              <a:ext cx="400305" cy="12700"/>
            </a:xfrm>
            <a:prstGeom prst="bentConnector3">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E8FC3CE3-7807-BBE3-AA32-7367EB23AB1D}"/>
                </a:ext>
              </a:extLst>
            </p:cNvPr>
            <p:cNvGrpSpPr/>
            <p:nvPr/>
          </p:nvGrpSpPr>
          <p:grpSpPr>
            <a:xfrm>
              <a:off x="2363946" y="5982878"/>
              <a:ext cx="1963125" cy="708480"/>
              <a:chOff x="544036" y="1574153"/>
              <a:chExt cx="7616507" cy="708480"/>
            </a:xfrm>
          </p:grpSpPr>
          <p:sp>
            <p:nvSpPr>
              <p:cNvPr id="44" name="Rectangle: Rounded Corners 43">
                <a:extLst>
                  <a:ext uri="{FF2B5EF4-FFF2-40B4-BE49-F238E27FC236}">
                    <a16:creationId xmlns:a16="http://schemas.microsoft.com/office/drawing/2014/main" id="{C1BE4BC5-472B-3AD9-0705-FD7784DC523A}"/>
                  </a:ext>
                </a:extLst>
              </p:cNvPr>
              <p:cNvSpPr/>
              <p:nvPr/>
            </p:nvSpPr>
            <p:spPr>
              <a:xfrm>
                <a:off x="544036" y="1574153"/>
                <a:ext cx="7616507" cy="708480"/>
              </a:xfrm>
              <a:prstGeom prst="roundRect">
                <a:avLst/>
              </a:prstGeom>
              <a:solidFill>
                <a:srgbClr val="243A5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5" name="Rectangle: Rounded Corners 4">
                <a:extLst>
                  <a:ext uri="{FF2B5EF4-FFF2-40B4-BE49-F238E27FC236}">
                    <a16:creationId xmlns:a16="http://schemas.microsoft.com/office/drawing/2014/main" id="{C70754B6-F91A-AF6D-D8AE-367C1EE44A5F}"/>
                  </a:ext>
                </a:extLst>
              </p:cNvPr>
              <p:cNvSpPr txBox="1"/>
              <p:nvPr/>
            </p:nvSpPr>
            <p:spPr>
              <a:xfrm>
                <a:off x="578621" y="1608738"/>
                <a:ext cx="7547337"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7886" tIns="0" rIns="287886" bIns="0" numCol="1" spcCol="1270" anchor="ctr" anchorCtr="0">
                <a:noAutofit/>
              </a:bodyPr>
              <a:lstStyle/>
              <a:p>
                <a:pPr marL="0" lvl="0" indent="0" algn="ctr" defTabSz="1066800">
                  <a:lnSpc>
                    <a:spcPct val="90000"/>
                  </a:lnSpc>
                  <a:spcBef>
                    <a:spcPct val="0"/>
                  </a:spcBef>
                  <a:spcAft>
                    <a:spcPct val="35000"/>
                  </a:spcAft>
                  <a:buNone/>
                </a:pPr>
                <a:r>
                  <a:rPr lang="en-US" sz="2400" kern="1200">
                    <a:latin typeface="Segoe UI" panose="020B0502040204020203" pitchFamily="34" charset="0"/>
                    <a:cs typeface="Segoe UI" panose="020B0502040204020203" pitchFamily="34" charset="0"/>
                  </a:rPr>
                  <a:t>Reference</a:t>
                </a:r>
              </a:p>
            </p:txBody>
          </p:sp>
        </p:grpSp>
      </p:grpSp>
      <p:grpSp>
        <p:nvGrpSpPr>
          <p:cNvPr id="10" name="Group 9">
            <a:extLst>
              <a:ext uri="{FF2B5EF4-FFF2-40B4-BE49-F238E27FC236}">
                <a16:creationId xmlns:a16="http://schemas.microsoft.com/office/drawing/2014/main" id="{D93C9EE3-D7DC-64F5-E165-B62AEBC45FFB}"/>
              </a:ext>
            </a:extLst>
          </p:cNvPr>
          <p:cNvGrpSpPr/>
          <p:nvPr/>
        </p:nvGrpSpPr>
        <p:grpSpPr>
          <a:xfrm>
            <a:off x="580875" y="2010282"/>
            <a:ext cx="2234366" cy="4667854"/>
            <a:chOff x="9433158" y="2059267"/>
            <a:chExt cx="2234366" cy="4667854"/>
          </a:xfrm>
        </p:grpSpPr>
        <p:sp>
          <p:nvSpPr>
            <p:cNvPr id="8" name="Rectangle: Folded Corner 7">
              <a:extLst>
                <a:ext uri="{FF2B5EF4-FFF2-40B4-BE49-F238E27FC236}">
                  <a16:creationId xmlns:a16="http://schemas.microsoft.com/office/drawing/2014/main" id="{41EA170D-43D4-816D-E9F2-6B6B42C49A39}"/>
                </a:ext>
              </a:extLst>
            </p:cNvPr>
            <p:cNvSpPr/>
            <p:nvPr/>
          </p:nvSpPr>
          <p:spPr bwMode="auto">
            <a:xfrm>
              <a:off x="9433158" y="2059267"/>
              <a:ext cx="2234366" cy="377003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"id":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"title":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"firstName":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"lastName":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"emailAddress":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"phoneNumber":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"creationDate":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"addresses":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"addressLine1":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"addressLine2":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"city":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"state":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"zipCode":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"country":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"password":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"hash":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"salt":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p>
            <a:p>
              <a:pPr defTabSz="931819" fontAlgn="base">
                <a:spcBef>
                  <a:spcPct val="0"/>
                </a:spcBef>
                <a:spcAft>
                  <a:spcPct val="0"/>
                </a:spcAft>
              </a:pPr>
              <a:r>
                <a:rPr lang="en-US" sz="11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grpSp>
          <p:nvGrpSpPr>
            <p:cNvPr id="46" name="Group 45">
              <a:extLst>
                <a:ext uri="{FF2B5EF4-FFF2-40B4-BE49-F238E27FC236}">
                  <a16:creationId xmlns:a16="http://schemas.microsoft.com/office/drawing/2014/main" id="{AD60DD86-99BB-6964-3D73-59A9DD540B0D}"/>
                </a:ext>
              </a:extLst>
            </p:cNvPr>
            <p:cNvGrpSpPr/>
            <p:nvPr/>
          </p:nvGrpSpPr>
          <p:grpSpPr>
            <a:xfrm>
              <a:off x="9568778" y="6018641"/>
              <a:ext cx="1963125" cy="708480"/>
              <a:chOff x="544036" y="1574153"/>
              <a:chExt cx="7616507" cy="708480"/>
            </a:xfrm>
          </p:grpSpPr>
          <p:sp>
            <p:nvSpPr>
              <p:cNvPr id="47" name="Rectangle: Rounded Corners 46">
                <a:extLst>
                  <a:ext uri="{FF2B5EF4-FFF2-40B4-BE49-F238E27FC236}">
                    <a16:creationId xmlns:a16="http://schemas.microsoft.com/office/drawing/2014/main" id="{F3C4E2A6-2408-3A0A-3A88-4E224AA3F1DB}"/>
                  </a:ext>
                </a:extLst>
              </p:cNvPr>
              <p:cNvSpPr/>
              <p:nvPr/>
            </p:nvSpPr>
            <p:spPr>
              <a:xfrm>
                <a:off x="544036" y="1574153"/>
                <a:ext cx="7616507" cy="708480"/>
              </a:xfrm>
              <a:prstGeom prst="roundRect">
                <a:avLst/>
              </a:prstGeom>
              <a:solidFill>
                <a:srgbClr val="243A5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C6958397-1547-DF69-E204-D00A364125FD}"/>
                  </a:ext>
                </a:extLst>
              </p:cNvPr>
              <p:cNvSpPr txBox="1"/>
              <p:nvPr/>
            </p:nvSpPr>
            <p:spPr>
              <a:xfrm>
                <a:off x="578621" y="1608738"/>
                <a:ext cx="7547337"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87886" tIns="0" rIns="287886" bIns="0" numCol="1" spcCol="1270" anchor="ctr" anchorCtr="0">
                <a:noAutofit/>
              </a:bodyPr>
              <a:lstStyle/>
              <a:p>
                <a:pPr marL="0" lvl="0" indent="0" algn="ctr" defTabSz="1066800">
                  <a:lnSpc>
                    <a:spcPct val="90000"/>
                  </a:lnSpc>
                  <a:spcBef>
                    <a:spcPct val="0"/>
                  </a:spcBef>
                  <a:spcAft>
                    <a:spcPct val="35000"/>
                  </a:spcAft>
                  <a:buNone/>
                </a:pPr>
                <a:r>
                  <a:rPr lang="en-US" sz="2400" kern="1200">
                    <a:latin typeface="Segoe UI" panose="020B0502040204020203" pitchFamily="34" charset="0"/>
                    <a:cs typeface="Segoe UI" panose="020B0502040204020203" pitchFamily="34" charset="0"/>
                  </a:rPr>
                  <a:t>Embed</a:t>
                </a:r>
              </a:p>
            </p:txBody>
          </p:sp>
        </p:grpSp>
      </p:grpSp>
    </p:spTree>
    <p:extLst>
      <p:ext uri="{BB962C8B-B14F-4D97-AF65-F5344CB8AC3E}">
        <p14:creationId xmlns:p14="http://schemas.microsoft.com/office/powerpoint/2010/main" val="13993241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Arrow: Up-Down 94">
            <a:extLst>
              <a:ext uri="{FF2B5EF4-FFF2-40B4-BE49-F238E27FC236}">
                <a16:creationId xmlns:a16="http://schemas.microsoft.com/office/drawing/2014/main" id="{37F40D81-D9B8-4827-B9D6-169FE44020DB}"/>
              </a:ext>
            </a:extLst>
          </p:cNvPr>
          <p:cNvSpPr/>
          <p:nvPr/>
        </p:nvSpPr>
        <p:spPr bwMode="auto">
          <a:xfrm>
            <a:off x="5886588" y="3420161"/>
            <a:ext cx="418827" cy="95188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D30ED74-5FF9-46EE-85A5-479B8BB12074}"/>
              </a:ext>
            </a:extLst>
          </p:cNvPr>
          <p:cNvSpPr>
            <a:spLocks noGrp="1"/>
          </p:cNvSpPr>
          <p:nvPr>
            <p:ph type="title"/>
          </p:nvPr>
        </p:nvSpPr>
        <p:spPr>
          <a:xfrm>
            <a:off x="591849" y="459136"/>
            <a:ext cx="11011346" cy="553637"/>
          </a:xfrm>
        </p:spPr>
        <p:txBody>
          <a:bodyPr>
            <a:normAutofit fontScale="90000"/>
          </a:bodyPr>
          <a:lstStyle/>
          <a:p>
            <a:r>
              <a:rPr lang="en-US"/>
              <a:t>What is Azure Cosmos DB?</a:t>
            </a:r>
          </a:p>
        </p:txBody>
      </p:sp>
      <p:sp>
        <p:nvSpPr>
          <p:cNvPr id="35" name="Content Placeholder 2">
            <a:extLst>
              <a:ext uri="{FF2B5EF4-FFF2-40B4-BE49-F238E27FC236}">
                <a16:creationId xmlns:a16="http://schemas.microsoft.com/office/drawing/2014/main" id="{6FB58E72-0802-4491-9A57-8FCEA50C3F44}"/>
              </a:ext>
            </a:extLst>
          </p:cNvPr>
          <p:cNvSpPr txBox="1">
            <a:spLocks/>
          </p:cNvSpPr>
          <p:nvPr/>
        </p:nvSpPr>
        <p:spPr>
          <a:xfrm>
            <a:off x="4175915" y="1261119"/>
            <a:ext cx="3840170" cy="4921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089">
              <a:buNone/>
            </a:pPr>
            <a:r>
              <a:rPr lang="en-US" sz="3198">
                <a:solidFill>
                  <a:srgbClr val="0078D3"/>
                </a:solidFill>
                <a:latin typeface="Segoe UI"/>
              </a:rPr>
              <a:t>horizontally</a:t>
            </a:r>
            <a:r>
              <a:rPr lang="en-US" sz="3198">
                <a:solidFill>
                  <a:srgbClr val="D83B01">
                    <a:lumMod val="60000"/>
                    <a:lumOff val="40000"/>
                  </a:srgbClr>
                </a:solidFill>
                <a:latin typeface="Segoe UI"/>
              </a:rPr>
              <a:t> </a:t>
            </a:r>
            <a:r>
              <a:rPr lang="en-US" sz="3198">
                <a:solidFill>
                  <a:srgbClr val="0078D3"/>
                </a:solidFill>
                <a:latin typeface="Segoe UI"/>
              </a:rPr>
              <a:t>scalable</a:t>
            </a:r>
          </a:p>
        </p:txBody>
      </p:sp>
      <p:sp>
        <p:nvSpPr>
          <p:cNvPr id="45" name="Arrow: Up-Down 44">
            <a:extLst>
              <a:ext uri="{FF2B5EF4-FFF2-40B4-BE49-F238E27FC236}">
                <a16:creationId xmlns:a16="http://schemas.microsoft.com/office/drawing/2014/main" id="{667829E5-5E34-4808-AFCF-124D7636D76E}"/>
              </a:ext>
            </a:extLst>
          </p:cNvPr>
          <p:cNvSpPr/>
          <p:nvPr/>
        </p:nvSpPr>
        <p:spPr bwMode="auto">
          <a:xfrm>
            <a:off x="5886588" y="1822382"/>
            <a:ext cx="418827" cy="95188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Content Placeholder 2">
            <a:extLst>
              <a:ext uri="{FF2B5EF4-FFF2-40B4-BE49-F238E27FC236}">
                <a16:creationId xmlns:a16="http://schemas.microsoft.com/office/drawing/2014/main" id="{A89D2CDE-BF52-4000-8305-F05340F0119B}"/>
              </a:ext>
            </a:extLst>
          </p:cNvPr>
          <p:cNvSpPr>
            <a:spLocks noGrp="1"/>
          </p:cNvSpPr>
          <p:nvPr>
            <p:ph sz="quarter" idx="10"/>
          </p:nvPr>
        </p:nvSpPr>
        <p:spPr>
          <a:xfrm>
            <a:off x="588106" y="5956891"/>
            <a:ext cx="11011664" cy="492122"/>
          </a:xfrm>
        </p:spPr>
        <p:txBody>
          <a:bodyPr>
            <a:normAutofit lnSpcReduction="10000"/>
          </a:bodyPr>
          <a:lstStyle/>
          <a:p>
            <a:pPr marL="0" indent="0" algn="ctr">
              <a:buNone/>
            </a:pPr>
            <a:r>
              <a:rPr lang="en-US" sz="3198"/>
              <a:t>Unlimited storage capacity</a:t>
            </a:r>
            <a:endParaRPr lang="en-US" sz="3198">
              <a:solidFill>
                <a:schemeClr val="accent3">
                  <a:lumMod val="60000"/>
                  <a:lumOff val="40000"/>
                </a:schemeClr>
              </a:solidFill>
            </a:endParaRPr>
          </a:p>
        </p:txBody>
      </p:sp>
      <p:sp>
        <p:nvSpPr>
          <p:cNvPr id="75" name="Content Placeholder 2">
            <a:extLst>
              <a:ext uri="{FF2B5EF4-FFF2-40B4-BE49-F238E27FC236}">
                <a16:creationId xmlns:a16="http://schemas.microsoft.com/office/drawing/2014/main" id="{D7AA3348-4028-4129-85DC-6226DECB5463}"/>
              </a:ext>
            </a:extLst>
          </p:cNvPr>
          <p:cNvSpPr txBox="1">
            <a:spLocks/>
          </p:cNvSpPr>
          <p:nvPr/>
        </p:nvSpPr>
        <p:spPr>
          <a:xfrm>
            <a:off x="418979" y="5956890"/>
            <a:ext cx="11011664" cy="4921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089">
              <a:buNone/>
            </a:pPr>
            <a:r>
              <a:rPr lang="en-US" sz="3198">
                <a:gradFill>
                  <a:gsLst>
                    <a:gs pos="1250">
                      <a:srgbClr val="000000"/>
                    </a:gs>
                    <a:gs pos="100000">
                      <a:srgbClr val="000000"/>
                    </a:gs>
                  </a:gsLst>
                  <a:lin ang="5400000" scaled="0"/>
                </a:gradFill>
                <a:latin typeface="Segoe UI"/>
              </a:rPr>
              <a:t>Unlimited throughput</a:t>
            </a:r>
            <a:endParaRPr lang="en-US" sz="3198">
              <a:solidFill>
                <a:srgbClr val="D83B01">
                  <a:lumMod val="60000"/>
                  <a:lumOff val="40000"/>
                </a:srgbClr>
              </a:solidFill>
              <a:latin typeface="Segoe UI"/>
            </a:endParaRPr>
          </a:p>
        </p:txBody>
      </p:sp>
      <p:pic>
        <p:nvPicPr>
          <p:cNvPr id="49" name="Picture 48" descr="A close up of a logo&#10;&#10;Description automatically generated">
            <a:extLst>
              <a:ext uri="{FF2B5EF4-FFF2-40B4-BE49-F238E27FC236}">
                <a16:creationId xmlns:a16="http://schemas.microsoft.com/office/drawing/2014/main" id="{BF893AC4-53A7-45AF-ABC5-CB76DB27090B}"/>
              </a:ext>
            </a:extLst>
          </p:cNvPr>
          <p:cNvPicPr>
            <a:picLocks noChangeAspect="1"/>
          </p:cNvPicPr>
          <p:nvPr/>
        </p:nvPicPr>
        <p:blipFill>
          <a:blip r:embed="rId3">
            <a:duotone>
              <a:schemeClr val="accent2">
                <a:shade val="45000"/>
                <a:satMod val="135000"/>
              </a:schemeClr>
              <a:prstClr val="white"/>
            </a:duotone>
          </a:blip>
          <a:stretch>
            <a:fillRect/>
          </a:stretch>
        </p:blipFill>
        <p:spPr>
          <a:xfrm>
            <a:off x="761358" y="4382281"/>
            <a:ext cx="1012595" cy="371813"/>
          </a:xfrm>
          <a:prstGeom prst="rect">
            <a:avLst/>
          </a:prstGeom>
          <a:ln>
            <a:solidFill>
              <a:srgbClr val="0078D3"/>
            </a:solidFill>
          </a:ln>
        </p:spPr>
      </p:pic>
      <p:sp>
        <p:nvSpPr>
          <p:cNvPr id="50" name="Rectangle: Rounded Corners 49">
            <a:extLst>
              <a:ext uri="{FF2B5EF4-FFF2-40B4-BE49-F238E27FC236}">
                <a16:creationId xmlns:a16="http://schemas.microsoft.com/office/drawing/2014/main" id="{801EDB78-DD99-4D9A-ACE3-27F089F5F9EC}"/>
              </a:ext>
            </a:extLst>
          </p:cNvPr>
          <p:cNvSpPr/>
          <p:nvPr/>
        </p:nvSpPr>
        <p:spPr bwMode="auto">
          <a:xfrm>
            <a:off x="761358" y="4398949"/>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descr="A close up of a logo&#10;&#10;Description automatically generated">
            <a:extLst>
              <a:ext uri="{FF2B5EF4-FFF2-40B4-BE49-F238E27FC236}">
                <a16:creationId xmlns:a16="http://schemas.microsoft.com/office/drawing/2014/main" id="{0F0387BF-BF8C-4829-A905-9B161C2BDD88}"/>
              </a:ext>
            </a:extLst>
          </p:cNvPr>
          <p:cNvPicPr>
            <a:picLocks noChangeAspect="1"/>
          </p:cNvPicPr>
          <p:nvPr/>
        </p:nvPicPr>
        <p:blipFill>
          <a:blip r:embed="rId4">
            <a:duotone>
              <a:schemeClr val="accent2">
                <a:shade val="45000"/>
                <a:satMod val="135000"/>
              </a:schemeClr>
              <a:prstClr val="white"/>
            </a:duotone>
          </a:blip>
          <a:stretch>
            <a:fillRect/>
          </a:stretch>
        </p:blipFill>
        <p:spPr>
          <a:xfrm>
            <a:off x="911676" y="4770763"/>
            <a:ext cx="711957" cy="711957"/>
          </a:xfrm>
          <a:prstGeom prst="rect">
            <a:avLst/>
          </a:prstGeom>
          <a:ln>
            <a:solidFill>
              <a:srgbClr val="0078D3"/>
            </a:solidFill>
          </a:ln>
        </p:spPr>
      </p:pic>
      <p:pic>
        <p:nvPicPr>
          <p:cNvPr id="62" name="Picture 61" descr="A close up of a logo&#10;&#10;Description automatically generated">
            <a:extLst>
              <a:ext uri="{FF2B5EF4-FFF2-40B4-BE49-F238E27FC236}">
                <a16:creationId xmlns:a16="http://schemas.microsoft.com/office/drawing/2014/main" id="{C2BDBC2A-4705-4DC0-BB55-7360793BF5B8}"/>
              </a:ext>
            </a:extLst>
          </p:cNvPr>
          <p:cNvPicPr>
            <a:picLocks noChangeAspect="1"/>
          </p:cNvPicPr>
          <p:nvPr/>
        </p:nvPicPr>
        <p:blipFill>
          <a:blip r:embed="rId3">
            <a:duotone>
              <a:schemeClr val="accent2">
                <a:shade val="45000"/>
                <a:satMod val="135000"/>
              </a:schemeClr>
              <a:prstClr val="white"/>
            </a:duotone>
          </a:blip>
          <a:stretch>
            <a:fillRect/>
          </a:stretch>
        </p:blipFill>
        <p:spPr>
          <a:xfrm>
            <a:off x="2370808" y="4382281"/>
            <a:ext cx="1012595" cy="371813"/>
          </a:xfrm>
          <a:prstGeom prst="rect">
            <a:avLst/>
          </a:prstGeom>
          <a:ln>
            <a:solidFill>
              <a:srgbClr val="0078D3"/>
            </a:solidFill>
          </a:ln>
        </p:spPr>
      </p:pic>
      <p:sp>
        <p:nvSpPr>
          <p:cNvPr id="63" name="Rectangle: Rounded Corners 62">
            <a:extLst>
              <a:ext uri="{FF2B5EF4-FFF2-40B4-BE49-F238E27FC236}">
                <a16:creationId xmlns:a16="http://schemas.microsoft.com/office/drawing/2014/main" id="{3A08DD60-483B-420D-9C12-87B7AAF0E016}"/>
              </a:ext>
            </a:extLst>
          </p:cNvPr>
          <p:cNvSpPr/>
          <p:nvPr/>
        </p:nvSpPr>
        <p:spPr bwMode="auto">
          <a:xfrm>
            <a:off x="2370808" y="4398949"/>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descr="A close up of a logo&#10;&#10;Description automatically generated">
            <a:extLst>
              <a:ext uri="{FF2B5EF4-FFF2-40B4-BE49-F238E27FC236}">
                <a16:creationId xmlns:a16="http://schemas.microsoft.com/office/drawing/2014/main" id="{4EC452B6-9252-41D8-8B06-E20C9DAC5C4D}"/>
              </a:ext>
            </a:extLst>
          </p:cNvPr>
          <p:cNvPicPr>
            <a:picLocks noChangeAspect="1"/>
          </p:cNvPicPr>
          <p:nvPr/>
        </p:nvPicPr>
        <p:blipFill>
          <a:blip r:embed="rId4">
            <a:duotone>
              <a:schemeClr val="accent2">
                <a:shade val="45000"/>
                <a:satMod val="135000"/>
              </a:schemeClr>
              <a:prstClr val="white"/>
            </a:duotone>
          </a:blip>
          <a:stretch>
            <a:fillRect/>
          </a:stretch>
        </p:blipFill>
        <p:spPr>
          <a:xfrm>
            <a:off x="2521126" y="4770763"/>
            <a:ext cx="711957" cy="711957"/>
          </a:xfrm>
          <a:prstGeom prst="rect">
            <a:avLst/>
          </a:prstGeom>
          <a:ln>
            <a:solidFill>
              <a:srgbClr val="0078D3"/>
            </a:solidFill>
          </a:ln>
        </p:spPr>
      </p:pic>
      <p:pic>
        <p:nvPicPr>
          <p:cNvPr id="65" name="Picture 64" descr="A close up of a logo&#10;&#10;Description automatically generated">
            <a:extLst>
              <a:ext uri="{FF2B5EF4-FFF2-40B4-BE49-F238E27FC236}">
                <a16:creationId xmlns:a16="http://schemas.microsoft.com/office/drawing/2014/main" id="{E7362EB3-8B6B-485D-A4B7-4B71BEBA1F52}"/>
              </a:ext>
            </a:extLst>
          </p:cNvPr>
          <p:cNvPicPr>
            <a:picLocks noChangeAspect="1"/>
          </p:cNvPicPr>
          <p:nvPr/>
        </p:nvPicPr>
        <p:blipFill>
          <a:blip r:embed="rId3">
            <a:duotone>
              <a:schemeClr val="accent2">
                <a:shade val="45000"/>
                <a:satMod val="135000"/>
              </a:schemeClr>
              <a:prstClr val="white"/>
            </a:duotone>
          </a:blip>
          <a:stretch>
            <a:fillRect/>
          </a:stretch>
        </p:blipFill>
        <p:spPr>
          <a:xfrm>
            <a:off x="3980255" y="4382281"/>
            <a:ext cx="1012595" cy="371813"/>
          </a:xfrm>
          <a:prstGeom prst="rect">
            <a:avLst/>
          </a:prstGeom>
          <a:ln>
            <a:solidFill>
              <a:srgbClr val="0078D3"/>
            </a:solidFill>
          </a:ln>
        </p:spPr>
      </p:pic>
      <p:sp>
        <p:nvSpPr>
          <p:cNvPr id="66" name="Rectangle: Rounded Corners 65">
            <a:extLst>
              <a:ext uri="{FF2B5EF4-FFF2-40B4-BE49-F238E27FC236}">
                <a16:creationId xmlns:a16="http://schemas.microsoft.com/office/drawing/2014/main" id="{636573D5-4616-43E8-9C3E-D59F6F89EC10}"/>
              </a:ext>
            </a:extLst>
          </p:cNvPr>
          <p:cNvSpPr/>
          <p:nvPr/>
        </p:nvSpPr>
        <p:spPr bwMode="auto">
          <a:xfrm>
            <a:off x="3980255" y="4398949"/>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6" name="Picture 75" descr="A close up of a logo&#10;&#10;Description automatically generated">
            <a:extLst>
              <a:ext uri="{FF2B5EF4-FFF2-40B4-BE49-F238E27FC236}">
                <a16:creationId xmlns:a16="http://schemas.microsoft.com/office/drawing/2014/main" id="{13504705-1FE1-4086-9862-C080A14E3C6C}"/>
              </a:ext>
            </a:extLst>
          </p:cNvPr>
          <p:cNvPicPr>
            <a:picLocks noChangeAspect="1"/>
          </p:cNvPicPr>
          <p:nvPr/>
        </p:nvPicPr>
        <p:blipFill>
          <a:blip r:embed="rId4">
            <a:duotone>
              <a:schemeClr val="accent2">
                <a:shade val="45000"/>
                <a:satMod val="135000"/>
              </a:schemeClr>
              <a:prstClr val="white"/>
            </a:duotone>
          </a:blip>
          <a:stretch>
            <a:fillRect/>
          </a:stretch>
        </p:blipFill>
        <p:spPr>
          <a:xfrm>
            <a:off x="4130573" y="4770763"/>
            <a:ext cx="711957" cy="711957"/>
          </a:xfrm>
          <a:prstGeom prst="rect">
            <a:avLst/>
          </a:prstGeom>
          <a:ln>
            <a:solidFill>
              <a:srgbClr val="0078D3"/>
            </a:solidFill>
          </a:ln>
        </p:spPr>
      </p:pic>
      <p:pic>
        <p:nvPicPr>
          <p:cNvPr id="77" name="Picture 76" descr="A close up of a logo&#10;&#10;Description automatically generated">
            <a:extLst>
              <a:ext uri="{FF2B5EF4-FFF2-40B4-BE49-F238E27FC236}">
                <a16:creationId xmlns:a16="http://schemas.microsoft.com/office/drawing/2014/main" id="{87B9A41A-2E91-478C-9870-B8DB3EF9E864}"/>
              </a:ext>
            </a:extLst>
          </p:cNvPr>
          <p:cNvPicPr>
            <a:picLocks noChangeAspect="1"/>
          </p:cNvPicPr>
          <p:nvPr/>
        </p:nvPicPr>
        <p:blipFill>
          <a:blip r:embed="rId3">
            <a:duotone>
              <a:schemeClr val="accent2">
                <a:shade val="45000"/>
                <a:satMod val="135000"/>
              </a:schemeClr>
              <a:prstClr val="white"/>
            </a:duotone>
          </a:blip>
          <a:stretch>
            <a:fillRect/>
          </a:stretch>
        </p:blipFill>
        <p:spPr>
          <a:xfrm>
            <a:off x="5589704" y="4382281"/>
            <a:ext cx="1012595" cy="371813"/>
          </a:xfrm>
          <a:prstGeom prst="rect">
            <a:avLst/>
          </a:prstGeom>
          <a:ln>
            <a:solidFill>
              <a:srgbClr val="0078D3"/>
            </a:solidFill>
          </a:ln>
        </p:spPr>
      </p:pic>
      <p:sp>
        <p:nvSpPr>
          <p:cNvPr id="78" name="Rectangle: Rounded Corners 77">
            <a:extLst>
              <a:ext uri="{FF2B5EF4-FFF2-40B4-BE49-F238E27FC236}">
                <a16:creationId xmlns:a16="http://schemas.microsoft.com/office/drawing/2014/main" id="{46F143BB-D09C-421C-A2AD-C48809BB198D}"/>
              </a:ext>
            </a:extLst>
          </p:cNvPr>
          <p:cNvSpPr/>
          <p:nvPr/>
        </p:nvSpPr>
        <p:spPr bwMode="auto">
          <a:xfrm>
            <a:off x="5589704" y="4398949"/>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01BC90FD-B8C7-4035-816C-45D7DF99CE7E}"/>
              </a:ext>
            </a:extLst>
          </p:cNvPr>
          <p:cNvPicPr>
            <a:picLocks noChangeAspect="1"/>
          </p:cNvPicPr>
          <p:nvPr/>
        </p:nvPicPr>
        <p:blipFill>
          <a:blip r:embed="rId4">
            <a:duotone>
              <a:schemeClr val="accent2">
                <a:shade val="45000"/>
                <a:satMod val="135000"/>
              </a:schemeClr>
              <a:prstClr val="white"/>
            </a:duotone>
          </a:blip>
          <a:stretch>
            <a:fillRect/>
          </a:stretch>
        </p:blipFill>
        <p:spPr>
          <a:xfrm>
            <a:off x="5740022" y="4770763"/>
            <a:ext cx="711957" cy="711957"/>
          </a:xfrm>
          <a:prstGeom prst="rect">
            <a:avLst/>
          </a:prstGeom>
          <a:ln>
            <a:solidFill>
              <a:srgbClr val="0078D3"/>
            </a:solidFill>
          </a:ln>
        </p:spPr>
      </p:pic>
      <p:pic>
        <p:nvPicPr>
          <p:cNvPr id="80" name="Picture 79" descr="A close up of a logo&#10;&#10;Description automatically generated">
            <a:extLst>
              <a:ext uri="{FF2B5EF4-FFF2-40B4-BE49-F238E27FC236}">
                <a16:creationId xmlns:a16="http://schemas.microsoft.com/office/drawing/2014/main" id="{E430C9CE-EE4B-45BE-9169-679F083340BA}"/>
              </a:ext>
            </a:extLst>
          </p:cNvPr>
          <p:cNvPicPr>
            <a:picLocks noChangeAspect="1"/>
          </p:cNvPicPr>
          <p:nvPr/>
        </p:nvPicPr>
        <p:blipFill>
          <a:blip r:embed="rId3">
            <a:duotone>
              <a:schemeClr val="accent2">
                <a:shade val="45000"/>
                <a:satMod val="135000"/>
              </a:schemeClr>
              <a:prstClr val="white"/>
            </a:duotone>
          </a:blip>
          <a:stretch>
            <a:fillRect/>
          </a:stretch>
        </p:blipFill>
        <p:spPr>
          <a:xfrm>
            <a:off x="7199152" y="4382281"/>
            <a:ext cx="1012595" cy="371813"/>
          </a:xfrm>
          <a:prstGeom prst="rect">
            <a:avLst/>
          </a:prstGeom>
          <a:ln>
            <a:solidFill>
              <a:srgbClr val="0078D3"/>
            </a:solidFill>
          </a:ln>
        </p:spPr>
      </p:pic>
      <p:sp>
        <p:nvSpPr>
          <p:cNvPr id="81" name="Rectangle: Rounded Corners 80">
            <a:extLst>
              <a:ext uri="{FF2B5EF4-FFF2-40B4-BE49-F238E27FC236}">
                <a16:creationId xmlns:a16="http://schemas.microsoft.com/office/drawing/2014/main" id="{E50A0730-ABDD-43A0-94F2-E53D2537CE3E}"/>
              </a:ext>
            </a:extLst>
          </p:cNvPr>
          <p:cNvSpPr/>
          <p:nvPr/>
        </p:nvSpPr>
        <p:spPr bwMode="auto">
          <a:xfrm>
            <a:off x="7199152" y="4398949"/>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descr="A close up of a logo&#10;&#10;Description automatically generated">
            <a:extLst>
              <a:ext uri="{FF2B5EF4-FFF2-40B4-BE49-F238E27FC236}">
                <a16:creationId xmlns:a16="http://schemas.microsoft.com/office/drawing/2014/main" id="{5F1F66D7-7E88-4B77-BFC1-F6EEED5C0FDB}"/>
              </a:ext>
            </a:extLst>
          </p:cNvPr>
          <p:cNvPicPr>
            <a:picLocks noChangeAspect="1"/>
          </p:cNvPicPr>
          <p:nvPr/>
        </p:nvPicPr>
        <p:blipFill>
          <a:blip r:embed="rId4">
            <a:duotone>
              <a:schemeClr val="accent2">
                <a:shade val="45000"/>
                <a:satMod val="135000"/>
              </a:schemeClr>
              <a:prstClr val="white"/>
            </a:duotone>
          </a:blip>
          <a:stretch>
            <a:fillRect/>
          </a:stretch>
        </p:blipFill>
        <p:spPr>
          <a:xfrm>
            <a:off x="7349470" y="4770763"/>
            <a:ext cx="711957" cy="711957"/>
          </a:xfrm>
          <a:prstGeom prst="rect">
            <a:avLst/>
          </a:prstGeom>
          <a:ln>
            <a:solidFill>
              <a:srgbClr val="0078D3"/>
            </a:solidFill>
          </a:ln>
        </p:spPr>
      </p:pic>
      <p:pic>
        <p:nvPicPr>
          <p:cNvPr id="83" name="Picture 82" descr="A close up of a logo&#10;&#10;Description automatically generated">
            <a:extLst>
              <a:ext uri="{FF2B5EF4-FFF2-40B4-BE49-F238E27FC236}">
                <a16:creationId xmlns:a16="http://schemas.microsoft.com/office/drawing/2014/main" id="{495FBE37-F5B6-4957-9742-30E20F053A5A}"/>
              </a:ext>
            </a:extLst>
          </p:cNvPr>
          <p:cNvPicPr>
            <a:picLocks noChangeAspect="1"/>
          </p:cNvPicPr>
          <p:nvPr/>
        </p:nvPicPr>
        <p:blipFill>
          <a:blip r:embed="rId3">
            <a:duotone>
              <a:schemeClr val="accent2">
                <a:shade val="45000"/>
                <a:satMod val="135000"/>
              </a:schemeClr>
              <a:prstClr val="white"/>
            </a:duotone>
          </a:blip>
          <a:stretch>
            <a:fillRect/>
          </a:stretch>
        </p:blipFill>
        <p:spPr>
          <a:xfrm>
            <a:off x="8808600" y="4379443"/>
            <a:ext cx="1012595" cy="371813"/>
          </a:xfrm>
          <a:prstGeom prst="rect">
            <a:avLst/>
          </a:prstGeom>
          <a:ln>
            <a:solidFill>
              <a:srgbClr val="0078D3"/>
            </a:solidFill>
          </a:ln>
        </p:spPr>
      </p:pic>
      <p:sp>
        <p:nvSpPr>
          <p:cNvPr id="84" name="Rectangle: Rounded Corners 83">
            <a:extLst>
              <a:ext uri="{FF2B5EF4-FFF2-40B4-BE49-F238E27FC236}">
                <a16:creationId xmlns:a16="http://schemas.microsoft.com/office/drawing/2014/main" id="{1F1B30C8-8923-46EA-B029-83CC57A89077}"/>
              </a:ext>
            </a:extLst>
          </p:cNvPr>
          <p:cNvSpPr/>
          <p:nvPr/>
        </p:nvSpPr>
        <p:spPr bwMode="auto">
          <a:xfrm>
            <a:off x="8808600" y="4396111"/>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5" name="Picture 84" descr="A close up of a logo&#10;&#10;Description automatically generated">
            <a:extLst>
              <a:ext uri="{FF2B5EF4-FFF2-40B4-BE49-F238E27FC236}">
                <a16:creationId xmlns:a16="http://schemas.microsoft.com/office/drawing/2014/main" id="{1111CFCA-77C0-4B22-8C17-56CDD8139FC4}"/>
              </a:ext>
            </a:extLst>
          </p:cNvPr>
          <p:cNvPicPr>
            <a:picLocks noChangeAspect="1"/>
          </p:cNvPicPr>
          <p:nvPr/>
        </p:nvPicPr>
        <p:blipFill>
          <a:blip r:embed="rId4">
            <a:duotone>
              <a:schemeClr val="accent2">
                <a:shade val="45000"/>
                <a:satMod val="135000"/>
              </a:schemeClr>
              <a:prstClr val="white"/>
            </a:duotone>
          </a:blip>
          <a:stretch>
            <a:fillRect/>
          </a:stretch>
        </p:blipFill>
        <p:spPr>
          <a:xfrm>
            <a:off x="8958918" y="4767925"/>
            <a:ext cx="711957" cy="711957"/>
          </a:xfrm>
          <a:prstGeom prst="rect">
            <a:avLst/>
          </a:prstGeom>
          <a:ln>
            <a:solidFill>
              <a:srgbClr val="0078D3"/>
            </a:solidFill>
          </a:ln>
        </p:spPr>
      </p:pic>
      <p:pic>
        <p:nvPicPr>
          <p:cNvPr id="86" name="Picture 85" descr="A close up of a logo&#10;&#10;Description automatically generated">
            <a:extLst>
              <a:ext uri="{FF2B5EF4-FFF2-40B4-BE49-F238E27FC236}">
                <a16:creationId xmlns:a16="http://schemas.microsoft.com/office/drawing/2014/main" id="{F5ED36F5-0D9E-4806-B05D-C9875F4954C8}"/>
              </a:ext>
            </a:extLst>
          </p:cNvPr>
          <p:cNvPicPr>
            <a:picLocks noChangeAspect="1"/>
          </p:cNvPicPr>
          <p:nvPr/>
        </p:nvPicPr>
        <p:blipFill>
          <a:blip r:embed="rId3">
            <a:duotone>
              <a:schemeClr val="accent2">
                <a:shade val="45000"/>
                <a:satMod val="135000"/>
              </a:schemeClr>
              <a:prstClr val="white"/>
            </a:duotone>
          </a:blip>
          <a:stretch>
            <a:fillRect/>
          </a:stretch>
        </p:blipFill>
        <p:spPr>
          <a:xfrm>
            <a:off x="10418049" y="4384948"/>
            <a:ext cx="1012595" cy="371813"/>
          </a:xfrm>
          <a:prstGeom prst="rect">
            <a:avLst/>
          </a:prstGeom>
          <a:ln>
            <a:solidFill>
              <a:srgbClr val="0078D3"/>
            </a:solidFill>
          </a:ln>
        </p:spPr>
      </p:pic>
      <p:sp>
        <p:nvSpPr>
          <p:cNvPr id="87" name="Rectangle: Rounded Corners 86">
            <a:extLst>
              <a:ext uri="{FF2B5EF4-FFF2-40B4-BE49-F238E27FC236}">
                <a16:creationId xmlns:a16="http://schemas.microsoft.com/office/drawing/2014/main" id="{82FA661B-CC8D-4C0A-B449-EEF16652451A}"/>
              </a:ext>
            </a:extLst>
          </p:cNvPr>
          <p:cNvSpPr/>
          <p:nvPr/>
        </p:nvSpPr>
        <p:spPr bwMode="auto">
          <a:xfrm>
            <a:off x="10418049" y="4401615"/>
            <a:ext cx="1012595" cy="1161070"/>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Picture 87" descr="A close up of a logo&#10;&#10;Description automatically generated">
            <a:extLst>
              <a:ext uri="{FF2B5EF4-FFF2-40B4-BE49-F238E27FC236}">
                <a16:creationId xmlns:a16="http://schemas.microsoft.com/office/drawing/2014/main" id="{837264F7-1F93-49CD-A43A-93784948EE57}"/>
              </a:ext>
            </a:extLst>
          </p:cNvPr>
          <p:cNvPicPr>
            <a:picLocks noChangeAspect="1"/>
          </p:cNvPicPr>
          <p:nvPr/>
        </p:nvPicPr>
        <p:blipFill>
          <a:blip r:embed="rId4">
            <a:duotone>
              <a:schemeClr val="accent2">
                <a:shade val="45000"/>
                <a:satMod val="135000"/>
              </a:schemeClr>
              <a:prstClr val="white"/>
            </a:duotone>
          </a:blip>
          <a:stretch>
            <a:fillRect/>
          </a:stretch>
        </p:blipFill>
        <p:spPr>
          <a:xfrm>
            <a:off x="10568367" y="4773430"/>
            <a:ext cx="711957" cy="711957"/>
          </a:xfrm>
          <a:prstGeom prst="rect">
            <a:avLst/>
          </a:prstGeom>
          <a:ln>
            <a:solidFill>
              <a:srgbClr val="0078D3"/>
            </a:solidFill>
          </a:ln>
        </p:spPr>
      </p:pic>
      <p:sp>
        <p:nvSpPr>
          <p:cNvPr id="71" name="Arrow: Bent-Up 70">
            <a:extLst>
              <a:ext uri="{FF2B5EF4-FFF2-40B4-BE49-F238E27FC236}">
                <a16:creationId xmlns:a16="http://schemas.microsoft.com/office/drawing/2014/main" id="{4294F9CD-0031-42B3-AFEC-AFCD0D738B21}"/>
              </a:ext>
            </a:extLst>
          </p:cNvPr>
          <p:cNvSpPr/>
          <p:nvPr/>
        </p:nvSpPr>
        <p:spPr bwMode="auto">
          <a:xfrm rot="10800000" flipH="1">
            <a:off x="6185025" y="3764711"/>
            <a:ext cx="1720817"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Arrow: Bent-Up 71">
            <a:extLst>
              <a:ext uri="{FF2B5EF4-FFF2-40B4-BE49-F238E27FC236}">
                <a16:creationId xmlns:a16="http://schemas.microsoft.com/office/drawing/2014/main" id="{DE794EB6-8CA4-43F3-B594-35FC2C12DBFD}"/>
              </a:ext>
            </a:extLst>
          </p:cNvPr>
          <p:cNvSpPr/>
          <p:nvPr/>
        </p:nvSpPr>
        <p:spPr bwMode="auto">
          <a:xfrm rot="10800000" flipH="1">
            <a:off x="6478961" y="3765634"/>
            <a:ext cx="3005026"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Arrow: Bent-Up 72">
            <a:extLst>
              <a:ext uri="{FF2B5EF4-FFF2-40B4-BE49-F238E27FC236}">
                <a16:creationId xmlns:a16="http://schemas.microsoft.com/office/drawing/2014/main" id="{56D5A99D-6C98-4118-9812-1DD279639863}"/>
              </a:ext>
            </a:extLst>
          </p:cNvPr>
          <p:cNvSpPr/>
          <p:nvPr/>
        </p:nvSpPr>
        <p:spPr bwMode="auto">
          <a:xfrm rot="10800000" flipH="1">
            <a:off x="6489841" y="3764710"/>
            <a:ext cx="4581882"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Arrow: Bent-Up 66">
            <a:extLst>
              <a:ext uri="{FF2B5EF4-FFF2-40B4-BE49-F238E27FC236}">
                <a16:creationId xmlns:a16="http://schemas.microsoft.com/office/drawing/2014/main" id="{DFB141A8-B680-4D23-A73C-1BE99BA7E4E8}"/>
              </a:ext>
            </a:extLst>
          </p:cNvPr>
          <p:cNvSpPr/>
          <p:nvPr/>
        </p:nvSpPr>
        <p:spPr bwMode="auto">
          <a:xfrm rot="10800000">
            <a:off x="4311543" y="3765545"/>
            <a:ext cx="1837601"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Arrow: Bent-Up 67">
            <a:extLst>
              <a:ext uri="{FF2B5EF4-FFF2-40B4-BE49-F238E27FC236}">
                <a16:creationId xmlns:a16="http://schemas.microsoft.com/office/drawing/2014/main" id="{DB6A5297-6C66-411C-90EA-ADB97670DA09}"/>
              </a:ext>
            </a:extLst>
          </p:cNvPr>
          <p:cNvSpPr/>
          <p:nvPr/>
        </p:nvSpPr>
        <p:spPr bwMode="auto">
          <a:xfrm rot="10800000">
            <a:off x="2683718" y="3765544"/>
            <a:ext cx="3029323"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Arrow: Bent-Up 68">
            <a:extLst>
              <a:ext uri="{FF2B5EF4-FFF2-40B4-BE49-F238E27FC236}">
                <a16:creationId xmlns:a16="http://schemas.microsoft.com/office/drawing/2014/main" id="{EC0D615A-1B1B-4EB7-A2C9-261507E5EF16}"/>
              </a:ext>
            </a:extLst>
          </p:cNvPr>
          <p:cNvSpPr/>
          <p:nvPr/>
        </p:nvSpPr>
        <p:spPr bwMode="auto">
          <a:xfrm rot="10800000">
            <a:off x="1095981" y="3764711"/>
            <a:ext cx="4642058"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Cylinder 35">
            <a:extLst>
              <a:ext uri="{FF2B5EF4-FFF2-40B4-BE49-F238E27FC236}">
                <a16:creationId xmlns:a16="http://schemas.microsoft.com/office/drawing/2014/main" id="{FFFB4147-4F4B-44C0-AC3C-5C674C1C0115}"/>
              </a:ext>
            </a:extLst>
          </p:cNvPr>
          <p:cNvSpPr/>
          <p:nvPr/>
        </p:nvSpPr>
        <p:spPr bwMode="auto">
          <a:xfrm>
            <a:off x="5589703" y="2843402"/>
            <a:ext cx="1012594" cy="121017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A847779-FFF6-4A4F-BCA6-2A075950F104}"/>
              </a:ext>
            </a:extLst>
          </p:cNvPr>
          <p:cNvGrpSpPr/>
          <p:nvPr/>
        </p:nvGrpSpPr>
        <p:grpSpPr>
          <a:xfrm>
            <a:off x="5742005" y="3183310"/>
            <a:ext cx="711957" cy="711957"/>
            <a:chOff x="2419350" y="4887768"/>
            <a:chExt cx="883920" cy="883920"/>
          </a:xfrm>
        </p:grpSpPr>
        <p:sp>
          <p:nvSpPr>
            <p:cNvPr id="5" name="Oval 4">
              <a:extLst>
                <a:ext uri="{FF2B5EF4-FFF2-40B4-BE49-F238E27FC236}">
                  <a16:creationId xmlns:a16="http://schemas.microsoft.com/office/drawing/2014/main" id="{1E81CA6A-DF9C-44A8-81EB-D7F6FDA883B9}"/>
                </a:ext>
              </a:extLst>
            </p:cNvPr>
            <p:cNvSpPr/>
            <p:nvPr/>
          </p:nvSpPr>
          <p:spPr bwMode="auto">
            <a:xfrm>
              <a:off x="2419350" y="4887768"/>
              <a:ext cx="883920" cy="88392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E96085DC-91D0-4599-A017-9D5DB04E6426}"/>
                </a:ext>
              </a:extLst>
            </p:cNvPr>
            <p:cNvPicPr>
              <a:picLocks noChangeAspect="1"/>
            </p:cNvPicPr>
            <p:nvPr/>
          </p:nvPicPr>
          <p:blipFill>
            <a:blip r:embed="rId5"/>
            <a:srcRect/>
            <a:stretch/>
          </p:blipFill>
          <p:spPr>
            <a:xfrm>
              <a:off x="2567817" y="5008744"/>
              <a:ext cx="624376" cy="624376"/>
            </a:xfrm>
            <a:prstGeom prst="rect">
              <a:avLst/>
            </a:prstGeom>
          </p:spPr>
        </p:pic>
      </p:grpSp>
    </p:spTree>
    <p:extLst>
      <p:ext uri="{BB962C8B-B14F-4D97-AF65-F5344CB8AC3E}">
        <p14:creationId xmlns:p14="http://schemas.microsoft.com/office/powerpoint/2010/main" val="23698912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up)">
                                      <p:cBhvr>
                                        <p:cTn id="18" dur="300"/>
                                        <p:tgtEl>
                                          <p:spTgt spid="95"/>
                                        </p:tgtEl>
                                      </p:cBhvr>
                                    </p:animEffect>
                                  </p:childTnLst>
                                </p:cTn>
                              </p:par>
                              <p:par>
                                <p:cTn id="19" presetID="10" presetClass="entr" presetSubtype="0" fill="hold" nodeType="withEffect">
                                  <p:stCondLst>
                                    <p:cond delay="3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22" presetClass="entr" presetSubtype="2" fill="hold" grpId="0" nodeType="withEffect">
                                  <p:stCondLst>
                                    <p:cond delay="300"/>
                                  </p:stCondLst>
                                  <p:childTnLst>
                                    <p:set>
                                      <p:cBhvr>
                                        <p:cTn id="23" dur="1" fill="hold">
                                          <p:stCondLst>
                                            <p:cond delay="0"/>
                                          </p:stCondLst>
                                        </p:cTn>
                                        <p:tgtEl>
                                          <p:spTgt spid="67"/>
                                        </p:tgtEl>
                                        <p:attrNameLst>
                                          <p:attrName>style.visibility</p:attrName>
                                        </p:attrNameLst>
                                      </p:cBhvr>
                                      <p:to>
                                        <p:strVal val="visible"/>
                                      </p:to>
                                    </p:set>
                                    <p:animEffect transition="in" filter="wipe(right)">
                                      <p:cBhvr>
                                        <p:cTn id="24" dur="300"/>
                                        <p:tgtEl>
                                          <p:spTgt spid="67"/>
                                        </p:tgtEl>
                                      </p:cBhvr>
                                    </p:animEffect>
                                  </p:childTnLst>
                                </p:cTn>
                              </p:par>
                              <p:par>
                                <p:cTn id="25" presetID="22" presetClass="entr" presetSubtype="8" fill="hold" grpId="0" nodeType="withEffect">
                                  <p:stCondLst>
                                    <p:cond delay="30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300"/>
                                        <p:tgtEl>
                                          <p:spTgt spid="71"/>
                                        </p:tgtEl>
                                      </p:cBhvr>
                                    </p:animEffect>
                                  </p:childTnLst>
                                </p:cTn>
                              </p:par>
                              <p:par>
                                <p:cTn id="28" presetID="10" presetClass="entr" presetSubtype="0" fill="hold" nodeType="withEffect">
                                  <p:stCondLst>
                                    <p:cond delay="6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nodeType="withEffect">
                                  <p:stCondLst>
                                    <p:cond delay="60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22" presetClass="entr" presetSubtype="2" fill="hold" grpId="0" nodeType="withEffect">
                                  <p:stCondLst>
                                    <p:cond delay="60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300"/>
                                        <p:tgtEl>
                                          <p:spTgt spid="68"/>
                                        </p:tgtEl>
                                      </p:cBhvr>
                                    </p:animEffect>
                                  </p:childTnLst>
                                </p:cTn>
                              </p:par>
                              <p:par>
                                <p:cTn id="37" presetID="22" presetClass="entr" presetSubtype="8" fill="hold" grpId="0" nodeType="withEffect">
                                  <p:stCondLst>
                                    <p:cond delay="600"/>
                                  </p:stCondLst>
                                  <p:childTnLst>
                                    <p:set>
                                      <p:cBhvr>
                                        <p:cTn id="38" dur="1" fill="hold">
                                          <p:stCondLst>
                                            <p:cond delay="0"/>
                                          </p:stCondLst>
                                        </p:cTn>
                                        <p:tgtEl>
                                          <p:spTgt spid="72"/>
                                        </p:tgtEl>
                                        <p:attrNameLst>
                                          <p:attrName>style.visibility</p:attrName>
                                        </p:attrNameLst>
                                      </p:cBhvr>
                                      <p:to>
                                        <p:strVal val="visible"/>
                                      </p:to>
                                    </p:set>
                                    <p:animEffect transition="in" filter="wipe(left)">
                                      <p:cBhvr>
                                        <p:cTn id="39" dur="300"/>
                                        <p:tgtEl>
                                          <p:spTgt spid="72"/>
                                        </p:tgtEl>
                                      </p:cBhvr>
                                    </p:animEffect>
                                  </p:childTnLst>
                                </p:cTn>
                              </p:par>
                              <p:par>
                                <p:cTn id="40" presetID="10" presetClass="entr" presetSubtype="0" fill="hold" nodeType="withEffect">
                                  <p:stCondLst>
                                    <p:cond delay="9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nodeType="withEffect">
                                  <p:stCondLst>
                                    <p:cond delay="90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22" presetClass="entr" presetSubtype="2" fill="hold" grpId="0" nodeType="withEffect">
                                  <p:stCondLst>
                                    <p:cond delay="900"/>
                                  </p:stCondLst>
                                  <p:childTnLst>
                                    <p:set>
                                      <p:cBhvr>
                                        <p:cTn id="47" dur="1" fill="hold">
                                          <p:stCondLst>
                                            <p:cond delay="0"/>
                                          </p:stCondLst>
                                        </p:cTn>
                                        <p:tgtEl>
                                          <p:spTgt spid="69"/>
                                        </p:tgtEl>
                                        <p:attrNameLst>
                                          <p:attrName>style.visibility</p:attrName>
                                        </p:attrNameLst>
                                      </p:cBhvr>
                                      <p:to>
                                        <p:strVal val="visible"/>
                                      </p:to>
                                    </p:set>
                                    <p:animEffect transition="in" filter="wipe(right)">
                                      <p:cBhvr>
                                        <p:cTn id="48" dur="300"/>
                                        <p:tgtEl>
                                          <p:spTgt spid="69"/>
                                        </p:tgtEl>
                                      </p:cBhvr>
                                    </p:animEffect>
                                  </p:childTnLst>
                                </p:cTn>
                              </p:par>
                              <p:par>
                                <p:cTn id="49" presetID="22" presetClass="entr" presetSubtype="8" fill="hold" grpId="0" nodeType="withEffect">
                                  <p:stCondLst>
                                    <p:cond delay="900"/>
                                  </p:stCondLst>
                                  <p:childTnLst>
                                    <p:set>
                                      <p:cBhvr>
                                        <p:cTn id="50" dur="1" fill="hold">
                                          <p:stCondLst>
                                            <p:cond delay="0"/>
                                          </p:stCondLst>
                                        </p:cTn>
                                        <p:tgtEl>
                                          <p:spTgt spid="73"/>
                                        </p:tgtEl>
                                        <p:attrNameLst>
                                          <p:attrName>style.visibility</p:attrName>
                                        </p:attrNameLst>
                                      </p:cBhvr>
                                      <p:to>
                                        <p:strVal val="visible"/>
                                      </p:to>
                                    </p:set>
                                    <p:animEffect transition="in" filter="wipe(left)">
                                      <p:cBhvr>
                                        <p:cTn id="51" dur="300"/>
                                        <p:tgtEl>
                                          <p:spTgt spid="73"/>
                                        </p:tgtEl>
                                      </p:cBhvr>
                                    </p:animEffect>
                                  </p:childTnLst>
                                </p:cTn>
                              </p:par>
                              <p:par>
                                <p:cTn id="52" presetID="10" presetClass="entr" presetSubtype="0" fill="hold" nodeType="withEffect">
                                  <p:stCondLst>
                                    <p:cond delay="120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120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500"/>
                                        <p:tgtEl>
                                          <p:spTgt spid="5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up)">
                                      <p:cBhvr>
                                        <p:cTn id="65" dur="500"/>
                                        <p:tgtEl>
                                          <p:spTgt spid="63"/>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up)">
                                      <p:cBhvr>
                                        <p:cTn id="68" dur="500"/>
                                        <p:tgtEl>
                                          <p:spTgt spid="66"/>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up)">
                                      <p:cBhvr>
                                        <p:cTn id="71" dur="500"/>
                                        <p:tgtEl>
                                          <p:spTgt spid="78"/>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wipe(up)">
                                      <p:cBhvr>
                                        <p:cTn id="74" dur="500"/>
                                        <p:tgtEl>
                                          <p:spTgt spid="81"/>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ipe(up)">
                                      <p:cBhvr>
                                        <p:cTn id="77" dur="500"/>
                                        <p:tgtEl>
                                          <p:spTgt spid="84"/>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wipe(up)">
                                      <p:cBhvr>
                                        <p:cTn id="80" dur="500"/>
                                        <p:tgtEl>
                                          <p:spTgt spid="8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500"/>
                                        <p:tgtEl>
                                          <p:spTgt spid="82"/>
                                        </p:tgtEl>
                                      </p:cBhvr>
                                    </p:animEffect>
                                  </p:childTnLst>
                                </p:cTn>
                              </p:par>
                              <p:par>
                                <p:cTn id="97" presetID="10" presetClass="entr" presetSubtype="0" fill="hold" nodeType="withEffect">
                                  <p:stCondLst>
                                    <p:cond delay="0"/>
                                  </p:stCondLst>
                                  <p:childTnLst>
                                    <p:set>
                                      <p:cBhvr>
                                        <p:cTn id="98" dur="1" fill="hold">
                                          <p:stCondLst>
                                            <p:cond delay="0"/>
                                          </p:stCondLst>
                                        </p:cTn>
                                        <p:tgtEl>
                                          <p:spTgt spid="85"/>
                                        </p:tgtEl>
                                        <p:attrNameLst>
                                          <p:attrName>style.visibility</p:attrName>
                                        </p:attrNameLst>
                                      </p:cBhvr>
                                      <p:to>
                                        <p:strVal val="visible"/>
                                      </p:to>
                                    </p:set>
                                    <p:animEffect transition="in" filter="fade">
                                      <p:cBhvr>
                                        <p:cTn id="99" dur="500"/>
                                        <p:tgtEl>
                                          <p:spTgt spid="85"/>
                                        </p:tgtEl>
                                      </p:cBhvr>
                                    </p:animEffect>
                                  </p:childTnLst>
                                </p:cTn>
                              </p:par>
                              <p:par>
                                <p:cTn id="100" presetID="10" presetClass="entr" presetSubtype="0" fill="hold" nodeType="withEffect">
                                  <p:stCondLst>
                                    <p:cond delay="0"/>
                                  </p:stCondLst>
                                  <p:childTnLst>
                                    <p:set>
                                      <p:cBhvr>
                                        <p:cTn id="101" dur="1" fill="hold">
                                          <p:stCondLst>
                                            <p:cond delay="0"/>
                                          </p:stCondLst>
                                        </p:cTn>
                                        <p:tgtEl>
                                          <p:spTgt spid="88"/>
                                        </p:tgtEl>
                                        <p:attrNameLst>
                                          <p:attrName>style.visibility</p:attrName>
                                        </p:attrNameLst>
                                      </p:cBhvr>
                                      <p:to>
                                        <p:strVal val="visible"/>
                                      </p:to>
                                    </p:set>
                                    <p:animEffect transition="in" filter="fade">
                                      <p:cBhvr>
                                        <p:cTn id="102" dur="500"/>
                                        <p:tgtEl>
                                          <p:spTgt spid="8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1">
                                            <p:txEl>
                                              <p:pRg st="0" end="0"/>
                                            </p:txEl>
                                          </p:spTgt>
                                        </p:tgtEl>
                                        <p:attrNameLst>
                                          <p:attrName>style.visibility</p:attrName>
                                        </p:attrNameLst>
                                      </p:cBhvr>
                                      <p:to>
                                        <p:strVal val="visible"/>
                                      </p:to>
                                    </p:set>
                                    <p:animEffect transition="in" filter="fade">
                                      <p:cBhvr>
                                        <p:cTn id="105" dur="500"/>
                                        <p:tgtEl>
                                          <p:spTgt spid="61">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61">
                                            <p:txEl>
                                              <p:pRg st="0" end="0"/>
                                            </p:txEl>
                                          </p:spTgt>
                                        </p:tgtEl>
                                      </p:cBhvr>
                                    </p:animEffect>
                                    <p:set>
                                      <p:cBhvr>
                                        <p:cTn id="110" dur="1" fill="hold">
                                          <p:stCondLst>
                                            <p:cond delay="499"/>
                                          </p:stCondLst>
                                        </p:cTn>
                                        <p:tgtEl>
                                          <p:spTgt spid="61">
                                            <p:txEl>
                                              <p:pRg st="0" end="0"/>
                                            </p:txEl>
                                          </p:spTgt>
                                        </p:tgtEl>
                                        <p:attrNameLst>
                                          <p:attrName>style.visibility</p:attrName>
                                        </p:attrNameLst>
                                      </p:cBhvr>
                                      <p:to>
                                        <p:strVal val="hidden"/>
                                      </p:to>
                                    </p:set>
                                  </p:childTnLst>
                                </p:cTn>
                              </p:par>
                              <p:par>
                                <p:cTn id="111" presetID="10"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500"/>
                                        <p:tgtEl>
                                          <p:spTgt spid="75"/>
                                        </p:tgtEl>
                                      </p:cBhvr>
                                    </p:animEffect>
                                  </p:childTnLst>
                                </p:cTn>
                              </p:par>
                              <p:par>
                                <p:cTn id="114" presetID="30" presetClass="emph" presetSubtype="0" repeatCount="8000" fill="remove" grpId="1" nodeType="withEffect">
                                  <p:stCondLst>
                                    <p:cond delay="0"/>
                                  </p:stCondLst>
                                  <p:childTnLst>
                                    <p:animClr clrSpc="hsl" dir="cw">
                                      <p:cBhvr override="childStyle">
                                        <p:cTn id="115" dur="500" fill="hold"/>
                                        <p:tgtEl>
                                          <p:spTgt spid="95"/>
                                        </p:tgtEl>
                                        <p:attrNameLst>
                                          <p:attrName>style.color</p:attrName>
                                        </p:attrNameLst>
                                      </p:cBhvr>
                                      <p:by>
                                        <p:hsl h="0" s="12549" l="25098"/>
                                      </p:by>
                                    </p:animClr>
                                    <p:animClr clrSpc="hsl" dir="cw">
                                      <p:cBhvr>
                                        <p:cTn id="116" dur="500" fill="hold"/>
                                        <p:tgtEl>
                                          <p:spTgt spid="95"/>
                                        </p:tgtEl>
                                        <p:attrNameLst>
                                          <p:attrName>fillcolor</p:attrName>
                                        </p:attrNameLst>
                                      </p:cBhvr>
                                      <p:by>
                                        <p:hsl h="0" s="12549" l="25098"/>
                                      </p:by>
                                    </p:animClr>
                                    <p:animClr clrSpc="hsl" dir="cw">
                                      <p:cBhvr>
                                        <p:cTn id="117" dur="500" fill="hold"/>
                                        <p:tgtEl>
                                          <p:spTgt spid="95"/>
                                        </p:tgtEl>
                                        <p:attrNameLst>
                                          <p:attrName>stroke.color</p:attrName>
                                        </p:attrNameLst>
                                      </p:cBhvr>
                                      <p:by>
                                        <p:hsl h="0" s="12549" l="25098"/>
                                      </p:by>
                                    </p:animClr>
                                    <p:set>
                                      <p:cBhvr>
                                        <p:cTn id="118" dur="500" fill="hold"/>
                                        <p:tgtEl>
                                          <p:spTgt spid="95"/>
                                        </p:tgtEl>
                                        <p:attrNameLst>
                                          <p:attrName>fill.type</p:attrName>
                                        </p:attrNameLst>
                                      </p:cBhvr>
                                      <p:to>
                                        <p:strVal val="solid"/>
                                      </p:to>
                                    </p:set>
                                  </p:childTnLst>
                                </p:cTn>
                              </p:par>
                              <p:par>
                                <p:cTn id="119" presetID="30" presetClass="emph" presetSubtype="0" repeatCount="8000" fill="remove" grpId="1" nodeType="withEffect">
                                  <p:stCondLst>
                                    <p:cond delay="150"/>
                                  </p:stCondLst>
                                  <p:childTnLst>
                                    <p:animClr clrSpc="hsl" dir="cw">
                                      <p:cBhvr override="childStyle">
                                        <p:cTn id="120" dur="500" fill="hold"/>
                                        <p:tgtEl>
                                          <p:spTgt spid="67"/>
                                        </p:tgtEl>
                                        <p:attrNameLst>
                                          <p:attrName>style.color</p:attrName>
                                        </p:attrNameLst>
                                      </p:cBhvr>
                                      <p:by>
                                        <p:hsl h="0" s="12549" l="25098"/>
                                      </p:by>
                                    </p:animClr>
                                    <p:animClr clrSpc="hsl" dir="cw">
                                      <p:cBhvr>
                                        <p:cTn id="121" dur="500" fill="hold"/>
                                        <p:tgtEl>
                                          <p:spTgt spid="67"/>
                                        </p:tgtEl>
                                        <p:attrNameLst>
                                          <p:attrName>fillcolor</p:attrName>
                                        </p:attrNameLst>
                                      </p:cBhvr>
                                      <p:by>
                                        <p:hsl h="0" s="12549" l="25098"/>
                                      </p:by>
                                    </p:animClr>
                                    <p:animClr clrSpc="hsl" dir="cw">
                                      <p:cBhvr>
                                        <p:cTn id="122" dur="500" fill="hold"/>
                                        <p:tgtEl>
                                          <p:spTgt spid="67"/>
                                        </p:tgtEl>
                                        <p:attrNameLst>
                                          <p:attrName>stroke.color</p:attrName>
                                        </p:attrNameLst>
                                      </p:cBhvr>
                                      <p:by>
                                        <p:hsl h="0" s="12549" l="25098"/>
                                      </p:by>
                                    </p:animClr>
                                    <p:set>
                                      <p:cBhvr>
                                        <p:cTn id="123" dur="500" fill="hold"/>
                                        <p:tgtEl>
                                          <p:spTgt spid="67"/>
                                        </p:tgtEl>
                                        <p:attrNameLst>
                                          <p:attrName>fill.type</p:attrName>
                                        </p:attrNameLst>
                                      </p:cBhvr>
                                      <p:to>
                                        <p:strVal val="solid"/>
                                      </p:to>
                                    </p:set>
                                  </p:childTnLst>
                                </p:cTn>
                              </p:par>
                              <p:par>
                                <p:cTn id="124" presetID="30" presetClass="emph" presetSubtype="0" repeatCount="8000" fill="remove" grpId="1" nodeType="withEffect">
                                  <p:stCondLst>
                                    <p:cond delay="600"/>
                                  </p:stCondLst>
                                  <p:childTnLst>
                                    <p:animClr clrSpc="hsl" dir="cw">
                                      <p:cBhvr override="childStyle">
                                        <p:cTn id="125" dur="500" fill="hold"/>
                                        <p:tgtEl>
                                          <p:spTgt spid="71"/>
                                        </p:tgtEl>
                                        <p:attrNameLst>
                                          <p:attrName>style.color</p:attrName>
                                        </p:attrNameLst>
                                      </p:cBhvr>
                                      <p:by>
                                        <p:hsl h="0" s="12549" l="25098"/>
                                      </p:by>
                                    </p:animClr>
                                    <p:animClr clrSpc="hsl" dir="cw">
                                      <p:cBhvr>
                                        <p:cTn id="126" dur="500" fill="hold"/>
                                        <p:tgtEl>
                                          <p:spTgt spid="71"/>
                                        </p:tgtEl>
                                        <p:attrNameLst>
                                          <p:attrName>fillcolor</p:attrName>
                                        </p:attrNameLst>
                                      </p:cBhvr>
                                      <p:by>
                                        <p:hsl h="0" s="12549" l="25098"/>
                                      </p:by>
                                    </p:animClr>
                                    <p:animClr clrSpc="hsl" dir="cw">
                                      <p:cBhvr>
                                        <p:cTn id="127" dur="500" fill="hold"/>
                                        <p:tgtEl>
                                          <p:spTgt spid="71"/>
                                        </p:tgtEl>
                                        <p:attrNameLst>
                                          <p:attrName>stroke.color</p:attrName>
                                        </p:attrNameLst>
                                      </p:cBhvr>
                                      <p:by>
                                        <p:hsl h="0" s="12549" l="25098"/>
                                      </p:by>
                                    </p:animClr>
                                    <p:set>
                                      <p:cBhvr>
                                        <p:cTn id="128" dur="500" fill="hold"/>
                                        <p:tgtEl>
                                          <p:spTgt spid="71"/>
                                        </p:tgtEl>
                                        <p:attrNameLst>
                                          <p:attrName>fill.type</p:attrName>
                                        </p:attrNameLst>
                                      </p:cBhvr>
                                      <p:to>
                                        <p:strVal val="solid"/>
                                      </p:to>
                                    </p:set>
                                  </p:childTnLst>
                                </p:cTn>
                              </p:par>
                              <p:par>
                                <p:cTn id="129" presetID="30" presetClass="emph" presetSubtype="0" repeatCount="8000" fill="remove" grpId="1" nodeType="withEffect">
                                  <p:stCondLst>
                                    <p:cond delay="750"/>
                                  </p:stCondLst>
                                  <p:childTnLst>
                                    <p:animClr clrSpc="hsl" dir="cw">
                                      <p:cBhvr override="childStyle">
                                        <p:cTn id="130" dur="500" fill="hold"/>
                                        <p:tgtEl>
                                          <p:spTgt spid="68"/>
                                        </p:tgtEl>
                                        <p:attrNameLst>
                                          <p:attrName>style.color</p:attrName>
                                        </p:attrNameLst>
                                      </p:cBhvr>
                                      <p:by>
                                        <p:hsl h="0" s="12549" l="25098"/>
                                      </p:by>
                                    </p:animClr>
                                    <p:animClr clrSpc="hsl" dir="cw">
                                      <p:cBhvr>
                                        <p:cTn id="131" dur="500" fill="hold"/>
                                        <p:tgtEl>
                                          <p:spTgt spid="68"/>
                                        </p:tgtEl>
                                        <p:attrNameLst>
                                          <p:attrName>fillcolor</p:attrName>
                                        </p:attrNameLst>
                                      </p:cBhvr>
                                      <p:by>
                                        <p:hsl h="0" s="12549" l="25098"/>
                                      </p:by>
                                    </p:animClr>
                                    <p:animClr clrSpc="hsl" dir="cw">
                                      <p:cBhvr>
                                        <p:cTn id="132" dur="500" fill="hold"/>
                                        <p:tgtEl>
                                          <p:spTgt spid="68"/>
                                        </p:tgtEl>
                                        <p:attrNameLst>
                                          <p:attrName>stroke.color</p:attrName>
                                        </p:attrNameLst>
                                      </p:cBhvr>
                                      <p:by>
                                        <p:hsl h="0" s="12549" l="25098"/>
                                      </p:by>
                                    </p:animClr>
                                    <p:set>
                                      <p:cBhvr>
                                        <p:cTn id="133" dur="500" fill="hold"/>
                                        <p:tgtEl>
                                          <p:spTgt spid="68"/>
                                        </p:tgtEl>
                                        <p:attrNameLst>
                                          <p:attrName>fill.type</p:attrName>
                                        </p:attrNameLst>
                                      </p:cBhvr>
                                      <p:to>
                                        <p:strVal val="solid"/>
                                      </p:to>
                                    </p:set>
                                  </p:childTnLst>
                                </p:cTn>
                              </p:par>
                              <p:par>
                                <p:cTn id="134" presetID="30" presetClass="emph" presetSubtype="0" repeatCount="8000" fill="remove" grpId="1" nodeType="withEffect">
                                  <p:stCondLst>
                                    <p:cond delay="300"/>
                                  </p:stCondLst>
                                  <p:childTnLst>
                                    <p:animClr clrSpc="hsl" dir="cw">
                                      <p:cBhvr override="childStyle">
                                        <p:cTn id="135" dur="500" fill="hold"/>
                                        <p:tgtEl>
                                          <p:spTgt spid="72"/>
                                        </p:tgtEl>
                                        <p:attrNameLst>
                                          <p:attrName>style.color</p:attrName>
                                        </p:attrNameLst>
                                      </p:cBhvr>
                                      <p:by>
                                        <p:hsl h="0" s="12549" l="25098"/>
                                      </p:by>
                                    </p:animClr>
                                    <p:animClr clrSpc="hsl" dir="cw">
                                      <p:cBhvr>
                                        <p:cTn id="136" dur="500" fill="hold"/>
                                        <p:tgtEl>
                                          <p:spTgt spid="72"/>
                                        </p:tgtEl>
                                        <p:attrNameLst>
                                          <p:attrName>fillcolor</p:attrName>
                                        </p:attrNameLst>
                                      </p:cBhvr>
                                      <p:by>
                                        <p:hsl h="0" s="12549" l="25098"/>
                                      </p:by>
                                    </p:animClr>
                                    <p:animClr clrSpc="hsl" dir="cw">
                                      <p:cBhvr>
                                        <p:cTn id="137" dur="500" fill="hold"/>
                                        <p:tgtEl>
                                          <p:spTgt spid="72"/>
                                        </p:tgtEl>
                                        <p:attrNameLst>
                                          <p:attrName>stroke.color</p:attrName>
                                        </p:attrNameLst>
                                      </p:cBhvr>
                                      <p:by>
                                        <p:hsl h="0" s="12549" l="25098"/>
                                      </p:by>
                                    </p:animClr>
                                    <p:set>
                                      <p:cBhvr>
                                        <p:cTn id="138" dur="500" fill="hold"/>
                                        <p:tgtEl>
                                          <p:spTgt spid="72"/>
                                        </p:tgtEl>
                                        <p:attrNameLst>
                                          <p:attrName>fill.type</p:attrName>
                                        </p:attrNameLst>
                                      </p:cBhvr>
                                      <p:to>
                                        <p:strVal val="solid"/>
                                      </p:to>
                                    </p:set>
                                  </p:childTnLst>
                                </p:cTn>
                              </p:par>
                              <p:par>
                                <p:cTn id="139" presetID="30" presetClass="emph" presetSubtype="0" repeatCount="8000" fill="remove" grpId="1" nodeType="withEffect">
                                  <p:stCondLst>
                                    <p:cond delay="450"/>
                                  </p:stCondLst>
                                  <p:childTnLst>
                                    <p:animClr clrSpc="hsl" dir="cw">
                                      <p:cBhvr override="childStyle">
                                        <p:cTn id="140" dur="500" fill="hold"/>
                                        <p:tgtEl>
                                          <p:spTgt spid="69"/>
                                        </p:tgtEl>
                                        <p:attrNameLst>
                                          <p:attrName>style.color</p:attrName>
                                        </p:attrNameLst>
                                      </p:cBhvr>
                                      <p:by>
                                        <p:hsl h="0" s="12549" l="25098"/>
                                      </p:by>
                                    </p:animClr>
                                    <p:animClr clrSpc="hsl" dir="cw">
                                      <p:cBhvr>
                                        <p:cTn id="141" dur="500" fill="hold"/>
                                        <p:tgtEl>
                                          <p:spTgt spid="69"/>
                                        </p:tgtEl>
                                        <p:attrNameLst>
                                          <p:attrName>fillcolor</p:attrName>
                                        </p:attrNameLst>
                                      </p:cBhvr>
                                      <p:by>
                                        <p:hsl h="0" s="12549" l="25098"/>
                                      </p:by>
                                    </p:animClr>
                                    <p:animClr clrSpc="hsl" dir="cw">
                                      <p:cBhvr>
                                        <p:cTn id="142" dur="500" fill="hold"/>
                                        <p:tgtEl>
                                          <p:spTgt spid="69"/>
                                        </p:tgtEl>
                                        <p:attrNameLst>
                                          <p:attrName>stroke.color</p:attrName>
                                        </p:attrNameLst>
                                      </p:cBhvr>
                                      <p:by>
                                        <p:hsl h="0" s="12549" l="25098"/>
                                      </p:by>
                                    </p:animClr>
                                    <p:set>
                                      <p:cBhvr>
                                        <p:cTn id="143" dur="500" fill="hold"/>
                                        <p:tgtEl>
                                          <p:spTgt spid="69"/>
                                        </p:tgtEl>
                                        <p:attrNameLst>
                                          <p:attrName>fill.type</p:attrName>
                                        </p:attrNameLst>
                                      </p:cBhvr>
                                      <p:to>
                                        <p:strVal val="solid"/>
                                      </p:to>
                                    </p:set>
                                  </p:childTnLst>
                                </p:cTn>
                              </p:par>
                              <p:par>
                                <p:cTn id="144" presetID="30" presetClass="emph" presetSubtype="0" repeatCount="8000" fill="remove" grpId="1" nodeType="withEffect">
                                  <p:stCondLst>
                                    <p:cond delay="900"/>
                                  </p:stCondLst>
                                  <p:childTnLst>
                                    <p:animClr clrSpc="hsl" dir="cw">
                                      <p:cBhvr override="childStyle">
                                        <p:cTn id="145" dur="500" fill="hold"/>
                                        <p:tgtEl>
                                          <p:spTgt spid="73"/>
                                        </p:tgtEl>
                                        <p:attrNameLst>
                                          <p:attrName>style.color</p:attrName>
                                        </p:attrNameLst>
                                      </p:cBhvr>
                                      <p:by>
                                        <p:hsl h="0" s="12549" l="25098"/>
                                      </p:by>
                                    </p:animClr>
                                    <p:animClr clrSpc="hsl" dir="cw">
                                      <p:cBhvr>
                                        <p:cTn id="146" dur="500" fill="hold"/>
                                        <p:tgtEl>
                                          <p:spTgt spid="73"/>
                                        </p:tgtEl>
                                        <p:attrNameLst>
                                          <p:attrName>fillcolor</p:attrName>
                                        </p:attrNameLst>
                                      </p:cBhvr>
                                      <p:by>
                                        <p:hsl h="0" s="12549" l="25098"/>
                                      </p:by>
                                    </p:animClr>
                                    <p:animClr clrSpc="hsl" dir="cw">
                                      <p:cBhvr>
                                        <p:cTn id="147" dur="500" fill="hold"/>
                                        <p:tgtEl>
                                          <p:spTgt spid="73"/>
                                        </p:tgtEl>
                                        <p:attrNameLst>
                                          <p:attrName>stroke.color</p:attrName>
                                        </p:attrNameLst>
                                      </p:cBhvr>
                                      <p:by>
                                        <p:hsl h="0" s="12549" l="25098"/>
                                      </p:by>
                                    </p:animClr>
                                    <p:set>
                                      <p:cBhvr>
                                        <p:cTn id="148" dur="500" fill="hold"/>
                                        <p:tgtEl>
                                          <p:spTgt spid="7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45" grpId="0" animBg="1"/>
      <p:bldP spid="61" grpId="0" build="p"/>
      <p:bldP spid="61" grpId="1" build="p"/>
      <p:bldP spid="75" grpId="0"/>
      <p:bldP spid="50" grpId="0" animBg="1"/>
      <p:bldP spid="63" grpId="0" animBg="1"/>
      <p:bldP spid="66" grpId="0" animBg="1"/>
      <p:bldP spid="78" grpId="0" animBg="1"/>
      <p:bldP spid="81" grpId="0" animBg="1"/>
      <p:bldP spid="84" grpId="0" animBg="1"/>
      <p:bldP spid="87" grpId="0" animBg="1"/>
      <p:bldP spid="71" grpId="0" animBg="1"/>
      <p:bldP spid="71" grpId="1" animBg="1"/>
      <p:bldP spid="72" grpId="0" animBg="1"/>
      <p:bldP spid="72" grpId="1" animBg="1"/>
      <p:bldP spid="73" grpId="0" animBg="1"/>
      <p:bldP spid="73" grpId="1" animBg="1"/>
      <p:bldP spid="67" grpId="0" animBg="1"/>
      <p:bldP spid="67" grpId="1" animBg="1"/>
      <p:bldP spid="68" grpId="0" animBg="1"/>
      <p:bldP spid="68" grpId="1" animBg="1"/>
      <p:bldP spid="69" grpId="0" animBg="1"/>
      <p:bldP spid="69" grpId="1"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To Embed Or To Reference?</a:t>
            </a:r>
          </a:p>
        </p:txBody>
      </p:sp>
      <p:sp>
        <p:nvSpPr>
          <p:cNvPr id="21" name="Text Placeholder 2">
            <a:extLst>
              <a:ext uri="{FF2B5EF4-FFF2-40B4-BE49-F238E27FC236}">
                <a16:creationId xmlns:a16="http://schemas.microsoft.com/office/drawing/2014/main" id="{0E3A5CDA-02D7-9C89-EB0D-5C3062B57599}"/>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67B7"/>
                </a:solidFill>
                <a:latin typeface="Segoe UI Semibold" panose="020B0702040204020203" pitchFamily="34" charset="0"/>
                <a:cs typeface="Segoe UI Semibold" panose="020B0702040204020203" pitchFamily="34" charset="0"/>
              </a:rPr>
              <a:t>EMBED</a:t>
            </a:r>
          </a:p>
          <a:p>
            <a:pPr marL="0" indent="0">
              <a:buNone/>
            </a:pPr>
            <a:r>
              <a:rPr lang="en-US">
                <a:latin typeface="Segoe UI Semilight" panose="020B0402040204020203" pitchFamily="34" charset="0"/>
                <a:cs typeface="Segoe UI Semilight" panose="020B0402040204020203" pitchFamily="34" charset="0"/>
              </a:rPr>
              <a:t>1:1 relationship</a:t>
            </a:r>
          </a:p>
          <a:p>
            <a:pPr marL="0" indent="0">
              <a:buNone/>
            </a:pPr>
            <a:r>
              <a:rPr lang="en-US">
                <a:latin typeface="Segoe UI Semilight" panose="020B0402040204020203" pitchFamily="34" charset="0"/>
                <a:cs typeface="Segoe UI Semilight" panose="020B0402040204020203" pitchFamily="34" charset="0"/>
              </a:rPr>
              <a:t>1:few relationship</a:t>
            </a:r>
          </a:p>
          <a:p>
            <a:pPr marL="0" indent="0">
              <a:buNone/>
            </a:pPr>
            <a:r>
              <a:rPr lang="en-US">
                <a:latin typeface="Segoe UI Semilight" panose="020B0402040204020203" pitchFamily="34" charset="0"/>
                <a:cs typeface="Segoe UI Semilight" panose="020B0402040204020203" pitchFamily="34" charset="0"/>
              </a:rPr>
              <a:t>Related items are queried or updated together</a:t>
            </a:r>
          </a:p>
        </p:txBody>
      </p:sp>
      <p:sp>
        <p:nvSpPr>
          <p:cNvPr id="22" name="Text Placeholder 3">
            <a:extLst>
              <a:ext uri="{FF2B5EF4-FFF2-40B4-BE49-F238E27FC236}">
                <a16:creationId xmlns:a16="http://schemas.microsoft.com/office/drawing/2014/main" id="{D45F6ED4-CA21-4C60-DFF6-5A376C2D1E5C}"/>
              </a:ext>
            </a:extLst>
          </p:cNvPr>
          <p:cNvSpPr txBox="1">
            <a:spLocks/>
          </p:cNvSpPr>
          <p:nvPr/>
        </p:nvSpPr>
        <p:spPr>
          <a:xfrm>
            <a:off x="6525985"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67B7"/>
                </a:solidFill>
                <a:latin typeface="Segoe UI Semibold" panose="020B0702040204020203" pitchFamily="34" charset="0"/>
                <a:cs typeface="Segoe UI Semibold" panose="020B0702040204020203" pitchFamily="34" charset="0"/>
              </a:rPr>
              <a:t>REFERENCE</a:t>
            </a:r>
          </a:p>
          <a:p>
            <a:pPr marL="0" indent="0">
              <a:buNone/>
            </a:pPr>
            <a:r>
              <a:rPr lang="en-US">
                <a:latin typeface="Segoe UI Semilight" panose="020B0402040204020203" pitchFamily="34" charset="0"/>
                <a:cs typeface="Segoe UI Semilight" panose="020B0402040204020203" pitchFamily="34" charset="0"/>
              </a:rPr>
              <a:t>1:many relationship (especially if unbounded)</a:t>
            </a:r>
          </a:p>
          <a:p>
            <a:pPr marL="0" indent="0">
              <a:buNone/>
            </a:pPr>
            <a:r>
              <a:rPr lang="en-US" err="1">
                <a:latin typeface="Segoe UI Semilight" panose="020B0402040204020203" pitchFamily="34" charset="0"/>
                <a:cs typeface="Segoe UI Semilight" panose="020B0402040204020203" pitchFamily="34" charset="0"/>
              </a:rPr>
              <a:t>Many:many</a:t>
            </a:r>
            <a:r>
              <a:rPr lang="en-US">
                <a:latin typeface="Segoe UI Semilight" panose="020B0402040204020203" pitchFamily="34" charset="0"/>
                <a:cs typeface="Segoe UI Semilight" panose="020B0402040204020203" pitchFamily="34" charset="0"/>
              </a:rPr>
              <a:t> relationship</a:t>
            </a:r>
          </a:p>
          <a:p>
            <a:pPr marL="0" indent="0">
              <a:buNone/>
            </a:pPr>
            <a:r>
              <a:rPr lang="en-US">
                <a:latin typeface="Segoe UI Semilight" panose="020B0402040204020203" pitchFamily="34" charset="0"/>
                <a:cs typeface="Segoe UI Semilight" panose="020B0402040204020203" pitchFamily="34" charset="0"/>
              </a:rPr>
              <a:t>Related items are queried or updated independently</a:t>
            </a:r>
          </a:p>
          <a:p>
            <a:pPr marL="456880" indent="-456880">
              <a:buFontTx/>
              <a:buChar char="-"/>
            </a:pPr>
            <a:endParaRPr lang="en-US" sz="4400"/>
          </a:p>
        </p:txBody>
      </p:sp>
    </p:spTree>
    <p:extLst>
      <p:ext uri="{BB962C8B-B14F-4D97-AF65-F5344CB8AC3E}">
        <p14:creationId xmlns:p14="http://schemas.microsoft.com/office/powerpoint/2010/main" val="2516292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err="1"/>
              <a:t>Denormalize</a:t>
            </a:r>
            <a:r>
              <a:rPr lang="en-US" sz="4000"/>
              <a:t> Properties Across Documents</a:t>
            </a:r>
          </a:p>
        </p:txBody>
      </p:sp>
      <p:sp>
        <p:nvSpPr>
          <p:cNvPr id="6" name="TextBox 5">
            <a:extLst>
              <a:ext uri="{FF2B5EF4-FFF2-40B4-BE49-F238E27FC236}">
                <a16:creationId xmlns:a16="http://schemas.microsoft.com/office/drawing/2014/main" id="{6574AAAC-9301-9737-D262-94266C99C6C5}"/>
              </a:ext>
            </a:extLst>
          </p:cNvPr>
          <p:cNvSpPr txBox="1"/>
          <p:nvPr/>
        </p:nvSpPr>
        <p:spPr>
          <a:xfrm>
            <a:off x="1458685" y="2896577"/>
            <a:ext cx="9601200" cy="1384995"/>
          </a:xfrm>
          <a:prstGeom prst="rect">
            <a:avLst/>
          </a:prstGeom>
          <a:noFill/>
        </p:spPr>
        <p:txBody>
          <a:bodyPr wrap="square">
            <a:spAutoFit/>
          </a:bodyPr>
          <a:lstStyle/>
          <a:p>
            <a:r>
              <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When working with non-relational databases, we </a:t>
            </a:r>
            <a:r>
              <a:rPr lang="en-US" sz="2800" b="1">
                <a:solidFill>
                  <a:schemeClr val="accent2">
                    <a:lumMod val="75000"/>
                  </a:schemeClr>
                </a:solidFill>
                <a:latin typeface="Segoe UI Semilight" panose="020B0402040204020203" pitchFamily="34" charset="0"/>
                <a:cs typeface="Segoe UI Semilight" panose="020B0402040204020203" pitchFamily="34" charset="0"/>
              </a:rPr>
              <a:t>optimize our data models</a:t>
            </a:r>
            <a:r>
              <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 to make sure that all the required data is </a:t>
            </a:r>
            <a:r>
              <a:rPr lang="en-US" sz="2800" b="1">
                <a:solidFill>
                  <a:schemeClr val="accent2">
                    <a:lumMod val="75000"/>
                  </a:schemeClr>
                </a:solidFill>
                <a:latin typeface="Segoe UI Semilight" panose="020B0402040204020203" pitchFamily="34" charset="0"/>
                <a:cs typeface="Segoe UI Semilight" panose="020B0402040204020203" pitchFamily="34" charset="0"/>
              </a:rPr>
              <a:t>ready to be served </a:t>
            </a:r>
            <a:r>
              <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by the queries</a:t>
            </a: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186205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fontScale="90000"/>
          </a:bodyPr>
          <a:lstStyle/>
          <a:p>
            <a:r>
              <a:rPr lang="en-US" sz="4000" err="1"/>
              <a:t>Denormalize</a:t>
            </a:r>
            <a:r>
              <a:rPr lang="en-US" sz="4000"/>
              <a:t> Properties Across Documents</a:t>
            </a:r>
            <a:br>
              <a:rPr lang="en-US" sz="4000"/>
            </a:br>
            <a:r>
              <a:rPr lang="en-US" sz="3100">
                <a:latin typeface="Segoe UI Semilight" panose="020B0402040204020203" pitchFamily="34" charset="0"/>
                <a:cs typeface="Segoe UI Semilight" panose="020B0402040204020203" pitchFamily="34" charset="0"/>
              </a:rPr>
              <a:t>Common scenarios</a:t>
            </a:r>
          </a:p>
        </p:txBody>
      </p:sp>
      <p:sp>
        <p:nvSpPr>
          <p:cNvPr id="6" name="TextBox 5">
            <a:extLst>
              <a:ext uri="{FF2B5EF4-FFF2-40B4-BE49-F238E27FC236}">
                <a16:creationId xmlns:a16="http://schemas.microsoft.com/office/drawing/2014/main" id="{6574AAAC-9301-9737-D262-94266C99C6C5}"/>
              </a:ext>
            </a:extLst>
          </p:cNvPr>
          <p:cNvSpPr txBox="1"/>
          <p:nvPr/>
        </p:nvSpPr>
        <p:spPr>
          <a:xfrm>
            <a:off x="1458685" y="2896577"/>
            <a:ext cx="9601200" cy="2677656"/>
          </a:xfrm>
          <a:prstGeom prst="rect">
            <a:avLst/>
          </a:prstGeom>
          <a:noFill/>
        </p:spPr>
        <p:txBody>
          <a:bodyPr wrap="square">
            <a:spAutoFit/>
          </a:bodyPr>
          <a:lstStyle/>
          <a:p>
            <a:r>
              <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Better performance: Create materialized views that pre-compute and cache expensive queries </a:t>
            </a:r>
            <a:r>
              <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sym typeface="Wingdings" panose="05000000000000000000" pitchFamily="2" charset="2"/>
              </a:rPr>
              <a:t> ready-to-consume results</a:t>
            </a:r>
            <a:endPar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endPar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r>
              <a:rPr lang="en-US" sz="2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Build scalable pre-computed aggregations</a:t>
            </a:r>
          </a:p>
          <a:p>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15935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err="1"/>
              <a:t>Denormalize</a:t>
            </a:r>
            <a:r>
              <a:rPr lang="en-US" sz="4000"/>
              <a:t> Properties Across Documents</a:t>
            </a:r>
          </a:p>
        </p:txBody>
      </p:sp>
      <p:sp>
        <p:nvSpPr>
          <p:cNvPr id="4" name="Rectangle 3">
            <a:extLst>
              <a:ext uri="{FF2B5EF4-FFF2-40B4-BE49-F238E27FC236}">
                <a16:creationId xmlns:a16="http://schemas.microsoft.com/office/drawing/2014/main" id="{5DFD83CB-9EB7-85B6-9F28-6899FC3AE720}"/>
              </a:ext>
            </a:extLst>
          </p:cNvPr>
          <p:cNvSpPr/>
          <p:nvPr/>
        </p:nvSpPr>
        <p:spPr>
          <a:xfrm>
            <a:off x="5041901" y="2230505"/>
            <a:ext cx="6802438" cy="4708981"/>
          </a:xfrm>
          <a:prstGeom prst="rect">
            <a:avLst/>
          </a:prstGeom>
          <a:ln>
            <a:solidFill>
              <a:srgbClr val="FFC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"id"</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"e2c7ca5e-2ef1-4ac2-836d-74124811516c"</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partitionKey</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"DB2JXBWBLCL09FJFU"</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entityType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"Trip"</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tripId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ed96feb9-957e-4d30-873e-7a4f12266022 "</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consignmentId</a:t>
            </a: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highlight>
                  <a:srgbClr val="FFFF00"/>
                </a:highlight>
                <a:uLnTx/>
                <a:uFillTx/>
                <a:latin typeface="Consolas" panose="020B0609020204030204" pitchFamily="49" charset="0"/>
                <a:ea typeface="+mn-ea"/>
                <a:cs typeface="+mn-cs"/>
              </a:rPr>
              <a:t>"ed96feb9-957e-4d30-873e-7a4f12266022"</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plannedTripDistance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190.53</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"location"</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"OR"</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"status"</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"Pending"</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"timestamp"</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"0001-01-01T00:00:00"</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“packages "</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packageId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26128844-cc3f-4808-99f7-2b142ad002e5"</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"height"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33.37</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"length"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41.45</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"width"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20.96</a:t>
            </a: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packageId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12884426-dd3f-4909-f799-d002e52b142a"</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"height"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22.26</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"length"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52.56</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"width"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22.85</a:t>
            </a: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B9F2A2D9-0FC8-26FF-122F-A9E8F65E616A}"/>
              </a:ext>
            </a:extLst>
          </p:cNvPr>
          <p:cNvSpPr/>
          <p:nvPr/>
        </p:nvSpPr>
        <p:spPr bwMode="auto">
          <a:xfrm>
            <a:off x="5041900" y="1626833"/>
            <a:ext cx="6802439" cy="553998"/>
          </a:xfrm>
          <a:prstGeom prst="rect">
            <a:avLst/>
          </a:prstGeom>
          <a:gradFill flip="none" rotWithShape="1">
            <a:gsLst>
              <a:gs pos="0">
                <a:srgbClr val="92D050"/>
              </a:gs>
              <a:gs pos="56000">
                <a:srgbClr val="C0C92E"/>
              </a:gs>
              <a:gs pos="100000">
                <a:srgbClr val="FFC000"/>
              </a:gs>
            </a:gsLst>
            <a:lin ang="0" scaled="1"/>
            <a:tileRect/>
          </a:gra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Trip</a:t>
            </a:r>
          </a:p>
        </p:txBody>
      </p:sp>
      <p:sp>
        <p:nvSpPr>
          <p:cNvPr id="7" name="Rectangle 6">
            <a:extLst>
              <a:ext uri="{FF2B5EF4-FFF2-40B4-BE49-F238E27FC236}">
                <a16:creationId xmlns:a16="http://schemas.microsoft.com/office/drawing/2014/main" id="{4E29F0EC-20B4-0DB3-1BA9-AC3AAD08563E}"/>
              </a:ext>
            </a:extLst>
          </p:cNvPr>
          <p:cNvSpPr/>
          <p:nvPr/>
        </p:nvSpPr>
        <p:spPr>
          <a:xfrm>
            <a:off x="297480" y="3755673"/>
            <a:ext cx="3900954" cy="1323439"/>
          </a:xfrm>
          <a:prstGeom prst="rect">
            <a:avLst/>
          </a:prstGeom>
          <a:ln>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lvl="0">
              <a:tabLst>
                <a:tab pos="228600" algn="l"/>
              </a:tabLst>
              <a:defRPr/>
            </a:pPr>
            <a:r>
              <a:rPr lang="en-US" sz="1000">
                <a:solidFill>
                  <a:srgbClr val="000000"/>
                </a:solidFill>
                <a:latin typeface="Consolas" panose="020B0609020204030204" pitchFamily="49" charset="0"/>
              </a:rPr>
              <a:t>	</a:t>
            </a:r>
            <a:r>
              <a:rPr lang="en-US" sz="1000">
                <a:solidFill>
                  <a:srgbClr val="A31515"/>
                </a:solidFill>
                <a:latin typeface="Consolas" panose="020B0609020204030204" pitchFamily="49" charset="0"/>
              </a:rPr>
              <a:t>"id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"ed96feb9-957e-4d30-873e-7a4f12266022"</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rPr>
              <a:t>partitionKey</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“HHSDDSD"</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rPr>
              <a:t>entityType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“Consignment"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rPr>
              <a:t>"customer"</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highlight>
                  <a:srgbClr val="FFFF00"/>
                </a:highlight>
                <a:uLnTx/>
                <a:uFillTx/>
                <a:latin typeface="Consolas" panose="020B0609020204030204" pitchFamily="49" charset="0"/>
              </a:rPr>
              <a:t>"Bellows College"</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rPr>
              <a:t>deliveryDueDate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"2019-10-20T05:56:44.7367547Z“</a:t>
            </a:r>
          </a:p>
          <a:p>
            <a:pPr marL="457200" marR="0" lvl="1"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a:t>
            </a: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p:txBody>
      </p:sp>
      <p:sp>
        <p:nvSpPr>
          <p:cNvPr id="8" name="Rectangle 7">
            <a:extLst>
              <a:ext uri="{FF2B5EF4-FFF2-40B4-BE49-F238E27FC236}">
                <a16:creationId xmlns:a16="http://schemas.microsoft.com/office/drawing/2014/main" id="{E9BB71F2-9626-874C-3C2C-797A5C9706CB}"/>
              </a:ext>
            </a:extLst>
          </p:cNvPr>
          <p:cNvSpPr/>
          <p:nvPr/>
        </p:nvSpPr>
        <p:spPr bwMode="auto">
          <a:xfrm>
            <a:off x="297480" y="3152001"/>
            <a:ext cx="3900954" cy="553998"/>
          </a:xfrm>
          <a:prstGeom prst="rect">
            <a:avLst/>
          </a:prstGeom>
          <a:solidFill>
            <a:schemeClr val="accent5">
              <a:lumMod val="75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Consignment</a:t>
            </a:r>
          </a:p>
        </p:txBody>
      </p:sp>
      <p:sp>
        <p:nvSpPr>
          <p:cNvPr id="3" name="Arrow: Right 2">
            <a:extLst>
              <a:ext uri="{FF2B5EF4-FFF2-40B4-BE49-F238E27FC236}">
                <a16:creationId xmlns:a16="http://schemas.microsoft.com/office/drawing/2014/main" id="{E5F83CAE-CFE9-C5CF-2D52-D9A198C106C0}"/>
              </a:ext>
            </a:extLst>
          </p:cNvPr>
          <p:cNvSpPr/>
          <p:nvPr/>
        </p:nvSpPr>
        <p:spPr>
          <a:xfrm rot="8896285">
            <a:off x="4324660" y="3384397"/>
            <a:ext cx="591015" cy="44020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2950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err="1"/>
              <a:t>Denormalize</a:t>
            </a:r>
            <a:r>
              <a:rPr lang="en-US" sz="4000"/>
              <a:t> Properties Across Documents</a:t>
            </a:r>
          </a:p>
        </p:txBody>
      </p:sp>
      <p:sp>
        <p:nvSpPr>
          <p:cNvPr id="4" name="Rectangle 3">
            <a:extLst>
              <a:ext uri="{FF2B5EF4-FFF2-40B4-BE49-F238E27FC236}">
                <a16:creationId xmlns:a16="http://schemas.microsoft.com/office/drawing/2014/main" id="{5DFD83CB-9EB7-85B6-9F28-6899FC3AE720}"/>
              </a:ext>
            </a:extLst>
          </p:cNvPr>
          <p:cNvSpPr/>
          <p:nvPr/>
        </p:nvSpPr>
        <p:spPr>
          <a:xfrm>
            <a:off x="5041901" y="2230505"/>
            <a:ext cx="6802438" cy="4862870"/>
          </a:xfrm>
          <a:prstGeom prst="rect">
            <a:avLst/>
          </a:prstGeom>
          <a:ln>
            <a:solidFill>
              <a:srgbClr val="FFC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"id"</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"e2c7ca5e-2ef1-4ac2-836d-74124811516c"</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partitionKey</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"DB2JXBWBLCL09FJFU"</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entityType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"Trip"</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tripId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ed96feb9-957e-4d30-873e-7a4f12266022 "</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consignmentId</a:t>
            </a: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highlight>
                  <a:srgbClr val="FFFF00"/>
                </a:highlight>
                <a:uLnTx/>
                <a:uFillTx/>
                <a:latin typeface="Consolas" panose="020B0609020204030204" pitchFamily="49" charset="0"/>
                <a:ea typeface="+mn-ea"/>
                <a:cs typeface="+mn-cs"/>
              </a:rPr>
              <a:t>"ed96feb9-957e-4d30-873e-7a4f12266022"</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a:t>
            </a:r>
          </a:p>
          <a:p>
            <a:pPr>
              <a:defRPr/>
            </a:pP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consignmentCustomer</a:t>
            </a: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highlight>
                  <a:srgbClr val="FFFF00"/>
                </a:highlight>
                <a:uLnTx/>
                <a:uFillTx/>
                <a:latin typeface="Consolas" panose="020B0609020204030204" pitchFamily="49" charset="0"/>
                <a:ea typeface="+mn-ea"/>
                <a:cs typeface="+mn-cs"/>
              </a:rPr>
              <a:t>"Bellows College"</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plannedTripDistance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190.53</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"location"</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"OR"</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"status"</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"Pending"</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"timestamp"</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"0001-01-01T00:00:00"</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“packages "</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packageId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26128844-cc3f-4808-99f7-2b142ad002e5"</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"height"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33.37</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"length"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41.45</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"width"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20.96</a:t>
            </a: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packageId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12884426-dd3f-4909-f799-d002e52b142a"</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"height"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22.26</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"length"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52.56</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"width"</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a:ln>
                  <a:noFill/>
                </a:ln>
                <a:solidFill>
                  <a:srgbClr val="09885A"/>
                </a:solidFill>
                <a:effectLst/>
                <a:uLnTx/>
                <a:uFillTx/>
                <a:latin typeface="Consolas" panose="020B0609020204030204" pitchFamily="49" charset="0"/>
                <a:ea typeface="+mn-ea"/>
                <a:cs typeface="+mn-cs"/>
              </a:rPr>
              <a:t>22.85</a:t>
            </a: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B9F2A2D9-0FC8-26FF-122F-A9E8F65E616A}"/>
              </a:ext>
            </a:extLst>
          </p:cNvPr>
          <p:cNvSpPr/>
          <p:nvPr/>
        </p:nvSpPr>
        <p:spPr bwMode="auto">
          <a:xfrm>
            <a:off x="5041900" y="1626833"/>
            <a:ext cx="6802439" cy="553998"/>
          </a:xfrm>
          <a:prstGeom prst="rect">
            <a:avLst/>
          </a:prstGeom>
          <a:gradFill flip="none" rotWithShape="1">
            <a:gsLst>
              <a:gs pos="0">
                <a:srgbClr val="92D050"/>
              </a:gs>
              <a:gs pos="56000">
                <a:srgbClr val="C0C92E"/>
              </a:gs>
              <a:gs pos="100000">
                <a:srgbClr val="FFC000"/>
              </a:gs>
            </a:gsLst>
            <a:lin ang="0" scaled="1"/>
            <a:tileRect/>
          </a:gra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Trip</a:t>
            </a:r>
          </a:p>
        </p:txBody>
      </p:sp>
      <p:sp>
        <p:nvSpPr>
          <p:cNvPr id="7" name="Rectangle 6">
            <a:extLst>
              <a:ext uri="{FF2B5EF4-FFF2-40B4-BE49-F238E27FC236}">
                <a16:creationId xmlns:a16="http://schemas.microsoft.com/office/drawing/2014/main" id="{4E29F0EC-20B4-0DB3-1BA9-AC3AAD08563E}"/>
              </a:ext>
            </a:extLst>
          </p:cNvPr>
          <p:cNvSpPr/>
          <p:nvPr/>
        </p:nvSpPr>
        <p:spPr>
          <a:xfrm>
            <a:off x="297480" y="3755673"/>
            <a:ext cx="3900954" cy="1323439"/>
          </a:xfrm>
          <a:prstGeom prst="rect">
            <a:avLst/>
          </a:prstGeom>
          <a:ln>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lvl="0">
              <a:tabLst>
                <a:tab pos="228600" algn="l"/>
              </a:tabLst>
              <a:defRPr/>
            </a:pPr>
            <a:r>
              <a:rPr lang="en-US" sz="1000">
                <a:solidFill>
                  <a:srgbClr val="000000"/>
                </a:solidFill>
                <a:latin typeface="Consolas" panose="020B0609020204030204" pitchFamily="49" charset="0"/>
              </a:rPr>
              <a:t>	</a:t>
            </a:r>
            <a:r>
              <a:rPr lang="en-US" sz="1000">
                <a:solidFill>
                  <a:srgbClr val="A31515"/>
                </a:solidFill>
                <a:latin typeface="Consolas" panose="020B0609020204030204" pitchFamily="49" charset="0"/>
              </a:rPr>
              <a:t>"id</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"ed96feb9-957e-4d30-873e-7a4f12266022"</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rPr>
              <a:t>partitionKey</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“HHSDDSD"</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rPr>
              <a:t>entityType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“Consignment"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rPr>
              <a:t>"customer"</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highlight>
                  <a:srgbClr val="FFFF00"/>
                </a:highlight>
                <a:uLnTx/>
                <a:uFillTx/>
                <a:latin typeface="Consolas" panose="020B0609020204030204" pitchFamily="49" charset="0"/>
              </a:rPr>
              <a:t>"Bellows College"</a:t>
            </a:r>
            <a:r>
              <a:rPr kumimoji="0" lang="en-US" sz="10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lang="en-US" sz="1000">
                <a:solidFill>
                  <a:srgbClr val="000000"/>
                </a:solidFill>
                <a:latin typeface="Consolas" panose="020B0609020204030204" pitchFamily="49" charset="0"/>
              </a:rPr>
              <a:t>	</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err="1">
                <a:ln>
                  <a:noFill/>
                </a:ln>
                <a:solidFill>
                  <a:srgbClr val="A31515"/>
                </a:solidFill>
                <a:effectLst/>
                <a:uLnTx/>
                <a:uFillTx/>
                <a:latin typeface="Consolas" panose="020B0609020204030204" pitchFamily="49" charset="0"/>
              </a:rPr>
              <a:t>deliveryDueDate</a:t>
            </a:r>
            <a:r>
              <a:rPr kumimoji="0" lang="en-US" sz="1000" b="0" i="0" u="none" strike="noStrike" kern="1200" cap="none" spc="0" normalizeH="0" baseline="0" noProof="0">
                <a:ln>
                  <a:noFill/>
                </a:ln>
                <a:solidFill>
                  <a:srgbClr val="A31515"/>
                </a:solidFill>
                <a:effectLst/>
                <a:uLnTx/>
                <a:uFillTx/>
                <a:latin typeface="Consolas" panose="020B0609020204030204" pitchFamily="49" charset="0"/>
              </a:rPr>
              <a:t>"</a:t>
            </a: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 </a:t>
            </a: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"2019-10-20T05:56:44.7367547Z“</a:t>
            </a:r>
          </a:p>
          <a:p>
            <a:pPr marL="457200" marR="0" lvl="1"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000" b="0" i="0" u="none" strike="noStrike" kern="1200" cap="none" spc="0" normalizeH="0" baseline="0" noProof="0">
                <a:ln>
                  <a:noFill/>
                </a:ln>
                <a:solidFill>
                  <a:srgbClr val="0451A5"/>
                </a:solidFill>
                <a:effectLst/>
                <a:uLnTx/>
                <a:uFillTx/>
                <a:latin typeface="Consolas" panose="020B0609020204030204" pitchFamily="49" charset="0"/>
              </a:rPr>
              <a:t>…</a:t>
            </a:r>
            <a:endParaRPr kumimoji="0" lang="en-US" sz="1000" b="0" i="0" u="none" strike="noStrike" kern="1200" cap="none" spc="0" normalizeH="0" baseline="0" noProof="0">
              <a:ln>
                <a:noFill/>
              </a:ln>
              <a:solidFill>
                <a:srgbClr val="000000"/>
              </a:solidFill>
              <a:effectLst/>
              <a:uLnTx/>
              <a:uFillTx/>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rPr>
              <a:t>}</a:t>
            </a:r>
          </a:p>
        </p:txBody>
      </p:sp>
      <p:sp>
        <p:nvSpPr>
          <p:cNvPr id="8" name="Rectangle 7">
            <a:extLst>
              <a:ext uri="{FF2B5EF4-FFF2-40B4-BE49-F238E27FC236}">
                <a16:creationId xmlns:a16="http://schemas.microsoft.com/office/drawing/2014/main" id="{E9BB71F2-9626-874C-3C2C-797A5C9706CB}"/>
              </a:ext>
            </a:extLst>
          </p:cNvPr>
          <p:cNvSpPr/>
          <p:nvPr/>
        </p:nvSpPr>
        <p:spPr bwMode="auto">
          <a:xfrm>
            <a:off x="297480" y="3152001"/>
            <a:ext cx="3900954" cy="553998"/>
          </a:xfrm>
          <a:prstGeom prst="rect">
            <a:avLst/>
          </a:prstGeom>
          <a:solidFill>
            <a:schemeClr val="accent5">
              <a:lumMod val="75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Consignment</a:t>
            </a:r>
          </a:p>
        </p:txBody>
      </p:sp>
      <p:sp>
        <p:nvSpPr>
          <p:cNvPr id="3" name="Arrow: Right 2">
            <a:extLst>
              <a:ext uri="{FF2B5EF4-FFF2-40B4-BE49-F238E27FC236}">
                <a16:creationId xmlns:a16="http://schemas.microsoft.com/office/drawing/2014/main" id="{E5F83CAE-CFE9-C5CF-2D52-D9A198C106C0}"/>
              </a:ext>
            </a:extLst>
          </p:cNvPr>
          <p:cNvSpPr/>
          <p:nvPr/>
        </p:nvSpPr>
        <p:spPr>
          <a:xfrm rot="8896285">
            <a:off x="4324660" y="3384397"/>
            <a:ext cx="591015" cy="44020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1A3A2DA-6CF0-E72A-D97C-F22E29590D8D}"/>
              </a:ext>
            </a:extLst>
          </p:cNvPr>
          <p:cNvSpPr txBox="1"/>
          <p:nvPr/>
        </p:nvSpPr>
        <p:spPr>
          <a:xfrm>
            <a:off x="169241" y="5922158"/>
            <a:ext cx="3900954" cy="646331"/>
          </a:xfrm>
          <a:prstGeom prst="rect">
            <a:avLst/>
          </a:prstGeom>
          <a:noFill/>
        </p:spPr>
        <p:txBody>
          <a:bodyPr wrap="square">
            <a:spAutoFit/>
          </a:bodyPr>
          <a:lstStyle/>
          <a:p>
            <a:pPr algn="ctr"/>
            <a:r>
              <a:rPr lang="en-US">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What happens when the customer name changes?</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3915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Cosmos DB's change feed</a:t>
            </a:r>
          </a:p>
        </p:txBody>
      </p:sp>
      <p:pic>
        <p:nvPicPr>
          <p:cNvPr id="9" name="Picture 8">
            <a:extLst>
              <a:ext uri="{FF2B5EF4-FFF2-40B4-BE49-F238E27FC236}">
                <a16:creationId xmlns:a16="http://schemas.microsoft.com/office/drawing/2014/main" id="{09FA51C8-0C4C-48E3-AC6D-12944B5327B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8100000">
            <a:off x="5648765" y="3080094"/>
            <a:ext cx="782961" cy="782961"/>
          </a:xfrm>
          <a:prstGeom prst="rect">
            <a:avLst/>
          </a:prstGeom>
        </p:spPr>
      </p:pic>
      <p:pic>
        <p:nvPicPr>
          <p:cNvPr id="10" name="Picture 9" descr="A close up of a logo&#10;&#10;Description automatically generated">
            <a:extLst>
              <a:ext uri="{FF2B5EF4-FFF2-40B4-BE49-F238E27FC236}">
                <a16:creationId xmlns:a16="http://schemas.microsoft.com/office/drawing/2014/main" id="{6A74FE81-F5A1-E39C-2560-133D56E719D9}"/>
              </a:ext>
            </a:extLst>
          </p:cNvPr>
          <p:cNvPicPr>
            <a:picLocks noChangeAspect="1"/>
          </p:cNvPicPr>
          <p:nvPr/>
        </p:nvPicPr>
        <p:blipFill>
          <a:blip r:embed="rId5"/>
          <a:stretch>
            <a:fillRect/>
          </a:stretch>
        </p:blipFill>
        <p:spPr>
          <a:xfrm>
            <a:off x="5768300" y="3797836"/>
            <a:ext cx="543889" cy="543889"/>
          </a:xfrm>
          <a:prstGeom prst="rect">
            <a:avLst/>
          </a:prstGeom>
        </p:spPr>
      </p:pic>
      <p:sp>
        <p:nvSpPr>
          <p:cNvPr id="11" name="Content Placeholder 2">
            <a:extLst>
              <a:ext uri="{FF2B5EF4-FFF2-40B4-BE49-F238E27FC236}">
                <a16:creationId xmlns:a16="http://schemas.microsoft.com/office/drawing/2014/main" id="{A17BB34B-0A0D-4F80-1871-4447969A5AA0}"/>
              </a:ext>
            </a:extLst>
          </p:cNvPr>
          <p:cNvSpPr txBox="1">
            <a:spLocks/>
          </p:cNvSpPr>
          <p:nvPr/>
        </p:nvSpPr>
        <p:spPr>
          <a:xfrm>
            <a:off x="591849" y="4965498"/>
            <a:ext cx="10645984" cy="15729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089">
              <a:buNone/>
            </a:pPr>
            <a:r>
              <a:rPr lang="en-US">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The change feed is an API exposed by Cosmos DB containers</a:t>
            </a:r>
          </a:p>
          <a:p>
            <a:pPr marL="0" indent="0" defTabSz="932089">
              <a:buNone/>
            </a:pPr>
            <a:r>
              <a:rPr lang="en-US">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It streams any change happening in a container (document creation or update)</a:t>
            </a:r>
          </a:p>
        </p:txBody>
      </p:sp>
      <p:sp>
        <p:nvSpPr>
          <p:cNvPr id="12" name="Cylinder 11">
            <a:extLst>
              <a:ext uri="{FF2B5EF4-FFF2-40B4-BE49-F238E27FC236}">
                <a16:creationId xmlns:a16="http://schemas.microsoft.com/office/drawing/2014/main" id="{242A35EB-DB13-A800-33A1-5CE89F73BCC2}"/>
              </a:ext>
            </a:extLst>
          </p:cNvPr>
          <p:cNvSpPr/>
          <p:nvPr/>
        </p:nvSpPr>
        <p:spPr bwMode="auto">
          <a:xfrm>
            <a:off x="5435698" y="1892502"/>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endParaRPr lang="en-US" sz="1999">
              <a:solidFill>
                <a:srgbClr val="0078D4">
                  <a:lumMod val="50000"/>
                </a:srgbClr>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059806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repeatCount="6000" fill="remove" nodeType="clickEffect">
                                  <p:stCondLst>
                                    <p:cond delay="0"/>
                                  </p:stCondLst>
                                  <p:childTnLst>
                                    <p:animEffect transition="out" filter="fade">
                                      <p:cBhvr>
                                        <p:cTn id="14" dur="500" tmFilter="0, 0; .2, .5; .8, .5; 1, 0"/>
                                        <p:tgtEl>
                                          <p:spTgt spid="9"/>
                                        </p:tgtEl>
                                      </p:cBhvr>
                                    </p:animEffect>
                                    <p:animScale>
                                      <p:cBhvr>
                                        <p:cTn id="15" dur="250" autoRev="1" fill="hold"/>
                                        <p:tgtEl>
                                          <p:spTgt spid="9"/>
                                        </p:tgtEl>
                                      </p:cBhvr>
                                      <p:by x="105000" y="105000"/>
                                    </p:animScale>
                                  </p:childTnLst>
                                </p:cTn>
                              </p:par>
                              <p:par>
                                <p:cTn id="16" presetID="47" presetClass="entr" presetSubtype="0" repeatCount="300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Keeping Everything in sync</a:t>
            </a:r>
          </a:p>
        </p:txBody>
      </p:sp>
      <p:cxnSp>
        <p:nvCxnSpPr>
          <p:cNvPr id="7" name="Straight Arrow Connector 6">
            <a:extLst>
              <a:ext uri="{FF2B5EF4-FFF2-40B4-BE49-F238E27FC236}">
                <a16:creationId xmlns:a16="http://schemas.microsoft.com/office/drawing/2014/main" id="{06C615F9-46A7-1BF2-AD90-8E9FF71F3E63}"/>
              </a:ext>
            </a:extLst>
          </p:cNvPr>
          <p:cNvCxnSpPr>
            <a:cxnSpLocks/>
          </p:cNvCxnSpPr>
          <p:nvPr/>
        </p:nvCxnSpPr>
        <p:spPr>
          <a:xfrm>
            <a:off x="5493869" y="3823313"/>
            <a:ext cx="2200283" cy="0"/>
          </a:xfrm>
          <a:prstGeom prst="straightConnector1">
            <a:avLst/>
          </a:prstGeom>
          <a:ln w="50800">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FCB2F7F-8738-C853-5400-0CB8995BF83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2979462">
            <a:off x="4446945" y="3431834"/>
            <a:ext cx="782961" cy="782961"/>
          </a:xfrm>
          <a:prstGeom prst="rect">
            <a:avLst/>
          </a:prstGeom>
        </p:spPr>
      </p:pic>
      <p:grpSp>
        <p:nvGrpSpPr>
          <p:cNvPr id="18" name="Group 17">
            <a:extLst>
              <a:ext uri="{FF2B5EF4-FFF2-40B4-BE49-F238E27FC236}">
                <a16:creationId xmlns:a16="http://schemas.microsoft.com/office/drawing/2014/main" id="{4EE438A6-88D7-0DE8-D158-74DAFC6356CD}"/>
              </a:ext>
            </a:extLst>
          </p:cNvPr>
          <p:cNvGrpSpPr/>
          <p:nvPr/>
        </p:nvGrpSpPr>
        <p:grpSpPr>
          <a:xfrm>
            <a:off x="5814646" y="3403856"/>
            <a:ext cx="838915" cy="838915"/>
            <a:chOff x="5664200" y="4524673"/>
            <a:chExt cx="955675" cy="955675"/>
          </a:xfrm>
        </p:grpSpPr>
        <p:sp>
          <p:nvSpPr>
            <p:cNvPr id="19" name="Oval 18">
              <a:extLst>
                <a:ext uri="{FF2B5EF4-FFF2-40B4-BE49-F238E27FC236}">
                  <a16:creationId xmlns:a16="http://schemas.microsoft.com/office/drawing/2014/main" id="{9B5CCD54-02C4-7065-4361-94E5D9A3065C}"/>
                </a:ext>
              </a:extLst>
            </p:cNvPr>
            <p:cNvSpPr/>
            <p:nvPr/>
          </p:nvSpPr>
          <p:spPr bwMode="auto">
            <a:xfrm>
              <a:off x="5664200" y="4524673"/>
              <a:ext cx="955675" cy="9556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close up of a sign&#10;&#10;Description automatically generated">
              <a:extLst>
                <a:ext uri="{FF2B5EF4-FFF2-40B4-BE49-F238E27FC236}">
                  <a16:creationId xmlns:a16="http://schemas.microsoft.com/office/drawing/2014/main" id="{CFF42CE7-2F03-3AFE-1D83-F79619DBFCCD}"/>
                </a:ext>
              </a:extLst>
            </p:cNvPr>
            <p:cNvPicPr>
              <a:picLocks noChangeAspect="1"/>
            </p:cNvPicPr>
            <p:nvPr/>
          </p:nvPicPr>
          <p:blipFill rotWithShape="1">
            <a:blip r:embed="rId5"/>
            <a:srcRect l="3" t="26585" r="59198" b="25416"/>
            <a:stretch/>
          </p:blipFill>
          <p:spPr>
            <a:xfrm>
              <a:off x="5732036" y="4640745"/>
              <a:ext cx="820001" cy="723530"/>
            </a:xfrm>
            <a:prstGeom prst="rect">
              <a:avLst/>
            </a:prstGeom>
            <a:noFill/>
          </p:spPr>
        </p:pic>
      </p:grpSp>
      <p:sp>
        <p:nvSpPr>
          <p:cNvPr id="21" name="Cylinder 20">
            <a:extLst>
              <a:ext uri="{FF2B5EF4-FFF2-40B4-BE49-F238E27FC236}">
                <a16:creationId xmlns:a16="http://schemas.microsoft.com/office/drawing/2014/main" id="{9A530E03-9B79-684F-2F7F-D557E3B1FA8B}"/>
              </a:ext>
            </a:extLst>
          </p:cNvPr>
          <p:cNvSpPr/>
          <p:nvPr/>
        </p:nvSpPr>
        <p:spPr bwMode="auto">
          <a:xfrm>
            <a:off x="2657989" y="3116654"/>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Consignment</a:t>
            </a:r>
          </a:p>
        </p:txBody>
      </p:sp>
      <p:sp>
        <p:nvSpPr>
          <p:cNvPr id="23" name="Cylinder 22">
            <a:extLst>
              <a:ext uri="{FF2B5EF4-FFF2-40B4-BE49-F238E27FC236}">
                <a16:creationId xmlns:a16="http://schemas.microsoft.com/office/drawing/2014/main" id="{B5B40E3D-2B14-3190-15A8-7FAE4AD1D86E}"/>
              </a:ext>
            </a:extLst>
          </p:cNvPr>
          <p:cNvSpPr/>
          <p:nvPr/>
        </p:nvSpPr>
        <p:spPr bwMode="auto">
          <a:xfrm>
            <a:off x="8118563" y="3116654"/>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Trip</a:t>
            </a:r>
          </a:p>
        </p:txBody>
      </p:sp>
    </p:spTree>
    <p:extLst>
      <p:ext uri="{BB962C8B-B14F-4D97-AF65-F5344CB8AC3E}">
        <p14:creationId xmlns:p14="http://schemas.microsoft.com/office/powerpoint/2010/main" val="4160390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2120BE3-E2BE-6253-0B40-CF7FBCD58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403" y="261257"/>
            <a:ext cx="9274740" cy="6557746"/>
          </a:xfrm>
          <a:prstGeom prst="rect">
            <a:avLst/>
          </a:prstGeom>
        </p:spPr>
      </p:pic>
    </p:spTree>
    <p:extLst>
      <p:ext uri="{BB962C8B-B14F-4D97-AF65-F5344CB8AC3E}">
        <p14:creationId xmlns:p14="http://schemas.microsoft.com/office/powerpoint/2010/main" val="26744703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BE95382-3C11-C7A9-B430-539610C5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632" y="119743"/>
            <a:ext cx="9231197" cy="6526959"/>
          </a:xfrm>
          <a:prstGeom prst="rect">
            <a:avLst/>
          </a:prstGeom>
        </p:spPr>
      </p:pic>
    </p:spTree>
    <p:extLst>
      <p:ext uri="{BB962C8B-B14F-4D97-AF65-F5344CB8AC3E}">
        <p14:creationId xmlns:p14="http://schemas.microsoft.com/office/powerpoint/2010/main" val="4656079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with low confidence">
            <a:extLst>
              <a:ext uri="{FF2B5EF4-FFF2-40B4-BE49-F238E27FC236}">
                <a16:creationId xmlns:a16="http://schemas.microsoft.com/office/drawing/2014/main" id="{0A95E911-32D8-DEEC-8A56-9CC2272A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989" y="223157"/>
            <a:ext cx="9285626" cy="6565443"/>
          </a:xfrm>
          <a:prstGeom prst="rect">
            <a:avLst/>
          </a:prstGeom>
        </p:spPr>
      </p:pic>
    </p:spTree>
    <p:extLst>
      <p:ext uri="{BB962C8B-B14F-4D97-AF65-F5344CB8AC3E}">
        <p14:creationId xmlns:p14="http://schemas.microsoft.com/office/powerpoint/2010/main" val="39890953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ED74-5FF9-46EE-85A5-479B8BB12074}"/>
              </a:ext>
            </a:extLst>
          </p:cNvPr>
          <p:cNvSpPr>
            <a:spLocks noGrp="1"/>
          </p:cNvSpPr>
          <p:nvPr>
            <p:ph type="title"/>
          </p:nvPr>
        </p:nvSpPr>
        <p:spPr>
          <a:xfrm>
            <a:off x="591849" y="459136"/>
            <a:ext cx="11011346" cy="553637"/>
          </a:xfrm>
        </p:spPr>
        <p:txBody>
          <a:bodyPr>
            <a:normAutofit fontScale="90000"/>
          </a:bodyPr>
          <a:lstStyle/>
          <a:p>
            <a:r>
              <a:rPr lang="en-US"/>
              <a:t>What is Azure Cosmos DB?</a:t>
            </a:r>
          </a:p>
        </p:txBody>
      </p:sp>
      <p:pic>
        <p:nvPicPr>
          <p:cNvPr id="48" name="Picture 47">
            <a:extLst>
              <a:ext uri="{FF2B5EF4-FFF2-40B4-BE49-F238E27FC236}">
                <a16:creationId xmlns:a16="http://schemas.microsoft.com/office/drawing/2014/main" id="{A8768474-294A-495E-A837-53B531F50188}"/>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0344" y="3419247"/>
            <a:ext cx="781357" cy="781357"/>
          </a:xfrm>
          <a:prstGeom prst="rect">
            <a:avLst/>
          </a:prstGeom>
        </p:spPr>
      </p:pic>
      <p:pic>
        <p:nvPicPr>
          <p:cNvPr id="52" name="Picture 51">
            <a:extLst>
              <a:ext uri="{FF2B5EF4-FFF2-40B4-BE49-F238E27FC236}">
                <a16:creationId xmlns:a16="http://schemas.microsoft.com/office/drawing/2014/main" id="{11EFA085-4582-472F-81F3-DA41922783BE}"/>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86425" y="3419247"/>
            <a:ext cx="781357" cy="781357"/>
          </a:xfrm>
          <a:prstGeom prst="rect">
            <a:avLst/>
          </a:prstGeom>
        </p:spPr>
      </p:pic>
      <p:pic>
        <p:nvPicPr>
          <p:cNvPr id="53" name="Picture 52">
            <a:extLst>
              <a:ext uri="{FF2B5EF4-FFF2-40B4-BE49-F238E27FC236}">
                <a16:creationId xmlns:a16="http://schemas.microsoft.com/office/drawing/2014/main" id="{EE7579EA-ADB1-4776-BEC0-518717EA4C72}"/>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95873" y="3413045"/>
            <a:ext cx="781357" cy="781357"/>
          </a:xfrm>
          <a:prstGeom prst="rect">
            <a:avLst/>
          </a:prstGeom>
        </p:spPr>
      </p:pic>
      <p:pic>
        <p:nvPicPr>
          <p:cNvPr id="54" name="Picture 53">
            <a:extLst>
              <a:ext uri="{FF2B5EF4-FFF2-40B4-BE49-F238E27FC236}">
                <a16:creationId xmlns:a16="http://schemas.microsoft.com/office/drawing/2014/main" id="{53882326-A6CF-4BF3-BC25-89F94CE4628E}"/>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05322" y="3419247"/>
            <a:ext cx="781357" cy="781357"/>
          </a:xfrm>
          <a:prstGeom prst="rect">
            <a:avLst/>
          </a:prstGeom>
        </p:spPr>
      </p:pic>
      <p:pic>
        <p:nvPicPr>
          <p:cNvPr id="55" name="Picture 54">
            <a:extLst>
              <a:ext uri="{FF2B5EF4-FFF2-40B4-BE49-F238E27FC236}">
                <a16:creationId xmlns:a16="http://schemas.microsoft.com/office/drawing/2014/main" id="{F446183D-7542-4C0D-A3DC-56245544A2E2}"/>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14770" y="3424240"/>
            <a:ext cx="781357" cy="781357"/>
          </a:xfrm>
          <a:prstGeom prst="rect">
            <a:avLst/>
          </a:prstGeom>
        </p:spPr>
      </p:pic>
      <p:pic>
        <p:nvPicPr>
          <p:cNvPr id="56" name="Picture 55">
            <a:extLst>
              <a:ext uri="{FF2B5EF4-FFF2-40B4-BE49-F238E27FC236}">
                <a16:creationId xmlns:a16="http://schemas.microsoft.com/office/drawing/2014/main" id="{1F22E06A-4358-4A2B-9FC7-C246A4FFA170}"/>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24220" y="3424240"/>
            <a:ext cx="781357" cy="781357"/>
          </a:xfrm>
          <a:prstGeom prst="rect">
            <a:avLst/>
          </a:prstGeom>
        </p:spPr>
      </p:pic>
      <p:pic>
        <p:nvPicPr>
          <p:cNvPr id="57" name="Picture 56">
            <a:extLst>
              <a:ext uri="{FF2B5EF4-FFF2-40B4-BE49-F238E27FC236}">
                <a16:creationId xmlns:a16="http://schemas.microsoft.com/office/drawing/2014/main" id="{2F4BB475-92AF-4C1E-BB26-F163F6D6287E}"/>
              </a:ext>
            </a:extLst>
          </p:cNvPr>
          <p:cNvPicPr>
            <a:picLocks noChangeAspect="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33667" y="3424240"/>
            <a:ext cx="781357" cy="781357"/>
          </a:xfrm>
          <a:prstGeom prst="rect">
            <a:avLst/>
          </a:prstGeom>
        </p:spPr>
      </p:pic>
      <p:cxnSp>
        <p:nvCxnSpPr>
          <p:cNvPr id="58" name="Connector: Elbow 57">
            <a:extLst>
              <a:ext uri="{FF2B5EF4-FFF2-40B4-BE49-F238E27FC236}">
                <a16:creationId xmlns:a16="http://schemas.microsoft.com/office/drawing/2014/main" id="{51AD56D8-242D-427E-A398-06D992225C59}"/>
              </a:ext>
            </a:extLst>
          </p:cNvPr>
          <p:cNvCxnSpPr>
            <a:cxnSpLocks/>
          </p:cNvCxnSpPr>
          <p:nvPr/>
        </p:nvCxnSpPr>
        <p:spPr>
          <a:xfrm rot="16200000" flipH="1">
            <a:off x="2071364" y="3377348"/>
            <a:ext cx="12692" cy="1604117"/>
          </a:xfrm>
          <a:prstGeom prst="bentConnector3">
            <a:avLst>
              <a:gd name="adj1" fmla="val 2371433"/>
            </a:avLst>
          </a:prstGeom>
          <a:ln w="38100">
            <a:solidFill>
              <a:schemeClr val="bg1">
                <a:lumMod val="50000"/>
              </a:schemeClr>
            </a:solidFill>
            <a:headEnd type="oval" w="lg" len="med"/>
            <a:tailEnd type="oval"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FB7C2D5-14C3-40E6-B7D2-ABD82223E7E4}"/>
              </a:ext>
            </a:extLst>
          </p:cNvPr>
          <p:cNvCxnSpPr>
            <a:cxnSpLocks/>
          </p:cNvCxnSpPr>
          <p:nvPr/>
        </p:nvCxnSpPr>
        <p:spPr>
          <a:xfrm rot="16200000" flipH="1">
            <a:off x="5287595" y="3383332"/>
            <a:ext cx="12692" cy="1609448"/>
          </a:xfrm>
          <a:prstGeom prst="bentConnector3">
            <a:avLst>
              <a:gd name="adj1" fmla="val 2028567"/>
            </a:avLst>
          </a:prstGeom>
          <a:ln w="38100">
            <a:solidFill>
              <a:schemeClr val="bg1">
                <a:lumMod val="50000"/>
              </a:schemeClr>
            </a:solidFill>
            <a:headEnd type="oval" w="lg" len="med"/>
            <a:tailEnd type="oval"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CC948B4-CAAD-483C-A4CC-7E378B80F581}"/>
              </a:ext>
            </a:extLst>
          </p:cNvPr>
          <p:cNvCxnSpPr>
            <a:cxnSpLocks/>
          </p:cNvCxnSpPr>
          <p:nvPr/>
        </p:nvCxnSpPr>
        <p:spPr>
          <a:xfrm rot="16200000" flipH="1">
            <a:off x="6091805" y="2579122"/>
            <a:ext cx="12692" cy="3217868"/>
          </a:xfrm>
          <a:prstGeom prst="bentConnector3">
            <a:avLst>
              <a:gd name="adj1" fmla="val 2714283"/>
            </a:avLst>
          </a:prstGeom>
          <a:ln w="38100">
            <a:solidFill>
              <a:schemeClr val="bg1">
                <a:lumMod val="50000"/>
              </a:schemeClr>
            </a:solidFill>
            <a:headEnd type="oval" w="lg" len="med"/>
            <a:tailEnd type="oval"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EC98032-26DC-4611-AE5E-C14E563B5287}"/>
              </a:ext>
            </a:extLst>
          </p:cNvPr>
          <p:cNvCxnSpPr>
            <a:cxnSpLocks/>
          </p:cNvCxnSpPr>
          <p:nvPr/>
        </p:nvCxnSpPr>
        <p:spPr>
          <a:xfrm rot="16200000" flipH="1">
            <a:off x="9310702" y="2578093"/>
            <a:ext cx="12692" cy="3219926"/>
          </a:xfrm>
          <a:prstGeom prst="bentConnector3">
            <a:avLst>
              <a:gd name="adj1" fmla="val 2700000"/>
            </a:avLst>
          </a:prstGeom>
          <a:ln w="38100">
            <a:solidFill>
              <a:schemeClr val="bg1">
                <a:lumMod val="50000"/>
              </a:schemeClr>
            </a:solidFill>
            <a:headEnd type="oval" w="lg" len="med"/>
            <a:tailEnd type="oval" w="lg"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821A4682-D37F-4B9E-9C1A-B44D0C3B0204}"/>
              </a:ext>
            </a:extLst>
          </p:cNvPr>
          <p:cNvCxnSpPr>
            <a:cxnSpLocks/>
          </p:cNvCxnSpPr>
          <p:nvPr/>
        </p:nvCxnSpPr>
        <p:spPr>
          <a:xfrm rot="16200000" flipH="1">
            <a:off x="6087994" y="964833"/>
            <a:ext cx="8650" cy="6437794"/>
          </a:xfrm>
          <a:prstGeom prst="bentConnector3">
            <a:avLst>
              <a:gd name="adj1" fmla="val 6094524"/>
            </a:avLst>
          </a:prstGeom>
          <a:ln w="38100">
            <a:solidFill>
              <a:schemeClr val="bg1">
                <a:lumMod val="50000"/>
              </a:schemeClr>
            </a:solidFill>
            <a:headEnd type="oval" w="lg" len="med"/>
            <a:tailEnd type="oval" w="lg" len="med"/>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47FF64E7-C708-413B-9916-ED9D3D758EEC}"/>
              </a:ext>
            </a:extLst>
          </p:cNvPr>
          <p:cNvSpPr txBox="1">
            <a:spLocks/>
          </p:cNvSpPr>
          <p:nvPr/>
        </p:nvSpPr>
        <p:spPr>
          <a:xfrm>
            <a:off x="4181746" y="1261103"/>
            <a:ext cx="3840170" cy="4921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089">
              <a:buNone/>
            </a:pPr>
            <a:r>
              <a:rPr lang="en-US" sz="3198">
                <a:solidFill>
                  <a:srgbClr val="0078D3"/>
                </a:solidFill>
                <a:latin typeface="Segoe UI"/>
              </a:rPr>
              <a:t>non-relational</a:t>
            </a:r>
          </a:p>
        </p:txBody>
      </p:sp>
    </p:spTree>
    <p:extLst>
      <p:ext uri="{BB962C8B-B14F-4D97-AF65-F5344CB8AC3E}">
        <p14:creationId xmlns:p14="http://schemas.microsoft.com/office/powerpoint/2010/main" val="62785333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00"/>
                                        <p:tgtEl>
                                          <p:spTgt spid="48"/>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00"/>
                                        <p:tgtEl>
                                          <p:spTgt spid="52"/>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200"/>
                                        <p:tgtEl>
                                          <p:spTgt spid="53"/>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200"/>
                                        <p:tgtEl>
                                          <p:spTgt spid="54"/>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200"/>
                                        <p:tgtEl>
                                          <p:spTgt spid="55"/>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200"/>
                                        <p:tgtEl>
                                          <p:spTgt spid="56"/>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200"/>
                                        <p:tgtEl>
                                          <p:spTgt spid="57"/>
                                        </p:tgtEl>
                                      </p:cBhvr>
                                    </p:animEffect>
                                  </p:childTnLst>
                                </p:cTn>
                              </p:par>
                            </p:childTnLst>
                          </p:cTn>
                        </p:par>
                        <p:par>
                          <p:cTn id="32" fill="hold">
                            <p:stCondLst>
                              <p:cond delay="1400"/>
                            </p:stCondLst>
                            <p:childTnLst>
                              <p:par>
                                <p:cTn id="33" presetID="14" presetClass="entr" presetSubtype="10"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randombar(horizontal)">
                                      <p:cBhvr>
                                        <p:cTn id="35" dur="500"/>
                                        <p:tgtEl>
                                          <p:spTgt spid="58"/>
                                        </p:tgtEl>
                                      </p:cBhvr>
                                    </p:animEffect>
                                  </p:childTnLst>
                                </p:cTn>
                              </p:par>
                              <p:par>
                                <p:cTn id="36" presetID="14" presetClass="entr" presetSubtype="1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randombar(horizontal)">
                                      <p:cBhvr>
                                        <p:cTn id="38" dur="500"/>
                                        <p:tgtEl>
                                          <p:spTgt spid="74"/>
                                        </p:tgtEl>
                                      </p:cBhvr>
                                    </p:animEffect>
                                  </p:childTnLst>
                                </p:cTn>
                              </p:par>
                              <p:par>
                                <p:cTn id="39" presetID="14" presetClass="entr" presetSubtype="1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randombar(horizontal)">
                                      <p:cBhvr>
                                        <p:cTn id="41" dur="500"/>
                                        <p:tgtEl>
                                          <p:spTgt spid="60"/>
                                        </p:tgtEl>
                                      </p:cBhvr>
                                    </p:animEffect>
                                  </p:childTnLst>
                                </p:cTn>
                              </p:par>
                              <p:par>
                                <p:cTn id="42" presetID="14" presetClass="entr" presetSubtype="1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randombar(horizontal)">
                                      <p:cBhvr>
                                        <p:cTn id="44" dur="500"/>
                                        <p:tgtEl>
                                          <p:spTgt spid="59"/>
                                        </p:tgtEl>
                                      </p:cBhvr>
                                    </p:animEffect>
                                  </p:childTnLst>
                                </p:cTn>
                              </p:par>
                              <p:par>
                                <p:cTn id="45" presetID="14" presetClass="entr" presetSubtype="1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randombar(horizontal)">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1000" fill="hold"/>
                                        <p:tgtEl>
                                          <p:spTgt spid="58"/>
                                        </p:tgtEl>
                                        <p:attrNameLst>
                                          <p:attrName>stroke.color</p:attrName>
                                        </p:attrNameLst>
                                      </p:cBhvr>
                                      <p:to>
                                        <a:srgbClr val="FF9900"/>
                                      </p:to>
                                    </p:animClr>
                                    <p:set>
                                      <p:cBhvr>
                                        <p:cTn id="52" dur="1000" fill="hold"/>
                                        <p:tgtEl>
                                          <p:spTgt spid="58"/>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1000" fill="hold"/>
                                        <p:tgtEl>
                                          <p:spTgt spid="74"/>
                                        </p:tgtEl>
                                        <p:attrNameLst>
                                          <p:attrName>stroke.color</p:attrName>
                                        </p:attrNameLst>
                                      </p:cBhvr>
                                      <p:to>
                                        <a:srgbClr val="FF9900"/>
                                      </p:to>
                                    </p:animClr>
                                    <p:set>
                                      <p:cBhvr>
                                        <p:cTn id="55" dur="1000" fill="hold"/>
                                        <p:tgtEl>
                                          <p:spTgt spid="74"/>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1000" fill="hold"/>
                                        <p:tgtEl>
                                          <p:spTgt spid="60"/>
                                        </p:tgtEl>
                                        <p:attrNameLst>
                                          <p:attrName>stroke.color</p:attrName>
                                        </p:attrNameLst>
                                      </p:cBhvr>
                                      <p:to>
                                        <a:srgbClr val="FF9900"/>
                                      </p:to>
                                    </p:animClr>
                                    <p:set>
                                      <p:cBhvr>
                                        <p:cTn id="58" dur="1000" fill="hold"/>
                                        <p:tgtEl>
                                          <p:spTgt spid="60"/>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1000" fill="hold"/>
                                        <p:tgtEl>
                                          <p:spTgt spid="59"/>
                                        </p:tgtEl>
                                        <p:attrNameLst>
                                          <p:attrName>stroke.color</p:attrName>
                                        </p:attrNameLst>
                                      </p:cBhvr>
                                      <p:to>
                                        <a:srgbClr val="FF9900"/>
                                      </p:to>
                                    </p:animClr>
                                    <p:set>
                                      <p:cBhvr>
                                        <p:cTn id="61" dur="1000" fill="hold"/>
                                        <p:tgtEl>
                                          <p:spTgt spid="59"/>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1000" fill="hold"/>
                                        <p:tgtEl>
                                          <p:spTgt spid="70"/>
                                        </p:tgtEl>
                                        <p:attrNameLst>
                                          <p:attrName>stroke.color</p:attrName>
                                        </p:attrNameLst>
                                      </p:cBhvr>
                                      <p:to>
                                        <a:srgbClr val="FF9900"/>
                                      </p:to>
                                    </p:animClr>
                                    <p:set>
                                      <p:cBhvr>
                                        <p:cTn id="64" dur="1000" fill="hold"/>
                                        <p:tgtEl>
                                          <p:spTgt spid="70"/>
                                        </p:tgtEl>
                                        <p:attrNameLst>
                                          <p:attrName>stroke.on</p:attrName>
                                        </p:attrNameLst>
                                      </p:cBhvr>
                                      <p:to>
                                        <p:strVal val="true"/>
                                      </p:to>
                                    </p:set>
                                  </p:childTnLst>
                                </p:cTn>
                              </p:par>
                            </p:childTnLst>
                          </p:cTn>
                        </p:par>
                        <p:par>
                          <p:cTn id="65" fill="hold">
                            <p:stCondLst>
                              <p:cond delay="1000"/>
                            </p:stCondLst>
                            <p:childTnLst>
                              <p:par>
                                <p:cTn id="66" presetID="22" presetClass="exit" presetSubtype="1" fill="hold" nodeType="afterEffect">
                                  <p:stCondLst>
                                    <p:cond delay="0"/>
                                  </p:stCondLst>
                                  <p:childTnLst>
                                    <p:animEffect transition="out" filter="wipe(up)">
                                      <p:cBhvr>
                                        <p:cTn id="67" dur="500"/>
                                        <p:tgtEl>
                                          <p:spTgt spid="58"/>
                                        </p:tgtEl>
                                      </p:cBhvr>
                                    </p:animEffect>
                                    <p:set>
                                      <p:cBhvr>
                                        <p:cTn id="68" dur="1" fill="hold">
                                          <p:stCondLst>
                                            <p:cond delay="499"/>
                                          </p:stCondLst>
                                        </p:cTn>
                                        <p:tgtEl>
                                          <p:spTgt spid="58"/>
                                        </p:tgtEl>
                                        <p:attrNameLst>
                                          <p:attrName>style.visibility</p:attrName>
                                        </p:attrNameLst>
                                      </p:cBhvr>
                                      <p:to>
                                        <p:strVal val="hidden"/>
                                      </p:to>
                                    </p:set>
                                  </p:childTnLst>
                                </p:cTn>
                              </p:par>
                              <p:par>
                                <p:cTn id="69" presetID="22" presetClass="exit" presetSubtype="1" fill="hold" nodeType="withEffect">
                                  <p:stCondLst>
                                    <p:cond delay="0"/>
                                  </p:stCondLst>
                                  <p:childTnLst>
                                    <p:animEffect transition="out" filter="wipe(up)">
                                      <p:cBhvr>
                                        <p:cTn id="70" dur="500"/>
                                        <p:tgtEl>
                                          <p:spTgt spid="74"/>
                                        </p:tgtEl>
                                      </p:cBhvr>
                                    </p:animEffect>
                                    <p:set>
                                      <p:cBhvr>
                                        <p:cTn id="71" dur="1" fill="hold">
                                          <p:stCondLst>
                                            <p:cond delay="499"/>
                                          </p:stCondLst>
                                        </p:cTn>
                                        <p:tgtEl>
                                          <p:spTgt spid="74"/>
                                        </p:tgtEl>
                                        <p:attrNameLst>
                                          <p:attrName>style.visibility</p:attrName>
                                        </p:attrNameLst>
                                      </p:cBhvr>
                                      <p:to>
                                        <p:strVal val="hidden"/>
                                      </p:to>
                                    </p:set>
                                  </p:childTnLst>
                                </p:cTn>
                              </p:par>
                              <p:par>
                                <p:cTn id="72" presetID="22" presetClass="exit" presetSubtype="1" fill="hold" nodeType="withEffect">
                                  <p:stCondLst>
                                    <p:cond delay="0"/>
                                  </p:stCondLst>
                                  <p:childTnLst>
                                    <p:animEffect transition="out" filter="wipe(up)">
                                      <p:cBhvr>
                                        <p:cTn id="73" dur="500"/>
                                        <p:tgtEl>
                                          <p:spTgt spid="60"/>
                                        </p:tgtEl>
                                      </p:cBhvr>
                                    </p:animEffect>
                                    <p:set>
                                      <p:cBhvr>
                                        <p:cTn id="74" dur="1" fill="hold">
                                          <p:stCondLst>
                                            <p:cond delay="499"/>
                                          </p:stCondLst>
                                        </p:cTn>
                                        <p:tgtEl>
                                          <p:spTgt spid="60"/>
                                        </p:tgtEl>
                                        <p:attrNameLst>
                                          <p:attrName>style.visibility</p:attrName>
                                        </p:attrNameLst>
                                      </p:cBhvr>
                                      <p:to>
                                        <p:strVal val="hidden"/>
                                      </p:to>
                                    </p:set>
                                  </p:childTnLst>
                                </p:cTn>
                              </p:par>
                              <p:par>
                                <p:cTn id="75" presetID="22" presetClass="exit" presetSubtype="1" fill="hold" nodeType="withEffect">
                                  <p:stCondLst>
                                    <p:cond delay="0"/>
                                  </p:stCondLst>
                                  <p:childTnLst>
                                    <p:animEffect transition="out" filter="wipe(up)">
                                      <p:cBhvr>
                                        <p:cTn id="76" dur="500"/>
                                        <p:tgtEl>
                                          <p:spTgt spid="59"/>
                                        </p:tgtEl>
                                      </p:cBhvr>
                                    </p:animEffect>
                                    <p:set>
                                      <p:cBhvr>
                                        <p:cTn id="77" dur="1" fill="hold">
                                          <p:stCondLst>
                                            <p:cond delay="499"/>
                                          </p:stCondLst>
                                        </p:cTn>
                                        <p:tgtEl>
                                          <p:spTgt spid="59"/>
                                        </p:tgtEl>
                                        <p:attrNameLst>
                                          <p:attrName>style.visibility</p:attrName>
                                        </p:attrNameLst>
                                      </p:cBhvr>
                                      <p:to>
                                        <p:strVal val="hidden"/>
                                      </p:to>
                                    </p:set>
                                  </p:childTnLst>
                                </p:cTn>
                              </p:par>
                              <p:par>
                                <p:cTn id="78" presetID="22" presetClass="exit" presetSubtype="1" fill="hold" nodeType="withEffect">
                                  <p:stCondLst>
                                    <p:cond delay="0"/>
                                  </p:stCondLst>
                                  <p:childTnLst>
                                    <p:animEffect transition="out" filter="wipe(up)">
                                      <p:cBhvr>
                                        <p:cTn id="79" dur="500"/>
                                        <p:tgtEl>
                                          <p:spTgt spid="70"/>
                                        </p:tgtEl>
                                      </p:cBhvr>
                                    </p:animEffect>
                                    <p:set>
                                      <p:cBhvr>
                                        <p:cTn id="80"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B66CCC62-F4DC-B092-A0BE-975BBE4C9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970" y="146957"/>
            <a:ext cx="8340059" cy="6444591"/>
          </a:xfrm>
          <a:prstGeom prst="rect">
            <a:avLst/>
          </a:prstGeom>
        </p:spPr>
      </p:pic>
    </p:spTree>
    <p:extLst>
      <p:ext uri="{BB962C8B-B14F-4D97-AF65-F5344CB8AC3E}">
        <p14:creationId xmlns:p14="http://schemas.microsoft.com/office/powerpoint/2010/main" val="27015529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Key Takeaways</a:t>
            </a:r>
          </a:p>
        </p:txBody>
      </p:sp>
      <p:sp>
        <p:nvSpPr>
          <p:cNvPr id="11" name="Content Placeholder 2">
            <a:extLst>
              <a:ext uri="{FF2B5EF4-FFF2-40B4-BE49-F238E27FC236}">
                <a16:creationId xmlns:a16="http://schemas.microsoft.com/office/drawing/2014/main" id="{A17BB34B-0A0D-4F80-1871-4447969A5AA0}"/>
              </a:ext>
            </a:extLst>
          </p:cNvPr>
          <p:cNvSpPr txBox="1">
            <a:spLocks/>
          </p:cNvSpPr>
          <p:nvPr/>
        </p:nvSpPr>
        <p:spPr>
          <a:xfrm>
            <a:off x="972438" y="1703765"/>
            <a:ext cx="10645984" cy="50542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089">
              <a:buNone/>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Identify key access patterns and design for them</a:t>
            </a:r>
          </a:p>
          <a:p>
            <a:pPr marL="0" indent="0" defTabSz="932089">
              <a:buNone/>
            </a:pPr>
            <a:endPar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pPr marL="0" indent="0" defTabSz="932089">
              <a:buNone/>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Partitioning is critical for best performance and scalability</a:t>
            </a:r>
          </a:p>
          <a:p>
            <a:pPr marL="0" indent="0" defTabSz="932089">
              <a:buNone/>
            </a:pPr>
            <a:endParaRPr lang="en-US">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pPr marL="0" indent="0" defTabSz="932089">
              <a:buNone/>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Materialize relations between entities by:</a:t>
            </a:r>
          </a:p>
          <a:p>
            <a:pPr marL="0" indent="0" defTabSz="932089">
              <a:buNone/>
            </a:pPr>
            <a:r>
              <a:rPr lang="en-US" sz="1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Embedding</a:t>
            </a:r>
          </a:p>
          <a:p>
            <a:pPr marL="0" indent="0" defTabSz="932089">
              <a:buNone/>
            </a:pPr>
            <a:r>
              <a:rPr lang="en-US" sz="1800" err="1">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Denormalizing</a:t>
            </a:r>
            <a:r>
              <a:rPr lang="en-US" sz="1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 and pre-aggregating</a:t>
            </a:r>
          </a:p>
          <a:p>
            <a:pPr marL="0" indent="0" defTabSz="932089">
              <a:buNone/>
            </a:pPr>
            <a:r>
              <a:rPr lang="en-US" sz="18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Storing related entities in the same container</a:t>
            </a:r>
          </a:p>
          <a:p>
            <a:pPr marL="0" indent="0" defTabSz="932089">
              <a:buNone/>
            </a:pPr>
            <a:endParaRPr lang="en-US">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pPr marL="0" indent="0" defTabSz="932089">
              <a:buNone/>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Different methods to implement denormalization</a:t>
            </a:r>
          </a:p>
          <a:p>
            <a:pPr marL="0" indent="0" defTabSz="932089">
              <a:buNone/>
            </a:pPr>
            <a:r>
              <a:rPr lang="en-US" sz="16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Using the change feed</a:t>
            </a:r>
          </a:p>
          <a:p>
            <a:pPr marL="0" indent="0" defTabSz="932089">
              <a:buNone/>
            </a:pPr>
            <a:r>
              <a:rPr lang="en-US" sz="16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Using stored procedures or transactional batch</a:t>
            </a:r>
          </a:p>
        </p:txBody>
      </p:sp>
    </p:spTree>
    <p:extLst>
      <p:ext uri="{BB962C8B-B14F-4D97-AF65-F5344CB8AC3E}">
        <p14:creationId xmlns:p14="http://schemas.microsoft.com/office/powerpoint/2010/main" val="3449157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500"/>
                                        <p:tgtEl>
                                          <p:spTgt spid="11">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fade">
                                      <p:cBhvr>
                                        <p:cTn id="16" dur="500"/>
                                        <p:tgtEl>
                                          <p:spTgt spid="11">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Effect transition="in" filter="fade">
                                      <p:cBhvr>
                                        <p:cTn id="19" dur="500"/>
                                        <p:tgtEl>
                                          <p:spTgt spid="11">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7" end="7"/>
                                            </p:txEl>
                                          </p:spTgt>
                                        </p:tgtEl>
                                        <p:attrNameLst>
                                          <p:attrName>style.visibility</p:attrName>
                                        </p:attrNameLst>
                                      </p:cBhvr>
                                      <p:to>
                                        <p:strVal val="visible"/>
                                      </p:to>
                                    </p:set>
                                    <p:animEffect transition="in" filter="fade">
                                      <p:cBhvr>
                                        <p:cTn id="22" dur="500"/>
                                        <p:tgtEl>
                                          <p:spTgt spid="11">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animEffect transition="in" filter="fade">
                                      <p:cBhvr>
                                        <p:cTn id="25" dur="500"/>
                                        <p:tgtEl>
                                          <p:spTgt spid="11">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10" end="10"/>
                                            </p:txEl>
                                          </p:spTgt>
                                        </p:tgtEl>
                                        <p:attrNameLst>
                                          <p:attrName>style.visibility</p:attrName>
                                        </p:attrNameLst>
                                      </p:cBhvr>
                                      <p:to>
                                        <p:strVal val="visible"/>
                                      </p:to>
                                    </p:set>
                                    <p:animEffect transition="in" filter="fade">
                                      <p:cBhvr>
                                        <p:cTn id="28" dur="500"/>
                                        <p:tgtEl>
                                          <p:spTgt spid="11">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11" end="11"/>
                                            </p:txEl>
                                          </p:spTgt>
                                        </p:tgtEl>
                                        <p:attrNameLst>
                                          <p:attrName>style.visibility</p:attrName>
                                        </p:attrNameLst>
                                      </p:cBhvr>
                                      <p:to>
                                        <p:strVal val="visible"/>
                                      </p:to>
                                    </p:set>
                                    <p:animEffect transition="in" filter="fade">
                                      <p:cBhvr>
                                        <p:cTn id="31"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0C545C-1AFD-4082-838A-D11D83114424}"/>
              </a:ext>
            </a:extLst>
          </p:cNvPr>
          <p:cNvSpPr/>
          <p:nvPr/>
        </p:nvSpPr>
        <p:spPr bwMode="auto">
          <a:xfrm>
            <a:off x="9707761" y="3448038"/>
            <a:ext cx="1179496" cy="7964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31E73B6-F9BB-4E40-A8D2-3CE835843B15}"/>
              </a:ext>
            </a:extLst>
          </p:cNvPr>
          <p:cNvSpPr/>
          <p:nvPr/>
        </p:nvSpPr>
        <p:spPr bwMode="auto">
          <a:xfrm>
            <a:off x="9587697" y="1253844"/>
            <a:ext cx="1432697" cy="10043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F737392-0EB5-4F98-92CA-3A4C50F88301}"/>
              </a:ext>
            </a:extLst>
          </p:cNvPr>
          <p:cNvSpPr/>
          <p:nvPr/>
        </p:nvSpPr>
        <p:spPr bwMode="auto">
          <a:xfrm>
            <a:off x="7920189" y="1258827"/>
            <a:ext cx="1315934" cy="20464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ECB9669-405D-4E2A-A0C9-0C3BA73FF505}"/>
              </a:ext>
            </a:extLst>
          </p:cNvPr>
          <p:cNvSpPr/>
          <p:nvPr/>
        </p:nvSpPr>
        <p:spPr bwMode="auto">
          <a:xfrm>
            <a:off x="6217534" y="1253846"/>
            <a:ext cx="1204752" cy="1838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9F91ECE-CDBE-4AAB-8C41-D801D331A33D}"/>
              </a:ext>
            </a:extLst>
          </p:cNvPr>
          <p:cNvSpPr>
            <a:spLocks noGrp="1"/>
          </p:cNvSpPr>
          <p:nvPr>
            <p:ph type="title"/>
          </p:nvPr>
        </p:nvSpPr>
        <p:spPr>
          <a:xfrm>
            <a:off x="591849" y="459136"/>
            <a:ext cx="11011346" cy="553637"/>
          </a:xfrm>
        </p:spPr>
        <p:txBody>
          <a:bodyPr>
            <a:normAutofit fontScale="90000"/>
          </a:bodyPr>
          <a:lstStyle/>
          <a:p>
            <a:r>
              <a:rPr lang="en-US"/>
              <a:t>Let's look at a concrete example</a:t>
            </a:r>
          </a:p>
        </p:txBody>
      </p:sp>
      <p:sp>
        <p:nvSpPr>
          <p:cNvPr id="3" name="Content Placeholder 2">
            <a:extLst>
              <a:ext uri="{FF2B5EF4-FFF2-40B4-BE49-F238E27FC236}">
                <a16:creationId xmlns:a16="http://schemas.microsoft.com/office/drawing/2014/main" id="{1CA0C91A-C949-406C-98E8-B6593BF10F1D}"/>
              </a:ext>
            </a:extLst>
          </p:cNvPr>
          <p:cNvSpPr>
            <a:spLocks noGrp="1"/>
          </p:cNvSpPr>
          <p:nvPr>
            <p:ph sz="quarter" idx="10"/>
          </p:nvPr>
        </p:nvSpPr>
        <p:spPr>
          <a:xfrm>
            <a:off x="587789" y="1436400"/>
            <a:ext cx="11011664" cy="3235701"/>
          </a:xfrm>
        </p:spPr>
        <p:txBody>
          <a:bodyPr>
            <a:normAutofit lnSpcReduction="10000"/>
          </a:bodyPr>
          <a:lstStyle/>
          <a:p>
            <a:r>
              <a:rPr lang="en-US"/>
              <a:t>E-commerce workload</a:t>
            </a:r>
          </a:p>
          <a:p>
            <a:endParaRPr lang="en-US"/>
          </a:p>
          <a:p>
            <a:r>
              <a:rPr lang="en-US"/>
              <a:t>Customers</a:t>
            </a:r>
          </a:p>
          <a:p>
            <a:r>
              <a:rPr lang="en-US"/>
              <a:t>Products</a:t>
            </a:r>
          </a:p>
          <a:p>
            <a:pPr lvl="1"/>
            <a:r>
              <a:rPr lang="en-US"/>
              <a:t>Categories</a:t>
            </a:r>
          </a:p>
          <a:p>
            <a:pPr lvl="1"/>
            <a:r>
              <a:rPr lang="en-US"/>
              <a:t>Tags</a:t>
            </a:r>
          </a:p>
          <a:p>
            <a:r>
              <a:rPr lang="en-US"/>
              <a:t>Sales Orders</a:t>
            </a:r>
          </a:p>
        </p:txBody>
      </p:sp>
      <p:sp>
        <p:nvSpPr>
          <p:cNvPr id="8" name="Rectangle 7">
            <a:extLst>
              <a:ext uri="{FF2B5EF4-FFF2-40B4-BE49-F238E27FC236}">
                <a16:creationId xmlns:a16="http://schemas.microsoft.com/office/drawing/2014/main" id="{F09C43EC-FFCC-4FEB-B87A-8EC0A3A3368B}"/>
              </a:ext>
            </a:extLst>
          </p:cNvPr>
          <p:cNvSpPr/>
          <p:nvPr/>
        </p:nvSpPr>
        <p:spPr bwMode="auto">
          <a:xfrm>
            <a:off x="6217534" y="3448038"/>
            <a:ext cx="1204752" cy="7964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1E1BCDA-310F-4DA3-8313-1EBE570CF34A}"/>
              </a:ext>
            </a:extLst>
          </p:cNvPr>
          <p:cNvSpPr/>
          <p:nvPr/>
        </p:nvSpPr>
        <p:spPr bwMode="auto">
          <a:xfrm>
            <a:off x="7978385" y="3448038"/>
            <a:ext cx="1179497" cy="1611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B0265AA-C8DF-413A-9C46-7194977FC013}"/>
              </a:ext>
            </a:extLst>
          </p:cNvPr>
          <p:cNvSpPr/>
          <p:nvPr/>
        </p:nvSpPr>
        <p:spPr bwMode="auto">
          <a:xfrm>
            <a:off x="9707762" y="4350488"/>
            <a:ext cx="1179498" cy="798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39EE5B6-4A3F-4BC3-89CE-C8B324D1B058}"/>
              </a:ext>
            </a:extLst>
          </p:cNvPr>
          <p:cNvSpPr/>
          <p:nvPr/>
        </p:nvSpPr>
        <p:spPr bwMode="auto">
          <a:xfrm>
            <a:off x="6108693" y="5130629"/>
            <a:ext cx="1430993" cy="801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2E14D907-31F5-4B91-B349-4A3D1B631218}"/>
              </a:ext>
            </a:extLst>
          </p:cNvPr>
          <p:cNvSpPr/>
          <p:nvPr/>
        </p:nvSpPr>
        <p:spPr bwMode="auto">
          <a:xfrm>
            <a:off x="7863325" y="5124683"/>
            <a:ext cx="1405747" cy="1620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F8A58CD7-75BC-4F90-B8A0-62993102A480}"/>
              </a:ext>
            </a:extLst>
          </p:cNvPr>
          <p:cNvPicPr>
            <a:picLocks noChangeAspect="1"/>
          </p:cNvPicPr>
          <p:nvPr/>
        </p:nvPicPr>
        <p:blipFill>
          <a:blip r:embed="rId3"/>
          <a:srcRect/>
          <a:stretch/>
        </p:blipFill>
        <p:spPr>
          <a:xfrm>
            <a:off x="5657056" y="1071222"/>
            <a:ext cx="5696190" cy="5871299"/>
          </a:xfrm>
          <a:prstGeom prst="rect">
            <a:avLst/>
          </a:prstGeom>
        </p:spPr>
      </p:pic>
    </p:spTree>
    <p:extLst>
      <p:ext uri="{BB962C8B-B14F-4D97-AF65-F5344CB8AC3E}">
        <p14:creationId xmlns:p14="http://schemas.microsoft.com/office/powerpoint/2010/main" val="3250002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xit" presetSubtype="0" fill="hold" grpId="1"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xit" presetSubtype="0" fill="hold" grpId="1" nodeType="with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par>
                                <p:cTn id="54" presetID="10" presetClass="exit" presetSubtype="0" fill="hold" grpId="1" nodeType="with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par>
                                <p:cTn id="68" presetID="10" presetClass="exit" presetSubtype="0" fill="hold" grpId="1" nodeType="withEffect">
                                  <p:stCondLst>
                                    <p:cond delay="0"/>
                                  </p:stCondLst>
                                  <p:childTnLst>
                                    <p:animEffect transition="out" filter="fade">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animBg="1"/>
      <p:bldP spid="7" grpId="1" animBg="1"/>
      <p:bldP spid="6" grpId="0" animBg="1"/>
      <p:bldP spid="6" grpId="1" animBg="1"/>
      <p:bldP spid="4" grpId="0" animBg="1"/>
      <p:bldP spid="4" grpId="1" animBg="1"/>
      <p:bldP spid="8" grpId="0" animBg="1"/>
      <p:bldP spid="8" grpId="1" animBg="1"/>
      <p:bldP spid="9" grpId="0" animBg="1"/>
      <p:bldP spid="9" grpId="1" animBg="1"/>
      <p:bldP spid="11" grpId="0" animBg="1"/>
      <p:bldP spid="11" grpId="1" animBg="1"/>
      <p:bldP spid="12" grpId="0" animBg="1"/>
      <p:bldP spid="12" grpId="1"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85D387-CAE7-4584-9A5E-49CD40545027}"/>
              </a:ext>
            </a:extLst>
          </p:cNvPr>
          <p:cNvSpPr>
            <a:spLocks noGrp="1"/>
          </p:cNvSpPr>
          <p:nvPr>
            <p:ph type="title"/>
          </p:nvPr>
        </p:nvSpPr>
        <p:spPr>
          <a:xfrm>
            <a:off x="696686" y="1412488"/>
            <a:ext cx="3040703" cy="4363844"/>
          </a:xfrm>
        </p:spPr>
        <p:txBody>
          <a:bodyPr anchor="t">
            <a:normAutofit/>
          </a:bodyPr>
          <a:lstStyle/>
          <a:p>
            <a:r>
              <a:rPr lang="en-US" sz="4000">
                <a:solidFill>
                  <a:srgbClr val="FFFFFF"/>
                </a:solidFill>
              </a:rPr>
              <a:t>Identifying operations for our app</a:t>
            </a:r>
          </a:p>
        </p:txBody>
      </p:sp>
      <p:sp>
        <p:nvSpPr>
          <p:cNvPr id="3" name="Content Placeholder 2">
            <a:extLst>
              <a:ext uri="{FF2B5EF4-FFF2-40B4-BE49-F238E27FC236}">
                <a16:creationId xmlns:a16="http://schemas.microsoft.com/office/drawing/2014/main" id="{596294F5-4CC3-4557-931D-ADA74DFA3411}"/>
              </a:ext>
            </a:extLst>
          </p:cNvPr>
          <p:cNvSpPr>
            <a:spLocks noGrp="1"/>
          </p:cNvSpPr>
          <p:nvPr>
            <p:ph sz="half" idx="1"/>
          </p:nvPr>
        </p:nvSpPr>
        <p:spPr>
          <a:xfrm>
            <a:off x="4380855" y="1412489"/>
            <a:ext cx="3427283" cy="4363844"/>
          </a:xfrm>
        </p:spPr>
        <p:txBody>
          <a:bodyPr>
            <a:normAutofit fontScale="77500" lnSpcReduction="20000"/>
          </a:bodyPr>
          <a:lstStyle/>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Create a customer</a:t>
            </a: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Edit a customer</a:t>
            </a: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Retrieve a customer</a:t>
            </a:r>
          </a:p>
          <a:p>
            <a:pPr>
              <a:lnSpc>
                <a:spcPct val="110000"/>
              </a:lnSpc>
            </a:pPr>
            <a:endPar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Create a product category</a:t>
            </a: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Edit a product category</a:t>
            </a:r>
          </a:p>
          <a:p>
            <a:pPr>
              <a:lnSpc>
                <a:spcPct val="110000"/>
              </a:lnSpc>
            </a:pPr>
            <a:r>
              <a:rPr lang="en-US" sz="2400">
                <a:solidFill>
                  <a:srgbClr val="C00000"/>
                </a:solidFill>
                <a:latin typeface="Segoe UI Semilight" panose="020B0402040204020203" pitchFamily="34" charset="0"/>
                <a:cs typeface="Segoe UI Semilight" panose="020B0402040204020203" pitchFamily="34" charset="0"/>
              </a:rPr>
              <a:t>List all product categories</a:t>
            </a:r>
          </a:p>
          <a:p>
            <a:pPr>
              <a:lnSpc>
                <a:spcPct val="110000"/>
              </a:lnSpc>
            </a:pPr>
            <a:endPar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Create a product tag</a:t>
            </a: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Edit a product tag</a:t>
            </a: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List all product tags</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DDBB1E6-1546-42C3-A908-F130C48FD666}"/>
              </a:ext>
            </a:extLst>
          </p:cNvPr>
          <p:cNvSpPr>
            <a:spLocks noGrp="1"/>
          </p:cNvSpPr>
          <p:nvPr>
            <p:ph sz="half" idx="2"/>
          </p:nvPr>
        </p:nvSpPr>
        <p:spPr>
          <a:xfrm>
            <a:off x="8451604" y="1412489"/>
            <a:ext cx="3197701" cy="4363844"/>
          </a:xfrm>
        </p:spPr>
        <p:txBody>
          <a:bodyPr>
            <a:normAutofit fontScale="77500" lnSpcReduction="20000"/>
          </a:bodyPr>
          <a:lstStyle/>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Create a product</a:t>
            </a: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Edit a product</a:t>
            </a:r>
          </a:p>
          <a:p>
            <a:pPr>
              <a:lnSpc>
                <a:spcPct val="110000"/>
              </a:lnSpc>
            </a:pPr>
            <a:r>
              <a:rPr lang="en-US" sz="2400">
                <a:solidFill>
                  <a:srgbClr val="C00000"/>
                </a:solidFill>
                <a:latin typeface="Segoe UI Semilight" panose="020B0402040204020203" pitchFamily="34" charset="0"/>
                <a:cs typeface="Segoe UI Semilight" panose="020B0402040204020203" pitchFamily="34" charset="0"/>
              </a:rPr>
              <a:t>List all products from a category</a:t>
            </a:r>
            <a:br>
              <a:rPr lang="en-US" sz="2400">
                <a:solidFill>
                  <a:srgbClr val="C00000"/>
                </a:solidFill>
                <a:latin typeface="Segoe UI Semilight" panose="020B0402040204020203" pitchFamily="34" charset="0"/>
                <a:cs typeface="Segoe UI Semilight" panose="020B0402040204020203" pitchFamily="34" charset="0"/>
              </a:rPr>
            </a:br>
            <a:r>
              <a:rPr lang="en-US" sz="2400">
                <a:solidFill>
                  <a:srgbClr val="C00000"/>
                </a:solidFill>
                <a:latin typeface="Segoe UI Semilight" panose="020B0402040204020203" pitchFamily="34" charset="0"/>
                <a:cs typeface="Segoe UI Semilight" panose="020B0402040204020203" pitchFamily="34" charset="0"/>
              </a:rPr>
              <a:t>(with name of category)</a:t>
            </a:r>
          </a:p>
          <a:p>
            <a:pPr>
              <a:lnSpc>
                <a:spcPct val="110000"/>
              </a:lnSpc>
            </a:pPr>
            <a:endPar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endParaRPr>
          </a:p>
          <a:p>
            <a:pPr>
              <a:lnSpc>
                <a:spcPct val="110000"/>
              </a:lnSpc>
            </a:pPr>
            <a:r>
              <a:rPr lang="en-US" sz="240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Create a sales order</a:t>
            </a:r>
          </a:p>
          <a:p>
            <a:pPr>
              <a:lnSpc>
                <a:spcPct val="110000"/>
              </a:lnSpc>
            </a:pPr>
            <a:r>
              <a:rPr lang="en-US" sz="2400">
                <a:solidFill>
                  <a:srgbClr val="C00000"/>
                </a:solidFill>
                <a:latin typeface="Segoe UI Semilight" panose="020B0402040204020203" pitchFamily="34" charset="0"/>
                <a:cs typeface="Segoe UI Semilight" panose="020B0402040204020203" pitchFamily="34" charset="0"/>
              </a:rPr>
              <a:t>List all sales order for a customer</a:t>
            </a:r>
          </a:p>
          <a:p>
            <a:pPr>
              <a:lnSpc>
                <a:spcPct val="110000"/>
              </a:lnSpc>
            </a:pPr>
            <a:r>
              <a:rPr lang="en-US" sz="2400">
                <a:solidFill>
                  <a:srgbClr val="C00000"/>
                </a:solidFill>
                <a:latin typeface="Segoe UI Semilight" panose="020B0402040204020203" pitchFamily="34" charset="0"/>
                <a:cs typeface="Segoe UI Semilight" panose="020B0402040204020203" pitchFamily="34" charset="0"/>
              </a:rPr>
              <a:t>Top 2 customers by number of sales orders</a:t>
            </a:r>
          </a:p>
          <a:p>
            <a:pPr marL="0" indent="0">
              <a:lnSpc>
                <a:spcPct val="110000"/>
              </a:lnSpc>
              <a:buNone/>
            </a:pPr>
            <a:endParaRPr lang="en-US" sz="2000"/>
          </a:p>
        </p:txBody>
      </p:sp>
    </p:spTree>
    <p:extLst>
      <p:ext uri="{BB962C8B-B14F-4D97-AF65-F5344CB8AC3E}">
        <p14:creationId xmlns:p14="http://schemas.microsoft.com/office/powerpoint/2010/main" val="32776140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995CE-9685-4A6A-85F3-F67DB5DDD544}"/>
              </a:ext>
            </a:extLst>
          </p:cNvPr>
          <p:cNvSpPr>
            <a:spLocks noGrp="1"/>
          </p:cNvSpPr>
          <p:nvPr>
            <p:ph type="title"/>
          </p:nvPr>
        </p:nvSpPr>
        <p:spPr>
          <a:xfrm>
            <a:off x="591850" y="434898"/>
            <a:ext cx="11011347" cy="584775"/>
          </a:xfrm>
        </p:spPr>
        <p:txBody>
          <a:bodyPr>
            <a:normAutofit fontScale="90000"/>
          </a:bodyPr>
          <a:lstStyle/>
          <a:p>
            <a:r>
              <a:rPr lang="en-US"/>
              <a:t>Let’s get started!</a:t>
            </a:r>
          </a:p>
        </p:txBody>
      </p:sp>
      <p:grpSp>
        <p:nvGrpSpPr>
          <p:cNvPr id="3" name="Group 2">
            <a:extLst>
              <a:ext uri="{FF2B5EF4-FFF2-40B4-BE49-F238E27FC236}">
                <a16:creationId xmlns:a16="http://schemas.microsoft.com/office/drawing/2014/main" id="{7A33FBD8-D3D8-40AB-9830-CA8F666D621E}"/>
              </a:ext>
            </a:extLst>
          </p:cNvPr>
          <p:cNvGrpSpPr/>
          <p:nvPr/>
        </p:nvGrpSpPr>
        <p:grpSpPr>
          <a:xfrm>
            <a:off x="3292424" y="1024407"/>
            <a:ext cx="5607150" cy="5779523"/>
            <a:chOff x="3292424" y="1024407"/>
            <a:chExt cx="5607150" cy="5779523"/>
          </a:xfrm>
        </p:grpSpPr>
        <p:pic>
          <p:nvPicPr>
            <p:cNvPr id="14" name="Picture 13" descr="A screenshot of a cell phone&#10;&#10;Description automatically generated">
              <a:extLst>
                <a:ext uri="{FF2B5EF4-FFF2-40B4-BE49-F238E27FC236}">
                  <a16:creationId xmlns:a16="http://schemas.microsoft.com/office/drawing/2014/main" id="{9022E269-4FCB-452B-B677-E950DED8EA24}"/>
                </a:ext>
              </a:extLst>
            </p:cNvPr>
            <p:cNvPicPr>
              <a:picLocks noChangeAspect="1"/>
            </p:cNvPicPr>
            <p:nvPr/>
          </p:nvPicPr>
          <p:blipFill>
            <a:blip r:embed="rId3"/>
            <a:stretch>
              <a:fillRect/>
            </a:stretch>
          </p:blipFill>
          <p:spPr>
            <a:xfrm>
              <a:off x="3292424" y="1024407"/>
              <a:ext cx="5607150" cy="5779523"/>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3A59993F-44A2-49FB-88FF-BE1797B3ED10}"/>
                </a:ext>
              </a:extLst>
            </p:cNvPr>
            <p:cNvPicPr>
              <a:picLocks noChangeAspect="1"/>
            </p:cNvPicPr>
            <p:nvPr/>
          </p:nvPicPr>
          <p:blipFill>
            <a:blip r:embed="rId4"/>
            <a:stretch>
              <a:fillRect/>
            </a:stretch>
          </p:blipFill>
          <p:spPr>
            <a:xfrm>
              <a:off x="3887123" y="1095954"/>
              <a:ext cx="4879558" cy="2240856"/>
            </a:xfrm>
            <a:prstGeom prst="rect">
              <a:avLst/>
            </a:prstGeom>
          </p:spPr>
        </p:pic>
      </p:grpSp>
    </p:spTree>
    <p:extLst>
      <p:ext uri="{BB962C8B-B14F-4D97-AF65-F5344CB8AC3E}">
        <p14:creationId xmlns:p14="http://schemas.microsoft.com/office/powerpoint/2010/main" val="7401995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529D1796-8D30-BE17-9C95-784414E8EB44}"/>
                  </a:ext>
                </a:extLst>
              </p14:cNvPr>
              <p14:cNvContentPartPr/>
              <p14:nvPr/>
            </p14:nvContentPartPr>
            <p14:xfrm>
              <a:off x="594714" y="730977"/>
              <a:ext cx="3101400" cy="54720"/>
            </p14:xfrm>
          </p:contentPart>
        </mc:Choice>
        <mc:Fallback xmlns="">
          <p:pic>
            <p:nvPicPr>
              <p:cNvPr id="23" name="Ink 22">
                <a:extLst>
                  <a:ext uri="{FF2B5EF4-FFF2-40B4-BE49-F238E27FC236}">
                    <a16:creationId xmlns:a16="http://schemas.microsoft.com/office/drawing/2014/main" id="{529D1796-8D30-BE17-9C95-784414E8EB44}"/>
                  </a:ext>
                </a:extLst>
              </p:cNvPr>
              <p:cNvPicPr/>
              <p:nvPr/>
            </p:nvPicPr>
            <p:blipFill>
              <a:blip r:embed="rId3"/>
              <a:stretch>
                <a:fillRect/>
              </a:stretch>
            </p:blipFill>
            <p:spPr>
              <a:xfrm>
                <a:off x="585714" y="721977"/>
                <a:ext cx="3119040" cy="72360"/>
              </a:xfrm>
              <a:prstGeom prst="rect">
                <a:avLst/>
              </a:prstGeom>
            </p:spPr>
          </p:pic>
        </mc:Fallback>
      </mc:AlternateContent>
      <p:grpSp>
        <p:nvGrpSpPr>
          <p:cNvPr id="12" name="Group 11">
            <a:extLst>
              <a:ext uri="{FF2B5EF4-FFF2-40B4-BE49-F238E27FC236}">
                <a16:creationId xmlns:a16="http://schemas.microsoft.com/office/drawing/2014/main" id="{EE326CD5-5429-0516-653E-2B76E578AD8C}"/>
              </a:ext>
            </a:extLst>
          </p:cNvPr>
          <p:cNvGrpSpPr/>
          <p:nvPr/>
        </p:nvGrpSpPr>
        <p:grpSpPr>
          <a:xfrm>
            <a:off x="696234" y="282863"/>
            <a:ext cx="1226160" cy="304560"/>
            <a:chOff x="696234" y="282863"/>
            <a:chExt cx="1226160" cy="3045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5479123-A562-E6EB-518A-CE944A6C9ADA}"/>
                    </a:ext>
                  </a:extLst>
                </p14:cNvPr>
                <p14:cNvContentPartPr/>
                <p14:nvPr/>
              </p14:nvContentPartPr>
              <p14:xfrm>
                <a:off x="696234" y="282863"/>
                <a:ext cx="115920" cy="274680"/>
              </p14:xfrm>
            </p:contentPart>
          </mc:Choice>
          <mc:Fallback xmlns="">
            <p:pic>
              <p:nvPicPr>
                <p:cNvPr id="2" name="Ink 1">
                  <a:extLst>
                    <a:ext uri="{FF2B5EF4-FFF2-40B4-BE49-F238E27FC236}">
                      <a16:creationId xmlns:a16="http://schemas.microsoft.com/office/drawing/2014/main" id="{65479123-A562-E6EB-518A-CE944A6C9ADA}"/>
                    </a:ext>
                  </a:extLst>
                </p:cNvPr>
                <p:cNvPicPr/>
                <p:nvPr/>
              </p:nvPicPr>
              <p:blipFill>
                <a:blip r:embed="rId5"/>
                <a:stretch>
                  <a:fillRect/>
                </a:stretch>
              </p:blipFill>
              <p:spPr>
                <a:xfrm>
                  <a:off x="687594" y="273863"/>
                  <a:ext cx="133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4D8CFC6-CA97-1721-C3B8-C043D9FD0D85}"/>
                    </a:ext>
                  </a:extLst>
                </p14:cNvPr>
                <p14:cNvContentPartPr/>
                <p14:nvPr/>
              </p14:nvContentPartPr>
              <p14:xfrm>
                <a:off x="839874" y="403823"/>
                <a:ext cx="108720" cy="143280"/>
              </p14:xfrm>
            </p:contentPart>
          </mc:Choice>
          <mc:Fallback xmlns="">
            <p:pic>
              <p:nvPicPr>
                <p:cNvPr id="3" name="Ink 2">
                  <a:extLst>
                    <a:ext uri="{FF2B5EF4-FFF2-40B4-BE49-F238E27FC236}">
                      <a16:creationId xmlns:a16="http://schemas.microsoft.com/office/drawing/2014/main" id="{34D8CFC6-CA97-1721-C3B8-C043D9FD0D85}"/>
                    </a:ext>
                  </a:extLst>
                </p:cNvPr>
                <p:cNvPicPr/>
                <p:nvPr/>
              </p:nvPicPr>
              <p:blipFill>
                <a:blip r:embed="rId7"/>
                <a:stretch>
                  <a:fillRect/>
                </a:stretch>
              </p:blipFill>
              <p:spPr>
                <a:xfrm>
                  <a:off x="831234" y="395183"/>
                  <a:ext cx="126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6503199D-650D-E84A-585E-61A9295E720F}"/>
                    </a:ext>
                  </a:extLst>
                </p14:cNvPr>
                <p14:cNvContentPartPr/>
                <p14:nvPr/>
              </p14:nvContentPartPr>
              <p14:xfrm>
                <a:off x="946434" y="387623"/>
                <a:ext cx="96120" cy="199800"/>
              </p14:xfrm>
            </p:contentPart>
          </mc:Choice>
          <mc:Fallback xmlns="">
            <p:pic>
              <p:nvPicPr>
                <p:cNvPr id="4" name="Ink 3">
                  <a:extLst>
                    <a:ext uri="{FF2B5EF4-FFF2-40B4-BE49-F238E27FC236}">
                      <a16:creationId xmlns:a16="http://schemas.microsoft.com/office/drawing/2014/main" id="{6503199D-650D-E84A-585E-61A9295E720F}"/>
                    </a:ext>
                  </a:extLst>
                </p:cNvPr>
                <p:cNvPicPr/>
                <p:nvPr/>
              </p:nvPicPr>
              <p:blipFill>
                <a:blip r:embed="rId9"/>
                <a:stretch>
                  <a:fillRect/>
                </a:stretch>
              </p:blipFill>
              <p:spPr>
                <a:xfrm>
                  <a:off x="937794" y="378983"/>
                  <a:ext cx="113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A57218C0-ADA3-55BC-B66E-54740AD00B48}"/>
                    </a:ext>
                  </a:extLst>
                </p14:cNvPr>
                <p14:cNvContentPartPr/>
                <p14:nvPr/>
              </p14:nvContentPartPr>
              <p14:xfrm>
                <a:off x="1091514" y="406703"/>
                <a:ext cx="152280" cy="154440"/>
              </p14:xfrm>
            </p:contentPart>
          </mc:Choice>
          <mc:Fallback xmlns="">
            <p:pic>
              <p:nvPicPr>
                <p:cNvPr id="5" name="Ink 4">
                  <a:extLst>
                    <a:ext uri="{FF2B5EF4-FFF2-40B4-BE49-F238E27FC236}">
                      <a16:creationId xmlns:a16="http://schemas.microsoft.com/office/drawing/2014/main" id="{A57218C0-ADA3-55BC-B66E-54740AD00B48}"/>
                    </a:ext>
                  </a:extLst>
                </p:cNvPr>
                <p:cNvPicPr/>
                <p:nvPr/>
              </p:nvPicPr>
              <p:blipFill>
                <a:blip r:embed="rId11"/>
                <a:stretch>
                  <a:fillRect/>
                </a:stretch>
              </p:blipFill>
              <p:spPr>
                <a:xfrm>
                  <a:off x="1082874" y="397703"/>
                  <a:ext cx="169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709874C2-40D4-CB4D-B191-8CFD46BFB05A}"/>
                    </a:ext>
                  </a:extLst>
                </p14:cNvPr>
                <p14:cNvContentPartPr/>
                <p14:nvPr/>
              </p14:nvContentPartPr>
              <p14:xfrm>
                <a:off x="1301034" y="382583"/>
                <a:ext cx="96840" cy="171000"/>
              </p14:xfrm>
            </p:contentPart>
          </mc:Choice>
          <mc:Fallback xmlns="">
            <p:pic>
              <p:nvPicPr>
                <p:cNvPr id="6" name="Ink 5">
                  <a:extLst>
                    <a:ext uri="{FF2B5EF4-FFF2-40B4-BE49-F238E27FC236}">
                      <a16:creationId xmlns:a16="http://schemas.microsoft.com/office/drawing/2014/main" id="{709874C2-40D4-CB4D-B191-8CFD46BFB05A}"/>
                    </a:ext>
                  </a:extLst>
                </p:cNvPr>
                <p:cNvPicPr/>
                <p:nvPr/>
              </p:nvPicPr>
              <p:blipFill>
                <a:blip r:embed="rId13"/>
                <a:stretch>
                  <a:fillRect/>
                </a:stretch>
              </p:blipFill>
              <p:spPr>
                <a:xfrm>
                  <a:off x="1292034" y="373943"/>
                  <a:ext cx="1144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FAAC4844-C1CE-48F0-7968-2097A9747DA4}"/>
                    </a:ext>
                  </a:extLst>
                </p14:cNvPr>
                <p14:cNvContentPartPr/>
                <p14:nvPr/>
              </p14:nvContentPartPr>
              <p14:xfrm>
                <a:off x="1374834" y="396623"/>
                <a:ext cx="117000" cy="147240"/>
              </p14:xfrm>
            </p:contentPart>
          </mc:Choice>
          <mc:Fallback xmlns="">
            <p:pic>
              <p:nvPicPr>
                <p:cNvPr id="7" name="Ink 6">
                  <a:extLst>
                    <a:ext uri="{FF2B5EF4-FFF2-40B4-BE49-F238E27FC236}">
                      <a16:creationId xmlns:a16="http://schemas.microsoft.com/office/drawing/2014/main" id="{FAAC4844-C1CE-48F0-7968-2097A9747DA4}"/>
                    </a:ext>
                  </a:extLst>
                </p:cNvPr>
                <p:cNvPicPr/>
                <p:nvPr/>
              </p:nvPicPr>
              <p:blipFill>
                <a:blip r:embed="rId15"/>
                <a:stretch>
                  <a:fillRect/>
                </a:stretch>
              </p:blipFill>
              <p:spPr>
                <a:xfrm>
                  <a:off x="1365834" y="387623"/>
                  <a:ext cx="134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7BA59715-D298-6DD0-DCC5-E471AE62BA0A}"/>
                    </a:ext>
                  </a:extLst>
                </p14:cNvPr>
                <p14:cNvContentPartPr/>
                <p14:nvPr/>
              </p14:nvContentPartPr>
              <p14:xfrm>
                <a:off x="1625034" y="344063"/>
                <a:ext cx="21600" cy="165600"/>
              </p14:xfrm>
            </p:contentPart>
          </mc:Choice>
          <mc:Fallback xmlns="">
            <p:pic>
              <p:nvPicPr>
                <p:cNvPr id="8" name="Ink 7">
                  <a:extLst>
                    <a:ext uri="{FF2B5EF4-FFF2-40B4-BE49-F238E27FC236}">
                      <a16:creationId xmlns:a16="http://schemas.microsoft.com/office/drawing/2014/main" id="{7BA59715-D298-6DD0-DCC5-E471AE62BA0A}"/>
                    </a:ext>
                  </a:extLst>
                </p:cNvPr>
                <p:cNvPicPr/>
                <p:nvPr/>
              </p:nvPicPr>
              <p:blipFill>
                <a:blip r:embed="rId17"/>
                <a:stretch>
                  <a:fillRect/>
                </a:stretch>
              </p:blipFill>
              <p:spPr>
                <a:xfrm>
                  <a:off x="1616394" y="335423"/>
                  <a:ext cx="39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C2527A68-C6AF-C7FB-9119-5D0D97BF59FC}"/>
                    </a:ext>
                  </a:extLst>
                </p14:cNvPr>
                <p14:cNvContentPartPr/>
                <p14:nvPr/>
              </p14:nvContentPartPr>
              <p14:xfrm>
                <a:off x="1587954" y="310943"/>
                <a:ext cx="140040" cy="233640"/>
              </p14:xfrm>
            </p:contentPart>
          </mc:Choice>
          <mc:Fallback xmlns="">
            <p:pic>
              <p:nvPicPr>
                <p:cNvPr id="9" name="Ink 8">
                  <a:extLst>
                    <a:ext uri="{FF2B5EF4-FFF2-40B4-BE49-F238E27FC236}">
                      <a16:creationId xmlns:a16="http://schemas.microsoft.com/office/drawing/2014/main" id="{C2527A68-C6AF-C7FB-9119-5D0D97BF59FC}"/>
                    </a:ext>
                  </a:extLst>
                </p:cNvPr>
                <p:cNvPicPr/>
                <p:nvPr/>
              </p:nvPicPr>
              <p:blipFill>
                <a:blip r:embed="rId19"/>
                <a:stretch>
                  <a:fillRect/>
                </a:stretch>
              </p:blipFill>
              <p:spPr>
                <a:xfrm>
                  <a:off x="1578954" y="301943"/>
                  <a:ext cx="157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FFF609CF-7466-7297-689C-C463B045822E}"/>
                    </a:ext>
                  </a:extLst>
                </p14:cNvPr>
                <p14:cNvContentPartPr/>
                <p14:nvPr/>
              </p14:nvContentPartPr>
              <p14:xfrm>
                <a:off x="1769034" y="326783"/>
                <a:ext cx="17280" cy="196200"/>
              </p14:xfrm>
            </p:contentPart>
          </mc:Choice>
          <mc:Fallback xmlns="">
            <p:pic>
              <p:nvPicPr>
                <p:cNvPr id="10" name="Ink 9">
                  <a:extLst>
                    <a:ext uri="{FF2B5EF4-FFF2-40B4-BE49-F238E27FC236}">
                      <a16:creationId xmlns:a16="http://schemas.microsoft.com/office/drawing/2014/main" id="{FFF609CF-7466-7297-689C-C463B045822E}"/>
                    </a:ext>
                  </a:extLst>
                </p:cNvPr>
                <p:cNvPicPr/>
                <p:nvPr/>
              </p:nvPicPr>
              <p:blipFill>
                <a:blip r:embed="rId21"/>
                <a:stretch>
                  <a:fillRect/>
                </a:stretch>
              </p:blipFill>
              <p:spPr>
                <a:xfrm>
                  <a:off x="1760034" y="317783"/>
                  <a:ext cx="34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83120B6D-CE50-4F52-4973-B14E1CC10F75}"/>
                    </a:ext>
                  </a:extLst>
                </p14:cNvPr>
                <p14:cNvContentPartPr/>
                <p14:nvPr/>
              </p14:nvContentPartPr>
              <p14:xfrm>
                <a:off x="1755714" y="311663"/>
                <a:ext cx="166680" cy="209880"/>
              </p14:xfrm>
            </p:contentPart>
          </mc:Choice>
          <mc:Fallback xmlns="">
            <p:pic>
              <p:nvPicPr>
                <p:cNvPr id="11" name="Ink 10">
                  <a:extLst>
                    <a:ext uri="{FF2B5EF4-FFF2-40B4-BE49-F238E27FC236}">
                      <a16:creationId xmlns:a16="http://schemas.microsoft.com/office/drawing/2014/main" id="{83120B6D-CE50-4F52-4973-B14E1CC10F75}"/>
                    </a:ext>
                  </a:extLst>
                </p:cNvPr>
                <p:cNvPicPr/>
                <p:nvPr/>
              </p:nvPicPr>
              <p:blipFill>
                <a:blip r:embed="rId23"/>
                <a:stretch>
                  <a:fillRect/>
                </a:stretch>
              </p:blipFill>
              <p:spPr>
                <a:xfrm>
                  <a:off x="1747074" y="303023"/>
                  <a:ext cx="184320" cy="227520"/>
                </a:xfrm>
                <a:prstGeom prst="rect">
                  <a:avLst/>
                </a:prstGeom>
              </p:spPr>
            </p:pic>
          </mc:Fallback>
        </mc:AlternateContent>
      </p:grpSp>
      <p:grpSp>
        <p:nvGrpSpPr>
          <p:cNvPr id="42" name="Group 41">
            <a:extLst>
              <a:ext uri="{FF2B5EF4-FFF2-40B4-BE49-F238E27FC236}">
                <a16:creationId xmlns:a16="http://schemas.microsoft.com/office/drawing/2014/main" id="{393B5439-DBAE-16BD-8371-A26EB19E83B5}"/>
              </a:ext>
            </a:extLst>
          </p:cNvPr>
          <p:cNvGrpSpPr/>
          <p:nvPr/>
        </p:nvGrpSpPr>
        <p:grpSpPr>
          <a:xfrm>
            <a:off x="2266914" y="299063"/>
            <a:ext cx="1317960" cy="247320"/>
            <a:chOff x="2266914" y="299063"/>
            <a:chExt cx="1317960" cy="247320"/>
          </a:xfrm>
        </p:grpSpPr>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2C6433B0-BC2E-BC79-4927-27D160FAF6B4}"/>
                    </a:ext>
                  </a:extLst>
                </p14:cNvPr>
                <p14:cNvContentPartPr/>
                <p14:nvPr/>
              </p14:nvContentPartPr>
              <p14:xfrm>
                <a:off x="2266914" y="377543"/>
                <a:ext cx="15120" cy="156960"/>
              </p14:xfrm>
            </p:contentPart>
          </mc:Choice>
          <mc:Fallback xmlns="">
            <p:pic>
              <p:nvPicPr>
                <p:cNvPr id="13" name="Ink 12">
                  <a:extLst>
                    <a:ext uri="{FF2B5EF4-FFF2-40B4-BE49-F238E27FC236}">
                      <a16:creationId xmlns:a16="http://schemas.microsoft.com/office/drawing/2014/main" id="{2C6433B0-BC2E-BC79-4927-27D160FAF6B4}"/>
                    </a:ext>
                  </a:extLst>
                </p:cNvPr>
                <p:cNvPicPr/>
                <p:nvPr/>
              </p:nvPicPr>
              <p:blipFill>
                <a:blip r:embed="rId25"/>
                <a:stretch>
                  <a:fillRect/>
                </a:stretch>
              </p:blipFill>
              <p:spPr>
                <a:xfrm>
                  <a:off x="2258274" y="368543"/>
                  <a:ext cx="32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56A22D69-C6F8-CE6D-DFA9-BF80EE78E159}"/>
                    </a:ext>
                  </a:extLst>
                </p14:cNvPr>
                <p14:cNvContentPartPr/>
                <p14:nvPr/>
              </p14:nvContentPartPr>
              <p14:xfrm>
                <a:off x="2268714" y="342983"/>
                <a:ext cx="164880" cy="203400"/>
              </p14:xfrm>
            </p:contentPart>
          </mc:Choice>
          <mc:Fallback xmlns="">
            <p:pic>
              <p:nvPicPr>
                <p:cNvPr id="14" name="Ink 13">
                  <a:extLst>
                    <a:ext uri="{FF2B5EF4-FFF2-40B4-BE49-F238E27FC236}">
                      <a16:creationId xmlns:a16="http://schemas.microsoft.com/office/drawing/2014/main" id="{56A22D69-C6F8-CE6D-DFA9-BF80EE78E159}"/>
                    </a:ext>
                  </a:extLst>
                </p:cNvPr>
                <p:cNvPicPr/>
                <p:nvPr/>
              </p:nvPicPr>
              <p:blipFill>
                <a:blip r:embed="rId27"/>
                <a:stretch>
                  <a:fillRect/>
                </a:stretch>
              </p:blipFill>
              <p:spPr>
                <a:xfrm>
                  <a:off x="2259714" y="333983"/>
                  <a:ext cx="1825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64AE6529-E5B5-564B-44F7-EB79C963097A}"/>
                    </a:ext>
                  </a:extLst>
                </p14:cNvPr>
                <p14:cNvContentPartPr/>
                <p14:nvPr/>
              </p14:nvContentPartPr>
              <p14:xfrm>
                <a:off x="2492274" y="353063"/>
                <a:ext cx="121680" cy="159840"/>
              </p14:xfrm>
            </p:contentPart>
          </mc:Choice>
          <mc:Fallback xmlns="">
            <p:pic>
              <p:nvPicPr>
                <p:cNvPr id="15" name="Ink 14">
                  <a:extLst>
                    <a:ext uri="{FF2B5EF4-FFF2-40B4-BE49-F238E27FC236}">
                      <a16:creationId xmlns:a16="http://schemas.microsoft.com/office/drawing/2014/main" id="{64AE6529-E5B5-564B-44F7-EB79C963097A}"/>
                    </a:ext>
                  </a:extLst>
                </p:cNvPr>
                <p:cNvPicPr/>
                <p:nvPr/>
              </p:nvPicPr>
              <p:blipFill>
                <a:blip r:embed="rId29"/>
                <a:stretch>
                  <a:fillRect/>
                </a:stretch>
              </p:blipFill>
              <p:spPr>
                <a:xfrm>
                  <a:off x="2483274" y="344423"/>
                  <a:ext cx="139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1913D3C8-9299-66E0-0EF7-998D21B7BC97}"/>
                    </a:ext>
                  </a:extLst>
                </p14:cNvPr>
                <p14:cNvContentPartPr/>
                <p14:nvPr/>
              </p14:nvContentPartPr>
              <p14:xfrm>
                <a:off x="2683074" y="354863"/>
                <a:ext cx="28440" cy="146880"/>
              </p14:xfrm>
            </p:contentPart>
          </mc:Choice>
          <mc:Fallback xmlns="">
            <p:pic>
              <p:nvPicPr>
                <p:cNvPr id="16" name="Ink 15">
                  <a:extLst>
                    <a:ext uri="{FF2B5EF4-FFF2-40B4-BE49-F238E27FC236}">
                      <a16:creationId xmlns:a16="http://schemas.microsoft.com/office/drawing/2014/main" id="{1913D3C8-9299-66E0-0EF7-998D21B7BC97}"/>
                    </a:ext>
                  </a:extLst>
                </p:cNvPr>
                <p:cNvPicPr/>
                <p:nvPr/>
              </p:nvPicPr>
              <p:blipFill>
                <a:blip r:embed="rId31"/>
                <a:stretch>
                  <a:fillRect/>
                </a:stretch>
              </p:blipFill>
              <p:spPr>
                <a:xfrm>
                  <a:off x="2674074" y="345863"/>
                  <a:ext cx="460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7177201E-EC67-2A60-3CA0-6F7E62F8F2BD}"/>
                    </a:ext>
                  </a:extLst>
                </p14:cNvPr>
                <p14:cNvContentPartPr/>
                <p14:nvPr/>
              </p14:nvContentPartPr>
              <p14:xfrm>
                <a:off x="2631954" y="334343"/>
                <a:ext cx="164880" cy="200880"/>
              </p14:xfrm>
            </p:contentPart>
          </mc:Choice>
          <mc:Fallback xmlns="">
            <p:pic>
              <p:nvPicPr>
                <p:cNvPr id="17" name="Ink 16">
                  <a:extLst>
                    <a:ext uri="{FF2B5EF4-FFF2-40B4-BE49-F238E27FC236}">
                      <a16:creationId xmlns:a16="http://schemas.microsoft.com/office/drawing/2014/main" id="{7177201E-EC67-2A60-3CA0-6F7E62F8F2BD}"/>
                    </a:ext>
                  </a:extLst>
                </p:cNvPr>
                <p:cNvPicPr/>
                <p:nvPr/>
              </p:nvPicPr>
              <p:blipFill>
                <a:blip r:embed="rId33"/>
                <a:stretch>
                  <a:fillRect/>
                </a:stretch>
              </p:blipFill>
              <p:spPr>
                <a:xfrm>
                  <a:off x="2623314" y="325703"/>
                  <a:ext cx="182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876094C7-A661-3758-AADC-8116045029AB}"/>
                    </a:ext>
                  </a:extLst>
                </p14:cNvPr>
                <p14:cNvContentPartPr/>
                <p14:nvPr/>
              </p14:nvContentPartPr>
              <p14:xfrm>
                <a:off x="2798274" y="341903"/>
                <a:ext cx="142200" cy="174600"/>
              </p14:xfrm>
            </p:contentPart>
          </mc:Choice>
          <mc:Fallback xmlns="">
            <p:pic>
              <p:nvPicPr>
                <p:cNvPr id="18" name="Ink 17">
                  <a:extLst>
                    <a:ext uri="{FF2B5EF4-FFF2-40B4-BE49-F238E27FC236}">
                      <a16:creationId xmlns:a16="http://schemas.microsoft.com/office/drawing/2014/main" id="{876094C7-A661-3758-AADC-8116045029AB}"/>
                    </a:ext>
                  </a:extLst>
                </p:cNvPr>
                <p:cNvPicPr/>
                <p:nvPr/>
              </p:nvPicPr>
              <p:blipFill>
                <a:blip r:embed="rId35"/>
                <a:stretch>
                  <a:fillRect/>
                </a:stretch>
              </p:blipFill>
              <p:spPr>
                <a:xfrm>
                  <a:off x="2789274" y="333263"/>
                  <a:ext cx="1598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207FF707-8231-B204-C054-A037E168FBE1}"/>
                    </a:ext>
                  </a:extLst>
                </p14:cNvPr>
                <p14:cNvContentPartPr/>
                <p14:nvPr/>
              </p14:nvContentPartPr>
              <p14:xfrm>
                <a:off x="2791794" y="330743"/>
                <a:ext cx="126720" cy="36720"/>
              </p14:xfrm>
            </p:contentPart>
          </mc:Choice>
          <mc:Fallback xmlns="">
            <p:pic>
              <p:nvPicPr>
                <p:cNvPr id="19" name="Ink 18">
                  <a:extLst>
                    <a:ext uri="{FF2B5EF4-FFF2-40B4-BE49-F238E27FC236}">
                      <a16:creationId xmlns:a16="http://schemas.microsoft.com/office/drawing/2014/main" id="{207FF707-8231-B204-C054-A037E168FBE1}"/>
                    </a:ext>
                  </a:extLst>
                </p:cNvPr>
                <p:cNvPicPr/>
                <p:nvPr/>
              </p:nvPicPr>
              <p:blipFill>
                <a:blip r:embed="rId37"/>
                <a:stretch>
                  <a:fillRect/>
                </a:stretch>
              </p:blipFill>
              <p:spPr>
                <a:xfrm>
                  <a:off x="2783154" y="321743"/>
                  <a:ext cx="144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E8C02D3-8C55-1904-3419-EA9AFC662BF6}"/>
                    </a:ext>
                  </a:extLst>
                </p14:cNvPr>
                <p14:cNvContentPartPr/>
                <p14:nvPr/>
              </p14:nvContentPartPr>
              <p14:xfrm>
                <a:off x="2994474" y="343703"/>
                <a:ext cx="115920" cy="191880"/>
              </p14:xfrm>
            </p:contentPart>
          </mc:Choice>
          <mc:Fallback xmlns="">
            <p:pic>
              <p:nvPicPr>
                <p:cNvPr id="22" name="Ink 21">
                  <a:extLst>
                    <a:ext uri="{FF2B5EF4-FFF2-40B4-BE49-F238E27FC236}">
                      <a16:creationId xmlns:a16="http://schemas.microsoft.com/office/drawing/2014/main" id="{4E8C02D3-8C55-1904-3419-EA9AFC662BF6}"/>
                    </a:ext>
                  </a:extLst>
                </p:cNvPr>
                <p:cNvPicPr/>
                <p:nvPr/>
              </p:nvPicPr>
              <p:blipFill>
                <a:blip r:embed="rId39"/>
                <a:stretch>
                  <a:fillRect/>
                </a:stretch>
              </p:blipFill>
              <p:spPr>
                <a:xfrm>
                  <a:off x="2985834" y="334703"/>
                  <a:ext cx="133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D42C1FDB-82E4-C549-3CAE-08F79516134A}"/>
                    </a:ext>
                  </a:extLst>
                </p14:cNvPr>
                <p14:cNvContentPartPr/>
                <p14:nvPr/>
              </p14:nvContentPartPr>
              <p14:xfrm>
                <a:off x="3130554" y="303383"/>
                <a:ext cx="32400" cy="222840"/>
              </p14:xfrm>
            </p:contentPart>
          </mc:Choice>
          <mc:Fallback xmlns="">
            <p:pic>
              <p:nvPicPr>
                <p:cNvPr id="38" name="Ink 37">
                  <a:extLst>
                    <a:ext uri="{FF2B5EF4-FFF2-40B4-BE49-F238E27FC236}">
                      <a16:creationId xmlns:a16="http://schemas.microsoft.com/office/drawing/2014/main" id="{D42C1FDB-82E4-C549-3CAE-08F79516134A}"/>
                    </a:ext>
                  </a:extLst>
                </p:cNvPr>
                <p:cNvPicPr/>
                <p:nvPr/>
              </p:nvPicPr>
              <p:blipFill>
                <a:blip r:embed="rId41"/>
                <a:stretch>
                  <a:fillRect/>
                </a:stretch>
              </p:blipFill>
              <p:spPr>
                <a:xfrm>
                  <a:off x="3121914" y="294743"/>
                  <a:ext cx="500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28B379F6-4888-D10E-8DB5-95AAEC663CB9}"/>
                    </a:ext>
                  </a:extLst>
                </p14:cNvPr>
                <p14:cNvContentPartPr/>
                <p14:nvPr/>
              </p14:nvContentPartPr>
              <p14:xfrm>
                <a:off x="3229194" y="354863"/>
                <a:ext cx="17640" cy="167040"/>
              </p14:xfrm>
            </p:contentPart>
          </mc:Choice>
          <mc:Fallback xmlns="">
            <p:pic>
              <p:nvPicPr>
                <p:cNvPr id="39" name="Ink 38">
                  <a:extLst>
                    <a:ext uri="{FF2B5EF4-FFF2-40B4-BE49-F238E27FC236}">
                      <a16:creationId xmlns:a16="http://schemas.microsoft.com/office/drawing/2014/main" id="{28B379F6-4888-D10E-8DB5-95AAEC663CB9}"/>
                    </a:ext>
                  </a:extLst>
                </p:cNvPr>
                <p:cNvPicPr/>
                <p:nvPr/>
              </p:nvPicPr>
              <p:blipFill>
                <a:blip r:embed="rId43"/>
                <a:stretch>
                  <a:fillRect/>
                </a:stretch>
              </p:blipFill>
              <p:spPr>
                <a:xfrm>
                  <a:off x="3220194" y="345863"/>
                  <a:ext cx="35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F2250105-080F-E284-5180-D5FD6B5043F1}"/>
                    </a:ext>
                  </a:extLst>
                </p14:cNvPr>
                <p14:cNvContentPartPr/>
                <p14:nvPr/>
              </p14:nvContentPartPr>
              <p14:xfrm>
                <a:off x="3214074" y="314903"/>
                <a:ext cx="180360" cy="210600"/>
              </p14:xfrm>
            </p:contentPart>
          </mc:Choice>
          <mc:Fallback xmlns="">
            <p:pic>
              <p:nvPicPr>
                <p:cNvPr id="40" name="Ink 39">
                  <a:extLst>
                    <a:ext uri="{FF2B5EF4-FFF2-40B4-BE49-F238E27FC236}">
                      <a16:creationId xmlns:a16="http://schemas.microsoft.com/office/drawing/2014/main" id="{F2250105-080F-E284-5180-D5FD6B5043F1}"/>
                    </a:ext>
                  </a:extLst>
                </p:cNvPr>
                <p:cNvPicPr/>
                <p:nvPr/>
              </p:nvPicPr>
              <p:blipFill>
                <a:blip r:embed="rId45"/>
                <a:stretch>
                  <a:fillRect/>
                </a:stretch>
              </p:blipFill>
              <p:spPr>
                <a:xfrm>
                  <a:off x="3205074" y="306263"/>
                  <a:ext cx="198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4A270816-FB49-4B73-0A46-AEE06B90B78F}"/>
                    </a:ext>
                  </a:extLst>
                </p14:cNvPr>
                <p14:cNvContentPartPr/>
                <p14:nvPr/>
              </p14:nvContentPartPr>
              <p14:xfrm>
                <a:off x="3443754" y="299063"/>
                <a:ext cx="141120" cy="234720"/>
              </p14:xfrm>
            </p:contentPart>
          </mc:Choice>
          <mc:Fallback xmlns="">
            <p:pic>
              <p:nvPicPr>
                <p:cNvPr id="41" name="Ink 40">
                  <a:extLst>
                    <a:ext uri="{FF2B5EF4-FFF2-40B4-BE49-F238E27FC236}">
                      <a16:creationId xmlns:a16="http://schemas.microsoft.com/office/drawing/2014/main" id="{4A270816-FB49-4B73-0A46-AEE06B90B78F}"/>
                    </a:ext>
                  </a:extLst>
                </p:cNvPr>
                <p:cNvPicPr/>
                <p:nvPr/>
              </p:nvPicPr>
              <p:blipFill>
                <a:blip r:embed="rId47"/>
                <a:stretch>
                  <a:fillRect/>
                </a:stretch>
              </p:blipFill>
              <p:spPr>
                <a:xfrm>
                  <a:off x="3434754" y="290423"/>
                  <a:ext cx="158760" cy="252360"/>
                </a:xfrm>
                <a:prstGeom prst="rect">
                  <a:avLst/>
                </a:prstGeom>
              </p:spPr>
            </p:pic>
          </mc:Fallback>
        </mc:AlternateContent>
      </p:grpSp>
      <p:grpSp>
        <p:nvGrpSpPr>
          <p:cNvPr id="213" name="Group 212">
            <a:extLst>
              <a:ext uri="{FF2B5EF4-FFF2-40B4-BE49-F238E27FC236}">
                <a16:creationId xmlns:a16="http://schemas.microsoft.com/office/drawing/2014/main" id="{05B9F6CA-411E-1A2A-9297-C19E18D5046A}"/>
              </a:ext>
            </a:extLst>
          </p:cNvPr>
          <p:cNvGrpSpPr/>
          <p:nvPr/>
        </p:nvGrpSpPr>
        <p:grpSpPr>
          <a:xfrm>
            <a:off x="974634" y="1908572"/>
            <a:ext cx="2284920" cy="901800"/>
            <a:chOff x="822234" y="1756172"/>
            <a:chExt cx="2284920" cy="901800"/>
          </a:xfrm>
        </p:grpSpPr>
        <mc:AlternateContent xmlns:mc="http://schemas.openxmlformats.org/markup-compatibility/2006" xmlns:p14="http://schemas.microsoft.com/office/powerpoint/2010/main">
          <mc:Choice Requires="p14">
            <p:contentPart p14:bwMode="auto" r:id="rId48">
              <p14:nvContentPartPr>
                <p14:cNvPr id="214" name="Ink 213">
                  <a:extLst>
                    <a:ext uri="{FF2B5EF4-FFF2-40B4-BE49-F238E27FC236}">
                      <a16:creationId xmlns:a16="http://schemas.microsoft.com/office/drawing/2014/main" id="{9C9242ED-9FE2-A4E8-3CFC-B043D1D902B9}"/>
                    </a:ext>
                  </a:extLst>
                </p14:cNvPr>
                <p14:cNvContentPartPr/>
                <p14:nvPr/>
              </p14:nvContentPartPr>
              <p14:xfrm>
                <a:off x="822234" y="1770212"/>
                <a:ext cx="925920" cy="135720"/>
              </p14:xfrm>
            </p:contentPart>
          </mc:Choice>
          <mc:Fallback xmlns="">
            <p:pic>
              <p:nvPicPr>
                <p:cNvPr id="214" name="Ink 213">
                  <a:extLst>
                    <a:ext uri="{FF2B5EF4-FFF2-40B4-BE49-F238E27FC236}">
                      <a16:creationId xmlns:a16="http://schemas.microsoft.com/office/drawing/2014/main" id="{9C9242ED-9FE2-A4E8-3CFC-B043D1D902B9}"/>
                    </a:ext>
                  </a:extLst>
                </p:cNvPr>
                <p:cNvPicPr/>
                <p:nvPr/>
              </p:nvPicPr>
              <p:blipFill>
                <a:blip r:embed="rId49"/>
                <a:stretch>
                  <a:fillRect/>
                </a:stretch>
              </p:blipFill>
              <p:spPr>
                <a:xfrm>
                  <a:off x="813234" y="1761212"/>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5" name="Ink 214">
                  <a:extLst>
                    <a:ext uri="{FF2B5EF4-FFF2-40B4-BE49-F238E27FC236}">
                      <a16:creationId xmlns:a16="http://schemas.microsoft.com/office/drawing/2014/main" id="{10152B83-9315-A7EE-6242-04C95CA35312}"/>
                    </a:ext>
                  </a:extLst>
                </p14:cNvPr>
                <p14:cNvContentPartPr/>
                <p14:nvPr/>
              </p14:nvContentPartPr>
              <p14:xfrm>
                <a:off x="840954" y="1756172"/>
                <a:ext cx="947160" cy="92880"/>
              </p14:xfrm>
            </p:contentPart>
          </mc:Choice>
          <mc:Fallback xmlns="">
            <p:pic>
              <p:nvPicPr>
                <p:cNvPr id="215" name="Ink 214">
                  <a:extLst>
                    <a:ext uri="{FF2B5EF4-FFF2-40B4-BE49-F238E27FC236}">
                      <a16:creationId xmlns:a16="http://schemas.microsoft.com/office/drawing/2014/main" id="{10152B83-9315-A7EE-6242-04C95CA35312}"/>
                    </a:ext>
                  </a:extLst>
                </p:cNvPr>
                <p:cNvPicPr/>
                <p:nvPr/>
              </p:nvPicPr>
              <p:blipFill>
                <a:blip r:embed="rId51"/>
                <a:stretch>
                  <a:fillRect/>
                </a:stretch>
              </p:blipFill>
              <p:spPr>
                <a:xfrm>
                  <a:off x="831954" y="1747137"/>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6" name="Ink 215">
                  <a:extLst>
                    <a:ext uri="{FF2B5EF4-FFF2-40B4-BE49-F238E27FC236}">
                      <a16:creationId xmlns:a16="http://schemas.microsoft.com/office/drawing/2014/main" id="{5463DBCF-AD16-2FF0-2D6A-8E7C4B6235F4}"/>
                    </a:ext>
                  </a:extLst>
                </p14:cNvPr>
                <p14:cNvContentPartPr/>
                <p14:nvPr/>
              </p14:nvContentPartPr>
              <p14:xfrm>
                <a:off x="860394" y="1886132"/>
                <a:ext cx="62640" cy="690480"/>
              </p14:xfrm>
            </p:contentPart>
          </mc:Choice>
          <mc:Fallback xmlns="">
            <p:pic>
              <p:nvPicPr>
                <p:cNvPr id="216" name="Ink 215">
                  <a:extLst>
                    <a:ext uri="{FF2B5EF4-FFF2-40B4-BE49-F238E27FC236}">
                      <a16:creationId xmlns:a16="http://schemas.microsoft.com/office/drawing/2014/main" id="{5463DBCF-AD16-2FF0-2D6A-8E7C4B6235F4}"/>
                    </a:ext>
                  </a:extLst>
                </p:cNvPr>
                <p:cNvPicPr/>
                <p:nvPr/>
              </p:nvPicPr>
              <p:blipFill>
                <a:blip r:embed="rId53"/>
                <a:stretch>
                  <a:fillRect/>
                </a:stretch>
              </p:blipFill>
              <p:spPr>
                <a:xfrm>
                  <a:off x="851445" y="1877127"/>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7" name="Ink 216">
                  <a:extLst>
                    <a:ext uri="{FF2B5EF4-FFF2-40B4-BE49-F238E27FC236}">
                      <a16:creationId xmlns:a16="http://schemas.microsoft.com/office/drawing/2014/main" id="{4B3B82A8-A12F-AE08-8354-069F9E417CC4}"/>
                    </a:ext>
                  </a:extLst>
                </p14:cNvPr>
                <p14:cNvContentPartPr/>
                <p14:nvPr/>
              </p14:nvContentPartPr>
              <p14:xfrm>
                <a:off x="901794" y="2514692"/>
                <a:ext cx="853200" cy="143280"/>
              </p14:xfrm>
            </p:contentPart>
          </mc:Choice>
          <mc:Fallback xmlns="">
            <p:pic>
              <p:nvPicPr>
                <p:cNvPr id="217" name="Ink 216">
                  <a:extLst>
                    <a:ext uri="{FF2B5EF4-FFF2-40B4-BE49-F238E27FC236}">
                      <a16:creationId xmlns:a16="http://schemas.microsoft.com/office/drawing/2014/main" id="{4B3B82A8-A12F-AE08-8354-069F9E417CC4}"/>
                    </a:ext>
                  </a:extLst>
                </p:cNvPr>
                <p:cNvPicPr/>
                <p:nvPr/>
              </p:nvPicPr>
              <p:blipFill>
                <a:blip r:embed="rId55"/>
                <a:stretch>
                  <a:fillRect/>
                </a:stretch>
              </p:blipFill>
              <p:spPr>
                <a:xfrm>
                  <a:off x="892794" y="2505692"/>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8" name="Ink 217">
                  <a:extLst>
                    <a:ext uri="{FF2B5EF4-FFF2-40B4-BE49-F238E27FC236}">
                      <a16:creationId xmlns:a16="http://schemas.microsoft.com/office/drawing/2014/main" id="{A148C600-8914-D5D0-6766-63917B05E3A8}"/>
                    </a:ext>
                  </a:extLst>
                </p14:cNvPr>
                <p14:cNvContentPartPr/>
                <p14:nvPr/>
              </p14:nvContentPartPr>
              <p14:xfrm>
                <a:off x="1733034" y="1792892"/>
                <a:ext cx="42480" cy="797760"/>
              </p14:xfrm>
            </p:contentPart>
          </mc:Choice>
          <mc:Fallback xmlns="">
            <p:pic>
              <p:nvPicPr>
                <p:cNvPr id="218" name="Ink 217">
                  <a:extLst>
                    <a:ext uri="{FF2B5EF4-FFF2-40B4-BE49-F238E27FC236}">
                      <a16:creationId xmlns:a16="http://schemas.microsoft.com/office/drawing/2014/main" id="{A148C600-8914-D5D0-6766-63917B05E3A8}"/>
                    </a:ext>
                  </a:extLst>
                </p:cNvPr>
                <p:cNvPicPr/>
                <p:nvPr/>
              </p:nvPicPr>
              <p:blipFill>
                <a:blip r:embed="rId57"/>
                <a:stretch>
                  <a:fillRect/>
                </a:stretch>
              </p:blipFill>
              <p:spPr>
                <a:xfrm>
                  <a:off x="1724034" y="1783892"/>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9" name="Ink 218">
                  <a:extLst>
                    <a:ext uri="{FF2B5EF4-FFF2-40B4-BE49-F238E27FC236}">
                      <a16:creationId xmlns:a16="http://schemas.microsoft.com/office/drawing/2014/main" id="{FF1F3310-D073-89FA-F680-FF86248E645C}"/>
                    </a:ext>
                  </a:extLst>
                </p14:cNvPr>
                <p14:cNvContentPartPr/>
                <p14:nvPr/>
              </p14:nvContentPartPr>
              <p14:xfrm>
                <a:off x="2030034" y="2021392"/>
                <a:ext cx="104400" cy="235080"/>
              </p14:xfrm>
            </p:contentPart>
          </mc:Choice>
          <mc:Fallback xmlns="">
            <p:pic>
              <p:nvPicPr>
                <p:cNvPr id="219" name="Ink 218">
                  <a:extLst>
                    <a:ext uri="{FF2B5EF4-FFF2-40B4-BE49-F238E27FC236}">
                      <a16:creationId xmlns:a16="http://schemas.microsoft.com/office/drawing/2014/main" id="{FF1F3310-D073-89FA-F680-FF86248E645C}"/>
                    </a:ext>
                  </a:extLst>
                </p:cNvPr>
                <p:cNvPicPr/>
                <p:nvPr/>
              </p:nvPicPr>
              <p:blipFill>
                <a:blip r:embed="rId59"/>
                <a:stretch>
                  <a:fillRect/>
                </a:stretch>
              </p:blipFill>
              <p:spPr>
                <a:xfrm>
                  <a:off x="2021034" y="2012392"/>
                  <a:ext cx="122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0" name="Ink 219">
                  <a:extLst>
                    <a:ext uri="{FF2B5EF4-FFF2-40B4-BE49-F238E27FC236}">
                      <a16:creationId xmlns:a16="http://schemas.microsoft.com/office/drawing/2014/main" id="{089F8296-FB9B-4FF8-071C-EE0B19BD7B8E}"/>
                    </a:ext>
                  </a:extLst>
                </p14:cNvPr>
                <p14:cNvContentPartPr/>
                <p14:nvPr/>
              </p14:nvContentPartPr>
              <p14:xfrm>
                <a:off x="2140554" y="2116072"/>
                <a:ext cx="91800" cy="131400"/>
              </p14:xfrm>
            </p:contentPart>
          </mc:Choice>
          <mc:Fallback xmlns="">
            <p:pic>
              <p:nvPicPr>
                <p:cNvPr id="220" name="Ink 219">
                  <a:extLst>
                    <a:ext uri="{FF2B5EF4-FFF2-40B4-BE49-F238E27FC236}">
                      <a16:creationId xmlns:a16="http://schemas.microsoft.com/office/drawing/2014/main" id="{089F8296-FB9B-4FF8-071C-EE0B19BD7B8E}"/>
                    </a:ext>
                  </a:extLst>
                </p:cNvPr>
                <p:cNvPicPr/>
                <p:nvPr/>
              </p:nvPicPr>
              <p:blipFill>
                <a:blip r:embed="rId61"/>
                <a:stretch>
                  <a:fillRect/>
                </a:stretch>
              </p:blipFill>
              <p:spPr>
                <a:xfrm>
                  <a:off x="2131554" y="2107072"/>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1" name="Ink 220">
                  <a:extLst>
                    <a:ext uri="{FF2B5EF4-FFF2-40B4-BE49-F238E27FC236}">
                      <a16:creationId xmlns:a16="http://schemas.microsoft.com/office/drawing/2014/main" id="{446FE3A6-E172-468D-C418-83A63B78AF9B}"/>
                    </a:ext>
                  </a:extLst>
                </p14:cNvPr>
                <p14:cNvContentPartPr/>
                <p14:nvPr/>
              </p14:nvContentPartPr>
              <p14:xfrm>
                <a:off x="2240274" y="2089072"/>
                <a:ext cx="81000" cy="144000"/>
              </p14:xfrm>
            </p:contentPart>
          </mc:Choice>
          <mc:Fallback xmlns="">
            <p:pic>
              <p:nvPicPr>
                <p:cNvPr id="221" name="Ink 220">
                  <a:extLst>
                    <a:ext uri="{FF2B5EF4-FFF2-40B4-BE49-F238E27FC236}">
                      <a16:creationId xmlns:a16="http://schemas.microsoft.com/office/drawing/2014/main" id="{446FE3A6-E172-468D-C418-83A63B78AF9B}"/>
                    </a:ext>
                  </a:extLst>
                </p:cNvPr>
                <p:cNvPicPr/>
                <p:nvPr/>
              </p:nvPicPr>
              <p:blipFill>
                <a:blip r:embed="rId63"/>
                <a:stretch>
                  <a:fillRect/>
                </a:stretch>
              </p:blipFill>
              <p:spPr>
                <a:xfrm>
                  <a:off x="2231314" y="2080072"/>
                  <a:ext cx="98562"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22" name="Ink 221">
                  <a:extLst>
                    <a:ext uri="{FF2B5EF4-FFF2-40B4-BE49-F238E27FC236}">
                      <a16:creationId xmlns:a16="http://schemas.microsoft.com/office/drawing/2014/main" id="{8C7134C2-85BC-06A2-FC74-1FEF8B8C9084}"/>
                    </a:ext>
                  </a:extLst>
                </p14:cNvPr>
                <p14:cNvContentPartPr/>
                <p14:nvPr/>
              </p14:nvContentPartPr>
              <p14:xfrm>
                <a:off x="2354394" y="2131192"/>
                <a:ext cx="17280" cy="111240"/>
              </p14:xfrm>
            </p:contentPart>
          </mc:Choice>
          <mc:Fallback xmlns="">
            <p:pic>
              <p:nvPicPr>
                <p:cNvPr id="222" name="Ink 221">
                  <a:extLst>
                    <a:ext uri="{FF2B5EF4-FFF2-40B4-BE49-F238E27FC236}">
                      <a16:creationId xmlns:a16="http://schemas.microsoft.com/office/drawing/2014/main" id="{8C7134C2-85BC-06A2-FC74-1FEF8B8C9084}"/>
                    </a:ext>
                  </a:extLst>
                </p:cNvPr>
                <p:cNvPicPr/>
                <p:nvPr/>
              </p:nvPicPr>
              <p:blipFill>
                <a:blip r:embed="rId65"/>
                <a:stretch>
                  <a:fillRect/>
                </a:stretch>
              </p:blipFill>
              <p:spPr>
                <a:xfrm>
                  <a:off x="2345394" y="2122192"/>
                  <a:ext cx="34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3" name="Ink 222">
                  <a:extLst>
                    <a:ext uri="{FF2B5EF4-FFF2-40B4-BE49-F238E27FC236}">
                      <a16:creationId xmlns:a16="http://schemas.microsoft.com/office/drawing/2014/main" id="{99A17D2D-29A0-7702-B103-09499DC401EF}"/>
                    </a:ext>
                  </a:extLst>
                </p14:cNvPr>
                <p14:cNvContentPartPr/>
                <p14:nvPr/>
              </p14:nvContentPartPr>
              <p14:xfrm>
                <a:off x="2332074" y="2114632"/>
                <a:ext cx="177840" cy="118800"/>
              </p14:xfrm>
            </p:contentPart>
          </mc:Choice>
          <mc:Fallback xmlns="">
            <p:pic>
              <p:nvPicPr>
                <p:cNvPr id="223" name="Ink 222">
                  <a:extLst>
                    <a:ext uri="{FF2B5EF4-FFF2-40B4-BE49-F238E27FC236}">
                      <a16:creationId xmlns:a16="http://schemas.microsoft.com/office/drawing/2014/main" id="{99A17D2D-29A0-7702-B103-09499DC401EF}"/>
                    </a:ext>
                  </a:extLst>
                </p:cNvPr>
                <p:cNvPicPr/>
                <p:nvPr/>
              </p:nvPicPr>
              <p:blipFill>
                <a:blip r:embed="rId67"/>
                <a:stretch>
                  <a:fillRect/>
                </a:stretch>
              </p:blipFill>
              <p:spPr>
                <a:xfrm>
                  <a:off x="2323056" y="2105632"/>
                  <a:ext cx="195516"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4" name="Ink 223">
                  <a:extLst>
                    <a:ext uri="{FF2B5EF4-FFF2-40B4-BE49-F238E27FC236}">
                      <a16:creationId xmlns:a16="http://schemas.microsoft.com/office/drawing/2014/main" id="{64A7EA6C-3E53-91DF-D220-EE288BF844BC}"/>
                    </a:ext>
                  </a:extLst>
                </p14:cNvPr>
                <p14:cNvContentPartPr/>
                <p14:nvPr/>
              </p14:nvContentPartPr>
              <p14:xfrm>
                <a:off x="2540874" y="2107792"/>
                <a:ext cx="19080" cy="158040"/>
              </p14:xfrm>
            </p:contentPart>
          </mc:Choice>
          <mc:Fallback xmlns="">
            <p:pic>
              <p:nvPicPr>
                <p:cNvPr id="224" name="Ink 223">
                  <a:extLst>
                    <a:ext uri="{FF2B5EF4-FFF2-40B4-BE49-F238E27FC236}">
                      <a16:creationId xmlns:a16="http://schemas.microsoft.com/office/drawing/2014/main" id="{64A7EA6C-3E53-91DF-D220-EE288BF844BC}"/>
                    </a:ext>
                  </a:extLst>
                </p:cNvPr>
                <p:cNvPicPr/>
                <p:nvPr/>
              </p:nvPicPr>
              <p:blipFill>
                <a:blip r:embed="rId69"/>
                <a:stretch>
                  <a:fillRect/>
                </a:stretch>
              </p:blipFill>
              <p:spPr>
                <a:xfrm>
                  <a:off x="2531874" y="2098792"/>
                  <a:ext cx="36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25" name="Ink 224">
                  <a:extLst>
                    <a:ext uri="{FF2B5EF4-FFF2-40B4-BE49-F238E27FC236}">
                      <a16:creationId xmlns:a16="http://schemas.microsoft.com/office/drawing/2014/main" id="{4154DE25-62F5-6696-C408-AEE1793DBC21}"/>
                    </a:ext>
                  </a:extLst>
                </p14:cNvPr>
                <p14:cNvContentPartPr/>
                <p14:nvPr/>
              </p14:nvContentPartPr>
              <p14:xfrm>
                <a:off x="2522874" y="2102752"/>
                <a:ext cx="165600" cy="147600"/>
              </p14:xfrm>
            </p:contentPart>
          </mc:Choice>
          <mc:Fallback xmlns="">
            <p:pic>
              <p:nvPicPr>
                <p:cNvPr id="225" name="Ink 224">
                  <a:extLst>
                    <a:ext uri="{FF2B5EF4-FFF2-40B4-BE49-F238E27FC236}">
                      <a16:creationId xmlns:a16="http://schemas.microsoft.com/office/drawing/2014/main" id="{4154DE25-62F5-6696-C408-AEE1793DBC21}"/>
                    </a:ext>
                  </a:extLst>
                </p:cNvPr>
                <p:cNvPicPr/>
                <p:nvPr/>
              </p:nvPicPr>
              <p:blipFill>
                <a:blip r:embed="rId71"/>
                <a:stretch>
                  <a:fillRect/>
                </a:stretch>
              </p:blipFill>
              <p:spPr>
                <a:xfrm>
                  <a:off x="2513854" y="2093752"/>
                  <a:ext cx="183278"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6" name="Ink 225">
                  <a:extLst>
                    <a:ext uri="{FF2B5EF4-FFF2-40B4-BE49-F238E27FC236}">
                      <a16:creationId xmlns:a16="http://schemas.microsoft.com/office/drawing/2014/main" id="{4C5E0CAE-CD24-9D38-C25E-E89DCD7C1CCF}"/>
                    </a:ext>
                  </a:extLst>
                </p14:cNvPr>
                <p14:cNvContentPartPr/>
                <p14:nvPr/>
              </p14:nvContentPartPr>
              <p14:xfrm>
                <a:off x="2712594" y="2120752"/>
                <a:ext cx="104040" cy="127080"/>
              </p14:xfrm>
            </p:contentPart>
          </mc:Choice>
          <mc:Fallback xmlns="">
            <p:pic>
              <p:nvPicPr>
                <p:cNvPr id="226" name="Ink 225">
                  <a:extLst>
                    <a:ext uri="{FF2B5EF4-FFF2-40B4-BE49-F238E27FC236}">
                      <a16:creationId xmlns:a16="http://schemas.microsoft.com/office/drawing/2014/main" id="{4C5E0CAE-CD24-9D38-C25E-E89DCD7C1CCF}"/>
                    </a:ext>
                  </a:extLst>
                </p:cNvPr>
                <p:cNvPicPr/>
                <p:nvPr/>
              </p:nvPicPr>
              <p:blipFill>
                <a:blip r:embed="rId73"/>
                <a:stretch>
                  <a:fillRect/>
                </a:stretch>
              </p:blipFill>
              <p:spPr>
                <a:xfrm>
                  <a:off x="2703563" y="2111752"/>
                  <a:ext cx="12174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7" name="Ink 226">
                  <a:extLst>
                    <a:ext uri="{FF2B5EF4-FFF2-40B4-BE49-F238E27FC236}">
                      <a16:creationId xmlns:a16="http://schemas.microsoft.com/office/drawing/2014/main" id="{0C11487F-F9F2-2E53-5F2E-3E592B4FE8E1}"/>
                    </a:ext>
                  </a:extLst>
                </p14:cNvPr>
                <p14:cNvContentPartPr/>
                <p14:nvPr/>
              </p14:nvContentPartPr>
              <p14:xfrm>
                <a:off x="2734914" y="2105992"/>
                <a:ext cx="119160" cy="179640"/>
              </p14:xfrm>
            </p:contentPart>
          </mc:Choice>
          <mc:Fallback xmlns="">
            <p:pic>
              <p:nvPicPr>
                <p:cNvPr id="227" name="Ink 226">
                  <a:extLst>
                    <a:ext uri="{FF2B5EF4-FFF2-40B4-BE49-F238E27FC236}">
                      <a16:creationId xmlns:a16="http://schemas.microsoft.com/office/drawing/2014/main" id="{0C11487F-F9F2-2E53-5F2E-3E592B4FE8E1}"/>
                    </a:ext>
                  </a:extLst>
                </p:cNvPr>
                <p:cNvPicPr/>
                <p:nvPr/>
              </p:nvPicPr>
              <p:blipFill>
                <a:blip r:embed="rId75"/>
                <a:stretch>
                  <a:fillRect/>
                </a:stretch>
              </p:blipFill>
              <p:spPr>
                <a:xfrm>
                  <a:off x="2725914" y="2096992"/>
                  <a:ext cx="13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8" name="Ink 227">
                  <a:extLst>
                    <a:ext uri="{FF2B5EF4-FFF2-40B4-BE49-F238E27FC236}">
                      <a16:creationId xmlns:a16="http://schemas.microsoft.com/office/drawing/2014/main" id="{3D41D637-7856-5529-3CF1-1D990230798D}"/>
                    </a:ext>
                  </a:extLst>
                </p14:cNvPr>
                <p14:cNvContentPartPr/>
                <p14:nvPr/>
              </p14:nvContentPartPr>
              <p14:xfrm>
                <a:off x="2793594" y="2119312"/>
                <a:ext cx="176040" cy="136800"/>
              </p14:xfrm>
            </p:contentPart>
          </mc:Choice>
          <mc:Fallback xmlns="">
            <p:pic>
              <p:nvPicPr>
                <p:cNvPr id="228" name="Ink 227">
                  <a:extLst>
                    <a:ext uri="{FF2B5EF4-FFF2-40B4-BE49-F238E27FC236}">
                      <a16:creationId xmlns:a16="http://schemas.microsoft.com/office/drawing/2014/main" id="{3D41D637-7856-5529-3CF1-1D990230798D}"/>
                    </a:ext>
                  </a:extLst>
                </p:cNvPr>
                <p:cNvPicPr/>
                <p:nvPr/>
              </p:nvPicPr>
              <p:blipFill>
                <a:blip r:embed="rId77"/>
                <a:stretch>
                  <a:fillRect/>
                </a:stretch>
              </p:blipFill>
              <p:spPr>
                <a:xfrm>
                  <a:off x="2784594" y="2110312"/>
                  <a:ext cx="193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9" name="Ink 228">
                  <a:extLst>
                    <a:ext uri="{FF2B5EF4-FFF2-40B4-BE49-F238E27FC236}">
                      <a16:creationId xmlns:a16="http://schemas.microsoft.com/office/drawing/2014/main" id="{A16620D6-2ACD-A460-4E2C-2484754193B7}"/>
                    </a:ext>
                  </a:extLst>
                </p14:cNvPr>
                <p14:cNvContentPartPr/>
                <p14:nvPr/>
              </p14:nvContentPartPr>
              <p14:xfrm>
                <a:off x="1927074" y="1951552"/>
                <a:ext cx="1180080" cy="45720"/>
              </p14:xfrm>
            </p:contentPart>
          </mc:Choice>
          <mc:Fallback xmlns="">
            <p:pic>
              <p:nvPicPr>
                <p:cNvPr id="229" name="Ink 228">
                  <a:extLst>
                    <a:ext uri="{FF2B5EF4-FFF2-40B4-BE49-F238E27FC236}">
                      <a16:creationId xmlns:a16="http://schemas.microsoft.com/office/drawing/2014/main" id="{A16620D6-2ACD-A460-4E2C-2484754193B7}"/>
                    </a:ext>
                  </a:extLst>
                </p:cNvPr>
                <p:cNvPicPr/>
                <p:nvPr/>
              </p:nvPicPr>
              <p:blipFill>
                <a:blip r:embed="rId79"/>
                <a:stretch>
                  <a:fillRect/>
                </a:stretch>
              </p:blipFill>
              <p:spPr>
                <a:xfrm>
                  <a:off x="1918074" y="1942552"/>
                  <a:ext cx="1197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0" name="Ink 229">
                  <a:extLst>
                    <a:ext uri="{FF2B5EF4-FFF2-40B4-BE49-F238E27FC236}">
                      <a16:creationId xmlns:a16="http://schemas.microsoft.com/office/drawing/2014/main" id="{01869CD6-49CB-FE0E-6A05-ABFF7B392FD1}"/>
                    </a:ext>
                  </a:extLst>
                </p14:cNvPr>
                <p14:cNvContentPartPr/>
                <p14:nvPr/>
              </p14:nvContentPartPr>
              <p14:xfrm>
                <a:off x="1913034" y="2006992"/>
                <a:ext cx="61920" cy="404280"/>
              </p14:xfrm>
            </p:contentPart>
          </mc:Choice>
          <mc:Fallback xmlns="">
            <p:pic>
              <p:nvPicPr>
                <p:cNvPr id="230" name="Ink 229">
                  <a:extLst>
                    <a:ext uri="{FF2B5EF4-FFF2-40B4-BE49-F238E27FC236}">
                      <a16:creationId xmlns:a16="http://schemas.microsoft.com/office/drawing/2014/main" id="{01869CD6-49CB-FE0E-6A05-ABFF7B392FD1}"/>
                    </a:ext>
                  </a:extLst>
                </p:cNvPr>
                <p:cNvPicPr/>
                <p:nvPr/>
              </p:nvPicPr>
              <p:blipFill>
                <a:blip r:embed="rId81"/>
                <a:stretch>
                  <a:fillRect/>
                </a:stretch>
              </p:blipFill>
              <p:spPr>
                <a:xfrm>
                  <a:off x="1904034" y="1997992"/>
                  <a:ext cx="79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1" name="Ink 230">
                  <a:extLst>
                    <a:ext uri="{FF2B5EF4-FFF2-40B4-BE49-F238E27FC236}">
                      <a16:creationId xmlns:a16="http://schemas.microsoft.com/office/drawing/2014/main" id="{46084E70-03B7-D4B3-EE30-533D4E36E88E}"/>
                    </a:ext>
                  </a:extLst>
                </p14:cNvPr>
                <p14:cNvContentPartPr/>
                <p14:nvPr/>
              </p14:nvContentPartPr>
              <p14:xfrm>
                <a:off x="2010234" y="2364832"/>
                <a:ext cx="1077120" cy="55080"/>
              </p14:xfrm>
            </p:contentPart>
          </mc:Choice>
          <mc:Fallback xmlns="">
            <p:pic>
              <p:nvPicPr>
                <p:cNvPr id="231" name="Ink 230">
                  <a:extLst>
                    <a:ext uri="{FF2B5EF4-FFF2-40B4-BE49-F238E27FC236}">
                      <a16:creationId xmlns:a16="http://schemas.microsoft.com/office/drawing/2014/main" id="{46084E70-03B7-D4B3-EE30-533D4E36E88E}"/>
                    </a:ext>
                  </a:extLst>
                </p:cNvPr>
                <p:cNvPicPr/>
                <p:nvPr/>
              </p:nvPicPr>
              <p:blipFill>
                <a:blip r:embed="rId83"/>
                <a:stretch>
                  <a:fillRect/>
                </a:stretch>
              </p:blipFill>
              <p:spPr>
                <a:xfrm>
                  <a:off x="2001231" y="2355832"/>
                  <a:ext cx="1094766"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2" name="Ink 231">
                  <a:extLst>
                    <a:ext uri="{FF2B5EF4-FFF2-40B4-BE49-F238E27FC236}">
                      <a16:creationId xmlns:a16="http://schemas.microsoft.com/office/drawing/2014/main" id="{97FA7EC2-7E82-937A-BB15-7F63F3F53EFB}"/>
                    </a:ext>
                  </a:extLst>
                </p14:cNvPr>
                <p14:cNvContentPartPr/>
                <p14:nvPr/>
              </p14:nvContentPartPr>
              <p14:xfrm>
                <a:off x="3072954" y="1979632"/>
                <a:ext cx="18000" cy="421920"/>
              </p14:xfrm>
            </p:contentPart>
          </mc:Choice>
          <mc:Fallback xmlns="">
            <p:pic>
              <p:nvPicPr>
                <p:cNvPr id="232" name="Ink 231">
                  <a:extLst>
                    <a:ext uri="{FF2B5EF4-FFF2-40B4-BE49-F238E27FC236}">
                      <a16:creationId xmlns:a16="http://schemas.microsoft.com/office/drawing/2014/main" id="{97FA7EC2-7E82-937A-BB15-7F63F3F53EFB}"/>
                    </a:ext>
                  </a:extLst>
                </p:cNvPr>
                <p:cNvPicPr/>
                <p:nvPr/>
              </p:nvPicPr>
              <p:blipFill>
                <a:blip r:embed="rId85"/>
                <a:stretch>
                  <a:fillRect/>
                </a:stretch>
              </p:blipFill>
              <p:spPr>
                <a:xfrm>
                  <a:off x="3063954" y="1970640"/>
                  <a:ext cx="35640" cy="439545"/>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3" name="Ink 252">
                  <a:extLst>
                    <a:ext uri="{FF2B5EF4-FFF2-40B4-BE49-F238E27FC236}">
                      <a16:creationId xmlns:a16="http://schemas.microsoft.com/office/drawing/2014/main" id="{66F44F6D-33D2-EED6-CFCA-D0C773816123}"/>
                    </a:ext>
                  </a:extLst>
                </p14:cNvPr>
                <p14:cNvContentPartPr/>
                <p14:nvPr/>
              </p14:nvContentPartPr>
              <p14:xfrm>
                <a:off x="1631154" y="2225612"/>
                <a:ext cx="245160" cy="35640"/>
              </p14:xfrm>
            </p:contentPart>
          </mc:Choice>
          <mc:Fallback xmlns="">
            <p:pic>
              <p:nvPicPr>
                <p:cNvPr id="253" name="Ink 252">
                  <a:extLst>
                    <a:ext uri="{FF2B5EF4-FFF2-40B4-BE49-F238E27FC236}">
                      <a16:creationId xmlns:a16="http://schemas.microsoft.com/office/drawing/2014/main" id="{66F44F6D-33D2-EED6-CFCA-D0C773816123}"/>
                    </a:ext>
                  </a:extLst>
                </p:cNvPr>
                <p:cNvPicPr/>
                <p:nvPr/>
              </p:nvPicPr>
              <p:blipFill>
                <a:blip r:embed="rId87"/>
                <a:stretch>
                  <a:fillRect/>
                </a:stretch>
              </p:blipFill>
              <p:spPr>
                <a:xfrm>
                  <a:off x="1622154" y="2216612"/>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55" name="Ink 254">
                  <a:extLst>
                    <a:ext uri="{FF2B5EF4-FFF2-40B4-BE49-F238E27FC236}">
                      <a16:creationId xmlns:a16="http://schemas.microsoft.com/office/drawing/2014/main" id="{335F50B1-E9B9-73B8-7D5B-660C025A0DD4}"/>
                    </a:ext>
                  </a:extLst>
                </p14:cNvPr>
                <p14:cNvContentPartPr/>
                <p14:nvPr/>
              </p14:nvContentPartPr>
              <p14:xfrm>
                <a:off x="909354" y="1912412"/>
                <a:ext cx="787320" cy="658080"/>
              </p14:xfrm>
            </p:contentPart>
          </mc:Choice>
          <mc:Fallback xmlns="">
            <p:pic>
              <p:nvPicPr>
                <p:cNvPr id="255" name="Ink 254">
                  <a:extLst>
                    <a:ext uri="{FF2B5EF4-FFF2-40B4-BE49-F238E27FC236}">
                      <a16:creationId xmlns:a16="http://schemas.microsoft.com/office/drawing/2014/main" id="{335F50B1-E9B9-73B8-7D5B-660C025A0DD4}"/>
                    </a:ext>
                  </a:extLst>
                </p:cNvPr>
                <p:cNvPicPr/>
                <p:nvPr/>
              </p:nvPicPr>
              <p:blipFill>
                <a:blip r:embed="rId89"/>
                <a:stretch>
                  <a:fillRect/>
                </a:stretch>
              </p:blipFill>
              <p:spPr>
                <a:xfrm>
                  <a:off x="900354" y="1903417"/>
                  <a:ext cx="804960" cy="675710"/>
                </a:xfrm>
                <a:prstGeom prst="rect">
                  <a:avLst/>
                </a:prstGeom>
              </p:spPr>
            </p:pic>
          </mc:Fallback>
        </mc:AlternateContent>
      </p:grpSp>
      <p:grpSp>
        <p:nvGrpSpPr>
          <p:cNvPr id="292" name="Group 291">
            <a:extLst>
              <a:ext uri="{FF2B5EF4-FFF2-40B4-BE49-F238E27FC236}">
                <a16:creationId xmlns:a16="http://schemas.microsoft.com/office/drawing/2014/main" id="{FA8A957A-1AA6-C0C6-F73E-B8B84DD9D397}"/>
              </a:ext>
            </a:extLst>
          </p:cNvPr>
          <p:cNvGrpSpPr/>
          <p:nvPr/>
        </p:nvGrpSpPr>
        <p:grpSpPr>
          <a:xfrm>
            <a:off x="4661913" y="1852852"/>
            <a:ext cx="1152720" cy="901800"/>
            <a:chOff x="822234" y="1756172"/>
            <a:chExt cx="1152720" cy="901800"/>
          </a:xfrm>
        </p:grpSpPr>
        <mc:AlternateContent xmlns:mc="http://schemas.openxmlformats.org/markup-compatibility/2006" xmlns:p14="http://schemas.microsoft.com/office/powerpoint/2010/main">
          <mc:Choice Requires="p14">
            <p:contentPart p14:bwMode="auto" r:id="rId90">
              <p14:nvContentPartPr>
                <p14:cNvPr id="293" name="Ink 292">
                  <a:extLst>
                    <a:ext uri="{FF2B5EF4-FFF2-40B4-BE49-F238E27FC236}">
                      <a16:creationId xmlns:a16="http://schemas.microsoft.com/office/drawing/2014/main" id="{FC6CA8B6-1F84-CF26-1719-59D1329B813A}"/>
                    </a:ext>
                  </a:extLst>
                </p14:cNvPr>
                <p14:cNvContentPartPr/>
                <p14:nvPr/>
              </p14:nvContentPartPr>
              <p14:xfrm>
                <a:off x="822234" y="1770212"/>
                <a:ext cx="925920" cy="135720"/>
              </p14:xfrm>
            </p:contentPart>
          </mc:Choice>
          <mc:Fallback xmlns="">
            <p:pic>
              <p:nvPicPr>
                <p:cNvPr id="293" name="Ink 292">
                  <a:extLst>
                    <a:ext uri="{FF2B5EF4-FFF2-40B4-BE49-F238E27FC236}">
                      <a16:creationId xmlns:a16="http://schemas.microsoft.com/office/drawing/2014/main" id="{FC6CA8B6-1F84-CF26-1719-59D1329B813A}"/>
                    </a:ext>
                  </a:extLst>
                </p:cNvPr>
                <p:cNvPicPr/>
                <p:nvPr/>
              </p:nvPicPr>
              <p:blipFill>
                <a:blip r:embed="rId49"/>
                <a:stretch>
                  <a:fillRect/>
                </a:stretch>
              </p:blipFill>
              <p:spPr>
                <a:xfrm>
                  <a:off x="813234" y="1761212"/>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94" name="Ink 293">
                  <a:extLst>
                    <a:ext uri="{FF2B5EF4-FFF2-40B4-BE49-F238E27FC236}">
                      <a16:creationId xmlns:a16="http://schemas.microsoft.com/office/drawing/2014/main" id="{812DC376-9A81-0EBE-7DCC-4B07668BCE5F}"/>
                    </a:ext>
                  </a:extLst>
                </p14:cNvPr>
                <p14:cNvContentPartPr/>
                <p14:nvPr/>
              </p14:nvContentPartPr>
              <p14:xfrm>
                <a:off x="840954" y="1756172"/>
                <a:ext cx="947160" cy="92880"/>
              </p14:xfrm>
            </p:contentPart>
          </mc:Choice>
          <mc:Fallback xmlns="">
            <p:pic>
              <p:nvPicPr>
                <p:cNvPr id="294" name="Ink 293">
                  <a:extLst>
                    <a:ext uri="{FF2B5EF4-FFF2-40B4-BE49-F238E27FC236}">
                      <a16:creationId xmlns:a16="http://schemas.microsoft.com/office/drawing/2014/main" id="{812DC376-9A81-0EBE-7DCC-4B07668BCE5F}"/>
                    </a:ext>
                  </a:extLst>
                </p:cNvPr>
                <p:cNvPicPr/>
                <p:nvPr/>
              </p:nvPicPr>
              <p:blipFill>
                <a:blip r:embed="rId51"/>
                <a:stretch>
                  <a:fillRect/>
                </a:stretch>
              </p:blipFill>
              <p:spPr>
                <a:xfrm>
                  <a:off x="831954" y="1747137"/>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5" name="Ink 294">
                  <a:extLst>
                    <a:ext uri="{FF2B5EF4-FFF2-40B4-BE49-F238E27FC236}">
                      <a16:creationId xmlns:a16="http://schemas.microsoft.com/office/drawing/2014/main" id="{C731621E-E167-CC8F-49C1-5A7192D2F7B2}"/>
                    </a:ext>
                  </a:extLst>
                </p14:cNvPr>
                <p14:cNvContentPartPr/>
                <p14:nvPr/>
              </p14:nvContentPartPr>
              <p14:xfrm>
                <a:off x="860394" y="1886132"/>
                <a:ext cx="62640" cy="690480"/>
              </p14:xfrm>
            </p:contentPart>
          </mc:Choice>
          <mc:Fallback xmlns="">
            <p:pic>
              <p:nvPicPr>
                <p:cNvPr id="295" name="Ink 294">
                  <a:extLst>
                    <a:ext uri="{FF2B5EF4-FFF2-40B4-BE49-F238E27FC236}">
                      <a16:creationId xmlns:a16="http://schemas.microsoft.com/office/drawing/2014/main" id="{C731621E-E167-CC8F-49C1-5A7192D2F7B2}"/>
                    </a:ext>
                  </a:extLst>
                </p:cNvPr>
                <p:cNvPicPr/>
                <p:nvPr/>
              </p:nvPicPr>
              <p:blipFill>
                <a:blip r:embed="rId53"/>
                <a:stretch>
                  <a:fillRect/>
                </a:stretch>
              </p:blipFill>
              <p:spPr>
                <a:xfrm>
                  <a:off x="851445" y="1877127"/>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96" name="Ink 295">
                  <a:extLst>
                    <a:ext uri="{FF2B5EF4-FFF2-40B4-BE49-F238E27FC236}">
                      <a16:creationId xmlns:a16="http://schemas.microsoft.com/office/drawing/2014/main" id="{DDE8FDE2-96DE-9455-8656-82CD89D66DF9}"/>
                    </a:ext>
                  </a:extLst>
                </p14:cNvPr>
                <p14:cNvContentPartPr/>
                <p14:nvPr/>
              </p14:nvContentPartPr>
              <p14:xfrm>
                <a:off x="901794" y="2514692"/>
                <a:ext cx="853200" cy="143280"/>
              </p14:xfrm>
            </p:contentPart>
          </mc:Choice>
          <mc:Fallback xmlns="">
            <p:pic>
              <p:nvPicPr>
                <p:cNvPr id="296" name="Ink 295">
                  <a:extLst>
                    <a:ext uri="{FF2B5EF4-FFF2-40B4-BE49-F238E27FC236}">
                      <a16:creationId xmlns:a16="http://schemas.microsoft.com/office/drawing/2014/main" id="{DDE8FDE2-96DE-9455-8656-82CD89D66DF9}"/>
                    </a:ext>
                  </a:extLst>
                </p:cNvPr>
                <p:cNvPicPr/>
                <p:nvPr/>
              </p:nvPicPr>
              <p:blipFill>
                <a:blip r:embed="rId55"/>
                <a:stretch>
                  <a:fillRect/>
                </a:stretch>
              </p:blipFill>
              <p:spPr>
                <a:xfrm>
                  <a:off x="892794" y="2505692"/>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7" name="Ink 296">
                  <a:extLst>
                    <a:ext uri="{FF2B5EF4-FFF2-40B4-BE49-F238E27FC236}">
                      <a16:creationId xmlns:a16="http://schemas.microsoft.com/office/drawing/2014/main" id="{8901448B-3E12-F574-BE4E-65A869790CDC}"/>
                    </a:ext>
                  </a:extLst>
                </p14:cNvPr>
                <p14:cNvContentPartPr/>
                <p14:nvPr/>
              </p14:nvContentPartPr>
              <p14:xfrm>
                <a:off x="1733034" y="1792892"/>
                <a:ext cx="42480" cy="797760"/>
              </p14:xfrm>
            </p:contentPart>
          </mc:Choice>
          <mc:Fallback xmlns="">
            <p:pic>
              <p:nvPicPr>
                <p:cNvPr id="297" name="Ink 296">
                  <a:extLst>
                    <a:ext uri="{FF2B5EF4-FFF2-40B4-BE49-F238E27FC236}">
                      <a16:creationId xmlns:a16="http://schemas.microsoft.com/office/drawing/2014/main" id="{8901448B-3E12-F574-BE4E-65A869790CDC}"/>
                    </a:ext>
                  </a:extLst>
                </p:cNvPr>
                <p:cNvPicPr/>
                <p:nvPr/>
              </p:nvPicPr>
              <p:blipFill>
                <a:blip r:embed="rId57"/>
                <a:stretch>
                  <a:fillRect/>
                </a:stretch>
              </p:blipFill>
              <p:spPr>
                <a:xfrm>
                  <a:off x="1724034" y="1783892"/>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9" name="Ink 308">
                  <a:extLst>
                    <a:ext uri="{FF2B5EF4-FFF2-40B4-BE49-F238E27FC236}">
                      <a16:creationId xmlns:a16="http://schemas.microsoft.com/office/drawing/2014/main" id="{EBA9D042-E33E-1459-4E43-2CD9EDB89A5F}"/>
                    </a:ext>
                  </a:extLst>
                </p14:cNvPr>
                <p14:cNvContentPartPr/>
                <p14:nvPr/>
              </p14:nvContentPartPr>
              <p14:xfrm>
                <a:off x="1913034" y="2006992"/>
                <a:ext cx="61920" cy="404280"/>
              </p14:xfrm>
            </p:contentPart>
          </mc:Choice>
          <mc:Fallback xmlns="">
            <p:pic>
              <p:nvPicPr>
                <p:cNvPr id="309" name="Ink 308">
                  <a:extLst>
                    <a:ext uri="{FF2B5EF4-FFF2-40B4-BE49-F238E27FC236}">
                      <a16:creationId xmlns:a16="http://schemas.microsoft.com/office/drawing/2014/main" id="{EBA9D042-E33E-1459-4E43-2CD9EDB89A5F}"/>
                    </a:ext>
                  </a:extLst>
                </p:cNvPr>
                <p:cNvPicPr/>
                <p:nvPr/>
              </p:nvPicPr>
              <p:blipFill>
                <a:blip r:embed="rId81"/>
                <a:stretch>
                  <a:fillRect/>
                </a:stretch>
              </p:blipFill>
              <p:spPr>
                <a:xfrm>
                  <a:off x="1904034" y="1997992"/>
                  <a:ext cx="79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2" name="Ink 311">
                  <a:extLst>
                    <a:ext uri="{FF2B5EF4-FFF2-40B4-BE49-F238E27FC236}">
                      <a16:creationId xmlns:a16="http://schemas.microsoft.com/office/drawing/2014/main" id="{82E2267B-45CC-D14A-4446-AEA014E75D0E}"/>
                    </a:ext>
                  </a:extLst>
                </p14:cNvPr>
                <p14:cNvContentPartPr/>
                <p14:nvPr/>
              </p14:nvContentPartPr>
              <p14:xfrm>
                <a:off x="1631154" y="2225612"/>
                <a:ext cx="245160" cy="35640"/>
              </p14:xfrm>
            </p:contentPart>
          </mc:Choice>
          <mc:Fallback xmlns="">
            <p:pic>
              <p:nvPicPr>
                <p:cNvPr id="312" name="Ink 311">
                  <a:extLst>
                    <a:ext uri="{FF2B5EF4-FFF2-40B4-BE49-F238E27FC236}">
                      <a16:creationId xmlns:a16="http://schemas.microsoft.com/office/drawing/2014/main" id="{82E2267B-45CC-D14A-4446-AEA014E75D0E}"/>
                    </a:ext>
                  </a:extLst>
                </p:cNvPr>
                <p:cNvPicPr/>
                <p:nvPr/>
              </p:nvPicPr>
              <p:blipFill>
                <a:blip r:embed="rId87"/>
                <a:stretch>
                  <a:fillRect/>
                </a:stretch>
              </p:blipFill>
              <p:spPr>
                <a:xfrm>
                  <a:off x="1622154" y="2216612"/>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3" name="Ink 312">
                  <a:extLst>
                    <a:ext uri="{FF2B5EF4-FFF2-40B4-BE49-F238E27FC236}">
                      <a16:creationId xmlns:a16="http://schemas.microsoft.com/office/drawing/2014/main" id="{FC4E31E9-CBD1-F5E3-22E7-76FABA8D090E}"/>
                    </a:ext>
                  </a:extLst>
                </p14:cNvPr>
                <p14:cNvContentPartPr/>
                <p14:nvPr/>
              </p14:nvContentPartPr>
              <p14:xfrm>
                <a:off x="909354" y="1912412"/>
                <a:ext cx="787320" cy="658080"/>
              </p14:xfrm>
            </p:contentPart>
          </mc:Choice>
          <mc:Fallback xmlns="">
            <p:pic>
              <p:nvPicPr>
                <p:cNvPr id="313" name="Ink 312">
                  <a:extLst>
                    <a:ext uri="{FF2B5EF4-FFF2-40B4-BE49-F238E27FC236}">
                      <a16:creationId xmlns:a16="http://schemas.microsoft.com/office/drawing/2014/main" id="{FC4E31E9-CBD1-F5E3-22E7-76FABA8D090E}"/>
                    </a:ext>
                  </a:extLst>
                </p:cNvPr>
                <p:cNvPicPr/>
                <p:nvPr/>
              </p:nvPicPr>
              <p:blipFill>
                <a:blip r:embed="rId89"/>
                <a:stretch>
                  <a:fillRect/>
                </a:stretch>
              </p:blipFill>
              <p:spPr>
                <a:xfrm>
                  <a:off x="900354" y="1903417"/>
                  <a:ext cx="804960" cy="675710"/>
                </a:xfrm>
                <a:prstGeom prst="rect">
                  <a:avLst/>
                </a:prstGeom>
              </p:spPr>
            </p:pic>
          </mc:Fallback>
        </mc:AlternateContent>
      </p:grpSp>
      <p:grpSp>
        <p:nvGrpSpPr>
          <p:cNvPr id="314" name="Group 313">
            <a:extLst>
              <a:ext uri="{FF2B5EF4-FFF2-40B4-BE49-F238E27FC236}">
                <a16:creationId xmlns:a16="http://schemas.microsoft.com/office/drawing/2014/main" id="{B3A81028-78AF-111B-9357-C6C81E7B376D}"/>
              </a:ext>
            </a:extLst>
          </p:cNvPr>
          <p:cNvGrpSpPr/>
          <p:nvPr/>
        </p:nvGrpSpPr>
        <p:grpSpPr>
          <a:xfrm>
            <a:off x="8372232" y="1722892"/>
            <a:ext cx="1054080" cy="901800"/>
            <a:chOff x="822234" y="1756172"/>
            <a:chExt cx="1054080" cy="901800"/>
          </a:xfrm>
        </p:grpSpPr>
        <mc:AlternateContent xmlns:mc="http://schemas.openxmlformats.org/markup-compatibility/2006" xmlns:p14="http://schemas.microsoft.com/office/powerpoint/2010/main">
          <mc:Choice Requires="p14">
            <p:contentPart p14:bwMode="auto" r:id="rId98">
              <p14:nvContentPartPr>
                <p14:cNvPr id="315" name="Ink 314">
                  <a:extLst>
                    <a:ext uri="{FF2B5EF4-FFF2-40B4-BE49-F238E27FC236}">
                      <a16:creationId xmlns:a16="http://schemas.microsoft.com/office/drawing/2014/main" id="{A48EB110-AFC1-51BF-B9CF-61201C7D6DC5}"/>
                    </a:ext>
                  </a:extLst>
                </p14:cNvPr>
                <p14:cNvContentPartPr/>
                <p14:nvPr/>
              </p14:nvContentPartPr>
              <p14:xfrm>
                <a:off x="822234" y="1770212"/>
                <a:ext cx="925920" cy="135720"/>
              </p14:xfrm>
            </p:contentPart>
          </mc:Choice>
          <mc:Fallback xmlns="">
            <p:pic>
              <p:nvPicPr>
                <p:cNvPr id="315" name="Ink 314">
                  <a:extLst>
                    <a:ext uri="{FF2B5EF4-FFF2-40B4-BE49-F238E27FC236}">
                      <a16:creationId xmlns:a16="http://schemas.microsoft.com/office/drawing/2014/main" id="{A48EB110-AFC1-51BF-B9CF-61201C7D6DC5}"/>
                    </a:ext>
                  </a:extLst>
                </p:cNvPr>
                <p:cNvPicPr/>
                <p:nvPr/>
              </p:nvPicPr>
              <p:blipFill>
                <a:blip r:embed="rId49"/>
                <a:stretch>
                  <a:fillRect/>
                </a:stretch>
              </p:blipFill>
              <p:spPr>
                <a:xfrm>
                  <a:off x="813234" y="1761212"/>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6" name="Ink 315">
                  <a:extLst>
                    <a:ext uri="{FF2B5EF4-FFF2-40B4-BE49-F238E27FC236}">
                      <a16:creationId xmlns:a16="http://schemas.microsoft.com/office/drawing/2014/main" id="{CE942047-D925-320A-15D7-4409AB3E3E7B}"/>
                    </a:ext>
                  </a:extLst>
                </p14:cNvPr>
                <p14:cNvContentPartPr/>
                <p14:nvPr/>
              </p14:nvContentPartPr>
              <p14:xfrm>
                <a:off x="840954" y="1756172"/>
                <a:ext cx="947160" cy="92880"/>
              </p14:xfrm>
            </p:contentPart>
          </mc:Choice>
          <mc:Fallback xmlns="">
            <p:pic>
              <p:nvPicPr>
                <p:cNvPr id="316" name="Ink 315">
                  <a:extLst>
                    <a:ext uri="{FF2B5EF4-FFF2-40B4-BE49-F238E27FC236}">
                      <a16:creationId xmlns:a16="http://schemas.microsoft.com/office/drawing/2014/main" id="{CE942047-D925-320A-15D7-4409AB3E3E7B}"/>
                    </a:ext>
                  </a:extLst>
                </p:cNvPr>
                <p:cNvPicPr/>
                <p:nvPr/>
              </p:nvPicPr>
              <p:blipFill>
                <a:blip r:embed="rId51"/>
                <a:stretch>
                  <a:fillRect/>
                </a:stretch>
              </p:blipFill>
              <p:spPr>
                <a:xfrm>
                  <a:off x="831954" y="1747137"/>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17" name="Ink 316">
                  <a:extLst>
                    <a:ext uri="{FF2B5EF4-FFF2-40B4-BE49-F238E27FC236}">
                      <a16:creationId xmlns:a16="http://schemas.microsoft.com/office/drawing/2014/main" id="{6DADE0DD-6F59-1780-4DB6-9FFCB74FE8D9}"/>
                    </a:ext>
                  </a:extLst>
                </p14:cNvPr>
                <p14:cNvContentPartPr/>
                <p14:nvPr/>
              </p14:nvContentPartPr>
              <p14:xfrm>
                <a:off x="860394" y="1886132"/>
                <a:ext cx="62640" cy="690480"/>
              </p14:xfrm>
            </p:contentPart>
          </mc:Choice>
          <mc:Fallback xmlns="">
            <p:pic>
              <p:nvPicPr>
                <p:cNvPr id="317" name="Ink 316">
                  <a:extLst>
                    <a:ext uri="{FF2B5EF4-FFF2-40B4-BE49-F238E27FC236}">
                      <a16:creationId xmlns:a16="http://schemas.microsoft.com/office/drawing/2014/main" id="{6DADE0DD-6F59-1780-4DB6-9FFCB74FE8D9}"/>
                    </a:ext>
                  </a:extLst>
                </p:cNvPr>
                <p:cNvPicPr/>
                <p:nvPr/>
              </p:nvPicPr>
              <p:blipFill>
                <a:blip r:embed="rId53"/>
                <a:stretch>
                  <a:fillRect/>
                </a:stretch>
              </p:blipFill>
              <p:spPr>
                <a:xfrm>
                  <a:off x="851445" y="1877127"/>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8" name="Ink 317">
                  <a:extLst>
                    <a:ext uri="{FF2B5EF4-FFF2-40B4-BE49-F238E27FC236}">
                      <a16:creationId xmlns:a16="http://schemas.microsoft.com/office/drawing/2014/main" id="{B233B3E9-0BBA-9A66-4395-944D04DE9906}"/>
                    </a:ext>
                  </a:extLst>
                </p14:cNvPr>
                <p14:cNvContentPartPr/>
                <p14:nvPr/>
              </p14:nvContentPartPr>
              <p14:xfrm>
                <a:off x="901794" y="2514692"/>
                <a:ext cx="853200" cy="143280"/>
              </p14:xfrm>
            </p:contentPart>
          </mc:Choice>
          <mc:Fallback xmlns="">
            <p:pic>
              <p:nvPicPr>
                <p:cNvPr id="318" name="Ink 317">
                  <a:extLst>
                    <a:ext uri="{FF2B5EF4-FFF2-40B4-BE49-F238E27FC236}">
                      <a16:creationId xmlns:a16="http://schemas.microsoft.com/office/drawing/2014/main" id="{B233B3E9-0BBA-9A66-4395-944D04DE9906}"/>
                    </a:ext>
                  </a:extLst>
                </p:cNvPr>
                <p:cNvPicPr/>
                <p:nvPr/>
              </p:nvPicPr>
              <p:blipFill>
                <a:blip r:embed="rId55"/>
                <a:stretch>
                  <a:fillRect/>
                </a:stretch>
              </p:blipFill>
              <p:spPr>
                <a:xfrm>
                  <a:off x="892794" y="2505692"/>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9" name="Ink 318">
                  <a:extLst>
                    <a:ext uri="{FF2B5EF4-FFF2-40B4-BE49-F238E27FC236}">
                      <a16:creationId xmlns:a16="http://schemas.microsoft.com/office/drawing/2014/main" id="{00D6A4EA-3523-18CA-D602-9EA290966D7A}"/>
                    </a:ext>
                  </a:extLst>
                </p14:cNvPr>
                <p14:cNvContentPartPr/>
                <p14:nvPr/>
              </p14:nvContentPartPr>
              <p14:xfrm>
                <a:off x="1733034" y="1792892"/>
                <a:ext cx="42480" cy="797760"/>
              </p14:xfrm>
            </p:contentPart>
          </mc:Choice>
          <mc:Fallback xmlns="">
            <p:pic>
              <p:nvPicPr>
                <p:cNvPr id="319" name="Ink 318">
                  <a:extLst>
                    <a:ext uri="{FF2B5EF4-FFF2-40B4-BE49-F238E27FC236}">
                      <a16:creationId xmlns:a16="http://schemas.microsoft.com/office/drawing/2014/main" id="{00D6A4EA-3523-18CA-D602-9EA290966D7A}"/>
                    </a:ext>
                  </a:extLst>
                </p:cNvPr>
                <p:cNvPicPr/>
                <p:nvPr/>
              </p:nvPicPr>
              <p:blipFill>
                <a:blip r:embed="rId57"/>
                <a:stretch>
                  <a:fillRect/>
                </a:stretch>
              </p:blipFill>
              <p:spPr>
                <a:xfrm>
                  <a:off x="1724034" y="1783892"/>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34" name="Ink 333">
                  <a:extLst>
                    <a:ext uri="{FF2B5EF4-FFF2-40B4-BE49-F238E27FC236}">
                      <a16:creationId xmlns:a16="http://schemas.microsoft.com/office/drawing/2014/main" id="{7B4293E9-EC2D-ABA7-4616-568CF30D7819}"/>
                    </a:ext>
                  </a:extLst>
                </p14:cNvPr>
                <p14:cNvContentPartPr/>
                <p14:nvPr/>
              </p14:nvContentPartPr>
              <p14:xfrm>
                <a:off x="1631154" y="2225612"/>
                <a:ext cx="245160" cy="35640"/>
              </p14:xfrm>
            </p:contentPart>
          </mc:Choice>
          <mc:Fallback xmlns="">
            <p:pic>
              <p:nvPicPr>
                <p:cNvPr id="334" name="Ink 333">
                  <a:extLst>
                    <a:ext uri="{FF2B5EF4-FFF2-40B4-BE49-F238E27FC236}">
                      <a16:creationId xmlns:a16="http://schemas.microsoft.com/office/drawing/2014/main" id="{7B4293E9-EC2D-ABA7-4616-568CF30D7819}"/>
                    </a:ext>
                  </a:extLst>
                </p:cNvPr>
                <p:cNvPicPr/>
                <p:nvPr/>
              </p:nvPicPr>
              <p:blipFill>
                <a:blip r:embed="rId87"/>
                <a:stretch>
                  <a:fillRect/>
                </a:stretch>
              </p:blipFill>
              <p:spPr>
                <a:xfrm>
                  <a:off x="1622154" y="2216612"/>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35" name="Ink 334">
                  <a:extLst>
                    <a:ext uri="{FF2B5EF4-FFF2-40B4-BE49-F238E27FC236}">
                      <a16:creationId xmlns:a16="http://schemas.microsoft.com/office/drawing/2014/main" id="{31570E93-BCF9-037F-1184-CB9971A46E30}"/>
                    </a:ext>
                  </a:extLst>
                </p14:cNvPr>
                <p14:cNvContentPartPr/>
                <p14:nvPr/>
              </p14:nvContentPartPr>
              <p14:xfrm>
                <a:off x="909354" y="1912412"/>
                <a:ext cx="787320" cy="658080"/>
              </p14:xfrm>
            </p:contentPart>
          </mc:Choice>
          <mc:Fallback xmlns="">
            <p:pic>
              <p:nvPicPr>
                <p:cNvPr id="335" name="Ink 334">
                  <a:extLst>
                    <a:ext uri="{FF2B5EF4-FFF2-40B4-BE49-F238E27FC236}">
                      <a16:creationId xmlns:a16="http://schemas.microsoft.com/office/drawing/2014/main" id="{31570E93-BCF9-037F-1184-CB9971A46E30}"/>
                    </a:ext>
                  </a:extLst>
                </p:cNvPr>
                <p:cNvPicPr/>
                <p:nvPr/>
              </p:nvPicPr>
              <p:blipFill>
                <a:blip r:embed="rId89"/>
                <a:stretch>
                  <a:fillRect/>
                </a:stretch>
              </p:blipFill>
              <p:spPr>
                <a:xfrm>
                  <a:off x="900354" y="1903417"/>
                  <a:ext cx="804960" cy="6757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413" name="Ink 412">
                <a:extLst>
                  <a:ext uri="{FF2B5EF4-FFF2-40B4-BE49-F238E27FC236}">
                    <a16:creationId xmlns:a16="http://schemas.microsoft.com/office/drawing/2014/main" id="{745E718F-E04C-ACDB-B408-DC00401F5AC9}"/>
                  </a:ext>
                </a:extLst>
              </p14:cNvPr>
              <p14:cNvContentPartPr/>
              <p14:nvPr/>
            </p14:nvContentPartPr>
            <p14:xfrm>
              <a:off x="1018194" y="3689789"/>
              <a:ext cx="925920" cy="135720"/>
            </p14:xfrm>
          </p:contentPart>
        </mc:Choice>
        <mc:Fallback xmlns="">
          <p:pic>
            <p:nvPicPr>
              <p:cNvPr id="413" name="Ink 412">
                <a:extLst>
                  <a:ext uri="{FF2B5EF4-FFF2-40B4-BE49-F238E27FC236}">
                    <a16:creationId xmlns:a16="http://schemas.microsoft.com/office/drawing/2014/main" id="{745E718F-E04C-ACDB-B408-DC00401F5AC9}"/>
                  </a:ext>
                </a:extLst>
              </p:cNvPr>
              <p:cNvPicPr/>
              <p:nvPr/>
            </p:nvPicPr>
            <p:blipFill>
              <a:blip r:embed="rId106"/>
              <a:stretch>
                <a:fillRect/>
              </a:stretch>
            </p:blipFill>
            <p:spPr>
              <a:xfrm>
                <a:off x="1009194" y="3680789"/>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14" name="Ink 413">
                <a:extLst>
                  <a:ext uri="{FF2B5EF4-FFF2-40B4-BE49-F238E27FC236}">
                    <a16:creationId xmlns:a16="http://schemas.microsoft.com/office/drawing/2014/main" id="{9274B1F3-05E1-4E9A-23C1-5AE364673EAE}"/>
                  </a:ext>
                </a:extLst>
              </p14:cNvPr>
              <p14:cNvContentPartPr/>
              <p14:nvPr/>
            </p14:nvContentPartPr>
            <p14:xfrm>
              <a:off x="1036914" y="3675749"/>
              <a:ext cx="947160" cy="92880"/>
            </p14:xfrm>
          </p:contentPart>
        </mc:Choice>
        <mc:Fallback xmlns="">
          <p:pic>
            <p:nvPicPr>
              <p:cNvPr id="414" name="Ink 413">
                <a:extLst>
                  <a:ext uri="{FF2B5EF4-FFF2-40B4-BE49-F238E27FC236}">
                    <a16:creationId xmlns:a16="http://schemas.microsoft.com/office/drawing/2014/main" id="{9274B1F3-05E1-4E9A-23C1-5AE364673EAE}"/>
                  </a:ext>
                </a:extLst>
              </p:cNvPr>
              <p:cNvPicPr/>
              <p:nvPr/>
            </p:nvPicPr>
            <p:blipFill>
              <a:blip r:embed="rId108"/>
              <a:stretch>
                <a:fillRect/>
              </a:stretch>
            </p:blipFill>
            <p:spPr>
              <a:xfrm>
                <a:off x="1027914" y="3666714"/>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15" name="Ink 414">
                <a:extLst>
                  <a:ext uri="{FF2B5EF4-FFF2-40B4-BE49-F238E27FC236}">
                    <a16:creationId xmlns:a16="http://schemas.microsoft.com/office/drawing/2014/main" id="{D35B170B-0101-5EEE-6236-903B531E44A6}"/>
                  </a:ext>
                </a:extLst>
              </p14:cNvPr>
              <p14:cNvContentPartPr/>
              <p14:nvPr/>
            </p14:nvContentPartPr>
            <p14:xfrm>
              <a:off x="1056354" y="3805709"/>
              <a:ext cx="62640" cy="690480"/>
            </p14:xfrm>
          </p:contentPart>
        </mc:Choice>
        <mc:Fallback xmlns="">
          <p:pic>
            <p:nvPicPr>
              <p:cNvPr id="415" name="Ink 414">
                <a:extLst>
                  <a:ext uri="{FF2B5EF4-FFF2-40B4-BE49-F238E27FC236}">
                    <a16:creationId xmlns:a16="http://schemas.microsoft.com/office/drawing/2014/main" id="{D35B170B-0101-5EEE-6236-903B531E44A6}"/>
                  </a:ext>
                </a:extLst>
              </p:cNvPr>
              <p:cNvPicPr/>
              <p:nvPr/>
            </p:nvPicPr>
            <p:blipFill>
              <a:blip r:embed="rId110"/>
              <a:stretch>
                <a:fillRect/>
              </a:stretch>
            </p:blipFill>
            <p:spPr>
              <a:xfrm>
                <a:off x="1047405" y="3796704"/>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16" name="Ink 415">
                <a:extLst>
                  <a:ext uri="{FF2B5EF4-FFF2-40B4-BE49-F238E27FC236}">
                    <a16:creationId xmlns:a16="http://schemas.microsoft.com/office/drawing/2014/main" id="{2FF934D9-EC0C-5A48-5441-7F7AEF475A0C}"/>
                  </a:ext>
                </a:extLst>
              </p14:cNvPr>
              <p14:cNvContentPartPr/>
              <p14:nvPr/>
            </p14:nvContentPartPr>
            <p14:xfrm>
              <a:off x="1097754" y="4434269"/>
              <a:ext cx="853200" cy="143280"/>
            </p14:xfrm>
          </p:contentPart>
        </mc:Choice>
        <mc:Fallback xmlns="">
          <p:pic>
            <p:nvPicPr>
              <p:cNvPr id="416" name="Ink 415">
                <a:extLst>
                  <a:ext uri="{FF2B5EF4-FFF2-40B4-BE49-F238E27FC236}">
                    <a16:creationId xmlns:a16="http://schemas.microsoft.com/office/drawing/2014/main" id="{2FF934D9-EC0C-5A48-5441-7F7AEF475A0C}"/>
                  </a:ext>
                </a:extLst>
              </p:cNvPr>
              <p:cNvPicPr/>
              <p:nvPr/>
            </p:nvPicPr>
            <p:blipFill>
              <a:blip r:embed="rId112"/>
              <a:stretch>
                <a:fillRect/>
              </a:stretch>
            </p:blipFill>
            <p:spPr>
              <a:xfrm>
                <a:off x="1088754" y="4425269"/>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7" name="Ink 416">
                <a:extLst>
                  <a:ext uri="{FF2B5EF4-FFF2-40B4-BE49-F238E27FC236}">
                    <a16:creationId xmlns:a16="http://schemas.microsoft.com/office/drawing/2014/main" id="{16A1AA10-5507-2128-6341-D4ACA67D709A}"/>
                  </a:ext>
                </a:extLst>
              </p14:cNvPr>
              <p14:cNvContentPartPr/>
              <p14:nvPr/>
            </p14:nvContentPartPr>
            <p14:xfrm>
              <a:off x="1928994" y="3712469"/>
              <a:ext cx="42480" cy="797760"/>
            </p14:xfrm>
          </p:contentPart>
        </mc:Choice>
        <mc:Fallback xmlns="">
          <p:pic>
            <p:nvPicPr>
              <p:cNvPr id="417" name="Ink 416">
                <a:extLst>
                  <a:ext uri="{FF2B5EF4-FFF2-40B4-BE49-F238E27FC236}">
                    <a16:creationId xmlns:a16="http://schemas.microsoft.com/office/drawing/2014/main" id="{16A1AA10-5507-2128-6341-D4ACA67D709A}"/>
                  </a:ext>
                </a:extLst>
              </p:cNvPr>
              <p:cNvPicPr/>
              <p:nvPr/>
            </p:nvPicPr>
            <p:blipFill>
              <a:blip r:embed="rId114"/>
              <a:stretch>
                <a:fillRect/>
              </a:stretch>
            </p:blipFill>
            <p:spPr>
              <a:xfrm>
                <a:off x="1919994" y="3703469"/>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28" name="Ink 427">
                <a:extLst>
                  <a:ext uri="{FF2B5EF4-FFF2-40B4-BE49-F238E27FC236}">
                    <a16:creationId xmlns:a16="http://schemas.microsoft.com/office/drawing/2014/main" id="{DA466058-CB58-A850-4381-E15BE07FD83A}"/>
                  </a:ext>
                </a:extLst>
              </p14:cNvPr>
              <p14:cNvContentPartPr/>
              <p14:nvPr/>
            </p14:nvContentPartPr>
            <p14:xfrm>
              <a:off x="2123034" y="3871129"/>
              <a:ext cx="1180080" cy="45720"/>
            </p14:xfrm>
          </p:contentPart>
        </mc:Choice>
        <mc:Fallback xmlns="">
          <p:pic>
            <p:nvPicPr>
              <p:cNvPr id="428" name="Ink 427">
                <a:extLst>
                  <a:ext uri="{FF2B5EF4-FFF2-40B4-BE49-F238E27FC236}">
                    <a16:creationId xmlns:a16="http://schemas.microsoft.com/office/drawing/2014/main" id="{DA466058-CB58-A850-4381-E15BE07FD83A}"/>
                  </a:ext>
                </a:extLst>
              </p:cNvPr>
              <p:cNvPicPr/>
              <p:nvPr/>
            </p:nvPicPr>
            <p:blipFill>
              <a:blip r:embed="rId116"/>
              <a:stretch>
                <a:fillRect/>
              </a:stretch>
            </p:blipFill>
            <p:spPr>
              <a:xfrm>
                <a:off x="2114034" y="3862129"/>
                <a:ext cx="1197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29" name="Ink 428">
                <a:extLst>
                  <a:ext uri="{FF2B5EF4-FFF2-40B4-BE49-F238E27FC236}">
                    <a16:creationId xmlns:a16="http://schemas.microsoft.com/office/drawing/2014/main" id="{6CD9C04D-86CD-3FE5-950E-285B296C13F2}"/>
                  </a:ext>
                </a:extLst>
              </p14:cNvPr>
              <p14:cNvContentPartPr/>
              <p14:nvPr/>
            </p14:nvContentPartPr>
            <p14:xfrm>
              <a:off x="2108994" y="3926569"/>
              <a:ext cx="61920" cy="404280"/>
            </p14:xfrm>
          </p:contentPart>
        </mc:Choice>
        <mc:Fallback xmlns="">
          <p:pic>
            <p:nvPicPr>
              <p:cNvPr id="429" name="Ink 428">
                <a:extLst>
                  <a:ext uri="{FF2B5EF4-FFF2-40B4-BE49-F238E27FC236}">
                    <a16:creationId xmlns:a16="http://schemas.microsoft.com/office/drawing/2014/main" id="{6CD9C04D-86CD-3FE5-950E-285B296C13F2}"/>
                  </a:ext>
                </a:extLst>
              </p:cNvPr>
              <p:cNvPicPr/>
              <p:nvPr/>
            </p:nvPicPr>
            <p:blipFill>
              <a:blip r:embed="rId118"/>
              <a:stretch>
                <a:fillRect/>
              </a:stretch>
            </p:blipFill>
            <p:spPr>
              <a:xfrm>
                <a:off x="2099994" y="3917569"/>
                <a:ext cx="79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30" name="Ink 429">
                <a:extLst>
                  <a:ext uri="{FF2B5EF4-FFF2-40B4-BE49-F238E27FC236}">
                    <a16:creationId xmlns:a16="http://schemas.microsoft.com/office/drawing/2014/main" id="{CF0734AB-3FD1-4A31-CB9C-9FF8F01E8B8E}"/>
                  </a:ext>
                </a:extLst>
              </p14:cNvPr>
              <p14:cNvContentPartPr/>
              <p14:nvPr/>
            </p14:nvContentPartPr>
            <p14:xfrm>
              <a:off x="2206194" y="4284409"/>
              <a:ext cx="1077120" cy="55080"/>
            </p14:xfrm>
          </p:contentPart>
        </mc:Choice>
        <mc:Fallback xmlns="">
          <p:pic>
            <p:nvPicPr>
              <p:cNvPr id="430" name="Ink 429">
                <a:extLst>
                  <a:ext uri="{FF2B5EF4-FFF2-40B4-BE49-F238E27FC236}">
                    <a16:creationId xmlns:a16="http://schemas.microsoft.com/office/drawing/2014/main" id="{CF0734AB-3FD1-4A31-CB9C-9FF8F01E8B8E}"/>
                  </a:ext>
                </a:extLst>
              </p:cNvPr>
              <p:cNvPicPr/>
              <p:nvPr/>
            </p:nvPicPr>
            <p:blipFill>
              <a:blip r:embed="rId120"/>
              <a:stretch>
                <a:fillRect/>
              </a:stretch>
            </p:blipFill>
            <p:spPr>
              <a:xfrm>
                <a:off x="2197191" y="4275409"/>
                <a:ext cx="1094766"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31" name="Ink 430">
                <a:extLst>
                  <a:ext uri="{FF2B5EF4-FFF2-40B4-BE49-F238E27FC236}">
                    <a16:creationId xmlns:a16="http://schemas.microsoft.com/office/drawing/2014/main" id="{B762BDC7-2879-2020-3431-5BD1C50013BE}"/>
                  </a:ext>
                </a:extLst>
              </p14:cNvPr>
              <p14:cNvContentPartPr/>
              <p14:nvPr/>
            </p14:nvContentPartPr>
            <p14:xfrm>
              <a:off x="3268914" y="3899209"/>
              <a:ext cx="18000" cy="421920"/>
            </p14:xfrm>
          </p:contentPart>
        </mc:Choice>
        <mc:Fallback xmlns="">
          <p:pic>
            <p:nvPicPr>
              <p:cNvPr id="431" name="Ink 430">
                <a:extLst>
                  <a:ext uri="{FF2B5EF4-FFF2-40B4-BE49-F238E27FC236}">
                    <a16:creationId xmlns:a16="http://schemas.microsoft.com/office/drawing/2014/main" id="{B762BDC7-2879-2020-3431-5BD1C50013BE}"/>
                  </a:ext>
                </a:extLst>
              </p:cNvPr>
              <p:cNvPicPr/>
              <p:nvPr/>
            </p:nvPicPr>
            <p:blipFill>
              <a:blip r:embed="rId122"/>
              <a:stretch>
                <a:fillRect/>
              </a:stretch>
            </p:blipFill>
            <p:spPr>
              <a:xfrm>
                <a:off x="3259914" y="3890217"/>
                <a:ext cx="35640" cy="439545"/>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32" name="Ink 431">
                <a:extLst>
                  <a:ext uri="{FF2B5EF4-FFF2-40B4-BE49-F238E27FC236}">
                    <a16:creationId xmlns:a16="http://schemas.microsoft.com/office/drawing/2014/main" id="{D22F0F79-5D50-025E-81CD-8244B4576A4D}"/>
                  </a:ext>
                </a:extLst>
              </p14:cNvPr>
              <p14:cNvContentPartPr/>
              <p14:nvPr/>
            </p14:nvContentPartPr>
            <p14:xfrm>
              <a:off x="1827114" y="4145189"/>
              <a:ext cx="245160" cy="35640"/>
            </p14:xfrm>
          </p:contentPart>
        </mc:Choice>
        <mc:Fallback xmlns="">
          <p:pic>
            <p:nvPicPr>
              <p:cNvPr id="432" name="Ink 431">
                <a:extLst>
                  <a:ext uri="{FF2B5EF4-FFF2-40B4-BE49-F238E27FC236}">
                    <a16:creationId xmlns:a16="http://schemas.microsoft.com/office/drawing/2014/main" id="{D22F0F79-5D50-025E-81CD-8244B4576A4D}"/>
                  </a:ext>
                </a:extLst>
              </p:cNvPr>
              <p:cNvPicPr/>
              <p:nvPr/>
            </p:nvPicPr>
            <p:blipFill>
              <a:blip r:embed="rId124"/>
              <a:stretch>
                <a:fillRect/>
              </a:stretch>
            </p:blipFill>
            <p:spPr>
              <a:xfrm>
                <a:off x="1818114" y="4136189"/>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33" name="Ink 432">
                <a:extLst>
                  <a:ext uri="{FF2B5EF4-FFF2-40B4-BE49-F238E27FC236}">
                    <a16:creationId xmlns:a16="http://schemas.microsoft.com/office/drawing/2014/main" id="{53455CB4-E0F9-F899-FA34-A184B8581B3D}"/>
                  </a:ext>
                </a:extLst>
              </p14:cNvPr>
              <p14:cNvContentPartPr/>
              <p14:nvPr/>
            </p14:nvContentPartPr>
            <p14:xfrm>
              <a:off x="1105314" y="3831989"/>
              <a:ext cx="787320" cy="658080"/>
            </p14:xfrm>
          </p:contentPart>
        </mc:Choice>
        <mc:Fallback xmlns="">
          <p:pic>
            <p:nvPicPr>
              <p:cNvPr id="433" name="Ink 432">
                <a:extLst>
                  <a:ext uri="{FF2B5EF4-FFF2-40B4-BE49-F238E27FC236}">
                    <a16:creationId xmlns:a16="http://schemas.microsoft.com/office/drawing/2014/main" id="{53455CB4-E0F9-F899-FA34-A184B8581B3D}"/>
                  </a:ext>
                </a:extLst>
              </p:cNvPr>
              <p:cNvPicPr/>
              <p:nvPr/>
            </p:nvPicPr>
            <p:blipFill>
              <a:blip r:embed="rId126"/>
              <a:stretch>
                <a:fillRect/>
              </a:stretch>
            </p:blipFill>
            <p:spPr>
              <a:xfrm>
                <a:off x="1096314" y="3822994"/>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34" name="Ink 433">
                <a:extLst>
                  <a:ext uri="{FF2B5EF4-FFF2-40B4-BE49-F238E27FC236}">
                    <a16:creationId xmlns:a16="http://schemas.microsoft.com/office/drawing/2014/main" id="{3A474701-378E-631E-F681-EDD8DF62376F}"/>
                  </a:ext>
                </a:extLst>
              </p14:cNvPr>
              <p14:cNvContentPartPr/>
              <p14:nvPr/>
            </p14:nvContentPartPr>
            <p14:xfrm>
              <a:off x="4705473" y="3634069"/>
              <a:ext cx="925920" cy="135720"/>
            </p14:xfrm>
          </p:contentPart>
        </mc:Choice>
        <mc:Fallback xmlns="">
          <p:pic>
            <p:nvPicPr>
              <p:cNvPr id="434" name="Ink 433">
                <a:extLst>
                  <a:ext uri="{FF2B5EF4-FFF2-40B4-BE49-F238E27FC236}">
                    <a16:creationId xmlns:a16="http://schemas.microsoft.com/office/drawing/2014/main" id="{3A474701-378E-631E-F681-EDD8DF62376F}"/>
                  </a:ext>
                </a:extLst>
              </p:cNvPr>
              <p:cNvPicPr/>
              <p:nvPr/>
            </p:nvPicPr>
            <p:blipFill>
              <a:blip r:embed="rId106"/>
              <a:stretch>
                <a:fillRect/>
              </a:stretch>
            </p:blipFill>
            <p:spPr>
              <a:xfrm>
                <a:off x="4696473" y="3625069"/>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35" name="Ink 434">
                <a:extLst>
                  <a:ext uri="{FF2B5EF4-FFF2-40B4-BE49-F238E27FC236}">
                    <a16:creationId xmlns:a16="http://schemas.microsoft.com/office/drawing/2014/main" id="{EAABE153-8B87-6688-3BF0-D23903C8AF1D}"/>
                  </a:ext>
                </a:extLst>
              </p14:cNvPr>
              <p14:cNvContentPartPr/>
              <p14:nvPr/>
            </p14:nvContentPartPr>
            <p14:xfrm>
              <a:off x="4724193" y="3620029"/>
              <a:ext cx="947160" cy="92880"/>
            </p14:xfrm>
          </p:contentPart>
        </mc:Choice>
        <mc:Fallback xmlns="">
          <p:pic>
            <p:nvPicPr>
              <p:cNvPr id="435" name="Ink 434">
                <a:extLst>
                  <a:ext uri="{FF2B5EF4-FFF2-40B4-BE49-F238E27FC236}">
                    <a16:creationId xmlns:a16="http://schemas.microsoft.com/office/drawing/2014/main" id="{EAABE153-8B87-6688-3BF0-D23903C8AF1D}"/>
                  </a:ext>
                </a:extLst>
              </p:cNvPr>
              <p:cNvPicPr/>
              <p:nvPr/>
            </p:nvPicPr>
            <p:blipFill>
              <a:blip r:embed="rId108"/>
              <a:stretch>
                <a:fillRect/>
              </a:stretch>
            </p:blipFill>
            <p:spPr>
              <a:xfrm>
                <a:off x="4715193" y="3610994"/>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36" name="Ink 435">
                <a:extLst>
                  <a:ext uri="{FF2B5EF4-FFF2-40B4-BE49-F238E27FC236}">
                    <a16:creationId xmlns:a16="http://schemas.microsoft.com/office/drawing/2014/main" id="{F8C3D8D7-6C50-6539-D2FB-30BB0F1160F3}"/>
                  </a:ext>
                </a:extLst>
              </p14:cNvPr>
              <p14:cNvContentPartPr/>
              <p14:nvPr/>
            </p14:nvContentPartPr>
            <p14:xfrm>
              <a:off x="4743633" y="3749989"/>
              <a:ext cx="62640" cy="690480"/>
            </p14:xfrm>
          </p:contentPart>
        </mc:Choice>
        <mc:Fallback xmlns="">
          <p:pic>
            <p:nvPicPr>
              <p:cNvPr id="436" name="Ink 435">
                <a:extLst>
                  <a:ext uri="{FF2B5EF4-FFF2-40B4-BE49-F238E27FC236}">
                    <a16:creationId xmlns:a16="http://schemas.microsoft.com/office/drawing/2014/main" id="{F8C3D8D7-6C50-6539-D2FB-30BB0F1160F3}"/>
                  </a:ext>
                </a:extLst>
              </p:cNvPr>
              <p:cNvPicPr/>
              <p:nvPr/>
            </p:nvPicPr>
            <p:blipFill>
              <a:blip r:embed="rId110"/>
              <a:stretch>
                <a:fillRect/>
              </a:stretch>
            </p:blipFill>
            <p:spPr>
              <a:xfrm>
                <a:off x="4734684" y="3740984"/>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37" name="Ink 436">
                <a:extLst>
                  <a:ext uri="{FF2B5EF4-FFF2-40B4-BE49-F238E27FC236}">
                    <a16:creationId xmlns:a16="http://schemas.microsoft.com/office/drawing/2014/main" id="{E888DFCD-6295-9585-A630-2E3908EAF1F4}"/>
                  </a:ext>
                </a:extLst>
              </p14:cNvPr>
              <p14:cNvContentPartPr/>
              <p14:nvPr/>
            </p14:nvContentPartPr>
            <p14:xfrm>
              <a:off x="4785033" y="4378549"/>
              <a:ext cx="853200" cy="143280"/>
            </p14:xfrm>
          </p:contentPart>
        </mc:Choice>
        <mc:Fallback xmlns="">
          <p:pic>
            <p:nvPicPr>
              <p:cNvPr id="437" name="Ink 436">
                <a:extLst>
                  <a:ext uri="{FF2B5EF4-FFF2-40B4-BE49-F238E27FC236}">
                    <a16:creationId xmlns:a16="http://schemas.microsoft.com/office/drawing/2014/main" id="{E888DFCD-6295-9585-A630-2E3908EAF1F4}"/>
                  </a:ext>
                </a:extLst>
              </p:cNvPr>
              <p:cNvPicPr/>
              <p:nvPr/>
            </p:nvPicPr>
            <p:blipFill>
              <a:blip r:embed="rId112"/>
              <a:stretch>
                <a:fillRect/>
              </a:stretch>
            </p:blipFill>
            <p:spPr>
              <a:xfrm>
                <a:off x="4776033" y="4369549"/>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38" name="Ink 437">
                <a:extLst>
                  <a:ext uri="{FF2B5EF4-FFF2-40B4-BE49-F238E27FC236}">
                    <a16:creationId xmlns:a16="http://schemas.microsoft.com/office/drawing/2014/main" id="{FD1F5B89-9FE0-75E5-6700-870656A4A167}"/>
                  </a:ext>
                </a:extLst>
              </p14:cNvPr>
              <p14:cNvContentPartPr/>
              <p14:nvPr/>
            </p14:nvContentPartPr>
            <p14:xfrm>
              <a:off x="5616273" y="3656749"/>
              <a:ext cx="42480" cy="797760"/>
            </p14:xfrm>
          </p:contentPart>
        </mc:Choice>
        <mc:Fallback xmlns="">
          <p:pic>
            <p:nvPicPr>
              <p:cNvPr id="438" name="Ink 437">
                <a:extLst>
                  <a:ext uri="{FF2B5EF4-FFF2-40B4-BE49-F238E27FC236}">
                    <a16:creationId xmlns:a16="http://schemas.microsoft.com/office/drawing/2014/main" id="{FD1F5B89-9FE0-75E5-6700-870656A4A167}"/>
                  </a:ext>
                </a:extLst>
              </p:cNvPr>
              <p:cNvPicPr/>
              <p:nvPr/>
            </p:nvPicPr>
            <p:blipFill>
              <a:blip r:embed="rId114"/>
              <a:stretch>
                <a:fillRect/>
              </a:stretch>
            </p:blipFill>
            <p:spPr>
              <a:xfrm>
                <a:off x="5607273" y="3647749"/>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2" name="Ink 471">
                <a:extLst>
                  <a:ext uri="{FF2B5EF4-FFF2-40B4-BE49-F238E27FC236}">
                    <a16:creationId xmlns:a16="http://schemas.microsoft.com/office/drawing/2014/main" id="{4B5F765D-1A6A-D75D-2AD2-C67C343A24DE}"/>
                  </a:ext>
                </a:extLst>
              </p14:cNvPr>
              <p14:cNvContentPartPr/>
              <p14:nvPr/>
            </p14:nvContentPartPr>
            <p14:xfrm>
              <a:off x="5514393" y="4089469"/>
              <a:ext cx="245160" cy="35640"/>
            </p14:xfrm>
          </p:contentPart>
        </mc:Choice>
        <mc:Fallback xmlns="">
          <p:pic>
            <p:nvPicPr>
              <p:cNvPr id="472" name="Ink 471">
                <a:extLst>
                  <a:ext uri="{FF2B5EF4-FFF2-40B4-BE49-F238E27FC236}">
                    <a16:creationId xmlns:a16="http://schemas.microsoft.com/office/drawing/2014/main" id="{4B5F765D-1A6A-D75D-2AD2-C67C343A24DE}"/>
                  </a:ext>
                </a:extLst>
              </p:cNvPr>
              <p:cNvPicPr/>
              <p:nvPr/>
            </p:nvPicPr>
            <p:blipFill>
              <a:blip r:embed="rId124"/>
              <a:stretch>
                <a:fillRect/>
              </a:stretch>
            </p:blipFill>
            <p:spPr>
              <a:xfrm>
                <a:off x="5505393" y="4080469"/>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74" name="Ink 473">
                <a:extLst>
                  <a:ext uri="{FF2B5EF4-FFF2-40B4-BE49-F238E27FC236}">
                    <a16:creationId xmlns:a16="http://schemas.microsoft.com/office/drawing/2014/main" id="{E233B5CD-458F-0E3F-5C28-1E7887CBD9EC}"/>
                  </a:ext>
                </a:extLst>
              </p14:cNvPr>
              <p14:cNvContentPartPr/>
              <p14:nvPr/>
            </p14:nvContentPartPr>
            <p14:xfrm>
              <a:off x="4792593" y="3776269"/>
              <a:ext cx="787320" cy="658080"/>
            </p14:xfrm>
          </p:contentPart>
        </mc:Choice>
        <mc:Fallback xmlns="">
          <p:pic>
            <p:nvPicPr>
              <p:cNvPr id="474" name="Ink 473">
                <a:extLst>
                  <a:ext uri="{FF2B5EF4-FFF2-40B4-BE49-F238E27FC236}">
                    <a16:creationId xmlns:a16="http://schemas.microsoft.com/office/drawing/2014/main" id="{E233B5CD-458F-0E3F-5C28-1E7887CBD9EC}"/>
                  </a:ext>
                </a:extLst>
              </p:cNvPr>
              <p:cNvPicPr/>
              <p:nvPr/>
            </p:nvPicPr>
            <p:blipFill>
              <a:blip r:embed="rId126"/>
              <a:stretch>
                <a:fillRect/>
              </a:stretch>
            </p:blipFill>
            <p:spPr>
              <a:xfrm>
                <a:off x="4783593" y="3767274"/>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4" name="Ink 483">
                <a:extLst>
                  <a:ext uri="{FF2B5EF4-FFF2-40B4-BE49-F238E27FC236}">
                    <a16:creationId xmlns:a16="http://schemas.microsoft.com/office/drawing/2014/main" id="{0E5A691D-D354-6E8A-B089-9845697262C0}"/>
                  </a:ext>
                </a:extLst>
              </p14:cNvPr>
              <p14:cNvContentPartPr/>
              <p14:nvPr/>
            </p14:nvContentPartPr>
            <p14:xfrm>
              <a:off x="8415792" y="3504109"/>
              <a:ext cx="925920" cy="135720"/>
            </p14:xfrm>
          </p:contentPart>
        </mc:Choice>
        <mc:Fallback xmlns="">
          <p:pic>
            <p:nvPicPr>
              <p:cNvPr id="484" name="Ink 483">
                <a:extLst>
                  <a:ext uri="{FF2B5EF4-FFF2-40B4-BE49-F238E27FC236}">
                    <a16:creationId xmlns:a16="http://schemas.microsoft.com/office/drawing/2014/main" id="{0E5A691D-D354-6E8A-B089-9845697262C0}"/>
                  </a:ext>
                </a:extLst>
              </p:cNvPr>
              <p:cNvPicPr/>
              <p:nvPr/>
            </p:nvPicPr>
            <p:blipFill>
              <a:blip r:embed="rId106"/>
              <a:stretch>
                <a:fillRect/>
              </a:stretch>
            </p:blipFill>
            <p:spPr>
              <a:xfrm>
                <a:off x="8406792" y="3495109"/>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85" name="Ink 484">
                <a:extLst>
                  <a:ext uri="{FF2B5EF4-FFF2-40B4-BE49-F238E27FC236}">
                    <a16:creationId xmlns:a16="http://schemas.microsoft.com/office/drawing/2014/main" id="{4C76CDE7-2D8B-D7CF-716B-68F4CEBE8CE3}"/>
                  </a:ext>
                </a:extLst>
              </p14:cNvPr>
              <p14:cNvContentPartPr/>
              <p14:nvPr/>
            </p14:nvContentPartPr>
            <p14:xfrm>
              <a:off x="8434512" y="3490069"/>
              <a:ext cx="947160" cy="92880"/>
            </p14:xfrm>
          </p:contentPart>
        </mc:Choice>
        <mc:Fallback xmlns="">
          <p:pic>
            <p:nvPicPr>
              <p:cNvPr id="485" name="Ink 484">
                <a:extLst>
                  <a:ext uri="{FF2B5EF4-FFF2-40B4-BE49-F238E27FC236}">
                    <a16:creationId xmlns:a16="http://schemas.microsoft.com/office/drawing/2014/main" id="{4C76CDE7-2D8B-D7CF-716B-68F4CEBE8CE3}"/>
                  </a:ext>
                </a:extLst>
              </p:cNvPr>
              <p:cNvPicPr/>
              <p:nvPr/>
            </p:nvPicPr>
            <p:blipFill>
              <a:blip r:embed="rId108"/>
              <a:stretch>
                <a:fillRect/>
              </a:stretch>
            </p:blipFill>
            <p:spPr>
              <a:xfrm>
                <a:off x="8425512" y="3481034"/>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87" name="Ink 486">
                <a:extLst>
                  <a:ext uri="{FF2B5EF4-FFF2-40B4-BE49-F238E27FC236}">
                    <a16:creationId xmlns:a16="http://schemas.microsoft.com/office/drawing/2014/main" id="{09ADA941-40AB-3162-23AD-E81DF44214E4}"/>
                  </a:ext>
                </a:extLst>
              </p14:cNvPr>
              <p14:cNvContentPartPr/>
              <p14:nvPr/>
            </p14:nvContentPartPr>
            <p14:xfrm>
              <a:off x="8453952" y="3620029"/>
              <a:ext cx="62640" cy="690480"/>
            </p14:xfrm>
          </p:contentPart>
        </mc:Choice>
        <mc:Fallback xmlns="">
          <p:pic>
            <p:nvPicPr>
              <p:cNvPr id="487" name="Ink 486">
                <a:extLst>
                  <a:ext uri="{FF2B5EF4-FFF2-40B4-BE49-F238E27FC236}">
                    <a16:creationId xmlns:a16="http://schemas.microsoft.com/office/drawing/2014/main" id="{09ADA941-40AB-3162-23AD-E81DF44214E4}"/>
                  </a:ext>
                </a:extLst>
              </p:cNvPr>
              <p:cNvPicPr/>
              <p:nvPr/>
            </p:nvPicPr>
            <p:blipFill>
              <a:blip r:embed="rId110"/>
              <a:stretch>
                <a:fillRect/>
              </a:stretch>
            </p:blipFill>
            <p:spPr>
              <a:xfrm>
                <a:off x="8445003" y="3611024"/>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88" name="Ink 487">
                <a:extLst>
                  <a:ext uri="{FF2B5EF4-FFF2-40B4-BE49-F238E27FC236}">
                    <a16:creationId xmlns:a16="http://schemas.microsoft.com/office/drawing/2014/main" id="{CD5E20BF-9C0E-0BB6-ECAA-4700BEDF7F02}"/>
                  </a:ext>
                </a:extLst>
              </p14:cNvPr>
              <p14:cNvContentPartPr/>
              <p14:nvPr/>
            </p14:nvContentPartPr>
            <p14:xfrm>
              <a:off x="8495352" y="4248589"/>
              <a:ext cx="853200" cy="143280"/>
            </p14:xfrm>
          </p:contentPart>
        </mc:Choice>
        <mc:Fallback xmlns="">
          <p:pic>
            <p:nvPicPr>
              <p:cNvPr id="488" name="Ink 487">
                <a:extLst>
                  <a:ext uri="{FF2B5EF4-FFF2-40B4-BE49-F238E27FC236}">
                    <a16:creationId xmlns:a16="http://schemas.microsoft.com/office/drawing/2014/main" id="{CD5E20BF-9C0E-0BB6-ECAA-4700BEDF7F02}"/>
                  </a:ext>
                </a:extLst>
              </p:cNvPr>
              <p:cNvPicPr/>
              <p:nvPr/>
            </p:nvPicPr>
            <p:blipFill>
              <a:blip r:embed="rId112"/>
              <a:stretch>
                <a:fillRect/>
              </a:stretch>
            </p:blipFill>
            <p:spPr>
              <a:xfrm>
                <a:off x="8486352" y="4239589"/>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89" name="Ink 488">
                <a:extLst>
                  <a:ext uri="{FF2B5EF4-FFF2-40B4-BE49-F238E27FC236}">
                    <a16:creationId xmlns:a16="http://schemas.microsoft.com/office/drawing/2014/main" id="{A9E7D509-0A4C-A4B5-C176-75686A7EDC20}"/>
                  </a:ext>
                </a:extLst>
              </p14:cNvPr>
              <p14:cNvContentPartPr/>
              <p14:nvPr/>
            </p14:nvContentPartPr>
            <p14:xfrm>
              <a:off x="9326592" y="3526789"/>
              <a:ext cx="42480" cy="797760"/>
            </p14:xfrm>
          </p:contentPart>
        </mc:Choice>
        <mc:Fallback xmlns="">
          <p:pic>
            <p:nvPicPr>
              <p:cNvPr id="489" name="Ink 488">
                <a:extLst>
                  <a:ext uri="{FF2B5EF4-FFF2-40B4-BE49-F238E27FC236}">
                    <a16:creationId xmlns:a16="http://schemas.microsoft.com/office/drawing/2014/main" id="{A9E7D509-0A4C-A4B5-C176-75686A7EDC20}"/>
                  </a:ext>
                </a:extLst>
              </p:cNvPr>
              <p:cNvPicPr/>
              <p:nvPr/>
            </p:nvPicPr>
            <p:blipFill>
              <a:blip r:embed="rId114"/>
              <a:stretch>
                <a:fillRect/>
              </a:stretch>
            </p:blipFill>
            <p:spPr>
              <a:xfrm>
                <a:off x="9317592" y="3517789"/>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4" name="Ink 503">
                <a:extLst>
                  <a:ext uri="{FF2B5EF4-FFF2-40B4-BE49-F238E27FC236}">
                    <a16:creationId xmlns:a16="http://schemas.microsoft.com/office/drawing/2014/main" id="{DB0355B9-F7F9-57A3-C109-567F410E7982}"/>
                  </a:ext>
                </a:extLst>
              </p14:cNvPr>
              <p14:cNvContentPartPr/>
              <p14:nvPr/>
            </p14:nvContentPartPr>
            <p14:xfrm>
              <a:off x="9224712" y="3959509"/>
              <a:ext cx="245160" cy="35640"/>
            </p14:xfrm>
          </p:contentPart>
        </mc:Choice>
        <mc:Fallback xmlns="">
          <p:pic>
            <p:nvPicPr>
              <p:cNvPr id="504" name="Ink 503">
                <a:extLst>
                  <a:ext uri="{FF2B5EF4-FFF2-40B4-BE49-F238E27FC236}">
                    <a16:creationId xmlns:a16="http://schemas.microsoft.com/office/drawing/2014/main" id="{DB0355B9-F7F9-57A3-C109-567F410E7982}"/>
                  </a:ext>
                </a:extLst>
              </p:cNvPr>
              <p:cNvPicPr/>
              <p:nvPr/>
            </p:nvPicPr>
            <p:blipFill>
              <a:blip r:embed="rId124"/>
              <a:stretch>
                <a:fillRect/>
              </a:stretch>
            </p:blipFill>
            <p:spPr>
              <a:xfrm>
                <a:off x="9215712" y="3950509"/>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05" name="Ink 504">
                <a:extLst>
                  <a:ext uri="{FF2B5EF4-FFF2-40B4-BE49-F238E27FC236}">
                    <a16:creationId xmlns:a16="http://schemas.microsoft.com/office/drawing/2014/main" id="{32D7DFE2-A6F0-9F77-C66F-BE28B515992A}"/>
                  </a:ext>
                </a:extLst>
              </p14:cNvPr>
              <p14:cNvContentPartPr/>
              <p14:nvPr/>
            </p14:nvContentPartPr>
            <p14:xfrm>
              <a:off x="8502912" y="3646309"/>
              <a:ext cx="787320" cy="658080"/>
            </p14:xfrm>
          </p:contentPart>
        </mc:Choice>
        <mc:Fallback xmlns="">
          <p:pic>
            <p:nvPicPr>
              <p:cNvPr id="505" name="Ink 504">
                <a:extLst>
                  <a:ext uri="{FF2B5EF4-FFF2-40B4-BE49-F238E27FC236}">
                    <a16:creationId xmlns:a16="http://schemas.microsoft.com/office/drawing/2014/main" id="{32D7DFE2-A6F0-9F77-C66F-BE28B515992A}"/>
                  </a:ext>
                </a:extLst>
              </p:cNvPr>
              <p:cNvPicPr/>
              <p:nvPr/>
            </p:nvPicPr>
            <p:blipFill>
              <a:blip r:embed="rId126"/>
              <a:stretch>
                <a:fillRect/>
              </a:stretch>
            </p:blipFill>
            <p:spPr>
              <a:xfrm>
                <a:off x="8493912" y="3637314"/>
                <a:ext cx="804960" cy="675710"/>
              </a:xfrm>
              <a:prstGeom prst="rect">
                <a:avLst/>
              </a:prstGeom>
            </p:spPr>
          </p:pic>
        </mc:Fallback>
      </mc:AlternateContent>
      <p:grpSp>
        <p:nvGrpSpPr>
          <p:cNvPr id="128" name="Group 127">
            <a:extLst>
              <a:ext uri="{FF2B5EF4-FFF2-40B4-BE49-F238E27FC236}">
                <a16:creationId xmlns:a16="http://schemas.microsoft.com/office/drawing/2014/main" id="{3F13AB8A-3BCB-CD10-4886-07A01D22CEB1}"/>
              </a:ext>
            </a:extLst>
          </p:cNvPr>
          <p:cNvGrpSpPr/>
          <p:nvPr/>
        </p:nvGrpSpPr>
        <p:grpSpPr>
          <a:xfrm>
            <a:off x="5757834" y="2032103"/>
            <a:ext cx="1783440" cy="582840"/>
            <a:chOff x="5757834" y="2032103"/>
            <a:chExt cx="1783440" cy="582840"/>
          </a:xfrm>
        </p:grpSpPr>
        <mc:AlternateContent xmlns:mc="http://schemas.openxmlformats.org/markup-compatibility/2006" xmlns:p14="http://schemas.microsoft.com/office/powerpoint/2010/main">
          <mc:Choice Requires="p14">
            <p:contentPart p14:bwMode="auto" r:id="rId141">
              <p14:nvContentPartPr>
                <p14:cNvPr id="43" name="Ink 42">
                  <a:extLst>
                    <a:ext uri="{FF2B5EF4-FFF2-40B4-BE49-F238E27FC236}">
                      <a16:creationId xmlns:a16="http://schemas.microsoft.com/office/drawing/2014/main" id="{99805373-C5FF-9237-371D-5CA69E96E334}"/>
                    </a:ext>
                  </a:extLst>
                </p14:cNvPr>
                <p14:cNvContentPartPr/>
                <p14:nvPr/>
              </p14:nvContentPartPr>
              <p14:xfrm>
                <a:off x="5874114" y="2158823"/>
                <a:ext cx="128880" cy="239040"/>
              </p14:xfrm>
            </p:contentPart>
          </mc:Choice>
          <mc:Fallback xmlns="">
            <p:pic>
              <p:nvPicPr>
                <p:cNvPr id="43" name="Ink 42">
                  <a:extLst>
                    <a:ext uri="{FF2B5EF4-FFF2-40B4-BE49-F238E27FC236}">
                      <a16:creationId xmlns:a16="http://schemas.microsoft.com/office/drawing/2014/main" id="{99805373-C5FF-9237-371D-5CA69E96E334}"/>
                    </a:ext>
                  </a:extLst>
                </p:cNvPr>
                <p:cNvPicPr/>
                <p:nvPr/>
              </p:nvPicPr>
              <p:blipFill>
                <a:blip r:embed="rId142"/>
                <a:stretch>
                  <a:fillRect/>
                </a:stretch>
              </p:blipFill>
              <p:spPr>
                <a:xfrm>
                  <a:off x="5865474" y="2150183"/>
                  <a:ext cx="146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4" name="Ink 43">
                  <a:extLst>
                    <a:ext uri="{FF2B5EF4-FFF2-40B4-BE49-F238E27FC236}">
                      <a16:creationId xmlns:a16="http://schemas.microsoft.com/office/drawing/2014/main" id="{5D452BB4-4B03-5EB2-A17B-4A92A48ACB1C}"/>
                    </a:ext>
                  </a:extLst>
                </p14:cNvPr>
                <p14:cNvContentPartPr/>
                <p14:nvPr/>
              </p14:nvContentPartPr>
              <p14:xfrm>
                <a:off x="6010194" y="2223623"/>
                <a:ext cx="101520" cy="177840"/>
              </p14:xfrm>
            </p:contentPart>
          </mc:Choice>
          <mc:Fallback xmlns="">
            <p:pic>
              <p:nvPicPr>
                <p:cNvPr id="44" name="Ink 43">
                  <a:extLst>
                    <a:ext uri="{FF2B5EF4-FFF2-40B4-BE49-F238E27FC236}">
                      <a16:creationId xmlns:a16="http://schemas.microsoft.com/office/drawing/2014/main" id="{5D452BB4-4B03-5EB2-A17B-4A92A48ACB1C}"/>
                    </a:ext>
                  </a:extLst>
                </p:cNvPr>
                <p:cNvPicPr/>
                <p:nvPr/>
              </p:nvPicPr>
              <p:blipFill>
                <a:blip r:embed="rId144"/>
                <a:stretch>
                  <a:fillRect/>
                </a:stretch>
              </p:blipFill>
              <p:spPr>
                <a:xfrm>
                  <a:off x="6001194" y="2214983"/>
                  <a:ext cx="1191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5" name="Ink 44">
                  <a:extLst>
                    <a:ext uri="{FF2B5EF4-FFF2-40B4-BE49-F238E27FC236}">
                      <a16:creationId xmlns:a16="http://schemas.microsoft.com/office/drawing/2014/main" id="{69015F37-491C-95DF-7294-33780950EBFD}"/>
                    </a:ext>
                  </a:extLst>
                </p14:cNvPr>
                <p14:cNvContentPartPr/>
                <p14:nvPr/>
              </p14:nvContentPartPr>
              <p14:xfrm>
                <a:off x="5993274" y="2308943"/>
                <a:ext cx="115560" cy="12960"/>
              </p14:xfrm>
            </p:contentPart>
          </mc:Choice>
          <mc:Fallback xmlns="">
            <p:pic>
              <p:nvPicPr>
                <p:cNvPr id="45" name="Ink 44">
                  <a:extLst>
                    <a:ext uri="{FF2B5EF4-FFF2-40B4-BE49-F238E27FC236}">
                      <a16:creationId xmlns:a16="http://schemas.microsoft.com/office/drawing/2014/main" id="{69015F37-491C-95DF-7294-33780950EBFD}"/>
                    </a:ext>
                  </a:extLst>
                </p:cNvPr>
                <p:cNvPicPr/>
                <p:nvPr/>
              </p:nvPicPr>
              <p:blipFill>
                <a:blip r:embed="rId146"/>
                <a:stretch>
                  <a:fillRect/>
                </a:stretch>
              </p:blipFill>
              <p:spPr>
                <a:xfrm>
                  <a:off x="5984274" y="2300303"/>
                  <a:ext cx="13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6" name="Ink 45">
                  <a:extLst>
                    <a:ext uri="{FF2B5EF4-FFF2-40B4-BE49-F238E27FC236}">
                      <a16:creationId xmlns:a16="http://schemas.microsoft.com/office/drawing/2014/main" id="{832787AE-6363-EB57-830A-049241174F82}"/>
                    </a:ext>
                  </a:extLst>
                </p14:cNvPr>
                <p14:cNvContentPartPr/>
                <p14:nvPr/>
              </p14:nvContentPartPr>
              <p14:xfrm>
                <a:off x="6149874" y="2229383"/>
                <a:ext cx="88920" cy="146880"/>
              </p14:xfrm>
            </p:contentPart>
          </mc:Choice>
          <mc:Fallback xmlns="">
            <p:pic>
              <p:nvPicPr>
                <p:cNvPr id="46" name="Ink 45">
                  <a:extLst>
                    <a:ext uri="{FF2B5EF4-FFF2-40B4-BE49-F238E27FC236}">
                      <a16:creationId xmlns:a16="http://schemas.microsoft.com/office/drawing/2014/main" id="{832787AE-6363-EB57-830A-049241174F82}"/>
                    </a:ext>
                  </a:extLst>
                </p:cNvPr>
                <p:cNvPicPr/>
                <p:nvPr/>
              </p:nvPicPr>
              <p:blipFill>
                <a:blip r:embed="rId148"/>
                <a:stretch>
                  <a:fillRect/>
                </a:stretch>
              </p:blipFill>
              <p:spPr>
                <a:xfrm>
                  <a:off x="6141234" y="2220383"/>
                  <a:ext cx="106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7" name="Ink 46">
                  <a:extLst>
                    <a:ext uri="{FF2B5EF4-FFF2-40B4-BE49-F238E27FC236}">
                      <a16:creationId xmlns:a16="http://schemas.microsoft.com/office/drawing/2014/main" id="{60AF5AD1-6500-7936-0196-9F68932E76BD}"/>
                    </a:ext>
                  </a:extLst>
                </p14:cNvPr>
                <p14:cNvContentPartPr/>
                <p14:nvPr/>
              </p14:nvContentPartPr>
              <p14:xfrm>
                <a:off x="6242034" y="2248103"/>
                <a:ext cx="110160" cy="127800"/>
              </p14:xfrm>
            </p:contentPart>
          </mc:Choice>
          <mc:Fallback xmlns="">
            <p:pic>
              <p:nvPicPr>
                <p:cNvPr id="47" name="Ink 46">
                  <a:extLst>
                    <a:ext uri="{FF2B5EF4-FFF2-40B4-BE49-F238E27FC236}">
                      <a16:creationId xmlns:a16="http://schemas.microsoft.com/office/drawing/2014/main" id="{60AF5AD1-6500-7936-0196-9F68932E76BD}"/>
                    </a:ext>
                  </a:extLst>
                </p:cNvPr>
                <p:cNvPicPr/>
                <p:nvPr/>
              </p:nvPicPr>
              <p:blipFill>
                <a:blip r:embed="rId150"/>
                <a:stretch>
                  <a:fillRect/>
                </a:stretch>
              </p:blipFill>
              <p:spPr>
                <a:xfrm>
                  <a:off x="6233034" y="2239463"/>
                  <a:ext cx="127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8" name="Ink 47">
                  <a:extLst>
                    <a:ext uri="{FF2B5EF4-FFF2-40B4-BE49-F238E27FC236}">
                      <a16:creationId xmlns:a16="http://schemas.microsoft.com/office/drawing/2014/main" id="{138E7FDE-E616-E2F4-2C8B-75A261B34146}"/>
                    </a:ext>
                  </a:extLst>
                </p14:cNvPr>
                <p14:cNvContentPartPr/>
                <p14:nvPr/>
              </p14:nvContentPartPr>
              <p14:xfrm>
                <a:off x="6230514" y="2224343"/>
                <a:ext cx="120600" cy="87480"/>
              </p14:xfrm>
            </p:contentPart>
          </mc:Choice>
          <mc:Fallback xmlns="">
            <p:pic>
              <p:nvPicPr>
                <p:cNvPr id="48" name="Ink 47">
                  <a:extLst>
                    <a:ext uri="{FF2B5EF4-FFF2-40B4-BE49-F238E27FC236}">
                      <a16:creationId xmlns:a16="http://schemas.microsoft.com/office/drawing/2014/main" id="{138E7FDE-E616-E2F4-2C8B-75A261B34146}"/>
                    </a:ext>
                  </a:extLst>
                </p:cNvPr>
                <p:cNvPicPr/>
                <p:nvPr/>
              </p:nvPicPr>
              <p:blipFill>
                <a:blip r:embed="rId152"/>
                <a:stretch>
                  <a:fillRect/>
                </a:stretch>
              </p:blipFill>
              <p:spPr>
                <a:xfrm>
                  <a:off x="6221874" y="2215703"/>
                  <a:ext cx="138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9" name="Ink 48">
                  <a:extLst>
                    <a:ext uri="{FF2B5EF4-FFF2-40B4-BE49-F238E27FC236}">
                      <a16:creationId xmlns:a16="http://schemas.microsoft.com/office/drawing/2014/main" id="{F09EAC5A-F3C1-08EA-5CC8-93B708ED4091}"/>
                    </a:ext>
                  </a:extLst>
                </p14:cNvPr>
                <p14:cNvContentPartPr/>
                <p14:nvPr/>
              </p14:nvContentPartPr>
              <p14:xfrm>
                <a:off x="6341034" y="2243063"/>
                <a:ext cx="97560" cy="128880"/>
              </p14:xfrm>
            </p:contentPart>
          </mc:Choice>
          <mc:Fallback xmlns="">
            <p:pic>
              <p:nvPicPr>
                <p:cNvPr id="49" name="Ink 48">
                  <a:extLst>
                    <a:ext uri="{FF2B5EF4-FFF2-40B4-BE49-F238E27FC236}">
                      <a16:creationId xmlns:a16="http://schemas.microsoft.com/office/drawing/2014/main" id="{F09EAC5A-F3C1-08EA-5CC8-93B708ED4091}"/>
                    </a:ext>
                  </a:extLst>
                </p:cNvPr>
                <p:cNvPicPr/>
                <p:nvPr/>
              </p:nvPicPr>
              <p:blipFill>
                <a:blip r:embed="rId154"/>
                <a:stretch>
                  <a:fillRect/>
                </a:stretch>
              </p:blipFill>
              <p:spPr>
                <a:xfrm>
                  <a:off x="6332394" y="2234423"/>
                  <a:ext cx="115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1" name="Ink 50">
                  <a:extLst>
                    <a:ext uri="{FF2B5EF4-FFF2-40B4-BE49-F238E27FC236}">
                      <a16:creationId xmlns:a16="http://schemas.microsoft.com/office/drawing/2014/main" id="{64A238F2-5B6A-7F3A-B5E2-35D2581B2271}"/>
                    </a:ext>
                  </a:extLst>
                </p14:cNvPr>
                <p14:cNvContentPartPr/>
                <p14:nvPr/>
              </p14:nvContentPartPr>
              <p14:xfrm>
                <a:off x="6557394" y="2187623"/>
                <a:ext cx="147240" cy="161280"/>
              </p14:xfrm>
            </p:contentPart>
          </mc:Choice>
          <mc:Fallback xmlns="">
            <p:pic>
              <p:nvPicPr>
                <p:cNvPr id="51" name="Ink 50">
                  <a:extLst>
                    <a:ext uri="{FF2B5EF4-FFF2-40B4-BE49-F238E27FC236}">
                      <a16:creationId xmlns:a16="http://schemas.microsoft.com/office/drawing/2014/main" id="{64A238F2-5B6A-7F3A-B5E2-35D2581B2271}"/>
                    </a:ext>
                  </a:extLst>
                </p:cNvPr>
                <p:cNvPicPr/>
                <p:nvPr/>
              </p:nvPicPr>
              <p:blipFill>
                <a:blip r:embed="rId156"/>
                <a:stretch>
                  <a:fillRect/>
                </a:stretch>
              </p:blipFill>
              <p:spPr>
                <a:xfrm>
                  <a:off x="6548754" y="2178983"/>
                  <a:ext cx="16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2" name="Ink 51">
                  <a:extLst>
                    <a:ext uri="{FF2B5EF4-FFF2-40B4-BE49-F238E27FC236}">
                      <a16:creationId xmlns:a16="http://schemas.microsoft.com/office/drawing/2014/main" id="{F8AA82EC-A612-8589-E2C4-BC6D4B2E3AC3}"/>
                    </a:ext>
                  </a:extLst>
                </p14:cNvPr>
                <p14:cNvContentPartPr/>
                <p14:nvPr/>
              </p14:nvContentPartPr>
              <p14:xfrm>
                <a:off x="6738114" y="2253503"/>
                <a:ext cx="28800" cy="104400"/>
              </p14:xfrm>
            </p:contentPart>
          </mc:Choice>
          <mc:Fallback xmlns="">
            <p:pic>
              <p:nvPicPr>
                <p:cNvPr id="52" name="Ink 51">
                  <a:extLst>
                    <a:ext uri="{FF2B5EF4-FFF2-40B4-BE49-F238E27FC236}">
                      <a16:creationId xmlns:a16="http://schemas.microsoft.com/office/drawing/2014/main" id="{F8AA82EC-A612-8589-E2C4-BC6D4B2E3AC3}"/>
                    </a:ext>
                  </a:extLst>
                </p:cNvPr>
                <p:cNvPicPr/>
                <p:nvPr/>
              </p:nvPicPr>
              <p:blipFill>
                <a:blip r:embed="rId158"/>
                <a:stretch>
                  <a:fillRect/>
                </a:stretch>
              </p:blipFill>
              <p:spPr>
                <a:xfrm>
                  <a:off x="6729474" y="2244503"/>
                  <a:ext cx="464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3" name="Ink 52">
                  <a:extLst>
                    <a:ext uri="{FF2B5EF4-FFF2-40B4-BE49-F238E27FC236}">
                      <a16:creationId xmlns:a16="http://schemas.microsoft.com/office/drawing/2014/main" id="{FF634DBB-27BF-83CB-D30C-F163F070C5A6}"/>
                    </a:ext>
                  </a:extLst>
                </p14:cNvPr>
                <p14:cNvContentPartPr/>
                <p14:nvPr/>
              </p14:nvContentPartPr>
              <p14:xfrm>
                <a:off x="6712914" y="2229743"/>
                <a:ext cx="155880" cy="140400"/>
              </p14:xfrm>
            </p:contentPart>
          </mc:Choice>
          <mc:Fallback xmlns="">
            <p:pic>
              <p:nvPicPr>
                <p:cNvPr id="53" name="Ink 52">
                  <a:extLst>
                    <a:ext uri="{FF2B5EF4-FFF2-40B4-BE49-F238E27FC236}">
                      <a16:creationId xmlns:a16="http://schemas.microsoft.com/office/drawing/2014/main" id="{FF634DBB-27BF-83CB-D30C-F163F070C5A6}"/>
                    </a:ext>
                  </a:extLst>
                </p:cNvPr>
                <p:cNvPicPr/>
                <p:nvPr/>
              </p:nvPicPr>
              <p:blipFill>
                <a:blip r:embed="rId160"/>
                <a:stretch>
                  <a:fillRect/>
                </a:stretch>
              </p:blipFill>
              <p:spPr>
                <a:xfrm>
                  <a:off x="6703914" y="2221103"/>
                  <a:ext cx="173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4" name="Ink 53">
                  <a:extLst>
                    <a:ext uri="{FF2B5EF4-FFF2-40B4-BE49-F238E27FC236}">
                      <a16:creationId xmlns:a16="http://schemas.microsoft.com/office/drawing/2014/main" id="{99ECCDF8-260C-7C06-98CF-C4846137D318}"/>
                    </a:ext>
                  </a:extLst>
                </p14:cNvPr>
                <p14:cNvContentPartPr/>
                <p14:nvPr/>
              </p14:nvContentPartPr>
              <p14:xfrm>
                <a:off x="6895794" y="2232983"/>
                <a:ext cx="12600" cy="127800"/>
              </p14:xfrm>
            </p:contentPart>
          </mc:Choice>
          <mc:Fallback xmlns="">
            <p:pic>
              <p:nvPicPr>
                <p:cNvPr id="54" name="Ink 53">
                  <a:extLst>
                    <a:ext uri="{FF2B5EF4-FFF2-40B4-BE49-F238E27FC236}">
                      <a16:creationId xmlns:a16="http://schemas.microsoft.com/office/drawing/2014/main" id="{99ECCDF8-260C-7C06-98CF-C4846137D318}"/>
                    </a:ext>
                  </a:extLst>
                </p:cNvPr>
                <p:cNvPicPr/>
                <p:nvPr/>
              </p:nvPicPr>
              <p:blipFill>
                <a:blip r:embed="rId162"/>
                <a:stretch>
                  <a:fillRect/>
                </a:stretch>
              </p:blipFill>
              <p:spPr>
                <a:xfrm>
                  <a:off x="6887154" y="2224343"/>
                  <a:ext cx="30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5" name="Ink 54">
                  <a:extLst>
                    <a:ext uri="{FF2B5EF4-FFF2-40B4-BE49-F238E27FC236}">
                      <a16:creationId xmlns:a16="http://schemas.microsoft.com/office/drawing/2014/main" id="{7064EB75-467A-170C-4240-721FC77EFC28}"/>
                    </a:ext>
                  </a:extLst>
                </p14:cNvPr>
                <p14:cNvContentPartPr/>
                <p14:nvPr/>
              </p14:nvContentPartPr>
              <p14:xfrm>
                <a:off x="6839274" y="2224343"/>
                <a:ext cx="138240" cy="148680"/>
              </p14:xfrm>
            </p:contentPart>
          </mc:Choice>
          <mc:Fallback xmlns="">
            <p:pic>
              <p:nvPicPr>
                <p:cNvPr id="55" name="Ink 54">
                  <a:extLst>
                    <a:ext uri="{FF2B5EF4-FFF2-40B4-BE49-F238E27FC236}">
                      <a16:creationId xmlns:a16="http://schemas.microsoft.com/office/drawing/2014/main" id="{7064EB75-467A-170C-4240-721FC77EFC28}"/>
                    </a:ext>
                  </a:extLst>
                </p:cNvPr>
                <p:cNvPicPr/>
                <p:nvPr/>
              </p:nvPicPr>
              <p:blipFill>
                <a:blip r:embed="rId164"/>
                <a:stretch>
                  <a:fillRect/>
                </a:stretch>
              </p:blipFill>
              <p:spPr>
                <a:xfrm>
                  <a:off x="6830274" y="2215343"/>
                  <a:ext cx="155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6" name="Ink 55">
                  <a:extLst>
                    <a:ext uri="{FF2B5EF4-FFF2-40B4-BE49-F238E27FC236}">
                      <a16:creationId xmlns:a16="http://schemas.microsoft.com/office/drawing/2014/main" id="{E79A9B0F-2967-0B5A-3A26-64D597CA273A}"/>
                    </a:ext>
                  </a:extLst>
                </p14:cNvPr>
                <p14:cNvContentPartPr/>
                <p14:nvPr/>
              </p14:nvContentPartPr>
              <p14:xfrm>
                <a:off x="6991914" y="2226863"/>
                <a:ext cx="129240" cy="154800"/>
              </p14:xfrm>
            </p:contentPart>
          </mc:Choice>
          <mc:Fallback xmlns="">
            <p:pic>
              <p:nvPicPr>
                <p:cNvPr id="56" name="Ink 55">
                  <a:extLst>
                    <a:ext uri="{FF2B5EF4-FFF2-40B4-BE49-F238E27FC236}">
                      <a16:creationId xmlns:a16="http://schemas.microsoft.com/office/drawing/2014/main" id="{E79A9B0F-2967-0B5A-3A26-64D597CA273A}"/>
                    </a:ext>
                  </a:extLst>
                </p:cNvPr>
                <p:cNvPicPr/>
                <p:nvPr/>
              </p:nvPicPr>
              <p:blipFill>
                <a:blip r:embed="rId166"/>
                <a:stretch>
                  <a:fillRect/>
                </a:stretch>
              </p:blipFill>
              <p:spPr>
                <a:xfrm>
                  <a:off x="6983274" y="2217863"/>
                  <a:ext cx="146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7" name="Ink 56">
                  <a:extLst>
                    <a:ext uri="{FF2B5EF4-FFF2-40B4-BE49-F238E27FC236}">
                      <a16:creationId xmlns:a16="http://schemas.microsoft.com/office/drawing/2014/main" id="{C429FE69-AEB0-4C8B-BE77-534054731B7B}"/>
                    </a:ext>
                  </a:extLst>
                </p14:cNvPr>
                <p14:cNvContentPartPr/>
                <p14:nvPr/>
              </p14:nvContentPartPr>
              <p14:xfrm>
                <a:off x="6975354" y="2229023"/>
                <a:ext cx="145080" cy="97200"/>
              </p14:xfrm>
            </p:contentPart>
          </mc:Choice>
          <mc:Fallback xmlns="">
            <p:pic>
              <p:nvPicPr>
                <p:cNvPr id="57" name="Ink 56">
                  <a:extLst>
                    <a:ext uri="{FF2B5EF4-FFF2-40B4-BE49-F238E27FC236}">
                      <a16:creationId xmlns:a16="http://schemas.microsoft.com/office/drawing/2014/main" id="{C429FE69-AEB0-4C8B-BE77-534054731B7B}"/>
                    </a:ext>
                  </a:extLst>
                </p:cNvPr>
                <p:cNvPicPr/>
                <p:nvPr/>
              </p:nvPicPr>
              <p:blipFill>
                <a:blip r:embed="rId168"/>
                <a:stretch>
                  <a:fillRect/>
                </a:stretch>
              </p:blipFill>
              <p:spPr>
                <a:xfrm>
                  <a:off x="6966714" y="2220023"/>
                  <a:ext cx="162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8" name="Ink 57">
                  <a:extLst>
                    <a:ext uri="{FF2B5EF4-FFF2-40B4-BE49-F238E27FC236}">
                      <a16:creationId xmlns:a16="http://schemas.microsoft.com/office/drawing/2014/main" id="{2E834F17-6ACE-1235-4E21-EE888371C081}"/>
                    </a:ext>
                  </a:extLst>
                </p14:cNvPr>
                <p14:cNvContentPartPr/>
                <p14:nvPr/>
              </p14:nvContentPartPr>
              <p14:xfrm>
                <a:off x="7157514" y="2251343"/>
                <a:ext cx="14400" cy="119880"/>
              </p14:xfrm>
            </p:contentPart>
          </mc:Choice>
          <mc:Fallback xmlns="">
            <p:pic>
              <p:nvPicPr>
                <p:cNvPr id="58" name="Ink 57">
                  <a:extLst>
                    <a:ext uri="{FF2B5EF4-FFF2-40B4-BE49-F238E27FC236}">
                      <a16:creationId xmlns:a16="http://schemas.microsoft.com/office/drawing/2014/main" id="{2E834F17-6ACE-1235-4E21-EE888371C081}"/>
                    </a:ext>
                  </a:extLst>
                </p:cNvPr>
                <p:cNvPicPr/>
                <p:nvPr/>
              </p:nvPicPr>
              <p:blipFill>
                <a:blip r:embed="rId170"/>
                <a:stretch>
                  <a:fillRect/>
                </a:stretch>
              </p:blipFill>
              <p:spPr>
                <a:xfrm>
                  <a:off x="7148514" y="2242343"/>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9" name="Ink 58">
                  <a:extLst>
                    <a:ext uri="{FF2B5EF4-FFF2-40B4-BE49-F238E27FC236}">
                      <a16:creationId xmlns:a16="http://schemas.microsoft.com/office/drawing/2014/main" id="{32A5EBB2-FDBA-7B2F-5D2C-E83758DD8541}"/>
                    </a:ext>
                  </a:extLst>
                </p14:cNvPr>
                <p14:cNvContentPartPr/>
                <p14:nvPr/>
              </p14:nvContentPartPr>
              <p14:xfrm>
                <a:off x="7108554" y="2233343"/>
                <a:ext cx="181440" cy="132480"/>
              </p14:xfrm>
            </p:contentPart>
          </mc:Choice>
          <mc:Fallback xmlns="">
            <p:pic>
              <p:nvPicPr>
                <p:cNvPr id="59" name="Ink 58">
                  <a:extLst>
                    <a:ext uri="{FF2B5EF4-FFF2-40B4-BE49-F238E27FC236}">
                      <a16:creationId xmlns:a16="http://schemas.microsoft.com/office/drawing/2014/main" id="{32A5EBB2-FDBA-7B2F-5D2C-E83758DD8541}"/>
                    </a:ext>
                  </a:extLst>
                </p:cNvPr>
                <p:cNvPicPr/>
                <p:nvPr/>
              </p:nvPicPr>
              <p:blipFill>
                <a:blip r:embed="rId172"/>
                <a:stretch>
                  <a:fillRect/>
                </a:stretch>
              </p:blipFill>
              <p:spPr>
                <a:xfrm>
                  <a:off x="7099554" y="2224703"/>
                  <a:ext cx="199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1" name="Ink 60">
                  <a:extLst>
                    <a:ext uri="{FF2B5EF4-FFF2-40B4-BE49-F238E27FC236}">
                      <a16:creationId xmlns:a16="http://schemas.microsoft.com/office/drawing/2014/main" id="{EE61B0B1-AF79-5EB0-ED39-9BC03674340D}"/>
                    </a:ext>
                  </a:extLst>
                </p14:cNvPr>
                <p14:cNvContentPartPr/>
                <p14:nvPr/>
              </p14:nvContentPartPr>
              <p14:xfrm>
                <a:off x="5757834" y="2032103"/>
                <a:ext cx="1653840" cy="47160"/>
              </p14:xfrm>
            </p:contentPart>
          </mc:Choice>
          <mc:Fallback xmlns="">
            <p:pic>
              <p:nvPicPr>
                <p:cNvPr id="61" name="Ink 60">
                  <a:extLst>
                    <a:ext uri="{FF2B5EF4-FFF2-40B4-BE49-F238E27FC236}">
                      <a16:creationId xmlns:a16="http://schemas.microsoft.com/office/drawing/2014/main" id="{EE61B0B1-AF79-5EB0-ED39-9BC03674340D}"/>
                    </a:ext>
                  </a:extLst>
                </p:cNvPr>
                <p:cNvPicPr/>
                <p:nvPr/>
              </p:nvPicPr>
              <p:blipFill>
                <a:blip r:embed="rId174"/>
                <a:stretch>
                  <a:fillRect/>
                </a:stretch>
              </p:blipFill>
              <p:spPr>
                <a:xfrm>
                  <a:off x="5749194" y="2023103"/>
                  <a:ext cx="1671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2" name="Ink 61">
                  <a:extLst>
                    <a:ext uri="{FF2B5EF4-FFF2-40B4-BE49-F238E27FC236}">
                      <a16:creationId xmlns:a16="http://schemas.microsoft.com/office/drawing/2014/main" id="{035AF7E9-5B00-C158-90E4-2BC19777F7DB}"/>
                    </a:ext>
                  </a:extLst>
                </p14:cNvPr>
                <p14:cNvContentPartPr/>
                <p14:nvPr/>
              </p14:nvContentPartPr>
              <p14:xfrm>
                <a:off x="7380714" y="2123183"/>
                <a:ext cx="54720" cy="432360"/>
              </p14:xfrm>
            </p:contentPart>
          </mc:Choice>
          <mc:Fallback xmlns="">
            <p:pic>
              <p:nvPicPr>
                <p:cNvPr id="62" name="Ink 61">
                  <a:extLst>
                    <a:ext uri="{FF2B5EF4-FFF2-40B4-BE49-F238E27FC236}">
                      <a16:creationId xmlns:a16="http://schemas.microsoft.com/office/drawing/2014/main" id="{035AF7E9-5B00-C158-90E4-2BC19777F7DB}"/>
                    </a:ext>
                  </a:extLst>
                </p:cNvPr>
                <p:cNvPicPr/>
                <p:nvPr/>
              </p:nvPicPr>
              <p:blipFill>
                <a:blip r:embed="rId176"/>
                <a:stretch>
                  <a:fillRect/>
                </a:stretch>
              </p:blipFill>
              <p:spPr>
                <a:xfrm>
                  <a:off x="7371714" y="2114543"/>
                  <a:ext cx="723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3" name="Ink 62">
                  <a:extLst>
                    <a:ext uri="{FF2B5EF4-FFF2-40B4-BE49-F238E27FC236}">
                      <a16:creationId xmlns:a16="http://schemas.microsoft.com/office/drawing/2014/main" id="{8485609E-1C7F-50E0-F025-3EDFA58659F4}"/>
                    </a:ext>
                  </a:extLst>
                </p14:cNvPr>
                <p14:cNvContentPartPr/>
                <p14:nvPr/>
              </p14:nvContentPartPr>
              <p14:xfrm>
                <a:off x="5830554" y="2542223"/>
                <a:ext cx="1710720" cy="72720"/>
              </p14:xfrm>
            </p:contentPart>
          </mc:Choice>
          <mc:Fallback xmlns="">
            <p:pic>
              <p:nvPicPr>
                <p:cNvPr id="63" name="Ink 62">
                  <a:extLst>
                    <a:ext uri="{FF2B5EF4-FFF2-40B4-BE49-F238E27FC236}">
                      <a16:creationId xmlns:a16="http://schemas.microsoft.com/office/drawing/2014/main" id="{8485609E-1C7F-50E0-F025-3EDFA58659F4}"/>
                    </a:ext>
                  </a:extLst>
                </p:cNvPr>
                <p:cNvPicPr/>
                <p:nvPr/>
              </p:nvPicPr>
              <p:blipFill>
                <a:blip r:embed="rId178"/>
                <a:stretch>
                  <a:fillRect/>
                </a:stretch>
              </p:blipFill>
              <p:spPr>
                <a:xfrm>
                  <a:off x="5821554" y="2533223"/>
                  <a:ext cx="1728360" cy="90360"/>
                </a:xfrm>
                <a:prstGeom prst="rect">
                  <a:avLst/>
                </a:prstGeom>
              </p:spPr>
            </p:pic>
          </mc:Fallback>
        </mc:AlternateContent>
      </p:grpSp>
      <p:grpSp>
        <p:nvGrpSpPr>
          <p:cNvPr id="194" name="Group 193">
            <a:extLst>
              <a:ext uri="{FF2B5EF4-FFF2-40B4-BE49-F238E27FC236}">
                <a16:creationId xmlns:a16="http://schemas.microsoft.com/office/drawing/2014/main" id="{5E3AE854-41CA-C6C0-7B99-FC1E178D65CD}"/>
              </a:ext>
            </a:extLst>
          </p:cNvPr>
          <p:cNvGrpSpPr/>
          <p:nvPr/>
        </p:nvGrpSpPr>
        <p:grpSpPr>
          <a:xfrm>
            <a:off x="9584994" y="1842023"/>
            <a:ext cx="1860840" cy="800280"/>
            <a:chOff x="9584994" y="1842023"/>
            <a:chExt cx="1860840" cy="800280"/>
          </a:xfrm>
        </p:grpSpPr>
        <mc:AlternateContent xmlns:mc="http://schemas.openxmlformats.org/markup-compatibility/2006" xmlns:p14="http://schemas.microsoft.com/office/powerpoint/2010/main">
          <mc:Choice Requires="p14">
            <p:contentPart p14:bwMode="auto" r:id="rId179">
              <p14:nvContentPartPr>
                <p14:cNvPr id="129" name="Ink 128">
                  <a:extLst>
                    <a:ext uri="{FF2B5EF4-FFF2-40B4-BE49-F238E27FC236}">
                      <a16:creationId xmlns:a16="http://schemas.microsoft.com/office/drawing/2014/main" id="{CE6A0D76-10A6-2BC2-B618-CCE15031A9F3}"/>
                    </a:ext>
                  </a:extLst>
                </p14:cNvPr>
                <p14:cNvContentPartPr/>
                <p14:nvPr/>
              </p14:nvContentPartPr>
              <p14:xfrm>
                <a:off x="9715674" y="1976663"/>
                <a:ext cx="100080" cy="212400"/>
              </p14:xfrm>
            </p:contentPart>
          </mc:Choice>
          <mc:Fallback xmlns="">
            <p:pic>
              <p:nvPicPr>
                <p:cNvPr id="129" name="Ink 128">
                  <a:extLst>
                    <a:ext uri="{FF2B5EF4-FFF2-40B4-BE49-F238E27FC236}">
                      <a16:creationId xmlns:a16="http://schemas.microsoft.com/office/drawing/2014/main" id="{CE6A0D76-10A6-2BC2-B618-CCE15031A9F3}"/>
                    </a:ext>
                  </a:extLst>
                </p:cNvPr>
                <p:cNvPicPr/>
                <p:nvPr/>
              </p:nvPicPr>
              <p:blipFill>
                <a:blip r:embed="rId180"/>
                <a:stretch>
                  <a:fillRect/>
                </a:stretch>
              </p:blipFill>
              <p:spPr>
                <a:xfrm>
                  <a:off x="9706674" y="1968023"/>
                  <a:ext cx="117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0" name="Ink 129">
                  <a:extLst>
                    <a:ext uri="{FF2B5EF4-FFF2-40B4-BE49-F238E27FC236}">
                      <a16:creationId xmlns:a16="http://schemas.microsoft.com/office/drawing/2014/main" id="{5A3937A7-496D-99CE-E43E-6F459E8A9D2F}"/>
                    </a:ext>
                  </a:extLst>
                </p14:cNvPr>
                <p14:cNvContentPartPr/>
                <p14:nvPr/>
              </p14:nvContentPartPr>
              <p14:xfrm>
                <a:off x="9883794" y="2037503"/>
                <a:ext cx="96840" cy="144360"/>
              </p14:xfrm>
            </p:contentPart>
          </mc:Choice>
          <mc:Fallback xmlns="">
            <p:pic>
              <p:nvPicPr>
                <p:cNvPr id="130" name="Ink 129">
                  <a:extLst>
                    <a:ext uri="{FF2B5EF4-FFF2-40B4-BE49-F238E27FC236}">
                      <a16:creationId xmlns:a16="http://schemas.microsoft.com/office/drawing/2014/main" id="{5A3937A7-496D-99CE-E43E-6F459E8A9D2F}"/>
                    </a:ext>
                  </a:extLst>
                </p:cNvPr>
                <p:cNvPicPr/>
                <p:nvPr/>
              </p:nvPicPr>
              <p:blipFill>
                <a:blip r:embed="rId182"/>
                <a:stretch>
                  <a:fillRect/>
                </a:stretch>
              </p:blipFill>
              <p:spPr>
                <a:xfrm>
                  <a:off x="9874794" y="2028503"/>
                  <a:ext cx="114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1" name="Ink 130">
                  <a:extLst>
                    <a:ext uri="{FF2B5EF4-FFF2-40B4-BE49-F238E27FC236}">
                      <a16:creationId xmlns:a16="http://schemas.microsoft.com/office/drawing/2014/main" id="{F3D5106F-77BD-1C24-64A5-818A0C5A3DFC}"/>
                    </a:ext>
                  </a:extLst>
                </p14:cNvPr>
                <p14:cNvContentPartPr/>
                <p14:nvPr/>
              </p14:nvContentPartPr>
              <p14:xfrm>
                <a:off x="9849594" y="2133983"/>
                <a:ext cx="136440" cy="14400"/>
              </p14:xfrm>
            </p:contentPart>
          </mc:Choice>
          <mc:Fallback xmlns="">
            <p:pic>
              <p:nvPicPr>
                <p:cNvPr id="131" name="Ink 130">
                  <a:extLst>
                    <a:ext uri="{FF2B5EF4-FFF2-40B4-BE49-F238E27FC236}">
                      <a16:creationId xmlns:a16="http://schemas.microsoft.com/office/drawing/2014/main" id="{F3D5106F-77BD-1C24-64A5-818A0C5A3DFC}"/>
                    </a:ext>
                  </a:extLst>
                </p:cNvPr>
                <p:cNvPicPr/>
                <p:nvPr/>
              </p:nvPicPr>
              <p:blipFill>
                <a:blip r:embed="rId184"/>
                <a:stretch>
                  <a:fillRect/>
                </a:stretch>
              </p:blipFill>
              <p:spPr>
                <a:xfrm>
                  <a:off x="9840594" y="2124983"/>
                  <a:ext cx="154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2" name="Ink 131">
                  <a:extLst>
                    <a:ext uri="{FF2B5EF4-FFF2-40B4-BE49-F238E27FC236}">
                      <a16:creationId xmlns:a16="http://schemas.microsoft.com/office/drawing/2014/main" id="{4F5ADD11-6868-D36C-7935-734D103FC229}"/>
                    </a:ext>
                  </a:extLst>
                </p14:cNvPr>
                <p14:cNvContentPartPr/>
                <p14:nvPr/>
              </p14:nvContentPartPr>
              <p14:xfrm>
                <a:off x="10017714" y="2043623"/>
                <a:ext cx="117360" cy="134280"/>
              </p14:xfrm>
            </p:contentPart>
          </mc:Choice>
          <mc:Fallback xmlns="">
            <p:pic>
              <p:nvPicPr>
                <p:cNvPr id="132" name="Ink 131">
                  <a:extLst>
                    <a:ext uri="{FF2B5EF4-FFF2-40B4-BE49-F238E27FC236}">
                      <a16:creationId xmlns:a16="http://schemas.microsoft.com/office/drawing/2014/main" id="{4F5ADD11-6868-D36C-7935-734D103FC229}"/>
                    </a:ext>
                  </a:extLst>
                </p:cNvPr>
                <p:cNvPicPr/>
                <p:nvPr/>
              </p:nvPicPr>
              <p:blipFill>
                <a:blip r:embed="rId186"/>
                <a:stretch>
                  <a:fillRect/>
                </a:stretch>
              </p:blipFill>
              <p:spPr>
                <a:xfrm>
                  <a:off x="10009074" y="2034623"/>
                  <a:ext cx="135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4" name="Ink 133">
                  <a:extLst>
                    <a:ext uri="{FF2B5EF4-FFF2-40B4-BE49-F238E27FC236}">
                      <a16:creationId xmlns:a16="http://schemas.microsoft.com/office/drawing/2014/main" id="{2CAE80AF-ACC8-7F32-748F-3C6F05C3C1AC}"/>
                    </a:ext>
                  </a:extLst>
                </p14:cNvPr>
                <p14:cNvContentPartPr/>
                <p14:nvPr/>
              </p14:nvContentPartPr>
              <p14:xfrm>
                <a:off x="10096194" y="2034983"/>
                <a:ext cx="147960" cy="133200"/>
              </p14:xfrm>
            </p:contentPart>
          </mc:Choice>
          <mc:Fallback xmlns="">
            <p:pic>
              <p:nvPicPr>
                <p:cNvPr id="134" name="Ink 133">
                  <a:extLst>
                    <a:ext uri="{FF2B5EF4-FFF2-40B4-BE49-F238E27FC236}">
                      <a16:creationId xmlns:a16="http://schemas.microsoft.com/office/drawing/2014/main" id="{2CAE80AF-ACC8-7F32-748F-3C6F05C3C1AC}"/>
                    </a:ext>
                  </a:extLst>
                </p:cNvPr>
                <p:cNvPicPr/>
                <p:nvPr/>
              </p:nvPicPr>
              <p:blipFill>
                <a:blip r:embed="rId188"/>
                <a:stretch>
                  <a:fillRect/>
                </a:stretch>
              </p:blipFill>
              <p:spPr>
                <a:xfrm>
                  <a:off x="10087554" y="2026343"/>
                  <a:ext cx="165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5" name="Ink 134">
                  <a:extLst>
                    <a:ext uri="{FF2B5EF4-FFF2-40B4-BE49-F238E27FC236}">
                      <a16:creationId xmlns:a16="http://schemas.microsoft.com/office/drawing/2014/main" id="{A10A0D71-9FD0-248F-4F18-FEC004CC0091}"/>
                    </a:ext>
                  </a:extLst>
                </p14:cNvPr>
                <p14:cNvContentPartPr/>
                <p14:nvPr/>
              </p14:nvContentPartPr>
              <p14:xfrm>
                <a:off x="10254594" y="2043623"/>
                <a:ext cx="90360" cy="126000"/>
              </p14:xfrm>
            </p:contentPart>
          </mc:Choice>
          <mc:Fallback xmlns="">
            <p:pic>
              <p:nvPicPr>
                <p:cNvPr id="135" name="Ink 134">
                  <a:extLst>
                    <a:ext uri="{FF2B5EF4-FFF2-40B4-BE49-F238E27FC236}">
                      <a16:creationId xmlns:a16="http://schemas.microsoft.com/office/drawing/2014/main" id="{A10A0D71-9FD0-248F-4F18-FEC004CC0091}"/>
                    </a:ext>
                  </a:extLst>
                </p:cNvPr>
                <p:cNvPicPr/>
                <p:nvPr/>
              </p:nvPicPr>
              <p:blipFill>
                <a:blip r:embed="rId190"/>
                <a:stretch>
                  <a:fillRect/>
                </a:stretch>
              </p:blipFill>
              <p:spPr>
                <a:xfrm>
                  <a:off x="10245954" y="2034623"/>
                  <a:ext cx="10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6" name="Ink 135">
                  <a:extLst>
                    <a:ext uri="{FF2B5EF4-FFF2-40B4-BE49-F238E27FC236}">
                      <a16:creationId xmlns:a16="http://schemas.microsoft.com/office/drawing/2014/main" id="{21817CAF-FF33-3236-0BEF-2F8F4CDD6CF5}"/>
                    </a:ext>
                  </a:extLst>
                </p14:cNvPr>
                <p14:cNvContentPartPr/>
                <p14:nvPr/>
              </p14:nvContentPartPr>
              <p14:xfrm>
                <a:off x="10450794" y="1990343"/>
                <a:ext cx="145800" cy="155160"/>
              </p14:xfrm>
            </p:contentPart>
          </mc:Choice>
          <mc:Fallback xmlns="">
            <p:pic>
              <p:nvPicPr>
                <p:cNvPr id="136" name="Ink 135">
                  <a:extLst>
                    <a:ext uri="{FF2B5EF4-FFF2-40B4-BE49-F238E27FC236}">
                      <a16:creationId xmlns:a16="http://schemas.microsoft.com/office/drawing/2014/main" id="{21817CAF-FF33-3236-0BEF-2F8F4CDD6CF5}"/>
                    </a:ext>
                  </a:extLst>
                </p:cNvPr>
                <p:cNvPicPr/>
                <p:nvPr/>
              </p:nvPicPr>
              <p:blipFill>
                <a:blip r:embed="rId192"/>
                <a:stretch>
                  <a:fillRect/>
                </a:stretch>
              </p:blipFill>
              <p:spPr>
                <a:xfrm>
                  <a:off x="10441794" y="1981343"/>
                  <a:ext cx="163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7" name="Ink 136">
                  <a:extLst>
                    <a:ext uri="{FF2B5EF4-FFF2-40B4-BE49-F238E27FC236}">
                      <a16:creationId xmlns:a16="http://schemas.microsoft.com/office/drawing/2014/main" id="{224ED947-6090-BB1E-11C1-D99A34274FD2}"/>
                    </a:ext>
                  </a:extLst>
                </p14:cNvPr>
                <p14:cNvContentPartPr/>
                <p14:nvPr/>
              </p14:nvContentPartPr>
              <p14:xfrm>
                <a:off x="10647354" y="2031383"/>
                <a:ext cx="11880" cy="125640"/>
              </p14:xfrm>
            </p:contentPart>
          </mc:Choice>
          <mc:Fallback xmlns="">
            <p:pic>
              <p:nvPicPr>
                <p:cNvPr id="137" name="Ink 136">
                  <a:extLst>
                    <a:ext uri="{FF2B5EF4-FFF2-40B4-BE49-F238E27FC236}">
                      <a16:creationId xmlns:a16="http://schemas.microsoft.com/office/drawing/2014/main" id="{224ED947-6090-BB1E-11C1-D99A34274FD2}"/>
                    </a:ext>
                  </a:extLst>
                </p:cNvPr>
                <p:cNvPicPr/>
                <p:nvPr/>
              </p:nvPicPr>
              <p:blipFill>
                <a:blip r:embed="rId194"/>
                <a:stretch>
                  <a:fillRect/>
                </a:stretch>
              </p:blipFill>
              <p:spPr>
                <a:xfrm>
                  <a:off x="10638354" y="2022383"/>
                  <a:ext cx="29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8" name="Ink 137">
                  <a:extLst>
                    <a:ext uri="{FF2B5EF4-FFF2-40B4-BE49-F238E27FC236}">
                      <a16:creationId xmlns:a16="http://schemas.microsoft.com/office/drawing/2014/main" id="{7BF090DA-74E4-BC20-8A92-E3FA284248CE}"/>
                    </a:ext>
                  </a:extLst>
                </p14:cNvPr>
                <p14:cNvContentPartPr/>
                <p14:nvPr/>
              </p14:nvContentPartPr>
              <p14:xfrm>
                <a:off x="10619274" y="2031743"/>
                <a:ext cx="163080" cy="129960"/>
              </p14:xfrm>
            </p:contentPart>
          </mc:Choice>
          <mc:Fallback xmlns="">
            <p:pic>
              <p:nvPicPr>
                <p:cNvPr id="138" name="Ink 137">
                  <a:extLst>
                    <a:ext uri="{FF2B5EF4-FFF2-40B4-BE49-F238E27FC236}">
                      <a16:creationId xmlns:a16="http://schemas.microsoft.com/office/drawing/2014/main" id="{7BF090DA-74E4-BC20-8A92-E3FA284248CE}"/>
                    </a:ext>
                  </a:extLst>
                </p:cNvPr>
                <p:cNvPicPr/>
                <p:nvPr/>
              </p:nvPicPr>
              <p:blipFill>
                <a:blip r:embed="rId196"/>
                <a:stretch>
                  <a:fillRect/>
                </a:stretch>
              </p:blipFill>
              <p:spPr>
                <a:xfrm>
                  <a:off x="10610634" y="2023103"/>
                  <a:ext cx="180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9" name="Ink 138">
                  <a:extLst>
                    <a:ext uri="{FF2B5EF4-FFF2-40B4-BE49-F238E27FC236}">
                      <a16:creationId xmlns:a16="http://schemas.microsoft.com/office/drawing/2014/main" id="{4F6FEDA6-ED80-7B07-EEC8-9F60F6C8F3AF}"/>
                    </a:ext>
                  </a:extLst>
                </p14:cNvPr>
                <p14:cNvContentPartPr/>
                <p14:nvPr/>
              </p14:nvContentPartPr>
              <p14:xfrm>
                <a:off x="10816554" y="2037503"/>
                <a:ext cx="7560" cy="112320"/>
              </p14:xfrm>
            </p:contentPart>
          </mc:Choice>
          <mc:Fallback xmlns="">
            <p:pic>
              <p:nvPicPr>
                <p:cNvPr id="139" name="Ink 138">
                  <a:extLst>
                    <a:ext uri="{FF2B5EF4-FFF2-40B4-BE49-F238E27FC236}">
                      <a16:creationId xmlns:a16="http://schemas.microsoft.com/office/drawing/2014/main" id="{4F6FEDA6-ED80-7B07-EEC8-9F60F6C8F3AF}"/>
                    </a:ext>
                  </a:extLst>
                </p:cNvPr>
                <p:cNvPicPr/>
                <p:nvPr/>
              </p:nvPicPr>
              <p:blipFill>
                <a:blip r:embed="rId198"/>
                <a:stretch>
                  <a:fillRect/>
                </a:stretch>
              </p:blipFill>
              <p:spPr>
                <a:xfrm>
                  <a:off x="10807914" y="2028863"/>
                  <a:ext cx="25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0" name="Ink 139">
                  <a:extLst>
                    <a:ext uri="{FF2B5EF4-FFF2-40B4-BE49-F238E27FC236}">
                      <a16:creationId xmlns:a16="http://schemas.microsoft.com/office/drawing/2014/main" id="{28E6E4F4-3FC0-1EA2-73B1-F2594CDF2534}"/>
                    </a:ext>
                  </a:extLst>
                </p14:cNvPr>
                <p14:cNvContentPartPr/>
                <p14:nvPr/>
              </p14:nvContentPartPr>
              <p14:xfrm>
                <a:off x="10751394" y="2011223"/>
                <a:ext cx="302040" cy="158760"/>
              </p14:xfrm>
            </p:contentPart>
          </mc:Choice>
          <mc:Fallback xmlns="">
            <p:pic>
              <p:nvPicPr>
                <p:cNvPr id="140" name="Ink 139">
                  <a:extLst>
                    <a:ext uri="{FF2B5EF4-FFF2-40B4-BE49-F238E27FC236}">
                      <a16:creationId xmlns:a16="http://schemas.microsoft.com/office/drawing/2014/main" id="{28E6E4F4-3FC0-1EA2-73B1-F2594CDF2534}"/>
                    </a:ext>
                  </a:extLst>
                </p:cNvPr>
                <p:cNvPicPr/>
                <p:nvPr/>
              </p:nvPicPr>
              <p:blipFill>
                <a:blip r:embed="rId200"/>
                <a:stretch>
                  <a:fillRect/>
                </a:stretch>
              </p:blipFill>
              <p:spPr>
                <a:xfrm>
                  <a:off x="10742394" y="2002583"/>
                  <a:ext cx="319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1" name="Ink 140">
                  <a:extLst>
                    <a:ext uri="{FF2B5EF4-FFF2-40B4-BE49-F238E27FC236}">
                      <a16:creationId xmlns:a16="http://schemas.microsoft.com/office/drawing/2014/main" id="{D84CF25E-C7AA-E14D-2AD2-27BEF0BDF48A}"/>
                    </a:ext>
                  </a:extLst>
                </p14:cNvPr>
                <p14:cNvContentPartPr/>
                <p14:nvPr/>
              </p14:nvContentPartPr>
              <p14:xfrm>
                <a:off x="10935354" y="2009783"/>
                <a:ext cx="151560" cy="138600"/>
              </p14:xfrm>
            </p:contentPart>
          </mc:Choice>
          <mc:Fallback xmlns="">
            <p:pic>
              <p:nvPicPr>
                <p:cNvPr id="141" name="Ink 140">
                  <a:extLst>
                    <a:ext uri="{FF2B5EF4-FFF2-40B4-BE49-F238E27FC236}">
                      <a16:creationId xmlns:a16="http://schemas.microsoft.com/office/drawing/2014/main" id="{D84CF25E-C7AA-E14D-2AD2-27BEF0BDF48A}"/>
                    </a:ext>
                  </a:extLst>
                </p:cNvPr>
                <p:cNvPicPr/>
                <p:nvPr/>
              </p:nvPicPr>
              <p:blipFill>
                <a:blip r:embed="rId202"/>
                <a:stretch>
                  <a:fillRect/>
                </a:stretch>
              </p:blipFill>
              <p:spPr>
                <a:xfrm>
                  <a:off x="10926354" y="2001143"/>
                  <a:ext cx="1692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2" name="Ink 141">
                  <a:extLst>
                    <a:ext uri="{FF2B5EF4-FFF2-40B4-BE49-F238E27FC236}">
                      <a16:creationId xmlns:a16="http://schemas.microsoft.com/office/drawing/2014/main" id="{003A2A8E-5B2C-20CA-C3B4-25969C2A2E5B}"/>
                    </a:ext>
                  </a:extLst>
                </p14:cNvPr>
                <p14:cNvContentPartPr/>
                <p14:nvPr/>
              </p14:nvContentPartPr>
              <p14:xfrm>
                <a:off x="11050914" y="2023463"/>
                <a:ext cx="179280" cy="147960"/>
              </p14:xfrm>
            </p:contentPart>
          </mc:Choice>
          <mc:Fallback xmlns="">
            <p:pic>
              <p:nvPicPr>
                <p:cNvPr id="142" name="Ink 141">
                  <a:extLst>
                    <a:ext uri="{FF2B5EF4-FFF2-40B4-BE49-F238E27FC236}">
                      <a16:creationId xmlns:a16="http://schemas.microsoft.com/office/drawing/2014/main" id="{003A2A8E-5B2C-20CA-C3B4-25969C2A2E5B}"/>
                    </a:ext>
                  </a:extLst>
                </p:cNvPr>
                <p:cNvPicPr/>
                <p:nvPr/>
              </p:nvPicPr>
              <p:blipFill>
                <a:blip r:embed="rId204"/>
                <a:stretch>
                  <a:fillRect/>
                </a:stretch>
              </p:blipFill>
              <p:spPr>
                <a:xfrm>
                  <a:off x="11042274" y="2014823"/>
                  <a:ext cx="1969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4" name="Ink 143">
                  <a:extLst>
                    <a:ext uri="{FF2B5EF4-FFF2-40B4-BE49-F238E27FC236}">
                      <a16:creationId xmlns:a16="http://schemas.microsoft.com/office/drawing/2014/main" id="{6A03DAC4-0E1E-9BB2-647C-4C27F3455DE8}"/>
                    </a:ext>
                  </a:extLst>
                </p14:cNvPr>
                <p14:cNvContentPartPr/>
                <p14:nvPr/>
              </p14:nvContentPartPr>
              <p14:xfrm>
                <a:off x="9971274" y="2362943"/>
                <a:ext cx="12240" cy="78840"/>
              </p14:xfrm>
            </p:contentPart>
          </mc:Choice>
          <mc:Fallback xmlns="">
            <p:pic>
              <p:nvPicPr>
                <p:cNvPr id="144" name="Ink 143">
                  <a:extLst>
                    <a:ext uri="{FF2B5EF4-FFF2-40B4-BE49-F238E27FC236}">
                      <a16:creationId xmlns:a16="http://schemas.microsoft.com/office/drawing/2014/main" id="{6A03DAC4-0E1E-9BB2-647C-4C27F3455DE8}"/>
                    </a:ext>
                  </a:extLst>
                </p:cNvPr>
                <p:cNvPicPr/>
                <p:nvPr/>
              </p:nvPicPr>
              <p:blipFill>
                <a:blip r:embed="rId206"/>
                <a:stretch>
                  <a:fillRect/>
                </a:stretch>
              </p:blipFill>
              <p:spPr>
                <a:xfrm>
                  <a:off x="9962634" y="2354303"/>
                  <a:ext cx="29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5" name="Ink 144">
                  <a:extLst>
                    <a:ext uri="{FF2B5EF4-FFF2-40B4-BE49-F238E27FC236}">
                      <a16:creationId xmlns:a16="http://schemas.microsoft.com/office/drawing/2014/main" id="{C7335B9C-4361-ECD9-8217-AD679B9B55FE}"/>
                    </a:ext>
                  </a:extLst>
                </p14:cNvPr>
                <p14:cNvContentPartPr/>
                <p14:nvPr/>
              </p14:nvContentPartPr>
              <p14:xfrm>
                <a:off x="9919074" y="2324423"/>
                <a:ext cx="136800" cy="140400"/>
              </p14:xfrm>
            </p:contentPart>
          </mc:Choice>
          <mc:Fallback xmlns="">
            <p:pic>
              <p:nvPicPr>
                <p:cNvPr id="145" name="Ink 144">
                  <a:extLst>
                    <a:ext uri="{FF2B5EF4-FFF2-40B4-BE49-F238E27FC236}">
                      <a16:creationId xmlns:a16="http://schemas.microsoft.com/office/drawing/2014/main" id="{C7335B9C-4361-ECD9-8217-AD679B9B55FE}"/>
                    </a:ext>
                  </a:extLst>
                </p:cNvPr>
                <p:cNvPicPr/>
                <p:nvPr/>
              </p:nvPicPr>
              <p:blipFill>
                <a:blip r:embed="rId208"/>
                <a:stretch>
                  <a:fillRect/>
                </a:stretch>
              </p:blipFill>
              <p:spPr>
                <a:xfrm>
                  <a:off x="9910434" y="2315423"/>
                  <a:ext cx="154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6" name="Ink 145">
                  <a:extLst>
                    <a:ext uri="{FF2B5EF4-FFF2-40B4-BE49-F238E27FC236}">
                      <a16:creationId xmlns:a16="http://schemas.microsoft.com/office/drawing/2014/main" id="{FAD01D57-B85E-1087-69D0-31C6DA222C95}"/>
                    </a:ext>
                  </a:extLst>
                </p14:cNvPr>
                <p14:cNvContentPartPr/>
                <p14:nvPr/>
              </p14:nvContentPartPr>
              <p14:xfrm>
                <a:off x="10080714" y="2347823"/>
                <a:ext cx="106920" cy="109800"/>
              </p14:xfrm>
            </p:contentPart>
          </mc:Choice>
          <mc:Fallback xmlns="">
            <p:pic>
              <p:nvPicPr>
                <p:cNvPr id="146" name="Ink 145">
                  <a:extLst>
                    <a:ext uri="{FF2B5EF4-FFF2-40B4-BE49-F238E27FC236}">
                      <a16:creationId xmlns:a16="http://schemas.microsoft.com/office/drawing/2014/main" id="{FAD01D57-B85E-1087-69D0-31C6DA222C95}"/>
                    </a:ext>
                  </a:extLst>
                </p:cNvPr>
                <p:cNvPicPr/>
                <p:nvPr/>
              </p:nvPicPr>
              <p:blipFill>
                <a:blip r:embed="rId210"/>
                <a:stretch>
                  <a:fillRect/>
                </a:stretch>
              </p:blipFill>
              <p:spPr>
                <a:xfrm>
                  <a:off x="10072074" y="2339183"/>
                  <a:ext cx="124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7" name="Ink 146">
                  <a:extLst>
                    <a:ext uri="{FF2B5EF4-FFF2-40B4-BE49-F238E27FC236}">
                      <a16:creationId xmlns:a16="http://schemas.microsoft.com/office/drawing/2014/main" id="{AB44D339-30F1-1033-3415-B23BE9DF541F}"/>
                    </a:ext>
                  </a:extLst>
                </p14:cNvPr>
                <p14:cNvContentPartPr/>
                <p14:nvPr/>
              </p14:nvContentPartPr>
              <p14:xfrm>
                <a:off x="10060554" y="2322623"/>
                <a:ext cx="140760" cy="77760"/>
              </p14:xfrm>
            </p:contentPart>
          </mc:Choice>
          <mc:Fallback xmlns="">
            <p:pic>
              <p:nvPicPr>
                <p:cNvPr id="147" name="Ink 146">
                  <a:extLst>
                    <a:ext uri="{FF2B5EF4-FFF2-40B4-BE49-F238E27FC236}">
                      <a16:creationId xmlns:a16="http://schemas.microsoft.com/office/drawing/2014/main" id="{AB44D339-30F1-1033-3415-B23BE9DF541F}"/>
                    </a:ext>
                  </a:extLst>
                </p:cNvPr>
                <p:cNvPicPr/>
                <p:nvPr/>
              </p:nvPicPr>
              <p:blipFill>
                <a:blip r:embed="rId212"/>
                <a:stretch>
                  <a:fillRect/>
                </a:stretch>
              </p:blipFill>
              <p:spPr>
                <a:xfrm>
                  <a:off x="10051554" y="2313983"/>
                  <a:ext cx="1584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8" name="Ink 147">
                  <a:extLst>
                    <a:ext uri="{FF2B5EF4-FFF2-40B4-BE49-F238E27FC236}">
                      <a16:creationId xmlns:a16="http://schemas.microsoft.com/office/drawing/2014/main" id="{4736C983-C28C-A10F-B2EF-C00061330469}"/>
                    </a:ext>
                  </a:extLst>
                </p14:cNvPr>
                <p14:cNvContentPartPr/>
                <p14:nvPr/>
              </p14:nvContentPartPr>
              <p14:xfrm>
                <a:off x="10192314" y="2323703"/>
                <a:ext cx="185760" cy="128520"/>
              </p14:xfrm>
            </p:contentPart>
          </mc:Choice>
          <mc:Fallback xmlns="">
            <p:pic>
              <p:nvPicPr>
                <p:cNvPr id="148" name="Ink 147">
                  <a:extLst>
                    <a:ext uri="{FF2B5EF4-FFF2-40B4-BE49-F238E27FC236}">
                      <a16:creationId xmlns:a16="http://schemas.microsoft.com/office/drawing/2014/main" id="{4736C983-C28C-A10F-B2EF-C00061330469}"/>
                    </a:ext>
                  </a:extLst>
                </p:cNvPr>
                <p:cNvPicPr/>
                <p:nvPr/>
              </p:nvPicPr>
              <p:blipFill>
                <a:blip r:embed="rId214"/>
                <a:stretch>
                  <a:fillRect/>
                </a:stretch>
              </p:blipFill>
              <p:spPr>
                <a:xfrm>
                  <a:off x="10183314" y="2314703"/>
                  <a:ext cx="2034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9" name="Ink 148">
                  <a:extLst>
                    <a:ext uri="{FF2B5EF4-FFF2-40B4-BE49-F238E27FC236}">
                      <a16:creationId xmlns:a16="http://schemas.microsoft.com/office/drawing/2014/main" id="{84C80160-63EA-EE25-F0A1-B6C3A7B97E56}"/>
                    </a:ext>
                  </a:extLst>
                </p14:cNvPr>
                <p14:cNvContentPartPr/>
                <p14:nvPr/>
              </p14:nvContentPartPr>
              <p14:xfrm>
                <a:off x="10354674" y="2312903"/>
                <a:ext cx="164160" cy="146520"/>
              </p14:xfrm>
            </p:contentPart>
          </mc:Choice>
          <mc:Fallback xmlns="">
            <p:pic>
              <p:nvPicPr>
                <p:cNvPr id="149" name="Ink 148">
                  <a:extLst>
                    <a:ext uri="{FF2B5EF4-FFF2-40B4-BE49-F238E27FC236}">
                      <a16:creationId xmlns:a16="http://schemas.microsoft.com/office/drawing/2014/main" id="{84C80160-63EA-EE25-F0A1-B6C3A7B97E56}"/>
                    </a:ext>
                  </a:extLst>
                </p:cNvPr>
                <p:cNvPicPr/>
                <p:nvPr/>
              </p:nvPicPr>
              <p:blipFill>
                <a:blip r:embed="rId216"/>
                <a:stretch>
                  <a:fillRect/>
                </a:stretch>
              </p:blipFill>
              <p:spPr>
                <a:xfrm>
                  <a:off x="10346034" y="2303903"/>
                  <a:ext cx="181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0" name="Ink 149">
                  <a:extLst>
                    <a:ext uri="{FF2B5EF4-FFF2-40B4-BE49-F238E27FC236}">
                      <a16:creationId xmlns:a16="http://schemas.microsoft.com/office/drawing/2014/main" id="{79B9C0D5-DBAB-51D7-950C-121CDE4466CF}"/>
                    </a:ext>
                  </a:extLst>
                </p14:cNvPr>
                <p14:cNvContentPartPr/>
                <p14:nvPr/>
              </p14:nvContentPartPr>
              <p14:xfrm>
                <a:off x="10335594" y="2338103"/>
                <a:ext cx="230400" cy="122400"/>
              </p14:xfrm>
            </p:contentPart>
          </mc:Choice>
          <mc:Fallback xmlns="">
            <p:pic>
              <p:nvPicPr>
                <p:cNvPr id="150" name="Ink 149">
                  <a:extLst>
                    <a:ext uri="{FF2B5EF4-FFF2-40B4-BE49-F238E27FC236}">
                      <a16:creationId xmlns:a16="http://schemas.microsoft.com/office/drawing/2014/main" id="{79B9C0D5-DBAB-51D7-950C-121CDE4466CF}"/>
                    </a:ext>
                  </a:extLst>
                </p:cNvPr>
                <p:cNvPicPr/>
                <p:nvPr/>
              </p:nvPicPr>
              <p:blipFill>
                <a:blip r:embed="rId218"/>
                <a:stretch>
                  <a:fillRect/>
                </a:stretch>
              </p:blipFill>
              <p:spPr>
                <a:xfrm>
                  <a:off x="10326594" y="2329463"/>
                  <a:ext cx="24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1" name="Ink 150">
                  <a:extLst>
                    <a:ext uri="{FF2B5EF4-FFF2-40B4-BE49-F238E27FC236}">
                      <a16:creationId xmlns:a16="http://schemas.microsoft.com/office/drawing/2014/main" id="{E9269DD5-8F06-FC39-867A-B06D7306B6AB}"/>
                    </a:ext>
                  </a:extLst>
                </p14:cNvPr>
                <p14:cNvContentPartPr/>
                <p14:nvPr/>
              </p14:nvContentPartPr>
              <p14:xfrm>
                <a:off x="10526754" y="2270783"/>
                <a:ext cx="230760" cy="212400"/>
              </p14:xfrm>
            </p:contentPart>
          </mc:Choice>
          <mc:Fallback xmlns="">
            <p:pic>
              <p:nvPicPr>
                <p:cNvPr id="151" name="Ink 150">
                  <a:extLst>
                    <a:ext uri="{FF2B5EF4-FFF2-40B4-BE49-F238E27FC236}">
                      <a16:creationId xmlns:a16="http://schemas.microsoft.com/office/drawing/2014/main" id="{E9269DD5-8F06-FC39-867A-B06D7306B6AB}"/>
                    </a:ext>
                  </a:extLst>
                </p:cNvPr>
                <p:cNvPicPr/>
                <p:nvPr/>
              </p:nvPicPr>
              <p:blipFill>
                <a:blip r:embed="rId220"/>
                <a:stretch>
                  <a:fillRect/>
                </a:stretch>
              </p:blipFill>
              <p:spPr>
                <a:xfrm>
                  <a:off x="10517754" y="2262143"/>
                  <a:ext cx="248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3" name="Ink 152">
                  <a:extLst>
                    <a:ext uri="{FF2B5EF4-FFF2-40B4-BE49-F238E27FC236}">
                      <a16:creationId xmlns:a16="http://schemas.microsoft.com/office/drawing/2014/main" id="{1805C3A3-896D-7C25-1E4B-21F50A07F5C1}"/>
                    </a:ext>
                  </a:extLst>
                </p14:cNvPr>
                <p14:cNvContentPartPr/>
                <p14:nvPr/>
              </p14:nvContentPartPr>
              <p14:xfrm>
                <a:off x="9584994" y="1885223"/>
                <a:ext cx="49320" cy="565560"/>
              </p14:xfrm>
            </p:contentPart>
          </mc:Choice>
          <mc:Fallback xmlns="">
            <p:pic>
              <p:nvPicPr>
                <p:cNvPr id="153" name="Ink 152">
                  <a:extLst>
                    <a:ext uri="{FF2B5EF4-FFF2-40B4-BE49-F238E27FC236}">
                      <a16:creationId xmlns:a16="http://schemas.microsoft.com/office/drawing/2014/main" id="{1805C3A3-896D-7C25-1E4B-21F50A07F5C1}"/>
                    </a:ext>
                  </a:extLst>
                </p:cNvPr>
                <p:cNvPicPr/>
                <p:nvPr/>
              </p:nvPicPr>
              <p:blipFill>
                <a:blip r:embed="rId222"/>
                <a:stretch>
                  <a:fillRect/>
                </a:stretch>
              </p:blipFill>
              <p:spPr>
                <a:xfrm>
                  <a:off x="9576354" y="1876583"/>
                  <a:ext cx="6696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4" name="Ink 153">
                  <a:extLst>
                    <a:ext uri="{FF2B5EF4-FFF2-40B4-BE49-F238E27FC236}">
                      <a16:creationId xmlns:a16="http://schemas.microsoft.com/office/drawing/2014/main" id="{B1D9FCFE-9EFA-2A08-603C-1A52B48D6A62}"/>
                    </a:ext>
                  </a:extLst>
                </p14:cNvPr>
                <p14:cNvContentPartPr/>
                <p14:nvPr/>
              </p14:nvContentPartPr>
              <p14:xfrm>
                <a:off x="9587514" y="1874423"/>
                <a:ext cx="1767600" cy="15840"/>
              </p14:xfrm>
            </p:contentPart>
          </mc:Choice>
          <mc:Fallback xmlns="">
            <p:pic>
              <p:nvPicPr>
                <p:cNvPr id="154" name="Ink 153">
                  <a:extLst>
                    <a:ext uri="{FF2B5EF4-FFF2-40B4-BE49-F238E27FC236}">
                      <a16:creationId xmlns:a16="http://schemas.microsoft.com/office/drawing/2014/main" id="{B1D9FCFE-9EFA-2A08-603C-1A52B48D6A62}"/>
                    </a:ext>
                  </a:extLst>
                </p:cNvPr>
                <p:cNvPicPr/>
                <p:nvPr/>
              </p:nvPicPr>
              <p:blipFill>
                <a:blip r:embed="rId224"/>
                <a:stretch>
                  <a:fillRect/>
                </a:stretch>
              </p:blipFill>
              <p:spPr>
                <a:xfrm>
                  <a:off x="9578874" y="1865423"/>
                  <a:ext cx="1785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3" name="Ink 172">
                  <a:extLst>
                    <a:ext uri="{FF2B5EF4-FFF2-40B4-BE49-F238E27FC236}">
                      <a16:creationId xmlns:a16="http://schemas.microsoft.com/office/drawing/2014/main" id="{951AC5B9-8F63-5DBA-E5C2-54FFFFC9A158}"/>
                    </a:ext>
                  </a:extLst>
                </p14:cNvPr>
                <p14:cNvContentPartPr/>
                <p14:nvPr/>
              </p14:nvContentPartPr>
              <p14:xfrm>
                <a:off x="9621354" y="2421983"/>
                <a:ext cx="12600" cy="139320"/>
              </p14:xfrm>
            </p:contentPart>
          </mc:Choice>
          <mc:Fallback xmlns="">
            <p:pic>
              <p:nvPicPr>
                <p:cNvPr id="173" name="Ink 172">
                  <a:extLst>
                    <a:ext uri="{FF2B5EF4-FFF2-40B4-BE49-F238E27FC236}">
                      <a16:creationId xmlns:a16="http://schemas.microsoft.com/office/drawing/2014/main" id="{951AC5B9-8F63-5DBA-E5C2-54FFFFC9A158}"/>
                    </a:ext>
                  </a:extLst>
                </p:cNvPr>
                <p:cNvPicPr/>
                <p:nvPr/>
              </p:nvPicPr>
              <p:blipFill>
                <a:blip r:embed="rId226"/>
                <a:stretch>
                  <a:fillRect/>
                </a:stretch>
              </p:blipFill>
              <p:spPr>
                <a:xfrm>
                  <a:off x="9612714" y="2412983"/>
                  <a:ext cx="30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8" name="Ink 177">
                  <a:extLst>
                    <a:ext uri="{FF2B5EF4-FFF2-40B4-BE49-F238E27FC236}">
                      <a16:creationId xmlns:a16="http://schemas.microsoft.com/office/drawing/2014/main" id="{975C3EB0-7809-971B-2BFA-D0FE954A94E3}"/>
                    </a:ext>
                  </a:extLst>
                </p14:cNvPr>
                <p14:cNvContentPartPr/>
                <p14:nvPr/>
              </p14:nvContentPartPr>
              <p14:xfrm>
                <a:off x="9672114" y="2606303"/>
                <a:ext cx="1763280" cy="36000"/>
              </p14:xfrm>
            </p:contentPart>
          </mc:Choice>
          <mc:Fallback xmlns="">
            <p:pic>
              <p:nvPicPr>
                <p:cNvPr id="178" name="Ink 177">
                  <a:extLst>
                    <a:ext uri="{FF2B5EF4-FFF2-40B4-BE49-F238E27FC236}">
                      <a16:creationId xmlns:a16="http://schemas.microsoft.com/office/drawing/2014/main" id="{975C3EB0-7809-971B-2BFA-D0FE954A94E3}"/>
                    </a:ext>
                  </a:extLst>
                </p:cNvPr>
                <p:cNvPicPr/>
                <p:nvPr/>
              </p:nvPicPr>
              <p:blipFill>
                <a:blip r:embed="rId228"/>
                <a:stretch>
                  <a:fillRect/>
                </a:stretch>
              </p:blipFill>
              <p:spPr>
                <a:xfrm>
                  <a:off x="9663114" y="2597303"/>
                  <a:ext cx="1780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3" name="Ink 192">
                  <a:extLst>
                    <a:ext uri="{FF2B5EF4-FFF2-40B4-BE49-F238E27FC236}">
                      <a16:creationId xmlns:a16="http://schemas.microsoft.com/office/drawing/2014/main" id="{18846D76-B409-44A3-7F3D-F0BDFC7F860B}"/>
                    </a:ext>
                  </a:extLst>
                </p14:cNvPr>
                <p14:cNvContentPartPr/>
                <p14:nvPr/>
              </p14:nvContentPartPr>
              <p14:xfrm>
                <a:off x="11369874" y="1842023"/>
                <a:ext cx="75960" cy="726840"/>
              </p14:xfrm>
            </p:contentPart>
          </mc:Choice>
          <mc:Fallback xmlns="">
            <p:pic>
              <p:nvPicPr>
                <p:cNvPr id="193" name="Ink 192">
                  <a:extLst>
                    <a:ext uri="{FF2B5EF4-FFF2-40B4-BE49-F238E27FC236}">
                      <a16:creationId xmlns:a16="http://schemas.microsoft.com/office/drawing/2014/main" id="{18846D76-B409-44A3-7F3D-F0BDFC7F860B}"/>
                    </a:ext>
                  </a:extLst>
                </p:cNvPr>
                <p:cNvPicPr/>
                <p:nvPr/>
              </p:nvPicPr>
              <p:blipFill>
                <a:blip r:embed="rId230"/>
                <a:stretch>
                  <a:fillRect/>
                </a:stretch>
              </p:blipFill>
              <p:spPr>
                <a:xfrm>
                  <a:off x="11360874" y="1833023"/>
                  <a:ext cx="93600" cy="744480"/>
                </a:xfrm>
                <a:prstGeom prst="rect">
                  <a:avLst/>
                </a:prstGeom>
              </p:spPr>
            </p:pic>
          </mc:Fallback>
        </mc:AlternateContent>
      </p:grpSp>
      <p:grpSp>
        <p:nvGrpSpPr>
          <p:cNvPr id="205" name="Group 204">
            <a:extLst>
              <a:ext uri="{FF2B5EF4-FFF2-40B4-BE49-F238E27FC236}">
                <a16:creationId xmlns:a16="http://schemas.microsoft.com/office/drawing/2014/main" id="{C9774641-FC6A-1428-0A0C-9CCAFEC14ECD}"/>
              </a:ext>
            </a:extLst>
          </p:cNvPr>
          <p:cNvGrpSpPr/>
          <p:nvPr/>
        </p:nvGrpSpPr>
        <p:grpSpPr>
          <a:xfrm>
            <a:off x="2243154" y="3985085"/>
            <a:ext cx="791640" cy="205200"/>
            <a:chOff x="2243154" y="3985085"/>
            <a:chExt cx="791640" cy="205200"/>
          </a:xfrm>
        </p:grpSpPr>
        <mc:AlternateContent xmlns:mc="http://schemas.openxmlformats.org/markup-compatibility/2006" xmlns:p14="http://schemas.microsoft.com/office/powerpoint/2010/main">
          <mc:Choice Requires="p14">
            <p:contentPart p14:bwMode="auto" r:id="rId231">
              <p14:nvContentPartPr>
                <p14:cNvPr id="195" name="Ink 194">
                  <a:extLst>
                    <a:ext uri="{FF2B5EF4-FFF2-40B4-BE49-F238E27FC236}">
                      <a16:creationId xmlns:a16="http://schemas.microsoft.com/office/drawing/2014/main" id="{62517FA0-47B1-77B4-9F81-1D5E001FAD41}"/>
                    </a:ext>
                  </a:extLst>
                </p14:cNvPr>
                <p14:cNvContentPartPr/>
                <p14:nvPr/>
              </p14:nvContentPartPr>
              <p14:xfrm>
                <a:off x="2304354" y="4034045"/>
                <a:ext cx="7560" cy="150840"/>
              </p14:xfrm>
            </p:contentPart>
          </mc:Choice>
          <mc:Fallback xmlns="">
            <p:pic>
              <p:nvPicPr>
                <p:cNvPr id="195" name="Ink 194">
                  <a:extLst>
                    <a:ext uri="{FF2B5EF4-FFF2-40B4-BE49-F238E27FC236}">
                      <a16:creationId xmlns:a16="http://schemas.microsoft.com/office/drawing/2014/main" id="{62517FA0-47B1-77B4-9F81-1D5E001FAD41}"/>
                    </a:ext>
                  </a:extLst>
                </p:cNvPr>
                <p:cNvPicPr/>
                <p:nvPr/>
              </p:nvPicPr>
              <p:blipFill>
                <a:blip r:embed="rId232"/>
                <a:stretch>
                  <a:fillRect/>
                </a:stretch>
              </p:blipFill>
              <p:spPr>
                <a:xfrm>
                  <a:off x="2295354" y="4025045"/>
                  <a:ext cx="25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6" name="Ink 195">
                  <a:extLst>
                    <a:ext uri="{FF2B5EF4-FFF2-40B4-BE49-F238E27FC236}">
                      <a16:creationId xmlns:a16="http://schemas.microsoft.com/office/drawing/2014/main" id="{33CD90DF-430A-D6F7-3048-B697A9D9413D}"/>
                    </a:ext>
                  </a:extLst>
                </p14:cNvPr>
                <p14:cNvContentPartPr/>
                <p14:nvPr/>
              </p14:nvContentPartPr>
              <p14:xfrm>
                <a:off x="2243154" y="3985085"/>
                <a:ext cx="138240" cy="106920"/>
              </p14:xfrm>
            </p:contentPart>
          </mc:Choice>
          <mc:Fallback xmlns="">
            <p:pic>
              <p:nvPicPr>
                <p:cNvPr id="196" name="Ink 195">
                  <a:extLst>
                    <a:ext uri="{FF2B5EF4-FFF2-40B4-BE49-F238E27FC236}">
                      <a16:creationId xmlns:a16="http://schemas.microsoft.com/office/drawing/2014/main" id="{33CD90DF-430A-D6F7-3048-B697A9D9413D}"/>
                    </a:ext>
                  </a:extLst>
                </p:cNvPr>
                <p:cNvPicPr/>
                <p:nvPr/>
              </p:nvPicPr>
              <p:blipFill>
                <a:blip r:embed="rId234"/>
                <a:stretch>
                  <a:fillRect/>
                </a:stretch>
              </p:blipFill>
              <p:spPr>
                <a:xfrm>
                  <a:off x="2234131" y="3976085"/>
                  <a:ext cx="1559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7" name="Ink 196">
                  <a:extLst>
                    <a:ext uri="{FF2B5EF4-FFF2-40B4-BE49-F238E27FC236}">
                      <a16:creationId xmlns:a16="http://schemas.microsoft.com/office/drawing/2014/main" id="{1B5ED755-3DB2-BEE7-B27B-E9FF730A84D3}"/>
                    </a:ext>
                  </a:extLst>
                </p14:cNvPr>
                <p14:cNvContentPartPr/>
                <p14:nvPr/>
              </p14:nvContentPartPr>
              <p14:xfrm>
                <a:off x="2402634" y="4071845"/>
                <a:ext cx="8280" cy="111600"/>
              </p14:xfrm>
            </p:contentPart>
          </mc:Choice>
          <mc:Fallback xmlns="">
            <p:pic>
              <p:nvPicPr>
                <p:cNvPr id="197" name="Ink 196">
                  <a:extLst>
                    <a:ext uri="{FF2B5EF4-FFF2-40B4-BE49-F238E27FC236}">
                      <a16:creationId xmlns:a16="http://schemas.microsoft.com/office/drawing/2014/main" id="{1B5ED755-3DB2-BEE7-B27B-E9FF730A84D3}"/>
                    </a:ext>
                  </a:extLst>
                </p:cNvPr>
                <p:cNvPicPr/>
                <p:nvPr/>
              </p:nvPicPr>
              <p:blipFill>
                <a:blip r:embed="rId236"/>
                <a:stretch>
                  <a:fillRect/>
                </a:stretch>
              </p:blipFill>
              <p:spPr>
                <a:xfrm>
                  <a:off x="2393634" y="4062845"/>
                  <a:ext cx="2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98" name="Ink 197">
                  <a:extLst>
                    <a:ext uri="{FF2B5EF4-FFF2-40B4-BE49-F238E27FC236}">
                      <a16:creationId xmlns:a16="http://schemas.microsoft.com/office/drawing/2014/main" id="{87EDDFD2-003C-CE00-86E3-114402046B55}"/>
                    </a:ext>
                  </a:extLst>
                </p14:cNvPr>
                <p14:cNvContentPartPr/>
                <p14:nvPr/>
              </p14:nvContentPartPr>
              <p14:xfrm>
                <a:off x="2381034" y="4040525"/>
                <a:ext cx="120240" cy="149760"/>
              </p14:xfrm>
            </p:contentPart>
          </mc:Choice>
          <mc:Fallback xmlns="">
            <p:pic>
              <p:nvPicPr>
                <p:cNvPr id="198" name="Ink 197">
                  <a:extLst>
                    <a:ext uri="{FF2B5EF4-FFF2-40B4-BE49-F238E27FC236}">
                      <a16:creationId xmlns:a16="http://schemas.microsoft.com/office/drawing/2014/main" id="{87EDDFD2-003C-CE00-86E3-114402046B55}"/>
                    </a:ext>
                  </a:extLst>
                </p:cNvPr>
                <p:cNvPicPr/>
                <p:nvPr/>
              </p:nvPicPr>
              <p:blipFill>
                <a:blip r:embed="rId238"/>
                <a:stretch>
                  <a:fillRect/>
                </a:stretch>
              </p:blipFill>
              <p:spPr>
                <a:xfrm>
                  <a:off x="2372034" y="4031525"/>
                  <a:ext cx="137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99" name="Ink 198">
                  <a:extLst>
                    <a:ext uri="{FF2B5EF4-FFF2-40B4-BE49-F238E27FC236}">
                      <a16:creationId xmlns:a16="http://schemas.microsoft.com/office/drawing/2014/main" id="{4F3493DC-9D87-B114-F9D5-8AC44381E0CD}"/>
                    </a:ext>
                  </a:extLst>
                </p14:cNvPr>
                <p14:cNvContentPartPr/>
                <p14:nvPr/>
              </p14:nvContentPartPr>
              <p14:xfrm>
                <a:off x="2507034" y="4070405"/>
                <a:ext cx="75960" cy="113760"/>
              </p14:xfrm>
            </p:contentPart>
          </mc:Choice>
          <mc:Fallback xmlns="">
            <p:pic>
              <p:nvPicPr>
                <p:cNvPr id="199" name="Ink 198">
                  <a:extLst>
                    <a:ext uri="{FF2B5EF4-FFF2-40B4-BE49-F238E27FC236}">
                      <a16:creationId xmlns:a16="http://schemas.microsoft.com/office/drawing/2014/main" id="{4F3493DC-9D87-B114-F9D5-8AC44381E0CD}"/>
                    </a:ext>
                  </a:extLst>
                </p:cNvPr>
                <p:cNvPicPr/>
                <p:nvPr/>
              </p:nvPicPr>
              <p:blipFill>
                <a:blip r:embed="rId240"/>
                <a:stretch>
                  <a:fillRect/>
                </a:stretch>
              </p:blipFill>
              <p:spPr>
                <a:xfrm>
                  <a:off x="2498034" y="4061405"/>
                  <a:ext cx="9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0" name="Ink 199">
                  <a:extLst>
                    <a:ext uri="{FF2B5EF4-FFF2-40B4-BE49-F238E27FC236}">
                      <a16:creationId xmlns:a16="http://schemas.microsoft.com/office/drawing/2014/main" id="{F609DB34-D346-D307-3BA4-B4B96CC1ACCA}"/>
                    </a:ext>
                  </a:extLst>
                </p14:cNvPr>
                <p14:cNvContentPartPr/>
                <p14:nvPr/>
              </p14:nvContentPartPr>
              <p14:xfrm>
                <a:off x="2616474" y="4065365"/>
                <a:ext cx="14760" cy="104040"/>
              </p14:xfrm>
            </p:contentPart>
          </mc:Choice>
          <mc:Fallback xmlns="">
            <p:pic>
              <p:nvPicPr>
                <p:cNvPr id="200" name="Ink 199">
                  <a:extLst>
                    <a:ext uri="{FF2B5EF4-FFF2-40B4-BE49-F238E27FC236}">
                      <a16:creationId xmlns:a16="http://schemas.microsoft.com/office/drawing/2014/main" id="{F609DB34-D346-D307-3BA4-B4B96CC1ACCA}"/>
                    </a:ext>
                  </a:extLst>
                </p:cNvPr>
                <p:cNvPicPr/>
                <p:nvPr/>
              </p:nvPicPr>
              <p:blipFill>
                <a:blip r:embed="rId242"/>
                <a:stretch>
                  <a:fillRect/>
                </a:stretch>
              </p:blipFill>
              <p:spPr>
                <a:xfrm>
                  <a:off x="2607474" y="4056334"/>
                  <a:ext cx="32400" cy="121741"/>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1" name="Ink 200">
                  <a:extLst>
                    <a:ext uri="{FF2B5EF4-FFF2-40B4-BE49-F238E27FC236}">
                      <a16:creationId xmlns:a16="http://schemas.microsoft.com/office/drawing/2014/main" id="{82CA21AA-311E-DD68-E2B4-3FE1A5E94928}"/>
                    </a:ext>
                  </a:extLst>
                </p14:cNvPr>
                <p14:cNvContentPartPr/>
                <p14:nvPr/>
              </p14:nvContentPartPr>
              <p14:xfrm>
                <a:off x="2569314" y="4044485"/>
                <a:ext cx="132480" cy="127800"/>
              </p14:xfrm>
            </p:contentPart>
          </mc:Choice>
          <mc:Fallback xmlns="">
            <p:pic>
              <p:nvPicPr>
                <p:cNvPr id="201" name="Ink 200">
                  <a:extLst>
                    <a:ext uri="{FF2B5EF4-FFF2-40B4-BE49-F238E27FC236}">
                      <a16:creationId xmlns:a16="http://schemas.microsoft.com/office/drawing/2014/main" id="{82CA21AA-311E-DD68-E2B4-3FE1A5E94928}"/>
                    </a:ext>
                  </a:extLst>
                </p:cNvPr>
                <p:cNvPicPr/>
                <p:nvPr/>
              </p:nvPicPr>
              <p:blipFill>
                <a:blip r:embed="rId244"/>
                <a:stretch>
                  <a:fillRect/>
                </a:stretch>
              </p:blipFill>
              <p:spPr>
                <a:xfrm>
                  <a:off x="2560314" y="4035485"/>
                  <a:ext cx="1501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2" name="Ink 201">
                  <a:extLst>
                    <a:ext uri="{FF2B5EF4-FFF2-40B4-BE49-F238E27FC236}">
                      <a16:creationId xmlns:a16="http://schemas.microsoft.com/office/drawing/2014/main" id="{ECE2740E-575A-8FFA-03E9-5C642000D916}"/>
                    </a:ext>
                  </a:extLst>
                </p14:cNvPr>
                <p14:cNvContentPartPr/>
                <p14:nvPr/>
              </p14:nvContentPartPr>
              <p14:xfrm>
                <a:off x="2725194" y="4030085"/>
                <a:ext cx="83160" cy="142920"/>
              </p14:xfrm>
            </p:contentPart>
          </mc:Choice>
          <mc:Fallback xmlns="">
            <p:pic>
              <p:nvPicPr>
                <p:cNvPr id="202" name="Ink 201">
                  <a:extLst>
                    <a:ext uri="{FF2B5EF4-FFF2-40B4-BE49-F238E27FC236}">
                      <a16:creationId xmlns:a16="http://schemas.microsoft.com/office/drawing/2014/main" id="{ECE2740E-575A-8FFA-03E9-5C642000D916}"/>
                    </a:ext>
                  </a:extLst>
                </p:cNvPr>
                <p:cNvPicPr/>
                <p:nvPr/>
              </p:nvPicPr>
              <p:blipFill>
                <a:blip r:embed="rId246"/>
                <a:stretch>
                  <a:fillRect/>
                </a:stretch>
              </p:blipFill>
              <p:spPr>
                <a:xfrm>
                  <a:off x="2716194" y="4021108"/>
                  <a:ext cx="100800" cy="160516"/>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3" name="Ink 202">
                  <a:extLst>
                    <a:ext uri="{FF2B5EF4-FFF2-40B4-BE49-F238E27FC236}">
                      <a16:creationId xmlns:a16="http://schemas.microsoft.com/office/drawing/2014/main" id="{23EF9F03-C12F-53EE-89CE-9D1E33C6E2D6}"/>
                    </a:ext>
                  </a:extLst>
                </p14:cNvPr>
                <p14:cNvContentPartPr/>
                <p14:nvPr/>
              </p14:nvContentPartPr>
              <p14:xfrm>
                <a:off x="2849394" y="4047365"/>
                <a:ext cx="95040" cy="126360"/>
              </p14:xfrm>
            </p:contentPart>
          </mc:Choice>
          <mc:Fallback xmlns="">
            <p:pic>
              <p:nvPicPr>
                <p:cNvPr id="203" name="Ink 202">
                  <a:extLst>
                    <a:ext uri="{FF2B5EF4-FFF2-40B4-BE49-F238E27FC236}">
                      <a16:creationId xmlns:a16="http://schemas.microsoft.com/office/drawing/2014/main" id="{23EF9F03-C12F-53EE-89CE-9D1E33C6E2D6}"/>
                    </a:ext>
                  </a:extLst>
                </p:cNvPr>
                <p:cNvPicPr/>
                <p:nvPr/>
              </p:nvPicPr>
              <p:blipFill>
                <a:blip r:embed="rId248"/>
                <a:stretch>
                  <a:fillRect/>
                </a:stretch>
              </p:blipFill>
              <p:spPr>
                <a:xfrm>
                  <a:off x="2840428" y="4038365"/>
                  <a:ext cx="1126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4" name="Ink 203">
                  <a:extLst>
                    <a:ext uri="{FF2B5EF4-FFF2-40B4-BE49-F238E27FC236}">
                      <a16:creationId xmlns:a16="http://schemas.microsoft.com/office/drawing/2014/main" id="{365EC7A4-1992-E82F-3101-D2479201363C}"/>
                    </a:ext>
                  </a:extLst>
                </p14:cNvPr>
                <p14:cNvContentPartPr/>
                <p14:nvPr/>
              </p14:nvContentPartPr>
              <p14:xfrm>
                <a:off x="2921034" y="4036925"/>
                <a:ext cx="113760" cy="128880"/>
              </p14:xfrm>
            </p:contentPart>
          </mc:Choice>
          <mc:Fallback xmlns="">
            <p:pic>
              <p:nvPicPr>
                <p:cNvPr id="204" name="Ink 203">
                  <a:extLst>
                    <a:ext uri="{FF2B5EF4-FFF2-40B4-BE49-F238E27FC236}">
                      <a16:creationId xmlns:a16="http://schemas.microsoft.com/office/drawing/2014/main" id="{365EC7A4-1992-E82F-3101-D2479201363C}"/>
                    </a:ext>
                  </a:extLst>
                </p:cNvPr>
                <p:cNvPicPr/>
                <p:nvPr/>
              </p:nvPicPr>
              <p:blipFill>
                <a:blip r:embed="rId250"/>
                <a:stretch>
                  <a:fillRect/>
                </a:stretch>
              </p:blipFill>
              <p:spPr>
                <a:xfrm>
                  <a:off x="2912034" y="4027925"/>
                  <a:ext cx="131400" cy="146520"/>
                </a:xfrm>
                <a:prstGeom prst="rect">
                  <a:avLst/>
                </a:prstGeom>
              </p:spPr>
            </p:pic>
          </mc:Fallback>
        </mc:AlternateContent>
      </p:grpSp>
      <p:grpSp>
        <p:nvGrpSpPr>
          <p:cNvPr id="527" name="Group 526">
            <a:extLst>
              <a:ext uri="{FF2B5EF4-FFF2-40B4-BE49-F238E27FC236}">
                <a16:creationId xmlns:a16="http://schemas.microsoft.com/office/drawing/2014/main" id="{4402E0FE-33D7-BA8E-BC3F-CD25A4AB6677}"/>
              </a:ext>
            </a:extLst>
          </p:cNvPr>
          <p:cNvGrpSpPr/>
          <p:nvPr/>
        </p:nvGrpSpPr>
        <p:grpSpPr>
          <a:xfrm>
            <a:off x="6166434" y="4099925"/>
            <a:ext cx="1030680" cy="184320"/>
            <a:chOff x="6166434" y="4099925"/>
            <a:chExt cx="1030680" cy="184320"/>
          </a:xfrm>
        </p:grpSpPr>
        <mc:AlternateContent xmlns:mc="http://schemas.openxmlformats.org/markup-compatibility/2006" xmlns:p14="http://schemas.microsoft.com/office/powerpoint/2010/main">
          <mc:Choice Requires="p14">
            <p:contentPart p14:bwMode="auto" r:id="rId251">
              <p14:nvContentPartPr>
                <p14:cNvPr id="508" name="Ink 507">
                  <a:extLst>
                    <a:ext uri="{FF2B5EF4-FFF2-40B4-BE49-F238E27FC236}">
                      <a16:creationId xmlns:a16="http://schemas.microsoft.com/office/drawing/2014/main" id="{670B0910-EBF2-F378-A65C-8001EDBB5334}"/>
                    </a:ext>
                  </a:extLst>
                </p14:cNvPr>
                <p14:cNvContentPartPr/>
                <p14:nvPr/>
              </p14:nvContentPartPr>
              <p14:xfrm>
                <a:off x="6166434" y="4103165"/>
                <a:ext cx="127440" cy="151200"/>
              </p14:xfrm>
            </p:contentPart>
          </mc:Choice>
          <mc:Fallback xmlns="">
            <p:pic>
              <p:nvPicPr>
                <p:cNvPr id="508" name="Ink 507">
                  <a:extLst>
                    <a:ext uri="{FF2B5EF4-FFF2-40B4-BE49-F238E27FC236}">
                      <a16:creationId xmlns:a16="http://schemas.microsoft.com/office/drawing/2014/main" id="{670B0910-EBF2-F378-A65C-8001EDBB5334}"/>
                    </a:ext>
                  </a:extLst>
                </p:cNvPr>
                <p:cNvPicPr/>
                <p:nvPr/>
              </p:nvPicPr>
              <p:blipFill>
                <a:blip r:embed="rId252"/>
                <a:stretch>
                  <a:fillRect/>
                </a:stretch>
              </p:blipFill>
              <p:spPr>
                <a:xfrm>
                  <a:off x="6157459" y="4094144"/>
                  <a:ext cx="145030" cy="168882"/>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09" name="Ink 508">
                  <a:extLst>
                    <a:ext uri="{FF2B5EF4-FFF2-40B4-BE49-F238E27FC236}">
                      <a16:creationId xmlns:a16="http://schemas.microsoft.com/office/drawing/2014/main" id="{EB8B8485-D651-D065-FB33-A1A0895426D2}"/>
                    </a:ext>
                  </a:extLst>
                </p14:cNvPr>
                <p14:cNvContentPartPr/>
                <p14:nvPr/>
              </p14:nvContentPartPr>
              <p14:xfrm>
                <a:off x="6311154" y="4110365"/>
                <a:ext cx="108360" cy="152280"/>
              </p14:xfrm>
            </p:contentPart>
          </mc:Choice>
          <mc:Fallback xmlns="">
            <p:pic>
              <p:nvPicPr>
                <p:cNvPr id="509" name="Ink 508">
                  <a:extLst>
                    <a:ext uri="{FF2B5EF4-FFF2-40B4-BE49-F238E27FC236}">
                      <a16:creationId xmlns:a16="http://schemas.microsoft.com/office/drawing/2014/main" id="{EB8B8485-D651-D065-FB33-A1A0895426D2}"/>
                    </a:ext>
                  </a:extLst>
                </p:cNvPr>
                <p:cNvPicPr/>
                <p:nvPr/>
              </p:nvPicPr>
              <p:blipFill>
                <a:blip r:embed="rId254"/>
                <a:stretch>
                  <a:fillRect/>
                </a:stretch>
              </p:blipFill>
              <p:spPr>
                <a:xfrm>
                  <a:off x="6302154" y="4101365"/>
                  <a:ext cx="126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10" name="Ink 509">
                  <a:extLst>
                    <a:ext uri="{FF2B5EF4-FFF2-40B4-BE49-F238E27FC236}">
                      <a16:creationId xmlns:a16="http://schemas.microsoft.com/office/drawing/2014/main" id="{530E370F-65ED-B789-C279-F0D4A6ACFB74}"/>
                    </a:ext>
                  </a:extLst>
                </p14:cNvPr>
                <p14:cNvContentPartPr/>
                <p14:nvPr/>
              </p14:nvContentPartPr>
              <p14:xfrm>
                <a:off x="6294234" y="4142045"/>
                <a:ext cx="207000" cy="108360"/>
              </p14:xfrm>
            </p:contentPart>
          </mc:Choice>
          <mc:Fallback xmlns="">
            <p:pic>
              <p:nvPicPr>
                <p:cNvPr id="510" name="Ink 509">
                  <a:extLst>
                    <a:ext uri="{FF2B5EF4-FFF2-40B4-BE49-F238E27FC236}">
                      <a16:creationId xmlns:a16="http://schemas.microsoft.com/office/drawing/2014/main" id="{530E370F-65ED-B789-C279-F0D4A6ACFB74}"/>
                    </a:ext>
                  </a:extLst>
                </p:cNvPr>
                <p:cNvPicPr/>
                <p:nvPr/>
              </p:nvPicPr>
              <p:blipFill>
                <a:blip r:embed="rId256"/>
                <a:stretch>
                  <a:fillRect/>
                </a:stretch>
              </p:blipFill>
              <p:spPr>
                <a:xfrm>
                  <a:off x="6285234" y="4133045"/>
                  <a:ext cx="224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11" name="Ink 510">
                  <a:extLst>
                    <a:ext uri="{FF2B5EF4-FFF2-40B4-BE49-F238E27FC236}">
                      <a16:creationId xmlns:a16="http://schemas.microsoft.com/office/drawing/2014/main" id="{7394C1C0-9446-4EA2-6FBC-9D19817C68E2}"/>
                    </a:ext>
                  </a:extLst>
                </p14:cNvPr>
                <p14:cNvContentPartPr/>
                <p14:nvPr/>
              </p14:nvContentPartPr>
              <p14:xfrm>
                <a:off x="6406554" y="4108205"/>
                <a:ext cx="258840" cy="144360"/>
              </p14:xfrm>
            </p:contentPart>
          </mc:Choice>
          <mc:Fallback xmlns="">
            <p:pic>
              <p:nvPicPr>
                <p:cNvPr id="511" name="Ink 510">
                  <a:extLst>
                    <a:ext uri="{FF2B5EF4-FFF2-40B4-BE49-F238E27FC236}">
                      <a16:creationId xmlns:a16="http://schemas.microsoft.com/office/drawing/2014/main" id="{7394C1C0-9446-4EA2-6FBC-9D19817C68E2}"/>
                    </a:ext>
                  </a:extLst>
                </p:cNvPr>
                <p:cNvPicPr/>
                <p:nvPr/>
              </p:nvPicPr>
              <p:blipFill>
                <a:blip r:embed="rId258"/>
                <a:stretch>
                  <a:fillRect/>
                </a:stretch>
              </p:blipFill>
              <p:spPr>
                <a:xfrm>
                  <a:off x="6397554" y="4099205"/>
                  <a:ext cx="276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12" name="Ink 511">
                  <a:extLst>
                    <a:ext uri="{FF2B5EF4-FFF2-40B4-BE49-F238E27FC236}">
                      <a16:creationId xmlns:a16="http://schemas.microsoft.com/office/drawing/2014/main" id="{ED0E26F9-FEDD-57BB-9583-6EB2DFC2D562}"/>
                    </a:ext>
                  </a:extLst>
                </p14:cNvPr>
                <p14:cNvContentPartPr/>
                <p14:nvPr/>
              </p14:nvContentPartPr>
              <p14:xfrm>
                <a:off x="6499434" y="4104965"/>
                <a:ext cx="141840" cy="93960"/>
              </p14:xfrm>
            </p:contentPart>
          </mc:Choice>
          <mc:Fallback xmlns="">
            <p:pic>
              <p:nvPicPr>
                <p:cNvPr id="512" name="Ink 511">
                  <a:extLst>
                    <a:ext uri="{FF2B5EF4-FFF2-40B4-BE49-F238E27FC236}">
                      <a16:creationId xmlns:a16="http://schemas.microsoft.com/office/drawing/2014/main" id="{ED0E26F9-FEDD-57BB-9583-6EB2DFC2D562}"/>
                    </a:ext>
                  </a:extLst>
                </p:cNvPr>
                <p:cNvPicPr/>
                <p:nvPr/>
              </p:nvPicPr>
              <p:blipFill>
                <a:blip r:embed="rId260"/>
                <a:stretch>
                  <a:fillRect/>
                </a:stretch>
              </p:blipFill>
              <p:spPr>
                <a:xfrm>
                  <a:off x="6490434" y="4095930"/>
                  <a:ext cx="15948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13" name="Ink 512">
                  <a:extLst>
                    <a:ext uri="{FF2B5EF4-FFF2-40B4-BE49-F238E27FC236}">
                      <a16:creationId xmlns:a16="http://schemas.microsoft.com/office/drawing/2014/main" id="{5EA65327-43F4-C199-70CC-FA367688ABEF}"/>
                    </a:ext>
                  </a:extLst>
                </p14:cNvPr>
                <p14:cNvContentPartPr/>
                <p14:nvPr/>
              </p14:nvContentPartPr>
              <p14:xfrm>
                <a:off x="6657474" y="4102085"/>
                <a:ext cx="135360" cy="178560"/>
              </p14:xfrm>
            </p:contentPart>
          </mc:Choice>
          <mc:Fallback xmlns="">
            <p:pic>
              <p:nvPicPr>
                <p:cNvPr id="513" name="Ink 512">
                  <a:extLst>
                    <a:ext uri="{FF2B5EF4-FFF2-40B4-BE49-F238E27FC236}">
                      <a16:creationId xmlns:a16="http://schemas.microsoft.com/office/drawing/2014/main" id="{5EA65327-43F4-C199-70CC-FA367688ABEF}"/>
                    </a:ext>
                  </a:extLst>
                </p:cNvPr>
                <p:cNvPicPr/>
                <p:nvPr/>
              </p:nvPicPr>
              <p:blipFill>
                <a:blip r:embed="rId262"/>
                <a:stretch>
                  <a:fillRect/>
                </a:stretch>
              </p:blipFill>
              <p:spPr>
                <a:xfrm>
                  <a:off x="6648474" y="4093085"/>
                  <a:ext cx="153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14" name="Ink 513">
                  <a:extLst>
                    <a:ext uri="{FF2B5EF4-FFF2-40B4-BE49-F238E27FC236}">
                      <a16:creationId xmlns:a16="http://schemas.microsoft.com/office/drawing/2014/main" id="{F903F015-7C5F-4DBA-E0F8-AC3FAAACC962}"/>
                    </a:ext>
                  </a:extLst>
                </p14:cNvPr>
                <p14:cNvContentPartPr/>
                <p14:nvPr/>
              </p14:nvContentPartPr>
              <p14:xfrm>
                <a:off x="6808674" y="4102085"/>
                <a:ext cx="105840" cy="155520"/>
              </p14:xfrm>
            </p:contentPart>
          </mc:Choice>
          <mc:Fallback xmlns="">
            <p:pic>
              <p:nvPicPr>
                <p:cNvPr id="514" name="Ink 513">
                  <a:extLst>
                    <a:ext uri="{FF2B5EF4-FFF2-40B4-BE49-F238E27FC236}">
                      <a16:creationId xmlns:a16="http://schemas.microsoft.com/office/drawing/2014/main" id="{F903F015-7C5F-4DBA-E0F8-AC3FAAACC962}"/>
                    </a:ext>
                  </a:extLst>
                </p:cNvPr>
                <p:cNvPicPr/>
                <p:nvPr/>
              </p:nvPicPr>
              <p:blipFill>
                <a:blip r:embed="rId264"/>
                <a:stretch>
                  <a:fillRect/>
                </a:stretch>
              </p:blipFill>
              <p:spPr>
                <a:xfrm>
                  <a:off x="6799674" y="4093064"/>
                  <a:ext cx="123480" cy="173201"/>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15" name="Ink 514">
                  <a:extLst>
                    <a:ext uri="{FF2B5EF4-FFF2-40B4-BE49-F238E27FC236}">
                      <a16:creationId xmlns:a16="http://schemas.microsoft.com/office/drawing/2014/main" id="{7675C34F-44C1-1201-7937-A27615C9CDEA}"/>
                    </a:ext>
                  </a:extLst>
                </p14:cNvPr>
                <p14:cNvContentPartPr/>
                <p14:nvPr/>
              </p14:nvContentPartPr>
              <p14:xfrm>
                <a:off x="6936474" y="4130885"/>
                <a:ext cx="11880" cy="115920"/>
              </p14:xfrm>
            </p:contentPart>
          </mc:Choice>
          <mc:Fallback xmlns="">
            <p:pic>
              <p:nvPicPr>
                <p:cNvPr id="515" name="Ink 514">
                  <a:extLst>
                    <a:ext uri="{FF2B5EF4-FFF2-40B4-BE49-F238E27FC236}">
                      <a16:creationId xmlns:a16="http://schemas.microsoft.com/office/drawing/2014/main" id="{7675C34F-44C1-1201-7937-A27615C9CDEA}"/>
                    </a:ext>
                  </a:extLst>
                </p:cNvPr>
                <p:cNvPicPr/>
                <p:nvPr/>
              </p:nvPicPr>
              <p:blipFill>
                <a:blip r:embed="rId266"/>
                <a:stretch>
                  <a:fillRect/>
                </a:stretch>
              </p:blipFill>
              <p:spPr>
                <a:xfrm>
                  <a:off x="6927474" y="4121913"/>
                  <a:ext cx="29520" cy="133505"/>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16" name="Ink 515">
                  <a:extLst>
                    <a:ext uri="{FF2B5EF4-FFF2-40B4-BE49-F238E27FC236}">
                      <a16:creationId xmlns:a16="http://schemas.microsoft.com/office/drawing/2014/main" id="{249D6559-1522-CFAA-8E66-47CEC281DCA9}"/>
                    </a:ext>
                  </a:extLst>
                </p14:cNvPr>
                <p14:cNvContentPartPr/>
                <p14:nvPr/>
              </p14:nvContentPartPr>
              <p14:xfrm>
                <a:off x="6899394" y="4099925"/>
                <a:ext cx="297720" cy="117000"/>
              </p14:xfrm>
            </p:contentPart>
          </mc:Choice>
          <mc:Fallback xmlns="">
            <p:pic>
              <p:nvPicPr>
                <p:cNvPr id="516" name="Ink 515">
                  <a:extLst>
                    <a:ext uri="{FF2B5EF4-FFF2-40B4-BE49-F238E27FC236}">
                      <a16:creationId xmlns:a16="http://schemas.microsoft.com/office/drawing/2014/main" id="{249D6559-1522-CFAA-8E66-47CEC281DCA9}"/>
                    </a:ext>
                  </a:extLst>
                </p:cNvPr>
                <p:cNvPicPr/>
                <p:nvPr/>
              </p:nvPicPr>
              <p:blipFill>
                <a:blip r:embed="rId268"/>
                <a:stretch>
                  <a:fillRect/>
                </a:stretch>
              </p:blipFill>
              <p:spPr>
                <a:xfrm>
                  <a:off x="6890394" y="4090925"/>
                  <a:ext cx="315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17" name="Ink 516">
                  <a:extLst>
                    <a:ext uri="{FF2B5EF4-FFF2-40B4-BE49-F238E27FC236}">
                      <a16:creationId xmlns:a16="http://schemas.microsoft.com/office/drawing/2014/main" id="{6F356886-0872-52A9-70D1-18479DB5ECA7}"/>
                    </a:ext>
                  </a:extLst>
                </p14:cNvPr>
                <p14:cNvContentPartPr/>
                <p14:nvPr/>
              </p14:nvContentPartPr>
              <p14:xfrm>
                <a:off x="7121514" y="4180205"/>
                <a:ext cx="9720" cy="104040"/>
              </p14:xfrm>
            </p:contentPart>
          </mc:Choice>
          <mc:Fallback xmlns="">
            <p:pic>
              <p:nvPicPr>
                <p:cNvPr id="517" name="Ink 516">
                  <a:extLst>
                    <a:ext uri="{FF2B5EF4-FFF2-40B4-BE49-F238E27FC236}">
                      <a16:creationId xmlns:a16="http://schemas.microsoft.com/office/drawing/2014/main" id="{6F356886-0872-52A9-70D1-18479DB5ECA7}"/>
                    </a:ext>
                  </a:extLst>
                </p:cNvPr>
                <p:cNvPicPr/>
                <p:nvPr/>
              </p:nvPicPr>
              <p:blipFill>
                <a:blip r:embed="rId270"/>
                <a:stretch>
                  <a:fillRect/>
                </a:stretch>
              </p:blipFill>
              <p:spPr>
                <a:xfrm>
                  <a:off x="7112514" y="4171205"/>
                  <a:ext cx="27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18" name="Ink 517">
                  <a:extLst>
                    <a:ext uri="{FF2B5EF4-FFF2-40B4-BE49-F238E27FC236}">
                      <a16:creationId xmlns:a16="http://schemas.microsoft.com/office/drawing/2014/main" id="{150F0BF1-2A96-707C-309D-651861226E06}"/>
                    </a:ext>
                  </a:extLst>
                </p14:cNvPr>
                <p14:cNvContentPartPr/>
                <p14:nvPr/>
              </p14:nvContentPartPr>
              <p14:xfrm>
                <a:off x="6953754" y="4202885"/>
                <a:ext cx="82080" cy="30960"/>
              </p14:xfrm>
            </p:contentPart>
          </mc:Choice>
          <mc:Fallback xmlns="">
            <p:pic>
              <p:nvPicPr>
                <p:cNvPr id="518" name="Ink 517">
                  <a:extLst>
                    <a:ext uri="{FF2B5EF4-FFF2-40B4-BE49-F238E27FC236}">
                      <a16:creationId xmlns:a16="http://schemas.microsoft.com/office/drawing/2014/main" id="{150F0BF1-2A96-707C-309D-651861226E06}"/>
                    </a:ext>
                  </a:extLst>
                </p:cNvPr>
                <p:cNvPicPr/>
                <p:nvPr/>
              </p:nvPicPr>
              <p:blipFill>
                <a:blip r:embed="rId272"/>
                <a:stretch>
                  <a:fillRect/>
                </a:stretch>
              </p:blipFill>
              <p:spPr>
                <a:xfrm>
                  <a:off x="6944754" y="4193779"/>
                  <a:ext cx="99720" cy="4880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52" name="Ink 551">
                <a:extLst>
                  <a:ext uri="{FF2B5EF4-FFF2-40B4-BE49-F238E27FC236}">
                    <a16:creationId xmlns:a16="http://schemas.microsoft.com/office/drawing/2014/main" id="{1801CB7E-5E4A-9100-DB35-EB85DCDE7633}"/>
                  </a:ext>
                </a:extLst>
              </p14:cNvPr>
              <p14:cNvContentPartPr/>
              <p14:nvPr/>
            </p14:nvContentPartPr>
            <p14:xfrm>
              <a:off x="9338394" y="3953045"/>
              <a:ext cx="257040" cy="31680"/>
            </p14:xfrm>
          </p:contentPart>
        </mc:Choice>
        <mc:Fallback xmlns="">
          <p:pic>
            <p:nvPicPr>
              <p:cNvPr id="552" name="Ink 551">
                <a:extLst>
                  <a:ext uri="{FF2B5EF4-FFF2-40B4-BE49-F238E27FC236}">
                    <a16:creationId xmlns:a16="http://schemas.microsoft.com/office/drawing/2014/main" id="{1801CB7E-5E4A-9100-DB35-EB85DCDE7633}"/>
                  </a:ext>
                </a:extLst>
              </p:cNvPr>
              <p:cNvPicPr/>
              <p:nvPr/>
            </p:nvPicPr>
            <p:blipFill>
              <a:blip r:embed="rId274"/>
              <a:stretch>
                <a:fillRect/>
              </a:stretch>
            </p:blipFill>
            <p:spPr>
              <a:xfrm>
                <a:off x="9329394" y="3944045"/>
                <a:ext cx="274680" cy="49320"/>
              </a:xfrm>
              <a:prstGeom prst="rect">
                <a:avLst/>
              </a:prstGeom>
            </p:spPr>
          </p:pic>
        </mc:Fallback>
      </mc:AlternateContent>
      <p:grpSp>
        <p:nvGrpSpPr>
          <p:cNvPr id="636" name="Group 635">
            <a:extLst>
              <a:ext uri="{FF2B5EF4-FFF2-40B4-BE49-F238E27FC236}">
                <a16:creationId xmlns:a16="http://schemas.microsoft.com/office/drawing/2014/main" id="{F58B2FB8-A344-0071-669E-530EE21F2100}"/>
              </a:ext>
            </a:extLst>
          </p:cNvPr>
          <p:cNvGrpSpPr/>
          <p:nvPr/>
        </p:nvGrpSpPr>
        <p:grpSpPr>
          <a:xfrm>
            <a:off x="1055274" y="2852132"/>
            <a:ext cx="926280" cy="267480"/>
            <a:chOff x="1699554" y="2854703"/>
            <a:chExt cx="926280" cy="267480"/>
          </a:xfrm>
        </p:grpSpPr>
        <mc:AlternateContent xmlns:mc="http://schemas.openxmlformats.org/markup-compatibility/2006" xmlns:p14="http://schemas.microsoft.com/office/powerpoint/2010/main">
          <mc:Choice Requires="p14">
            <p:contentPart p14:bwMode="auto" r:id="rId275">
              <p14:nvContentPartPr>
                <p14:cNvPr id="620" name="Ink 619">
                  <a:extLst>
                    <a:ext uri="{FF2B5EF4-FFF2-40B4-BE49-F238E27FC236}">
                      <a16:creationId xmlns:a16="http://schemas.microsoft.com/office/drawing/2014/main" id="{B0CF7019-3F85-189A-A4F8-B788CC2E87D8}"/>
                    </a:ext>
                  </a:extLst>
                </p14:cNvPr>
                <p14:cNvContentPartPr/>
                <p14:nvPr/>
              </p14:nvContentPartPr>
              <p14:xfrm>
                <a:off x="1699554" y="2932103"/>
                <a:ext cx="72360" cy="167400"/>
              </p14:xfrm>
            </p:contentPart>
          </mc:Choice>
          <mc:Fallback xmlns="">
            <p:pic>
              <p:nvPicPr>
                <p:cNvPr id="620" name="Ink 619">
                  <a:extLst>
                    <a:ext uri="{FF2B5EF4-FFF2-40B4-BE49-F238E27FC236}">
                      <a16:creationId xmlns:a16="http://schemas.microsoft.com/office/drawing/2014/main" id="{B0CF7019-3F85-189A-A4F8-B788CC2E87D8}"/>
                    </a:ext>
                  </a:extLst>
                </p:cNvPr>
                <p:cNvPicPr/>
                <p:nvPr/>
              </p:nvPicPr>
              <p:blipFill>
                <a:blip r:embed="rId329"/>
                <a:stretch>
                  <a:fillRect/>
                </a:stretch>
              </p:blipFill>
              <p:spPr>
                <a:xfrm>
                  <a:off x="1695234" y="2927783"/>
                  <a:ext cx="81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621" name="Ink 620">
                  <a:extLst>
                    <a:ext uri="{FF2B5EF4-FFF2-40B4-BE49-F238E27FC236}">
                      <a16:creationId xmlns:a16="http://schemas.microsoft.com/office/drawing/2014/main" id="{F1CBBB00-4643-7E18-84C4-DE205371249A}"/>
                    </a:ext>
                  </a:extLst>
                </p14:cNvPr>
                <p14:cNvContentPartPr/>
                <p14:nvPr/>
              </p14:nvContentPartPr>
              <p14:xfrm>
                <a:off x="1801074" y="3001223"/>
                <a:ext cx="116640" cy="106560"/>
              </p14:xfrm>
            </p:contentPart>
          </mc:Choice>
          <mc:Fallback xmlns="">
            <p:pic>
              <p:nvPicPr>
                <p:cNvPr id="621" name="Ink 620">
                  <a:extLst>
                    <a:ext uri="{FF2B5EF4-FFF2-40B4-BE49-F238E27FC236}">
                      <a16:creationId xmlns:a16="http://schemas.microsoft.com/office/drawing/2014/main" id="{F1CBBB00-4643-7E18-84C4-DE205371249A}"/>
                    </a:ext>
                  </a:extLst>
                </p:cNvPr>
                <p:cNvPicPr/>
                <p:nvPr/>
              </p:nvPicPr>
              <p:blipFill>
                <a:blip r:embed="rId331"/>
                <a:stretch>
                  <a:fillRect/>
                </a:stretch>
              </p:blipFill>
              <p:spPr>
                <a:xfrm>
                  <a:off x="1796754" y="2996903"/>
                  <a:ext cx="125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622" name="Ink 621">
                  <a:extLst>
                    <a:ext uri="{FF2B5EF4-FFF2-40B4-BE49-F238E27FC236}">
                      <a16:creationId xmlns:a16="http://schemas.microsoft.com/office/drawing/2014/main" id="{6CFBAA99-8678-8EB5-1C3F-5FB5E5AC00A3}"/>
                    </a:ext>
                  </a:extLst>
                </p14:cNvPr>
                <p14:cNvContentPartPr/>
                <p14:nvPr/>
              </p14:nvContentPartPr>
              <p14:xfrm>
                <a:off x="1932114" y="3000143"/>
                <a:ext cx="37080" cy="87480"/>
              </p14:xfrm>
            </p:contentPart>
          </mc:Choice>
          <mc:Fallback xmlns="">
            <p:pic>
              <p:nvPicPr>
                <p:cNvPr id="622" name="Ink 621">
                  <a:extLst>
                    <a:ext uri="{FF2B5EF4-FFF2-40B4-BE49-F238E27FC236}">
                      <a16:creationId xmlns:a16="http://schemas.microsoft.com/office/drawing/2014/main" id="{6CFBAA99-8678-8EB5-1C3F-5FB5E5AC00A3}"/>
                    </a:ext>
                  </a:extLst>
                </p:cNvPr>
                <p:cNvPicPr/>
                <p:nvPr/>
              </p:nvPicPr>
              <p:blipFill>
                <a:blip r:embed="rId333"/>
                <a:stretch>
                  <a:fillRect/>
                </a:stretch>
              </p:blipFill>
              <p:spPr>
                <a:xfrm>
                  <a:off x="1927794" y="2995823"/>
                  <a:ext cx="45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623" name="Ink 622">
                  <a:extLst>
                    <a:ext uri="{FF2B5EF4-FFF2-40B4-BE49-F238E27FC236}">
                      <a16:creationId xmlns:a16="http://schemas.microsoft.com/office/drawing/2014/main" id="{56BCE2FF-5804-A6E7-F50F-8ED96CB27816}"/>
                    </a:ext>
                  </a:extLst>
                </p14:cNvPr>
                <p14:cNvContentPartPr/>
                <p14:nvPr/>
              </p14:nvContentPartPr>
              <p14:xfrm>
                <a:off x="1990074" y="2897183"/>
                <a:ext cx="24480" cy="207720"/>
              </p14:xfrm>
            </p:contentPart>
          </mc:Choice>
          <mc:Fallback xmlns="">
            <p:pic>
              <p:nvPicPr>
                <p:cNvPr id="623" name="Ink 622">
                  <a:extLst>
                    <a:ext uri="{FF2B5EF4-FFF2-40B4-BE49-F238E27FC236}">
                      <a16:creationId xmlns:a16="http://schemas.microsoft.com/office/drawing/2014/main" id="{56BCE2FF-5804-A6E7-F50F-8ED96CB27816}"/>
                    </a:ext>
                  </a:extLst>
                </p:cNvPr>
                <p:cNvPicPr/>
                <p:nvPr/>
              </p:nvPicPr>
              <p:blipFill>
                <a:blip r:embed="rId335"/>
                <a:stretch>
                  <a:fillRect/>
                </a:stretch>
              </p:blipFill>
              <p:spPr>
                <a:xfrm>
                  <a:off x="1985754" y="2892863"/>
                  <a:ext cx="33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624" name="Ink 623">
                  <a:extLst>
                    <a:ext uri="{FF2B5EF4-FFF2-40B4-BE49-F238E27FC236}">
                      <a16:creationId xmlns:a16="http://schemas.microsoft.com/office/drawing/2014/main" id="{7E86D472-08CB-1974-F170-25F68561F824}"/>
                    </a:ext>
                  </a:extLst>
                </p14:cNvPr>
                <p14:cNvContentPartPr/>
                <p14:nvPr/>
              </p14:nvContentPartPr>
              <p14:xfrm>
                <a:off x="1980354" y="3009143"/>
                <a:ext cx="145080" cy="113040"/>
              </p14:xfrm>
            </p:contentPart>
          </mc:Choice>
          <mc:Fallback xmlns="">
            <p:pic>
              <p:nvPicPr>
                <p:cNvPr id="624" name="Ink 623">
                  <a:extLst>
                    <a:ext uri="{FF2B5EF4-FFF2-40B4-BE49-F238E27FC236}">
                      <a16:creationId xmlns:a16="http://schemas.microsoft.com/office/drawing/2014/main" id="{7E86D472-08CB-1974-F170-25F68561F824}"/>
                    </a:ext>
                  </a:extLst>
                </p:cNvPr>
                <p:cNvPicPr/>
                <p:nvPr/>
              </p:nvPicPr>
              <p:blipFill>
                <a:blip r:embed="rId337"/>
                <a:stretch>
                  <a:fillRect/>
                </a:stretch>
              </p:blipFill>
              <p:spPr>
                <a:xfrm>
                  <a:off x="1976034" y="3004823"/>
                  <a:ext cx="153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625" name="Ink 624">
                  <a:extLst>
                    <a:ext uri="{FF2B5EF4-FFF2-40B4-BE49-F238E27FC236}">
                      <a16:creationId xmlns:a16="http://schemas.microsoft.com/office/drawing/2014/main" id="{E2CAF33B-3521-1019-10E7-53101E88D69A}"/>
                    </a:ext>
                  </a:extLst>
                </p14:cNvPr>
                <p14:cNvContentPartPr/>
                <p14:nvPr/>
              </p14:nvContentPartPr>
              <p14:xfrm>
                <a:off x="2143794" y="2983583"/>
                <a:ext cx="133920" cy="111240"/>
              </p14:xfrm>
            </p:contentPart>
          </mc:Choice>
          <mc:Fallback xmlns="">
            <p:pic>
              <p:nvPicPr>
                <p:cNvPr id="625" name="Ink 624">
                  <a:extLst>
                    <a:ext uri="{FF2B5EF4-FFF2-40B4-BE49-F238E27FC236}">
                      <a16:creationId xmlns:a16="http://schemas.microsoft.com/office/drawing/2014/main" id="{E2CAF33B-3521-1019-10E7-53101E88D69A}"/>
                    </a:ext>
                  </a:extLst>
                </p:cNvPr>
                <p:cNvPicPr/>
                <p:nvPr/>
              </p:nvPicPr>
              <p:blipFill>
                <a:blip r:embed="rId339"/>
                <a:stretch>
                  <a:fillRect/>
                </a:stretch>
              </p:blipFill>
              <p:spPr>
                <a:xfrm>
                  <a:off x="2139474" y="2979263"/>
                  <a:ext cx="142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626" name="Ink 625">
                  <a:extLst>
                    <a:ext uri="{FF2B5EF4-FFF2-40B4-BE49-F238E27FC236}">
                      <a16:creationId xmlns:a16="http://schemas.microsoft.com/office/drawing/2014/main" id="{8FDE024D-2187-062F-CCE4-97768A28ABDF}"/>
                    </a:ext>
                  </a:extLst>
                </p14:cNvPr>
                <p14:cNvContentPartPr/>
                <p14:nvPr/>
              </p14:nvContentPartPr>
              <p14:xfrm>
                <a:off x="2294994" y="2994023"/>
                <a:ext cx="102240" cy="101880"/>
              </p14:xfrm>
            </p:contentPart>
          </mc:Choice>
          <mc:Fallback xmlns="">
            <p:pic>
              <p:nvPicPr>
                <p:cNvPr id="626" name="Ink 625">
                  <a:extLst>
                    <a:ext uri="{FF2B5EF4-FFF2-40B4-BE49-F238E27FC236}">
                      <a16:creationId xmlns:a16="http://schemas.microsoft.com/office/drawing/2014/main" id="{8FDE024D-2187-062F-CCE4-97768A28ABDF}"/>
                    </a:ext>
                  </a:extLst>
                </p:cNvPr>
                <p:cNvPicPr/>
                <p:nvPr/>
              </p:nvPicPr>
              <p:blipFill>
                <a:blip r:embed="rId341"/>
                <a:stretch>
                  <a:fillRect/>
                </a:stretch>
              </p:blipFill>
              <p:spPr>
                <a:xfrm>
                  <a:off x="2290674" y="2989703"/>
                  <a:ext cx="110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627" name="Ink 626">
                  <a:extLst>
                    <a:ext uri="{FF2B5EF4-FFF2-40B4-BE49-F238E27FC236}">
                      <a16:creationId xmlns:a16="http://schemas.microsoft.com/office/drawing/2014/main" id="{3E8C8E64-F657-611F-E194-3FCB9C178B8A}"/>
                    </a:ext>
                  </a:extLst>
                </p14:cNvPr>
                <p14:cNvContentPartPr/>
                <p14:nvPr/>
              </p14:nvContentPartPr>
              <p14:xfrm>
                <a:off x="2472834" y="2949023"/>
                <a:ext cx="3600" cy="93600"/>
              </p14:xfrm>
            </p:contentPart>
          </mc:Choice>
          <mc:Fallback xmlns="">
            <p:pic>
              <p:nvPicPr>
                <p:cNvPr id="627" name="Ink 626">
                  <a:extLst>
                    <a:ext uri="{FF2B5EF4-FFF2-40B4-BE49-F238E27FC236}">
                      <a16:creationId xmlns:a16="http://schemas.microsoft.com/office/drawing/2014/main" id="{3E8C8E64-F657-611F-E194-3FCB9C178B8A}"/>
                    </a:ext>
                  </a:extLst>
                </p:cNvPr>
                <p:cNvPicPr/>
                <p:nvPr/>
              </p:nvPicPr>
              <p:blipFill>
                <a:blip r:embed="rId343"/>
                <a:stretch>
                  <a:fillRect/>
                </a:stretch>
              </p:blipFill>
              <p:spPr>
                <a:xfrm>
                  <a:off x="2468514" y="2944703"/>
                  <a:ext cx="12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628" name="Ink 627">
                  <a:extLst>
                    <a:ext uri="{FF2B5EF4-FFF2-40B4-BE49-F238E27FC236}">
                      <a16:creationId xmlns:a16="http://schemas.microsoft.com/office/drawing/2014/main" id="{AD8AA785-D83E-90B0-FD9C-033A4CC1F21D}"/>
                    </a:ext>
                  </a:extLst>
                </p14:cNvPr>
                <p14:cNvContentPartPr/>
                <p14:nvPr/>
              </p14:nvContentPartPr>
              <p14:xfrm>
                <a:off x="2393994" y="2913743"/>
                <a:ext cx="162000" cy="182880"/>
              </p14:xfrm>
            </p:contentPart>
          </mc:Choice>
          <mc:Fallback xmlns="">
            <p:pic>
              <p:nvPicPr>
                <p:cNvPr id="628" name="Ink 627">
                  <a:extLst>
                    <a:ext uri="{FF2B5EF4-FFF2-40B4-BE49-F238E27FC236}">
                      <a16:creationId xmlns:a16="http://schemas.microsoft.com/office/drawing/2014/main" id="{AD8AA785-D83E-90B0-FD9C-033A4CC1F21D}"/>
                    </a:ext>
                  </a:extLst>
                </p:cNvPr>
                <p:cNvPicPr/>
                <p:nvPr/>
              </p:nvPicPr>
              <p:blipFill>
                <a:blip r:embed="rId345"/>
                <a:stretch>
                  <a:fillRect/>
                </a:stretch>
              </p:blipFill>
              <p:spPr>
                <a:xfrm>
                  <a:off x="2389674" y="2909423"/>
                  <a:ext cx="170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630" name="Ink 629">
                  <a:extLst>
                    <a:ext uri="{FF2B5EF4-FFF2-40B4-BE49-F238E27FC236}">
                      <a16:creationId xmlns:a16="http://schemas.microsoft.com/office/drawing/2014/main" id="{8A4BDD96-B451-F9E3-B815-BB2B6F9845AC}"/>
                    </a:ext>
                  </a:extLst>
                </p14:cNvPr>
                <p14:cNvContentPartPr/>
                <p14:nvPr/>
              </p14:nvContentPartPr>
              <p14:xfrm>
                <a:off x="2529354" y="2854703"/>
                <a:ext cx="96480" cy="251280"/>
              </p14:xfrm>
            </p:contentPart>
          </mc:Choice>
          <mc:Fallback xmlns="">
            <p:pic>
              <p:nvPicPr>
                <p:cNvPr id="630" name="Ink 629">
                  <a:extLst>
                    <a:ext uri="{FF2B5EF4-FFF2-40B4-BE49-F238E27FC236}">
                      <a16:creationId xmlns:a16="http://schemas.microsoft.com/office/drawing/2014/main" id="{8A4BDD96-B451-F9E3-B815-BB2B6F9845AC}"/>
                    </a:ext>
                  </a:extLst>
                </p:cNvPr>
                <p:cNvPicPr/>
                <p:nvPr/>
              </p:nvPicPr>
              <p:blipFill>
                <a:blip r:embed="rId347"/>
                <a:stretch>
                  <a:fillRect/>
                </a:stretch>
              </p:blipFill>
              <p:spPr>
                <a:xfrm>
                  <a:off x="2525034" y="2850383"/>
                  <a:ext cx="105120" cy="259920"/>
                </a:xfrm>
                <a:prstGeom prst="rect">
                  <a:avLst/>
                </a:prstGeom>
              </p:spPr>
            </p:pic>
          </mc:Fallback>
        </mc:AlternateContent>
      </p:grpSp>
      <p:grpSp>
        <p:nvGrpSpPr>
          <p:cNvPr id="659" name="Group 658">
            <a:extLst>
              <a:ext uri="{FF2B5EF4-FFF2-40B4-BE49-F238E27FC236}">
                <a16:creationId xmlns:a16="http://schemas.microsoft.com/office/drawing/2014/main" id="{7F738107-1BD6-08BB-23A7-DC9706C6AF06}"/>
              </a:ext>
            </a:extLst>
          </p:cNvPr>
          <p:cNvGrpSpPr/>
          <p:nvPr/>
        </p:nvGrpSpPr>
        <p:grpSpPr>
          <a:xfrm>
            <a:off x="4607965" y="2812674"/>
            <a:ext cx="1201680" cy="249840"/>
            <a:chOff x="5801394" y="2751023"/>
            <a:chExt cx="1201680" cy="249840"/>
          </a:xfrm>
        </p:grpSpPr>
        <mc:AlternateContent xmlns:mc="http://schemas.openxmlformats.org/markup-compatibility/2006" xmlns:p14="http://schemas.microsoft.com/office/powerpoint/2010/main">
          <mc:Choice Requires="p14">
            <p:contentPart p14:bwMode="auto" r:id="rId348">
              <p14:nvContentPartPr>
                <p14:cNvPr id="646" name="Ink 645">
                  <a:extLst>
                    <a:ext uri="{FF2B5EF4-FFF2-40B4-BE49-F238E27FC236}">
                      <a16:creationId xmlns:a16="http://schemas.microsoft.com/office/drawing/2014/main" id="{AA859249-A511-395D-3943-8C5E50150E6A}"/>
                    </a:ext>
                  </a:extLst>
                </p14:cNvPr>
                <p14:cNvContentPartPr/>
                <p14:nvPr/>
              </p14:nvContentPartPr>
              <p14:xfrm>
                <a:off x="5801394" y="2839223"/>
                <a:ext cx="104040" cy="161640"/>
              </p14:xfrm>
            </p:contentPart>
          </mc:Choice>
          <mc:Fallback xmlns="">
            <p:pic>
              <p:nvPicPr>
                <p:cNvPr id="646" name="Ink 645">
                  <a:extLst>
                    <a:ext uri="{FF2B5EF4-FFF2-40B4-BE49-F238E27FC236}">
                      <a16:creationId xmlns:a16="http://schemas.microsoft.com/office/drawing/2014/main" id="{AA859249-A511-395D-3943-8C5E50150E6A}"/>
                    </a:ext>
                  </a:extLst>
                </p:cNvPr>
                <p:cNvPicPr/>
                <p:nvPr/>
              </p:nvPicPr>
              <p:blipFill>
                <a:blip r:embed="rId349"/>
                <a:stretch>
                  <a:fillRect/>
                </a:stretch>
              </p:blipFill>
              <p:spPr>
                <a:xfrm>
                  <a:off x="5797074" y="2834903"/>
                  <a:ext cx="112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647" name="Ink 646">
                  <a:extLst>
                    <a:ext uri="{FF2B5EF4-FFF2-40B4-BE49-F238E27FC236}">
                      <a16:creationId xmlns:a16="http://schemas.microsoft.com/office/drawing/2014/main" id="{76251B2E-5C6C-46AE-2A83-1D332011AFFD}"/>
                    </a:ext>
                  </a:extLst>
                </p14:cNvPr>
                <p14:cNvContentPartPr/>
                <p14:nvPr/>
              </p14:nvContentPartPr>
              <p14:xfrm>
                <a:off x="5914794" y="2895023"/>
                <a:ext cx="91440" cy="103680"/>
              </p14:xfrm>
            </p:contentPart>
          </mc:Choice>
          <mc:Fallback xmlns="">
            <p:pic>
              <p:nvPicPr>
                <p:cNvPr id="647" name="Ink 646">
                  <a:extLst>
                    <a:ext uri="{FF2B5EF4-FFF2-40B4-BE49-F238E27FC236}">
                      <a16:creationId xmlns:a16="http://schemas.microsoft.com/office/drawing/2014/main" id="{76251B2E-5C6C-46AE-2A83-1D332011AFFD}"/>
                    </a:ext>
                  </a:extLst>
                </p:cNvPr>
                <p:cNvPicPr/>
                <p:nvPr/>
              </p:nvPicPr>
              <p:blipFill>
                <a:blip r:embed="rId351"/>
                <a:stretch>
                  <a:fillRect/>
                </a:stretch>
              </p:blipFill>
              <p:spPr>
                <a:xfrm>
                  <a:off x="5910474" y="2890703"/>
                  <a:ext cx="100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648" name="Ink 647">
                  <a:extLst>
                    <a:ext uri="{FF2B5EF4-FFF2-40B4-BE49-F238E27FC236}">
                      <a16:creationId xmlns:a16="http://schemas.microsoft.com/office/drawing/2014/main" id="{DF02CE0B-BE85-0B3C-0640-B850C38B9866}"/>
                    </a:ext>
                  </a:extLst>
                </p14:cNvPr>
                <p14:cNvContentPartPr/>
                <p14:nvPr/>
              </p14:nvContentPartPr>
              <p14:xfrm>
                <a:off x="6010554" y="2799623"/>
                <a:ext cx="52560" cy="181080"/>
              </p14:xfrm>
            </p:contentPart>
          </mc:Choice>
          <mc:Fallback xmlns="">
            <p:pic>
              <p:nvPicPr>
                <p:cNvPr id="648" name="Ink 647">
                  <a:extLst>
                    <a:ext uri="{FF2B5EF4-FFF2-40B4-BE49-F238E27FC236}">
                      <a16:creationId xmlns:a16="http://schemas.microsoft.com/office/drawing/2014/main" id="{DF02CE0B-BE85-0B3C-0640-B850C38B9866}"/>
                    </a:ext>
                  </a:extLst>
                </p:cNvPr>
                <p:cNvPicPr/>
                <p:nvPr/>
              </p:nvPicPr>
              <p:blipFill>
                <a:blip r:embed="rId353"/>
                <a:stretch>
                  <a:fillRect/>
                </a:stretch>
              </p:blipFill>
              <p:spPr>
                <a:xfrm>
                  <a:off x="6006234" y="2795303"/>
                  <a:ext cx="61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650" name="Ink 649">
                  <a:extLst>
                    <a:ext uri="{FF2B5EF4-FFF2-40B4-BE49-F238E27FC236}">
                      <a16:creationId xmlns:a16="http://schemas.microsoft.com/office/drawing/2014/main" id="{B7D1D176-DDC9-A923-E68B-69FDC35250C2}"/>
                    </a:ext>
                  </a:extLst>
                </p14:cNvPr>
                <p14:cNvContentPartPr/>
                <p14:nvPr/>
              </p14:nvContentPartPr>
              <p14:xfrm>
                <a:off x="6051234" y="2907623"/>
                <a:ext cx="73440" cy="86400"/>
              </p14:xfrm>
            </p:contentPart>
          </mc:Choice>
          <mc:Fallback xmlns="">
            <p:pic>
              <p:nvPicPr>
                <p:cNvPr id="650" name="Ink 649">
                  <a:extLst>
                    <a:ext uri="{FF2B5EF4-FFF2-40B4-BE49-F238E27FC236}">
                      <a16:creationId xmlns:a16="http://schemas.microsoft.com/office/drawing/2014/main" id="{B7D1D176-DDC9-A923-E68B-69FDC35250C2}"/>
                    </a:ext>
                  </a:extLst>
                </p:cNvPr>
                <p:cNvPicPr/>
                <p:nvPr/>
              </p:nvPicPr>
              <p:blipFill>
                <a:blip r:embed="rId355"/>
                <a:stretch>
                  <a:fillRect/>
                </a:stretch>
              </p:blipFill>
              <p:spPr>
                <a:xfrm>
                  <a:off x="6046914" y="2903303"/>
                  <a:ext cx="82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651" name="Ink 650">
                  <a:extLst>
                    <a:ext uri="{FF2B5EF4-FFF2-40B4-BE49-F238E27FC236}">
                      <a16:creationId xmlns:a16="http://schemas.microsoft.com/office/drawing/2014/main" id="{AE0FA0B8-ABB6-B78A-FD16-B2940386C4BA}"/>
                    </a:ext>
                  </a:extLst>
                </p14:cNvPr>
                <p14:cNvContentPartPr/>
                <p14:nvPr/>
              </p14:nvContentPartPr>
              <p14:xfrm>
                <a:off x="6128274" y="2881703"/>
                <a:ext cx="92880" cy="115560"/>
              </p14:xfrm>
            </p:contentPart>
          </mc:Choice>
          <mc:Fallback xmlns="">
            <p:pic>
              <p:nvPicPr>
                <p:cNvPr id="651" name="Ink 650">
                  <a:extLst>
                    <a:ext uri="{FF2B5EF4-FFF2-40B4-BE49-F238E27FC236}">
                      <a16:creationId xmlns:a16="http://schemas.microsoft.com/office/drawing/2014/main" id="{AE0FA0B8-ABB6-B78A-FD16-B2940386C4BA}"/>
                    </a:ext>
                  </a:extLst>
                </p:cNvPr>
                <p:cNvPicPr/>
                <p:nvPr/>
              </p:nvPicPr>
              <p:blipFill>
                <a:blip r:embed="rId357"/>
                <a:stretch>
                  <a:fillRect/>
                </a:stretch>
              </p:blipFill>
              <p:spPr>
                <a:xfrm>
                  <a:off x="6123954" y="2877383"/>
                  <a:ext cx="101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652" name="Ink 651">
                  <a:extLst>
                    <a:ext uri="{FF2B5EF4-FFF2-40B4-BE49-F238E27FC236}">
                      <a16:creationId xmlns:a16="http://schemas.microsoft.com/office/drawing/2014/main" id="{A4CB843B-CD2B-EDAA-ABC0-B357E9D48E57}"/>
                    </a:ext>
                  </a:extLst>
                </p14:cNvPr>
                <p14:cNvContentPartPr/>
                <p14:nvPr/>
              </p14:nvContentPartPr>
              <p14:xfrm>
                <a:off x="6280194" y="2822303"/>
                <a:ext cx="102960" cy="170280"/>
              </p14:xfrm>
            </p:contentPart>
          </mc:Choice>
          <mc:Fallback xmlns="">
            <p:pic>
              <p:nvPicPr>
                <p:cNvPr id="652" name="Ink 651">
                  <a:extLst>
                    <a:ext uri="{FF2B5EF4-FFF2-40B4-BE49-F238E27FC236}">
                      <a16:creationId xmlns:a16="http://schemas.microsoft.com/office/drawing/2014/main" id="{A4CB843B-CD2B-EDAA-ABC0-B357E9D48E57}"/>
                    </a:ext>
                  </a:extLst>
                </p:cNvPr>
                <p:cNvPicPr/>
                <p:nvPr/>
              </p:nvPicPr>
              <p:blipFill>
                <a:blip r:embed="rId359"/>
                <a:stretch>
                  <a:fillRect/>
                </a:stretch>
              </p:blipFill>
              <p:spPr>
                <a:xfrm>
                  <a:off x="6275874" y="2817623"/>
                  <a:ext cx="111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653" name="Ink 652">
                  <a:extLst>
                    <a:ext uri="{FF2B5EF4-FFF2-40B4-BE49-F238E27FC236}">
                      <a16:creationId xmlns:a16="http://schemas.microsoft.com/office/drawing/2014/main" id="{944A4F2D-1555-7954-FC52-FE0218E7310F}"/>
                    </a:ext>
                  </a:extLst>
                </p14:cNvPr>
                <p14:cNvContentPartPr/>
                <p14:nvPr/>
              </p14:nvContentPartPr>
              <p14:xfrm>
                <a:off x="6387114" y="2890343"/>
                <a:ext cx="85680" cy="88560"/>
              </p14:xfrm>
            </p:contentPart>
          </mc:Choice>
          <mc:Fallback xmlns="">
            <p:pic>
              <p:nvPicPr>
                <p:cNvPr id="653" name="Ink 652">
                  <a:extLst>
                    <a:ext uri="{FF2B5EF4-FFF2-40B4-BE49-F238E27FC236}">
                      <a16:creationId xmlns:a16="http://schemas.microsoft.com/office/drawing/2014/main" id="{944A4F2D-1555-7954-FC52-FE0218E7310F}"/>
                    </a:ext>
                  </a:extLst>
                </p:cNvPr>
                <p:cNvPicPr/>
                <p:nvPr/>
              </p:nvPicPr>
              <p:blipFill>
                <a:blip r:embed="rId361"/>
                <a:stretch>
                  <a:fillRect/>
                </a:stretch>
              </p:blipFill>
              <p:spPr>
                <a:xfrm>
                  <a:off x="6382794" y="2886023"/>
                  <a:ext cx="94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654" name="Ink 653">
                  <a:extLst>
                    <a:ext uri="{FF2B5EF4-FFF2-40B4-BE49-F238E27FC236}">
                      <a16:creationId xmlns:a16="http://schemas.microsoft.com/office/drawing/2014/main" id="{0556DE0A-7891-225F-A90D-AAF70CB76DF3}"/>
                    </a:ext>
                  </a:extLst>
                </p14:cNvPr>
                <p14:cNvContentPartPr/>
                <p14:nvPr/>
              </p14:nvContentPartPr>
              <p14:xfrm>
                <a:off x="6459834" y="2770103"/>
                <a:ext cx="131040" cy="216000"/>
              </p14:xfrm>
            </p:contentPart>
          </mc:Choice>
          <mc:Fallback xmlns="">
            <p:pic>
              <p:nvPicPr>
                <p:cNvPr id="654" name="Ink 653">
                  <a:extLst>
                    <a:ext uri="{FF2B5EF4-FFF2-40B4-BE49-F238E27FC236}">
                      <a16:creationId xmlns:a16="http://schemas.microsoft.com/office/drawing/2014/main" id="{0556DE0A-7891-225F-A90D-AAF70CB76DF3}"/>
                    </a:ext>
                  </a:extLst>
                </p:cNvPr>
                <p:cNvPicPr/>
                <p:nvPr/>
              </p:nvPicPr>
              <p:blipFill>
                <a:blip r:embed="rId363"/>
                <a:stretch>
                  <a:fillRect/>
                </a:stretch>
              </p:blipFill>
              <p:spPr>
                <a:xfrm>
                  <a:off x="6455514" y="2765783"/>
                  <a:ext cx="139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655" name="Ink 654">
                  <a:extLst>
                    <a:ext uri="{FF2B5EF4-FFF2-40B4-BE49-F238E27FC236}">
                      <a16:creationId xmlns:a16="http://schemas.microsoft.com/office/drawing/2014/main" id="{3FBE498F-B9D1-DB51-E87A-E6B54462C497}"/>
                    </a:ext>
                  </a:extLst>
                </p14:cNvPr>
                <p14:cNvContentPartPr/>
                <p14:nvPr/>
              </p14:nvContentPartPr>
              <p14:xfrm>
                <a:off x="6577554" y="2892143"/>
                <a:ext cx="128160" cy="90000"/>
              </p14:xfrm>
            </p:contentPart>
          </mc:Choice>
          <mc:Fallback xmlns="">
            <p:pic>
              <p:nvPicPr>
                <p:cNvPr id="655" name="Ink 654">
                  <a:extLst>
                    <a:ext uri="{FF2B5EF4-FFF2-40B4-BE49-F238E27FC236}">
                      <a16:creationId xmlns:a16="http://schemas.microsoft.com/office/drawing/2014/main" id="{3FBE498F-B9D1-DB51-E87A-E6B54462C497}"/>
                    </a:ext>
                  </a:extLst>
                </p:cNvPr>
                <p:cNvPicPr/>
                <p:nvPr/>
              </p:nvPicPr>
              <p:blipFill>
                <a:blip r:embed="rId365"/>
                <a:stretch>
                  <a:fillRect/>
                </a:stretch>
              </p:blipFill>
              <p:spPr>
                <a:xfrm>
                  <a:off x="6573234" y="2887823"/>
                  <a:ext cx="136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656" name="Ink 655">
                  <a:extLst>
                    <a:ext uri="{FF2B5EF4-FFF2-40B4-BE49-F238E27FC236}">
                      <a16:creationId xmlns:a16="http://schemas.microsoft.com/office/drawing/2014/main" id="{376CEA7A-D3B7-6639-F6B6-905AC4C40894}"/>
                    </a:ext>
                  </a:extLst>
                </p14:cNvPr>
                <p14:cNvContentPartPr/>
                <p14:nvPr/>
              </p14:nvContentPartPr>
              <p14:xfrm>
                <a:off x="6796074" y="2844983"/>
                <a:ext cx="4320" cy="93960"/>
              </p14:xfrm>
            </p:contentPart>
          </mc:Choice>
          <mc:Fallback xmlns="">
            <p:pic>
              <p:nvPicPr>
                <p:cNvPr id="656" name="Ink 655">
                  <a:extLst>
                    <a:ext uri="{FF2B5EF4-FFF2-40B4-BE49-F238E27FC236}">
                      <a16:creationId xmlns:a16="http://schemas.microsoft.com/office/drawing/2014/main" id="{376CEA7A-D3B7-6639-F6B6-905AC4C40894}"/>
                    </a:ext>
                  </a:extLst>
                </p:cNvPr>
                <p:cNvPicPr/>
                <p:nvPr/>
              </p:nvPicPr>
              <p:blipFill>
                <a:blip r:embed="rId367"/>
                <a:stretch>
                  <a:fillRect/>
                </a:stretch>
              </p:blipFill>
              <p:spPr>
                <a:xfrm>
                  <a:off x="6791754" y="2840663"/>
                  <a:ext cx="12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657" name="Ink 656">
                  <a:extLst>
                    <a:ext uri="{FF2B5EF4-FFF2-40B4-BE49-F238E27FC236}">
                      <a16:creationId xmlns:a16="http://schemas.microsoft.com/office/drawing/2014/main" id="{30DC53CF-D149-F4DE-7586-186BC781C1D9}"/>
                    </a:ext>
                  </a:extLst>
                </p14:cNvPr>
                <p14:cNvContentPartPr/>
                <p14:nvPr/>
              </p14:nvContentPartPr>
              <p14:xfrm>
                <a:off x="6750714" y="2809343"/>
                <a:ext cx="154440" cy="171000"/>
              </p14:xfrm>
            </p:contentPart>
          </mc:Choice>
          <mc:Fallback xmlns="">
            <p:pic>
              <p:nvPicPr>
                <p:cNvPr id="657" name="Ink 656">
                  <a:extLst>
                    <a:ext uri="{FF2B5EF4-FFF2-40B4-BE49-F238E27FC236}">
                      <a16:creationId xmlns:a16="http://schemas.microsoft.com/office/drawing/2014/main" id="{30DC53CF-D149-F4DE-7586-186BC781C1D9}"/>
                    </a:ext>
                  </a:extLst>
                </p:cNvPr>
                <p:cNvPicPr/>
                <p:nvPr/>
              </p:nvPicPr>
              <p:blipFill>
                <a:blip r:embed="rId369"/>
                <a:stretch>
                  <a:fillRect/>
                </a:stretch>
              </p:blipFill>
              <p:spPr>
                <a:xfrm>
                  <a:off x="6746394" y="2805023"/>
                  <a:ext cx="163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658" name="Ink 657">
                  <a:extLst>
                    <a:ext uri="{FF2B5EF4-FFF2-40B4-BE49-F238E27FC236}">
                      <a16:creationId xmlns:a16="http://schemas.microsoft.com/office/drawing/2014/main" id="{007BF59E-3EE5-8EA9-014C-0D5D3B96DDEE}"/>
                    </a:ext>
                  </a:extLst>
                </p14:cNvPr>
                <p14:cNvContentPartPr/>
                <p14:nvPr/>
              </p14:nvContentPartPr>
              <p14:xfrm>
                <a:off x="6882834" y="2751023"/>
                <a:ext cx="120240" cy="234720"/>
              </p14:xfrm>
            </p:contentPart>
          </mc:Choice>
          <mc:Fallback xmlns="">
            <p:pic>
              <p:nvPicPr>
                <p:cNvPr id="658" name="Ink 657">
                  <a:extLst>
                    <a:ext uri="{FF2B5EF4-FFF2-40B4-BE49-F238E27FC236}">
                      <a16:creationId xmlns:a16="http://schemas.microsoft.com/office/drawing/2014/main" id="{007BF59E-3EE5-8EA9-014C-0D5D3B96DDEE}"/>
                    </a:ext>
                  </a:extLst>
                </p:cNvPr>
                <p:cNvPicPr/>
                <p:nvPr/>
              </p:nvPicPr>
              <p:blipFill>
                <a:blip r:embed="rId371"/>
                <a:stretch>
                  <a:fillRect/>
                </a:stretch>
              </p:blipFill>
              <p:spPr>
                <a:xfrm>
                  <a:off x="6878514" y="2746703"/>
                  <a:ext cx="128880" cy="243360"/>
                </a:xfrm>
                <a:prstGeom prst="rect">
                  <a:avLst/>
                </a:prstGeom>
              </p:spPr>
            </p:pic>
          </mc:Fallback>
        </mc:AlternateContent>
      </p:grpSp>
      <p:grpSp>
        <p:nvGrpSpPr>
          <p:cNvPr id="700" name="Group 699">
            <a:extLst>
              <a:ext uri="{FF2B5EF4-FFF2-40B4-BE49-F238E27FC236}">
                <a16:creationId xmlns:a16="http://schemas.microsoft.com/office/drawing/2014/main" id="{6B1C4CE5-8125-59C9-37ED-9DD4E9712E43}"/>
              </a:ext>
            </a:extLst>
          </p:cNvPr>
          <p:cNvGrpSpPr/>
          <p:nvPr/>
        </p:nvGrpSpPr>
        <p:grpSpPr>
          <a:xfrm>
            <a:off x="8081172" y="2802100"/>
            <a:ext cx="1697400" cy="241920"/>
            <a:chOff x="9600114" y="2755343"/>
            <a:chExt cx="1697400" cy="241920"/>
          </a:xfrm>
        </p:grpSpPr>
        <mc:AlternateContent xmlns:mc="http://schemas.openxmlformats.org/markup-compatibility/2006" xmlns:p14="http://schemas.microsoft.com/office/powerpoint/2010/main">
          <mc:Choice Requires="p14">
            <p:contentPart p14:bwMode="auto" r:id="rId372">
              <p14:nvContentPartPr>
                <p14:cNvPr id="666" name="Ink 665">
                  <a:extLst>
                    <a:ext uri="{FF2B5EF4-FFF2-40B4-BE49-F238E27FC236}">
                      <a16:creationId xmlns:a16="http://schemas.microsoft.com/office/drawing/2014/main" id="{4899A5AF-B063-5B6D-EBC8-8CD21DA4C81F}"/>
                    </a:ext>
                  </a:extLst>
                </p14:cNvPr>
                <p14:cNvContentPartPr/>
                <p14:nvPr/>
              </p14:nvContentPartPr>
              <p14:xfrm>
                <a:off x="9600114" y="2818343"/>
                <a:ext cx="98640" cy="174960"/>
              </p14:xfrm>
            </p:contentPart>
          </mc:Choice>
          <mc:Fallback xmlns="">
            <p:pic>
              <p:nvPicPr>
                <p:cNvPr id="666" name="Ink 665">
                  <a:extLst>
                    <a:ext uri="{FF2B5EF4-FFF2-40B4-BE49-F238E27FC236}">
                      <a16:creationId xmlns:a16="http://schemas.microsoft.com/office/drawing/2014/main" id="{4899A5AF-B063-5B6D-EBC8-8CD21DA4C81F}"/>
                    </a:ext>
                  </a:extLst>
                </p:cNvPr>
                <p:cNvPicPr/>
                <p:nvPr/>
              </p:nvPicPr>
              <p:blipFill>
                <a:blip r:embed="rId373"/>
                <a:stretch>
                  <a:fillRect/>
                </a:stretch>
              </p:blipFill>
              <p:spPr>
                <a:xfrm>
                  <a:off x="9595794" y="2814023"/>
                  <a:ext cx="107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667" name="Ink 666">
                  <a:extLst>
                    <a:ext uri="{FF2B5EF4-FFF2-40B4-BE49-F238E27FC236}">
                      <a16:creationId xmlns:a16="http://schemas.microsoft.com/office/drawing/2014/main" id="{198D009D-8778-4DDE-E847-3DB6C44076A4}"/>
                    </a:ext>
                  </a:extLst>
                </p14:cNvPr>
                <p14:cNvContentPartPr/>
                <p14:nvPr/>
              </p14:nvContentPartPr>
              <p14:xfrm>
                <a:off x="9712794" y="2878103"/>
                <a:ext cx="93600" cy="119160"/>
              </p14:xfrm>
            </p:contentPart>
          </mc:Choice>
          <mc:Fallback xmlns="">
            <p:pic>
              <p:nvPicPr>
                <p:cNvPr id="667" name="Ink 666">
                  <a:extLst>
                    <a:ext uri="{FF2B5EF4-FFF2-40B4-BE49-F238E27FC236}">
                      <a16:creationId xmlns:a16="http://schemas.microsoft.com/office/drawing/2014/main" id="{198D009D-8778-4DDE-E847-3DB6C44076A4}"/>
                    </a:ext>
                  </a:extLst>
                </p:cNvPr>
                <p:cNvPicPr/>
                <p:nvPr/>
              </p:nvPicPr>
              <p:blipFill>
                <a:blip r:embed="rId375"/>
                <a:stretch>
                  <a:fillRect/>
                </a:stretch>
              </p:blipFill>
              <p:spPr>
                <a:xfrm>
                  <a:off x="9708474" y="2873783"/>
                  <a:ext cx="102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668" name="Ink 667">
                  <a:extLst>
                    <a:ext uri="{FF2B5EF4-FFF2-40B4-BE49-F238E27FC236}">
                      <a16:creationId xmlns:a16="http://schemas.microsoft.com/office/drawing/2014/main" id="{295A7869-A70E-FEFD-663F-D6EA749F2845}"/>
                    </a:ext>
                  </a:extLst>
                </p14:cNvPr>
                <p14:cNvContentPartPr/>
                <p14:nvPr/>
              </p14:nvContentPartPr>
              <p14:xfrm>
                <a:off x="9836634" y="2755343"/>
                <a:ext cx="45360" cy="219960"/>
              </p14:xfrm>
            </p:contentPart>
          </mc:Choice>
          <mc:Fallback xmlns="">
            <p:pic>
              <p:nvPicPr>
                <p:cNvPr id="668" name="Ink 667">
                  <a:extLst>
                    <a:ext uri="{FF2B5EF4-FFF2-40B4-BE49-F238E27FC236}">
                      <a16:creationId xmlns:a16="http://schemas.microsoft.com/office/drawing/2014/main" id="{295A7869-A70E-FEFD-663F-D6EA749F2845}"/>
                    </a:ext>
                  </a:extLst>
                </p:cNvPr>
                <p:cNvPicPr/>
                <p:nvPr/>
              </p:nvPicPr>
              <p:blipFill>
                <a:blip r:embed="rId377"/>
                <a:stretch>
                  <a:fillRect/>
                </a:stretch>
              </p:blipFill>
              <p:spPr>
                <a:xfrm>
                  <a:off x="9832314" y="2751023"/>
                  <a:ext cx="540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669" name="Ink 668">
                  <a:extLst>
                    <a:ext uri="{FF2B5EF4-FFF2-40B4-BE49-F238E27FC236}">
                      <a16:creationId xmlns:a16="http://schemas.microsoft.com/office/drawing/2014/main" id="{96CA1741-7A8B-8B22-5244-F0672780C895}"/>
                    </a:ext>
                  </a:extLst>
                </p14:cNvPr>
                <p14:cNvContentPartPr/>
                <p14:nvPr/>
              </p14:nvContentPartPr>
              <p14:xfrm>
                <a:off x="9863994" y="2908343"/>
                <a:ext cx="45720" cy="76320"/>
              </p14:xfrm>
            </p:contentPart>
          </mc:Choice>
          <mc:Fallback xmlns="">
            <p:pic>
              <p:nvPicPr>
                <p:cNvPr id="669" name="Ink 668">
                  <a:extLst>
                    <a:ext uri="{FF2B5EF4-FFF2-40B4-BE49-F238E27FC236}">
                      <a16:creationId xmlns:a16="http://schemas.microsoft.com/office/drawing/2014/main" id="{96CA1741-7A8B-8B22-5244-F0672780C895}"/>
                    </a:ext>
                  </a:extLst>
                </p:cNvPr>
                <p:cNvPicPr/>
                <p:nvPr/>
              </p:nvPicPr>
              <p:blipFill>
                <a:blip r:embed="rId379"/>
                <a:stretch>
                  <a:fillRect/>
                </a:stretch>
              </p:blipFill>
              <p:spPr>
                <a:xfrm>
                  <a:off x="9859674" y="2904023"/>
                  <a:ext cx="54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670" name="Ink 669">
                  <a:extLst>
                    <a:ext uri="{FF2B5EF4-FFF2-40B4-BE49-F238E27FC236}">
                      <a16:creationId xmlns:a16="http://schemas.microsoft.com/office/drawing/2014/main" id="{CBE90B7E-A9CE-4B06-286E-CE2E1DFA2A33}"/>
                    </a:ext>
                  </a:extLst>
                </p14:cNvPr>
                <p14:cNvContentPartPr/>
                <p14:nvPr/>
              </p14:nvContentPartPr>
              <p14:xfrm>
                <a:off x="9937074" y="2889983"/>
                <a:ext cx="70560" cy="105120"/>
              </p14:xfrm>
            </p:contentPart>
          </mc:Choice>
          <mc:Fallback xmlns="">
            <p:pic>
              <p:nvPicPr>
                <p:cNvPr id="670" name="Ink 669">
                  <a:extLst>
                    <a:ext uri="{FF2B5EF4-FFF2-40B4-BE49-F238E27FC236}">
                      <a16:creationId xmlns:a16="http://schemas.microsoft.com/office/drawing/2014/main" id="{CBE90B7E-A9CE-4B06-286E-CE2E1DFA2A33}"/>
                    </a:ext>
                  </a:extLst>
                </p:cNvPr>
                <p:cNvPicPr/>
                <p:nvPr/>
              </p:nvPicPr>
              <p:blipFill>
                <a:blip r:embed="rId381"/>
                <a:stretch>
                  <a:fillRect/>
                </a:stretch>
              </p:blipFill>
              <p:spPr>
                <a:xfrm>
                  <a:off x="9932754" y="2885663"/>
                  <a:ext cx="79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671" name="Ink 670">
                  <a:extLst>
                    <a:ext uri="{FF2B5EF4-FFF2-40B4-BE49-F238E27FC236}">
                      <a16:creationId xmlns:a16="http://schemas.microsoft.com/office/drawing/2014/main" id="{92502D1E-2E78-9096-30F8-36FE60479920}"/>
                    </a:ext>
                  </a:extLst>
                </p14:cNvPr>
                <p14:cNvContentPartPr/>
                <p14:nvPr/>
              </p14:nvContentPartPr>
              <p14:xfrm>
                <a:off x="10019874" y="2819423"/>
                <a:ext cx="125280" cy="176400"/>
              </p14:xfrm>
            </p:contentPart>
          </mc:Choice>
          <mc:Fallback xmlns="">
            <p:pic>
              <p:nvPicPr>
                <p:cNvPr id="671" name="Ink 670">
                  <a:extLst>
                    <a:ext uri="{FF2B5EF4-FFF2-40B4-BE49-F238E27FC236}">
                      <a16:creationId xmlns:a16="http://schemas.microsoft.com/office/drawing/2014/main" id="{92502D1E-2E78-9096-30F8-36FE60479920}"/>
                    </a:ext>
                  </a:extLst>
                </p:cNvPr>
                <p:cNvPicPr/>
                <p:nvPr/>
              </p:nvPicPr>
              <p:blipFill>
                <a:blip r:embed="rId383"/>
                <a:stretch>
                  <a:fillRect/>
                </a:stretch>
              </p:blipFill>
              <p:spPr>
                <a:xfrm>
                  <a:off x="10015554" y="2815103"/>
                  <a:ext cx="133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672" name="Ink 671">
                  <a:extLst>
                    <a:ext uri="{FF2B5EF4-FFF2-40B4-BE49-F238E27FC236}">
                      <a16:creationId xmlns:a16="http://schemas.microsoft.com/office/drawing/2014/main" id="{20498B5C-AD80-75CD-50AC-B9CB0025380C}"/>
                    </a:ext>
                  </a:extLst>
                </p14:cNvPr>
                <p14:cNvContentPartPr/>
                <p14:nvPr/>
              </p14:nvContentPartPr>
              <p14:xfrm>
                <a:off x="10171074" y="2892503"/>
                <a:ext cx="80280" cy="92520"/>
              </p14:xfrm>
            </p:contentPart>
          </mc:Choice>
          <mc:Fallback xmlns="">
            <p:pic>
              <p:nvPicPr>
                <p:cNvPr id="672" name="Ink 671">
                  <a:extLst>
                    <a:ext uri="{FF2B5EF4-FFF2-40B4-BE49-F238E27FC236}">
                      <a16:creationId xmlns:a16="http://schemas.microsoft.com/office/drawing/2014/main" id="{20498B5C-AD80-75CD-50AC-B9CB0025380C}"/>
                    </a:ext>
                  </a:extLst>
                </p:cNvPr>
                <p:cNvPicPr/>
                <p:nvPr/>
              </p:nvPicPr>
              <p:blipFill>
                <a:blip r:embed="rId385"/>
                <a:stretch>
                  <a:fillRect/>
                </a:stretch>
              </p:blipFill>
              <p:spPr>
                <a:xfrm>
                  <a:off x="10166754" y="2888183"/>
                  <a:ext cx="88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688" name="Ink 687">
                  <a:extLst>
                    <a:ext uri="{FF2B5EF4-FFF2-40B4-BE49-F238E27FC236}">
                      <a16:creationId xmlns:a16="http://schemas.microsoft.com/office/drawing/2014/main" id="{10F27481-3A5F-5B24-1831-EF7220D312D0}"/>
                    </a:ext>
                  </a:extLst>
                </p14:cNvPr>
                <p14:cNvContentPartPr/>
                <p14:nvPr/>
              </p14:nvContentPartPr>
              <p14:xfrm>
                <a:off x="10238394" y="2776223"/>
                <a:ext cx="160200" cy="208080"/>
              </p14:xfrm>
            </p:contentPart>
          </mc:Choice>
          <mc:Fallback xmlns="">
            <p:pic>
              <p:nvPicPr>
                <p:cNvPr id="688" name="Ink 687">
                  <a:extLst>
                    <a:ext uri="{FF2B5EF4-FFF2-40B4-BE49-F238E27FC236}">
                      <a16:creationId xmlns:a16="http://schemas.microsoft.com/office/drawing/2014/main" id="{10F27481-3A5F-5B24-1831-EF7220D312D0}"/>
                    </a:ext>
                  </a:extLst>
                </p:cNvPr>
                <p:cNvPicPr/>
                <p:nvPr/>
              </p:nvPicPr>
              <p:blipFill>
                <a:blip r:embed="rId387"/>
                <a:stretch>
                  <a:fillRect/>
                </a:stretch>
              </p:blipFill>
              <p:spPr>
                <a:xfrm>
                  <a:off x="10234074" y="2771903"/>
                  <a:ext cx="168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689" name="Ink 688">
                  <a:extLst>
                    <a:ext uri="{FF2B5EF4-FFF2-40B4-BE49-F238E27FC236}">
                      <a16:creationId xmlns:a16="http://schemas.microsoft.com/office/drawing/2014/main" id="{7A327784-3DBE-332F-F614-FB53C17A6FB2}"/>
                    </a:ext>
                  </a:extLst>
                </p14:cNvPr>
                <p14:cNvContentPartPr/>
                <p14:nvPr/>
              </p14:nvContentPartPr>
              <p14:xfrm>
                <a:off x="10396074" y="2906183"/>
                <a:ext cx="77400" cy="78840"/>
              </p14:xfrm>
            </p:contentPart>
          </mc:Choice>
          <mc:Fallback xmlns="">
            <p:pic>
              <p:nvPicPr>
                <p:cNvPr id="689" name="Ink 688">
                  <a:extLst>
                    <a:ext uri="{FF2B5EF4-FFF2-40B4-BE49-F238E27FC236}">
                      <a16:creationId xmlns:a16="http://schemas.microsoft.com/office/drawing/2014/main" id="{7A327784-3DBE-332F-F614-FB53C17A6FB2}"/>
                    </a:ext>
                  </a:extLst>
                </p:cNvPr>
                <p:cNvPicPr/>
                <p:nvPr/>
              </p:nvPicPr>
              <p:blipFill>
                <a:blip r:embed="rId389"/>
                <a:stretch>
                  <a:fillRect/>
                </a:stretch>
              </p:blipFill>
              <p:spPr>
                <a:xfrm>
                  <a:off x="10391754" y="2901863"/>
                  <a:ext cx="86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690" name="Ink 689">
                  <a:extLst>
                    <a:ext uri="{FF2B5EF4-FFF2-40B4-BE49-F238E27FC236}">
                      <a16:creationId xmlns:a16="http://schemas.microsoft.com/office/drawing/2014/main" id="{276C3AB7-E2CD-9FFA-9C09-3E1694365801}"/>
                    </a:ext>
                  </a:extLst>
                </p14:cNvPr>
                <p14:cNvContentPartPr/>
                <p14:nvPr/>
              </p14:nvContentPartPr>
              <p14:xfrm>
                <a:off x="10478154" y="2904383"/>
                <a:ext cx="47880" cy="83160"/>
              </p14:xfrm>
            </p:contentPart>
          </mc:Choice>
          <mc:Fallback xmlns="">
            <p:pic>
              <p:nvPicPr>
                <p:cNvPr id="690" name="Ink 689">
                  <a:extLst>
                    <a:ext uri="{FF2B5EF4-FFF2-40B4-BE49-F238E27FC236}">
                      <a16:creationId xmlns:a16="http://schemas.microsoft.com/office/drawing/2014/main" id="{276C3AB7-E2CD-9FFA-9C09-3E1694365801}"/>
                    </a:ext>
                  </a:extLst>
                </p:cNvPr>
                <p:cNvPicPr/>
                <p:nvPr/>
              </p:nvPicPr>
              <p:blipFill>
                <a:blip r:embed="rId391"/>
                <a:stretch>
                  <a:fillRect/>
                </a:stretch>
              </p:blipFill>
              <p:spPr>
                <a:xfrm>
                  <a:off x="10473834" y="2900063"/>
                  <a:ext cx="565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691" name="Ink 690">
                  <a:extLst>
                    <a:ext uri="{FF2B5EF4-FFF2-40B4-BE49-F238E27FC236}">
                      <a16:creationId xmlns:a16="http://schemas.microsoft.com/office/drawing/2014/main" id="{40588067-35FB-C674-9985-A8D2674918FE}"/>
                    </a:ext>
                  </a:extLst>
                </p14:cNvPr>
                <p14:cNvContentPartPr/>
                <p14:nvPr/>
              </p14:nvContentPartPr>
              <p14:xfrm>
                <a:off x="10574634" y="2841023"/>
                <a:ext cx="22320" cy="117360"/>
              </p14:xfrm>
            </p:contentPart>
          </mc:Choice>
          <mc:Fallback xmlns="">
            <p:pic>
              <p:nvPicPr>
                <p:cNvPr id="691" name="Ink 690">
                  <a:extLst>
                    <a:ext uri="{FF2B5EF4-FFF2-40B4-BE49-F238E27FC236}">
                      <a16:creationId xmlns:a16="http://schemas.microsoft.com/office/drawing/2014/main" id="{40588067-35FB-C674-9985-A8D2674918FE}"/>
                    </a:ext>
                  </a:extLst>
                </p:cNvPr>
                <p:cNvPicPr/>
                <p:nvPr/>
              </p:nvPicPr>
              <p:blipFill>
                <a:blip r:embed="rId393"/>
                <a:stretch>
                  <a:fillRect/>
                </a:stretch>
              </p:blipFill>
              <p:spPr>
                <a:xfrm>
                  <a:off x="10570314" y="2836703"/>
                  <a:ext cx="30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692" name="Ink 691">
                  <a:extLst>
                    <a:ext uri="{FF2B5EF4-FFF2-40B4-BE49-F238E27FC236}">
                      <a16:creationId xmlns:a16="http://schemas.microsoft.com/office/drawing/2014/main" id="{1BFEDEF1-53D6-6246-DA57-B251062C2B7E}"/>
                    </a:ext>
                  </a:extLst>
                </p14:cNvPr>
                <p14:cNvContentPartPr/>
                <p14:nvPr/>
              </p14:nvContentPartPr>
              <p14:xfrm>
                <a:off x="10547634" y="2794583"/>
                <a:ext cx="104040" cy="186120"/>
              </p14:xfrm>
            </p:contentPart>
          </mc:Choice>
          <mc:Fallback xmlns="">
            <p:pic>
              <p:nvPicPr>
                <p:cNvPr id="692" name="Ink 691">
                  <a:extLst>
                    <a:ext uri="{FF2B5EF4-FFF2-40B4-BE49-F238E27FC236}">
                      <a16:creationId xmlns:a16="http://schemas.microsoft.com/office/drawing/2014/main" id="{1BFEDEF1-53D6-6246-DA57-B251062C2B7E}"/>
                    </a:ext>
                  </a:extLst>
                </p:cNvPr>
                <p:cNvPicPr/>
                <p:nvPr/>
              </p:nvPicPr>
              <p:blipFill>
                <a:blip r:embed="rId395"/>
                <a:stretch>
                  <a:fillRect/>
                </a:stretch>
              </p:blipFill>
              <p:spPr>
                <a:xfrm>
                  <a:off x="10543314" y="2790263"/>
                  <a:ext cx="112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693" name="Ink 692">
                  <a:extLst>
                    <a:ext uri="{FF2B5EF4-FFF2-40B4-BE49-F238E27FC236}">
                      <a16:creationId xmlns:a16="http://schemas.microsoft.com/office/drawing/2014/main" id="{4B0AE586-4731-36EF-C84C-50048E091C4E}"/>
                    </a:ext>
                  </a:extLst>
                </p14:cNvPr>
                <p14:cNvContentPartPr/>
                <p14:nvPr/>
              </p14:nvContentPartPr>
              <p14:xfrm>
                <a:off x="10659234" y="2891063"/>
                <a:ext cx="108000" cy="91080"/>
              </p14:xfrm>
            </p:contentPart>
          </mc:Choice>
          <mc:Fallback xmlns="">
            <p:pic>
              <p:nvPicPr>
                <p:cNvPr id="693" name="Ink 692">
                  <a:extLst>
                    <a:ext uri="{FF2B5EF4-FFF2-40B4-BE49-F238E27FC236}">
                      <a16:creationId xmlns:a16="http://schemas.microsoft.com/office/drawing/2014/main" id="{4B0AE586-4731-36EF-C84C-50048E091C4E}"/>
                    </a:ext>
                  </a:extLst>
                </p:cNvPr>
                <p:cNvPicPr/>
                <p:nvPr/>
              </p:nvPicPr>
              <p:blipFill>
                <a:blip r:embed="rId397"/>
                <a:stretch>
                  <a:fillRect/>
                </a:stretch>
              </p:blipFill>
              <p:spPr>
                <a:xfrm>
                  <a:off x="10654914" y="2886743"/>
                  <a:ext cx="1166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694" name="Ink 693">
                  <a:extLst>
                    <a:ext uri="{FF2B5EF4-FFF2-40B4-BE49-F238E27FC236}">
                      <a16:creationId xmlns:a16="http://schemas.microsoft.com/office/drawing/2014/main" id="{AFEF4B59-CF02-6111-628C-E2F303E57E58}"/>
                    </a:ext>
                  </a:extLst>
                </p14:cNvPr>
                <p14:cNvContentPartPr/>
                <p14:nvPr/>
              </p14:nvContentPartPr>
              <p14:xfrm>
                <a:off x="10779114" y="2770823"/>
                <a:ext cx="49320" cy="206640"/>
              </p14:xfrm>
            </p:contentPart>
          </mc:Choice>
          <mc:Fallback xmlns="">
            <p:pic>
              <p:nvPicPr>
                <p:cNvPr id="694" name="Ink 693">
                  <a:extLst>
                    <a:ext uri="{FF2B5EF4-FFF2-40B4-BE49-F238E27FC236}">
                      <a16:creationId xmlns:a16="http://schemas.microsoft.com/office/drawing/2014/main" id="{AFEF4B59-CF02-6111-628C-E2F303E57E58}"/>
                    </a:ext>
                  </a:extLst>
                </p:cNvPr>
                <p:cNvPicPr/>
                <p:nvPr/>
              </p:nvPicPr>
              <p:blipFill>
                <a:blip r:embed="rId399"/>
                <a:stretch>
                  <a:fillRect/>
                </a:stretch>
              </p:blipFill>
              <p:spPr>
                <a:xfrm>
                  <a:off x="10774794" y="2766503"/>
                  <a:ext cx="57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695" name="Ink 694">
                  <a:extLst>
                    <a:ext uri="{FF2B5EF4-FFF2-40B4-BE49-F238E27FC236}">
                      <a16:creationId xmlns:a16="http://schemas.microsoft.com/office/drawing/2014/main" id="{919018E9-FC33-1944-5301-01D37CC84181}"/>
                    </a:ext>
                  </a:extLst>
                </p14:cNvPr>
                <p14:cNvContentPartPr/>
                <p14:nvPr/>
              </p14:nvContentPartPr>
              <p14:xfrm>
                <a:off x="10834914" y="2837783"/>
                <a:ext cx="163800" cy="140040"/>
              </p14:xfrm>
            </p:contentPart>
          </mc:Choice>
          <mc:Fallback xmlns="">
            <p:pic>
              <p:nvPicPr>
                <p:cNvPr id="695" name="Ink 694">
                  <a:extLst>
                    <a:ext uri="{FF2B5EF4-FFF2-40B4-BE49-F238E27FC236}">
                      <a16:creationId xmlns:a16="http://schemas.microsoft.com/office/drawing/2014/main" id="{919018E9-FC33-1944-5301-01D37CC84181}"/>
                    </a:ext>
                  </a:extLst>
                </p:cNvPr>
                <p:cNvPicPr/>
                <p:nvPr/>
              </p:nvPicPr>
              <p:blipFill>
                <a:blip r:embed="rId401"/>
                <a:stretch>
                  <a:fillRect/>
                </a:stretch>
              </p:blipFill>
              <p:spPr>
                <a:xfrm>
                  <a:off x="10830594" y="2833463"/>
                  <a:ext cx="172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696" name="Ink 695">
                  <a:extLst>
                    <a:ext uri="{FF2B5EF4-FFF2-40B4-BE49-F238E27FC236}">
                      <a16:creationId xmlns:a16="http://schemas.microsoft.com/office/drawing/2014/main" id="{ADD05EC0-F1B8-A7F9-6C08-BF04442A8451}"/>
                    </a:ext>
                  </a:extLst>
                </p14:cNvPr>
                <p14:cNvContentPartPr/>
                <p14:nvPr/>
              </p14:nvContentPartPr>
              <p14:xfrm>
                <a:off x="11036874" y="2792063"/>
                <a:ext cx="24120" cy="187920"/>
              </p14:xfrm>
            </p:contentPart>
          </mc:Choice>
          <mc:Fallback xmlns="">
            <p:pic>
              <p:nvPicPr>
                <p:cNvPr id="696" name="Ink 695">
                  <a:extLst>
                    <a:ext uri="{FF2B5EF4-FFF2-40B4-BE49-F238E27FC236}">
                      <a16:creationId xmlns:a16="http://schemas.microsoft.com/office/drawing/2014/main" id="{ADD05EC0-F1B8-A7F9-6C08-BF04442A8451}"/>
                    </a:ext>
                  </a:extLst>
                </p:cNvPr>
                <p:cNvPicPr/>
                <p:nvPr/>
              </p:nvPicPr>
              <p:blipFill>
                <a:blip r:embed="rId403"/>
                <a:stretch>
                  <a:fillRect/>
                </a:stretch>
              </p:blipFill>
              <p:spPr>
                <a:xfrm>
                  <a:off x="11032554" y="2787743"/>
                  <a:ext cx="32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697" name="Ink 696">
                  <a:extLst>
                    <a:ext uri="{FF2B5EF4-FFF2-40B4-BE49-F238E27FC236}">
                      <a16:creationId xmlns:a16="http://schemas.microsoft.com/office/drawing/2014/main" id="{50CBE9E6-B0DA-A4C5-1543-965576812526}"/>
                    </a:ext>
                  </a:extLst>
                </p14:cNvPr>
                <p14:cNvContentPartPr/>
                <p14:nvPr/>
              </p14:nvContentPartPr>
              <p14:xfrm>
                <a:off x="11125434" y="2859383"/>
                <a:ext cx="5760" cy="81720"/>
              </p14:xfrm>
            </p:contentPart>
          </mc:Choice>
          <mc:Fallback xmlns="">
            <p:pic>
              <p:nvPicPr>
                <p:cNvPr id="697" name="Ink 696">
                  <a:extLst>
                    <a:ext uri="{FF2B5EF4-FFF2-40B4-BE49-F238E27FC236}">
                      <a16:creationId xmlns:a16="http://schemas.microsoft.com/office/drawing/2014/main" id="{50CBE9E6-B0DA-A4C5-1543-965576812526}"/>
                    </a:ext>
                  </a:extLst>
                </p:cNvPr>
                <p:cNvPicPr/>
                <p:nvPr/>
              </p:nvPicPr>
              <p:blipFill>
                <a:blip r:embed="rId405"/>
                <a:stretch>
                  <a:fillRect/>
                </a:stretch>
              </p:blipFill>
              <p:spPr>
                <a:xfrm>
                  <a:off x="11121114" y="2855063"/>
                  <a:ext cx="14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698" name="Ink 697">
                  <a:extLst>
                    <a:ext uri="{FF2B5EF4-FFF2-40B4-BE49-F238E27FC236}">
                      <a16:creationId xmlns:a16="http://schemas.microsoft.com/office/drawing/2014/main" id="{117D712B-B8E9-DCC6-0D6C-CE53802A4D7E}"/>
                    </a:ext>
                  </a:extLst>
                </p14:cNvPr>
                <p14:cNvContentPartPr/>
                <p14:nvPr/>
              </p14:nvContentPartPr>
              <p14:xfrm>
                <a:off x="11075754" y="2802863"/>
                <a:ext cx="114480" cy="154440"/>
              </p14:xfrm>
            </p:contentPart>
          </mc:Choice>
          <mc:Fallback xmlns="">
            <p:pic>
              <p:nvPicPr>
                <p:cNvPr id="698" name="Ink 697">
                  <a:extLst>
                    <a:ext uri="{FF2B5EF4-FFF2-40B4-BE49-F238E27FC236}">
                      <a16:creationId xmlns:a16="http://schemas.microsoft.com/office/drawing/2014/main" id="{117D712B-B8E9-DCC6-0D6C-CE53802A4D7E}"/>
                    </a:ext>
                  </a:extLst>
                </p:cNvPr>
                <p:cNvPicPr/>
                <p:nvPr/>
              </p:nvPicPr>
              <p:blipFill>
                <a:blip r:embed="rId407"/>
                <a:stretch>
                  <a:fillRect/>
                </a:stretch>
              </p:blipFill>
              <p:spPr>
                <a:xfrm>
                  <a:off x="11071434" y="2798543"/>
                  <a:ext cx="123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699" name="Ink 698">
                  <a:extLst>
                    <a:ext uri="{FF2B5EF4-FFF2-40B4-BE49-F238E27FC236}">
                      <a16:creationId xmlns:a16="http://schemas.microsoft.com/office/drawing/2014/main" id="{111F2C13-FF56-81FA-650E-9D03B3D886B8}"/>
                    </a:ext>
                  </a:extLst>
                </p14:cNvPr>
                <p14:cNvContentPartPr/>
                <p14:nvPr/>
              </p14:nvContentPartPr>
              <p14:xfrm>
                <a:off x="11188074" y="2763263"/>
                <a:ext cx="109440" cy="220320"/>
              </p14:xfrm>
            </p:contentPart>
          </mc:Choice>
          <mc:Fallback xmlns="">
            <p:pic>
              <p:nvPicPr>
                <p:cNvPr id="699" name="Ink 698">
                  <a:extLst>
                    <a:ext uri="{FF2B5EF4-FFF2-40B4-BE49-F238E27FC236}">
                      <a16:creationId xmlns:a16="http://schemas.microsoft.com/office/drawing/2014/main" id="{111F2C13-FF56-81FA-650E-9D03B3D886B8}"/>
                    </a:ext>
                  </a:extLst>
                </p:cNvPr>
                <p:cNvPicPr/>
                <p:nvPr/>
              </p:nvPicPr>
              <p:blipFill>
                <a:blip r:embed="rId409"/>
                <a:stretch>
                  <a:fillRect/>
                </a:stretch>
              </p:blipFill>
              <p:spPr>
                <a:xfrm>
                  <a:off x="11183754" y="2758943"/>
                  <a:ext cx="118080" cy="228960"/>
                </a:xfrm>
                <a:prstGeom prst="rect">
                  <a:avLst/>
                </a:prstGeom>
              </p:spPr>
            </p:pic>
          </mc:Fallback>
        </mc:AlternateContent>
      </p:grpSp>
      <p:grpSp>
        <p:nvGrpSpPr>
          <p:cNvPr id="723" name="Group 722">
            <a:extLst>
              <a:ext uri="{FF2B5EF4-FFF2-40B4-BE49-F238E27FC236}">
                <a16:creationId xmlns:a16="http://schemas.microsoft.com/office/drawing/2014/main" id="{F1D5E48B-6FDA-FF1E-BFA8-66F1F77BC147}"/>
              </a:ext>
            </a:extLst>
          </p:cNvPr>
          <p:cNvGrpSpPr/>
          <p:nvPr/>
        </p:nvGrpSpPr>
        <p:grpSpPr>
          <a:xfrm>
            <a:off x="1047114" y="4669042"/>
            <a:ext cx="931680" cy="262080"/>
            <a:chOff x="1852914" y="4621205"/>
            <a:chExt cx="931680" cy="262080"/>
          </a:xfrm>
        </p:grpSpPr>
        <mc:AlternateContent xmlns:mc="http://schemas.openxmlformats.org/markup-compatibility/2006" xmlns:p14="http://schemas.microsoft.com/office/powerpoint/2010/main">
          <mc:Choice Requires="p14">
            <p:contentPart p14:bwMode="auto" r:id="rId410">
              <p14:nvContentPartPr>
                <p14:cNvPr id="707" name="Ink 706">
                  <a:extLst>
                    <a:ext uri="{FF2B5EF4-FFF2-40B4-BE49-F238E27FC236}">
                      <a16:creationId xmlns:a16="http://schemas.microsoft.com/office/drawing/2014/main" id="{E0DBDC7C-4181-280A-0688-D1AD5D19C86C}"/>
                    </a:ext>
                  </a:extLst>
                </p14:cNvPr>
                <p14:cNvContentPartPr/>
                <p14:nvPr/>
              </p14:nvContentPartPr>
              <p14:xfrm>
                <a:off x="1902954" y="4718765"/>
                <a:ext cx="3240" cy="142920"/>
              </p14:xfrm>
            </p:contentPart>
          </mc:Choice>
          <mc:Fallback xmlns="">
            <p:pic>
              <p:nvPicPr>
                <p:cNvPr id="707" name="Ink 706">
                  <a:extLst>
                    <a:ext uri="{FF2B5EF4-FFF2-40B4-BE49-F238E27FC236}">
                      <a16:creationId xmlns:a16="http://schemas.microsoft.com/office/drawing/2014/main" id="{E0DBDC7C-4181-280A-0688-D1AD5D19C86C}"/>
                    </a:ext>
                  </a:extLst>
                </p:cNvPr>
                <p:cNvPicPr/>
                <p:nvPr/>
              </p:nvPicPr>
              <p:blipFill>
                <a:blip r:embed="rId411"/>
                <a:stretch>
                  <a:fillRect/>
                </a:stretch>
              </p:blipFill>
              <p:spPr>
                <a:xfrm>
                  <a:off x="1898634" y="4714434"/>
                  <a:ext cx="11880" cy="151582"/>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708" name="Ink 707">
                  <a:extLst>
                    <a:ext uri="{FF2B5EF4-FFF2-40B4-BE49-F238E27FC236}">
                      <a16:creationId xmlns:a16="http://schemas.microsoft.com/office/drawing/2014/main" id="{2CBA7C45-E74D-E4F4-D4B7-B449D6E2863C}"/>
                    </a:ext>
                  </a:extLst>
                </p14:cNvPr>
                <p14:cNvContentPartPr/>
                <p14:nvPr/>
              </p14:nvContentPartPr>
              <p14:xfrm>
                <a:off x="1852914" y="4653605"/>
                <a:ext cx="158400" cy="93600"/>
              </p14:xfrm>
            </p:contentPart>
          </mc:Choice>
          <mc:Fallback xmlns="">
            <p:pic>
              <p:nvPicPr>
                <p:cNvPr id="708" name="Ink 707">
                  <a:extLst>
                    <a:ext uri="{FF2B5EF4-FFF2-40B4-BE49-F238E27FC236}">
                      <a16:creationId xmlns:a16="http://schemas.microsoft.com/office/drawing/2014/main" id="{2CBA7C45-E74D-E4F4-D4B7-B449D6E2863C}"/>
                    </a:ext>
                  </a:extLst>
                </p:cNvPr>
                <p:cNvPicPr/>
                <p:nvPr/>
              </p:nvPicPr>
              <p:blipFill>
                <a:blip r:embed="rId413"/>
                <a:stretch>
                  <a:fillRect/>
                </a:stretch>
              </p:blipFill>
              <p:spPr>
                <a:xfrm>
                  <a:off x="1848594" y="4649285"/>
                  <a:ext cx="167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710" name="Ink 709">
                  <a:extLst>
                    <a:ext uri="{FF2B5EF4-FFF2-40B4-BE49-F238E27FC236}">
                      <a16:creationId xmlns:a16="http://schemas.microsoft.com/office/drawing/2014/main" id="{5BBCD6F2-BF99-9E93-F13A-1D31FC1542D0}"/>
                    </a:ext>
                  </a:extLst>
                </p14:cNvPr>
                <p14:cNvContentPartPr/>
                <p14:nvPr/>
              </p14:nvContentPartPr>
              <p14:xfrm>
                <a:off x="1959114" y="4784285"/>
                <a:ext cx="9000" cy="99000"/>
              </p14:xfrm>
            </p:contentPart>
          </mc:Choice>
          <mc:Fallback xmlns="">
            <p:pic>
              <p:nvPicPr>
                <p:cNvPr id="710" name="Ink 709">
                  <a:extLst>
                    <a:ext uri="{FF2B5EF4-FFF2-40B4-BE49-F238E27FC236}">
                      <a16:creationId xmlns:a16="http://schemas.microsoft.com/office/drawing/2014/main" id="{5BBCD6F2-BF99-9E93-F13A-1D31FC1542D0}"/>
                    </a:ext>
                  </a:extLst>
                </p:cNvPr>
                <p:cNvPicPr/>
                <p:nvPr/>
              </p:nvPicPr>
              <p:blipFill>
                <a:blip r:embed="rId415"/>
                <a:stretch>
                  <a:fillRect/>
                </a:stretch>
              </p:blipFill>
              <p:spPr>
                <a:xfrm>
                  <a:off x="1954794" y="4779965"/>
                  <a:ext cx="17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711" name="Ink 710">
                  <a:extLst>
                    <a:ext uri="{FF2B5EF4-FFF2-40B4-BE49-F238E27FC236}">
                      <a16:creationId xmlns:a16="http://schemas.microsoft.com/office/drawing/2014/main" id="{E9009CDD-5074-A851-4C30-41F295EF9399}"/>
                    </a:ext>
                  </a:extLst>
                </p14:cNvPr>
                <p14:cNvContentPartPr/>
                <p14:nvPr/>
              </p14:nvContentPartPr>
              <p14:xfrm>
                <a:off x="1949394" y="4769165"/>
                <a:ext cx="156960" cy="109080"/>
              </p14:xfrm>
            </p:contentPart>
          </mc:Choice>
          <mc:Fallback xmlns="">
            <p:pic>
              <p:nvPicPr>
                <p:cNvPr id="711" name="Ink 710">
                  <a:extLst>
                    <a:ext uri="{FF2B5EF4-FFF2-40B4-BE49-F238E27FC236}">
                      <a16:creationId xmlns:a16="http://schemas.microsoft.com/office/drawing/2014/main" id="{E9009CDD-5074-A851-4C30-41F295EF9399}"/>
                    </a:ext>
                  </a:extLst>
                </p:cNvPr>
                <p:cNvPicPr/>
                <p:nvPr/>
              </p:nvPicPr>
              <p:blipFill>
                <a:blip r:embed="rId417"/>
                <a:stretch>
                  <a:fillRect/>
                </a:stretch>
              </p:blipFill>
              <p:spPr>
                <a:xfrm>
                  <a:off x="1945074" y="4764845"/>
                  <a:ext cx="165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712" name="Ink 711">
                  <a:extLst>
                    <a:ext uri="{FF2B5EF4-FFF2-40B4-BE49-F238E27FC236}">
                      <a16:creationId xmlns:a16="http://schemas.microsoft.com/office/drawing/2014/main" id="{4A25EDC1-D756-BA6C-BA07-49A97A64857C}"/>
                    </a:ext>
                  </a:extLst>
                </p14:cNvPr>
                <p14:cNvContentPartPr/>
                <p14:nvPr/>
              </p14:nvContentPartPr>
              <p14:xfrm>
                <a:off x="2134074" y="4666205"/>
                <a:ext cx="221040" cy="199080"/>
              </p14:xfrm>
            </p:contentPart>
          </mc:Choice>
          <mc:Fallback xmlns="">
            <p:pic>
              <p:nvPicPr>
                <p:cNvPr id="712" name="Ink 711">
                  <a:extLst>
                    <a:ext uri="{FF2B5EF4-FFF2-40B4-BE49-F238E27FC236}">
                      <a16:creationId xmlns:a16="http://schemas.microsoft.com/office/drawing/2014/main" id="{4A25EDC1-D756-BA6C-BA07-49A97A64857C}"/>
                    </a:ext>
                  </a:extLst>
                </p:cNvPr>
                <p:cNvPicPr/>
                <p:nvPr/>
              </p:nvPicPr>
              <p:blipFill>
                <a:blip r:embed="rId419"/>
                <a:stretch>
                  <a:fillRect/>
                </a:stretch>
              </p:blipFill>
              <p:spPr>
                <a:xfrm>
                  <a:off x="2129754" y="4661885"/>
                  <a:ext cx="229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713" name="Ink 712">
                  <a:extLst>
                    <a:ext uri="{FF2B5EF4-FFF2-40B4-BE49-F238E27FC236}">
                      <a16:creationId xmlns:a16="http://schemas.microsoft.com/office/drawing/2014/main" id="{9E82344D-6225-210D-3344-789E91095BBD}"/>
                    </a:ext>
                  </a:extLst>
                </p14:cNvPr>
                <p14:cNvContentPartPr/>
                <p14:nvPr/>
              </p14:nvContentPartPr>
              <p14:xfrm>
                <a:off x="2387514" y="4736765"/>
                <a:ext cx="96480" cy="107640"/>
              </p14:xfrm>
            </p:contentPart>
          </mc:Choice>
          <mc:Fallback xmlns="">
            <p:pic>
              <p:nvPicPr>
                <p:cNvPr id="713" name="Ink 712">
                  <a:extLst>
                    <a:ext uri="{FF2B5EF4-FFF2-40B4-BE49-F238E27FC236}">
                      <a16:creationId xmlns:a16="http://schemas.microsoft.com/office/drawing/2014/main" id="{9E82344D-6225-210D-3344-789E91095BBD}"/>
                    </a:ext>
                  </a:extLst>
                </p:cNvPr>
                <p:cNvPicPr/>
                <p:nvPr/>
              </p:nvPicPr>
              <p:blipFill>
                <a:blip r:embed="rId421"/>
                <a:stretch>
                  <a:fillRect/>
                </a:stretch>
              </p:blipFill>
              <p:spPr>
                <a:xfrm>
                  <a:off x="2383194" y="4732445"/>
                  <a:ext cx="105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714" name="Ink 713">
                  <a:extLst>
                    <a:ext uri="{FF2B5EF4-FFF2-40B4-BE49-F238E27FC236}">
                      <a16:creationId xmlns:a16="http://schemas.microsoft.com/office/drawing/2014/main" id="{45544115-38E6-3E4A-3C4A-25C91BFACAA1}"/>
                    </a:ext>
                  </a:extLst>
                </p14:cNvPr>
                <p14:cNvContentPartPr/>
                <p14:nvPr/>
              </p14:nvContentPartPr>
              <p14:xfrm>
                <a:off x="2491914" y="4621205"/>
                <a:ext cx="51840" cy="234720"/>
              </p14:xfrm>
            </p:contentPart>
          </mc:Choice>
          <mc:Fallback xmlns="">
            <p:pic>
              <p:nvPicPr>
                <p:cNvPr id="714" name="Ink 713">
                  <a:extLst>
                    <a:ext uri="{FF2B5EF4-FFF2-40B4-BE49-F238E27FC236}">
                      <a16:creationId xmlns:a16="http://schemas.microsoft.com/office/drawing/2014/main" id="{45544115-38E6-3E4A-3C4A-25C91BFACAA1}"/>
                    </a:ext>
                  </a:extLst>
                </p:cNvPr>
                <p:cNvPicPr/>
                <p:nvPr/>
              </p:nvPicPr>
              <p:blipFill>
                <a:blip r:embed="rId423"/>
                <a:stretch>
                  <a:fillRect/>
                </a:stretch>
              </p:blipFill>
              <p:spPr>
                <a:xfrm>
                  <a:off x="2487594" y="4616885"/>
                  <a:ext cx="60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715" name="Ink 714">
                  <a:extLst>
                    <a:ext uri="{FF2B5EF4-FFF2-40B4-BE49-F238E27FC236}">
                      <a16:creationId xmlns:a16="http://schemas.microsoft.com/office/drawing/2014/main" id="{BB69E0DA-F4DC-246F-74A4-452D1964CCBC}"/>
                    </a:ext>
                  </a:extLst>
                </p14:cNvPr>
                <p14:cNvContentPartPr/>
                <p14:nvPr/>
              </p14:nvContentPartPr>
              <p14:xfrm>
                <a:off x="2539794" y="4678085"/>
                <a:ext cx="100440" cy="144360"/>
              </p14:xfrm>
            </p:contentPart>
          </mc:Choice>
          <mc:Fallback xmlns="">
            <p:pic>
              <p:nvPicPr>
                <p:cNvPr id="715" name="Ink 714">
                  <a:extLst>
                    <a:ext uri="{FF2B5EF4-FFF2-40B4-BE49-F238E27FC236}">
                      <a16:creationId xmlns:a16="http://schemas.microsoft.com/office/drawing/2014/main" id="{BB69E0DA-F4DC-246F-74A4-452D1964CCBC}"/>
                    </a:ext>
                  </a:extLst>
                </p:cNvPr>
                <p:cNvPicPr/>
                <p:nvPr/>
              </p:nvPicPr>
              <p:blipFill>
                <a:blip r:embed="rId425"/>
                <a:stretch>
                  <a:fillRect/>
                </a:stretch>
              </p:blipFill>
              <p:spPr>
                <a:xfrm>
                  <a:off x="2535474" y="4673754"/>
                  <a:ext cx="109080" cy="153022"/>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716" name="Ink 715">
                  <a:extLst>
                    <a:ext uri="{FF2B5EF4-FFF2-40B4-BE49-F238E27FC236}">
                      <a16:creationId xmlns:a16="http://schemas.microsoft.com/office/drawing/2014/main" id="{99173EBC-D01A-6B3B-96BF-90C54C5E47E7}"/>
                    </a:ext>
                  </a:extLst>
                </p14:cNvPr>
                <p14:cNvContentPartPr/>
                <p14:nvPr/>
              </p14:nvContentPartPr>
              <p14:xfrm>
                <a:off x="2527914" y="4826765"/>
                <a:ext cx="142560" cy="28800"/>
              </p14:xfrm>
            </p:contentPart>
          </mc:Choice>
          <mc:Fallback xmlns="">
            <p:pic>
              <p:nvPicPr>
                <p:cNvPr id="716" name="Ink 715">
                  <a:extLst>
                    <a:ext uri="{FF2B5EF4-FFF2-40B4-BE49-F238E27FC236}">
                      <a16:creationId xmlns:a16="http://schemas.microsoft.com/office/drawing/2014/main" id="{99173EBC-D01A-6B3B-96BF-90C54C5E47E7}"/>
                    </a:ext>
                  </a:extLst>
                </p:cNvPr>
                <p:cNvPicPr/>
                <p:nvPr/>
              </p:nvPicPr>
              <p:blipFill>
                <a:blip r:embed="rId427"/>
                <a:stretch>
                  <a:fillRect/>
                </a:stretch>
              </p:blipFill>
              <p:spPr>
                <a:xfrm>
                  <a:off x="2523605" y="4822445"/>
                  <a:ext cx="151178"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717" name="Ink 716">
                  <a:extLst>
                    <a:ext uri="{FF2B5EF4-FFF2-40B4-BE49-F238E27FC236}">
                      <a16:creationId xmlns:a16="http://schemas.microsoft.com/office/drawing/2014/main" id="{19E82D21-D719-95E8-7D81-690BD2E72B17}"/>
                    </a:ext>
                  </a:extLst>
                </p14:cNvPr>
                <p14:cNvContentPartPr/>
                <p14:nvPr/>
              </p14:nvContentPartPr>
              <p14:xfrm>
                <a:off x="2642754" y="4628045"/>
                <a:ext cx="141840" cy="225720"/>
              </p14:xfrm>
            </p:contentPart>
          </mc:Choice>
          <mc:Fallback xmlns="">
            <p:pic>
              <p:nvPicPr>
                <p:cNvPr id="717" name="Ink 716">
                  <a:extLst>
                    <a:ext uri="{FF2B5EF4-FFF2-40B4-BE49-F238E27FC236}">
                      <a16:creationId xmlns:a16="http://schemas.microsoft.com/office/drawing/2014/main" id="{19E82D21-D719-95E8-7D81-690BD2E72B17}"/>
                    </a:ext>
                  </a:extLst>
                </p:cNvPr>
                <p:cNvPicPr/>
                <p:nvPr/>
              </p:nvPicPr>
              <p:blipFill>
                <a:blip r:embed="rId429"/>
                <a:stretch>
                  <a:fillRect/>
                </a:stretch>
              </p:blipFill>
              <p:spPr>
                <a:xfrm>
                  <a:off x="2638434" y="4623725"/>
                  <a:ext cx="150480" cy="234360"/>
                </a:xfrm>
                <a:prstGeom prst="rect">
                  <a:avLst/>
                </a:prstGeom>
              </p:spPr>
            </p:pic>
          </mc:Fallback>
        </mc:AlternateContent>
      </p:grpSp>
      <p:grpSp>
        <p:nvGrpSpPr>
          <p:cNvPr id="807" name="Group 806">
            <a:extLst>
              <a:ext uri="{FF2B5EF4-FFF2-40B4-BE49-F238E27FC236}">
                <a16:creationId xmlns:a16="http://schemas.microsoft.com/office/drawing/2014/main" id="{DF95BBB5-B7EB-BA50-0765-F16A41F160DD}"/>
              </a:ext>
            </a:extLst>
          </p:cNvPr>
          <p:cNvGrpSpPr/>
          <p:nvPr/>
        </p:nvGrpSpPr>
        <p:grpSpPr>
          <a:xfrm>
            <a:off x="4716633" y="4624232"/>
            <a:ext cx="942120" cy="436320"/>
            <a:chOff x="5856114" y="4581605"/>
            <a:chExt cx="942120" cy="436320"/>
          </a:xfrm>
        </p:grpSpPr>
        <mc:AlternateContent xmlns:mc="http://schemas.openxmlformats.org/markup-compatibility/2006" xmlns:p14="http://schemas.microsoft.com/office/powerpoint/2010/main">
          <mc:Choice Requires="p14">
            <p:contentPart p14:bwMode="auto" r:id="rId430">
              <p14:nvContentPartPr>
                <p14:cNvPr id="794" name="Ink 793">
                  <a:extLst>
                    <a:ext uri="{FF2B5EF4-FFF2-40B4-BE49-F238E27FC236}">
                      <a16:creationId xmlns:a16="http://schemas.microsoft.com/office/drawing/2014/main" id="{D48E5667-73CA-7849-BDC8-B388DC3190EA}"/>
                    </a:ext>
                  </a:extLst>
                </p14:cNvPr>
                <p14:cNvContentPartPr/>
                <p14:nvPr/>
              </p14:nvContentPartPr>
              <p14:xfrm>
                <a:off x="5856114" y="4647125"/>
                <a:ext cx="90000" cy="196920"/>
              </p14:xfrm>
            </p:contentPart>
          </mc:Choice>
          <mc:Fallback xmlns="">
            <p:pic>
              <p:nvPicPr>
                <p:cNvPr id="794" name="Ink 793">
                  <a:extLst>
                    <a:ext uri="{FF2B5EF4-FFF2-40B4-BE49-F238E27FC236}">
                      <a16:creationId xmlns:a16="http://schemas.microsoft.com/office/drawing/2014/main" id="{D48E5667-73CA-7849-BDC8-B388DC3190EA}"/>
                    </a:ext>
                  </a:extLst>
                </p:cNvPr>
                <p:cNvPicPr/>
                <p:nvPr/>
              </p:nvPicPr>
              <p:blipFill>
                <a:blip r:embed="rId431"/>
                <a:stretch>
                  <a:fillRect/>
                </a:stretch>
              </p:blipFill>
              <p:spPr>
                <a:xfrm>
                  <a:off x="5851794" y="4642797"/>
                  <a:ext cx="98640" cy="205576"/>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795" name="Ink 794">
                  <a:extLst>
                    <a:ext uri="{FF2B5EF4-FFF2-40B4-BE49-F238E27FC236}">
                      <a16:creationId xmlns:a16="http://schemas.microsoft.com/office/drawing/2014/main" id="{73A46483-876C-8394-4294-56567D1C82FD}"/>
                    </a:ext>
                  </a:extLst>
                </p14:cNvPr>
                <p14:cNvContentPartPr/>
                <p14:nvPr/>
              </p14:nvContentPartPr>
              <p14:xfrm>
                <a:off x="5960514" y="4716965"/>
                <a:ext cx="108360" cy="117000"/>
              </p14:xfrm>
            </p:contentPart>
          </mc:Choice>
          <mc:Fallback xmlns="">
            <p:pic>
              <p:nvPicPr>
                <p:cNvPr id="795" name="Ink 794">
                  <a:extLst>
                    <a:ext uri="{FF2B5EF4-FFF2-40B4-BE49-F238E27FC236}">
                      <a16:creationId xmlns:a16="http://schemas.microsoft.com/office/drawing/2014/main" id="{73A46483-876C-8394-4294-56567D1C82FD}"/>
                    </a:ext>
                  </a:extLst>
                </p:cNvPr>
                <p:cNvPicPr/>
                <p:nvPr/>
              </p:nvPicPr>
              <p:blipFill>
                <a:blip r:embed="rId433"/>
                <a:stretch>
                  <a:fillRect/>
                </a:stretch>
              </p:blipFill>
              <p:spPr>
                <a:xfrm>
                  <a:off x="5956180" y="4712645"/>
                  <a:ext cx="117029"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796" name="Ink 795">
                  <a:extLst>
                    <a:ext uri="{FF2B5EF4-FFF2-40B4-BE49-F238E27FC236}">
                      <a16:creationId xmlns:a16="http://schemas.microsoft.com/office/drawing/2014/main" id="{DAE37BF5-D594-6EA2-6469-32F4A868A83A}"/>
                    </a:ext>
                  </a:extLst>
                </p14:cNvPr>
                <p14:cNvContentPartPr/>
                <p14:nvPr/>
              </p14:nvContentPartPr>
              <p14:xfrm>
                <a:off x="6099114" y="4581605"/>
                <a:ext cx="12600" cy="232560"/>
              </p14:xfrm>
            </p:contentPart>
          </mc:Choice>
          <mc:Fallback xmlns="">
            <p:pic>
              <p:nvPicPr>
                <p:cNvPr id="796" name="Ink 795">
                  <a:extLst>
                    <a:ext uri="{FF2B5EF4-FFF2-40B4-BE49-F238E27FC236}">
                      <a16:creationId xmlns:a16="http://schemas.microsoft.com/office/drawing/2014/main" id="{DAE37BF5-D594-6EA2-6469-32F4A868A83A}"/>
                    </a:ext>
                  </a:extLst>
                </p:cNvPr>
                <p:cNvPicPr/>
                <p:nvPr/>
              </p:nvPicPr>
              <p:blipFill>
                <a:blip r:embed="rId435"/>
                <a:stretch>
                  <a:fillRect/>
                </a:stretch>
              </p:blipFill>
              <p:spPr>
                <a:xfrm>
                  <a:off x="6094794" y="4577292"/>
                  <a:ext cx="21240" cy="241187"/>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797" name="Ink 796">
                  <a:extLst>
                    <a:ext uri="{FF2B5EF4-FFF2-40B4-BE49-F238E27FC236}">
                      <a16:creationId xmlns:a16="http://schemas.microsoft.com/office/drawing/2014/main" id="{C2FFF525-72FF-C4D7-F446-757AC108A5EB}"/>
                    </a:ext>
                  </a:extLst>
                </p14:cNvPr>
                <p14:cNvContentPartPr/>
                <p14:nvPr/>
              </p14:nvContentPartPr>
              <p14:xfrm>
                <a:off x="6085074" y="4725245"/>
                <a:ext cx="119880" cy="129240"/>
              </p14:xfrm>
            </p:contentPart>
          </mc:Choice>
          <mc:Fallback xmlns="">
            <p:pic>
              <p:nvPicPr>
                <p:cNvPr id="797" name="Ink 796">
                  <a:extLst>
                    <a:ext uri="{FF2B5EF4-FFF2-40B4-BE49-F238E27FC236}">
                      <a16:creationId xmlns:a16="http://schemas.microsoft.com/office/drawing/2014/main" id="{C2FFF525-72FF-C4D7-F446-757AC108A5EB}"/>
                    </a:ext>
                  </a:extLst>
                </p:cNvPr>
                <p:cNvPicPr/>
                <p:nvPr/>
              </p:nvPicPr>
              <p:blipFill>
                <a:blip r:embed="rId437"/>
                <a:stretch>
                  <a:fillRect/>
                </a:stretch>
              </p:blipFill>
              <p:spPr>
                <a:xfrm>
                  <a:off x="6080754" y="4720937"/>
                  <a:ext cx="128520" cy="137856"/>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798" name="Ink 797">
                  <a:extLst>
                    <a:ext uri="{FF2B5EF4-FFF2-40B4-BE49-F238E27FC236}">
                      <a16:creationId xmlns:a16="http://schemas.microsoft.com/office/drawing/2014/main" id="{7438ED2F-9843-88DD-6095-A8D25147DF82}"/>
                    </a:ext>
                  </a:extLst>
                </p14:cNvPr>
                <p14:cNvContentPartPr/>
                <p14:nvPr/>
              </p14:nvContentPartPr>
              <p14:xfrm>
                <a:off x="6171114" y="4732805"/>
                <a:ext cx="140040" cy="285120"/>
              </p14:xfrm>
            </p:contentPart>
          </mc:Choice>
          <mc:Fallback xmlns="">
            <p:pic>
              <p:nvPicPr>
                <p:cNvPr id="798" name="Ink 797">
                  <a:extLst>
                    <a:ext uri="{FF2B5EF4-FFF2-40B4-BE49-F238E27FC236}">
                      <a16:creationId xmlns:a16="http://schemas.microsoft.com/office/drawing/2014/main" id="{7438ED2F-9843-88DD-6095-A8D25147DF82}"/>
                    </a:ext>
                  </a:extLst>
                </p:cNvPr>
                <p:cNvPicPr/>
                <p:nvPr/>
              </p:nvPicPr>
              <p:blipFill>
                <a:blip r:embed="rId439"/>
                <a:stretch>
                  <a:fillRect/>
                </a:stretch>
              </p:blipFill>
              <p:spPr>
                <a:xfrm>
                  <a:off x="6166794" y="4728485"/>
                  <a:ext cx="148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799" name="Ink 798">
                  <a:extLst>
                    <a:ext uri="{FF2B5EF4-FFF2-40B4-BE49-F238E27FC236}">
                      <a16:creationId xmlns:a16="http://schemas.microsoft.com/office/drawing/2014/main" id="{C70200D1-ABC2-D6DB-18D2-5B162FE9A137}"/>
                    </a:ext>
                  </a:extLst>
                </p14:cNvPr>
                <p14:cNvContentPartPr/>
                <p14:nvPr/>
              </p14:nvContentPartPr>
              <p14:xfrm>
                <a:off x="6320874" y="4740725"/>
                <a:ext cx="62280" cy="115200"/>
              </p14:xfrm>
            </p:contentPart>
          </mc:Choice>
          <mc:Fallback xmlns="">
            <p:pic>
              <p:nvPicPr>
                <p:cNvPr id="799" name="Ink 798">
                  <a:extLst>
                    <a:ext uri="{FF2B5EF4-FFF2-40B4-BE49-F238E27FC236}">
                      <a16:creationId xmlns:a16="http://schemas.microsoft.com/office/drawing/2014/main" id="{C70200D1-ABC2-D6DB-18D2-5B162FE9A137}"/>
                    </a:ext>
                  </a:extLst>
                </p:cNvPr>
                <p:cNvPicPr/>
                <p:nvPr/>
              </p:nvPicPr>
              <p:blipFill>
                <a:blip r:embed="rId441"/>
                <a:stretch>
                  <a:fillRect/>
                </a:stretch>
              </p:blipFill>
              <p:spPr>
                <a:xfrm>
                  <a:off x="6316554" y="4736405"/>
                  <a:ext cx="70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800" name="Ink 799">
                  <a:extLst>
                    <a:ext uri="{FF2B5EF4-FFF2-40B4-BE49-F238E27FC236}">
                      <a16:creationId xmlns:a16="http://schemas.microsoft.com/office/drawing/2014/main" id="{BB23F9DE-C0B5-B142-8E54-642558205793}"/>
                    </a:ext>
                  </a:extLst>
                </p14:cNvPr>
                <p14:cNvContentPartPr/>
                <p14:nvPr/>
              </p14:nvContentPartPr>
              <p14:xfrm>
                <a:off x="6419154" y="4739285"/>
                <a:ext cx="18720" cy="96480"/>
              </p14:xfrm>
            </p:contentPart>
          </mc:Choice>
          <mc:Fallback xmlns="">
            <p:pic>
              <p:nvPicPr>
                <p:cNvPr id="800" name="Ink 799">
                  <a:extLst>
                    <a:ext uri="{FF2B5EF4-FFF2-40B4-BE49-F238E27FC236}">
                      <a16:creationId xmlns:a16="http://schemas.microsoft.com/office/drawing/2014/main" id="{BB23F9DE-C0B5-B142-8E54-642558205793}"/>
                    </a:ext>
                  </a:extLst>
                </p:cNvPr>
                <p:cNvPicPr/>
                <p:nvPr/>
              </p:nvPicPr>
              <p:blipFill>
                <a:blip r:embed="rId443"/>
                <a:stretch>
                  <a:fillRect/>
                </a:stretch>
              </p:blipFill>
              <p:spPr>
                <a:xfrm>
                  <a:off x="6414834" y="4734965"/>
                  <a:ext cx="273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801" name="Ink 800">
                  <a:extLst>
                    <a:ext uri="{FF2B5EF4-FFF2-40B4-BE49-F238E27FC236}">
                      <a16:creationId xmlns:a16="http://schemas.microsoft.com/office/drawing/2014/main" id="{BB0868CE-5C73-3D9A-62EB-95F862C4CBD2}"/>
                    </a:ext>
                  </a:extLst>
                </p14:cNvPr>
                <p14:cNvContentPartPr/>
                <p14:nvPr/>
              </p14:nvContentPartPr>
              <p14:xfrm>
                <a:off x="6469554" y="4720565"/>
                <a:ext cx="77040" cy="234000"/>
              </p14:xfrm>
            </p:contentPart>
          </mc:Choice>
          <mc:Fallback xmlns="">
            <p:pic>
              <p:nvPicPr>
                <p:cNvPr id="801" name="Ink 800">
                  <a:extLst>
                    <a:ext uri="{FF2B5EF4-FFF2-40B4-BE49-F238E27FC236}">
                      <a16:creationId xmlns:a16="http://schemas.microsoft.com/office/drawing/2014/main" id="{BB0868CE-5C73-3D9A-62EB-95F862C4CBD2}"/>
                    </a:ext>
                  </a:extLst>
                </p:cNvPr>
                <p:cNvPicPr/>
                <p:nvPr/>
              </p:nvPicPr>
              <p:blipFill>
                <a:blip r:embed="rId445"/>
                <a:stretch>
                  <a:fillRect/>
                </a:stretch>
              </p:blipFill>
              <p:spPr>
                <a:xfrm>
                  <a:off x="6465234" y="4716245"/>
                  <a:ext cx="85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802" name="Ink 801">
                  <a:extLst>
                    <a:ext uri="{FF2B5EF4-FFF2-40B4-BE49-F238E27FC236}">
                      <a16:creationId xmlns:a16="http://schemas.microsoft.com/office/drawing/2014/main" id="{D74D5FD3-DA19-6505-D101-2CF0A093ECC1}"/>
                    </a:ext>
                  </a:extLst>
                </p14:cNvPr>
                <p14:cNvContentPartPr/>
                <p14:nvPr/>
              </p14:nvContentPartPr>
              <p14:xfrm>
                <a:off x="6575394" y="4673405"/>
                <a:ext cx="110880" cy="146520"/>
              </p14:xfrm>
            </p:contentPart>
          </mc:Choice>
          <mc:Fallback xmlns="">
            <p:pic>
              <p:nvPicPr>
                <p:cNvPr id="802" name="Ink 801">
                  <a:extLst>
                    <a:ext uri="{FF2B5EF4-FFF2-40B4-BE49-F238E27FC236}">
                      <a16:creationId xmlns:a16="http://schemas.microsoft.com/office/drawing/2014/main" id="{D74D5FD3-DA19-6505-D101-2CF0A093ECC1}"/>
                    </a:ext>
                  </a:extLst>
                </p:cNvPr>
                <p:cNvPicPr/>
                <p:nvPr/>
              </p:nvPicPr>
              <p:blipFill>
                <a:blip r:embed="rId447"/>
                <a:stretch>
                  <a:fillRect/>
                </a:stretch>
              </p:blipFill>
              <p:spPr>
                <a:xfrm>
                  <a:off x="6571074" y="4669096"/>
                  <a:ext cx="119520" cy="155139"/>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803" name="Ink 802">
                  <a:extLst>
                    <a:ext uri="{FF2B5EF4-FFF2-40B4-BE49-F238E27FC236}">
                      <a16:creationId xmlns:a16="http://schemas.microsoft.com/office/drawing/2014/main" id="{5872336F-B3A7-75B7-6C74-7B167C282A49}"/>
                    </a:ext>
                  </a:extLst>
                </p14:cNvPr>
                <p14:cNvContentPartPr/>
                <p14:nvPr/>
              </p14:nvContentPartPr>
              <p14:xfrm>
                <a:off x="6557754" y="4830365"/>
                <a:ext cx="103320" cy="12600"/>
              </p14:xfrm>
            </p:contentPart>
          </mc:Choice>
          <mc:Fallback xmlns="">
            <p:pic>
              <p:nvPicPr>
                <p:cNvPr id="803" name="Ink 802">
                  <a:extLst>
                    <a:ext uri="{FF2B5EF4-FFF2-40B4-BE49-F238E27FC236}">
                      <a16:creationId xmlns:a16="http://schemas.microsoft.com/office/drawing/2014/main" id="{5872336F-B3A7-75B7-6C74-7B167C282A49}"/>
                    </a:ext>
                  </a:extLst>
                </p:cNvPr>
                <p:cNvPicPr/>
                <p:nvPr/>
              </p:nvPicPr>
              <p:blipFill>
                <a:blip r:embed="rId449"/>
                <a:stretch>
                  <a:fillRect/>
                </a:stretch>
              </p:blipFill>
              <p:spPr>
                <a:xfrm>
                  <a:off x="6553434" y="4826045"/>
                  <a:ext cx="11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804" name="Ink 803">
                  <a:extLst>
                    <a:ext uri="{FF2B5EF4-FFF2-40B4-BE49-F238E27FC236}">
                      <a16:creationId xmlns:a16="http://schemas.microsoft.com/office/drawing/2014/main" id="{55131E95-D328-AC65-CD3C-EFFB0E643E13}"/>
                    </a:ext>
                  </a:extLst>
                </p14:cNvPr>
                <p14:cNvContentPartPr/>
                <p14:nvPr/>
              </p14:nvContentPartPr>
              <p14:xfrm>
                <a:off x="6693834" y="4608605"/>
                <a:ext cx="104400" cy="232200"/>
              </p14:xfrm>
            </p:contentPart>
          </mc:Choice>
          <mc:Fallback xmlns="">
            <p:pic>
              <p:nvPicPr>
                <p:cNvPr id="804" name="Ink 803">
                  <a:extLst>
                    <a:ext uri="{FF2B5EF4-FFF2-40B4-BE49-F238E27FC236}">
                      <a16:creationId xmlns:a16="http://schemas.microsoft.com/office/drawing/2014/main" id="{55131E95-D328-AC65-CD3C-EFFB0E643E13}"/>
                    </a:ext>
                  </a:extLst>
                </p:cNvPr>
                <p:cNvPicPr/>
                <p:nvPr/>
              </p:nvPicPr>
              <p:blipFill>
                <a:blip r:embed="rId451"/>
                <a:stretch>
                  <a:fillRect/>
                </a:stretch>
              </p:blipFill>
              <p:spPr>
                <a:xfrm>
                  <a:off x="6689514" y="4604292"/>
                  <a:ext cx="113040" cy="240827"/>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806" name="Ink 805">
                  <a:extLst>
                    <a:ext uri="{FF2B5EF4-FFF2-40B4-BE49-F238E27FC236}">
                      <a16:creationId xmlns:a16="http://schemas.microsoft.com/office/drawing/2014/main" id="{04ADB15A-5407-D468-6DBD-63F4FE9987AC}"/>
                    </a:ext>
                  </a:extLst>
                </p14:cNvPr>
                <p14:cNvContentPartPr/>
                <p14:nvPr/>
              </p14:nvContentPartPr>
              <p14:xfrm>
                <a:off x="6414114" y="4720925"/>
                <a:ext cx="64440" cy="15840"/>
              </p14:xfrm>
            </p:contentPart>
          </mc:Choice>
          <mc:Fallback xmlns="">
            <p:pic>
              <p:nvPicPr>
                <p:cNvPr id="806" name="Ink 805">
                  <a:extLst>
                    <a:ext uri="{FF2B5EF4-FFF2-40B4-BE49-F238E27FC236}">
                      <a16:creationId xmlns:a16="http://schemas.microsoft.com/office/drawing/2014/main" id="{04ADB15A-5407-D468-6DBD-63F4FE9987AC}"/>
                    </a:ext>
                  </a:extLst>
                </p:cNvPr>
                <p:cNvPicPr/>
                <p:nvPr/>
              </p:nvPicPr>
              <p:blipFill>
                <a:blip r:embed="rId453"/>
                <a:stretch>
                  <a:fillRect/>
                </a:stretch>
              </p:blipFill>
              <p:spPr>
                <a:xfrm>
                  <a:off x="6409770" y="4716605"/>
                  <a:ext cx="73129" cy="24480"/>
                </a:xfrm>
                <a:prstGeom prst="rect">
                  <a:avLst/>
                </a:prstGeom>
              </p:spPr>
            </p:pic>
          </mc:Fallback>
        </mc:AlternateContent>
      </p:grpSp>
      <p:grpSp>
        <p:nvGrpSpPr>
          <p:cNvPr id="815" name="Group 814">
            <a:extLst>
              <a:ext uri="{FF2B5EF4-FFF2-40B4-BE49-F238E27FC236}">
                <a16:creationId xmlns:a16="http://schemas.microsoft.com/office/drawing/2014/main" id="{F6265EDA-D274-8CCD-C374-40CF86AD43BC}"/>
              </a:ext>
            </a:extLst>
          </p:cNvPr>
          <p:cNvGrpSpPr/>
          <p:nvPr/>
        </p:nvGrpSpPr>
        <p:grpSpPr>
          <a:xfrm>
            <a:off x="8642592" y="4533213"/>
            <a:ext cx="632520" cy="384120"/>
            <a:chOff x="9381594" y="4534085"/>
            <a:chExt cx="632520" cy="384120"/>
          </a:xfrm>
        </p:grpSpPr>
        <mc:AlternateContent xmlns:mc="http://schemas.openxmlformats.org/markup-compatibility/2006" xmlns:p14="http://schemas.microsoft.com/office/powerpoint/2010/main">
          <mc:Choice Requires="p14">
            <p:contentPart p14:bwMode="auto" r:id="rId454">
              <p14:nvContentPartPr>
                <p14:cNvPr id="808" name="Ink 807">
                  <a:extLst>
                    <a:ext uri="{FF2B5EF4-FFF2-40B4-BE49-F238E27FC236}">
                      <a16:creationId xmlns:a16="http://schemas.microsoft.com/office/drawing/2014/main" id="{391FD213-C671-A07B-A6E8-FE83C517DC88}"/>
                    </a:ext>
                  </a:extLst>
                </p14:cNvPr>
                <p14:cNvContentPartPr/>
                <p14:nvPr/>
              </p14:nvContentPartPr>
              <p14:xfrm>
                <a:off x="9487794" y="4636325"/>
                <a:ext cx="7920" cy="114480"/>
              </p14:xfrm>
            </p:contentPart>
          </mc:Choice>
          <mc:Fallback xmlns="">
            <p:pic>
              <p:nvPicPr>
                <p:cNvPr id="808" name="Ink 807">
                  <a:extLst>
                    <a:ext uri="{FF2B5EF4-FFF2-40B4-BE49-F238E27FC236}">
                      <a16:creationId xmlns:a16="http://schemas.microsoft.com/office/drawing/2014/main" id="{391FD213-C671-A07B-A6E8-FE83C517DC88}"/>
                    </a:ext>
                  </a:extLst>
                </p:cNvPr>
                <p:cNvPicPr/>
                <p:nvPr/>
              </p:nvPicPr>
              <p:blipFill>
                <a:blip r:embed="rId455"/>
                <a:stretch>
                  <a:fillRect/>
                </a:stretch>
              </p:blipFill>
              <p:spPr>
                <a:xfrm>
                  <a:off x="9483474" y="4632005"/>
                  <a:ext cx="16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809" name="Ink 808">
                  <a:extLst>
                    <a:ext uri="{FF2B5EF4-FFF2-40B4-BE49-F238E27FC236}">
                      <a16:creationId xmlns:a16="http://schemas.microsoft.com/office/drawing/2014/main" id="{C1389073-9668-8576-41F6-9DCA4055E6EC}"/>
                    </a:ext>
                  </a:extLst>
                </p14:cNvPr>
                <p14:cNvContentPartPr/>
                <p14:nvPr/>
              </p14:nvContentPartPr>
              <p14:xfrm>
                <a:off x="9381594" y="4583405"/>
                <a:ext cx="176400" cy="16200"/>
              </p14:xfrm>
            </p:contentPart>
          </mc:Choice>
          <mc:Fallback xmlns="">
            <p:pic>
              <p:nvPicPr>
                <p:cNvPr id="809" name="Ink 808">
                  <a:extLst>
                    <a:ext uri="{FF2B5EF4-FFF2-40B4-BE49-F238E27FC236}">
                      <a16:creationId xmlns:a16="http://schemas.microsoft.com/office/drawing/2014/main" id="{C1389073-9668-8576-41F6-9DCA4055E6EC}"/>
                    </a:ext>
                  </a:extLst>
                </p:cNvPr>
                <p:cNvPicPr/>
                <p:nvPr/>
              </p:nvPicPr>
              <p:blipFill>
                <a:blip r:embed="rId457"/>
                <a:stretch>
                  <a:fillRect/>
                </a:stretch>
              </p:blipFill>
              <p:spPr>
                <a:xfrm>
                  <a:off x="9377274" y="4579085"/>
                  <a:ext cx="185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810" name="Ink 809">
                  <a:extLst>
                    <a:ext uri="{FF2B5EF4-FFF2-40B4-BE49-F238E27FC236}">
                      <a16:creationId xmlns:a16="http://schemas.microsoft.com/office/drawing/2014/main" id="{00091FC5-A916-728D-78D3-87A39DFB30CE}"/>
                    </a:ext>
                  </a:extLst>
                </p14:cNvPr>
                <p14:cNvContentPartPr/>
                <p14:nvPr/>
              </p14:nvContentPartPr>
              <p14:xfrm>
                <a:off x="9545754" y="4661885"/>
                <a:ext cx="115200" cy="100440"/>
              </p14:xfrm>
            </p:contentPart>
          </mc:Choice>
          <mc:Fallback xmlns="">
            <p:pic>
              <p:nvPicPr>
                <p:cNvPr id="810" name="Ink 809">
                  <a:extLst>
                    <a:ext uri="{FF2B5EF4-FFF2-40B4-BE49-F238E27FC236}">
                      <a16:creationId xmlns:a16="http://schemas.microsoft.com/office/drawing/2014/main" id="{00091FC5-A916-728D-78D3-87A39DFB30CE}"/>
                    </a:ext>
                  </a:extLst>
                </p:cNvPr>
                <p:cNvPicPr/>
                <p:nvPr/>
              </p:nvPicPr>
              <p:blipFill>
                <a:blip r:embed="rId459"/>
                <a:stretch>
                  <a:fillRect/>
                </a:stretch>
              </p:blipFill>
              <p:spPr>
                <a:xfrm>
                  <a:off x="9541434" y="4657549"/>
                  <a:ext cx="123840" cy="109111"/>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811" name="Ink 810">
                  <a:extLst>
                    <a:ext uri="{FF2B5EF4-FFF2-40B4-BE49-F238E27FC236}">
                      <a16:creationId xmlns:a16="http://schemas.microsoft.com/office/drawing/2014/main" id="{CEBB9C70-A72B-C577-A2A3-F1BE59166A63}"/>
                    </a:ext>
                  </a:extLst>
                </p14:cNvPr>
                <p14:cNvContentPartPr/>
                <p14:nvPr/>
              </p14:nvContentPartPr>
              <p14:xfrm>
                <a:off x="9631074" y="4666925"/>
                <a:ext cx="109080" cy="251280"/>
              </p14:xfrm>
            </p:contentPart>
          </mc:Choice>
          <mc:Fallback xmlns="">
            <p:pic>
              <p:nvPicPr>
                <p:cNvPr id="811" name="Ink 810">
                  <a:extLst>
                    <a:ext uri="{FF2B5EF4-FFF2-40B4-BE49-F238E27FC236}">
                      <a16:creationId xmlns:a16="http://schemas.microsoft.com/office/drawing/2014/main" id="{CEBB9C70-A72B-C577-A2A3-F1BE59166A63}"/>
                    </a:ext>
                  </a:extLst>
                </p:cNvPr>
                <p:cNvPicPr/>
                <p:nvPr/>
              </p:nvPicPr>
              <p:blipFill>
                <a:blip r:embed="rId461"/>
                <a:stretch>
                  <a:fillRect/>
                </a:stretch>
              </p:blipFill>
              <p:spPr>
                <a:xfrm>
                  <a:off x="9626754" y="4662605"/>
                  <a:ext cx="117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812" name="Ink 811">
                  <a:extLst>
                    <a:ext uri="{FF2B5EF4-FFF2-40B4-BE49-F238E27FC236}">
                      <a16:creationId xmlns:a16="http://schemas.microsoft.com/office/drawing/2014/main" id="{19CE366C-F0D6-8A74-47E6-D359229EA319}"/>
                    </a:ext>
                  </a:extLst>
                </p14:cNvPr>
                <p14:cNvContentPartPr/>
                <p14:nvPr/>
              </p14:nvContentPartPr>
              <p14:xfrm>
                <a:off x="9829434" y="4629125"/>
                <a:ext cx="9720" cy="91800"/>
              </p14:xfrm>
            </p:contentPart>
          </mc:Choice>
          <mc:Fallback xmlns="">
            <p:pic>
              <p:nvPicPr>
                <p:cNvPr id="812" name="Ink 811">
                  <a:extLst>
                    <a:ext uri="{FF2B5EF4-FFF2-40B4-BE49-F238E27FC236}">
                      <a16:creationId xmlns:a16="http://schemas.microsoft.com/office/drawing/2014/main" id="{19CE366C-F0D6-8A74-47E6-D359229EA319}"/>
                    </a:ext>
                  </a:extLst>
                </p:cNvPr>
                <p:cNvPicPr/>
                <p:nvPr/>
              </p:nvPicPr>
              <p:blipFill>
                <a:blip r:embed="rId463"/>
                <a:stretch>
                  <a:fillRect/>
                </a:stretch>
              </p:blipFill>
              <p:spPr>
                <a:xfrm>
                  <a:off x="9825114" y="4624805"/>
                  <a:ext cx="183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813" name="Ink 812">
                  <a:extLst>
                    <a:ext uri="{FF2B5EF4-FFF2-40B4-BE49-F238E27FC236}">
                      <a16:creationId xmlns:a16="http://schemas.microsoft.com/office/drawing/2014/main" id="{BEA81DE7-658F-EAE9-54CD-735EA999FF47}"/>
                    </a:ext>
                  </a:extLst>
                </p14:cNvPr>
                <p14:cNvContentPartPr/>
                <p14:nvPr/>
              </p14:nvContentPartPr>
              <p14:xfrm>
                <a:off x="9752394" y="4577285"/>
                <a:ext cx="134280" cy="161640"/>
              </p14:xfrm>
            </p:contentPart>
          </mc:Choice>
          <mc:Fallback xmlns="">
            <p:pic>
              <p:nvPicPr>
                <p:cNvPr id="813" name="Ink 812">
                  <a:extLst>
                    <a:ext uri="{FF2B5EF4-FFF2-40B4-BE49-F238E27FC236}">
                      <a16:creationId xmlns:a16="http://schemas.microsoft.com/office/drawing/2014/main" id="{BEA81DE7-658F-EAE9-54CD-735EA999FF47}"/>
                    </a:ext>
                  </a:extLst>
                </p:cNvPr>
                <p:cNvPicPr/>
                <p:nvPr/>
              </p:nvPicPr>
              <p:blipFill>
                <a:blip r:embed="rId465"/>
                <a:stretch>
                  <a:fillRect/>
                </a:stretch>
              </p:blipFill>
              <p:spPr>
                <a:xfrm>
                  <a:off x="9748074" y="4572965"/>
                  <a:ext cx="142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814" name="Ink 813">
                  <a:extLst>
                    <a:ext uri="{FF2B5EF4-FFF2-40B4-BE49-F238E27FC236}">
                      <a16:creationId xmlns:a16="http://schemas.microsoft.com/office/drawing/2014/main" id="{E7D9043C-4987-7374-72F1-626E4AB5786B}"/>
                    </a:ext>
                  </a:extLst>
                </p14:cNvPr>
                <p14:cNvContentPartPr/>
                <p14:nvPr/>
              </p14:nvContentPartPr>
              <p14:xfrm>
                <a:off x="9889914" y="4534085"/>
                <a:ext cx="124200" cy="220680"/>
              </p14:xfrm>
            </p:contentPart>
          </mc:Choice>
          <mc:Fallback xmlns="">
            <p:pic>
              <p:nvPicPr>
                <p:cNvPr id="814" name="Ink 813">
                  <a:extLst>
                    <a:ext uri="{FF2B5EF4-FFF2-40B4-BE49-F238E27FC236}">
                      <a16:creationId xmlns:a16="http://schemas.microsoft.com/office/drawing/2014/main" id="{E7D9043C-4987-7374-72F1-626E4AB5786B}"/>
                    </a:ext>
                  </a:extLst>
                </p:cNvPr>
                <p:cNvPicPr/>
                <p:nvPr/>
              </p:nvPicPr>
              <p:blipFill>
                <a:blip r:embed="rId467"/>
                <a:stretch>
                  <a:fillRect/>
                </a:stretch>
              </p:blipFill>
              <p:spPr>
                <a:xfrm>
                  <a:off x="9885594" y="4529765"/>
                  <a:ext cx="132840" cy="229320"/>
                </a:xfrm>
                <a:prstGeom prst="rect">
                  <a:avLst/>
                </a:prstGeom>
              </p:spPr>
            </p:pic>
          </mc:Fallback>
        </mc:AlternateContent>
      </p:grpSp>
      <p:grpSp>
        <p:nvGrpSpPr>
          <p:cNvPr id="827" name="Group 826">
            <a:extLst>
              <a:ext uri="{FF2B5EF4-FFF2-40B4-BE49-F238E27FC236}">
                <a16:creationId xmlns:a16="http://schemas.microsoft.com/office/drawing/2014/main" id="{065A7CEF-E950-70A7-4F19-439F0BAC2226}"/>
              </a:ext>
            </a:extLst>
          </p:cNvPr>
          <p:cNvGrpSpPr/>
          <p:nvPr/>
        </p:nvGrpSpPr>
        <p:grpSpPr>
          <a:xfrm>
            <a:off x="5905074" y="405983"/>
            <a:ext cx="420480" cy="252720"/>
            <a:chOff x="5905074" y="405983"/>
            <a:chExt cx="420480" cy="252720"/>
          </a:xfrm>
        </p:grpSpPr>
        <mc:AlternateContent xmlns:mc="http://schemas.openxmlformats.org/markup-compatibility/2006" xmlns:p14="http://schemas.microsoft.com/office/powerpoint/2010/main">
          <mc:Choice Requires="p14">
            <p:contentPart p14:bwMode="auto" r:id="rId468">
              <p14:nvContentPartPr>
                <p14:cNvPr id="816" name="Ink 815">
                  <a:extLst>
                    <a:ext uri="{FF2B5EF4-FFF2-40B4-BE49-F238E27FC236}">
                      <a16:creationId xmlns:a16="http://schemas.microsoft.com/office/drawing/2014/main" id="{DF4BD916-6723-2F94-0885-EAD11744AC22}"/>
                    </a:ext>
                  </a:extLst>
                </p14:cNvPr>
                <p14:cNvContentPartPr/>
                <p14:nvPr/>
              </p14:nvContentPartPr>
              <p14:xfrm>
                <a:off x="5905074" y="405983"/>
                <a:ext cx="165960" cy="249480"/>
              </p14:xfrm>
            </p:contentPart>
          </mc:Choice>
          <mc:Fallback xmlns="">
            <p:pic>
              <p:nvPicPr>
                <p:cNvPr id="816" name="Ink 815">
                  <a:extLst>
                    <a:ext uri="{FF2B5EF4-FFF2-40B4-BE49-F238E27FC236}">
                      <a16:creationId xmlns:a16="http://schemas.microsoft.com/office/drawing/2014/main" id="{DF4BD916-6723-2F94-0885-EAD11744AC22}"/>
                    </a:ext>
                  </a:extLst>
                </p:cNvPr>
                <p:cNvPicPr/>
                <p:nvPr/>
              </p:nvPicPr>
              <p:blipFill>
                <a:blip r:embed="rId469"/>
                <a:stretch>
                  <a:fillRect/>
                </a:stretch>
              </p:blipFill>
              <p:spPr>
                <a:xfrm>
                  <a:off x="5896074" y="396983"/>
                  <a:ext cx="1836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817" name="Ink 816">
                  <a:extLst>
                    <a:ext uri="{FF2B5EF4-FFF2-40B4-BE49-F238E27FC236}">
                      <a16:creationId xmlns:a16="http://schemas.microsoft.com/office/drawing/2014/main" id="{943960C1-942F-0B84-AEF5-34330D6B50C7}"/>
                    </a:ext>
                  </a:extLst>
                </p14:cNvPr>
                <p14:cNvContentPartPr/>
                <p14:nvPr/>
              </p14:nvContentPartPr>
              <p14:xfrm>
                <a:off x="6089034" y="497063"/>
                <a:ext cx="73440" cy="161640"/>
              </p14:xfrm>
            </p:contentPart>
          </mc:Choice>
          <mc:Fallback xmlns="">
            <p:pic>
              <p:nvPicPr>
                <p:cNvPr id="817" name="Ink 816">
                  <a:extLst>
                    <a:ext uri="{FF2B5EF4-FFF2-40B4-BE49-F238E27FC236}">
                      <a16:creationId xmlns:a16="http://schemas.microsoft.com/office/drawing/2014/main" id="{943960C1-942F-0B84-AEF5-34330D6B50C7}"/>
                    </a:ext>
                  </a:extLst>
                </p:cNvPr>
                <p:cNvPicPr/>
                <p:nvPr/>
              </p:nvPicPr>
              <p:blipFill>
                <a:blip r:embed="rId471"/>
                <a:stretch>
                  <a:fillRect/>
                </a:stretch>
              </p:blipFill>
              <p:spPr>
                <a:xfrm>
                  <a:off x="6080034" y="488423"/>
                  <a:ext cx="91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818" name="Ink 817">
                  <a:extLst>
                    <a:ext uri="{FF2B5EF4-FFF2-40B4-BE49-F238E27FC236}">
                      <a16:creationId xmlns:a16="http://schemas.microsoft.com/office/drawing/2014/main" id="{FD6DEE7B-171A-616F-35A2-1FAF2B8EF7D0}"/>
                    </a:ext>
                  </a:extLst>
                </p14:cNvPr>
                <p14:cNvContentPartPr/>
                <p14:nvPr/>
              </p14:nvContentPartPr>
              <p14:xfrm>
                <a:off x="6207834" y="547463"/>
                <a:ext cx="117720" cy="103320"/>
              </p14:xfrm>
            </p:contentPart>
          </mc:Choice>
          <mc:Fallback xmlns="">
            <p:pic>
              <p:nvPicPr>
                <p:cNvPr id="818" name="Ink 817">
                  <a:extLst>
                    <a:ext uri="{FF2B5EF4-FFF2-40B4-BE49-F238E27FC236}">
                      <a16:creationId xmlns:a16="http://schemas.microsoft.com/office/drawing/2014/main" id="{FD6DEE7B-171A-616F-35A2-1FAF2B8EF7D0}"/>
                    </a:ext>
                  </a:extLst>
                </p:cNvPr>
                <p:cNvPicPr/>
                <p:nvPr/>
              </p:nvPicPr>
              <p:blipFill>
                <a:blip r:embed="rId473"/>
                <a:stretch>
                  <a:fillRect/>
                </a:stretch>
              </p:blipFill>
              <p:spPr>
                <a:xfrm>
                  <a:off x="6199194" y="538463"/>
                  <a:ext cx="135360" cy="120960"/>
                </a:xfrm>
                <a:prstGeom prst="rect">
                  <a:avLst/>
                </a:prstGeom>
              </p:spPr>
            </p:pic>
          </mc:Fallback>
        </mc:AlternateContent>
      </p:grpSp>
      <p:grpSp>
        <p:nvGrpSpPr>
          <p:cNvPr id="905" name="Group 904">
            <a:extLst>
              <a:ext uri="{FF2B5EF4-FFF2-40B4-BE49-F238E27FC236}">
                <a16:creationId xmlns:a16="http://schemas.microsoft.com/office/drawing/2014/main" id="{6DA19053-052A-32FB-C84F-D0A1825244F0}"/>
              </a:ext>
            </a:extLst>
          </p:cNvPr>
          <p:cNvGrpSpPr/>
          <p:nvPr/>
        </p:nvGrpSpPr>
        <p:grpSpPr>
          <a:xfrm>
            <a:off x="6530394" y="319583"/>
            <a:ext cx="1009080" cy="361800"/>
            <a:chOff x="6530394" y="319583"/>
            <a:chExt cx="1009080" cy="361800"/>
          </a:xfrm>
        </p:grpSpPr>
        <mc:AlternateContent xmlns:mc="http://schemas.openxmlformats.org/markup-compatibility/2006" xmlns:p14="http://schemas.microsoft.com/office/powerpoint/2010/main">
          <mc:Choice Requires="p14">
            <p:contentPart p14:bwMode="auto" r:id="rId474">
              <p14:nvContentPartPr>
                <p14:cNvPr id="819" name="Ink 818">
                  <a:extLst>
                    <a:ext uri="{FF2B5EF4-FFF2-40B4-BE49-F238E27FC236}">
                      <a16:creationId xmlns:a16="http://schemas.microsoft.com/office/drawing/2014/main" id="{20241838-64B9-BABF-5769-66BD4811AD16}"/>
                    </a:ext>
                  </a:extLst>
                </p14:cNvPr>
                <p14:cNvContentPartPr/>
                <p14:nvPr/>
              </p14:nvContentPartPr>
              <p14:xfrm>
                <a:off x="6530394" y="516863"/>
                <a:ext cx="59400" cy="140400"/>
              </p14:xfrm>
            </p:contentPart>
          </mc:Choice>
          <mc:Fallback xmlns="">
            <p:pic>
              <p:nvPicPr>
                <p:cNvPr id="819" name="Ink 818">
                  <a:extLst>
                    <a:ext uri="{FF2B5EF4-FFF2-40B4-BE49-F238E27FC236}">
                      <a16:creationId xmlns:a16="http://schemas.microsoft.com/office/drawing/2014/main" id="{20241838-64B9-BABF-5769-66BD4811AD16}"/>
                    </a:ext>
                  </a:extLst>
                </p:cNvPr>
                <p:cNvPicPr/>
                <p:nvPr/>
              </p:nvPicPr>
              <p:blipFill>
                <a:blip r:embed="rId475"/>
                <a:stretch>
                  <a:fillRect/>
                </a:stretch>
              </p:blipFill>
              <p:spPr>
                <a:xfrm>
                  <a:off x="6521754" y="508223"/>
                  <a:ext cx="77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820" name="Ink 819">
                  <a:extLst>
                    <a:ext uri="{FF2B5EF4-FFF2-40B4-BE49-F238E27FC236}">
                      <a16:creationId xmlns:a16="http://schemas.microsoft.com/office/drawing/2014/main" id="{87B1AE23-F05E-5A8E-3C93-93D5E5DABF9C}"/>
                    </a:ext>
                  </a:extLst>
                </p14:cNvPr>
                <p14:cNvContentPartPr/>
                <p14:nvPr/>
              </p14:nvContentPartPr>
              <p14:xfrm>
                <a:off x="6630474" y="513263"/>
                <a:ext cx="110880" cy="135000"/>
              </p14:xfrm>
            </p:contentPart>
          </mc:Choice>
          <mc:Fallback xmlns="">
            <p:pic>
              <p:nvPicPr>
                <p:cNvPr id="820" name="Ink 819">
                  <a:extLst>
                    <a:ext uri="{FF2B5EF4-FFF2-40B4-BE49-F238E27FC236}">
                      <a16:creationId xmlns:a16="http://schemas.microsoft.com/office/drawing/2014/main" id="{87B1AE23-F05E-5A8E-3C93-93D5E5DABF9C}"/>
                    </a:ext>
                  </a:extLst>
                </p:cNvPr>
                <p:cNvPicPr/>
                <p:nvPr/>
              </p:nvPicPr>
              <p:blipFill>
                <a:blip r:embed="rId477"/>
                <a:stretch>
                  <a:fillRect/>
                </a:stretch>
              </p:blipFill>
              <p:spPr>
                <a:xfrm>
                  <a:off x="6621834" y="504263"/>
                  <a:ext cx="128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821" name="Ink 820">
                  <a:extLst>
                    <a:ext uri="{FF2B5EF4-FFF2-40B4-BE49-F238E27FC236}">
                      <a16:creationId xmlns:a16="http://schemas.microsoft.com/office/drawing/2014/main" id="{B6BADC3E-CA3D-D4D2-9055-097E89DD01EE}"/>
                    </a:ext>
                  </a:extLst>
                </p14:cNvPr>
                <p14:cNvContentPartPr/>
                <p14:nvPr/>
              </p14:nvContentPartPr>
              <p14:xfrm>
                <a:off x="6781314" y="363863"/>
                <a:ext cx="13320" cy="301320"/>
              </p14:xfrm>
            </p:contentPart>
          </mc:Choice>
          <mc:Fallback xmlns="">
            <p:pic>
              <p:nvPicPr>
                <p:cNvPr id="821" name="Ink 820">
                  <a:extLst>
                    <a:ext uri="{FF2B5EF4-FFF2-40B4-BE49-F238E27FC236}">
                      <a16:creationId xmlns:a16="http://schemas.microsoft.com/office/drawing/2014/main" id="{B6BADC3E-CA3D-D4D2-9055-097E89DD01EE}"/>
                    </a:ext>
                  </a:extLst>
                </p:cNvPr>
                <p:cNvPicPr/>
                <p:nvPr/>
              </p:nvPicPr>
              <p:blipFill>
                <a:blip r:embed="rId479"/>
                <a:stretch>
                  <a:fillRect/>
                </a:stretch>
              </p:blipFill>
              <p:spPr>
                <a:xfrm>
                  <a:off x="6772314" y="355223"/>
                  <a:ext cx="309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822" name="Ink 821">
                  <a:extLst>
                    <a:ext uri="{FF2B5EF4-FFF2-40B4-BE49-F238E27FC236}">
                      <a16:creationId xmlns:a16="http://schemas.microsoft.com/office/drawing/2014/main" id="{79242623-4237-FD1E-059C-F120392360B4}"/>
                    </a:ext>
                  </a:extLst>
                </p14:cNvPr>
                <p14:cNvContentPartPr/>
                <p14:nvPr/>
              </p14:nvContentPartPr>
              <p14:xfrm>
                <a:off x="6848994" y="366023"/>
                <a:ext cx="34560" cy="315360"/>
              </p14:xfrm>
            </p:contentPart>
          </mc:Choice>
          <mc:Fallback xmlns="">
            <p:pic>
              <p:nvPicPr>
                <p:cNvPr id="822" name="Ink 821">
                  <a:extLst>
                    <a:ext uri="{FF2B5EF4-FFF2-40B4-BE49-F238E27FC236}">
                      <a16:creationId xmlns:a16="http://schemas.microsoft.com/office/drawing/2014/main" id="{79242623-4237-FD1E-059C-F120392360B4}"/>
                    </a:ext>
                  </a:extLst>
                </p:cNvPr>
                <p:cNvPicPr/>
                <p:nvPr/>
              </p:nvPicPr>
              <p:blipFill>
                <a:blip r:embed="rId481"/>
                <a:stretch>
                  <a:fillRect/>
                </a:stretch>
              </p:blipFill>
              <p:spPr>
                <a:xfrm>
                  <a:off x="6840354" y="357023"/>
                  <a:ext cx="522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823" name="Ink 822">
                  <a:extLst>
                    <a:ext uri="{FF2B5EF4-FFF2-40B4-BE49-F238E27FC236}">
                      <a16:creationId xmlns:a16="http://schemas.microsoft.com/office/drawing/2014/main" id="{7FF098AA-C1D9-6CF7-22CB-1C01DB09648B}"/>
                    </a:ext>
                  </a:extLst>
                </p14:cNvPr>
                <p14:cNvContentPartPr/>
                <p14:nvPr/>
              </p14:nvContentPartPr>
              <p14:xfrm>
                <a:off x="6903354" y="521183"/>
                <a:ext cx="64440" cy="132480"/>
              </p14:xfrm>
            </p:contentPart>
          </mc:Choice>
          <mc:Fallback xmlns="">
            <p:pic>
              <p:nvPicPr>
                <p:cNvPr id="823" name="Ink 822">
                  <a:extLst>
                    <a:ext uri="{FF2B5EF4-FFF2-40B4-BE49-F238E27FC236}">
                      <a16:creationId xmlns:a16="http://schemas.microsoft.com/office/drawing/2014/main" id="{7FF098AA-C1D9-6CF7-22CB-1C01DB09648B}"/>
                    </a:ext>
                  </a:extLst>
                </p:cNvPr>
                <p:cNvPicPr/>
                <p:nvPr/>
              </p:nvPicPr>
              <p:blipFill>
                <a:blip r:embed="rId483"/>
                <a:stretch>
                  <a:fillRect/>
                </a:stretch>
              </p:blipFill>
              <p:spPr>
                <a:xfrm>
                  <a:off x="6894354" y="512543"/>
                  <a:ext cx="82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824" name="Ink 823">
                  <a:extLst>
                    <a:ext uri="{FF2B5EF4-FFF2-40B4-BE49-F238E27FC236}">
                      <a16:creationId xmlns:a16="http://schemas.microsoft.com/office/drawing/2014/main" id="{FA289741-DBC0-2159-1C8A-0EE0A069B47C}"/>
                    </a:ext>
                  </a:extLst>
                </p14:cNvPr>
                <p14:cNvContentPartPr/>
                <p14:nvPr/>
              </p14:nvContentPartPr>
              <p14:xfrm>
                <a:off x="7018554" y="521903"/>
                <a:ext cx="110880" cy="141480"/>
              </p14:xfrm>
            </p:contentPart>
          </mc:Choice>
          <mc:Fallback xmlns="">
            <p:pic>
              <p:nvPicPr>
                <p:cNvPr id="824" name="Ink 823">
                  <a:extLst>
                    <a:ext uri="{FF2B5EF4-FFF2-40B4-BE49-F238E27FC236}">
                      <a16:creationId xmlns:a16="http://schemas.microsoft.com/office/drawing/2014/main" id="{FA289741-DBC0-2159-1C8A-0EE0A069B47C}"/>
                    </a:ext>
                  </a:extLst>
                </p:cNvPr>
                <p:cNvPicPr/>
                <p:nvPr/>
              </p:nvPicPr>
              <p:blipFill>
                <a:blip r:embed="rId485"/>
                <a:stretch>
                  <a:fillRect/>
                </a:stretch>
              </p:blipFill>
              <p:spPr>
                <a:xfrm>
                  <a:off x="7009914" y="513263"/>
                  <a:ext cx="128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825" name="Ink 824">
                  <a:extLst>
                    <a:ext uri="{FF2B5EF4-FFF2-40B4-BE49-F238E27FC236}">
                      <a16:creationId xmlns:a16="http://schemas.microsoft.com/office/drawing/2014/main" id="{3471AA0A-4D48-2D56-1A82-883B3DBE7131}"/>
                    </a:ext>
                  </a:extLst>
                </p14:cNvPr>
                <p14:cNvContentPartPr/>
                <p14:nvPr/>
              </p14:nvContentPartPr>
              <p14:xfrm>
                <a:off x="7143834" y="319583"/>
                <a:ext cx="13320" cy="342000"/>
              </p14:xfrm>
            </p:contentPart>
          </mc:Choice>
          <mc:Fallback xmlns="">
            <p:pic>
              <p:nvPicPr>
                <p:cNvPr id="825" name="Ink 824">
                  <a:extLst>
                    <a:ext uri="{FF2B5EF4-FFF2-40B4-BE49-F238E27FC236}">
                      <a16:creationId xmlns:a16="http://schemas.microsoft.com/office/drawing/2014/main" id="{3471AA0A-4D48-2D56-1A82-883B3DBE7131}"/>
                    </a:ext>
                  </a:extLst>
                </p:cNvPr>
                <p:cNvPicPr/>
                <p:nvPr/>
              </p:nvPicPr>
              <p:blipFill>
                <a:blip r:embed="rId487"/>
                <a:stretch>
                  <a:fillRect/>
                </a:stretch>
              </p:blipFill>
              <p:spPr>
                <a:xfrm>
                  <a:off x="7135194" y="310943"/>
                  <a:ext cx="309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831" name="Ink 830">
                  <a:extLst>
                    <a:ext uri="{FF2B5EF4-FFF2-40B4-BE49-F238E27FC236}">
                      <a16:creationId xmlns:a16="http://schemas.microsoft.com/office/drawing/2014/main" id="{ECC0CE07-883E-BBBD-9140-90DC667CC05F}"/>
                    </a:ext>
                  </a:extLst>
                </p14:cNvPr>
                <p14:cNvContentPartPr/>
                <p14:nvPr/>
              </p14:nvContentPartPr>
              <p14:xfrm>
                <a:off x="7056354" y="440543"/>
                <a:ext cx="154080" cy="43920"/>
              </p14:xfrm>
            </p:contentPart>
          </mc:Choice>
          <mc:Fallback xmlns="">
            <p:pic>
              <p:nvPicPr>
                <p:cNvPr id="831" name="Ink 830">
                  <a:extLst>
                    <a:ext uri="{FF2B5EF4-FFF2-40B4-BE49-F238E27FC236}">
                      <a16:creationId xmlns:a16="http://schemas.microsoft.com/office/drawing/2014/main" id="{ECC0CE07-883E-BBBD-9140-90DC667CC05F}"/>
                    </a:ext>
                  </a:extLst>
                </p:cNvPr>
                <p:cNvPicPr/>
                <p:nvPr/>
              </p:nvPicPr>
              <p:blipFill>
                <a:blip r:embed="rId489"/>
                <a:stretch>
                  <a:fillRect/>
                </a:stretch>
              </p:blipFill>
              <p:spPr>
                <a:xfrm>
                  <a:off x="7047714" y="431543"/>
                  <a:ext cx="171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896" name="Ink 895">
                  <a:extLst>
                    <a:ext uri="{FF2B5EF4-FFF2-40B4-BE49-F238E27FC236}">
                      <a16:creationId xmlns:a16="http://schemas.microsoft.com/office/drawing/2014/main" id="{A0A0BFBB-FACC-3432-7DFB-960257F1F373}"/>
                    </a:ext>
                  </a:extLst>
                </p14:cNvPr>
                <p14:cNvContentPartPr/>
                <p14:nvPr/>
              </p14:nvContentPartPr>
              <p14:xfrm>
                <a:off x="7229874" y="537023"/>
                <a:ext cx="7920" cy="107280"/>
              </p14:xfrm>
            </p:contentPart>
          </mc:Choice>
          <mc:Fallback xmlns="">
            <p:pic>
              <p:nvPicPr>
                <p:cNvPr id="896" name="Ink 895">
                  <a:extLst>
                    <a:ext uri="{FF2B5EF4-FFF2-40B4-BE49-F238E27FC236}">
                      <a16:creationId xmlns:a16="http://schemas.microsoft.com/office/drawing/2014/main" id="{A0A0BFBB-FACC-3432-7DFB-960257F1F373}"/>
                    </a:ext>
                  </a:extLst>
                </p:cNvPr>
                <p:cNvPicPr/>
                <p:nvPr/>
              </p:nvPicPr>
              <p:blipFill>
                <a:blip r:embed="rId491"/>
                <a:stretch>
                  <a:fillRect/>
                </a:stretch>
              </p:blipFill>
              <p:spPr>
                <a:xfrm>
                  <a:off x="7221234" y="528023"/>
                  <a:ext cx="255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897" name="Ink 896">
                  <a:extLst>
                    <a:ext uri="{FF2B5EF4-FFF2-40B4-BE49-F238E27FC236}">
                      <a16:creationId xmlns:a16="http://schemas.microsoft.com/office/drawing/2014/main" id="{C06E785F-8501-F5B5-4295-445BC8038C7D}"/>
                    </a:ext>
                  </a:extLst>
                </p14:cNvPr>
                <p14:cNvContentPartPr/>
                <p14:nvPr/>
              </p14:nvContentPartPr>
              <p14:xfrm>
                <a:off x="7246074" y="465023"/>
                <a:ext cx="10080" cy="8640"/>
              </p14:xfrm>
            </p:contentPart>
          </mc:Choice>
          <mc:Fallback xmlns="">
            <p:pic>
              <p:nvPicPr>
                <p:cNvPr id="897" name="Ink 896">
                  <a:extLst>
                    <a:ext uri="{FF2B5EF4-FFF2-40B4-BE49-F238E27FC236}">
                      <a16:creationId xmlns:a16="http://schemas.microsoft.com/office/drawing/2014/main" id="{C06E785F-8501-F5B5-4295-445BC8038C7D}"/>
                    </a:ext>
                  </a:extLst>
                </p:cNvPr>
                <p:cNvPicPr/>
                <p:nvPr/>
              </p:nvPicPr>
              <p:blipFill>
                <a:blip r:embed="rId493"/>
                <a:stretch>
                  <a:fillRect/>
                </a:stretch>
              </p:blipFill>
              <p:spPr>
                <a:xfrm>
                  <a:off x="7237074" y="456383"/>
                  <a:ext cx="27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898" name="Ink 897">
                  <a:extLst>
                    <a:ext uri="{FF2B5EF4-FFF2-40B4-BE49-F238E27FC236}">
                      <a16:creationId xmlns:a16="http://schemas.microsoft.com/office/drawing/2014/main" id="{C648DDB5-3548-0B7A-3B64-25480ED1C72A}"/>
                    </a:ext>
                  </a:extLst>
                </p14:cNvPr>
                <p14:cNvContentPartPr/>
                <p14:nvPr/>
              </p14:nvContentPartPr>
              <p14:xfrm>
                <a:off x="7286754" y="526583"/>
                <a:ext cx="100440" cy="121320"/>
              </p14:xfrm>
            </p:contentPart>
          </mc:Choice>
          <mc:Fallback xmlns="">
            <p:pic>
              <p:nvPicPr>
                <p:cNvPr id="898" name="Ink 897">
                  <a:extLst>
                    <a:ext uri="{FF2B5EF4-FFF2-40B4-BE49-F238E27FC236}">
                      <a16:creationId xmlns:a16="http://schemas.microsoft.com/office/drawing/2014/main" id="{C648DDB5-3548-0B7A-3B64-25480ED1C72A}"/>
                    </a:ext>
                  </a:extLst>
                </p:cNvPr>
                <p:cNvPicPr/>
                <p:nvPr/>
              </p:nvPicPr>
              <p:blipFill>
                <a:blip r:embed="rId495"/>
                <a:stretch>
                  <a:fillRect/>
                </a:stretch>
              </p:blipFill>
              <p:spPr>
                <a:xfrm>
                  <a:off x="7277754" y="517583"/>
                  <a:ext cx="118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899" name="Ink 898">
                  <a:extLst>
                    <a:ext uri="{FF2B5EF4-FFF2-40B4-BE49-F238E27FC236}">
                      <a16:creationId xmlns:a16="http://schemas.microsoft.com/office/drawing/2014/main" id="{1503B596-511A-0F4C-D8A0-8B2647DC4CF4}"/>
                    </a:ext>
                  </a:extLst>
                </p14:cNvPr>
                <p14:cNvContentPartPr/>
                <p14:nvPr/>
              </p14:nvContentPartPr>
              <p14:xfrm>
                <a:off x="7413474" y="515423"/>
                <a:ext cx="126000" cy="122400"/>
              </p14:xfrm>
            </p:contentPart>
          </mc:Choice>
          <mc:Fallback xmlns="">
            <p:pic>
              <p:nvPicPr>
                <p:cNvPr id="899" name="Ink 898">
                  <a:extLst>
                    <a:ext uri="{FF2B5EF4-FFF2-40B4-BE49-F238E27FC236}">
                      <a16:creationId xmlns:a16="http://schemas.microsoft.com/office/drawing/2014/main" id="{1503B596-511A-0F4C-D8A0-8B2647DC4CF4}"/>
                    </a:ext>
                  </a:extLst>
                </p:cNvPr>
                <p:cNvPicPr/>
                <p:nvPr/>
              </p:nvPicPr>
              <p:blipFill>
                <a:blip r:embed="rId497"/>
                <a:stretch>
                  <a:fillRect/>
                </a:stretch>
              </p:blipFill>
              <p:spPr>
                <a:xfrm>
                  <a:off x="7404834" y="506423"/>
                  <a:ext cx="143640" cy="140040"/>
                </a:xfrm>
                <a:prstGeom prst="rect">
                  <a:avLst/>
                </a:prstGeom>
              </p:spPr>
            </p:pic>
          </mc:Fallback>
        </mc:AlternateContent>
      </p:grpSp>
      <p:grpSp>
        <p:nvGrpSpPr>
          <p:cNvPr id="912" name="Group 911">
            <a:extLst>
              <a:ext uri="{FF2B5EF4-FFF2-40B4-BE49-F238E27FC236}">
                <a16:creationId xmlns:a16="http://schemas.microsoft.com/office/drawing/2014/main" id="{B47FCA9E-2C61-59E8-2BDD-7456DF6D5C04}"/>
              </a:ext>
            </a:extLst>
          </p:cNvPr>
          <p:cNvGrpSpPr/>
          <p:nvPr/>
        </p:nvGrpSpPr>
        <p:grpSpPr>
          <a:xfrm>
            <a:off x="7754754" y="330023"/>
            <a:ext cx="1153800" cy="474840"/>
            <a:chOff x="7754754" y="330023"/>
            <a:chExt cx="1153800" cy="474840"/>
          </a:xfrm>
        </p:grpSpPr>
        <mc:AlternateContent xmlns:mc="http://schemas.openxmlformats.org/markup-compatibility/2006" xmlns:p14="http://schemas.microsoft.com/office/powerpoint/2010/main">
          <mc:Choice Requires="p14">
            <p:contentPart p14:bwMode="auto" r:id="rId498">
              <p14:nvContentPartPr>
                <p14:cNvPr id="900" name="Ink 899">
                  <a:extLst>
                    <a:ext uri="{FF2B5EF4-FFF2-40B4-BE49-F238E27FC236}">
                      <a16:creationId xmlns:a16="http://schemas.microsoft.com/office/drawing/2014/main" id="{93E27296-4469-3183-81F2-D4F7CEF159AE}"/>
                    </a:ext>
                  </a:extLst>
                </p14:cNvPr>
                <p14:cNvContentPartPr/>
                <p14:nvPr/>
              </p14:nvContentPartPr>
              <p14:xfrm>
                <a:off x="7806594" y="523703"/>
                <a:ext cx="13320" cy="281160"/>
              </p14:xfrm>
            </p:contentPart>
          </mc:Choice>
          <mc:Fallback xmlns="">
            <p:pic>
              <p:nvPicPr>
                <p:cNvPr id="900" name="Ink 899">
                  <a:extLst>
                    <a:ext uri="{FF2B5EF4-FFF2-40B4-BE49-F238E27FC236}">
                      <a16:creationId xmlns:a16="http://schemas.microsoft.com/office/drawing/2014/main" id="{93E27296-4469-3183-81F2-D4F7CEF159AE}"/>
                    </a:ext>
                  </a:extLst>
                </p:cNvPr>
                <p:cNvPicPr/>
                <p:nvPr/>
              </p:nvPicPr>
              <p:blipFill>
                <a:blip r:embed="rId499"/>
                <a:stretch>
                  <a:fillRect/>
                </a:stretch>
              </p:blipFill>
              <p:spPr>
                <a:xfrm>
                  <a:off x="7797594" y="515063"/>
                  <a:ext cx="309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901" name="Ink 900">
                  <a:extLst>
                    <a:ext uri="{FF2B5EF4-FFF2-40B4-BE49-F238E27FC236}">
                      <a16:creationId xmlns:a16="http://schemas.microsoft.com/office/drawing/2014/main" id="{649A6ED6-18C8-71AC-DE35-71624E8106CC}"/>
                    </a:ext>
                  </a:extLst>
                </p14:cNvPr>
                <p14:cNvContentPartPr/>
                <p14:nvPr/>
              </p14:nvContentPartPr>
              <p14:xfrm>
                <a:off x="7754754" y="521903"/>
                <a:ext cx="144000" cy="122400"/>
              </p14:xfrm>
            </p:contentPart>
          </mc:Choice>
          <mc:Fallback xmlns="">
            <p:pic>
              <p:nvPicPr>
                <p:cNvPr id="901" name="Ink 900">
                  <a:extLst>
                    <a:ext uri="{FF2B5EF4-FFF2-40B4-BE49-F238E27FC236}">
                      <a16:creationId xmlns:a16="http://schemas.microsoft.com/office/drawing/2014/main" id="{649A6ED6-18C8-71AC-DE35-71624E8106CC}"/>
                    </a:ext>
                  </a:extLst>
                </p:cNvPr>
                <p:cNvPicPr/>
                <p:nvPr/>
              </p:nvPicPr>
              <p:blipFill>
                <a:blip r:embed="rId501"/>
                <a:stretch>
                  <a:fillRect/>
                </a:stretch>
              </p:blipFill>
              <p:spPr>
                <a:xfrm>
                  <a:off x="7745754" y="513263"/>
                  <a:ext cx="161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902" name="Ink 901">
                  <a:extLst>
                    <a:ext uri="{FF2B5EF4-FFF2-40B4-BE49-F238E27FC236}">
                      <a16:creationId xmlns:a16="http://schemas.microsoft.com/office/drawing/2014/main" id="{63111CD6-8824-4DF2-D25F-92200A7C76E4}"/>
                    </a:ext>
                  </a:extLst>
                </p14:cNvPr>
                <p14:cNvContentPartPr/>
                <p14:nvPr/>
              </p14:nvContentPartPr>
              <p14:xfrm>
                <a:off x="7896234" y="523343"/>
                <a:ext cx="128160" cy="122400"/>
              </p14:xfrm>
            </p:contentPart>
          </mc:Choice>
          <mc:Fallback xmlns="">
            <p:pic>
              <p:nvPicPr>
                <p:cNvPr id="902" name="Ink 901">
                  <a:extLst>
                    <a:ext uri="{FF2B5EF4-FFF2-40B4-BE49-F238E27FC236}">
                      <a16:creationId xmlns:a16="http://schemas.microsoft.com/office/drawing/2014/main" id="{63111CD6-8824-4DF2-D25F-92200A7C76E4}"/>
                    </a:ext>
                  </a:extLst>
                </p:cNvPr>
                <p:cNvPicPr/>
                <p:nvPr/>
              </p:nvPicPr>
              <p:blipFill>
                <a:blip r:embed="rId503"/>
                <a:stretch>
                  <a:fillRect/>
                </a:stretch>
              </p:blipFill>
              <p:spPr>
                <a:xfrm>
                  <a:off x="7887234" y="514343"/>
                  <a:ext cx="145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903" name="Ink 902">
                  <a:extLst>
                    <a:ext uri="{FF2B5EF4-FFF2-40B4-BE49-F238E27FC236}">
                      <a16:creationId xmlns:a16="http://schemas.microsoft.com/office/drawing/2014/main" id="{B060611C-2B46-62EF-EB7C-73337488757D}"/>
                    </a:ext>
                  </a:extLst>
                </p14:cNvPr>
                <p14:cNvContentPartPr/>
                <p14:nvPr/>
              </p14:nvContentPartPr>
              <p14:xfrm>
                <a:off x="8031234" y="516863"/>
                <a:ext cx="83520" cy="146520"/>
              </p14:xfrm>
            </p:contentPart>
          </mc:Choice>
          <mc:Fallback xmlns="">
            <p:pic>
              <p:nvPicPr>
                <p:cNvPr id="903" name="Ink 902">
                  <a:extLst>
                    <a:ext uri="{FF2B5EF4-FFF2-40B4-BE49-F238E27FC236}">
                      <a16:creationId xmlns:a16="http://schemas.microsoft.com/office/drawing/2014/main" id="{B060611C-2B46-62EF-EB7C-73337488757D}"/>
                    </a:ext>
                  </a:extLst>
                </p:cNvPr>
                <p:cNvPicPr/>
                <p:nvPr/>
              </p:nvPicPr>
              <p:blipFill>
                <a:blip r:embed="rId505"/>
                <a:stretch>
                  <a:fillRect/>
                </a:stretch>
              </p:blipFill>
              <p:spPr>
                <a:xfrm>
                  <a:off x="8022234" y="508223"/>
                  <a:ext cx="1011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906" name="Ink 905">
                  <a:extLst>
                    <a:ext uri="{FF2B5EF4-FFF2-40B4-BE49-F238E27FC236}">
                      <a16:creationId xmlns:a16="http://schemas.microsoft.com/office/drawing/2014/main" id="{ABBAD9A0-E2AB-2E07-4B10-A479E027A5A2}"/>
                    </a:ext>
                  </a:extLst>
                </p14:cNvPr>
                <p14:cNvContentPartPr/>
                <p14:nvPr/>
              </p14:nvContentPartPr>
              <p14:xfrm>
                <a:off x="8337594" y="350543"/>
                <a:ext cx="11520" cy="297000"/>
              </p14:xfrm>
            </p:contentPart>
          </mc:Choice>
          <mc:Fallback xmlns="">
            <p:pic>
              <p:nvPicPr>
                <p:cNvPr id="906" name="Ink 905">
                  <a:extLst>
                    <a:ext uri="{FF2B5EF4-FFF2-40B4-BE49-F238E27FC236}">
                      <a16:creationId xmlns:a16="http://schemas.microsoft.com/office/drawing/2014/main" id="{ABBAD9A0-E2AB-2E07-4B10-A479E027A5A2}"/>
                    </a:ext>
                  </a:extLst>
                </p:cNvPr>
                <p:cNvPicPr/>
                <p:nvPr/>
              </p:nvPicPr>
              <p:blipFill>
                <a:blip r:embed="rId507"/>
                <a:stretch>
                  <a:fillRect/>
                </a:stretch>
              </p:blipFill>
              <p:spPr>
                <a:xfrm>
                  <a:off x="8328594" y="341543"/>
                  <a:ext cx="291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907" name="Ink 906">
                  <a:extLst>
                    <a:ext uri="{FF2B5EF4-FFF2-40B4-BE49-F238E27FC236}">
                      <a16:creationId xmlns:a16="http://schemas.microsoft.com/office/drawing/2014/main" id="{0515D066-0A54-AA67-3D85-C7A59A79FA74}"/>
                    </a:ext>
                  </a:extLst>
                </p14:cNvPr>
                <p14:cNvContentPartPr/>
                <p14:nvPr/>
              </p14:nvContentPartPr>
              <p14:xfrm>
                <a:off x="8296914" y="512183"/>
                <a:ext cx="133920" cy="31320"/>
              </p14:xfrm>
            </p:contentPart>
          </mc:Choice>
          <mc:Fallback xmlns="">
            <p:pic>
              <p:nvPicPr>
                <p:cNvPr id="907" name="Ink 906">
                  <a:extLst>
                    <a:ext uri="{FF2B5EF4-FFF2-40B4-BE49-F238E27FC236}">
                      <a16:creationId xmlns:a16="http://schemas.microsoft.com/office/drawing/2014/main" id="{0515D066-0A54-AA67-3D85-C7A59A79FA74}"/>
                    </a:ext>
                  </a:extLst>
                </p:cNvPr>
                <p:cNvPicPr/>
                <p:nvPr/>
              </p:nvPicPr>
              <p:blipFill>
                <a:blip r:embed="rId509"/>
                <a:stretch>
                  <a:fillRect/>
                </a:stretch>
              </p:blipFill>
              <p:spPr>
                <a:xfrm>
                  <a:off x="8288274" y="503543"/>
                  <a:ext cx="151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908" name="Ink 907">
                  <a:extLst>
                    <a:ext uri="{FF2B5EF4-FFF2-40B4-BE49-F238E27FC236}">
                      <a16:creationId xmlns:a16="http://schemas.microsoft.com/office/drawing/2014/main" id="{058EA4D8-5922-E876-C4B6-9ECD2C2AD5FE}"/>
                    </a:ext>
                  </a:extLst>
                </p14:cNvPr>
                <p14:cNvContentPartPr/>
                <p14:nvPr/>
              </p14:nvContentPartPr>
              <p14:xfrm>
                <a:off x="8427234" y="508943"/>
                <a:ext cx="141480" cy="137520"/>
              </p14:xfrm>
            </p:contentPart>
          </mc:Choice>
          <mc:Fallback xmlns="">
            <p:pic>
              <p:nvPicPr>
                <p:cNvPr id="908" name="Ink 907">
                  <a:extLst>
                    <a:ext uri="{FF2B5EF4-FFF2-40B4-BE49-F238E27FC236}">
                      <a16:creationId xmlns:a16="http://schemas.microsoft.com/office/drawing/2014/main" id="{058EA4D8-5922-E876-C4B6-9ECD2C2AD5FE}"/>
                    </a:ext>
                  </a:extLst>
                </p:cNvPr>
                <p:cNvPicPr/>
                <p:nvPr/>
              </p:nvPicPr>
              <p:blipFill>
                <a:blip r:embed="rId511"/>
                <a:stretch>
                  <a:fillRect/>
                </a:stretch>
              </p:blipFill>
              <p:spPr>
                <a:xfrm>
                  <a:off x="8418594" y="499943"/>
                  <a:ext cx="159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909" name="Ink 908">
                  <a:extLst>
                    <a:ext uri="{FF2B5EF4-FFF2-40B4-BE49-F238E27FC236}">
                      <a16:creationId xmlns:a16="http://schemas.microsoft.com/office/drawing/2014/main" id="{56FDD30A-FDE8-86CC-B124-1462407D97DC}"/>
                    </a:ext>
                  </a:extLst>
                </p14:cNvPr>
                <p14:cNvContentPartPr/>
                <p14:nvPr/>
              </p14:nvContentPartPr>
              <p14:xfrm>
                <a:off x="8557194" y="338303"/>
                <a:ext cx="118440" cy="311040"/>
              </p14:xfrm>
            </p:contentPart>
          </mc:Choice>
          <mc:Fallback xmlns="">
            <p:pic>
              <p:nvPicPr>
                <p:cNvPr id="909" name="Ink 908">
                  <a:extLst>
                    <a:ext uri="{FF2B5EF4-FFF2-40B4-BE49-F238E27FC236}">
                      <a16:creationId xmlns:a16="http://schemas.microsoft.com/office/drawing/2014/main" id="{56FDD30A-FDE8-86CC-B124-1462407D97DC}"/>
                    </a:ext>
                  </a:extLst>
                </p:cNvPr>
                <p:cNvPicPr/>
                <p:nvPr/>
              </p:nvPicPr>
              <p:blipFill>
                <a:blip r:embed="rId513"/>
                <a:stretch>
                  <a:fillRect/>
                </a:stretch>
              </p:blipFill>
              <p:spPr>
                <a:xfrm>
                  <a:off x="8548194" y="329663"/>
                  <a:ext cx="1360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910" name="Ink 909">
                  <a:extLst>
                    <a:ext uri="{FF2B5EF4-FFF2-40B4-BE49-F238E27FC236}">
                      <a16:creationId xmlns:a16="http://schemas.microsoft.com/office/drawing/2014/main" id="{8661C5E8-B8CA-DB09-C72C-C9DE6FA9DDB4}"/>
                    </a:ext>
                  </a:extLst>
                </p14:cNvPr>
                <p14:cNvContentPartPr/>
                <p14:nvPr/>
              </p14:nvContentPartPr>
              <p14:xfrm>
                <a:off x="8704794" y="330023"/>
                <a:ext cx="35640" cy="298440"/>
              </p14:xfrm>
            </p:contentPart>
          </mc:Choice>
          <mc:Fallback xmlns="">
            <p:pic>
              <p:nvPicPr>
                <p:cNvPr id="910" name="Ink 909">
                  <a:extLst>
                    <a:ext uri="{FF2B5EF4-FFF2-40B4-BE49-F238E27FC236}">
                      <a16:creationId xmlns:a16="http://schemas.microsoft.com/office/drawing/2014/main" id="{8661C5E8-B8CA-DB09-C72C-C9DE6FA9DDB4}"/>
                    </a:ext>
                  </a:extLst>
                </p:cNvPr>
                <p:cNvPicPr/>
                <p:nvPr/>
              </p:nvPicPr>
              <p:blipFill>
                <a:blip r:embed="rId515"/>
                <a:stretch>
                  <a:fillRect/>
                </a:stretch>
              </p:blipFill>
              <p:spPr>
                <a:xfrm>
                  <a:off x="8695794" y="321383"/>
                  <a:ext cx="532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911" name="Ink 910">
                  <a:extLst>
                    <a:ext uri="{FF2B5EF4-FFF2-40B4-BE49-F238E27FC236}">
                      <a16:creationId xmlns:a16="http://schemas.microsoft.com/office/drawing/2014/main" id="{B7F68C4E-6A36-A7EF-CE3A-1AF68DF357EE}"/>
                    </a:ext>
                  </a:extLst>
                </p14:cNvPr>
                <p14:cNvContentPartPr/>
                <p14:nvPr/>
              </p14:nvContentPartPr>
              <p14:xfrm>
                <a:off x="8741514" y="524423"/>
                <a:ext cx="167040" cy="113760"/>
              </p14:xfrm>
            </p:contentPart>
          </mc:Choice>
          <mc:Fallback xmlns="">
            <p:pic>
              <p:nvPicPr>
                <p:cNvPr id="911" name="Ink 910">
                  <a:extLst>
                    <a:ext uri="{FF2B5EF4-FFF2-40B4-BE49-F238E27FC236}">
                      <a16:creationId xmlns:a16="http://schemas.microsoft.com/office/drawing/2014/main" id="{B7F68C4E-6A36-A7EF-CE3A-1AF68DF357EE}"/>
                    </a:ext>
                  </a:extLst>
                </p:cNvPr>
                <p:cNvPicPr/>
                <p:nvPr/>
              </p:nvPicPr>
              <p:blipFill>
                <a:blip r:embed="rId517"/>
                <a:stretch>
                  <a:fillRect/>
                </a:stretch>
              </p:blipFill>
              <p:spPr>
                <a:xfrm>
                  <a:off x="8732874" y="515783"/>
                  <a:ext cx="184680" cy="131400"/>
                </a:xfrm>
                <a:prstGeom prst="rect">
                  <a:avLst/>
                </a:prstGeom>
              </p:spPr>
            </p:pic>
          </mc:Fallback>
        </mc:AlternateContent>
      </p:grpSp>
      <p:grpSp>
        <p:nvGrpSpPr>
          <p:cNvPr id="915" name="Group 914">
            <a:extLst>
              <a:ext uri="{FF2B5EF4-FFF2-40B4-BE49-F238E27FC236}">
                <a16:creationId xmlns:a16="http://schemas.microsoft.com/office/drawing/2014/main" id="{1D438E3E-7F1E-6E0F-DB99-51BCD655F4BE}"/>
              </a:ext>
            </a:extLst>
          </p:cNvPr>
          <p:cNvGrpSpPr/>
          <p:nvPr/>
        </p:nvGrpSpPr>
        <p:grpSpPr>
          <a:xfrm>
            <a:off x="6023154" y="850223"/>
            <a:ext cx="2945520" cy="182160"/>
            <a:chOff x="6023154" y="850223"/>
            <a:chExt cx="2945520" cy="182160"/>
          </a:xfrm>
        </p:grpSpPr>
        <mc:AlternateContent xmlns:mc="http://schemas.openxmlformats.org/markup-compatibility/2006" xmlns:p14="http://schemas.microsoft.com/office/powerpoint/2010/main">
          <mc:Choice Requires="p14">
            <p:contentPart p14:bwMode="auto" r:id="rId518">
              <p14:nvContentPartPr>
                <p14:cNvPr id="913" name="Ink 912">
                  <a:extLst>
                    <a:ext uri="{FF2B5EF4-FFF2-40B4-BE49-F238E27FC236}">
                      <a16:creationId xmlns:a16="http://schemas.microsoft.com/office/drawing/2014/main" id="{AD9B9E6B-FA1C-F1A4-A9EF-D8C8FEA73CE8}"/>
                    </a:ext>
                  </a:extLst>
                </p14:cNvPr>
                <p14:cNvContentPartPr/>
                <p14:nvPr/>
              </p14:nvContentPartPr>
              <p14:xfrm>
                <a:off x="6023154" y="871823"/>
                <a:ext cx="2945520" cy="54720"/>
              </p14:xfrm>
            </p:contentPart>
          </mc:Choice>
          <mc:Fallback xmlns="">
            <p:pic>
              <p:nvPicPr>
                <p:cNvPr id="913" name="Ink 912">
                  <a:extLst>
                    <a:ext uri="{FF2B5EF4-FFF2-40B4-BE49-F238E27FC236}">
                      <a16:creationId xmlns:a16="http://schemas.microsoft.com/office/drawing/2014/main" id="{AD9B9E6B-FA1C-F1A4-A9EF-D8C8FEA73CE8}"/>
                    </a:ext>
                  </a:extLst>
                </p:cNvPr>
                <p:cNvPicPr/>
                <p:nvPr/>
              </p:nvPicPr>
              <p:blipFill>
                <a:blip r:embed="rId519"/>
                <a:stretch>
                  <a:fillRect/>
                </a:stretch>
              </p:blipFill>
              <p:spPr>
                <a:xfrm>
                  <a:off x="6014154" y="862823"/>
                  <a:ext cx="2963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914" name="Ink 913">
                  <a:extLst>
                    <a:ext uri="{FF2B5EF4-FFF2-40B4-BE49-F238E27FC236}">
                      <a16:creationId xmlns:a16="http://schemas.microsoft.com/office/drawing/2014/main" id="{957CEE4B-59B0-53BA-D87F-BDBE4D339C2E}"/>
                    </a:ext>
                  </a:extLst>
                </p14:cNvPr>
                <p14:cNvContentPartPr/>
                <p14:nvPr/>
              </p14:nvContentPartPr>
              <p14:xfrm>
                <a:off x="6769794" y="850223"/>
                <a:ext cx="1937160" cy="182160"/>
              </p14:xfrm>
            </p:contentPart>
          </mc:Choice>
          <mc:Fallback xmlns="">
            <p:pic>
              <p:nvPicPr>
                <p:cNvPr id="914" name="Ink 913">
                  <a:extLst>
                    <a:ext uri="{FF2B5EF4-FFF2-40B4-BE49-F238E27FC236}">
                      <a16:creationId xmlns:a16="http://schemas.microsoft.com/office/drawing/2014/main" id="{957CEE4B-59B0-53BA-D87F-BDBE4D339C2E}"/>
                    </a:ext>
                  </a:extLst>
                </p:cNvPr>
                <p:cNvPicPr/>
                <p:nvPr/>
              </p:nvPicPr>
              <p:blipFill>
                <a:blip r:embed="rId521"/>
                <a:stretch>
                  <a:fillRect/>
                </a:stretch>
              </p:blipFill>
              <p:spPr>
                <a:xfrm>
                  <a:off x="6760794" y="841223"/>
                  <a:ext cx="1954800" cy="199800"/>
                </a:xfrm>
                <a:prstGeom prst="rect">
                  <a:avLst/>
                </a:prstGeom>
              </p:spPr>
            </p:pic>
          </mc:Fallback>
        </mc:AlternateContent>
      </p:grpSp>
      <p:grpSp>
        <p:nvGrpSpPr>
          <p:cNvPr id="24" name="Group 23">
            <a:extLst>
              <a:ext uri="{FF2B5EF4-FFF2-40B4-BE49-F238E27FC236}">
                <a16:creationId xmlns:a16="http://schemas.microsoft.com/office/drawing/2014/main" id="{9FD2617E-AC1B-FF20-32AF-B7D8C81C7430}"/>
              </a:ext>
            </a:extLst>
          </p:cNvPr>
          <p:cNvGrpSpPr/>
          <p:nvPr/>
        </p:nvGrpSpPr>
        <p:grpSpPr>
          <a:xfrm>
            <a:off x="5983554" y="3783714"/>
            <a:ext cx="1384200" cy="610560"/>
            <a:chOff x="5983554" y="3783714"/>
            <a:chExt cx="1384200" cy="610560"/>
          </a:xfrm>
        </p:grpSpPr>
        <mc:AlternateContent xmlns:mc="http://schemas.openxmlformats.org/markup-compatibility/2006" xmlns:p14="http://schemas.microsoft.com/office/powerpoint/2010/main">
          <mc:Choice Requires="p14">
            <p:contentPart p14:bwMode="auto" r:id="rId522">
              <p14:nvContentPartPr>
                <p14:cNvPr id="20" name="Ink 19">
                  <a:extLst>
                    <a:ext uri="{FF2B5EF4-FFF2-40B4-BE49-F238E27FC236}">
                      <a16:creationId xmlns:a16="http://schemas.microsoft.com/office/drawing/2014/main" id="{CAA51FE6-E6B9-7EF8-04D5-1559E5DD612A}"/>
                    </a:ext>
                  </a:extLst>
                </p14:cNvPr>
                <p14:cNvContentPartPr/>
                <p14:nvPr/>
              </p14:nvContentPartPr>
              <p14:xfrm>
                <a:off x="6006954" y="3956514"/>
                <a:ext cx="39240" cy="354240"/>
              </p14:xfrm>
            </p:contentPart>
          </mc:Choice>
          <mc:Fallback xmlns="">
            <p:pic>
              <p:nvPicPr>
                <p:cNvPr id="20" name="Ink 19">
                  <a:extLst>
                    <a:ext uri="{FF2B5EF4-FFF2-40B4-BE49-F238E27FC236}">
                      <a16:creationId xmlns:a16="http://schemas.microsoft.com/office/drawing/2014/main" id="{CAA51FE6-E6B9-7EF8-04D5-1559E5DD612A}"/>
                    </a:ext>
                  </a:extLst>
                </p:cNvPr>
                <p:cNvPicPr/>
                <p:nvPr/>
              </p:nvPicPr>
              <p:blipFill>
                <a:blip r:embed="rId523"/>
                <a:stretch>
                  <a:fillRect/>
                </a:stretch>
              </p:blipFill>
              <p:spPr>
                <a:xfrm>
                  <a:off x="5997954" y="3947874"/>
                  <a:ext cx="56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1" name="Ink 20">
                  <a:extLst>
                    <a:ext uri="{FF2B5EF4-FFF2-40B4-BE49-F238E27FC236}">
                      <a16:creationId xmlns:a16="http://schemas.microsoft.com/office/drawing/2014/main" id="{B25289C3-0F62-404C-254B-ED9CBF9BC012}"/>
                    </a:ext>
                  </a:extLst>
                </p14:cNvPr>
                <p14:cNvContentPartPr/>
                <p14:nvPr/>
              </p14:nvContentPartPr>
              <p14:xfrm>
                <a:off x="5983554" y="3783714"/>
                <a:ext cx="1384200" cy="610560"/>
              </p14:xfrm>
            </p:contentPart>
          </mc:Choice>
          <mc:Fallback xmlns="">
            <p:pic>
              <p:nvPicPr>
                <p:cNvPr id="21" name="Ink 20">
                  <a:extLst>
                    <a:ext uri="{FF2B5EF4-FFF2-40B4-BE49-F238E27FC236}">
                      <a16:creationId xmlns:a16="http://schemas.microsoft.com/office/drawing/2014/main" id="{B25289C3-0F62-404C-254B-ED9CBF9BC012}"/>
                    </a:ext>
                  </a:extLst>
                </p:cNvPr>
                <p:cNvPicPr/>
                <p:nvPr/>
              </p:nvPicPr>
              <p:blipFill>
                <a:blip r:embed="rId525"/>
                <a:stretch>
                  <a:fillRect/>
                </a:stretch>
              </p:blipFill>
              <p:spPr>
                <a:xfrm>
                  <a:off x="5974554" y="3775074"/>
                  <a:ext cx="1401840" cy="628200"/>
                </a:xfrm>
                <a:prstGeom prst="rect">
                  <a:avLst/>
                </a:prstGeom>
              </p:spPr>
            </p:pic>
          </mc:Fallback>
        </mc:AlternateContent>
      </p:grpSp>
      <p:grpSp>
        <p:nvGrpSpPr>
          <p:cNvPr id="50" name="Group 49">
            <a:extLst>
              <a:ext uri="{FF2B5EF4-FFF2-40B4-BE49-F238E27FC236}">
                <a16:creationId xmlns:a16="http://schemas.microsoft.com/office/drawing/2014/main" id="{CB1A7D8B-6BFD-33DB-0A1B-C73EFC641F1E}"/>
              </a:ext>
            </a:extLst>
          </p:cNvPr>
          <p:cNvGrpSpPr/>
          <p:nvPr/>
        </p:nvGrpSpPr>
        <p:grpSpPr>
          <a:xfrm>
            <a:off x="9695514" y="3725754"/>
            <a:ext cx="1138320" cy="649800"/>
            <a:chOff x="9695514" y="3725754"/>
            <a:chExt cx="1138320" cy="649800"/>
          </a:xfrm>
        </p:grpSpPr>
        <mc:AlternateContent xmlns:mc="http://schemas.openxmlformats.org/markup-compatibility/2006" xmlns:p14="http://schemas.microsoft.com/office/powerpoint/2010/main">
          <mc:Choice Requires="p14">
            <p:contentPart p14:bwMode="auto" r:id="rId526">
              <p14:nvContentPartPr>
                <p14:cNvPr id="30" name="Ink 29">
                  <a:extLst>
                    <a:ext uri="{FF2B5EF4-FFF2-40B4-BE49-F238E27FC236}">
                      <a16:creationId xmlns:a16="http://schemas.microsoft.com/office/drawing/2014/main" id="{D831360B-C71F-5BD8-AB4B-381BF3F72BE7}"/>
                    </a:ext>
                  </a:extLst>
                </p14:cNvPr>
                <p14:cNvContentPartPr/>
                <p14:nvPr/>
              </p14:nvContentPartPr>
              <p14:xfrm>
                <a:off x="10028514" y="3915474"/>
                <a:ext cx="14400" cy="202680"/>
              </p14:xfrm>
            </p:contentPart>
          </mc:Choice>
          <mc:Fallback xmlns="">
            <p:pic>
              <p:nvPicPr>
                <p:cNvPr id="30" name="Ink 29">
                  <a:extLst>
                    <a:ext uri="{FF2B5EF4-FFF2-40B4-BE49-F238E27FC236}">
                      <a16:creationId xmlns:a16="http://schemas.microsoft.com/office/drawing/2014/main" id="{D831360B-C71F-5BD8-AB4B-381BF3F72BE7}"/>
                    </a:ext>
                  </a:extLst>
                </p:cNvPr>
                <p:cNvPicPr/>
                <p:nvPr/>
              </p:nvPicPr>
              <p:blipFill>
                <a:blip r:embed="rId527"/>
                <a:stretch>
                  <a:fillRect/>
                </a:stretch>
              </p:blipFill>
              <p:spPr>
                <a:xfrm>
                  <a:off x="10019874" y="3906834"/>
                  <a:ext cx="32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 name="Ink 30">
                  <a:extLst>
                    <a:ext uri="{FF2B5EF4-FFF2-40B4-BE49-F238E27FC236}">
                      <a16:creationId xmlns:a16="http://schemas.microsoft.com/office/drawing/2014/main" id="{34E63E2E-250C-0A7E-7E05-85812A833536}"/>
                    </a:ext>
                  </a:extLst>
                </p14:cNvPr>
                <p14:cNvContentPartPr/>
                <p14:nvPr/>
              </p14:nvContentPartPr>
              <p14:xfrm>
                <a:off x="9910074" y="3843834"/>
                <a:ext cx="362160" cy="93600"/>
              </p14:xfrm>
            </p:contentPart>
          </mc:Choice>
          <mc:Fallback xmlns="">
            <p:pic>
              <p:nvPicPr>
                <p:cNvPr id="31" name="Ink 30">
                  <a:extLst>
                    <a:ext uri="{FF2B5EF4-FFF2-40B4-BE49-F238E27FC236}">
                      <a16:creationId xmlns:a16="http://schemas.microsoft.com/office/drawing/2014/main" id="{34E63E2E-250C-0A7E-7E05-85812A833536}"/>
                    </a:ext>
                  </a:extLst>
                </p:cNvPr>
                <p:cNvPicPr/>
                <p:nvPr/>
              </p:nvPicPr>
              <p:blipFill>
                <a:blip r:embed="rId529"/>
                <a:stretch>
                  <a:fillRect/>
                </a:stretch>
              </p:blipFill>
              <p:spPr>
                <a:xfrm>
                  <a:off x="9901434" y="3835194"/>
                  <a:ext cx="3798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 name="Ink 31">
                  <a:extLst>
                    <a:ext uri="{FF2B5EF4-FFF2-40B4-BE49-F238E27FC236}">
                      <a16:creationId xmlns:a16="http://schemas.microsoft.com/office/drawing/2014/main" id="{3ED959BA-6D5E-05D3-4024-6FCFD605442A}"/>
                    </a:ext>
                  </a:extLst>
                </p14:cNvPr>
                <p14:cNvContentPartPr/>
                <p14:nvPr/>
              </p14:nvContentPartPr>
              <p14:xfrm>
                <a:off x="10131114" y="3907914"/>
                <a:ext cx="154800" cy="213840"/>
              </p14:xfrm>
            </p:contentPart>
          </mc:Choice>
          <mc:Fallback xmlns="">
            <p:pic>
              <p:nvPicPr>
                <p:cNvPr id="32" name="Ink 31">
                  <a:extLst>
                    <a:ext uri="{FF2B5EF4-FFF2-40B4-BE49-F238E27FC236}">
                      <a16:creationId xmlns:a16="http://schemas.microsoft.com/office/drawing/2014/main" id="{3ED959BA-6D5E-05D3-4024-6FCFD605442A}"/>
                    </a:ext>
                  </a:extLst>
                </p:cNvPr>
                <p:cNvPicPr/>
                <p:nvPr/>
              </p:nvPicPr>
              <p:blipFill>
                <a:blip r:embed="rId531"/>
                <a:stretch>
                  <a:fillRect/>
                </a:stretch>
              </p:blipFill>
              <p:spPr>
                <a:xfrm>
                  <a:off x="10122474" y="3898914"/>
                  <a:ext cx="1724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 name="Ink 32">
                  <a:extLst>
                    <a:ext uri="{FF2B5EF4-FFF2-40B4-BE49-F238E27FC236}">
                      <a16:creationId xmlns:a16="http://schemas.microsoft.com/office/drawing/2014/main" id="{4EC822CC-5BE1-B496-A181-35DCC24B3068}"/>
                    </a:ext>
                  </a:extLst>
                </p14:cNvPr>
                <p14:cNvContentPartPr/>
                <p14:nvPr/>
              </p14:nvContentPartPr>
              <p14:xfrm>
                <a:off x="10116714" y="4027434"/>
                <a:ext cx="177120" cy="33120"/>
              </p14:xfrm>
            </p:contentPart>
          </mc:Choice>
          <mc:Fallback xmlns="">
            <p:pic>
              <p:nvPicPr>
                <p:cNvPr id="33" name="Ink 32">
                  <a:extLst>
                    <a:ext uri="{FF2B5EF4-FFF2-40B4-BE49-F238E27FC236}">
                      <a16:creationId xmlns:a16="http://schemas.microsoft.com/office/drawing/2014/main" id="{4EC822CC-5BE1-B496-A181-35DCC24B3068}"/>
                    </a:ext>
                  </a:extLst>
                </p:cNvPr>
                <p:cNvPicPr/>
                <p:nvPr/>
              </p:nvPicPr>
              <p:blipFill>
                <a:blip r:embed="rId533"/>
                <a:stretch>
                  <a:fillRect/>
                </a:stretch>
              </p:blipFill>
              <p:spPr>
                <a:xfrm>
                  <a:off x="10107714" y="4018434"/>
                  <a:ext cx="194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4" name="Ink 33">
                  <a:extLst>
                    <a:ext uri="{FF2B5EF4-FFF2-40B4-BE49-F238E27FC236}">
                      <a16:creationId xmlns:a16="http://schemas.microsoft.com/office/drawing/2014/main" id="{3A68BA86-325A-612E-B38C-0E8AC2AAC663}"/>
                    </a:ext>
                  </a:extLst>
                </p14:cNvPr>
                <p14:cNvContentPartPr/>
                <p14:nvPr/>
              </p14:nvContentPartPr>
              <p14:xfrm>
                <a:off x="10353954" y="3867594"/>
                <a:ext cx="172080" cy="224280"/>
              </p14:xfrm>
            </p:contentPart>
          </mc:Choice>
          <mc:Fallback xmlns="">
            <p:pic>
              <p:nvPicPr>
                <p:cNvPr id="34" name="Ink 33">
                  <a:extLst>
                    <a:ext uri="{FF2B5EF4-FFF2-40B4-BE49-F238E27FC236}">
                      <a16:creationId xmlns:a16="http://schemas.microsoft.com/office/drawing/2014/main" id="{3A68BA86-325A-612E-B38C-0E8AC2AAC663}"/>
                    </a:ext>
                  </a:extLst>
                </p:cNvPr>
                <p:cNvPicPr/>
                <p:nvPr/>
              </p:nvPicPr>
              <p:blipFill>
                <a:blip r:embed="rId535"/>
                <a:stretch>
                  <a:fillRect/>
                </a:stretch>
              </p:blipFill>
              <p:spPr>
                <a:xfrm>
                  <a:off x="10345314" y="3858954"/>
                  <a:ext cx="1897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5" name="Ink 34">
                  <a:extLst>
                    <a:ext uri="{FF2B5EF4-FFF2-40B4-BE49-F238E27FC236}">
                      <a16:creationId xmlns:a16="http://schemas.microsoft.com/office/drawing/2014/main" id="{2DF8F6DF-4267-727C-E4FD-6F408C1687F3}"/>
                    </a:ext>
                  </a:extLst>
                </p14:cNvPr>
                <p14:cNvContentPartPr/>
                <p14:nvPr/>
              </p14:nvContentPartPr>
              <p14:xfrm>
                <a:off x="10411554" y="4014834"/>
                <a:ext cx="117360" cy="122400"/>
              </p14:xfrm>
            </p:contentPart>
          </mc:Choice>
          <mc:Fallback xmlns="">
            <p:pic>
              <p:nvPicPr>
                <p:cNvPr id="35" name="Ink 34">
                  <a:extLst>
                    <a:ext uri="{FF2B5EF4-FFF2-40B4-BE49-F238E27FC236}">
                      <a16:creationId xmlns:a16="http://schemas.microsoft.com/office/drawing/2014/main" id="{2DF8F6DF-4267-727C-E4FD-6F408C1687F3}"/>
                    </a:ext>
                  </a:extLst>
                </p:cNvPr>
                <p:cNvPicPr/>
                <p:nvPr/>
              </p:nvPicPr>
              <p:blipFill>
                <a:blip r:embed="rId537"/>
                <a:stretch>
                  <a:fillRect/>
                </a:stretch>
              </p:blipFill>
              <p:spPr>
                <a:xfrm>
                  <a:off x="10402554" y="4005834"/>
                  <a:ext cx="135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6" name="Ink 35">
                  <a:extLst>
                    <a:ext uri="{FF2B5EF4-FFF2-40B4-BE49-F238E27FC236}">
                      <a16:creationId xmlns:a16="http://schemas.microsoft.com/office/drawing/2014/main" id="{8F29D630-13D5-D176-712F-24975A3D9FC5}"/>
                    </a:ext>
                  </a:extLst>
                </p14:cNvPr>
                <p14:cNvContentPartPr/>
                <p14:nvPr/>
              </p14:nvContentPartPr>
              <p14:xfrm>
                <a:off x="9714234" y="3725754"/>
                <a:ext cx="1119600" cy="649800"/>
              </p14:xfrm>
            </p:contentPart>
          </mc:Choice>
          <mc:Fallback xmlns="">
            <p:pic>
              <p:nvPicPr>
                <p:cNvPr id="36" name="Ink 35">
                  <a:extLst>
                    <a:ext uri="{FF2B5EF4-FFF2-40B4-BE49-F238E27FC236}">
                      <a16:creationId xmlns:a16="http://schemas.microsoft.com/office/drawing/2014/main" id="{8F29D630-13D5-D176-712F-24975A3D9FC5}"/>
                    </a:ext>
                  </a:extLst>
                </p:cNvPr>
                <p:cNvPicPr/>
                <p:nvPr/>
              </p:nvPicPr>
              <p:blipFill>
                <a:blip r:embed="rId539"/>
                <a:stretch>
                  <a:fillRect/>
                </a:stretch>
              </p:blipFill>
              <p:spPr>
                <a:xfrm>
                  <a:off x="9705594" y="3717114"/>
                  <a:ext cx="113724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 name="Ink 36">
                  <a:extLst>
                    <a:ext uri="{FF2B5EF4-FFF2-40B4-BE49-F238E27FC236}">
                      <a16:creationId xmlns:a16="http://schemas.microsoft.com/office/drawing/2014/main" id="{4CAE485F-1D1E-EC99-4D4B-F64B898B20C5}"/>
                    </a:ext>
                  </a:extLst>
                </p14:cNvPr>
                <p14:cNvContentPartPr/>
                <p14:nvPr/>
              </p14:nvContentPartPr>
              <p14:xfrm>
                <a:off x="9695514" y="3772914"/>
                <a:ext cx="23400" cy="529200"/>
              </p14:xfrm>
            </p:contentPart>
          </mc:Choice>
          <mc:Fallback xmlns="">
            <p:pic>
              <p:nvPicPr>
                <p:cNvPr id="37" name="Ink 36">
                  <a:extLst>
                    <a:ext uri="{FF2B5EF4-FFF2-40B4-BE49-F238E27FC236}">
                      <a16:creationId xmlns:a16="http://schemas.microsoft.com/office/drawing/2014/main" id="{4CAE485F-1D1E-EC99-4D4B-F64B898B20C5}"/>
                    </a:ext>
                  </a:extLst>
                </p:cNvPr>
                <p:cNvPicPr/>
                <p:nvPr/>
              </p:nvPicPr>
              <p:blipFill>
                <a:blip r:embed="rId541"/>
                <a:stretch>
                  <a:fillRect/>
                </a:stretch>
              </p:blipFill>
              <p:spPr>
                <a:xfrm>
                  <a:off x="9686874" y="3764274"/>
                  <a:ext cx="41040" cy="54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2">
            <p14:nvContentPartPr>
              <p14:cNvPr id="320" name="Ink 319">
                <a:extLst>
                  <a:ext uri="{FF2B5EF4-FFF2-40B4-BE49-F238E27FC236}">
                    <a16:creationId xmlns:a16="http://schemas.microsoft.com/office/drawing/2014/main" id="{3972A611-BA37-EF84-9451-E52BECF9C3B3}"/>
                  </a:ext>
                </a:extLst>
              </p14:cNvPr>
              <p14:cNvContentPartPr/>
              <p14:nvPr/>
            </p14:nvContentPartPr>
            <p14:xfrm>
              <a:off x="4753353" y="5354384"/>
              <a:ext cx="925920" cy="135720"/>
            </p14:xfrm>
          </p:contentPart>
        </mc:Choice>
        <mc:Fallback xmlns="">
          <p:pic>
            <p:nvPicPr>
              <p:cNvPr id="320" name="Ink 319">
                <a:extLst>
                  <a:ext uri="{FF2B5EF4-FFF2-40B4-BE49-F238E27FC236}">
                    <a16:creationId xmlns:a16="http://schemas.microsoft.com/office/drawing/2014/main" id="{3972A611-BA37-EF84-9451-E52BECF9C3B3}"/>
                  </a:ext>
                </a:extLst>
              </p:cNvPr>
              <p:cNvPicPr/>
              <p:nvPr/>
            </p:nvPicPr>
            <p:blipFill>
              <a:blip r:embed="rId106"/>
              <a:stretch>
                <a:fillRect/>
              </a:stretch>
            </p:blipFill>
            <p:spPr>
              <a:xfrm>
                <a:off x="4744353" y="5345384"/>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21" name="Ink 320">
                <a:extLst>
                  <a:ext uri="{FF2B5EF4-FFF2-40B4-BE49-F238E27FC236}">
                    <a16:creationId xmlns:a16="http://schemas.microsoft.com/office/drawing/2014/main" id="{1F757342-93FC-3077-0CC3-9CBEDE84454A}"/>
                  </a:ext>
                </a:extLst>
              </p14:cNvPr>
              <p14:cNvContentPartPr/>
              <p14:nvPr/>
            </p14:nvContentPartPr>
            <p14:xfrm>
              <a:off x="4772073" y="5340344"/>
              <a:ext cx="947160" cy="92880"/>
            </p14:xfrm>
          </p:contentPart>
        </mc:Choice>
        <mc:Fallback xmlns="">
          <p:pic>
            <p:nvPicPr>
              <p:cNvPr id="321" name="Ink 320">
                <a:extLst>
                  <a:ext uri="{FF2B5EF4-FFF2-40B4-BE49-F238E27FC236}">
                    <a16:creationId xmlns:a16="http://schemas.microsoft.com/office/drawing/2014/main" id="{1F757342-93FC-3077-0CC3-9CBEDE84454A}"/>
                  </a:ext>
                </a:extLst>
              </p:cNvPr>
              <p:cNvPicPr/>
              <p:nvPr/>
            </p:nvPicPr>
            <p:blipFill>
              <a:blip r:embed="rId108"/>
              <a:stretch>
                <a:fillRect/>
              </a:stretch>
            </p:blipFill>
            <p:spPr>
              <a:xfrm>
                <a:off x="4763073" y="5331309"/>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2" name="Ink 321">
                <a:extLst>
                  <a:ext uri="{FF2B5EF4-FFF2-40B4-BE49-F238E27FC236}">
                    <a16:creationId xmlns:a16="http://schemas.microsoft.com/office/drawing/2014/main" id="{C47AF939-39AF-9991-E568-9E664839057E}"/>
                  </a:ext>
                </a:extLst>
              </p14:cNvPr>
              <p14:cNvContentPartPr/>
              <p14:nvPr/>
            </p14:nvContentPartPr>
            <p14:xfrm>
              <a:off x="4791513" y="5470304"/>
              <a:ext cx="62640" cy="690480"/>
            </p14:xfrm>
          </p:contentPart>
        </mc:Choice>
        <mc:Fallback xmlns="">
          <p:pic>
            <p:nvPicPr>
              <p:cNvPr id="322" name="Ink 321">
                <a:extLst>
                  <a:ext uri="{FF2B5EF4-FFF2-40B4-BE49-F238E27FC236}">
                    <a16:creationId xmlns:a16="http://schemas.microsoft.com/office/drawing/2014/main" id="{C47AF939-39AF-9991-E568-9E664839057E}"/>
                  </a:ext>
                </a:extLst>
              </p:cNvPr>
              <p:cNvPicPr/>
              <p:nvPr/>
            </p:nvPicPr>
            <p:blipFill>
              <a:blip r:embed="rId110"/>
              <a:stretch>
                <a:fillRect/>
              </a:stretch>
            </p:blipFill>
            <p:spPr>
              <a:xfrm>
                <a:off x="4782564" y="5461299"/>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23" name="Ink 322">
                <a:extLst>
                  <a:ext uri="{FF2B5EF4-FFF2-40B4-BE49-F238E27FC236}">
                    <a16:creationId xmlns:a16="http://schemas.microsoft.com/office/drawing/2014/main" id="{F71989BD-4CC3-4E71-E96B-A8A4F000F437}"/>
                  </a:ext>
                </a:extLst>
              </p14:cNvPr>
              <p14:cNvContentPartPr/>
              <p14:nvPr/>
            </p14:nvContentPartPr>
            <p14:xfrm>
              <a:off x="4832913" y="6098864"/>
              <a:ext cx="853200" cy="143280"/>
            </p14:xfrm>
          </p:contentPart>
        </mc:Choice>
        <mc:Fallback xmlns="">
          <p:pic>
            <p:nvPicPr>
              <p:cNvPr id="323" name="Ink 322">
                <a:extLst>
                  <a:ext uri="{FF2B5EF4-FFF2-40B4-BE49-F238E27FC236}">
                    <a16:creationId xmlns:a16="http://schemas.microsoft.com/office/drawing/2014/main" id="{F71989BD-4CC3-4E71-E96B-A8A4F000F437}"/>
                  </a:ext>
                </a:extLst>
              </p:cNvPr>
              <p:cNvPicPr/>
              <p:nvPr/>
            </p:nvPicPr>
            <p:blipFill>
              <a:blip r:embed="rId112"/>
              <a:stretch>
                <a:fillRect/>
              </a:stretch>
            </p:blipFill>
            <p:spPr>
              <a:xfrm>
                <a:off x="4823913" y="6089864"/>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4" name="Ink 323">
                <a:extLst>
                  <a:ext uri="{FF2B5EF4-FFF2-40B4-BE49-F238E27FC236}">
                    <a16:creationId xmlns:a16="http://schemas.microsoft.com/office/drawing/2014/main" id="{06D0B381-CF07-9B4B-B6DF-A0FCAB8432ED}"/>
                  </a:ext>
                </a:extLst>
              </p14:cNvPr>
              <p14:cNvContentPartPr/>
              <p14:nvPr/>
            </p14:nvContentPartPr>
            <p14:xfrm>
              <a:off x="5664153" y="5377064"/>
              <a:ext cx="42480" cy="797760"/>
            </p14:xfrm>
          </p:contentPart>
        </mc:Choice>
        <mc:Fallback xmlns="">
          <p:pic>
            <p:nvPicPr>
              <p:cNvPr id="324" name="Ink 323">
                <a:extLst>
                  <a:ext uri="{FF2B5EF4-FFF2-40B4-BE49-F238E27FC236}">
                    <a16:creationId xmlns:a16="http://schemas.microsoft.com/office/drawing/2014/main" id="{06D0B381-CF07-9B4B-B6DF-A0FCAB8432ED}"/>
                  </a:ext>
                </a:extLst>
              </p:cNvPr>
              <p:cNvPicPr/>
              <p:nvPr/>
            </p:nvPicPr>
            <p:blipFill>
              <a:blip r:embed="rId150"/>
              <a:stretch>
                <a:fillRect/>
              </a:stretch>
            </p:blipFill>
            <p:spPr>
              <a:xfrm>
                <a:off x="5655153" y="5368064"/>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25" name="Ink 324">
                <a:extLst>
                  <a:ext uri="{FF2B5EF4-FFF2-40B4-BE49-F238E27FC236}">
                    <a16:creationId xmlns:a16="http://schemas.microsoft.com/office/drawing/2014/main" id="{5D7F04D6-4B6B-8384-0AEF-EE0C792EB876}"/>
                  </a:ext>
                </a:extLst>
              </p14:cNvPr>
              <p14:cNvContentPartPr/>
              <p14:nvPr/>
            </p14:nvContentPartPr>
            <p14:xfrm>
              <a:off x="5562273" y="5809784"/>
              <a:ext cx="245160" cy="35640"/>
            </p14:xfrm>
          </p:contentPart>
        </mc:Choice>
        <mc:Fallback xmlns="">
          <p:pic>
            <p:nvPicPr>
              <p:cNvPr id="325" name="Ink 324">
                <a:extLst>
                  <a:ext uri="{FF2B5EF4-FFF2-40B4-BE49-F238E27FC236}">
                    <a16:creationId xmlns:a16="http://schemas.microsoft.com/office/drawing/2014/main" id="{5D7F04D6-4B6B-8384-0AEF-EE0C792EB876}"/>
                  </a:ext>
                </a:extLst>
              </p:cNvPr>
              <p:cNvPicPr/>
              <p:nvPr/>
            </p:nvPicPr>
            <p:blipFill>
              <a:blip r:embed="rId160"/>
              <a:stretch>
                <a:fillRect/>
              </a:stretch>
            </p:blipFill>
            <p:spPr>
              <a:xfrm>
                <a:off x="5553273" y="5800784"/>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6" name="Ink 325">
                <a:extLst>
                  <a:ext uri="{FF2B5EF4-FFF2-40B4-BE49-F238E27FC236}">
                    <a16:creationId xmlns:a16="http://schemas.microsoft.com/office/drawing/2014/main" id="{41347AB2-B819-9F62-707D-2E7B25317BD7}"/>
                  </a:ext>
                </a:extLst>
              </p14:cNvPr>
              <p14:cNvContentPartPr/>
              <p14:nvPr/>
            </p14:nvContentPartPr>
            <p14:xfrm>
              <a:off x="4840473" y="5496584"/>
              <a:ext cx="787320" cy="658080"/>
            </p14:xfrm>
          </p:contentPart>
        </mc:Choice>
        <mc:Fallback xmlns="">
          <p:pic>
            <p:nvPicPr>
              <p:cNvPr id="326" name="Ink 325">
                <a:extLst>
                  <a:ext uri="{FF2B5EF4-FFF2-40B4-BE49-F238E27FC236}">
                    <a16:creationId xmlns:a16="http://schemas.microsoft.com/office/drawing/2014/main" id="{41347AB2-B819-9F62-707D-2E7B25317BD7}"/>
                  </a:ext>
                </a:extLst>
              </p:cNvPr>
              <p:cNvPicPr/>
              <p:nvPr/>
            </p:nvPicPr>
            <p:blipFill>
              <a:blip r:embed="rId162"/>
              <a:stretch>
                <a:fillRect/>
              </a:stretch>
            </p:blipFill>
            <p:spPr>
              <a:xfrm>
                <a:off x="4831473" y="5487589"/>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27" name="Ink 326">
                <a:extLst>
                  <a:ext uri="{FF2B5EF4-FFF2-40B4-BE49-F238E27FC236}">
                    <a16:creationId xmlns:a16="http://schemas.microsoft.com/office/drawing/2014/main" id="{698B6764-92A0-78A7-4F60-F5E9C55A8713}"/>
                  </a:ext>
                </a:extLst>
              </p14:cNvPr>
              <p14:cNvContentPartPr/>
              <p14:nvPr/>
            </p14:nvContentPartPr>
            <p14:xfrm>
              <a:off x="8463672" y="5224424"/>
              <a:ext cx="925920" cy="135720"/>
            </p14:xfrm>
          </p:contentPart>
        </mc:Choice>
        <mc:Fallback xmlns="">
          <p:pic>
            <p:nvPicPr>
              <p:cNvPr id="327" name="Ink 326">
                <a:extLst>
                  <a:ext uri="{FF2B5EF4-FFF2-40B4-BE49-F238E27FC236}">
                    <a16:creationId xmlns:a16="http://schemas.microsoft.com/office/drawing/2014/main" id="{698B6764-92A0-78A7-4F60-F5E9C55A8713}"/>
                  </a:ext>
                </a:extLst>
              </p:cNvPr>
              <p:cNvPicPr/>
              <p:nvPr/>
            </p:nvPicPr>
            <p:blipFill>
              <a:blip r:embed="rId106"/>
              <a:stretch>
                <a:fillRect/>
              </a:stretch>
            </p:blipFill>
            <p:spPr>
              <a:xfrm>
                <a:off x="8454672" y="5215424"/>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8" name="Ink 327">
                <a:extLst>
                  <a:ext uri="{FF2B5EF4-FFF2-40B4-BE49-F238E27FC236}">
                    <a16:creationId xmlns:a16="http://schemas.microsoft.com/office/drawing/2014/main" id="{0CD70EFC-D271-171E-84D0-B0A1ABB969B5}"/>
                  </a:ext>
                </a:extLst>
              </p14:cNvPr>
              <p14:cNvContentPartPr/>
              <p14:nvPr/>
            </p14:nvContentPartPr>
            <p14:xfrm>
              <a:off x="8482392" y="5210384"/>
              <a:ext cx="947160" cy="92880"/>
            </p14:xfrm>
          </p:contentPart>
        </mc:Choice>
        <mc:Fallback xmlns="">
          <p:pic>
            <p:nvPicPr>
              <p:cNvPr id="328" name="Ink 327">
                <a:extLst>
                  <a:ext uri="{FF2B5EF4-FFF2-40B4-BE49-F238E27FC236}">
                    <a16:creationId xmlns:a16="http://schemas.microsoft.com/office/drawing/2014/main" id="{0CD70EFC-D271-171E-84D0-B0A1ABB969B5}"/>
                  </a:ext>
                </a:extLst>
              </p:cNvPr>
              <p:cNvPicPr/>
              <p:nvPr/>
            </p:nvPicPr>
            <p:blipFill>
              <a:blip r:embed="rId108"/>
              <a:stretch>
                <a:fillRect/>
              </a:stretch>
            </p:blipFill>
            <p:spPr>
              <a:xfrm>
                <a:off x="8473392" y="5201349"/>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29" name="Ink 328">
                <a:extLst>
                  <a:ext uri="{FF2B5EF4-FFF2-40B4-BE49-F238E27FC236}">
                    <a16:creationId xmlns:a16="http://schemas.microsoft.com/office/drawing/2014/main" id="{E853953E-7129-1F88-D906-C8D784E746FE}"/>
                  </a:ext>
                </a:extLst>
              </p14:cNvPr>
              <p14:cNvContentPartPr/>
              <p14:nvPr/>
            </p14:nvContentPartPr>
            <p14:xfrm>
              <a:off x="8501832" y="5340344"/>
              <a:ext cx="62640" cy="690480"/>
            </p14:xfrm>
          </p:contentPart>
        </mc:Choice>
        <mc:Fallback xmlns="">
          <p:pic>
            <p:nvPicPr>
              <p:cNvPr id="329" name="Ink 328">
                <a:extLst>
                  <a:ext uri="{FF2B5EF4-FFF2-40B4-BE49-F238E27FC236}">
                    <a16:creationId xmlns:a16="http://schemas.microsoft.com/office/drawing/2014/main" id="{E853953E-7129-1F88-D906-C8D784E746FE}"/>
                  </a:ext>
                </a:extLst>
              </p:cNvPr>
              <p:cNvPicPr/>
              <p:nvPr/>
            </p:nvPicPr>
            <p:blipFill>
              <a:blip r:embed="rId110"/>
              <a:stretch>
                <a:fillRect/>
              </a:stretch>
            </p:blipFill>
            <p:spPr>
              <a:xfrm>
                <a:off x="8492883" y="5331339"/>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0" name="Ink 329">
                <a:extLst>
                  <a:ext uri="{FF2B5EF4-FFF2-40B4-BE49-F238E27FC236}">
                    <a16:creationId xmlns:a16="http://schemas.microsoft.com/office/drawing/2014/main" id="{6D103C73-2C7B-3144-07B7-B45ACDF00754}"/>
                  </a:ext>
                </a:extLst>
              </p14:cNvPr>
              <p14:cNvContentPartPr/>
              <p14:nvPr/>
            </p14:nvContentPartPr>
            <p14:xfrm>
              <a:off x="8543232" y="5968904"/>
              <a:ext cx="853200" cy="143280"/>
            </p14:xfrm>
          </p:contentPart>
        </mc:Choice>
        <mc:Fallback xmlns="">
          <p:pic>
            <p:nvPicPr>
              <p:cNvPr id="330" name="Ink 329">
                <a:extLst>
                  <a:ext uri="{FF2B5EF4-FFF2-40B4-BE49-F238E27FC236}">
                    <a16:creationId xmlns:a16="http://schemas.microsoft.com/office/drawing/2014/main" id="{6D103C73-2C7B-3144-07B7-B45ACDF00754}"/>
                  </a:ext>
                </a:extLst>
              </p:cNvPr>
              <p:cNvPicPr/>
              <p:nvPr/>
            </p:nvPicPr>
            <p:blipFill>
              <a:blip r:embed="rId112"/>
              <a:stretch>
                <a:fillRect/>
              </a:stretch>
            </p:blipFill>
            <p:spPr>
              <a:xfrm>
                <a:off x="8534232" y="5959904"/>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31" name="Ink 330">
                <a:extLst>
                  <a:ext uri="{FF2B5EF4-FFF2-40B4-BE49-F238E27FC236}">
                    <a16:creationId xmlns:a16="http://schemas.microsoft.com/office/drawing/2014/main" id="{8785D57D-1CB9-2C34-0B11-7B655CD7AE8F}"/>
                  </a:ext>
                </a:extLst>
              </p14:cNvPr>
              <p14:cNvContentPartPr/>
              <p14:nvPr/>
            </p14:nvContentPartPr>
            <p14:xfrm>
              <a:off x="9374472" y="5247104"/>
              <a:ext cx="42480" cy="797760"/>
            </p14:xfrm>
          </p:contentPart>
        </mc:Choice>
        <mc:Fallback xmlns="">
          <p:pic>
            <p:nvPicPr>
              <p:cNvPr id="331" name="Ink 330">
                <a:extLst>
                  <a:ext uri="{FF2B5EF4-FFF2-40B4-BE49-F238E27FC236}">
                    <a16:creationId xmlns:a16="http://schemas.microsoft.com/office/drawing/2014/main" id="{8785D57D-1CB9-2C34-0B11-7B655CD7AE8F}"/>
                  </a:ext>
                </a:extLst>
              </p:cNvPr>
              <p:cNvPicPr/>
              <p:nvPr/>
            </p:nvPicPr>
            <p:blipFill>
              <a:blip r:embed="rId150"/>
              <a:stretch>
                <a:fillRect/>
              </a:stretch>
            </p:blipFill>
            <p:spPr>
              <a:xfrm>
                <a:off x="9365472" y="5238104"/>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2" name="Ink 331">
                <a:extLst>
                  <a:ext uri="{FF2B5EF4-FFF2-40B4-BE49-F238E27FC236}">
                    <a16:creationId xmlns:a16="http://schemas.microsoft.com/office/drawing/2014/main" id="{6BBC3707-9F57-48CF-6904-7038A351F5A4}"/>
                  </a:ext>
                </a:extLst>
              </p14:cNvPr>
              <p14:cNvContentPartPr/>
              <p14:nvPr/>
            </p14:nvContentPartPr>
            <p14:xfrm>
              <a:off x="9272592" y="5679824"/>
              <a:ext cx="245160" cy="35640"/>
            </p14:xfrm>
          </p:contentPart>
        </mc:Choice>
        <mc:Fallback xmlns="">
          <p:pic>
            <p:nvPicPr>
              <p:cNvPr id="332" name="Ink 331">
                <a:extLst>
                  <a:ext uri="{FF2B5EF4-FFF2-40B4-BE49-F238E27FC236}">
                    <a16:creationId xmlns:a16="http://schemas.microsoft.com/office/drawing/2014/main" id="{6BBC3707-9F57-48CF-6904-7038A351F5A4}"/>
                  </a:ext>
                </a:extLst>
              </p:cNvPr>
              <p:cNvPicPr/>
              <p:nvPr/>
            </p:nvPicPr>
            <p:blipFill>
              <a:blip r:embed="rId160"/>
              <a:stretch>
                <a:fillRect/>
              </a:stretch>
            </p:blipFill>
            <p:spPr>
              <a:xfrm>
                <a:off x="9263592" y="5670824"/>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33" name="Ink 332">
                <a:extLst>
                  <a:ext uri="{FF2B5EF4-FFF2-40B4-BE49-F238E27FC236}">
                    <a16:creationId xmlns:a16="http://schemas.microsoft.com/office/drawing/2014/main" id="{245E262E-11A9-1955-0397-7DDBBACAF5B6}"/>
                  </a:ext>
                </a:extLst>
              </p14:cNvPr>
              <p14:cNvContentPartPr/>
              <p14:nvPr/>
            </p14:nvContentPartPr>
            <p14:xfrm>
              <a:off x="8550792" y="5366624"/>
              <a:ext cx="787320" cy="658080"/>
            </p14:xfrm>
          </p:contentPart>
        </mc:Choice>
        <mc:Fallback xmlns="">
          <p:pic>
            <p:nvPicPr>
              <p:cNvPr id="333" name="Ink 332">
                <a:extLst>
                  <a:ext uri="{FF2B5EF4-FFF2-40B4-BE49-F238E27FC236}">
                    <a16:creationId xmlns:a16="http://schemas.microsoft.com/office/drawing/2014/main" id="{245E262E-11A9-1955-0397-7DDBBACAF5B6}"/>
                  </a:ext>
                </a:extLst>
              </p:cNvPr>
              <p:cNvPicPr/>
              <p:nvPr/>
            </p:nvPicPr>
            <p:blipFill>
              <a:blip r:embed="rId162"/>
              <a:stretch>
                <a:fillRect/>
              </a:stretch>
            </p:blipFill>
            <p:spPr>
              <a:xfrm>
                <a:off x="8541792" y="5357629"/>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6" name="Ink 335">
                <a:extLst>
                  <a:ext uri="{FF2B5EF4-FFF2-40B4-BE49-F238E27FC236}">
                    <a16:creationId xmlns:a16="http://schemas.microsoft.com/office/drawing/2014/main" id="{D13F8DF1-C1AF-3347-B9BB-F74B9ED584E5}"/>
                  </a:ext>
                </a:extLst>
              </p14:cNvPr>
              <p14:cNvContentPartPr/>
              <p14:nvPr/>
            </p14:nvContentPartPr>
            <p14:xfrm>
              <a:off x="6214314" y="5823480"/>
              <a:ext cx="127440" cy="151200"/>
            </p14:xfrm>
          </p:contentPart>
        </mc:Choice>
        <mc:Fallback xmlns="">
          <p:pic>
            <p:nvPicPr>
              <p:cNvPr id="336" name="Ink 335">
                <a:extLst>
                  <a:ext uri="{FF2B5EF4-FFF2-40B4-BE49-F238E27FC236}">
                    <a16:creationId xmlns:a16="http://schemas.microsoft.com/office/drawing/2014/main" id="{D13F8DF1-C1AF-3347-B9BB-F74B9ED584E5}"/>
                  </a:ext>
                </a:extLst>
              </p:cNvPr>
              <p:cNvPicPr/>
              <p:nvPr/>
            </p:nvPicPr>
            <p:blipFill>
              <a:blip r:embed="rId252"/>
              <a:stretch>
                <a:fillRect/>
              </a:stretch>
            </p:blipFill>
            <p:spPr>
              <a:xfrm>
                <a:off x="6205339" y="5814459"/>
                <a:ext cx="145030" cy="168882"/>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37" name="Ink 336">
                <a:extLst>
                  <a:ext uri="{FF2B5EF4-FFF2-40B4-BE49-F238E27FC236}">
                    <a16:creationId xmlns:a16="http://schemas.microsoft.com/office/drawing/2014/main" id="{4763BFDC-A11A-E791-ECCB-CD1AF456D862}"/>
                  </a:ext>
                </a:extLst>
              </p14:cNvPr>
              <p14:cNvContentPartPr/>
              <p14:nvPr/>
            </p14:nvContentPartPr>
            <p14:xfrm>
              <a:off x="6359034" y="5830680"/>
              <a:ext cx="108360" cy="152280"/>
            </p14:xfrm>
          </p:contentPart>
        </mc:Choice>
        <mc:Fallback xmlns="">
          <p:pic>
            <p:nvPicPr>
              <p:cNvPr id="337" name="Ink 336">
                <a:extLst>
                  <a:ext uri="{FF2B5EF4-FFF2-40B4-BE49-F238E27FC236}">
                    <a16:creationId xmlns:a16="http://schemas.microsoft.com/office/drawing/2014/main" id="{4763BFDC-A11A-E791-ECCB-CD1AF456D862}"/>
                  </a:ext>
                </a:extLst>
              </p:cNvPr>
              <p:cNvPicPr/>
              <p:nvPr/>
            </p:nvPicPr>
            <p:blipFill>
              <a:blip r:embed="rId254"/>
              <a:stretch>
                <a:fillRect/>
              </a:stretch>
            </p:blipFill>
            <p:spPr>
              <a:xfrm>
                <a:off x="6350034" y="5821680"/>
                <a:ext cx="126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8" name="Ink 337">
                <a:extLst>
                  <a:ext uri="{FF2B5EF4-FFF2-40B4-BE49-F238E27FC236}">
                    <a16:creationId xmlns:a16="http://schemas.microsoft.com/office/drawing/2014/main" id="{89BA74DB-E155-D8E2-147E-58F84BFCD02D}"/>
                  </a:ext>
                </a:extLst>
              </p14:cNvPr>
              <p14:cNvContentPartPr/>
              <p14:nvPr/>
            </p14:nvContentPartPr>
            <p14:xfrm>
              <a:off x="6342114" y="5862360"/>
              <a:ext cx="207000" cy="108360"/>
            </p14:xfrm>
          </p:contentPart>
        </mc:Choice>
        <mc:Fallback xmlns="">
          <p:pic>
            <p:nvPicPr>
              <p:cNvPr id="338" name="Ink 337">
                <a:extLst>
                  <a:ext uri="{FF2B5EF4-FFF2-40B4-BE49-F238E27FC236}">
                    <a16:creationId xmlns:a16="http://schemas.microsoft.com/office/drawing/2014/main" id="{89BA74DB-E155-D8E2-147E-58F84BFCD02D}"/>
                  </a:ext>
                </a:extLst>
              </p:cNvPr>
              <p:cNvPicPr/>
              <p:nvPr/>
            </p:nvPicPr>
            <p:blipFill>
              <a:blip r:embed="rId256"/>
              <a:stretch>
                <a:fillRect/>
              </a:stretch>
            </p:blipFill>
            <p:spPr>
              <a:xfrm>
                <a:off x="6333114" y="5853360"/>
                <a:ext cx="224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39" name="Ink 338">
                <a:extLst>
                  <a:ext uri="{FF2B5EF4-FFF2-40B4-BE49-F238E27FC236}">
                    <a16:creationId xmlns:a16="http://schemas.microsoft.com/office/drawing/2014/main" id="{D7020165-6C04-F236-209A-5E33D5290C5D}"/>
                  </a:ext>
                </a:extLst>
              </p14:cNvPr>
              <p14:cNvContentPartPr/>
              <p14:nvPr/>
            </p14:nvContentPartPr>
            <p14:xfrm>
              <a:off x="6454434" y="5828520"/>
              <a:ext cx="258840" cy="144360"/>
            </p14:xfrm>
          </p:contentPart>
        </mc:Choice>
        <mc:Fallback xmlns="">
          <p:pic>
            <p:nvPicPr>
              <p:cNvPr id="339" name="Ink 338">
                <a:extLst>
                  <a:ext uri="{FF2B5EF4-FFF2-40B4-BE49-F238E27FC236}">
                    <a16:creationId xmlns:a16="http://schemas.microsoft.com/office/drawing/2014/main" id="{D7020165-6C04-F236-209A-5E33D5290C5D}"/>
                  </a:ext>
                </a:extLst>
              </p:cNvPr>
              <p:cNvPicPr/>
              <p:nvPr/>
            </p:nvPicPr>
            <p:blipFill>
              <a:blip r:embed="rId258"/>
              <a:stretch>
                <a:fillRect/>
              </a:stretch>
            </p:blipFill>
            <p:spPr>
              <a:xfrm>
                <a:off x="6445434" y="5819520"/>
                <a:ext cx="276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40" name="Ink 339">
                <a:extLst>
                  <a:ext uri="{FF2B5EF4-FFF2-40B4-BE49-F238E27FC236}">
                    <a16:creationId xmlns:a16="http://schemas.microsoft.com/office/drawing/2014/main" id="{537809C3-C382-8665-AFB8-CC3566B35068}"/>
                  </a:ext>
                </a:extLst>
              </p14:cNvPr>
              <p14:cNvContentPartPr/>
              <p14:nvPr/>
            </p14:nvContentPartPr>
            <p14:xfrm>
              <a:off x="6547314" y="5825280"/>
              <a:ext cx="141840" cy="93960"/>
            </p14:xfrm>
          </p:contentPart>
        </mc:Choice>
        <mc:Fallback xmlns="">
          <p:pic>
            <p:nvPicPr>
              <p:cNvPr id="340" name="Ink 339">
                <a:extLst>
                  <a:ext uri="{FF2B5EF4-FFF2-40B4-BE49-F238E27FC236}">
                    <a16:creationId xmlns:a16="http://schemas.microsoft.com/office/drawing/2014/main" id="{537809C3-C382-8665-AFB8-CC3566B35068}"/>
                  </a:ext>
                </a:extLst>
              </p:cNvPr>
              <p:cNvPicPr/>
              <p:nvPr/>
            </p:nvPicPr>
            <p:blipFill>
              <a:blip r:embed="rId260"/>
              <a:stretch>
                <a:fillRect/>
              </a:stretch>
            </p:blipFill>
            <p:spPr>
              <a:xfrm>
                <a:off x="6538314" y="5816245"/>
                <a:ext cx="15948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41" name="Ink 340">
                <a:extLst>
                  <a:ext uri="{FF2B5EF4-FFF2-40B4-BE49-F238E27FC236}">
                    <a16:creationId xmlns:a16="http://schemas.microsoft.com/office/drawing/2014/main" id="{75CFA074-3BE2-F678-0ED2-2DA705F7543E}"/>
                  </a:ext>
                </a:extLst>
              </p14:cNvPr>
              <p14:cNvContentPartPr/>
              <p14:nvPr/>
            </p14:nvContentPartPr>
            <p14:xfrm>
              <a:off x="6705354" y="5822400"/>
              <a:ext cx="135360" cy="178560"/>
            </p14:xfrm>
          </p:contentPart>
        </mc:Choice>
        <mc:Fallback xmlns="">
          <p:pic>
            <p:nvPicPr>
              <p:cNvPr id="341" name="Ink 340">
                <a:extLst>
                  <a:ext uri="{FF2B5EF4-FFF2-40B4-BE49-F238E27FC236}">
                    <a16:creationId xmlns:a16="http://schemas.microsoft.com/office/drawing/2014/main" id="{75CFA074-3BE2-F678-0ED2-2DA705F7543E}"/>
                  </a:ext>
                </a:extLst>
              </p:cNvPr>
              <p:cNvPicPr/>
              <p:nvPr/>
            </p:nvPicPr>
            <p:blipFill>
              <a:blip r:embed="rId262"/>
              <a:stretch>
                <a:fillRect/>
              </a:stretch>
            </p:blipFill>
            <p:spPr>
              <a:xfrm>
                <a:off x="6696354" y="5813400"/>
                <a:ext cx="153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42" name="Ink 341">
                <a:extLst>
                  <a:ext uri="{FF2B5EF4-FFF2-40B4-BE49-F238E27FC236}">
                    <a16:creationId xmlns:a16="http://schemas.microsoft.com/office/drawing/2014/main" id="{F0099510-C5E7-B851-72BD-BB9D5949291C}"/>
                  </a:ext>
                </a:extLst>
              </p14:cNvPr>
              <p14:cNvContentPartPr/>
              <p14:nvPr/>
            </p14:nvContentPartPr>
            <p14:xfrm>
              <a:off x="6856554" y="5822400"/>
              <a:ext cx="105840" cy="155520"/>
            </p14:xfrm>
          </p:contentPart>
        </mc:Choice>
        <mc:Fallback xmlns="">
          <p:pic>
            <p:nvPicPr>
              <p:cNvPr id="342" name="Ink 341">
                <a:extLst>
                  <a:ext uri="{FF2B5EF4-FFF2-40B4-BE49-F238E27FC236}">
                    <a16:creationId xmlns:a16="http://schemas.microsoft.com/office/drawing/2014/main" id="{F0099510-C5E7-B851-72BD-BB9D5949291C}"/>
                  </a:ext>
                </a:extLst>
              </p:cNvPr>
              <p:cNvPicPr/>
              <p:nvPr/>
            </p:nvPicPr>
            <p:blipFill>
              <a:blip r:embed="rId264"/>
              <a:stretch>
                <a:fillRect/>
              </a:stretch>
            </p:blipFill>
            <p:spPr>
              <a:xfrm>
                <a:off x="6847554" y="5813379"/>
                <a:ext cx="123480" cy="173201"/>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43" name="Ink 342">
                <a:extLst>
                  <a:ext uri="{FF2B5EF4-FFF2-40B4-BE49-F238E27FC236}">
                    <a16:creationId xmlns:a16="http://schemas.microsoft.com/office/drawing/2014/main" id="{90C2528D-9275-FCD0-F8F0-29902C82C69C}"/>
                  </a:ext>
                </a:extLst>
              </p14:cNvPr>
              <p14:cNvContentPartPr/>
              <p14:nvPr/>
            </p14:nvContentPartPr>
            <p14:xfrm>
              <a:off x="6984354" y="5851200"/>
              <a:ext cx="11880" cy="115920"/>
            </p14:xfrm>
          </p:contentPart>
        </mc:Choice>
        <mc:Fallback xmlns="">
          <p:pic>
            <p:nvPicPr>
              <p:cNvPr id="343" name="Ink 342">
                <a:extLst>
                  <a:ext uri="{FF2B5EF4-FFF2-40B4-BE49-F238E27FC236}">
                    <a16:creationId xmlns:a16="http://schemas.microsoft.com/office/drawing/2014/main" id="{90C2528D-9275-FCD0-F8F0-29902C82C69C}"/>
                  </a:ext>
                </a:extLst>
              </p:cNvPr>
              <p:cNvPicPr/>
              <p:nvPr/>
            </p:nvPicPr>
            <p:blipFill>
              <a:blip r:embed="rId266"/>
              <a:stretch>
                <a:fillRect/>
              </a:stretch>
            </p:blipFill>
            <p:spPr>
              <a:xfrm>
                <a:off x="6975354" y="5842228"/>
                <a:ext cx="29520" cy="133505"/>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44" name="Ink 343">
                <a:extLst>
                  <a:ext uri="{FF2B5EF4-FFF2-40B4-BE49-F238E27FC236}">
                    <a16:creationId xmlns:a16="http://schemas.microsoft.com/office/drawing/2014/main" id="{CD3EE7A7-2E1E-ADE5-FA95-3D3A71B3F2BE}"/>
                  </a:ext>
                </a:extLst>
              </p14:cNvPr>
              <p14:cNvContentPartPr/>
              <p14:nvPr/>
            </p14:nvContentPartPr>
            <p14:xfrm>
              <a:off x="6947274" y="5820240"/>
              <a:ext cx="297720" cy="117000"/>
            </p14:xfrm>
          </p:contentPart>
        </mc:Choice>
        <mc:Fallback xmlns="">
          <p:pic>
            <p:nvPicPr>
              <p:cNvPr id="344" name="Ink 343">
                <a:extLst>
                  <a:ext uri="{FF2B5EF4-FFF2-40B4-BE49-F238E27FC236}">
                    <a16:creationId xmlns:a16="http://schemas.microsoft.com/office/drawing/2014/main" id="{CD3EE7A7-2E1E-ADE5-FA95-3D3A71B3F2BE}"/>
                  </a:ext>
                </a:extLst>
              </p:cNvPr>
              <p:cNvPicPr/>
              <p:nvPr/>
            </p:nvPicPr>
            <p:blipFill>
              <a:blip r:embed="rId268"/>
              <a:stretch>
                <a:fillRect/>
              </a:stretch>
            </p:blipFill>
            <p:spPr>
              <a:xfrm>
                <a:off x="6938274" y="5811240"/>
                <a:ext cx="315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45" name="Ink 344">
                <a:extLst>
                  <a:ext uri="{FF2B5EF4-FFF2-40B4-BE49-F238E27FC236}">
                    <a16:creationId xmlns:a16="http://schemas.microsoft.com/office/drawing/2014/main" id="{55B40412-9A1B-0851-F9A0-81C4C9F4DB6C}"/>
                  </a:ext>
                </a:extLst>
              </p14:cNvPr>
              <p14:cNvContentPartPr/>
              <p14:nvPr/>
            </p14:nvContentPartPr>
            <p14:xfrm>
              <a:off x="7169394" y="5900520"/>
              <a:ext cx="9720" cy="104040"/>
            </p14:xfrm>
          </p:contentPart>
        </mc:Choice>
        <mc:Fallback xmlns="">
          <p:pic>
            <p:nvPicPr>
              <p:cNvPr id="345" name="Ink 344">
                <a:extLst>
                  <a:ext uri="{FF2B5EF4-FFF2-40B4-BE49-F238E27FC236}">
                    <a16:creationId xmlns:a16="http://schemas.microsoft.com/office/drawing/2014/main" id="{55B40412-9A1B-0851-F9A0-81C4C9F4DB6C}"/>
                  </a:ext>
                </a:extLst>
              </p:cNvPr>
              <p:cNvPicPr/>
              <p:nvPr/>
            </p:nvPicPr>
            <p:blipFill>
              <a:blip r:embed="rId270"/>
              <a:stretch>
                <a:fillRect/>
              </a:stretch>
            </p:blipFill>
            <p:spPr>
              <a:xfrm>
                <a:off x="7160394" y="5891520"/>
                <a:ext cx="27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6" name="Ink 345">
                <a:extLst>
                  <a:ext uri="{FF2B5EF4-FFF2-40B4-BE49-F238E27FC236}">
                    <a16:creationId xmlns:a16="http://schemas.microsoft.com/office/drawing/2014/main" id="{6871E0AF-A644-CB57-E6CF-172E0A0A4C41}"/>
                  </a:ext>
                </a:extLst>
              </p14:cNvPr>
              <p14:cNvContentPartPr/>
              <p14:nvPr/>
            </p14:nvContentPartPr>
            <p14:xfrm>
              <a:off x="7001634" y="5923200"/>
              <a:ext cx="82080" cy="30960"/>
            </p14:xfrm>
          </p:contentPart>
        </mc:Choice>
        <mc:Fallback xmlns="">
          <p:pic>
            <p:nvPicPr>
              <p:cNvPr id="346" name="Ink 345">
                <a:extLst>
                  <a:ext uri="{FF2B5EF4-FFF2-40B4-BE49-F238E27FC236}">
                    <a16:creationId xmlns:a16="http://schemas.microsoft.com/office/drawing/2014/main" id="{6871E0AF-A644-CB57-E6CF-172E0A0A4C41}"/>
                  </a:ext>
                </a:extLst>
              </p:cNvPr>
              <p:cNvPicPr/>
              <p:nvPr/>
            </p:nvPicPr>
            <p:blipFill>
              <a:blip r:embed="rId272"/>
              <a:stretch>
                <a:fillRect/>
              </a:stretch>
            </p:blipFill>
            <p:spPr>
              <a:xfrm>
                <a:off x="6992634" y="5914094"/>
                <a:ext cx="99720" cy="48808"/>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47" name="Ink 346">
                <a:extLst>
                  <a:ext uri="{FF2B5EF4-FFF2-40B4-BE49-F238E27FC236}">
                    <a16:creationId xmlns:a16="http://schemas.microsoft.com/office/drawing/2014/main" id="{C081DBAD-CBA1-A776-2BE1-AAFAE8F4F041}"/>
                  </a:ext>
                </a:extLst>
              </p14:cNvPr>
              <p14:cNvContentPartPr/>
              <p14:nvPr/>
            </p14:nvContentPartPr>
            <p14:xfrm>
              <a:off x="9386274" y="5673360"/>
              <a:ext cx="257040" cy="31680"/>
            </p14:xfrm>
          </p:contentPart>
        </mc:Choice>
        <mc:Fallback xmlns="">
          <p:pic>
            <p:nvPicPr>
              <p:cNvPr id="347" name="Ink 346">
                <a:extLst>
                  <a:ext uri="{FF2B5EF4-FFF2-40B4-BE49-F238E27FC236}">
                    <a16:creationId xmlns:a16="http://schemas.microsoft.com/office/drawing/2014/main" id="{C081DBAD-CBA1-A776-2BE1-AAFAE8F4F041}"/>
                  </a:ext>
                </a:extLst>
              </p:cNvPr>
              <p:cNvPicPr/>
              <p:nvPr/>
            </p:nvPicPr>
            <p:blipFill>
              <a:blip r:embed="rId274"/>
              <a:stretch>
                <a:fillRect/>
              </a:stretch>
            </p:blipFill>
            <p:spPr>
              <a:xfrm>
                <a:off x="9377274" y="5664360"/>
                <a:ext cx="274680" cy="49320"/>
              </a:xfrm>
              <a:prstGeom prst="rect">
                <a:avLst/>
              </a:prstGeom>
            </p:spPr>
          </p:pic>
        </mc:Fallback>
      </mc:AlternateContent>
      <p:grpSp>
        <p:nvGrpSpPr>
          <p:cNvPr id="182" name="Group 181">
            <a:extLst>
              <a:ext uri="{FF2B5EF4-FFF2-40B4-BE49-F238E27FC236}">
                <a16:creationId xmlns:a16="http://schemas.microsoft.com/office/drawing/2014/main" id="{F7433149-05F6-E66B-A609-AC399234E5DC}"/>
              </a:ext>
            </a:extLst>
          </p:cNvPr>
          <p:cNvGrpSpPr/>
          <p:nvPr/>
        </p:nvGrpSpPr>
        <p:grpSpPr>
          <a:xfrm>
            <a:off x="9715314" y="5213274"/>
            <a:ext cx="1312560" cy="810360"/>
            <a:chOff x="9715314" y="5213274"/>
            <a:chExt cx="1312560" cy="810360"/>
          </a:xfrm>
        </p:grpSpPr>
        <mc:AlternateContent xmlns:mc="http://schemas.openxmlformats.org/markup-compatibility/2006" xmlns:p14="http://schemas.microsoft.com/office/powerpoint/2010/main">
          <mc:Choice Requires="p14">
            <p:contentPart p14:bwMode="auto" r:id="rId568">
              <p14:nvContentPartPr>
                <p14:cNvPr id="162" name="Ink 161">
                  <a:extLst>
                    <a:ext uri="{FF2B5EF4-FFF2-40B4-BE49-F238E27FC236}">
                      <a16:creationId xmlns:a16="http://schemas.microsoft.com/office/drawing/2014/main" id="{94E1D239-12D1-B249-ACA2-A0E24149A227}"/>
                    </a:ext>
                  </a:extLst>
                </p14:cNvPr>
                <p14:cNvContentPartPr/>
                <p14:nvPr/>
              </p14:nvContentPartPr>
              <p14:xfrm>
                <a:off x="9934554" y="5391114"/>
                <a:ext cx="9000" cy="146160"/>
              </p14:xfrm>
            </p:contentPart>
          </mc:Choice>
          <mc:Fallback xmlns="">
            <p:pic>
              <p:nvPicPr>
                <p:cNvPr id="162" name="Ink 161">
                  <a:extLst>
                    <a:ext uri="{FF2B5EF4-FFF2-40B4-BE49-F238E27FC236}">
                      <a16:creationId xmlns:a16="http://schemas.microsoft.com/office/drawing/2014/main" id="{94E1D239-12D1-B249-ACA2-A0E24149A227}"/>
                    </a:ext>
                  </a:extLst>
                </p:cNvPr>
                <p:cNvPicPr/>
                <p:nvPr/>
              </p:nvPicPr>
              <p:blipFill>
                <a:blip r:embed="rId569"/>
                <a:stretch>
                  <a:fillRect/>
                </a:stretch>
              </p:blipFill>
              <p:spPr>
                <a:xfrm>
                  <a:off x="9925914" y="5382114"/>
                  <a:ext cx="26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163" name="Ink 162">
                  <a:extLst>
                    <a:ext uri="{FF2B5EF4-FFF2-40B4-BE49-F238E27FC236}">
                      <a16:creationId xmlns:a16="http://schemas.microsoft.com/office/drawing/2014/main" id="{234DBBA5-2832-FF18-B688-CE186936E19B}"/>
                    </a:ext>
                  </a:extLst>
                </p14:cNvPr>
                <p14:cNvContentPartPr/>
                <p14:nvPr/>
              </p14:nvContentPartPr>
              <p14:xfrm>
                <a:off x="9885594" y="5332434"/>
                <a:ext cx="148680" cy="108360"/>
              </p14:xfrm>
            </p:contentPart>
          </mc:Choice>
          <mc:Fallback xmlns="">
            <p:pic>
              <p:nvPicPr>
                <p:cNvPr id="163" name="Ink 162">
                  <a:extLst>
                    <a:ext uri="{FF2B5EF4-FFF2-40B4-BE49-F238E27FC236}">
                      <a16:creationId xmlns:a16="http://schemas.microsoft.com/office/drawing/2014/main" id="{234DBBA5-2832-FF18-B688-CE186936E19B}"/>
                    </a:ext>
                  </a:extLst>
                </p:cNvPr>
                <p:cNvPicPr/>
                <p:nvPr/>
              </p:nvPicPr>
              <p:blipFill>
                <a:blip r:embed="rId571"/>
                <a:stretch>
                  <a:fillRect/>
                </a:stretch>
              </p:blipFill>
              <p:spPr>
                <a:xfrm>
                  <a:off x="9876954" y="5323794"/>
                  <a:ext cx="166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164" name="Ink 163">
                  <a:extLst>
                    <a:ext uri="{FF2B5EF4-FFF2-40B4-BE49-F238E27FC236}">
                      <a16:creationId xmlns:a16="http://schemas.microsoft.com/office/drawing/2014/main" id="{9DD5F18D-7B2A-22ED-E424-24B575BC44EA}"/>
                    </a:ext>
                  </a:extLst>
                </p14:cNvPr>
                <p14:cNvContentPartPr/>
                <p14:nvPr/>
              </p14:nvContentPartPr>
              <p14:xfrm>
                <a:off x="10040754" y="5400474"/>
                <a:ext cx="9360" cy="119880"/>
              </p14:xfrm>
            </p:contentPart>
          </mc:Choice>
          <mc:Fallback xmlns="">
            <p:pic>
              <p:nvPicPr>
                <p:cNvPr id="164" name="Ink 163">
                  <a:extLst>
                    <a:ext uri="{FF2B5EF4-FFF2-40B4-BE49-F238E27FC236}">
                      <a16:creationId xmlns:a16="http://schemas.microsoft.com/office/drawing/2014/main" id="{9DD5F18D-7B2A-22ED-E424-24B575BC44EA}"/>
                    </a:ext>
                  </a:extLst>
                </p:cNvPr>
                <p:cNvPicPr/>
                <p:nvPr/>
              </p:nvPicPr>
              <p:blipFill>
                <a:blip r:embed="rId573"/>
                <a:stretch>
                  <a:fillRect/>
                </a:stretch>
              </p:blipFill>
              <p:spPr>
                <a:xfrm>
                  <a:off x="10031754" y="5391834"/>
                  <a:ext cx="27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165" name="Ink 164">
                  <a:extLst>
                    <a:ext uri="{FF2B5EF4-FFF2-40B4-BE49-F238E27FC236}">
                      <a16:creationId xmlns:a16="http://schemas.microsoft.com/office/drawing/2014/main" id="{F912694E-A03C-C08B-669E-7138B5D98B62}"/>
                    </a:ext>
                  </a:extLst>
                </p14:cNvPr>
                <p14:cNvContentPartPr/>
                <p14:nvPr/>
              </p14:nvContentPartPr>
              <p14:xfrm>
                <a:off x="9979554" y="5383194"/>
                <a:ext cx="194400" cy="162000"/>
              </p14:xfrm>
            </p:contentPart>
          </mc:Choice>
          <mc:Fallback xmlns="">
            <p:pic>
              <p:nvPicPr>
                <p:cNvPr id="165" name="Ink 164">
                  <a:extLst>
                    <a:ext uri="{FF2B5EF4-FFF2-40B4-BE49-F238E27FC236}">
                      <a16:creationId xmlns:a16="http://schemas.microsoft.com/office/drawing/2014/main" id="{F912694E-A03C-C08B-669E-7138B5D98B62}"/>
                    </a:ext>
                  </a:extLst>
                </p:cNvPr>
                <p:cNvPicPr/>
                <p:nvPr/>
              </p:nvPicPr>
              <p:blipFill>
                <a:blip r:embed="rId575"/>
                <a:stretch>
                  <a:fillRect/>
                </a:stretch>
              </p:blipFill>
              <p:spPr>
                <a:xfrm>
                  <a:off x="9970914" y="5374554"/>
                  <a:ext cx="212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166" name="Ink 165">
                  <a:extLst>
                    <a:ext uri="{FF2B5EF4-FFF2-40B4-BE49-F238E27FC236}">
                      <a16:creationId xmlns:a16="http://schemas.microsoft.com/office/drawing/2014/main" id="{62199EA9-EBE9-D68A-1B6D-13F7CE482499}"/>
                    </a:ext>
                  </a:extLst>
                </p14:cNvPr>
                <p14:cNvContentPartPr/>
                <p14:nvPr/>
              </p14:nvContentPartPr>
              <p14:xfrm>
                <a:off x="10158834" y="5400834"/>
                <a:ext cx="125640" cy="135360"/>
              </p14:xfrm>
            </p:contentPart>
          </mc:Choice>
          <mc:Fallback xmlns="">
            <p:pic>
              <p:nvPicPr>
                <p:cNvPr id="166" name="Ink 165">
                  <a:extLst>
                    <a:ext uri="{FF2B5EF4-FFF2-40B4-BE49-F238E27FC236}">
                      <a16:creationId xmlns:a16="http://schemas.microsoft.com/office/drawing/2014/main" id="{62199EA9-EBE9-D68A-1B6D-13F7CE482499}"/>
                    </a:ext>
                  </a:extLst>
                </p:cNvPr>
                <p:cNvPicPr/>
                <p:nvPr/>
              </p:nvPicPr>
              <p:blipFill>
                <a:blip r:embed="rId577"/>
                <a:stretch>
                  <a:fillRect/>
                </a:stretch>
              </p:blipFill>
              <p:spPr>
                <a:xfrm>
                  <a:off x="10149834" y="5391834"/>
                  <a:ext cx="143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167" name="Ink 166">
                  <a:extLst>
                    <a:ext uri="{FF2B5EF4-FFF2-40B4-BE49-F238E27FC236}">
                      <a16:creationId xmlns:a16="http://schemas.microsoft.com/office/drawing/2014/main" id="{8AAAF784-FC6C-9E91-60BC-216FFB02627D}"/>
                    </a:ext>
                  </a:extLst>
                </p14:cNvPr>
                <p14:cNvContentPartPr/>
                <p14:nvPr/>
              </p14:nvContentPartPr>
              <p14:xfrm>
                <a:off x="10252794" y="5379594"/>
                <a:ext cx="165600" cy="174600"/>
              </p14:xfrm>
            </p:contentPart>
          </mc:Choice>
          <mc:Fallback xmlns="">
            <p:pic>
              <p:nvPicPr>
                <p:cNvPr id="167" name="Ink 166">
                  <a:extLst>
                    <a:ext uri="{FF2B5EF4-FFF2-40B4-BE49-F238E27FC236}">
                      <a16:creationId xmlns:a16="http://schemas.microsoft.com/office/drawing/2014/main" id="{8AAAF784-FC6C-9E91-60BC-216FFB02627D}"/>
                    </a:ext>
                  </a:extLst>
                </p:cNvPr>
                <p:cNvPicPr/>
                <p:nvPr/>
              </p:nvPicPr>
              <p:blipFill>
                <a:blip r:embed="rId579"/>
                <a:stretch>
                  <a:fillRect/>
                </a:stretch>
              </p:blipFill>
              <p:spPr>
                <a:xfrm>
                  <a:off x="10243794" y="5370594"/>
                  <a:ext cx="183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168" name="Ink 167">
                  <a:extLst>
                    <a:ext uri="{FF2B5EF4-FFF2-40B4-BE49-F238E27FC236}">
                      <a16:creationId xmlns:a16="http://schemas.microsoft.com/office/drawing/2014/main" id="{FAE2902F-3137-5585-D04E-FB3F235D416D}"/>
                    </a:ext>
                  </a:extLst>
                </p14:cNvPr>
                <p14:cNvContentPartPr/>
                <p14:nvPr/>
              </p14:nvContentPartPr>
              <p14:xfrm>
                <a:off x="10423434" y="5373114"/>
                <a:ext cx="106920" cy="164160"/>
              </p14:xfrm>
            </p:contentPart>
          </mc:Choice>
          <mc:Fallback xmlns="">
            <p:pic>
              <p:nvPicPr>
                <p:cNvPr id="168" name="Ink 167">
                  <a:extLst>
                    <a:ext uri="{FF2B5EF4-FFF2-40B4-BE49-F238E27FC236}">
                      <a16:creationId xmlns:a16="http://schemas.microsoft.com/office/drawing/2014/main" id="{FAE2902F-3137-5585-D04E-FB3F235D416D}"/>
                    </a:ext>
                  </a:extLst>
                </p:cNvPr>
                <p:cNvPicPr/>
                <p:nvPr/>
              </p:nvPicPr>
              <p:blipFill>
                <a:blip r:embed="rId581"/>
                <a:stretch>
                  <a:fillRect/>
                </a:stretch>
              </p:blipFill>
              <p:spPr>
                <a:xfrm>
                  <a:off x="10414794" y="5364114"/>
                  <a:ext cx="124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69" name="Ink 168">
                  <a:extLst>
                    <a:ext uri="{FF2B5EF4-FFF2-40B4-BE49-F238E27FC236}">
                      <a16:creationId xmlns:a16="http://schemas.microsoft.com/office/drawing/2014/main" id="{A369C656-FCFF-4D5A-9B07-A4D9BA25E606}"/>
                    </a:ext>
                  </a:extLst>
                </p14:cNvPr>
                <p14:cNvContentPartPr/>
                <p14:nvPr/>
              </p14:nvContentPartPr>
              <p14:xfrm>
                <a:off x="10557354" y="5372754"/>
                <a:ext cx="115560" cy="164520"/>
              </p14:xfrm>
            </p:contentPart>
          </mc:Choice>
          <mc:Fallback xmlns="">
            <p:pic>
              <p:nvPicPr>
                <p:cNvPr id="169" name="Ink 168">
                  <a:extLst>
                    <a:ext uri="{FF2B5EF4-FFF2-40B4-BE49-F238E27FC236}">
                      <a16:creationId xmlns:a16="http://schemas.microsoft.com/office/drawing/2014/main" id="{A369C656-FCFF-4D5A-9B07-A4D9BA25E606}"/>
                    </a:ext>
                  </a:extLst>
                </p:cNvPr>
                <p:cNvPicPr/>
                <p:nvPr/>
              </p:nvPicPr>
              <p:blipFill>
                <a:blip r:embed="rId583"/>
                <a:stretch>
                  <a:fillRect/>
                </a:stretch>
              </p:blipFill>
              <p:spPr>
                <a:xfrm>
                  <a:off x="10548714" y="5363754"/>
                  <a:ext cx="133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70" name="Ink 169">
                  <a:extLst>
                    <a:ext uri="{FF2B5EF4-FFF2-40B4-BE49-F238E27FC236}">
                      <a16:creationId xmlns:a16="http://schemas.microsoft.com/office/drawing/2014/main" id="{22B3C91A-731A-9D1D-BEE5-7ECAFF13A84F}"/>
                    </a:ext>
                  </a:extLst>
                </p14:cNvPr>
                <p14:cNvContentPartPr/>
                <p14:nvPr/>
              </p14:nvContentPartPr>
              <p14:xfrm>
                <a:off x="10663194" y="5366274"/>
                <a:ext cx="128520" cy="160560"/>
              </p14:xfrm>
            </p:contentPart>
          </mc:Choice>
          <mc:Fallback xmlns="">
            <p:pic>
              <p:nvPicPr>
                <p:cNvPr id="170" name="Ink 169">
                  <a:extLst>
                    <a:ext uri="{FF2B5EF4-FFF2-40B4-BE49-F238E27FC236}">
                      <a16:creationId xmlns:a16="http://schemas.microsoft.com/office/drawing/2014/main" id="{22B3C91A-731A-9D1D-BEE5-7ECAFF13A84F}"/>
                    </a:ext>
                  </a:extLst>
                </p:cNvPr>
                <p:cNvPicPr/>
                <p:nvPr/>
              </p:nvPicPr>
              <p:blipFill>
                <a:blip r:embed="rId585"/>
                <a:stretch>
                  <a:fillRect/>
                </a:stretch>
              </p:blipFill>
              <p:spPr>
                <a:xfrm>
                  <a:off x="10654194" y="5357634"/>
                  <a:ext cx="146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72" name="Ink 171">
                  <a:extLst>
                    <a:ext uri="{FF2B5EF4-FFF2-40B4-BE49-F238E27FC236}">
                      <a16:creationId xmlns:a16="http://schemas.microsoft.com/office/drawing/2014/main" id="{00A3B819-BFBD-E97B-DD46-B8989964BF40}"/>
                    </a:ext>
                  </a:extLst>
                </p14:cNvPr>
                <p14:cNvContentPartPr/>
                <p14:nvPr/>
              </p14:nvContentPartPr>
              <p14:xfrm>
                <a:off x="10112754" y="5707914"/>
                <a:ext cx="6840" cy="177120"/>
              </p14:xfrm>
            </p:contentPart>
          </mc:Choice>
          <mc:Fallback xmlns="">
            <p:pic>
              <p:nvPicPr>
                <p:cNvPr id="172" name="Ink 171">
                  <a:extLst>
                    <a:ext uri="{FF2B5EF4-FFF2-40B4-BE49-F238E27FC236}">
                      <a16:creationId xmlns:a16="http://schemas.microsoft.com/office/drawing/2014/main" id="{00A3B819-BFBD-E97B-DD46-B8989964BF40}"/>
                    </a:ext>
                  </a:extLst>
                </p:cNvPr>
                <p:cNvPicPr/>
                <p:nvPr/>
              </p:nvPicPr>
              <p:blipFill>
                <a:blip r:embed="rId587"/>
                <a:stretch>
                  <a:fillRect/>
                </a:stretch>
              </p:blipFill>
              <p:spPr>
                <a:xfrm>
                  <a:off x="10103754" y="5699274"/>
                  <a:ext cx="24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74" name="Ink 173">
                  <a:extLst>
                    <a:ext uri="{FF2B5EF4-FFF2-40B4-BE49-F238E27FC236}">
                      <a16:creationId xmlns:a16="http://schemas.microsoft.com/office/drawing/2014/main" id="{82346E0E-A942-C953-C824-9BABB02DB15F}"/>
                    </a:ext>
                  </a:extLst>
                </p14:cNvPr>
                <p14:cNvContentPartPr/>
                <p14:nvPr/>
              </p14:nvContentPartPr>
              <p14:xfrm>
                <a:off x="10019874" y="5685954"/>
                <a:ext cx="295560" cy="182160"/>
              </p14:xfrm>
            </p:contentPart>
          </mc:Choice>
          <mc:Fallback xmlns="">
            <p:pic>
              <p:nvPicPr>
                <p:cNvPr id="174" name="Ink 173">
                  <a:extLst>
                    <a:ext uri="{FF2B5EF4-FFF2-40B4-BE49-F238E27FC236}">
                      <a16:creationId xmlns:a16="http://schemas.microsoft.com/office/drawing/2014/main" id="{82346E0E-A942-C953-C824-9BABB02DB15F}"/>
                    </a:ext>
                  </a:extLst>
                </p:cNvPr>
                <p:cNvPicPr/>
                <p:nvPr/>
              </p:nvPicPr>
              <p:blipFill>
                <a:blip r:embed="rId589"/>
                <a:stretch>
                  <a:fillRect/>
                </a:stretch>
              </p:blipFill>
              <p:spPr>
                <a:xfrm>
                  <a:off x="10010874" y="5676954"/>
                  <a:ext cx="3132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75" name="Ink 174">
                  <a:extLst>
                    <a:ext uri="{FF2B5EF4-FFF2-40B4-BE49-F238E27FC236}">
                      <a16:creationId xmlns:a16="http://schemas.microsoft.com/office/drawing/2014/main" id="{358492BF-371C-7547-23EE-341421A1E22F}"/>
                    </a:ext>
                  </a:extLst>
                </p14:cNvPr>
                <p14:cNvContentPartPr/>
                <p14:nvPr/>
              </p14:nvContentPartPr>
              <p14:xfrm>
                <a:off x="10167834" y="5789274"/>
                <a:ext cx="159120" cy="32400"/>
              </p14:xfrm>
            </p:contentPart>
          </mc:Choice>
          <mc:Fallback xmlns="">
            <p:pic>
              <p:nvPicPr>
                <p:cNvPr id="175" name="Ink 174">
                  <a:extLst>
                    <a:ext uri="{FF2B5EF4-FFF2-40B4-BE49-F238E27FC236}">
                      <a16:creationId xmlns:a16="http://schemas.microsoft.com/office/drawing/2014/main" id="{358492BF-371C-7547-23EE-341421A1E22F}"/>
                    </a:ext>
                  </a:extLst>
                </p:cNvPr>
                <p:cNvPicPr/>
                <p:nvPr/>
              </p:nvPicPr>
              <p:blipFill>
                <a:blip r:embed="rId591"/>
                <a:stretch>
                  <a:fillRect/>
                </a:stretch>
              </p:blipFill>
              <p:spPr>
                <a:xfrm>
                  <a:off x="10159194" y="5780634"/>
                  <a:ext cx="176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176" name="Ink 175">
                  <a:extLst>
                    <a:ext uri="{FF2B5EF4-FFF2-40B4-BE49-F238E27FC236}">
                      <a16:creationId xmlns:a16="http://schemas.microsoft.com/office/drawing/2014/main" id="{F8C476E5-E3AB-31E2-D7B2-8EF196C6E872}"/>
                    </a:ext>
                  </a:extLst>
                </p14:cNvPr>
                <p14:cNvContentPartPr/>
                <p14:nvPr/>
              </p14:nvContentPartPr>
              <p14:xfrm>
                <a:off x="10344594" y="5720874"/>
                <a:ext cx="119160" cy="159120"/>
              </p14:xfrm>
            </p:contentPart>
          </mc:Choice>
          <mc:Fallback xmlns="">
            <p:pic>
              <p:nvPicPr>
                <p:cNvPr id="176" name="Ink 175">
                  <a:extLst>
                    <a:ext uri="{FF2B5EF4-FFF2-40B4-BE49-F238E27FC236}">
                      <a16:creationId xmlns:a16="http://schemas.microsoft.com/office/drawing/2014/main" id="{F8C476E5-E3AB-31E2-D7B2-8EF196C6E872}"/>
                    </a:ext>
                  </a:extLst>
                </p:cNvPr>
                <p:cNvPicPr/>
                <p:nvPr/>
              </p:nvPicPr>
              <p:blipFill>
                <a:blip r:embed="rId593"/>
                <a:stretch>
                  <a:fillRect/>
                </a:stretch>
              </p:blipFill>
              <p:spPr>
                <a:xfrm>
                  <a:off x="10335594" y="5712234"/>
                  <a:ext cx="136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77" name="Ink 176">
                  <a:extLst>
                    <a:ext uri="{FF2B5EF4-FFF2-40B4-BE49-F238E27FC236}">
                      <a16:creationId xmlns:a16="http://schemas.microsoft.com/office/drawing/2014/main" id="{A931352F-A264-246F-C775-6DBFD1555F0C}"/>
                    </a:ext>
                  </a:extLst>
                </p14:cNvPr>
                <p14:cNvContentPartPr/>
                <p14:nvPr/>
              </p14:nvContentPartPr>
              <p14:xfrm>
                <a:off x="10383834" y="5820594"/>
                <a:ext cx="88920" cy="76680"/>
              </p14:xfrm>
            </p:contentPart>
          </mc:Choice>
          <mc:Fallback xmlns="">
            <p:pic>
              <p:nvPicPr>
                <p:cNvPr id="177" name="Ink 176">
                  <a:extLst>
                    <a:ext uri="{FF2B5EF4-FFF2-40B4-BE49-F238E27FC236}">
                      <a16:creationId xmlns:a16="http://schemas.microsoft.com/office/drawing/2014/main" id="{A931352F-A264-246F-C775-6DBFD1555F0C}"/>
                    </a:ext>
                  </a:extLst>
                </p:cNvPr>
                <p:cNvPicPr/>
                <p:nvPr/>
              </p:nvPicPr>
              <p:blipFill>
                <a:blip r:embed="rId595"/>
                <a:stretch>
                  <a:fillRect/>
                </a:stretch>
              </p:blipFill>
              <p:spPr>
                <a:xfrm>
                  <a:off x="10375194" y="5811594"/>
                  <a:ext cx="106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79" name="Ink 178">
                  <a:extLst>
                    <a:ext uri="{FF2B5EF4-FFF2-40B4-BE49-F238E27FC236}">
                      <a16:creationId xmlns:a16="http://schemas.microsoft.com/office/drawing/2014/main" id="{AF5EEBF0-1D5E-F279-C3F4-C599EDAC1EBC}"/>
                    </a:ext>
                  </a:extLst>
                </p14:cNvPr>
                <p14:cNvContentPartPr/>
                <p14:nvPr/>
              </p14:nvContentPartPr>
              <p14:xfrm>
                <a:off x="9746274" y="5311194"/>
                <a:ext cx="65880" cy="557640"/>
              </p14:xfrm>
            </p:contentPart>
          </mc:Choice>
          <mc:Fallback xmlns="">
            <p:pic>
              <p:nvPicPr>
                <p:cNvPr id="179" name="Ink 178">
                  <a:extLst>
                    <a:ext uri="{FF2B5EF4-FFF2-40B4-BE49-F238E27FC236}">
                      <a16:creationId xmlns:a16="http://schemas.microsoft.com/office/drawing/2014/main" id="{AF5EEBF0-1D5E-F279-C3F4-C599EDAC1EBC}"/>
                    </a:ext>
                  </a:extLst>
                </p:cNvPr>
                <p:cNvPicPr/>
                <p:nvPr/>
              </p:nvPicPr>
              <p:blipFill>
                <a:blip r:embed="rId597"/>
                <a:stretch>
                  <a:fillRect/>
                </a:stretch>
              </p:blipFill>
              <p:spPr>
                <a:xfrm>
                  <a:off x="9737634" y="5302194"/>
                  <a:ext cx="8352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180" name="Ink 179">
                  <a:extLst>
                    <a:ext uri="{FF2B5EF4-FFF2-40B4-BE49-F238E27FC236}">
                      <a16:creationId xmlns:a16="http://schemas.microsoft.com/office/drawing/2014/main" id="{9F16D564-CDAA-6DA4-1CAB-DCC3C46B5560}"/>
                    </a:ext>
                  </a:extLst>
                </p14:cNvPr>
                <p14:cNvContentPartPr/>
                <p14:nvPr/>
              </p14:nvContentPartPr>
              <p14:xfrm>
                <a:off x="9715314" y="5213274"/>
                <a:ext cx="1312560" cy="810360"/>
              </p14:xfrm>
            </p:contentPart>
          </mc:Choice>
          <mc:Fallback xmlns="">
            <p:pic>
              <p:nvPicPr>
                <p:cNvPr id="180" name="Ink 179">
                  <a:extLst>
                    <a:ext uri="{FF2B5EF4-FFF2-40B4-BE49-F238E27FC236}">
                      <a16:creationId xmlns:a16="http://schemas.microsoft.com/office/drawing/2014/main" id="{9F16D564-CDAA-6DA4-1CAB-DCC3C46B5560}"/>
                    </a:ext>
                  </a:extLst>
                </p:cNvPr>
                <p:cNvPicPr/>
                <p:nvPr/>
              </p:nvPicPr>
              <p:blipFill>
                <a:blip r:embed="rId599"/>
                <a:stretch>
                  <a:fillRect/>
                </a:stretch>
              </p:blipFill>
              <p:spPr>
                <a:xfrm>
                  <a:off x="9706674" y="5204274"/>
                  <a:ext cx="133020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181" name="Ink 180">
                  <a:extLst>
                    <a:ext uri="{FF2B5EF4-FFF2-40B4-BE49-F238E27FC236}">
                      <a16:creationId xmlns:a16="http://schemas.microsoft.com/office/drawing/2014/main" id="{9888EDBE-A7C0-B297-2B76-80785EE3B8DC}"/>
                    </a:ext>
                  </a:extLst>
                </p14:cNvPr>
                <p14:cNvContentPartPr/>
                <p14:nvPr/>
              </p14:nvContentPartPr>
              <p14:xfrm>
                <a:off x="10800714" y="5303274"/>
                <a:ext cx="132480" cy="338400"/>
              </p14:xfrm>
            </p:contentPart>
          </mc:Choice>
          <mc:Fallback xmlns="">
            <p:pic>
              <p:nvPicPr>
                <p:cNvPr id="181" name="Ink 180">
                  <a:extLst>
                    <a:ext uri="{FF2B5EF4-FFF2-40B4-BE49-F238E27FC236}">
                      <a16:creationId xmlns:a16="http://schemas.microsoft.com/office/drawing/2014/main" id="{9888EDBE-A7C0-B297-2B76-80785EE3B8DC}"/>
                    </a:ext>
                  </a:extLst>
                </p:cNvPr>
                <p:cNvPicPr/>
                <p:nvPr/>
              </p:nvPicPr>
              <p:blipFill>
                <a:blip r:embed="rId601"/>
                <a:stretch>
                  <a:fillRect/>
                </a:stretch>
              </p:blipFill>
              <p:spPr>
                <a:xfrm>
                  <a:off x="10791714" y="5294634"/>
                  <a:ext cx="150120" cy="356040"/>
                </a:xfrm>
                <a:prstGeom prst="rect">
                  <a:avLst/>
                </a:prstGeom>
              </p:spPr>
            </p:pic>
          </mc:Fallback>
        </mc:AlternateContent>
      </p:grpSp>
      <p:grpSp>
        <p:nvGrpSpPr>
          <p:cNvPr id="187" name="Group 186">
            <a:extLst>
              <a:ext uri="{FF2B5EF4-FFF2-40B4-BE49-F238E27FC236}">
                <a16:creationId xmlns:a16="http://schemas.microsoft.com/office/drawing/2014/main" id="{0EF37831-61C5-ECEA-3FCC-1CEE4E47D4EC}"/>
              </a:ext>
            </a:extLst>
          </p:cNvPr>
          <p:cNvGrpSpPr/>
          <p:nvPr/>
        </p:nvGrpSpPr>
        <p:grpSpPr>
          <a:xfrm>
            <a:off x="5992914" y="5325594"/>
            <a:ext cx="1629360" cy="861480"/>
            <a:chOff x="5992914" y="5325594"/>
            <a:chExt cx="1629360" cy="861480"/>
          </a:xfrm>
        </p:grpSpPr>
        <mc:AlternateContent xmlns:mc="http://schemas.openxmlformats.org/markup-compatibility/2006" xmlns:p14="http://schemas.microsoft.com/office/powerpoint/2010/main">
          <mc:Choice Requires="p14">
            <p:contentPart p14:bwMode="auto" r:id="rId602">
              <p14:nvContentPartPr>
                <p14:cNvPr id="60" name="Ink 59">
                  <a:extLst>
                    <a:ext uri="{FF2B5EF4-FFF2-40B4-BE49-F238E27FC236}">
                      <a16:creationId xmlns:a16="http://schemas.microsoft.com/office/drawing/2014/main" id="{62A7927B-E3A6-66A1-4662-27ED9F2BC88F}"/>
                    </a:ext>
                  </a:extLst>
                </p14:cNvPr>
                <p14:cNvContentPartPr/>
                <p14:nvPr/>
              </p14:nvContentPartPr>
              <p14:xfrm>
                <a:off x="6264714" y="5477514"/>
                <a:ext cx="10800" cy="158040"/>
              </p14:xfrm>
            </p:contentPart>
          </mc:Choice>
          <mc:Fallback xmlns="">
            <p:pic>
              <p:nvPicPr>
                <p:cNvPr id="60" name="Ink 59">
                  <a:extLst>
                    <a:ext uri="{FF2B5EF4-FFF2-40B4-BE49-F238E27FC236}">
                      <a16:creationId xmlns:a16="http://schemas.microsoft.com/office/drawing/2014/main" id="{62A7927B-E3A6-66A1-4662-27ED9F2BC88F}"/>
                    </a:ext>
                  </a:extLst>
                </p:cNvPr>
                <p:cNvPicPr/>
                <p:nvPr/>
              </p:nvPicPr>
              <p:blipFill>
                <a:blip r:embed="rId603"/>
                <a:stretch>
                  <a:fillRect/>
                </a:stretch>
              </p:blipFill>
              <p:spPr>
                <a:xfrm>
                  <a:off x="6256074" y="5468874"/>
                  <a:ext cx="28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133" name="Ink 132">
                  <a:extLst>
                    <a:ext uri="{FF2B5EF4-FFF2-40B4-BE49-F238E27FC236}">
                      <a16:creationId xmlns:a16="http://schemas.microsoft.com/office/drawing/2014/main" id="{3CA8DB60-ACEB-1498-50B5-11333EDB5437}"/>
                    </a:ext>
                  </a:extLst>
                </p14:cNvPr>
                <p14:cNvContentPartPr/>
                <p14:nvPr/>
              </p14:nvContentPartPr>
              <p14:xfrm>
                <a:off x="6201714" y="5420634"/>
                <a:ext cx="170640" cy="132120"/>
              </p14:xfrm>
            </p:contentPart>
          </mc:Choice>
          <mc:Fallback xmlns="">
            <p:pic>
              <p:nvPicPr>
                <p:cNvPr id="133" name="Ink 132">
                  <a:extLst>
                    <a:ext uri="{FF2B5EF4-FFF2-40B4-BE49-F238E27FC236}">
                      <a16:creationId xmlns:a16="http://schemas.microsoft.com/office/drawing/2014/main" id="{3CA8DB60-ACEB-1498-50B5-11333EDB5437}"/>
                    </a:ext>
                  </a:extLst>
                </p:cNvPr>
                <p:cNvPicPr/>
                <p:nvPr/>
              </p:nvPicPr>
              <p:blipFill>
                <a:blip r:embed="rId605"/>
                <a:stretch>
                  <a:fillRect/>
                </a:stretch>
              </p:blipFill>
              <p:spPr>
                <a:xfrm>
                  <a:off x="6193074" y="5411994"/>
                  <a:ext cx="188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143" name="Ink 142">
                  <a:extLst>
                    <a:ext uri="{FF2B5EF4-FFF2-40B4-BE49-F238E27FC236}">
                      <a16:creationId xmlns:a16="http://schemas.microsoft.com/office/drawing/2014/main" id="{A232AC01-281D-1F7C-A8FC-8B18292E1612}"/>
                    </a:ext>
                  </a:extLst>
                </p14:cNvPr>
                <p14:cNvContentPartPr/>
                <p14:nvPr/>
              </p14:nvContentPartPr>
              <p14:xfrm>
                <a:off x="6390714" y="5463474"/>
                <a:ext cx="5040" cy="162000"/>
              </p14:xfrm>
            </p:contentPart>
          </mc:Choice>
          <mc:Fallback xmlns="">
            <p:pic>
              <p:nvPicPr>
                <p:cNvPr id="143" name="Ink 142">
                  <a:extLst>
                    <a:ext uri="{FF2B5EF4-FFF2-40B4-BE49-F238E27FC236}">
                      <a16:creationId xmlns:a16="http://schemas.microsoft.com/office/drawing/2014/main" id="{A232AC01-281D-1F7C-A8FC-8B18292E1612}"/>
                    </a:ext>
                  </a:extLst>
                </p:cNvPr>
                <p:cNvPicPr/>
                <p:nvPr/>
              </p:nvPicPr>
              <p:blipFill>
                <a:blip r:embed="rId607"/>
                <a:stretch>
                  <a:fillRect/>
                </a:stretch>
              </p:blipFill>
              <p:spPr>
                <a:xfrm>
                  <a:off x="6381714" y="5454834"/>
                  <a:ext cx="22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152" name="Ink 151">
                  <a:extLst>
                    <a:ext uri="{FF2B5EF4-FFF2-40B4-BE49-F238E27FC236}">
                      <a16:creationId xmlns:a16="http://schemas.microsoft.com/office/drawing/2014/main" id="{D0CC6FE2-4FC0-4D14-F9C1-3D8F23D03F40}"/>
                    </a:ext>
                  </a:extLst>
                </p14:cNvPr>
                <p14:cNvContentPartPr/>
                <p14:nvPr/>
              </p14:nvContentPartPr>
              <p14:xfrm>
                <a:off x="6375954" y="5472474"/>
                <a:ext cx="143280" cy="165240"/>
              </p14:xfrm>
            </p:contentPart>
          </mc:Choice>
          <mc:Fallback xmlns="">
            <p:pic>
              <p:nvPicPr>
                <p:cNvPr id="152" name="Ink 151">
                  <a:extLst>
                    <a:ext uri="{FF2B5EF4-FFF2-40B4-BE49-F238E27FC236}">
                      <a16:creationId xmlns:a16="http://schemas.microsoft.com/office/drawing/2014/main" id="{D0CC6FE2-4FC0-4D14-F9C1-3D8F23D03F40}"/>
                    </a:ext>
                  </a:extLst>
                </p:cNvPr>
                <p:cNvPicPr/>
                <p:nvPr/>
              </p:nvPicPr>
              <p:blipFill>
                <a:blip r:embed="rId609"/>
                <a:stretch>
                  <a:fillRect/>
                </a:stretch>
              </p:blipFill>
              <p:spPr>
                <a:xfrm>
                  <a:off x="6367314" y="5463834"/>
                  <a:ext cx="160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155" name="Ink 154">
                  <a:extLst>
                    <a:ext uri="{FF2B5EF4-FFF2-40B4-BE49-F238E27FC236}">
                      <a16:creationId xmlns:a16="http://schemas.microsoft.com/office/drawing/2014/main" id="{5CAA2887-F631-9A0F-7D74-729A0DCC1AFD}"/>
                    </a:ext>
                  </a:extLst>
                </p14:cNvPr>
                <p14:cNvContentPartPr/>
                <p14:nvPr/>
              </p14:nvContentPartPr>
              <p14:xfrm>
                <a:off x="6538314" y="5485794"/>
                <a:ext cx="111240" cy="153720"/>
              </p14:xfrm>
            </p:contentPart>
          </mc:Choice>
          <mc:Fallback xmlns="">
            <p:pic>
              <p:nvPicPr>
                <p:cNvPr id="155" name="Ink 154">
                  <a:extLst>
                    <a:ext uri="{FF2B5EF4-FFF2-40B4-BE49-F238E27FC236}">
                      <a16:creationId xmlns:a16="http://schemas.microsoft.com/office/drawing/2014/main" id="{5CAA2887-F631-9A0F-7D74-729A0DCC1AFD}"/>
                    </a:ext>
                  </a:extLst>
                </p:cNvPr>
                <p:cNvPicPr/>
                <p:nvPr/>
              </p:nvPicPr>
              <p:blipFill>
                <a:blip r:embed="rId611"/>
                <a:stretch>
                  <a:fillRect/>
                </a:stretch>
              </p:blipFill>
              <p:spPr>
                <a:xfrm>
                  <a:off x="6529314" y="5477154"/>
                  <a:ext cx="128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156" name="Ink 155">
                  <a:extLst>
                    <a:ext uri="{FF2B5EF4-FFF2-40B4-BE49-F238E27FC236}">
                      <a16:creationId xmlns:a16="http://schemas.microsoft.com/office/drawing/2014/main" id="{4F1F29AB-9901-2531-9596-D3F8CED1B562}"/>
                    </a:ext>
                  </a:extLst>
                </p14:cNvPr>
                <p14:cNvContentPartPr/>
                <p14:nvPr/>
              </p14:nvContentPartPr>
              <p14:xfrm>
                <a:off x="6696354" y="5466354"/>
                <a:ext cx="5400" cy="121320"/>
              </p14:xfrm>
            </p:contentPart>
          </mc:Choice>
          <mc:Fallback xmlns="">
            <p:pic>
              <p:nvPicPr>
                <p:cNvPr id="156" name="Ink 155">
                  <a:extLst>
                    <a:ext uri="{FF2B5EF4-FFF2-40B4-BE49-F238E27FC236}">
                      <a16:creationId xmlns:a16="http://schemas.microsoft.com/office/drawing/2014/main" id="{4F1F29AB-9901-2531-9596-D3F8CED1B562}"/>
                    </a:ext>
                  </a:extLst>
                </p:cNvPr>
                <p:cNvPicPr/>
                <p:nvPr/>
              </p:nvPicPr>
              <p:blipFill>
                <a:blip r:embed="rId613"/>
                <a:stretch>
                  <a:fillRect/>
                </a:stretch>
              </p:blipFill>
              <p:spPr>
                <a:xfrm>
                  <a:off x="6687354" y="5457714"/>
                  <a:ext cx="23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157" name="Ink 156">
                  <a:extLst>
                    <a:ext uri="{FF2B5EF4-FFF2-40B4-BE49-F238E27FC236}">
                      <a16:creationId xmlns:a16="http://schemas.microsoft.com/office/drawing/2014/main" id="{5857853C-F820-31D8-36CB-8C80E28A5DED}"/>
                    </a:ext>
                  </a:extLst>
                </p14:cNvPr>
                <p14:cNvContentPartPr/>
                <p14:nvPr/>
              </p14:nvContentPartPr>
              <p14:xfrm>
                <a:off x="6627234" y="5454114"/>
                <a:ext cx="153360" cy="176760"/>
              </p14:xfrm>
            </p:contentPart>
          </mc:Choice>
          <mc:Fallback xmlns="">
            <p:pic>
              <p:nvPicPr>
                <p:cNvPr id="157" name="Ink 156">
                  <a:extLst>
                    <a:ext uri="{FF2B5EF4-FFF2-40B4-BE49-F238E27FC236}">
                      <a16:creationId xmlns:a16="http://schemas.microsoft.com/office/drawing/2014/main" id="{5857853C-F820-31D8-36CB-8C80E28A5DED}"/>
                    </a:ext>
                  </a:extLst>
                </p:cNvPr>
                <p:cNvPicPr/>
                <p:nvPr/>
              </p:nvPicPr>
              <p:blipFill>
                <a:blip r:embed="rId615"/>
                <a:stretch>
                  <a:fillRect/>
                </a:stretch>
              </p:blipFill>
              <p:spPr>
                <a:xfrm>
                  <a:off x="6618594" y="5445474"/>
                  <a:ext cx="171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158" name="Ink 157">
                  <a:extLst>
                    <a:ext uri="{FF2B5EF4-FFF2-40B4-BE49-F238E27FC236}">
                      <a16:creationId xmlns:a16="http://schemas.microsoft.com/office/drawing/2014/main" id="{8229D657-F6A6-B9C5-8BD6-25D82F354ED0}"/>
                    </a:ext>
                  </a:extLst>
                </p14:cNvPr>
                <p14:cNvContentPartPr/>
                <p14:nvPr/>
              </p14:nvContentPartPr>
              <p14:xfrm>
                <a:off x="6797154" y="5464194"/>
                <a:ext cx="104760" cy="166320"/>
              </p14:xfrm>
            </p:contentPart>
          </mc:Choice>
          <mc:Fallback xmlns="">
            <p:pic>
              <p:nvPicPr>
                <p:cNvPr id="158" name="Ink 157">
                  <a:extLst>
                    <a:ext uri="{FF2B5EF4-FFF2-40B4-BE49-F238E27FC236}">
                      <a16:creationId xmlns:a16="http://schemas.microsoft.com/office/drawing/2014/main" id="{8229D657-F6A6-B9C5-8BD6-25D82F354ED0}"/>
                    </a:ext>
                  </a:extLst>
                </p:cNvPr>
                <p:cNvPicPr/>
                <p:nvPr/>
              </p:nvPicPr>
              <p:blipFill>
                <a:blip r:embed="rId617"/>
                <a:stretch>
                  <a:fillRect/>
                </a:stretch>
              </p:blipFill>
              <p:spPr>
                <a:xfrm>
                  <a:off x="6788514" y="5455194"/>
                  <a:ext cx="122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159" name="Ink 158">
                  <a:extLst>
                    <a:ext uri="{FF2B5EF4-FFF2-40B4-BE49-F238E27FC236}">
                      <a16:creationId xmlns:a16="http://schemas.microsoft.com/office/drawing/2014/main" id="{6A01A5CB-1A44-3DEF-5254-0171E1141FBB}"/>
                    </a:ext>
                  </a:extLst>
                </p14:cNvPr>
                <p14:cNvContentPartPr/>
                <p14:nvPr/>
              </p14:nvContentPartPr>
              <p14:xfrm>
                <a:off x="6944394" y="5440794"/>
                <a:ext cx="162720" cy="183960"/>
              </p14:xfrm>
            </p:contentPart>
          </mc:Choice>
          <mc:Fallback xmlns="">
            <p:pic>
              <p:nvPicPr>
                <p:cNvPr id="159" name="Ink 158">
                  <a:extLst>
                    <a:ext uri="{FF2B5EF4-FFF2-40B4-BE49-F238E27FC236}">
                      <a16:creationId xmlns:a16="http://schemas.microsoft.com/office/drawing/2014/main" id="{6A01A5CB-1A44-3DEF-5254-0171E1141FBB}"/>
                    </a:ext>
                  </a:extLst>
                </p:cNvPr>
                <p:cNvPicPr/>
                <p:nvPr/>
              </p:nvPicPr>
              <p:blipFill>
                <a:blip r:embed="rId619"/>
                <a:stretch>
                  <a:fillRect/>
                </a:stretch>
              </p:blipFill>
              <p:spPr>
                <a:xfrm>
                  <a:off x="6935754" y="5432154"/>
                  <a:ext cx="180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160" name="Ink 159">
                  <a:extLst>
                    <a:ext uri="{FF2B5EF4-FFF2-40B4-BE49-F238E27FC236}">
                      <a16:creationId xmlns:a16="http://schemas.microsoft.com/office/drawing/2014/main" id="{61090808-9215-1742-7B02-C9B86EC4D36D}"/>
                    </a:ext>
                  </a:extLst>
                </p14:cNvPr>
                <p14:cNvContentPartPr/>
                <p14:nvPr/>
              </p14:nvContentPartPr>
              <p14:xfrm>
                <a:off x="7025754" y="5437194"/>
                <a:ext cx="166320" cy="35280"/>
              </p14:xfrm>
            </p:contentPart>
          </mc:Choice>
          <mc:Fallback xmlns="">
            <p:pic>
              <p:nvPicPr>
                <p:cNvPr id="160" name="Ink 159">
                  <a:extLst>
                    <a:ext uri="{FF2B5EF4-FFF2-40B4-BE49-F238E27FC236}">
                      <a16:creationId xmlns:a16="http://schemas.microsoft.com/office/drawing/2014/main" id="{61090808-9215-1742-7B02-C9B86EC4D36D}"/>
                    </a:ext>
                  </a:extLst>
                </p:cNvPr>
                <p:cNvPicPr/>
                <p:nvPr/>
              </p:nvPicPr>
              <p:blipFill>
                <a:blip r:embed="rId621"/>
                <a:stretch>
                  <a:fillRect/>
                </a:stretch>
              </p:blipFill>
              <p:spPr>
                <a:xfrm>
                  <a:off x="7016754" y="5428554"/>
                  <a:ext cx="183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183" name="Ink 182">
                  <a:extLst>
                    <a:ext uri="{FF2B5EF4-FFF2-40B4-BE49-F238E27FC236}">
                      <a16:creationId xmlns:a16="http://schemas.microsoft.com/office/drawing/2014/main" id="{74F8E84B-79A2-FDF9-BB2B-B3077B024A61}"/>
                    </a:ext>
                  </a:extLst>
                </p14:cNvPr>
                <p14:cNvContentPartPr/>
                <p14:nvPr/>
              </p14:nvContentPartPr>
              <p14:xfrm>
                <a:off x="5992914" y="5398674"/>
                <a:ext cx="46080" cy="635040"/>
              </p14:xfrm>
            </p:contentPart>
          </mc:Choice>
          <mc:Fallback xmlns="">
            <p:pic>
              <p:nvPicPr>
                <p:cNvPr id="183" name="Ink 182">
                  <a:extLst>
                    <a:ext uri="{FF2B5EF4-FFF2-40B4-BE49-F238E27FC236}">
                      <a16:creationId xmlns:a16="http://schemas.microsoft.com/office/drawing/2014/main" id="{74F8E84B-79A2-FDF9-BB2B-B3077B024A61}"/>
                    </a:ext>
                  </a:extLst>
                </p:cNvPr>
                <p:cNvPicPr/>
                <p:nvPr/>
              </p:nvPicPr>
              <p:blipFill>
                <a:blip r:embed="rId623"/>
                <a:stretch>
                  <a:fillRect/>
                </a:stretch>
              </p:blipFill>
              <p:spPr>
                <a:xfrm>
                  <a:off x="5984274" y="5390034"/>
                  <a:ext cx="6372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184" name="Ink 183">
                  <a:extLst>
                    <a:ext uri="{FF2B5EF4-FFF2-40B4-BE49-F238E27FC236}">
                      <a16:creationId xmlns:a16="http://schemas.microsoft.com/office/drawing/2014/main" id="{DD09E517-27E5-2D8C-9C5F-82C4A3537B22}"/>
                    </a:ext>
                  </a:extLst>
                </p14:cNvPr>
                <p14:cNvContentPartPr/>
                <p14:nvPr/>
              </p14:nvContentPartPr>
              <p14:xfrm>
                <a:off x="6002994" y="5325594"/>
                <a:ext cx="1619280" cy="861480"/>
              </p14:xfrm>
            </p:contentPart>
          </mc:Choice>
          <mc:Fallback xmlns="">
            <p:pic>
              <p:nvPicPr>
                <p:cNvPr id="184" name="Ink 183">
                  <a:extLst>
                    <a:ext uri="{FF2B5EF4-FFF2-40B4-BE49-F238E27FC236}">
                      <a16:creationId xmlns:a16="http://schemas.microsoft.com/office/drawing/2014/main" id="{DD09E517-27E5-2D8C-9C5F-82C4A3537B22}"/>
                    </a:ext>
                  </a:extLst>
                </p:cNvPr>
                <p:cNvPicPr/>
                <p:nvPr/>
              </p:nvPicPr>
              <p:blipFill>
                <a:blip r:embed="rId625"/>
                <a:stretch>
                  <a:fillRect/>
                </a:stretch>
              </p:blipFill>
              <p:spPr>
                <a:xfrm>
                  <a:off x="5993994" y="5316954"/>
                  <a:ext cx="1636920"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186" name="Ink 185">
                  <a:extLst>
                    <a:ext uri="{FF2B5EF4-FFF2-40B4-BE49-F238E27FC236}">
                      <a16:creationId xmlns:a16="http://schemas.microsoft.com/office/drawing/2014/main" id="{5F370951-D177-841A-860A-A602F8C232CA}"/>
                    </a:ext>
                  </a:extLst>
                </p14:cNvPr>
                <p14:cNvContentPartPr/>
                <p14:nvPr/>
              </p14:nvContentPartPr>
              <p14:xfrm>
                <a:off x="7238874" y="5388234"/>
                <a:ext cx="115560" cy="341640"/>
              </p14:xfrm>
            </p:contentPart>
          </mc:Choice>
          <mc:Fallback xmlns="">
            <p:pic>
              <p:nvPicPr>
                <p:cNvPr id="186" name="Ink 185">
                  <a:extLst>
                    <a:ext uri="{FF2B5EF4-FFF2-40B4-BE49-F238E27FC236}">
                      <a16:creationId xmlns:a16="http://schemas.microsoft.com/office/drawing/2014/main" id="{5F370951-D177-841A-860A-A602F8C232CA}"/>
                    </a:ext>
                  </a:extLst>
                </p:cNvPr>
                <p:cNvPicPr/>
                <p:nvPr/>
              </p:nvPicPr>
              <p:blipFill>
                <a:blip r:embed="rId627"/>
                <a:stretch>
                  <a:fillRect/>
                </a:stretch>
              </p:blipFill>
              <p:spPr>
                <a:xfrm>
                  <a:off x="7229874" y="5379234"/>
                  <a:ext cx="133200" cy="359280"/>
                </a:xfrm>
                <a:prstGeom prst="rect">
                  <a:avLst/>
                </a:prstGeom>
              </p:spPr>
            </p:pic>
          </mc:Fallback>
        </mc:AlternateContent>
      </p:grpSp>
    </p:spTree>
    <p:extLst>
      <p:ext uri="{BB962C8B-B14F-4D97-AF65-F5344CB8AC3E}">
        <p14:creationId xmlns:p14="http://schemas.microsoft.com/office/powerpoint/2010/main" val="20816986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a:xfrm>
            <a:off x="0" y="0"/>
            <a:ext cx="2720898" cy="6858000"/>
          </a:xfrm>
        </p:spPr>
      </p:sp>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a:xfrm>
            <a:off x="511686" y="2487168"/>
            <a:ext cx="1679530" cy="980919"/>
          </a:xfrm>
        </p:spPr>
        <p:txBody>
          <a:bodyPr/>
          <a:lstStyle/>
          <a:p>
            <a:r>
              <a:rPr lang="en-US">
                <a:solidFill>
                  <a:schemeClr val="bg1"/>
                </a:solidFill>
              </a:rPr>
              <a:t>Results</a:t>
            </a:r>
          </a:p>
        </p:txBody>
      </p:sp>
      <p:graphicFrame>
        <p:nvGraphicFramePr>
          <p:cNvPr id="7" name="Table 7">
            <a:extLst>
              <a:ext uri="{FF2B5EF4-FFF2-40B4-BE49-F238E27FC236}">
                <a16:creationId xmlns:a16="http://schemas.microsoft.com/office/drawing/2014/main" id="{FA3DAD68-4658-D60E-A31B-F809B00B5A17}"/>
              </a:ext>
            </a:extLst>
          </p:cNvPr>
          <p:cNvGraphicFramePr>
            <a:graphicFrameLocks noGrp="1"/>
          </p:cNvGraphicFramePr>
          <p:nvPr>
            <p:extLst>
              <p:ext uri="{D42A27DB-BD31-4B8C-83A1-F6EECF244321}">
                <p14:modId xmlns:p14="http://schemas.microsoft.com/office/powerpoint/2010/main" val="1390485260"/>
              </p:ext>
            </p:extLst>
          </p:nvPr>
        </p:nvGraphicFramePr>
        <p:xfrm>
          <a:off x="3113668" y="1918422"/>
          <a:ext cx="8127999" cy="38506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52237474"/>
                    </a:ext>
                  </a:extLst>
                </a:gridCol>
                <a:gridCol w="2709333">
                  <a:extLst>
                    <a:ext uri="{9D8B030D-6E8A-4147-A177-3AD203B41FA5}">
                      <a16:colId xmlns:a16="http://schemas.microsoft.com/office/drawing/2014/main" val="641423777"/>
                    </a:ext>
                  </a:extLst>
                </a:gridCol>
                <a:gridCol w="2709333">
                  <a:extLst>
                    <a:ext uri="{9D8B030D-6E8A-4147-A177-3AD203B41FA5}">
                      <a16:colId xmlns:a16="http://schemas.microsoft.com/office/drawing/2014/main" val="1979399946"/>
                    </a:ext>
                  </a:extLst>
                </a:gridCol>
              </a:tblGrid>
              <a:tr h="370840">
                <a:tc>
                  <a:txBody>
                    <a:bodyPr/>
                    <a:lstStyle/>
                    <a:p>
                      <a:r>
                        <a:rPr lang="fr-FR" err="1">
                          <a:latin typeface="Segoe UI Semibold" panose="020B0702040204020203" pitchFamily="34" charset="0"/>
                          <a:cs typeface="Segoe UI Semibold" panose="020B0702040204020203" pitchFamily="34" charset="0"/>
                        </a:rPr>
                        <a:t>Query</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SQL</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RU/s</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2131504665"/>
                  </a:ext>
                </a:extLst>
              </a:tr>
              <a:tr h="370840">
                <a:tc>
                  <a:txBody>
                    <a:bodyPr/>
                    <a:lstStyle/>
                    <a:p>
                      <a:pPr marL="0" algn="l" defTabSz="914400" rtl="0" eaLnBrk="1" latinLnBrk="0" hangingPunct="1"/>
                      <a:r>
                        <a:rPr lang="fr-FR" sz="1800" kern="1200">
                          <a:solidFill>
                            <a:schemeClr val="tx1"/>
                          </a:solidFill>
                          <a:latin typeface="Segoe UI Semilight" panose="020B0402040204020203" pitchFamily="34" charset="0"/>
                          <a:ea typeface="+mn-ea"/>
                          <a:cs typeface="Segoe UI Semilight" panose="020B0402040204020203" pitchFamily="34" charset="0"/>
                        </a:rPr>
                        <a:t>List all </a:t>
                      </a:r>
                      <a:r>
                        <a:rPr lang="fr-FR" sz="1800" kern="1200" err="1">
                          <a:solidFill>
                            <a:schemeClr val="tx1"/>
                          </a:solidFill>
                          <a:latin typeface="Segoe UI Semilight" panose="020B0402040204020203" pitchFamily="34" charset="0"/>
                          <a:ea typeface="+mn-ea"/>
                          <a:cs typeface="Segoe UI Semilight" panose="020B0402040204020203" pitchFamily="34" charset="0"/>
                        </a:rPr>
                        <a:t>categories</a:t>
                      </a:r>
                      <a:endParaRPr lang="en-US" sz="1800" kern="1200">
                        <a:solidFill>
                          <a:schemeClr val="tx1"/>
                        </a:solidFill>
                        <a:latin typeface="Segoe UI Semilight" panose="020B0402040204020203" pitchFamily="34" charset="0"/>
                        <a:ea typeface="+mn-ea"/>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dk1"/>
                          </a:solidFill>
                          <a:effectLst/>
                          <a:latin typeface="Consolas" panose="020B0609020204030204" pitchFamily="49" charset="0"/>
                          <a:ea typeface="+mn-ea"/>
                          <a:cs typeface="+mn-cs"/>
                        </a:rPr>
                        <a:t>SELECT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FROM categories c</a:t>
                      </a:r>
                    </a:p>
                  </a:txBody>
                  <a:tcPr/>
                </a:tc>
                <a:tc>
                  <a:txBody>
                    <a:bodyPr/>
                    <a:lstStyle/>
                    <a:p>
                      <a:r>
                        <a:rPr lang="fr-FR" sz="1600">
                          <a:latin typeface="Segoe UI Semibold" panose="020B0702040204020203" pitchFamily="34" charset="0"/>
                          <a:cs typeface="Segoe UI Semibold" panose="020B0702040204020203" pitchFamily="34" charset="0"/>
                        </a:rPr>
                        <a:t>2.32</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033263382"/>
                  </a:ext>
                </a:extLst>
              </a:tr>
              <a:tr h="370840">
                <a:tc>
                  <a:txBody>
                    <a:bodyPr/>
                    <a:lstStyle/>
                    <a:p>
                      <a:r>
                        <a:rPr lang="en-US" sz="1800">
                          <a:solidFill>
                            <a:schemeClr val="tx1"/>
                          </a:solidFill>
                          <a:latin typeface="Segoe UI Semilight" panose="020B0402040204020203" pitchFamily="34" charset="0"/>
                          <a:cs typeface="Segoe UI Semilight" panose="020B0402040204020203" pitchFamily="34" charset="0"/>
                        </a:rPr>
                        <a:t>List all products from  category ‘Clothing, Home &amp; Computers’</a:t>
                      </a:r>
                      <a:endParaRPr lang="en-US">
                        <a:solidFill>
                          <a:schemeClr val="tx1"/>
                        </a:solidFill>
                        <a:latin typeface="Segoe UI Semibold" panose="020B0702040204020203" pitchFamily="34" charset="0"/>
                        <a:cs typeface="Segoe UI Semibold" panose="020B0702040204020203" pitchFamily="34" charset="0"/>
                      </a:endParaRPr>
                    </a:p>
                  </a:txBody>
                  <a:tcPr/>
                </a:tc>
                <a:tc>
                  <a:txBody>
                    <a:bodyPr/>
                    <a:lstStyle/>
                    <a:p>
                      <a:r>
                        <a:rPr lang="en-US" sz="1000" b="0" kern="1200">
                          <a:solidFill>
                            <a:schemeClr val="dk1"/>
                          </a:solidFill>
                          <a:effectLst/>
                          <a:latin typeface="Consolas" panose="020B0609020204030204" pitchFamily="49" charset="0"/>
                          <a:ea typeface="+mn-ea"/>
                          <a:cs typeface="+mn-cs"/>
                        </a:rPr>
                        <a:t>SELECT VALUE </a:t>
                      </a:r>
                      <a:r>
                        <a:rPr lang="en-US" sz="1000" b="0" kern="1200" err="1">
                          <a:solidFill>
                            <a:schemeClr val="dk1"/>
                          </a:solidFill>
                          <a:effectLst/>
                          <a:latin typeface="Consolas" panose="020B0609020204030204" pitchFamily="49" charset="0"/>
                          <a:ea typeface="+mn-ea"/>
                          <a:cs typeface="+mn-cs"/>
                        </a:rPr>
                        <a:t>c.</a:t>
                      </a:r>
                      <a:r>
                        <a:rPr lang="en-US" sz="1000" b="0" i="1" kern="1200" err="1">
                          <a:solidFill>
                            <a:schemeClr val="dk1"/>
                          </a:solidFill>
                          <a:effectLst/>
                          <a:latin typeface="Consolas" panose="020B0609020204030204" pitchFamily="49" charset="0"/>
                          <a:ea typeface="+mn-ea"/>
                          <a:cs typeface="+mn-cs"/>
                        </a:rPr>
                        <a:t>CategoryId</a:t>
                      </a:r>
                      <a:r>
                        <a:rPr lang="en-US" sz="1000" b="0" kern="1200">
                          <a:solidFill>
                            <a:schemeClr val="dk1"/>
                          </a:solidFill>
                          <a:effectLst/>
                          <a:latin typeface="Consolas" panose="020B0609020204030204" pitchFamily="49" charset="0"/>
                          <a:ea typeface="+mn-ea"/>
                          <a:cs typeface="+mn-cs"/>
                        </a:rPr>
                        <a:t> FROM categories c WHERE </a:t>
                      </a:r>
                      <a:r>
                        <a:rPr lang="en-US" sz="1000" b="0" kern="1200" err="1">
                          <a:solidFill>
                            <a:schemeClr val="dk1"/>
                          </a:solidFill>
                          <a:effectLst/>
                          <a:latin typeface="Consolas" panose="020B0609020204030204" pitchFamily="49" charset="0"/>
                          <a:ea typeface="+mn-ea"/>
                          <a:cs typeface="+mn-cs"/>
                        </a:rPr>
                        <a:t>c.</a:t>
                      </a:r>
                      <a:r>
                        <a:rPr lang="en-US" sz="1000" b="0" i="1" kern="1200" err="1">
                          <a:solidFill>
                            <a:schemeClr val="dk1"/>
                          </a:solidFill>
                          <a:effectLst/>
                          <a:latin typeface="Consolas" panose="020B0609020204030204" pitchFamily="49" charset="0"/>
                          <a:ea typeface="+mn-ea"/>
                          <a:cs typeface="+mn-cs"/>
                        </a:rPr>
                        <a:t>CategoryName</a:t>
                      </a:r>
                      <a:r>
                        <a:rPr lang="en-US" sz="1000" b="0" kern="1200">
                          <a:solidFill>
                            <a:schemeClr val="dk1"/>
                          </a:solidFill>
                          <a:effectLst/>
                          <a:latin typeface="Consolas" panose="020B0609020204030204" pitchFamily="49" charset="0"/>
                          <a:ea typeface="+mn-ea"/>
                          <a:cs typeface="+mn-cs"/>
                        </a:rPr>
                        <a: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'Clothing, Home &amp; Computers'</a:t>
                      </a:r>
                    </a:p>
                    <a:p>
                      <a:endParaRPr lang="en-US" sz="1000" b="0" kern="1200">
                        <a:solidFill>
                          <a:schemeClr val="dk1"/>
                        </a:solidFill>
                        <a:effectLst/>
                        <a:latin typeface="Consolas" panose="020B0609020204030204" pitchFamily="49" charset="0"/>
                        <a:ea typeface="+mn-ea"/>
                        <a:cs typeface="+mn-cs"/>
                      </a:endParaRPr>
                    </a:p>
                    <a:p>
                      <a:r>
                        <a:rPr lang="en-US" sz="1000" b="0" kern="1200">
                          <a:solidFill>
                            <a:schemeClr val="dk1"/>
                          </a:solidFill>
                          <a:effectLst/>
                          <a:latin typeface="Consolas" panose="020B0609020204030204" pitchFamily="49" charset="0"/>
                          <a:ea typeface="+mn-ea"/>
                          <a:cs typeface="+mn-cs"/>
                        </a:rPr>
                        <a:t>SELECT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FROM </a:t>
                      </a:r>
                      <a:r>
                        <a:rPr lang="en-US" sz="1000" b="0" kern="1200" err="1">
                          <a:solidFill>
                            <a:schemeClr val="dk1"/>
                          </a:solidFill>
                          <a:effectLst/>
                          <a:latin typeface="Consolas" panose="020B0609020204030204" pitchFamily="49" charset="0"/>
                          <a:ea typeface="+mn-ea"/>
                          <a:cs typeface="+mn-cs"/>
                        </a:rPr>
                        <a:t>product_categories</a:t>
                      </a:r>
                      <a:r>
                        <a:rPr lang="en-US" sz="1000" b="0" kern="1200">
                          <a:solidFill>
                            <a:schemeClr val="dk1"/>
                          </a:solidFill>
                          <a:effectLst/>
                          <a:latin typeface="Consolas" panose="020B0609020204030204" pitchFamily="49" charset="0"/>
                          <a:ea typeface="+mn-ea"/>
                          <a:cs typeface="+mn-cs"/>
                        </a:rPr>
                        <a:t> c WHERE </a:t>
                      </a:r>
                      <a:r>
                        <a:rPr lang="en-US" sz="1000" b="0" kern="1200" err="1">
                          <a:solidFill>
                            <a:schemeClr val="dk1"/>
                          </a:solidFill>
                          <a:effectLst/>
                          <a:latin typeface="Consolas" panose="020B0609020204030204" pitchFamily="49" charset="0"/>
                          <a:ea typeface="+mn-ea"/>
                          <a:cs typeface="+mn-cs"/>
                        </a:rPr>
                        <a:t>c.</a:t>
                      </a:r>
                      <a:r>
                        <a:rPr lang="en-US" sz="1000" b="0" i="1" kern="1200" err="1">
                          <a:solidFill>
                            <a:schemeClr val="dk1"/>
                          </a:solidFill>
                          <a:effectLst/>
                          <a:latin typeface="Consolas" panose="020B0609020204030204" pitchFamily="49" charset="0"/>
                          <a:ea typeface="+mn-ea"/>
                          <a:cs typeface="+mn-cs"/>
                        </a:rPr>
                        <a:t>CategoryId</a:t>
                      </a:r>
                      <a:r>
                        <a:rPr lang="en-US" sz="1000" b="0" kern="1200">
                          <a:solidFill>
                            <a:schemeClr val="dk1"/>
                          </a:solidFill>
                          <a:effectLst/>
                          <a:latin typeface="Consolas" panose="020B0609020204030204" pitchFamily="49" charset="0"/>
                          <a:ea typeface="+mn-ea"/>
                          <a:cs typeface="+mn-cs"/>
                        </a:rPr>
                        <a: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'3'</a:t>
                      </a:r>
                    </a:p>
                    <a:p>
                      <a:endParaRPr lang="en-US" sz="1000" b="0" kern="1200">
                        <a:solidFill>
                          <a:schemeClr val="dk1"/>
                        </a:solidFill>
                        <a:effectLst/>
                        <a:latin typeface="Consolas" panose="020B0609020204030204" pitchFamily="49" charset="0"/>
                        <a:ea typeface="+mn-ea"/>
                        <a:cs typeface="+mn-cs"/>
                      </a:endParaRPr>
                    </a:p>
                    <a:p>
                      <a:r>
                        <a:rPr lang="en-US" sz="1000" b="0" kern="1200">
                          <a:solidFill>
                            <a:schemeClr val="dk1"/>
                          </a:solidFill>
                          <a:effectLst/>
                          <a:latin typeface="Consolas" panose="020B0609020204030204" pitchFamily="49" charset="0"/>
                          <a:ea typeface="+mn-ea"/>
                          <a:cs typeface="+mn-cs"/>
                        </a:rPr>
                        <a:t>SELECT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FROM products c WHERE </a:t>
                      </a:r>
                      <a:r>
                        <a:rPr lang="en-US" sz="1000" b="0" kern="1200" err="1">
                          <a:solidFill>
                            <a:schemeClr val="dk1"/>
                          </a:solidFill>
                          <a:effectLst/>
                          <a:latin typeface="Consolas" panose="020B0609020204030204" pitchFamily="49" charset="0"/>
                          <a:ea typeface="+mn-ea"/>
                          <a:cs typeface="+mn-cs"/>
                        </a:rPr>
                        <a:t>c.Product</a:t>
                      </a:r>
                      <a:r>
                        <a:rPr lang="en-US" sz="1000" b="0" i="1" kern="1200" err="1">
                          <a:solidFill>
                            <a:schemeClr val="dk1"/>
                          </a:solidFill>
                          <a:effectLst/>
                          <a:latin typeface="Consolas" panose="020B0609020204030204" pitchFamily="49" charset="0"/>
                          <a:ea typeface="+mn-ea"/>
                          <a:cs typeface="+mn-cs"/>
                        </a:rPr>
                        <a:t>Id</a:t>
                      </a:r>
                      <a:r>
                        <a:rPr lang="en-US" sz="1000" b="0" kern="1200">
                          <a:solidFill>
                            <a:schemeClr val="dk1"/>
                          </a:solidFill>
                          <a:effectLst/>
                          <a:latin typeface="Consolas" panose="020B0609020204030204" pitchFamily="49" charset="0"/>
                          <a:ea typeface="+mn-ea"/>
                          <a:cs typeface="+mn-cs"/>
                        </a:rPr>
                        <a:t> IN ('0', '4', '5')</a:t>
                      </a:r>
                    </a:p>
                  </a:txBody>
                  <a:tcPr/>
                </a:tc>
                <a:tc>
                  <a:txBody>
                    <a:bodyPr/>
                    <a:lstStyle/>
                    <a:p>
                      <a:r>
                        <a:rPr lang="fr-FR" sz="1600">
                          <a:latin typeface="Segoe UI Semibold" panose="020B0702040204020203" pitchFamily="34" charset="0"/>
                          <a:cs typeface="Segoe UI Semibold" panose="020B0702040204020203" pitchFamily="34" charset="0"/>
                        </a:rPr>
                        <a:t>3.02 + 2.88 + 3.09 = 8.99</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1372928093"/>
                  </a:ext>
                </a:extLst>
              </a:tr>
              <a:tr h="370840">
                <a:tc>
                  <a:txBody>
                    <a:bodyPr/>
                    <a:lstStyle/>
                    <a:p>
                      <a:pPr>
                        <a:lnSpc>
                          <a:spcPct val="110000"/>
                        </a:lnSpc>
                      </a:pPr>
                      <a:r>
                        <a:rPr lang="en-US" sz="1800">
                          <a:solidFill>
                            <a:schemeClr val="tx1"/>
                          </a:solidFill>
                          <a:latin typeface="Segoe UI Semilight" panose="020B0402040204020203" pitchFamily="34" charset="0"/>
                          <a:cs typeface="Segoe UI Semilight" panose="020B0402040204020203" pitchFamily="34" charset="0"/>
                        </a:rPr>
                        <a:t>List all sales order for  customer #7</a:t>
                      </a:r>
                    </a:p>
                  </a:txBody>
                  <a:tcPr/>
                </a:tc>
                <a:tc>
                  <a:txBody>
                    <a:bodyPr/>
                    <a:lstStyle/>
                    <a:p>
                      <a:r>
                        <a:rPr lang="en-US" sz="1000" b="0" kern="1200">
                          <a:solidFill>
                            <a:schemeClr val="dk1"/>
                          </a:solidFill>
                          <a:effectLst/>
                          <a:latin typeface="Consolas" panose="020B0609020204030204" pitchFamily="49" charset="0"/>
                          <a:ea typeface="+mn-ea"/>
                          <a:cs typeface="+mn-cs"/>
                        </a:rPr>
                        <a:t>SELECT VALUE </a:t>
                      </a:r>
                      <a:r>
                        <a:rPr lang="en-US" sz="1000" b="0" kern="1200" err="1">
                          <a:solidFill>
                            <a:schemeClr val="dk1"/>
                          </a:solidFill>
                          <a:effectLst/>
                          <a:latin typeface="Consolas" panose="020B0609020204030204" pitchFamily="49" charset="0"/>
                          <a:ea typeface="+mn-ea"/>
                          <a:cs typeface="+mn-cs"/>
                        </a:rPr>
                        <a:t>c.</a:t>
                      </a:r>
                      <a:r>
                        <a:rPr lang="en-US" sz="1000" b="0" i="1" kern="1200" err="1">
                          <a:solidFill>
                            <a:schemeClr val="dk1"/>
                          </a:solidFill>
                          <a:effectLst/>
                          <a:latin typeface="Consolas" panose="020B0609020204030204" pitchFamily="49" charset="0"/>
                          <a:ea typeface="+mn-ea"/>
                          <a:cs typeface="+mn-cs"/>
                        </a:rPr>
                        <a:t>SalesOrderId</a:t>
                      </a:r>
                      <a:r>
                        <a:rPr lang="en-US" sz="1000" b="0" kern="1200">
                          <a:solidFill>
                            <a:schemeClr val="dk1"/>
                          </a:solidFill>
                          <a:effectLst/>
                          <a:latin typeface="Consolas" panose="020B0609020204030204" pitchFamily="49" charset="0"/>
                          <a:ea typeface="+mn-ea"/>
                          <a:cs typeface="+mn-cs"/>
                        </a:rPr>
                        <a:t> FROM </a:t>
                      </a:r>
                      <a:r>
                        <a:rPr lang="en-US" sz="1000" b="0" kern="1200" err="1">
                          <a:solidFill>
                            <a:schemeClr val="dk1"/>
                          </a:solidFill>
                          <a:effectLst/>
                          <a:latin typeface="Consolas" panose="020B0609020204030204" pitchFamily="49" charset="0"/>
                          <a:ea typeface="+mn-ea"/>
                          <a:cs typeface="+mn-cs"/>
                        </a:rPr>
                        <a:t>sales_orders</a:t>
                      </a:r>
                      <a:r>
                        <a:rPr lang="en-US" sz="1000" b="0" kern="1200">
                          <a:solidFill>
                            <a:schemeClr val="dk1"/>
                          </a:solidFill>
                          <a:effectLst/>
                          <a:latin typeface="Consolas" panose="020B0609020204030204" pitchFamily="49" charset="0"/>
                          <a:ea typeface="+mn-ea"/>
                          <a:cs typeface="+mn-cs"/>
                        </a:rPr>
                        <a:t> c WHERE </a:t>
                      </a:r>
                      <a:r>
                        <a:rPr lang="en-US" sz="1000" b="0" kern="1200" err="1">
                          <a:solidFill>
                            <a:schemeClr val="dk1"/>
                          </a:solidFill>
                          <a:effectLst/>
                          <a:latin typeface="Consolas" panose="020B0609020204030204" pitchFamily="49" charset="0"/>
                          <a:ea typeface="+mn-ea"/>
                          <a:cs typeface="+mn-cs"/>
                        </a:rPr>
                        <a:t>c.</a:t>
                      </a:r>
                      <a:r>
                        <a:rPr lang="en-US" sz="1000" b="0" i="1" kern="1200" err="1">
                          <a:solidFill>
                            <a:schemeClr val="dk1"/>
                          </a:solidFill>
                          <a:effectLst/>
                          <a:latin typeface="Consolas" panose="020B0609020204030204" pitchFamily="49" charset="0"/>
                          <a:ea typeface="+mn-ea"/>
                          <a:cs typeface="+mn-cs"/>
                        </a:rPr>
                        <a:t>CustomerId</a:t>
                      </a:r>
                      <a:r>
                        <a:rPr lang="en-US" sz="1000" b="0" kern="1200">
                          <a:solidFill>
                            <a:schemeClr val="dk1"/>
                          </a:solidFill>
                          <a:effectLst/>
                          <a:latin typeface="Consolas" panose="020B0609020204030204" pitchFamily="49" charset="0"/>
                          <a:ea typeface="+mn-ea"/>
                          <a:cs typeface="+mn-cs"/>
                        </a:rPr>
                        <a: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'7'</a:t>
                      </a:r>
                    </a:p>
                    <a:p>
                      <a:endParaRPr lang="en-US" sz="1000" b="0" kern="1200">
                        <a:solidFill>
                          <a:schemeClr val="dk1"/>
                        </a:solidFill>
                        <a:effectLst/>
                        <a:latin typeface="Consolas" panose="020B0609020204030204" pitchFamily="49" charset="0"/>
                        <a:ea typeface="+mn-ea"/>
                        <a:cs typeface="+mn-cs"/>
                      </a:endParaRPr>
                    </a:p>
                    <a:p>
                      <a:r>
                        <a:rPr lang="en-US" sz="1000" b="0" kern="1200">
                          <a:solidFill>
                            <a:schemeClr val="dk1"/>
                          </a:solidFill>
                          <a:effectLst/>
                          <a:latin typeface="Consolas" panose="020B0609020204030204" pitchFamily="49" charset="0"/>
                          <a:ea typeface="+mn-ea"/>
                          <a:cs typeface="+mn-cs"/>
                        </a:rPr>
                        <a:t>SELECT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FROM </a:t>
                      </a:r>
                      <a:r>
                        <a:rPr lang="en-US" sz="1000" b="0" kern="1200" err="1">
                          <a:solidFill>
                            <a:schemeClr val="dk1"/>
                          </a:solidFill>
                          <a:effectLst/>
                          <a:latin typeface="Consolas" panose="020B0609020204030204" pitchFamily="49" charset="0"/>
                          <a:ea typeface="+mn-ea"/>
                          <a:cs typeface="+mn-cs"/>
                        </a:rPr>
                        <a:t>sales_orders_details</a:t>
                      </a:r>
                      <a:r>
                        <a:rPr lang="en-US" sz="1000" b="0" kern="1200">
                          <a:solidFill>
                            <a:schemeClr val="dk1"/>
                          </a:solidFill>
                          <a:effectLst/>
                          <a:latin typeface="Consolas" panose="020B0609020204030204" pitchFamily="49" charset="0"/>
                          <a:ea typeface="+mn-ea"/>
                          <a:cs typeface="+mn-cs"/>
                        </a:rPr>
                        <a:t> c WHERE </a:t>
                      </a:r>
                      <a:r>
                        <a:rPr lang="en-US" sz="1000" b="0" kern="1200" err="1">
                          <a:solidFill>
                            <a:schemeClr val="dk1"/>
                          </a:solidFill>
                          <a:effectLst/>
                          <a:latin typeface="Consolas" panose="020B0609020204030204" pitchFamily="49" charset="0"/>
                          <a:ea typeface="+mn-ea"/>
                          <a:cs typeface="+mn-cs"/>
                        </a:rPr>
                        <a:t>c.</a:t>
                      </a:r>
                      <a:r>
                        <a:rPr lang="en-US" sz="1000" b="0" i="1" kern="1200" err="1">
                          <a:solidFill>
                            <a:schemeClr val="dk1"/>
                          </a:solidFill>
                          <a:effectLst/>
                          <a:latin typeface="Consolas" panose="020B0609020204030204" pitchFamily="49" charset="0"/>
                          <a:ea typeface="+mn-ea"/>
                          <a:cs typeface="+mn-cs"/>
                        </a:rPr>
                        <a:t>SalesOrderId</a:t>
                      </a:r>
                      <a:r>
                        <a:rPr lang="en-US" sz="1000" b="0" kern="1200">
                          <a:solidFill>
                            <a:schemeClr val="dk1"/>
                          </a:solidFill>
                          <a:effectLst/>
                          <a:latin typeface="Consolas" panose="020B0609020204030204" pitchFamily="49" charset="0"/>
                          <a:ea typeface="+mn-ea"/>
                          <a:cs typeface="+mn-cs"/>
                        </a:rPr>
                        <a:t> IN ('7','4')</a:t>
                      </a:r>
                    </a:p>
                  </a:txBody>
                  <a:tcPr/>
                </a:tc>
                <a:tc>
                  <a:txBody>
                    <a:bodyPr/>
                    <a:lstStyle/>
                    <a:p>
                      <a:r>
                        <a:rPr lang="fr-FR">
                          <a:latin typeface="Segoe UI Semibold" panose="020B0702040204020203" pitchFamily="34" charset="0"/>
                          <a:cs typeface="Segoe UI Semibold" panose="020B0702040204020203" pitchFamily="34" charset="0"/>
                        </a:rPr>
                        <a:t>3.05 + 2.93 = 5.98</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36834214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Segoe UI Semilight" panose="020B0402040204020203" pitchFamily="34" charset="0"/>
                          <a:cs typeface="Segoe UI Semilight" panose="020B0402040204020203" pitchFamily="34" charset="0"/>
                        </a:rPr>
                        <a:t>Top 2 customers by number of sales orders</a:t>
                      </a:r>
                    </a:p>
                  </a:txBody>
                  <a:tcPr/>
                </a:tc>
                <a:tc>
                  <a:txBody>
                    <a:bodyPr/>
                    <a:lstStyle/>
                    <a:p>
                      <a:r>
                        <a:rPr lang="fr-FR">
                          <a:latin typeface="Segoe UI Semibold" panose="020B0702040204020203" pitchFamily="34" charset="0"/>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a:txBody>
                  <a:tcPr/>
                </a:tc>
                <a:tc>
                  <a:txBody>
                    <a:bodyPr/>
                    <a:lstStyle/>
                    <a:p>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56975984"/>
                  </a:ext>
                </a:extLst>
              </a:tr>
            </a:tbl>
          </a:graphicData>
        </a:graphic>
      </p:graphicFrame>
    </p:spTree>
    <p:extLst>
      <p:ext uri="{BB962C8B-B14F-4D97-AF65-F5344CB8AC3E}">
        <p14:creationId xmlns:p14="http://schemas.microsoft.com/office/powerpoint/2010/main" val="4042916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9FA0-F420-4C73-8999-F5A6A651CEE3}"/>
              </a:ext>
            </a:extLst>
          </p:cNvPr>
          <p:cNvSpPr>
            <a:spLocks noGrp="1"/>
          </p:cNvSpPr>
          <p:nvPr>
            <p:ph type="title"/>
          </p:nvPr>
        </p:nvSpPr>
        <p:spPr/>
        <p:txBody>
          <a:bodyPr>
            <a:normAutofit/>
          </a:bodyPr>
          <a:lstStyle/>
          <a:p>
            <a:r>
              <a:rPr lang="en-US" sz="4000"/>
              <a:t>Choosing a partition key for customers</a:t>
            </a:r>
          </a:p>
        </p:txBody>
      </p:sp>
      <p:sp>
        <p:nvSpPr>
          <p:cNvPr id="3" name="Rectangle: Folded Corner 2">
            <a:extLst>
              <a:ext uri="{FF2B5EF4-FFF2-40B4-BE49-F238E27FC236}">
                <a16:creationId xmlns:a16="http://schemas.microsoft.com/office/drawing/2014/main" id="{9D70B803-BEAC-1678-DB3F-F71B3A8F321B}"/>
              </a:ext>
            </a:extLst>
          </p:cNvPr>
          <p:cNvSpPr/>
          <p:nvPr/>
        </p:nvSpPr>
        <p:spPr bwMode="auto">
          <a:xfrm>
            <a:off x="7109820" y="1543827"/>
            <a:ext cx="3148170" cy="524834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"creationDate":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"addresses":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"addressLine1":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"addressLine2":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"password":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"hash":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"salt":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7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 name="Cylinder 4">
            <a:extLst>
              <a:ext uri="{FF2B5EF4-FFF2-40B4-BE49-F238E27FC236}">
                <a16:creationId xmlns:a16="http://schemas.microsoft.com/office/drawing/2014/main" id="{FA266327-7730-DF9A-8751-934CE87ACD2B}"/>
              </a:ext>
            </a:extLst>
          </p:cNvPr>
          <p:cNvSpPr/>
          <p:nvPr/>
        </p:nvSpPr>
        <p:spPr bwMode="auto">
          <a:xfrm>
            <a:off x="2926232" y="3086883"/>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cxnSp>
        <p:nvCxnSpPr>
          <p:cNvPr id="7" name="Connector: Elbow 6">
            <a:extLst>
              <a:ext uri="{FF2B5EF4-FFF2-40B4-BE49-F238E27FC236}">
                <a16:creationId xmlns:a16="http://schemas.microsoft.com/office/drawing/2014/main" id="{F1B067C1-A1F5-FCDB-29B0-B23AE3BF007C}"/>
              </a:ext>
            </a:extLst>
          </p:cNvPr>
          <p:cNvCxnSpPr>
            <a:cxnSpLocks/>
            <a:stCxn id="5" idx="4"/>
            <a:endCxn id="3" idx="1"/>
          </p:cNvCxnSpPr>
          <p:nvPr/>
        </p:nvCxnSpPr>
        <p:spPr>
          <a:xfrm>
            <a:off x="4098052" y="3705045"/>
            <a:ext cx="3011768" cy="462954"/>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1232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F54-09AA-472E-9DCD-F992E81E47D9}"/>
              </a:ext>
            </a:extLst>
          </p:cNvPr>
          <p:cNvSpPr>
            <a:spLocks noGrp="1"/>
          </p:cNvSpPr>
          <p:nvPr>
            <p:ph type="title"/>
          </p:nvPr>
        </p:nvSpPr>
        <p:spPr>
          <a:xfrm>
            <a:off x="591849" y="459136"/>
            <a:ext cx="11011346" cy="553637"/>
          </a:xfrm>
        </p:spPr>
        <p:txBody>
          <a:bodyPr>
            <a:normAutofit fontScale="90000"/>
          </a:bodyPr>
          <a:lstStyle/>
          <a:p>
            <a:r>
              <a:rPr lang="en-US"/>
              <a:t>Choosing a partition key for customers</a:t>
            </a:r>
          </a:p>
        </p:txBody>
      </p:sp>
      <p:sp>
        <p:nvSpPr>
          <p:cNvPr id="4" name="Cylinder 3">
            <a:extLst>
              <a:ext uri="{FF2B5EF4-FFF2-40B4-BE49-F238E27FC236}">
                <a16:creationId xmlns:a16="http://schemas.microsoft.com/office/drawing/2014/main" id="{BE362E45-026D-435D-B483-AB028FAD18F3}"/>
              </a:ext>
            </a:extLst>
          </p:cNvPr>
          <p:cNvSpPr/>
          <p:nvPr/>
        </p:nvSpPr>
        <p:spPr bwMode="auto">
          <a:xfrm>
            <a:off x="2883100" y="2810838"/>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sp>
        <p:nvSpPr>
          <p:cNvPr id="7" name="Content Placeholder 2">
            <a:extLst>
              <a:ext uri="{FF2B5EF4-FFF2-40B4-BE49-F238E27FC236}">
                <a16:creationId xmlns:a16="http://schemas.microsoft.com/office/drawing/2014/main" id="{98805AE9-5D12-4299-BEA3-2E1858407F5F}"/>
              </a:ext>
            </a:extLst>
          </p:cNvPr>
          <p:cNvSpPr txBox="1">
            <a:spLocks/>
          </p:cNvSpPr>
          <p:nvPr/>
        </p:nvSpPr>
        <p:spPr>
          <a:xfrm>
            <a:off x="6096000" y="2939808"/>
            <a:ext cx="5208370" cy="17681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customer</a:t>
            </a:r>
          </a:p>
          <a:p>
            <a:pPr marL="228440" indent="-228440" defTabSz="932089"/>
            <a:r>
              <a:rPr lang="en-US" sz="2798">
                <a:gradFill>
                  <a:gsLst>
                    <a:gs pos="1250">
                      <a:srgbClr val="000000"/>
                    </a:gs>
                    <a:gs pos="100000">
                      <a:srgbClr val="000000"/>
                    </a:gs>
                  </a:gsLst>
                  <a:lin ang="5400000" scaled="0"/>
                </a:gradFill>
                <a:latin typeface="Segoe UI"/>
              </a:rPr>
              <a:t>Edit a customer</a:t>
            </a:r>
          </a:p>
          <a:p>
            <a:pPr marL="228440" indent="-228440" defTabSz="932089"/>
            <a:r>
              <a:rPr lang="en-US" sz="2798">
                <a:gradFill>
                  <a:gsLst>
                    <a:gs pos="1250">
                      <a:srgbClr val="000000"/>
                    </a:gs>
                    <a:gs pos="100000">
                      <a:srgbClr val="000000"/>
                    </a:gs>
                  </a:gsLst>
                  <a:lin ang="5400000" scaled="0"/>
                </a:gradFill>
                <a:latin typeface="Segoe UI"/>
              </a:rPr>
              <a:t>Retrieve a customer</a:t>
            </a:r>
          </a:p>
        </p:txBody>
      </p:sp>
      <p:sp>
        <p:nvSpPr>
          <p:cNvPr id="5" name="Content Placeholder 2">
            <a:extLst>
              <a:ext uri="{FF2B5EF4-FFF2-40B4-BE49-F238E27FC236}">
                <a16:creationId xmlns:a16="http://schemas.microsoft.com/office/drawing/2014/main" id="{69AA697A-FD0D-494C-A18D-B99C414317C5}"/>
              </a:ext>
            </a:extLst>
          </p:cNvPr>
          <p:cNvSpPr txBox="1">
            <a:spLocks/>
          </p:cNvSpPr>
          <p:nvPr/>
        </p:nvSpPr>
        <p:spPr>
          <a:xfrm>
            <a:off x="9520458" y="3930829"/>
            <a:ext cx="1366387" cy="5536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089">
              <a:buNone/>
            </a:pPr>
            <a:r>
              <a:rPr lang="en-US" sz="2798">
                <a:gradFill>
                  <a:gsLst>
                    <a:gs pos="1250">
                      <a:srgbClr val="000000"/>
                    </a:gs>
                    <a:gs pos="100000">
                      <a:srgbClr val="000000"/>
                    </a:gs>
                  </a:gsLst>
                  <a:lin ang="5400000" scaled="0"/>
                </a:gradFill>
                <a:latin typeface="Segoe UI"/>
              </a:rPr>
              <a:t>(by id)</a:t>
            </a:r>
          </a:p>
        </p:txBody>
      </p:sp>
    </p:spTree>
    <p:extLst>
      <p:ext uri="{BB962C8B-B14F-4D97-AF65-F5344CB8AC3E}">
        <p14:creationId xmlns:p14="http://schemas.microsoft.com/office/powerpoint/2010/main" val="42156436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F54-09AA-472E-9DCD-F992E81E47D9}"/>
              </a:ext>
            </a:extLst>
          </p:cNvPr>
          <p:cNvSpPr>
            <a:spLocks noGrp="1"/>
          </p:cNvSpPr>
          <p:nvPr>
            <p:ph type="title"/>
          </p:nvPr>
        </p:nvSpPr>
        <p:spPr>
          <a:xfrm>
            <a:off x="591849" y="459136"/>
            <a:ext cx="11011346" cy="553637"/>
          </a:xfrm>
        </p:spPr>
        <p:txBody>
          <a:bodyPr>
            <a:normAutofit fontScale="90000"/>
          </a:bodyPr>
          <a:lstStyle/>
          <a:p>
            <a:r>
              <a:rPr lang="en-US"/>
              <a:t>Choosing a partition key for customers</a:t>
            </a:r>
          </a:p>
        </p:txBody>
      </p:sp>
      <p:sp>
        <p:nvSpPr>
          <p:cNvPr id="4" name="Cylinder 3">
            <a:extLst>
              <a:ext uri="{FF2B5EF4-FFF2-40B4-BE49-F238E27FC236}">
                <a16:creationId xmlns:a16="http://schemas.microsoft.com/office/drawing/2014/main" id="{BE362E45-026D-435D-B483-AB028FAD18F3}"/>
              </a:ext>
            </a:extLst>
          </p:cNvPr>
          <p:cNvSpPr/>
          <p:nvPr/>
        </p:nvSpPr>
        <p:spPr bwMode="auto">
          <a:xfrm>
            <a:off x="2883100" y="2810838"/>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sp>
        <p:nvSpPr>
          <p:cNvPr id="6" name="Content Placeholder 2">
            <a:extLst>
              <a:ext uri="{FF2B5EF4-FFF2-40B4-BE49-F238E27FC236}">
                <a16:creationId xmlns:a16="http://schemas.microsoft.com/office/drawing/2014/main" id="{70FB4CB7-2290-4EE9-BCCA-90E3034D4967}"/>
              </a:ext>
            </a:extLst>
          </p:cNvPr>
          <p:cNvSpPr txBox="1">
            <a:spLocks/>
          </p:cNvSpPr>
          <p:nvPr/>
        </p:nvSpPr>
        <p:spPr>
          <a:xfrm>
            <a:off x="6096000" y="2939808"/>
            <a:ext cx="5208370" cy="17681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customer</a:t>
            </a:r>
          </a:p>
          <a:p>
            <a:pPr marL="228440" indent="-228440" defTabSz="932089"/>
            <a:r>
              <a:rPr lang="en-US" sz="2798">
                <a:gradFill>
                  <a:gsLst>
                    <a:gs pos="1250">
                      <a:srgbClr val="000000"/>
                    </a:gs>
                    <a:gs pos="100000">
                      <a:srgbClr val="000000"/>
                    </a:gs>
                  </a:gsLst>
                  <a:lin ang="5400000" scaled="0"/>
                </a:gradFill>
                <a:latin typeface="Segoe UI"/>
              </a:rPr>
              <a:t>Edit a customer</a:t>
            </a:r>
          </a:p>
          <a:p>
            <a:pPr marL="228440" indent="-228440" defTabSz="932089"/>
            <a:r>
              <a:rPr lang="en-US" sz="2798">
                <a:gradFill>
                  <a:gsLst>
                    <a:gs pos="1250">
                      <a:srgbClr val="000000"/>
                    </a:gs>
                    <a:gs pos="100000">
                      <a:srgbClr val="000000"/>
                    </a:gs>
                  </a:gsLst>
                  <a:lin ang="5400000" scaled="0"/>
                </a:gradFill>
                <a:latin typeface="Segoe UI"/>
              </a:rPr>
              <a:t>Retrieve a customer</a:t>
            </a:r>
          </a:p>
        </p:txBody>
      </p:sp>
      <p:sp>
        <p:nvSpPr>
          <p:cNvPr id="8" name="Content Placeholder 2">
            <a:extLst>
              <a:ext uri="{FF2B5EF4-FFF2-40B4-BE49-F238E27FC236}">
                <a16:creationId xmlns:a16="http://schemas.microsoft.com/office/drawing/2014/main" id="{7A9AFEB2-4C80-4EBC-9BF4-97021E1BD55D}"/>
              </a:ext>
            </a:extLst>
          </p:cNvPr>
          <p:cNvSpPr txBox="1">
            <a:spLocks/>
          </p:cNvSpPr>
          <p:nvPr/>
        </p:nvSpPr>
        <p:spPr>
          <a:xfrm>
            <a:off x="9520458" y="3930829"/>
            <a:ext cx="1366387" cy="5536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089">
              <a:buNone/>
            </a:pPr>
            <a:r>
              <a:rPr lang="en-US" sz="2798">
                <a:gradFill>
                  <a:gsLst>
                    <a:gs pos="1250">
                      <a:srgbClr val="000000"/>
                    </a:gs>
                    <a:gs pos="100000">
                      <a:srgbClr val="000000"/>
                    </a:gs>
                  </a:gsLst>
                  <a:lin ang="5400000" scaled="0"/>
                </a:gradFill>
                <a:latin typeface="Segoe UI"/>
              </a:rPr>
              <a:t>(by id)</a:t>
            </a:r>
          </a:p>
        </p:txBody>
      </p:sp>
    </p:spTree>
    <p:extLst>
      <p:ext uri="{BB962C8B-B14F-4D97-AF65-F5344CB8AC3E}">
        <p14:creationId xmlns:p14="http://schemas.microsoft.com/office/powerpoint/2010/main" val="2475218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ED74-5FF9-46EE-85A5-479B8BB12074}"/>
              </a:ext>
            </a:extLst>
          </p:cNvPr>
          <p:cNvSpPr>
            <a:spLocks noGrp="1"/>
          </p:cNvSpPr>
          <p:nvPr>
            <p:ph type="title"/>
          </p:nvPr>
        </p:nvSpPr>
        <p:spPr>
          <a:xfrm>
            <a:off x="591849" y="459136"/>
            <a:ext cx="11011346" cy="553637"/>
          </a:xfrm>
        </p:spPr>
        <p:txBody>
          <a:bodyPr>
            <a:normAutofit fontScale="90000"/>
          </a:bodyPr>
          <a:lstStyle/>
          <a:p>
            <a:r>
              <a:rPr lang="en-US"/>
              <a:t>What is Azure Cosmos DB?</a:t>
            </a:r>
          </a:p>
        </p:txBody>
      </p:sp>
      <p:grpSp>
        <p:nvGrpSpPr>
          <p:cNvPr id="8" name="Group 7">
            <a:extLst>
              <a:ext uri="{FF2B5EF4-FFF2-40B4-BE49-F238E27FC236}">
                <a16:creationId xmlns:a16="http://schemas.microsoft.com/office/drawing/2014/main" id="{C3A660EA-1679-41DC-9269-D7515781EC40}"/>
              </a:ext>
            </a:extLst>
          </p:cNvPr>
          <p:cNvGrpSpPr/>
          <p:nvPr/>
        </p:nvGrpSpPr>
        <p:grpSpPr>
          <a:xfrm>
            <a:off x="761357" y="2843403"/>
            <a:ext cx="10669286" cy="2848586"/>
            <a:chOff x="757881" y="2843021"/>
            <a:chExt cx="10676237" cy="2850442"/>
          </a:xfrm>
        </p:grpSpPr>
        <p:sp>
          <p:nvSpPr>
            <p:cNvPr id="95" name="Arrow: Up-Down 94">
              <a:extLst>
                <a:ext uri="{FF2B5EF4-FFF2-40B4-BE49-F238E27FC236}">
                  <a16:creationId xmlns:a16="http://schemas.microsoft.com/office/drawing/2014/main" id="{37F40D81-D9B8-4827-B9D6-169FE44020DB}"/>
                </a:ext>
              </a:extLst>
            </p:cNvPr>
            <p:cNvSpPr/>
            <p:nvPr/>
          </p:nvSpPr>
          <p:spPr bwMode="auto">
            <a:xfrm>
              <a:off x="5886450" y="3420155"/>
              <a:ext cx="419100" cy="95250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Arrow: Bent-Up 66">
              <a:extLst>
                <a:ext uri="{FF2B5EF4-FFF2-40B4-BE49-F238E27FC236}">
                  <a16:creationId xmlns:a16="http://schemas.microsoft.com/office/drawing/2014/main" id="{DFB141A8-B680-4D23-A73C-1BE99BA7E4E8}"/>
                </a:ext>
              </a:extLst>
            </p:cNvPr>
            <p:cNvSpPr/>
            <p:nvPr/>
          </p:nvSpPr>
          <p:spPr bwMode="auto">
            <a:xfrm rot="10800000">
              <a:off x="4310380" y="3765764"/>
              <a:ext cx="1838798" cy="606891"/>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Arrow: Bent-Up 67">
              <a:extLst>
                <a:ext uri="{FF2B5EF4-FFF2-40B4-BE49-F238E27FC236}">
                  <a16:creationId xmlns:a16="http://schemas.microsoft.com/office/drawing/2014/main" id="{DB6A5297-6C66-411C-90EA-ADB97670DA09}"/>
                </a:ext>
              </a:extLst>
            </p:cNvPr>
            <p:cNvSpPr/>
            <p:nvPr/>
          </p:nvSpPr>
          <p:spPr bwMode="auto">
            <a:xfrm rot="10800000">
              <a:off x="2681494" y="3765764"/>
              <a:ext cx="1838798" cy="606891"/>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Arrow: Bent-Up 68">
              <a:extLst>
                <a:ext uri="{FF2B5EF4-FFF2-40B4-BE49-F238E27FC236}">
                  <a16:creationId xmlns:a16="http://schemas.microsoft.com/office/drawing/2014/main" id="{EC0D615A-1B1B-4EB7-A2C9-261507E5EF16}"/>
                </a:ext>
              </a:extLst>
            </p:cNvPr>
            <p:cNvSpPr/>
            <p:nvPr/>
          </p:nvSpPr>
          <p:spPr bwMode="auto">
            <a:xfrm rot="10800000">
              <a:off x="1092724" y="3764930"/>
              <a:ext cx="1838798" cy="606891"/>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Arrow: Bent-Up 70">
              <a:extLst>
                <a:ext uri="{FF2B5EF4-FFF2-40B4-BE49-F238E27FC236}">
                  <a16:creationId xmlns:a16="http://schemas.microsoft.com/office/drawing/2014/main" id="{4294F9CD-0031-42B3-AFEC-AFCD0D738B21}"/>
                </a:ext>
              </a:extLst>
            </p:cNvPr>
            <p:cNvSpPr/>
            <p:nvPr/>
          </p:nvSpPr>
          <p:spPr bwMode="auto">
            <a:xfrm rot="10800000" flipH="1">
              <a:off x="6185082" y="3764929"/>
              <a:ext cx="1721938" cy="606891"/>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Arrow: Bent-Up 71">
              <a:extLst>
                <a:ext uri="{FF2B5EF4-FFF2-40B4-BE49-F238E27FC236}">
                  <a16:creationId xmlns:a16="http://schemas.microsoft.com/office/drawing/2014/main" id="{DE794EB6-8CA4-43F3-B594-35FC2C12DBFD}"/>
                </a:ext>
              </a:extLst>
            </p:cNvPr>
            <p:cNvSpPr/>
            <p:nvPr/>
          </p:nvSpPr>
          <p:spPr bwMode="auto">
            <a:xfrm rot="10800000" flipH="1">
              <a:off x="7764256" y="3765854"/>
              <a:ext cx="1721938" cy="606891"/>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Arrow: Bent-Up 72">
              <a:extLst>
                <a:ext uri="{FF2B5EF4-FFF2-40B4-BE49-F238E27FC236}">
                  <a16:creationId xmlns:a16="http://schemas.microsoft.com/office/drawing/2014/main" id="{56D5A99D-6C98-4118-9812-1DD279639863}"/>
                </a:ext>
              </a:extLst>
            </p:cNvPr>
            <p:cNvSpPr/>
            <p:nvPr/>
          </p:nvSpPr>
          <p:spPr bwMode="auto">
            <a:xfrm rot="10800000" flipH="1">
              <a:off x="9353026" y="3764929"/>
              <a:ext cx="1721938" cy="606891"/>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descr="A close up of a logo&#10;&#10;Description automatically generated">
              <a:extLst>
                <a:ext uri="{FF2B5EF4-FFF2-40B4-BE49-F238E27FC236}">
                  <a16:creationId xmlns:a16="http://schemas.microsoft.com/office/drawing/2014/main" id="{BF893AC4-53A7-45AF-ABC5-CB76DB27090B}"/>
                </a:ext>
              </a:extLst>
            </p:cNvPr>
            <p:cNvPicPr>
              <a:picLocks noChangeAspect="1"/>
            </p:cNvPicPr>
            <p:nvPr/>
          </p:nvPicPr>
          <p:blipFill>
            <a:blip r:embed="rId3">
              <a:duotone>
                <a:schemeClr val="accent2">
                  <a:shade val="45000"/>
                  <a:satMod val="135000"/>
                </a:schemeClr>
                <a:prstClr val="white"/>
              </a:duotone>
            </a:blip>
            <a:stretch>
              <a:fillRect/>
            </a:stretch>
          </p:blipFill>
          <p:spPr>
            <a:xfrm>
              <a:off x="757881" y="4382901"/>
              <a:ext cx="1013255" cy="372055"/>
            </a:xfrm>
            <a:prstGeom prst="rect">
              <a:avLst/>
            </a:prstGeom>
            <a:ln>
              <a:solidFill>
                <a:srgbClr val="0078D3"/>
              </a:solidFill>
            </a:ln>
          </p:spPr>
        </p:pic>
        <p:sp>
          <p:nvSpPr>
            <p:cNvPr id="50" name="Rectangle: Rounded Corners 49">
              <a:extLst>
                <a:ext uri="{FF2B5EF4-FFF2-40B4-BE49-F238E27FC236}">
                  <a16:creationId xmlns:a16="http://schemas.microsoft.com/office/drawing/2014/main" id="{801EDB78-DD99-4D9A-ACE3-27F089F5F9EC}"/>
                </a:ext>
              </a:extLst>
            </p:cNvPr>
            <p:cNvSpPr/>
            <p:nvPr/>
          </p:nvSpPr>
          <p:spPr bwMode="auto">
            <a:xfrm>
              <a:off x="757881" y="4399581"/>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descr="A close up of a logo&#10;&#10;Description automatically generated">
              <a:extLst>
                <a:ext uri="{FF2B5EF4-FFF2-40B4-BE49-F238E27FC236}">
                  <a16:creationId xmlns:a16="http://schemas.microsoft.com/office/drawing/2014/main" id="{C2BDBC2A-4705-4DC0-BB55-7360793BF5B8}"/>
                </a:ext>
              </a:extLst>
            </p:cNvPr>
            <p:cNvPicPr>
              <a:picLocks noChangeAspect="1"/>
            </p:cNvPicPr>
            <p:nvPr/>
          </p:nvPicPr>
          <p:blipFill>
            <a:blip r:embed="rId3">
              <a:duotone>
                <a:schemeClr val="accent2">
                  <a:shade val="45000"/>
                  <a:satMod val="135000"/>
                </a:schemeClr>
                <a:prstClr val="white"/>
              </a:duotone>
            </a:blip>
            <a:stretch>
              <a:fillRect/>
            </a:stretch>
          </p:blipFill>
          <p:spPr>
            <a:xfrm>
              <a:off x="2368379" y="4382901"/>
              <a:ext cx="1013255" cy="372055"/>
            </a:xfrm>
            <a:prstGeom prst="rect">
              <a:avLst/>
            </a:prstGeom>
            <a:ln>
              <a:solidFill>
                <a:srgbClr val="0078D3"/>
              </a:solidFill>
            </a:ln>
          </p:spPr>
        </p:pic>
        <p:sp>
          <p:nvSpPr>
            <p:cNvPr id="63" name="Rectangle: Rounded Corners 62">
              <a:extLst>
                <a:ext uri="{FF2B5EF4-FFF2-40B4-BE49-F238E27FC236}">
                  <a16:creationId xmlns:a16="http://schemas.microsoft.com/office/drawing/2014/main" id="{3A08DD60-483B-420D-9C12-87B7AAF0E016}"/>
                </a:ext>
              </a:extLst>
            </p:cNvPr>
            <p:cNvSpPr/>
            <p:nvPr/>
          </p:nvSpPr>
          <p:spPr bwMode="auto">
            <a:xfrm>
              <a:off x="2368379" y="4399581"/>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descr="A close up of a logo&#10;&#10;Description automatically generated">
              <a:extLst>
                <a:ext uri="{FF2B5EF4-FFF2-40B4-BE49-F238E27FC236}">
                  <a16:creationId xmlns:a16="http://schemas.microsoft.com/office/drawing/2014/main" id="{E7362EB3-8B6B-485D-A4B7-4B71BEBA1F52}"/>
                </a:ext>
              </a:extLst>
            </p:cNvPr>
            <p:cNvPicPr>
              <a:picLocks noChangeAspect="1"/>
            </p:cNvPicPr>
            <p:nvPr/>
          </p:nvPicPr>
          <p:blipFill>
            <a:blip r:embed="rId3">
              <a:duotone>
                <a:schemeClr val="accent2">
                  <a:shade val="45000"/>
                  <a:satMod val="135000"/>
                </a:schemeClr>
                <a:prstClr val="white"/>
              </a:duotone>
            </a:blip>
            <a:stretch>
              <a:fillRect/>
            </a:stretch>
          </p:blipFill>
          <p:spPr>
            <a:xfrm>
              <a:off x="3978875" y="4382901"/>
              <a:ext cx="1013255" cy="372055"/>
            </a:xfrm>
            <a:prstGeom prst="rect">
              <a:avLst/>
            </a:prstGeom>
            <a:ln>
              <a:solidFill>
                <a:srgbClr val="0078D3"/>
              </a:solidFill>
            </a:ln>
          </p:spPr>
        </p:pic>
        <p:sp>
          <p:nvSpPr>
            <p:cNvPr id="66" name="Rectangle: Rounded Corners 65">
              <a:extLst>
                <a:ext uri="{FF2B5EF4-FFF2-40B4-BE49-F238E27FC236}">
                  <a16:creationId xmlns:a16="http://schemas.microsoft.com/office/drawing/2014/main" id="{636573D5-4616-43E8-9C3E-D59F6F89EC10}"/>
                </a:ext>
              </a:extLst>
            </p:cNvPr>
            <p:cNvSpPr/>
            <p:nvPr/>
          </p:nvSpPr>
          <p:spPr bwMode="auto">
            <a:xfrm>
              <a:off x="3978875" y="4399581"/>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7" name="Picture 76" descr="A close up of a logo&#10;&#10;Description automatically generated">
              <a:extLst>
                <a:ext uri="{FF2B5EF4-FFF2-40B4-BE49-F238E27FC236}">
                  <a16:creationId xmlns:a16="http://schemas.microsoft.com/office/drawing/2014/main" id="{87B9A41A-2E91-478C-9870-B8DB3EF9E864}"/>
                </a:ext>
              </a:extLst>
            </p:cNvPr>
            <p:cNvPicPr>
              <a:picLocks noChangeAspect="1"/>
            </p:cNvPicPr>
            <p:nvPr/>
          </p:nvPicPr>
          <p:blipFill>
            <a:blip r:embed="rId3">
              <a:duotone>
                <a:schemeClr val="accent2">
                  <a:shade val="45000"/>
                  <a:satMod val="135000"/>
                </a:schemeClr>
                <a:prstClr val="white"/>
              </a:duotone>
            </a:blip>
            <a:stretch>
              <a:fillRect/>
            </a:stretch>
          </p:blipFill>
          <p:spPr>
            <a:xfrm>
              <a:off x="5589372" y="4382901"/>
              <a:ext cx="1013255" cy="372055"/>
            </a:xfrm>
            <a:prstGeom prst="rect">
              <a:avLst/>
            </a:prstGeom>
            <a:ln>
              <a:solidFill>
                <a:srgbClr val="0078D3"/>
              </a:solidFill>
            </a:ln>
          </p:spPr>
        </p:pic>
        <p:sp>
          <p:nvSpPr>
            <p:cNvPr id="78" name="Rectangle: Rounded Corners 77">
              <a:extLst>
                <a:ext uri="{FF2B5EF4-FFF2-40B4-BE49-F238E27FC236}">
                  <a16:creationId xmlns:a16="http://schemas.microsoft.com/office/drawing/2014/main" id="{46F143BB-D09C-421C-A2AD-C48809BB198D}"/>
                </a:ext>
              </a:extLst>
            </p:cNvPr>
            <p:cNvSpPr/>
            <p:nvPr/>
          </p:nvSpPr>
          <p:spPr bwMode="auto">
            <a:xfrm>
              <a:off x="5589372" y="4399581"/>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0" name="Picture 79" descr="A close up of a logo&#10;&#10;Description automatically generated">
              <a:extLst>
                <a:ext uri="{FF2B5EF4-FFF2-40B4-BE49-F238E27FC236}">
                  <a16:creationId xmlns:a16="http://schemas.microsoft.com/office/drawing/2014/main" id="{E430C9CE-EE4B-45BE-9169-679F083340BA}"/>
                </a:ext>
              </a:extLst>
            </p:cNvPr>
            <p:cNvPicPr>
              <a:picLocks noChangeAspect="1"/>
            </p:cNvPicPr>
            <p:nvPr/>
          </p:nvPicPr>
          <p:blipFill>
            <a:blip r:embed="rId3">
              <a:duotone>
                <a:schemeClr val="accent2">
                  <a:shade val="45000"/>
                  <a:satMod val="135000"/>
                </a:schemeClr>
                <a:prstClr val="white"/>
              </a:duotone>
            </a:blip>
            <a:stretch>
              <a:fillRect/>
            </a:stretch>
          </p:blipFill>
          <p:spPr>
            <a:xfrm>
              <a:off x="7199869" y="4382901"/>
              <a:ext cx="1013255" cy="372055"/>
            </a:xfrm>
            <a:prstGeom prst="rect">
              <a:avLst/>
            </a:prstGeom>
            <a:ln>
              <a:solidFill>
                <a:srgbClr val="0078D3"/>
              </a:solidFill>
            </a:ln>
          </p:spPr>
        </p:pic>
        <p:sp>
          <p:nvSpPr>
            <p:cNvPr id="81" name="Rectangle: Rounded Corners 80">
              <a:extLst>
                <a:ext uri="{FF2B5EF4-FFF2-40B4-BE49-F238E27FC236}">
                  <a16:creationId xmlns:a16="http://schemas.microsoft.com/office/drawing/2014/main" id="{E50A0730-ABDD-43A0-94F2-E53D2537CE3E}"/>
                </a:ext>
              </a:extLst>
            </p:cNvPr>
            <p:cNvSpPr/>
            <p:nvPr/>
          </p:nvSpPr>
          <p:spPr bwMode="auto">
            <a:xfrm>
              <a:off x="7199869" y="4399581"/>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Picture 82" descr="A close up of a logo&#10;&#10;Description automatically generated">
              <a:extLst>
                <a:ext uri="{FF2B5EF4-FFF2-40B4-BE49-F238E27FC236}">
                  <a16:creationId xmlns:a16="http://schemas.microsoft.com/office/drawing/2014/main" id="{495FBE37-F5B6-4957-9742-30E20F053A5A}"/>
                </a:ext>
              </a:extLst>
            </p:cNvPr>
            <p:cNvPicPr>
              <a:picLocks noChangeAspect="1"/>
            </p:cNvPicPr>
            <p:nvPr/>
          </p:nvPicPr>
          <p:blipFill>
            <a:blip r:embed="rId3">
              <a:duotone>
                <a:schemeClr val="accent2">
                  <a:shade val="45000"/>
                  <a:satMod val="135000"/>
                </a:schemeClr>
                <a:prstClr val="white"/>
              </a:duotone>
            </a:blip>
            <a:stretch>
              <a:fillRect/>
            </a:stretch>
          </p:blipFill>
          <p:spPr>
            <a:xfrm>
              <a:off x="8810366" y="4380061"/>
              <a:ext cx="1013255" cy="372055"/>
            </a:xfrm>
            <a:prstGeom prst="rect">
              <a:avLst/>
            </a:prstGeom>
            <a:ln>
              <a:solidFill>
                <a:srgbClr val="0078D3"/>
              </a:solidFill>
            </a:ln>
          </p:spPr>
        </p:pic>
        <p:sp>
          <p:nvSpPr>
            <p:cNvPr id="84" name="Rectangle: Rounded Corners 83">
              <a:extLst>
                <a:ext uri="{FF2B5EF4-FFF2-40B4-BE49-F238E27FC236}">
                  <a16:creationId xmlns:a16="http://schemas.microsoft.com/office/drawing/2014/main" id="{1F1B30C8-8923-46EA-B029-83CC57A89077}"/>
                </a:ext>
              </a:extLst>
            </p:cNvPr>
            <p:cNvSpPr/>
            <p:nvPr/>
          </p:nvSpPr>
          <p:spPr bwMode="auto">
            <a:xfrm>
              <a:off x="8810366" y="4396741"/>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6" name="Picture 85" descr="A close up of a logo&#10;&#10;Description automatically generated">
              <a:extLst>
                <a:ext uri="{FF2B5EF4-FFF2-40B4-BE49-F238E27FC236}">
                  <a16:creationId xmlns:a16="http://schemas.microsoft.com/office/drawing/2014/main" id="{F5ED36F5-0D9E-4806-B05D-C9875F4954C8}"/>
                </a:ext>
              </a:extLst>
            </p:cNvPr>
            <p:cNvPicPr>
              <a:picLocks noChangeAspect="1"/>
            </p:cNvPicPr>
            <p:nvPr/>
          </p:nvPicPr>
          <p:blipFill>
            <a:blip r:embed="rId3">
              <a:duotone>
                <a:schemeClr val="accent2">
                  <a:shade val="45000"/>
                  <a:satMod val="135000"/>
                </a:schemeClr>
                <a:prstClr val="white"/>
              </a:duotone>
            </a:blip>
            <a:stretch>
              <a:fillRect/>
            </a:stretch>
          </p:blipFill>
          <p:spPr>
            <a:xfrm>
              <a:off x="10420863" y="4385569"/>
              <a:ext cx="1013255" cy="372055"/>
            </a:xfrm>
            <a:prstGeom prst="rect">
              <a:avLst/>
            </a:prstGeom>
            <a:ln>
              <a:solidFill>
                <a:srgbClr val="0078D3"/>
              </a:solidFill>
            </a:ln>
          </p:spPr>
        </p:pic>
        <p:sp>
          <p:nvSpPr>
            <p:cNvPr id="87" name="Rectangle: Rounded Corners 86">
              <a:extLst>
                <a:ext uri="{FF2B5EF4-FFF2-40B4-BE49-F238E27FC236}">
                  <a16:creationId xmlns:a16="http://schemas.microsoft.com/office/drawing/2014/main" id="{82FA661B-CC8D-4C0A-B449-EEF16652451A}"/>
                </a:ext>
              </a:extLst>
            </p:cNvPr>
            <p:cNvSpPr/>
            <p:nvPr/>
          </p:nvSpPr>
          <p:spPr bwMode="auto">
            <a:xfrm>
              <a:off x="10420863" y="4402249"/>
              <a:ext cx="1013255" cy="1291214"/>
            </a:xfrm>
            <a:prstGeom prst="roundRect">
              <a:avLst>
                <a:gd name="adj" fmla="val 7305"/>
              </a:avLst>
            </a:prstGeom>
            <a:noFill/>
            <a:ln w="5715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Cylinder 35">
              <a:extLst>
                <a:ext uri="{FF2B5EF4-FFF2-40B4-BE49-F238E27FC236}">
                  <a16:creationId xmlns:a16="http://schemas.microsoft.com/office/drawing/2014/main" id="{FFFB4147-4F4B-44C0-AC3C-5C674C1C0115}"/>
                </a:ext>
              </a:extLst>
            </p:cNvPr>
            <p:cNvSpPr/>
            <p:nvPr/>
          </p:nvSpPr>
          <p:spPr bwMode="auto">
            <a:xfrm>
              <a:off x="5589373" y="2843021"/>
              <a:ext cx="1013254" cy="121096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A847779-FFF6-4A4F-BCA6-2A075950F104}"/>
                </a:ext>
              </a:extLst>
            </p:cNvPr>
            <p:cNvGrpSpPr/>
            <p:nvPr/>
          </p:nvGrpSpPr>
          <p:grpSpPr>
            <a:xfrm>
              <a:off x="5741773" y="3183148"/>
              <a:ext cx="712421" cy="712421"/>
              <a:chOff x="2419350" y="4887768"/>
              <a:chExt cx="883920" cy="883920"/>
            </a:xfrm>
          </p:grpSpPr>
          <p:sp>
            <p:nvSpPr>
              <p:cNvPr id="5" name="Oval 4">
                <a:extLst>
                  <a:ext uri="{FF2B5EF4-FFF2-40B4-BE49-F238E27FC236}">
                    <a16:creationId xmlns:a16="http://schemas.microsoft.com/office/drawing/2014/main" id="{1E81CA6A-DF9C-44A8-81EB-D7F6FDA883B9}"/>
                  </a:ext>
                </a:extLst>
              </p:cNvPr>
              <p:cNvSpPr/>
              <p:nvPr/>
            </p:nvSpPr>
            <p:spPr bwMode="auto">
              <a:xfrm>
                <a:off x="2419350" y="4887768"/>
                <a:ext cx="883920" cy="88392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E96085DC-91D0-4599-A017-9D5DB04E6426}"/>
                  </a:ext>
                </a:extLst>
              </p:cNvPr>
              <p:cNvPicPr>
                <a:picLocks noChangeAspect="1"/>
              </p:cNvPicPr>
              <p:nvPr/>
            </p:nvPicPr>
            <p:blipFill>
              <a:blip r:embed="rId4"/>
              <a:srcRect/>
              <a:stretch/>
            </p:blipFill>
            <p:spPr>
              <a:xfrm>
                <a:off x="2567817" y="5008744"/>
                <a:ext cx="624376" cy="624376"/>
              </a:xfrm>
              <a:prstGeom prst="rect">
                <a:avLst/>
              </a:prstGeom>
            </p:spPr>
          </p:pic>
        </p:grpSp>
      </p:grpSp>
      <p:pic>
        <p:nvPicPr>
          <p:cNvPr id="48" name="Picture 47">
            <a:extLst>
              <a:ext uri="{FF2B5EF4-FFF2-40B4-BE49-F238E27FC236}">
                <a16:creationId xmlns:a16="http://schemas.microsoft.com/office/drawing/2014/main" id="{A8768474-294A-495E-A837-53B531F50188}"/>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0344" y="4795332"/>
            <a:ext cx="781357" cy="781357"/>
          </a:xfrm>
          <a:prstGeom prst="rect">
            <a:avLst/>
          </a:prstGeom>
          <a:ln>
            <a:solidFill>
              <a:srgbClr val="0078D3"/>
            </a:solidFill>
          </a:ln>
        </p:spPr>
      </p:pic>
      <p:pic>
        <p:nvPicPr>
          <p:cNvPr id="52" name="Picture 51">
            <a:extLst>
              <a:ext uri="{FF2B5EF4-FFF2-40B4-BE49-F238E27FC236}">
                <a16:creationId xmlns:a16="http://schemas.microsoft.com/office/drawing/2014/main" id="{11EFA085-4582-472F-81F3-DA41922783BE}"/>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86425" y="4795332"/>
            <a:ext cx="781357" cy="781357"/>
          </a:xfrm>
          <a:prstGeom prst="rect">
            <a:avLst/>
          </a:prstGeom>
          <a:ln>
            <a:solidFill>
              <a:srgbClr val="0078D3"/>
            </a:solidFill>
          </a:ln>
        </p:spPr>
      </p:pic>
      <p:pic>
        <p:nvPicPr>
          <p:cNvPr id="53" name="Picture 52">
            <a:extLst>
              <a:ext uri="{FF2B5EF4-FFF2-40B4-BE49-F238E27FC236}">
                <a16:creationId xmlns:a16="http://schemas.microsoft.com/office/drawing/2014/main" id="{EE7579EA-ADB1-4776-BEC0-518717EA4C72}"/>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95873" y="4789130"/>
            <a:ext cx="781357" cy="781357"/>
          </a:xfrm>
          <a:prstGeom prst="rect">
            <a:avLst/>
          </a:prstGeom>
          <a:ln>
            <a:solidFill>
              <a:srgbClr val="0078D3"/>
            </a:solidFill>
          </a:ln>
        </p:spPr>
      </p:pic>
      <p:pic>
        <p:nvPicPr>
          <p:cNvPr id="54" name="Picture 53">
            <a:extLst>
              <a:ext uri="{FF2B5EF4-FFF2-40B4-BE49-F238E27FC236}">
                <a16:creationId xmlns:a16="http://schemas.microsoft.com/office/drawing/2014/main" id="{53882326-A6CF-4BF3-BC25-89F94CE4628E}"/>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05322" y="4795332"/>
            <a:ext cx="781357" cy="781357"/>
          </a:xfrm>
          <a:prstGeom prst="rect">
            <a:avLst/>
          </a:prstGeom>
          <a:ln>
            <a:solidFill>
              <a:srgbClr val="0078D3"/>
            </a:solidFill>
          </a:ln>
        </p:spPr>
      </p:pic>
      <p:pic>
        <p:nvPicPr>
          <p:cNvPr id="55" name="Picture 54">
            <a:extLst>
              <a:ext uri="{FF2B5EF4-FFF2-40B4-BE49-F238E27FC236}">
                <a16:creationId xmlns:a16="http://schemas.microsoft.com/office/drawing/2014/main" id="{F446183D-7542-4C0D-A3DC-56245544A2E2}"/>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314770" y="4800325"/>
            <a:ext cx="781357" cy="781357"/>
          </a:xfrm>
          <a:prstGeom prst="rect">
            <a:avLst/>
          </a:prstGeom>
          <a:ln>
            <a:solidFill>
              <a:srgbClr val="0078D3"/>
            </a:solidFill>
          </a:ln>
        </p:spPr>
      </p:pic>
      <p:pic>
        <p:nvPicPr>
          <p:cNvPr id="56" name="Picture 55">
            <a:extLst>
              <a:ext uri="{FF2B5EF4-FFF2-40B4-BE49-F238E27FC236}">
                <a16:creationId xmlns:a16="http://schemas.microsoft.com/office/drawing/2014/main" id="{1F22E06A-4358-4A2B-9FC7-C246A4FFA170}"/>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24220" y="4800325"/>
            <a:ext cx="781357" cy="781357"/>
          </a:xfrm>
          <a:prstGeom prst="rect">
            <a:avLst/>
          </a:prstGeom>
          <a:ln>
            <a:solidFill>
              <a:srgbClr val="0078D3"/>
            </a:solidFill>
          </a:ln>
        </p:spPr>
      </p:pic>
      <p:pic>
        <p:nvPicPr>
          <p:cNvPr id="57" name="Picture 56">
            <a:extLst>
              <a:ext uri="{FF2B5EF4-FFF2-40B4-BE49-F238E27FC236}">
                <a16:creationId xmlns:a16="http://schemas.microsoft.com/office/drawing/2014/main" id="{2F4BB475-92AF-4C1E-BB26-F163F6D6287E}"/>
              </a:ext>
            </a:extLst>
          </p:cNvPr>
          <p:cNvPicPr>
            <a:picLocks noChangeAspect="1"/>
          </p:cNvPicPr>
          <p:nvPr/>
        </p:nvPicPr>
        <p:blipFill>
          <a:blip r:embed="rId5"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33667" y="4800325"/>
            <a:ext cx="781357" cy="781357"/>
          </a:xfrm>
          <a:prstGeom prst="rect">
            <a:avLst/>
          </a:prstGeom>
          <a:ln>
            <a:solidFill>
              <a:srgbClr val="0078D3"/>
            </a:solidFill>
          </a:ln>
        </p:spPr>
      </p:pic>
      <p:sp>
        <p:nvSpPr>
          <p:cNvPr id="89" name="Content Placeholder 2">
            <a:extLst>
              <a:ext uri="{FF2B5EF4-FFF2-40B4-BE49-F238E27FC236}">
                <a16:creationId xmlns:a16="http://schemas.microsoft.com/office/drawing/2014/main" id="{47FF64E7-C708-413B-9916-ED9D3D758EEC}"/>
              </a:ext>
            </a:extLst>
          </p:cNvPr>
          <p:cNvSpPr txBox="1">
            <a:spLocks/>
          </p:cNvSpPr>
          <p:nvPr/>
        </p:nvSpPr>
        <p:spPr>
          <a:xfrm>
            <a:off x="4181746" y="1261103"/>
            <a:ext cx="3840170" cy="4921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089">
              <a:buNone/>
            </a:pPr>
            <a:r>
              <a:rPr lang="en-US" sz="3198">
                <a:solidFill>
                  <a:srgbClr val="0078D3"/>
                </a:solidFill>
                <a:latin typeface="Segoe UI"/>
              </a:rPr>
              <a:t>non-relational</a:t>
            </a:r>
          </a:p>
        </p:txBody>
      </p:sp>
      <p:sp>
        <p:nvSpPr>
          <p:cNvPr id="90" name="Content Placeholder 2">
            <a:extLst>
              <a:ext uri="{FF2B5EF4-FFF2-40B4-BE49-F238E27FC236}">
                <a16:creationId xmlns:a16="http://schemas.microsoft.com/office/drawing/2014/main" id="{D56CA6DF-A75E-4668-8F48-77D4F046F4F6}"/>
              </a:ext>
            </a:extLst>
          </p:cNvPr>
          <p:cNvSpPr txBox="1">
            <a:spLocks/>
          </p:cNvSpPr>
          <p:nvPr/>
        </p:nvSpPr>
        <p:spPr>
          <a:xfrm>
            <a:off x="3736551" y="1730863"/>
            <a:ext cx="4711539" cy="9842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089">
              <a:buNone/>
            </a:pPr>
            <a:r>
              <a:rPr lang="en-US" sz="3198" i="1">
                <a:solidFill>
                  <a:srgbClr val="0078D3"/>
                </a:solidFill>
                <a:latin typeface="Segoe UI"/>
              </a:rPr>
              <a:t>and</a:t>
            </a:r>
            <a:br>
              <a:rPr lang="en-US" sz="3198" i="1">
                <a:solidFill>
                  <a:srgbClr val="0078D3"/>
                </a:solidFill>
                <a:latin typeface="Segoe UI"/>
              </a:rPr>
            </a:br>
            <a:r>
              <a:rPr lang="en-US" sz="3198">
                <a:solidFill>
                  <a:srgbClr val="0078D3"/>
                </a:solidFill>
                <a:latin typeface="Segoe UI"/>
              </a:rPr>
              <a:t>horizontally scalable</a:t>
            </a:r>
          </a:p>
        </p:txBody>
      </p:sp>
    </p:spTree>
    <p:extLst>
      <p:ext uri="{BB962C8B-B14F-4D97-AF65-F5344CB8AC3E}">
        <p14:creationId xmlns:p14="http://schemas.microsoft.com/office/powerpoint/2010/main" val="204609937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CF54-09AA-472E-9DCD-F992E81E47D9}"/>
              </a:ext>
            </a:extLst>
          </p:cNvPr>
          <p:cNvSpPr>
            <a:spLocks noGrp="1"/>
          </p:cNvSpPr>
          <p:nvPr>
            <p:ph type="title"/>
          </p:nvPr>
        </p:nvSpPr>
        <p:spPr>
          <a:xfrm>
            <a:off x="591849" y="459136"/>
            <a:ext cx="11011346" cy="553637"/>
          </a:xfrm>
        </p:spPr>
        <p:txBody>
          <a:bodyPr>
            <a:normAutofit fontScale="90000"/>
          </a:bodyPr>
          <a:lstStyle/>
          <a:p>
            <a:r>
              <a:rPr lang="en-US"/>
              <a:t>Choosing a partition key for customers</a:t>
            </a:r>
          </a:p>
        </p:txBody>
      </p:sp>
      <p:sp>
        <p:nvSpPr>
          <p:cNvPr id="4" name="Cylinder 3">
            <a:extLst>
              <a:ext uri="{FF2B5EF4-FFF2-40B4-BE49-F238E27FC236}">
                <a16:creationId xmlns:a16="http://schemas.microsoft.com/office/drawing/2014/main" id="{BE362E45-026D-435D-B483-AB028FAD18F3}"/>
              </a:ext>
            </a:extLst>
          </p:cNvPr>
          <p:cNvSpPr/>
          <p:nvPr/>
        </p:nvSpPr>
        <p:spPr bwMode="auto">
          <a:xfrm>
            <a:off x="1413062" y="2810838"/>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grpSp>
        <p:nvGrpSpPr>
          <p:cNvPr id="54" name="Group 53">
            <a:extLst>
              <a:ext uri="{FF2B5EF4-FFF2-40B4-BE49-F238E27FC236}">
                <a16:creationId xmlns:a16="http://schemas.microsoft.com/office/drawing/2014/main" id="{8F7340E9-CE6F-4ECD-8A7D-647F130EABDE}"/>
              </a:ext>
            </a:extLst>
          </p:cNvPr>
          <p:cNvGrpSpPr/>
          <p:nvPr/>
        </p:nvGrpSpPr>
        <p:grpSpPr>
          <a:xfrm>
            <a:off x="3629095" y="2674530"/>
            <a:ext cx="7986445" cy="2192604"/>
            <a:chOff x="3627487" y="2674039"/>
            <a:chExt cx="7991648" cy="2194032"/>
          </a:xfrm>
        </p:grpSpPr>
        <p:grpSp>
          <p:nvGrpSpPr>
            <p:cNvPr id="3" name="Group 2">
              <a:extLst>
                <a:ext uri="{FF2B5EF4-FFF2-40B4-BE49-F238E27FC236}">
                  <a16:creationId xmlns:a16="http://schemas.microsoft.com/office/drawing/2014/main" id="{EA984299-1184-428F-A979-2FF9CDDA3543}"/>
                </a:ext>
              </a:extLst>
            </p:cNvPr>
            <p:cNvGrpSpPr/>
            <p:nvPr/>
          </p:nvGrpSpPr>
          <p:grpSpPr>
            <a:xfrm>
              <a:off x="3627487" y="2675730"/>
              <a:ext cx="877838" cy="955209"/>
              <a:chOff x="6103987" y="2578566"/>
              <a:chExt cx="877838" cy="955209"/>
            </a:xfrm>
          </p:grpSpPr>
          <p:pic>
            <p:nvPicPr>
              <p:cNvPr id="6" name="Picture 5" descr="A close up of a logo&#10;&#10;Description automatically generated">
                <a:extLst>
                  <a:ext uri="{FF2B5EF4-FFF2-40B4-BE49-F238E27FC236}">
                    <a16:creationId xmlns:a16="http://schemas.microsoft.com/office/drawing/2014/main" id="{381775A0-2520-48E1-B586-6F6F4D17AA66}"/>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11" name="Rectangle: Rounded Corners 10">
                <a:extLst>
                  <a:ext uri="{FF2B5EF4-FFF2-40B4-BE49-F238E27FC236}">
                    <a16:creationId xmlns:a16="http://schemas.microsoft.com/office/drawing/2014/main" id="{6130DA12-1089-4AD4-9A44-D736B126B92B}"/>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E87F7B52-1541-4F4C-9DB6-55E4AD8B10EA}"/>
                </a:ext>
              </a:extLst>
            </p:cNvPr>
            <p:cNvGrpSpPr/>
            <p:nvPr/>
          </p:nvGrpSpPr>
          <p:grpSpPr>
            <a:xfrm>
              <a:off x="5998757" y="2675728"/>
              <a:ext cx="877838" cy="955209"/>
              <a:chOff x="6103987" y="2578566"/>
              <a:chExt cx="877838" cy="955209"/>
            </a:xfrm>
          </p:grpSpPr>
          <p:pic>
            <p:nvPicPr>
              <p:cNvPr id="13" name="Picture 12" descr="A close up of a logo&#10;&#10;Description automatically generated">
                <a:extLst>
                  <a:ext uri="{FF2B5EF4-FFF2-40B4-BE49-F238E27FC236}">
                    <a16:creationId xmlns:a16="http://schemas.microsoft.com/office/drawing/2014/main" id="{A67730F5-F95F-4702-BF68-FB2F4A5022DB}"/>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14" name="Rectangle: Rounded Corners 13">
                <a:extLst>
                  <a:ext uri="{FF2B5EF4-FFF2-40B4-BE49-F238E27FC236}">
                    <a16:creationId xmlns:a16="http://schemas.microsoft.com/office/drawing/2014/main" id="{A8A27101-4FBD-46C3-B423-886A003B06EB}"/>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14561A90-15B8-450A-AD04-09DF62CD8BE1}"/>
                </a:ext>
              </a:extLst>
            </p:cNvPr>
            <p:cNvGrpSpPr/>
            <p:nvPr/>
          </p:nvGrpSpPr>
          <p:grpSpPr>
            <a:xfrm>
              <a:off x="4813122" y="2675729"/>
              <a:ext cx="877838" cy="955209"/>
              <a:chOff x="6103987" y="2578566"/>
              <a:chExt cx="877838" cy="955209"/>
            </a:xfrm>
          </p:grpSpPr>
          <p:pic>
            <p:nvPicPr>
              <p:cNvPr id="16" name="Picture 15" descr="A close up of a logo&#10;&#10;Description automatically generated">
                <a:extLst>
                  <a:ext uri="{FF2B5EF4-FFF2-40B4-BE49-F238E27FC236}">
                    <a16:creationId xmlns:a16="http://schemas.microsoft.com/office/drawing/2014/main" id="{D7FCB79B-49A5-4565-86E4-86F660A836A5}"/>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17" name="Rectangle: Rounded Corners 16">
                <a:extLst>
                  <a:ext uri="{FF2B5EF4-FFF2-40B4-BE49-F238E27FC236}">
                    <a16:creationId xmlns:a16="http://schemas.microsoft.com/office/drawing/2014/main" id="{58FBDC81-AC1C-4C60-B3A7-B20B320B9378}"/>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B1EE5D9A-77AB-4703-AC2A-98FFD81365CB}"/>
                </a:ext>
              </a:extLst>
            </p:cNvPr>
            <p:cNvGrpSpPr/>
            <p:nvPr/>
          </p:nvGrpSpPr>
          <p:grpSpPr>
            <a:xfrm>
              <a:off x="10741297" y="2674039"/>
              <a:ext cx="877838" cy="955209"/>
              <a:chOff x="6103987" y="2578566"/>
              <a:chExt cx="877838" cy="955209"/>
            </a:xfrm>
          </p:grpSpPr>
          <p:pic>
            <p:nvPicPr>
              <p:cNvPr id="22" name="Picture 21" descr="A close up of a logo&#10;&#10;Description automatically generated">
                <a:extLst>
                  <a:ext uri="{FF2B5EF4-FFF2-40B4-BE49-F238E27FC236}">
                    <a16:creationId xmlns:a16="http://schemas.microsoft.com/office/drawing/2014/main" id="{60F50705-8F1E-4B3A-82F4-B62B102B53D2}"/>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23" name="Rectangle: Rounded Corners 22">
                <a:extLst>
                  <a:ext uri="{FF2B5EF4-FFF2-40B4-BE49-F238E27FC236}">
                    <a16:creationId xmlns:a16="http://schemas.microsoft.com/office/drawing/2014/main" id="{B24F93FD-AD1E-4B88-869B-036D2D1A8C54}"/>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2B01CF7-C900-4232-A94F-5B462F78F1C4}"/>
                </a:ext>
              </a:extLst>
            </p:cNvPr>
            <p:cNvGrpSpPr/>
            <p:nvPr/>
          </p:nvGrpSpPr>
          <p:grpSpPr>
            <a:xfrm>
              <a:off x="9555662" y="2675953"/>
              <a:ext cx="877838" cy="955209"/>
              <a:chOff x="6103987" y="2578566"/>
              <a:chExt cx="877838" cy="955209"/>
            </a:xfrm>
          </p:grpSpPr>
          <p:pic>
            <p:nvPicPr>
              <p:cNvPr id="25" name="Picture 24" descr="A close up of a logo&#10;&#10;Description automatically generated">
                <a:extLst>
                  <a:ext uri="{FF2B5EF4-FFF2-40B4-BE49-F238E27FC236}">
                    <a16:creationId xmlns:a16="http://schemas.microsoft.com/office/drawing/2014/main" id="{C753BDB1-1C39-4A04-B69F-1FD8E9C4CF04}"/>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26" name="Rectangle: Rounded Corners 25">
                <a:extLst>
                  <a:ext uri="{FF2B5EF4-FFF2-40B4-BE49-F238E27FC236}">
                    <a16:creationId xmlns:a16="http://schemas.microsoft.com/office/drawing/2014/main" id="{AEDB31DF-9064-424A-8E56-7417886357BE}"/>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34E1559-B027-4AE8-AB9B-689D59082171}"/>
                </a:ext>
              </a:extLst>
            </p:cNvPr>
            <p:cNvGrpSpPr/>
            <p:nvPr/>
          </p:nvGrpSpPr>
          <p:grpSpPr>
            <a:xfrm>
              <a:off x="8370027" y="2674039"/>
              <a:ext cx="877838" cy="955209"/>
              <a:chOff x="6103987" y="2578566"/>
              <a:chExt cx="877838" cy="955209"/>
            </a:xfrm>
          </p:grpSpPr>
          <p:pic>
            <p:nvPicPr>
              <p:cNvPr id="28" name="Picture 27" descr="A close up of a logo&#10;&#10;Description automatically generated">
                <a:extLst>
                  <a:ext uri="{FF2B5EF4-FFF2-40B4-BE49-F238E27FC236}">
                    <a16:creationId xmlns:a16="http://schemas.microsoft.com/office/drawing/2014/main" id="{0FF7B5E8-ED6F-4E15-8629-0A9862890CCB}"/>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29" name="Rectangle: Rounded Corners 28">
                <a:extLst>
                  <a:ext uri="{FF2B5EF4-FFF2-40B4-BE49-F238E27FC236}">
                    <a16:creationId xmlns:a16="http://schemas.microsoft.com/office/drawing/2014/main" id="{59FC93ED-C546-4893-8EB1-FD42FE902CC9}"/>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688E51B0-C06A-4D1E-A06B-7328E28F9D47}"/>
                </a:ext>
              </a:extLst>
            </p:cNvPr>
            <p:cNvGrpSpPr/>
            <p:nvPr/>
          </p:nvGrpSpPr>
          <p:grpSpPr>
            <a:xfrm>
              <a:off x="7184392" y="2675727"/>
              <a:ext cx="877838" cy="955209"/>
              <a:chOff x="6103987" y="2578566"/>
              <a:chExt cx="877838" cy="955209"/>
            </a:xfrm>
          </p:grpSpPr>
          <p:pic>
            <p:nvPicPr>
              <p:cNvPr id="31" name="Picture 30" descr="A close up of a logo&#10;&#10;Description automatically generated">
                <a:extLst>
                  <a:ext uri="{FF2B5EF4-FFF2-40B4-BE49-F238E27FC236}">
                    <a16:creationId xmlns:a16="http://schemas.microsoft.com/office/drawing/2014/main" id="{C04A770F-0B85-4635-8983-38299D33F556}"/>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32" name="Rectangle: Rounded Corners 31">
                <a:extLst>
                  <a:ext uri="{FF2B5EF4-FFF2-40B4-BE49-F238E27FC236}">
                    <a16:creationId xmlns:a16="http://schemas.microsoft.com/office/drawing/2014/main" id="{58B25565-5622-4F7D-A130-63DFB88A31A3}"/>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9CFDBBCE-7159-40B3-9302-E151FA309C98}"/>
                </a:ext>
              </a:extLst>
            </p:cNvPr>
            <p:cNvGrpSpPr/>
            <p:nvPr/>
          </p:nvGrpSpPr>
          <p:grpSpPr>
            <a:xfrm>
              <a:off x="3627487" y="3912639"/>
              <a:ext cx="877838" cy="955209"/>
              <a:chOff x="6103987" y="2578566"/>
              <a:chExt cx="877838" cy="955209"/>
            </a:xfrm>
          </p:grpSpPr>
          <p:pic>
            <p:nvPicPr>
              <p:cNvPr id="34" name="Picture 33" descr="A close up of a logo&#10;&#10;Description automatically generated">
                <a:extLst>
                  <a:ext uri="{FF2B5EF4-FFF2-40B4-BE49-F238E27FC236}">
                    <a16:creationId xmlns:a16="http://schemas.microsoft.com/office/drawing/2014/main" id="{649DAE91-D358-40CA-8DD1-3A267ED37EB6}"/>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35" name="Rectangle: Rounded Corners 34">
                <a:extLst>
                  <a:ext uri="{FF2B5EF4-FFF2-40B4-BE49-F238E27FC236}">
                    <a16:creationId xmlns:a16="http://schemas.microsoft.com/office/drawing/2014/main" id="{88C92E65-A973-4E68-8B78-C8F6F2187CC5}"/>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64DF916-2392-48C3-B3AA-DFA72E553D2B}"/>
                </a:ext>
              </a:extLst>
            </p:cNvPr>
            <p:cNvGrpSpPr/>
            <p:nvPr/>
          </p:nvGrpSpPr>
          <p:grpSpPr>
            <a:xfrm>
              <a:off x="5998757" y="3912637"/>
              <a:ext cx="877838" cy="955209"/>
              <a:chOff x="6103987" y="2578566"/>
              <a:chExt cx="877838" cy="955209"/>
            </a:xfrm>
          </p:grpSpPr>
          <p:pic>
            <p:nvPicPr>
              <p:cNvPr id="37" name="Picture 36" descr="A close up of a logo&#10;&#10;Description automatically generated">
                <a:extLst>
                  <a:ext uri="{FF2B5EF4-FFF2-40B4-BE49-F238E27FC236}">
                    <a16:creationId xmlns:a16="http://schemas.microsoft.com/office/drawing/2014/main" id="{5BE9E0AE-F07E-46EC-A22B-6916594A8EB8}"/>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38" name="Rectangle: Rounded Corners 37">
                <a:extLst>
                  <a:ext uri="{FF2B5EF4-FFF2-40B4-BE49-F238E27FC236}">
                    <a16:creationId xmlns:a16="http://schemas.microsoft.com/office/drawing/2014/main" id="{47FF0780-A96E-4EEF-B891-A5E2A41CCFBF}"/>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BB530E76-970C-4E7E-A266-6C346776FC03}"/>
                </a:ext>
              </a:extLst>
            </p:cNvPr>
            <p:cNvGrpSpPr/>
            <p:nvPr/>
          </p:nvGrpSpPr>
          <p:grpSpPr>
            <a:xfrm>
              <a:off x="4813122" y="3912638"/>
              <a:ext cx="877838" cy="955209"/>
              <a:chOff x="6103987" y="2578566"/>
              <a:chExt cx="877838" cy="955209"/>
            </a:xfrm>
          </p:grpSpPr>
          <p:pic>
            <p:nvPicPr>
              <p:cNvPr id="40" name="Picture 39" descr="A close up of a logo&#10;&#10;Description automatically generated">
                <a:extLst>
                  <a:ext uri="{FF2B5EF4-FFF2-40B4-BE49-F238E27FC236}">
                    <a16:creationId xmlns:a16="http://schemas.microsoft.com/office/drawing/2014/main" id="{E41DB7D2-B9CC-4D19-B141-68E88A7C9AD8}"/>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41" name="Rectangle: Rounded Corners 40">
                <a:extLst>
                  <a:ext uri="{FF2B5EF4-FFF2-40B4-BE49-F238E27FC236}">
                    <a16:creationId xmlns:a16="http://schemas.microsoft.com/office/drawing/2014/main" id="{0C524AE4-084E-4B27-91F7-8ED72AE6B50B}"/>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D3D12F6-37BC-4E5B-8BC6-8C2839877001}"/>
                </a:ext>
              </a:extLst>
            </p:cNvPr>
            <p:cNvGrpSpPr/>
            <p:nvPr/>
          </p:nvGrpSpPr>
          <p:grpSpPr>
            <a:xfrm>
              <a:off x="10741297" y="3910948"/>
              <a:ext cx="877838" cy="955209"/>
              <a:chOff x="6103987" y="2578566"/>
              <a:chExt cx="877838" cy="955209"/>
            </a:xfrm>
          </p:grpSpPr>
          <p:pic>
            <p:nvPicPr>
              <p:cNvPr id="43" name="Picture 42" descr="A close up of a logo&#10;&#10;Description automatically generated">
                <a:extLst>
                  <a:ext uri="{FF2B5EF4-FFF2-40B4-BE49-F238E27FC236}">
                    <a16:creationId xmlns:a16="http://schemas.microsoft.com/office/drawing/2014/main" id="{288A1BE8-E3EE-470F-B8E5-D7A845554F55}"/>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44" name="Rectangle: Rounded Corners 43">
                <a:extLst>
                  <a:ext uri="{FF2B5EF4-FFF2-40B4-BE49-F238E27FC236}">
                    <a16:creationId xmlns:a16="http://schemas.microsoft.com/office/drawing/2014/main" id="{A4F270DB-3C75-4F62-963F-C04E9808268A}"/>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6E1C2DB4-AE23-4786-8D75-DF3F5A062968}"/>
                </a:ext>
              </a:extLst>
            </p:cNvPr>
            <p:cNvGrpSpPr/>
            <p:nvPr/>
          </p:nvGrpSpPr>
          <p:grpSpPr>
            <a:xfrm>
              <a:off x="9555662" y="3912862"/>
              <a:ext cx="877838" cy="955209"/>
              <a:chOff x="6103987" y="2578566"/>
              <a:chExt cx="877838" cy="955209"/>
            </a:xfrm>
          </p:grpSpPr>
          <p:pic>
            <p:nvPicPr>
              <p:cNvPr id="46" name="Picture 45" descr="A close up of a logo&#10;&#10;Description automatically generated">
                <a:extLst>
                  <a:ext uri="{FF2B5EF4-FFF2-40B4-BE49-F238E27FC236}">
                    <a16:creationId xmlns:a16="http://schemas.microsoft.com/office/drawing/2014/main" id="{BEAEA023-F17B-42F0-B432-1C83A0D6C8DA}"/>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47" name="Rectangle: Rounded Corners 46">
                <a:extLst>
                  <a:ext uri="{FF2B5EF4-FFF2-40B4-BE49-F238E27FC236}">
                    <a16:creationId xmlns:a16="http://schemas.microsoft.com/office/drawing/2014/main" id="{1C206825-AB78-4681-B255-53685C4B54BB}"/>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DBFF2E04-127D-48C9-8CA0-F8F3C28682CC}"/>
                </a:ext>
              </a:extLst>
            </p:cNvPr>
            <p:cNvGrpSpPr/>
            <p:nvPr/>
          </p:nvGrpSpPr>
          <p:grpSpPr>
            <a:xfrm>
              <a:off x="8370027" y="3910948"/>
              <a:ext cx="877838" cy="955209"/>
              <a:chOff x="6103987" y="2578566"/>
              <a:chExt cx="877838" cy="955209"/>
            </a:xfrm>
          </p:grpSpPr>
          <p:pic>
            <p:nvPicPr>
              <p:cNvPr id="49" name="Picture 48" descr="A close up of a logo&#10;&#10;Description automatically generated">
                <a:extLst>
                  <a:ext uri="{FF2B5EF4-FFF2-40B4-BE49-F238E27FC236}">
                    <a16:creationId xmlns:a16="http://schemas.microsoft.com/office/drawing/2014/main" id="{D4526CC1-79BB-4988-B98B-9B4082774FC2}"/>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50" name="Rectangle: Rounded Corners 49">
                <a:extLst>
                  <a:ext uri="{FF2B5EF4-FFF2-40B4-BE49-F238E27FC236}">
                    <a16:creationId xmlns:a16="http://schemas.microsoft.com/office/drawing/2014/main" id="{B07073F7-6205-4B38-833A-8C8C7B9CD4A8}"/>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32768347-527B-4916-91ED-BDEC77212755}"/>
                </a:ext>
              </a:extLst>
            </p:cNvPr>
            <p:cNvGrpSpPr/>
            <p:nvPr/>
          </p:nvGrpSpPr>
          <p:grpSpPr>
            <a:xfrm>
              <a:off x="7184392" y="3912636"/>
              <a:ext cx="877838" cy="955209"/>
              <a:chOff x="6103987" y="2578566"/>
              <a:chExt cx="877838" cy="955209"/>
            </a:xfrm>
          </p:grpSpPr>
          <p:pic>
            <p:nvPicPr>
              <p:cNvPr id="52" name="Picture 51" descr="A close up of a logo&#10;&#10;Description automatically generated">
                <a:extLst>
                  <a:ext uri="{FF2B5EF4-FFF2-40B4-BE49-F238E27FC236}">
                    <a16:creationId xmlns:a16="http://schemas.microsoft.com/office/drawing/2014/main" id="{1DFEDE50-8BFA-469F-8403-1CD0A9F32EB9}"/>
                  </a:ext>
                </a:extLst>
              </p:cNvPr>
              <p:cNvPicPr>
                <a:picLocks noChangeAspect="1"/>
              </p:cNvPicPr>
              <p:nvPr/>
            </p:nvPicPr>
            <p:blipFill>
              <a:blip r:embed="rId3">
                <a:duotone>
                  <a:schemeClr val="accent2">
                    <a:shade val="45000"/>
                    <a:satMod val="135000"/>
                  </a:schemeClr>
                  <a:prstClr val="white"/>
                </a:duotone>
              </a:blip>
              <a:stretch>
                <a:fillRect/>
              </a:stretch>
            </p:blipFill>
            <p:spPr>
              <a:xfrm>
                <a:off x="6244801" y="2755530"/>
                <a:ext cx="609894" cy="609894"/>
              </a:xfrm>
              <a:prstGeom prst="rect">
                <a:avLst/>
              </a:prstGeom>
              <a:ln>
                <a:solidFill>
                  <a:srgbClr val="0078D3"/>
                </a:solidFill>
              </a:ln>
            </p:spPr>
          </p:pic>
          <p:sp>
            <p:nvSpPr>
              <p:cNvPr id="53" name="Rectangle: Rounded Corners 52">
                <a:extLst>
                  <a:ext uri="{FF2B5EF4-FFF2-40B4-BE49-F238E27FC236}">
                    <a16:creationId xmlns:a16="http://schemas.microsoft.com/office/drawing/2014/main" id="{DB7063F3-7037-43EF-AB77-907E2F77E289}"/>
                  </a:ext>
                </a:extLst>
              </p:cNvPr>
              <p:cNvSpPr/>
              <p:nvPr/>
            </p:nvSpPr>
            <p:spPr bwMode="auto">
              <a:xfrm>
                <a:off x="6103987" y="2578566"/>
                <a:ext cx="877838" cy="955209"/>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2457021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Next: products</a:t>
            </a:r>
          </a:p>
        </p:txBody>
      </p:sp>
      <p:pic>
        <p:nvPicPr>
          <p:cNvPr id="5" name="Picture 4" descr="A screenshot of a cell phone&#10;&#10;Description automatically generated">
            <a:extLst>
              <a:ext uri="{FF2B5EF4-FFF2-40B4-BE49-F238E27FC236}">
                <a16:creationId xmlns:a16="http://schemas.microsoft.com/office/drawing/2014/main" id="{F7E67659-6C1F-4D7B-8B9C-FB3411069D1E}"/>
              </a:ext>
            </a:extLst>
          </p:cNvPr>
          <p:cNvPicPr>
            <a:picLocks noChangeAspect="1"/>
          </p:cNvPicPr>
          <p:nvPr/>
        </p:nvPicPr>
        <p:blipFill>
          <a:blip r:embed="rId3"/>
          <a:stretch>
            <a:fillRect/>
          </a:stretch>
        </p:blipFill>
        <p:spPr>
          <a:xfrm>
            <a:off x="3247905" y="1012773"/>
            <a:ext cx="5696190" cy="587129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8FE5856-7448-44E2-B766-D20412DAC2DF}"/>
              </a:ext>
            </a:extLst>
          </p:cNvPr>
          <p:cNvPicPr>
            <a:picLocks noChangeAspect="1"/>
          </p:cNvPicPr>
          <p:nvPr/>
        </p:nvPicPr>
        <p:blipFill>
          <a:blip r:embed="rId4"/>
          <a:stretch>
            <a:fillRect/>
          </a:stretch>
        </p:blipFill>
        <p:spPr>
          <a:xfrm>
            <a:off x="3874548" y="3456757"/>
            <a:ext cx="1074121" cy="680392"/>
          </a:xfrm>
          <a:prstGeom prst="rect">
            <a:avLst/>
          </a:prstGeom>
        </p:spPr>
      </p:pic>
    </p:spTree>
    <p:extLst>
      <p:ext uri="{BB962C8B-B14F-4D97-AF65-F5344CB8AC3E}">
        <p14:creationId xmlns:p14="http://schemas.microsoft.com/office/powerpoint/2010/main" val="914277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category</a:t>
            </a:r>
          </a:p>
        </p:txBody>
      </p:sp>
      <p:sp>
        <p:nvSpPr>
          <p:cNvPr id="6" name="Rectangle: Folded Corner 5">
            <a:extLst>
              <a:ext uri="{FF2B5EF4-FFF2-40B4-BE49-F238E27FC236}">
                <a16:creationId xmlns:a16="http://schemas.microsoft.com/office/drawing/2014/main" id="{7B96D8AA-A252-4E75-86E7-90D0623BB9E5}"/>
              </a:ext>
            </a:extLst>
          </p:cNvPr>
          <p:cNvSpPr/>
          <p:nvPr/>
        </p:nvSpPr>
        <p:spPr bwMode="auto">
          <a:xfrm>
            <a:off x="4686063" y="3336945"/>
            <a:ext cx="2210756" cy="109703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"CategoryId":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"CategoryName":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pic>
        <p:nvPicPr>
          <p:cNvPr id="5" name="Picture 4" descr="A screenshot of a cell phone&#10;&#10;Description automatically generated">
            <a:extLst>
              <a:ext uri="{FF2B5EF4-FFF2-40B4-BE49-F238E27FC236}">
                <a16:creationId xmlns:a16="http://schemas.microsoft.com/office/drawing/2014/main" id="{B81CE23E-BD9B-44D1-994F-1C2E9F216BD6}"/>
              </a:ext>
            </a:extLst>
          </p:cNvPr>
          <p:cNvPicPr>
            <a:picLocks noChangeAspect="1"/>
          </p:cNvPicPr>
          <p:nvPr/>
        </p:nvPicPr>
        <p:blipFill>
          <a:blip r:embed="rId3"/>
          <a:stretch>
            <a:fillRect/>
          </a:stretch>
        </p:blipFill>
        <p:spPr>
          <a:xfrm>
            <a:off x="4942150" y="2337151"/>
            <a:ext cx="1074121" cy="680392"/>
          </a:xfrm>
          <a:prstGeom prst="rect">
            <a:avLst/>
          </a:prstGeom>
        </p:spPr>
      </p:pic>
    </p:spTree>
    <p:extLst>
      <p:ext uri="{BB962C8B-B14F-4D97-AF65-F5344CB8AC3E}">
        <p14:creationId xmlns:p14="http://schemas.microsoft.com/office/powerpoint/2010/main" val="5722042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category</a:t>
            </a:r>
          </a:p>
        </p:txBody>
      </p:sp>
      <p:sp>
        <p:nvSpPr>
          <p:cNvPr id="5" name="Cylinder 4">
            <a:extLst>
              <a:ext uri="{FF2B5EF4-FFF2-40B4-BE49-F238E27FC236}">
                <a16:creationId xmlns:a16="http://schemas.microsoft.com/office/drawing/2014/main" id="{BE5C1CA5-0525-4909-B80E-98B525513E00}"/>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productCategory</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cxnSp>
        <p:nvCxnSpPr>
          <p:cNvPr id="7" name="Connector: Elbow 6">
            <a:extLst>
              <a:ext uri="{FF2B5EF4-FFF2-40B4-BE49-F238E27FC236}">
                <a16:creationId xmlns:a16="http://schemas.microsoft.com/office/drawing/2014/main" id="{1E566CB8-7738-4C49-830D-A34EF47AB9F3}"/>
              </a:ext>
            </a:extLst>
          </p:cNvPr>
          <p:cNvCxnSpPr>
            <a:cxnSpLocks/>
            <a:stCxn id="5" idx="4"/>
          </p:cNvCxnSpPr>
          <p:nvPr/>
        </p:nvCxnSpPr>
        <p:spPr>
          <a:xfrm>
            <a:off x="4807465" y="2810840"/>
            <a:ext cx="2301496" cy="1178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Folded Corner 2">
            <a:extLst>
              <a:ext uri="{FF2B5EF4-FFF2-40B4-BE49-F238E27FC236}">
                <a16:creationId xmlns:a16="http://schemas.microsoft.com/office/drawing/2014/main" id="{89F1BE2E-F5D1-C801-D090-15E8584FF40B}"/>
              </a:ext>
            </a:extLst>
          </p:cNvPr>
          <p:cNvSpPr/>
          <p:nvPr/>
        </p:nvSpPr>
        <p:spPr bwMode="auto">
          <a:xfrm>
            <a:off x="7108961" y="2380196"/>
            <a:ext cx="2210756" cy="109703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"CategoryId":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"CategoryName":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26705356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category</a:t>
            </a:r>
          </a:p>
        </p:txBody>
      </p:sp>
      <p:sp>
        <p:nvSpPr>
          <p:cNvPr id="5" name="Cylinder 4">
            <a:extLst>
              <a:ext uri="{FF2B5EF4-FFF2-40B4-BE49-F238E27FC236}">
                <a16:creationId xmlns:a16="http://schemas.microsoft.com/office/drawing/2014/main" id="{BE5C1CA5-0525-4909-B80E-98B525513E00}"/>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productCategory</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sp>
        <p:nvSpPr>
          <p:cNvPr id="6" name="Content Placeholder 2">
            <a:extLst>
              <a:ext uri="{FF2B5EF4-FFF2-40B4-BE49-F238E27FC236}">
                <a16:creationId xmlns:a16="http://schemas.microsoft.com/office/drawing/2014/main" id="{4FC77569-0273-4B5D-89E5-9751DDBAFAE9}"/>
              </a:ext>
            </a:extLst>
          </p:cNvPr>
          <p:cNvSpPr txBox="1">
            <a:spLocks/>
          </p:cNvSpPr>
          <p:nvPr/>
        </p:nvSpPr>
        <p:spPr>
          <a:xfrm>
            <a:off x="6089166" y="2192677"/>
            <a:ext cx="5208370" cy="16727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product category</a:t>
            </a:r>
          </a:p>
          <a:p>
            <a:pPr marL="228440" indent="-228440" defTabSz="932089"/>
            <a:r>
              <a:rPr lang="en-US" sz="2798">
                <a:gradFill>
                  <a:gsLst>
                    <a:gs pos="1250">
                      <a:srgbClr val="000000"/>
                    </a:gs>
                    <a:gs pos="100000">
                      <a:srgbClr val="000000"/>
                    </a:gs>
                  </a:gsLst>
                  <a:lin ang="5400000" scaled="0"/>
                </a:gradFill>
                <a:latin typeface="Segoe UI"/>
              </a:rPr>
              <a:t>Edit a product category</a:t>
            </a:r>
          </a:p>
          <a:p>
            <a:pPr marL="228440" indent="-228440" defTabSz="932089"/>
            <a:r>
              <a:rPr lang="en-US" sz="2798">
                <a:gradFill>
                  <a:gsLst>
                    <a:gs pos="1250">
                      <a:srgbClr val="000000"/>
                    </a:gs>
                    <a:gs pos="100000">
                      <a:srgbClr val="000000"/>
                    </a:gs>
                  </a:gsLst>
                  <a:lin ang="5400000" scaled="0"/>
                </a:gradFill>
                <a:latin typeface="Segoe UI"/>
              </a:rPr>
              <a:t>List all product categories</a:t>
            </a:r>
          </a:p>
        </p:txBody>
      </p:sp>
      <p:grpSp>
        <p:nvGrpSpPr>
          <p:cNvPr id="59" name="Group 58">
            <a:extLst>
              <a:ext uri="{FF2B5EF4-FFF2-40B4-BE49-F238E27FC236}">
                <a16:creationId xmlns:a16="http://schemas.microsoft.com/office/drawing/2014/main" id="{A5CE79AD-2B61-474B-B6F5-5F29842BD592}"/>
              </a:ext>
            </a:extLst>
          </p:cNvPr>
          <p:cNvGrpSpPr/>
          <p:nvPr/>
        </p:nvGrpSpPr>
        <p:grpSpPr>
          <a:xfrm>
            <a:off x="2339955" y="5248547"/>
            <a:ext cx="7512090" cy="887973"/>
            <a:chOff x="2337508" y="5249731"/>
            <a:chExt cx="7516984" cy="888551"/>
          </a:xfrm>
        </p:grpSpPr>
        <p:pic>
          <p:nvPicPr>
            <p:cNvPr id="9" name="Picture 8" descr="A close up of a logo&#10;&#10;Description automatically generated">
              <a:extLst>
                <a:ext uri="{FF2B5EF4-FFF2-40B4-BE49-F238E27FC236}">
                  <a16:creationId xmlns:a16="http://schemas.microsoft.com/office/drawing/2014/main" id="{25BC2BB7-0940-4FB4-9FE6-FF24D9596DD1}"/>
                </a:ext>
              </a:extLst>
            </p:cNvPr>
            <p:cNvPicPr>
              <a:picLocks noChangeAspect="1"/>
            </p:cNvPicPr>
            <p:nvPr/>
          </p:nvPicPr>
          <p:blipFill>
            <a:blip r:embed="rId3">
              <a:duotone>
                <a:schemeClr val="accent2">
                  <a:shade val="45000"/>
                  <a:satMod val="135000"/>
                </a:schemeClr>
                <a:prstClr val="white"/>
              </a:duotone>
            </a:blip>
            <a:stretch>
              <a:fillRect/>
            </a:stretch>
          </p:blipFill>
          <p:spPr>
            <a:xfrm>
              <a:off x="3055943" y="5392488"/>
              <a:ext cx="609894" cy="609894"/>
            </a:xfrm>
            <a:prstGeom prst="rect">
              <a:avLst/>
            </a:prstGeom>
            <a:ln>
              <a:solidFill>
                <a:srgbClr val="0078D3"/>
              </a:solidFill>
            </a:ln>
          </p:spPr>
        </p:pic>
        <p:pic>
          <p:nvPicPr>
            <p:cNvPr id="10" name="Picture 9" descr="A close up of a logo&#10;&#10;Description automatically generated">
              <a:extLst>
                <a:ext uri="{FF2B5EF4-FFF2-40B4-BE49-F238E27FC236}">
                  <a16:creationId xmlns:a16="http://schemas.microsoft.com/office/drawing/2014/main" id="{CCA21F80-5A6A-4181-89BB-A176698BAC74}"/>
                </a:ext>
              </a:extLst>
            </p:cNvPr>
            <p:cNvPicPr>
              <a:picLocks noChangeAspect="1"/>
            </p:cNvPicPr>
            <p:nvPr/>
          </p:nvPicPr>
          <p:blipFill>
            <a:blip r:embed="rId3">
              <a:duotone>
                <a:schemeClr val="accent2">
                  <a:shade val="45000"/>
                  <a:satMod val="135000"/>
                </a:schemeClr>
                <a:prstClr val="white"/>
              </a:duotone>
            </a:blip>
            <a:stretch>
              <a:fillRect/>
            </a:stretch>
          </p:blipFill>
          <p:spPr>
            <a:xfrm>
              <a:off x="2450152" y="5392488"/>
              <a:ext cx="609894" cy="609894"/>
            </a:xfrm>
            <a:prstGeom prst="rect">
              <a:avLst/>
            </a:prstGeom>
            <a:ln>
              <a:solidFill>
                <a:srgbClr val="0078D3"/>
              </a:solidFill>
            </a:ln>
          </p:spPr>
        </p:pic>
        <p:sp>
          <p:nvSpPr>
            <p:cNvPr id="12" name="Rectangle: Rounded Corners 11">
              <a:extLst>
                <a:ext uri="{FF2B5EF4-FFF2-40B4-BE49-F238E27FC236}">
                  <a16:creationId xmlns:a16="http://schemas.microsoft.com/office/drawing/2014/main" id="{B70842C8-1B05-4D77-9C7F-867505571A9B}"/>
                </a:ext>
              </a:extLst>
            </p:cNvPr>
            <p:cNvSpPr/>
            <p:nvPr/>
          </p:nvSpPr>
          <p:spPr bwMode="auto">
            <a:xfrm>
              <a:off x="2337508" y="5249731"/>
              <a:ext cx="7516984" cy="888551"/>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descr="A close up of a logo&#10;&#10;Description automatically generated">
              <a:extLst>
                <a:ext uri="{FF2B5EF4-FFF2-40B4-BE49-F238E27FC236}">
                  <a16:creationId xmlns:a16="http://schemas.microsoft.com/office/drawing/2014/main" id="{D67411DB-81BD-42DE-90D7-CD408755ED3D}"/>
                </a:ext>
              </a:extLst>
            </p:cNvPr>
            <p:cNvPicPr>
              <a:picLocks noChangeAspect="1"/>
            </p:cNvPicPr>
            <p:nvPr/>
          </p:nvPicPr>
          <p:blipFill>
            <a:blip r:embed="rId3">
              <a:duotone>
                <a:schemeClr val="accent2">
                  <a:shade val="45000"/>
                  <a:satMod val="135000"/>
                </a:schemeClr>
                <a:prstClr val="white"/>
              </a:duotone>
            </a:blip>
            <a:stretch>
              <a:fillRect/>
            </a:stretch>
          </p:blipFill>
          <p:spPr>
            <a:xfrm>
              <a:off x="4271628" y="5392488"/>
              <a:ext cx="609894" cy="609894"/>
            </a:xfrm>
            <a:prstGeom prst="rect">
              <a:avLst/>
            </a:prstGeom>
            <a:ln>
              <a:solidFill>
                <a:srgbClr val="0078D3"/>
              </a:solidFill>
            </a:ln>
          </p:spPr>
        </p:pic>
        <p:pic>
          <p:nvPicPr>
            <p:cNvPr id="15" name="Picture 14" descr="A close up of a logo&#10;&#10;Description automatically generated">
              <a:extLst>
                <a:ext uri="{FF2B5EF4-FFF2-40B4-BE49-F238E27FC236}">
                  <a16:creationId xmlns:a16="http://schemas.microsoft.com/office/drawing/2014/main" id="{79B68001-7265-4526-AC09-4CB8CD61DE31}"/>
                </a:ext>
              </a:extLst>
            </p:cNvPr>
            <p:cNvPicPr>
              <a:picLocks noChangeAspect="1"/>
            </p:cNvPicPr>
            <p:nvPr/>
          </p:nvPicPr>
          <p:blipFill>
            <a:blip r:embed="rId3">
              <a:duotone>
                <a:schemeClr val="accent2">
                  <a:shade val="45000"/>
                  <a:satMod val="135000"/>
                </a:schemeClr>
                <a:prstClr val="white"/>
              </a:duotone>
            </a:blip>
            <a:stretch>
              <a:fillRect/>
            </a:stretch>
          </p:blipFill>
          <p:spPr>
            <a:xfrm>
              <a:off x="3665837" y="5392488"/>
              <a:ext cx="609894" cy="609894"/>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C584ECF8-C710-4CF4-97CA-E204F699AD34}"/>
                </a:ext>
              </a:extLst>
            </p:cNvPr>
            <p:cNvPicPr>
              <a:picLocks noChangeAspect="1"/>
            </p:cNvPicPr>
            <p:nvPr/>
          </p:nvPicPr>
          <p:blipFill>
            <a:blip r:embed="rId3">
              <a:duotone>
                <a:schemeClr val="accent2">
                  <a:shade val="45000"/>
                  <a:satMod val="135000"/>
                </a:schemeClr>
                <a:prstClr val="white"/>
              </a:duotone>
            </a:blip>
            <a:stretch>
              <a:fillRect/>
            </a:stretch>
          </p:blipFill>
          <p:spPr>
            <a:xfrm>
              <a:off x="5484631" y="5404102"/>
              <a:ext cx="609894" cy="609894"/>
            </a:xfrm>
            <a:prstGeom prst="rect">
              <a:avLst/>
            </a:prstGeom>
            <a:ln>
              <a:solidFill>
                <a:srgbClr val="0078D3"/>
              </a:solidFill>
            </a:ln>
          </p:spPr>
        </p:pic>
        <p:pic>
          <p:nvPicPr>
            <p:cNvPr id="19" name="Picture 18" descr="A close up of a logo&#10;&#10;Description automatically generated">
              <a:extLst>
                <a:ext uri="{FF2B5EF4-FFF2-40B4-BE49-F238E27FC236}">
                  <a16:creationId xmlns:a16="http://schemas.microsoft.com/office/drawing/2014/main" id="{D265000E-E7E0-408E-B30B-373DF50D4402}"/>
                </a:ext>
              </a:extLst>
            </p:cNvPr>
            <p:cNvPicPr>
              <a:picLocks noChangeAspect="1"/>
            </p:cNvPicPr>
            <p:nvPr/>
          </p:nvPicPr>
          <p:blipFill>
            <a:blip r:embed="rId3">
              <a:duotone>
                <a:schemeClr val="accent2">
                  <a:shade val="45000"/>
                  <a:satMod val="135000"/>
                </a:schemeClr>
                <a:prstClr val="white"/>
              </a:duotone>
            </a:blip>
            <a:stretch>
              <a:fillRect/>
            </a:stretch>
          </p:blipFill>
          <p:spPr>
            <a:xfrm>
              <a:off x="4878840" y="5404102"/>
              <a:ext cx="609894" cy="609894"/>
            </a:xfrm>
            <a:prstGeom prst="rect">
              <a:avLst/>
            </a:prstGeom>
            <a:ln>
              <a:solidFill>
                <a:srgbClr val="0078D3"/>
              </a:solidFill>
            </a:ln>
          </p:spPr>
        </p:pic>
        <p:pic>
          <p:nvPicPr>
            <p:cNvPr id="22" name="Picture 21" descr="A close up of a logo&#10;&#10;Description automatically generated">
              <a:extLst>
                <a:ext uri="{FF2B5EF4-FFF2-40B4-BE49-F238E27FC236}">
                  <a16:creationId xmlns:a16="http://schemas.microsoft.com/office/drawing/2014/main" id="{AC938937-69B7-40B1-964C-66B319FB6684}"/>
                </a:ext>
              </a:extLst>
            </p:cNvPr>
            <p:cNvPicPr>
              <a:picLocks noChangeAspect="1"/>
            </p:cNvPicPr>
            <p:nvPr/>
          </p:nvPicPr>
          <p:blipFill>
            <a:blip r:embed="rId3">
              <a:duotone>
                <a:schemeClr val="accent2">
                  <a:shade val="45000"/>
                  <a:satMod val="135000"/>
                </a:schemeClr>
                <a:prstClr val="white"/>
              </a:duotone>
            </a:blip>
            <a:stretch>
              <a:fillRect/>
            </a:stretch>
          </p:blipFill>
          <p:spPr>
            <a:xfrm>
              <a:off x="6694952" y="5415716"/>
              <a:ext cx="609894" cy="609894"/>
            </a:xfrm>
            <a:prstGeom prst="rect">
              <a:avLst/>
            </a:prstGeom>
            <a:ln>
              <a:solidFill>
                <a:srgbClr val="0078D3"/>
              </a:solidFill>
            </a:ln>
          </p:spPr>
        </p:pic>
        <p:pic>
          <p:nvPicPr>
            <p:cNvPr id="23" name="Picture 22" descr="A close up of a logo&#10;&#10;Description automatically generated">
              <a:extLst>
                <a:ext uri="{FF2B5EF4-FFF2-40B4-BE49-F238E27FC236}">
                  <a16:creationId xmlns:a16="http://schemas.microsoft.com/office/drawing/2014/main" id="{4A2D33F5-9A47-4AEF-9647-000ABEA95DE9}"/>
                </a:ext>
              </a:extLst>
            </p:cNvPr>
            <p:cNvPicPr>
              <a:picLocks noChangeAspect="1"/>
            </p:cNvPicPr>
            <p:nvPr/>
          </p:nvPicPr>
          <p:blipFill>
            <a:blip r:embed="rId3">
              <a:duotone>
                <a:schemeClr val="accent2">
                  <a:shade val="45000"/>
                  <a:satMod val="135000"/>
                </a:schemeClr>
                <a:prstClr val="white"/>
              </a:duotone>
            </a:blip>
            <a:stretch>
              <a:fillRect/>
            </a:stretch>
          </p:blipFill>
          <p:spPr>
            <a:xfrm>
              <a:off x="6089161" y="5415716"/>
              <a:ext cx="609894" cy="609894"/>
            </a:xfrm>
            <a:prstGeom prst="rect">
              <a:avLst/>
            </a:prstGeom>
            <a:ln>
              <a:solidFill>
                <a:srgbClr val="0078D3"/>
              </a:solidFill>
            </a:ln>
          </p:spPr>
        </p:pic>
        <p:pic>
          <p:nvPicPr>
            <p:cNvPr id="26" name="Picture 25" descr="A close up of a logo&#10;&#10;Description automatically generated">
              <a:extLst>
                <a:ext uri="{FF2B5EF4-FFF2-40B4-BE49-F238E27FC236}">
                  <a16:creationId xmlns:a16="http://schemas.microsoft.com/office/drawing/2014/main" id="{BDE04C02-9ED2-41F7-986F-306D1DD2F088}"/>
                </a:ext>
              </a:extLst>
            </p:cNvPr>
            <p:cNvPicPr>
              <a:picLocks noChangeAspect="1"/>
            </p:cNvPicPr>
            <p:nvPr/>
          </p:nvPicPr>
          <p:blipFill>
            <a:blip r:embed="rId3">
              <a:duotone>
                <a:schemeClr val="accent2">
                  <a:shade val="45000"/>
                  <a:satMod val="135000"/>
                </a:schemeClr>
                <a:prstClr val="white"/>
              </a:duotone>
            </a:blip>
            <a:stretch>
              <a:fillRect/>
            </a:stretch>
          </p:blipFill>
          <p:spPr>
            <a:xfrm>
              <a:off x="7912058" y="5415716"/>
              <a:ext cx="609894" cy="609894"/>
            </a:xfrm>
            <a:prstGeom prst="rect">
              <a:avLst/>
            </a:prstGeom>
            <a:ln>
              <a:solidFill>
                <a:srgbClr val="0078D3"/>
              </a:solidFill>
            </a:ln>
          </p:spPr>
        </p:pic>
        <p:pic>
          <p:nvPicPr>
            <p:cNvPr id="27" name="Picture 26" descr="A close up of a logo&#10;&#10;Description automatically generated">
              <a:extLst>
                <a:ext uri="{FF2B5EF4-FFF2-40B4-BE49-F238E27FC236}">
                  <a16:creationId xmlns:a16="http://schemas.microsoft.com/office/drawing/2014/main" id="{5F67AEE9-E3E6-493B-8C4D-3FA800FBB2A8}"/>
                </a:ext>
              </a:extLst>
            </p:cNvPr>
            <p:cNvPicPr>
              <a:picLocks noChangeAspect="1"/>
            </p:cNvPicPr>
            <p:nvPr/>
          </p:nvPicPr>
          <p:blipFill>
            <a:blip r:embed="rId3">
              <a:duotone>
                <a:schemeClr val="accent2">
                  <a:shade val="45000"/>
                  <a:satMod val="135000"/>
                </a:schemeClr>
                <a:prstClr val="white"/>
              </a:duotone>
            </a:blip>
            <a:stretch>
              <a:fillRect/>
            </a:stretch>
          </p:blipFill>
          <p:spPr>
            <a:xfrm>
              <a:off x="7306267" y="5415716"/>
              <a:ext cx="609894" cy="609894"/>
            </a:xfrm>
            <a:prstGeom prst="rect">
              <a:avLst/>
            </a:prstGeom>
            <a:ln>
              <a:solidFill>
                <a:srgbClr val="0078D3"/>
              </a:solidFill>
            </a:ln>
          </p:spPr>
        </p:pic>
        <p:pic>
          <p:nvPicPr>
            <p:cNvPr id="30" name="Picture 29" descr="A close up of a logo&#10;&#10;Description automatically generated">
              <a:extLst>
                <a:ext uri="{FF2B5EF4-FFF2-40B4-BE49-F238E27FC236}">
                  <a16:creationId xmlns:a16="http://schemas.microsoft.com/office/drawing/2014/main" id="{043F6F8E-BCD7-4F6D-A575-732202CDE57F}"/>
                </a:ext>
              </a:extLst>
            </p:cNvPr>
            <p:cNvPicPr>
              <a:picLocks noChangeAspect="1"/>
            </p:cNvPicPr>
            <p:nvPr/>
          </p:nvPicPr>
          <p:blipFill>
            <a:blip r:embed="rId3">
              <a:duotone>
                <a:schemeClr val="accent2">
                  <a:shade val="45000"/>
                  <a:satMod val="135000"/>
                </a:schemeClr>
                <a:prstClr val="white"/>
              </a:duotone>
            </a:blip>
            <a:stretch>
              <a:fillRect/>
            </a:stretch>
          </p:blipFill>
          <p:spPr>
            <a:xfrm>
              <a:off x="9125061" y="5415716"/>
              <a:ext cx="609894" cy="609894"/>
            </a:xfrm>
            <a:prstGeom prst="rect">
              <a:avLst/>
            </a:prstGeom>
            <a:ln>
              <a:solidFill>
                <a:srgbClr val="0078D3"/>
              </a:solidFill>
            </a:ln>
          </p:spPr>
        </p:pic>
        <p:pic>
          <p:nvPicPr>
            <p:cNvPr id="31" name="Picture 30" descr="A close up of a logo&#10;&#10;Description automatically generated">
              <a:extLst>
                <a:ext uri="{FF2B5EF4-FFF2-40B4-BE49-F238E27FC236}">
                  <a16:creationId xmlns:a16="http://schemas.microsoft.com/office/drawing/2014/main" id="{CD8B5ECF-8643-408C-984D-ADA70A8E942F}"/>
                </a:ext>
              </a:extLst>
            </p:cNvPr>
            <p:cNvPicPr>
              <a:picLocks noChangeAspect="1"/>
            </p:cNvPicPr>
            <p:nvPr/>
          </p:nvPicPr>
          <p:blipFill>
            <a:blip r:embed="rId3">
              <a:duotone>
                <a:schemeClr val="accent2">
                  <a:shade val="45000"/>
                  <a:satMod val="135000"/>
                </a:schemeClr>
                <a:prstClr val="white"/>
              </a:duotone>
            </a:blip>
            <a:stretch>
              <a:fillRect/>
            </a:stretch>
          </p:blipFill>
          <p:spPr>
            <a:xfrm>
              <a:off x="8519270" y="5415716"/>
              <a:ext cx="609894" cy="609894"/>
            </a:xfrm>
            <a:prstGeom prst="rect">
              <a:avLst/>
            </a:prstGeom>
            <a:ln>
              <a:solidFill>
                <a:srgbClr val="0078D3"/>
              </a:solidFill>
            </a:ln>
          </p:spPr>
        </p:pic>
      </p:grpSp>
      <p:sp>
        <p:nvSpPr>
          <p:cNvPr id="33" name="TextBox 32">
            <a:extLst>
              <a:ext uri="{FF2B5EF4-FFF2-40B4-BE49-F238E27FC236}">
                <a16:creationId xmlns:a16="http://schemas.microsoft.com/office/drawing/2014/main" id="{456CD86D-4528-43F1-827B-C379B80DD7EA}"/>
              </a:ext>
            </a:extLst>
          </p:cNvPr>
          <p:cNvSpPr txBox="1"/>
          <p:nvPr/>
        </p:nvSpPr>
        <p:spPr>
          <a:xfrm>
            <a:off x="4807464" y="4405161"/>
            <a:ext cx="3088376"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a:t>
            </a:r>
          </a:p>
        </p:txBody>
      </p:sp>
      <p:cxnSp>
        <p:nvCxnSpPr>
          <p:cNvPr id="7" name="Connector: Curved 6">
            <a:extLst>
              <a:ext uri="{FF2B5EF4-FFF2-40B4-BE49-F238E27FC236}">
                <a16:creationId xmlns:a16="http://schemas.microsoft.com/office/drawing/2014/main" id="{E7E5B98E-3EEA-4E22-B2CE-95FD7DB68FD6}"/>
              </a:ext>
            </a:extLst>
          </p:cNvPr>
          <p:cNvCxnSpPr>
            <a:cxnSpLocks/>
            <a:stCxn id="52" idx="3"/>
          </p:cNvCxnSpPr>
          <p:nvPr/>
        </p:nvCxnSpPr>
        <p:spPr>
          <a:xfrm flipV="1">
            <a:off x="7895841" y="3724621"/>
            <a:ext cx="566759" cy="895489"/>
          </a:xfrm>
          <a:prstGeom prst="curvedConnector2">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pic>
        <p:nvPicPr>
          <p:cNvPr id="51" name="Picture 50" descr="A close up of a logo&#10;&#10;Description automatically generated">
            <a:extLst>
              <a:ext uri="{FF2B5EF4-FFF2-40B4-BE49-F238E27FC236}">
                <a16:creationId xmlns:a16="http://schemas.microsoft.com/office/drawing/2014/main" id="{9DE9FFE4-16B6-4484-B114-DB5F7E131524}"/>
              </a:ext>
            </a:extLst>
          </p:cNvPr>
          <p:cNvPicPr>
            <a:picLocks noChangeAspect="1"/>
          </p:cNvPicPr>
          <p:nvPr/>
        </p:nvPicPr>
        <p:blipFill>
          <a:blip r:embed="rId4"/>
          <a:stretch>
            <a:fillRect/>
          </a:stretch>
        </p:blipFill>
        <p:spPr>
          <a:xfrm>
            <a:off x="4406440" y="4437985"/>
            <a:ext cx="381658" cy="381658"/>
          </a:xfrm>
          <a:prstGeom prst="rect">
            <a:avLst/>
          </a:prstGeom>
        </p:spPr>
      </p:pic>
      <p:sp>
        <p:nvSpPr>
          <p:cNvPr id="52" name="Rectangle: Rounded Corners 51">
            <a:extLst>
              <a:ext uri="{FF2B5EF4-FFF2-40B4-BE49-F238E27FC236}">
                <a16:creationId xmlns:a16="http://schemas.microsoft.com/office/drawing/2014/main" id="{74C8EEF9-DD7C-469E-9E29-2C0BCB99E2B4}"/>
              </a:ext>
            </a:extLst>
          </p:cNvPr>
          <p:cNvSpPr/>
          <p:nvPr/>
        </p:nvSpPr>
        <p:spPr bwMode="auto">
          <a:xfrm>
            <a:off x="4310481" y="4343292"/>
            <a:ext cx="3585361" cy="55363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3702F52-1F92-4BA2-BE30-5E440D6F58AE}"/>
              </a:ext>
            </a:extLst>
          </p:cNvPr>
          <p:cNvCxnSpPr>
            <a:cxnSpLocks/>
          </p:cNvCxnSpPr>
          <p:nvPr/>
        </p:nvCxnSpPr>
        <p:spPr>
          <a:xfrm>
            <a:off x="4877238" y="4343292"/>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612192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category</a:t>
            </a:r>
          </a:p>
        </p:txBody>
      </p:sp>
      <p:sp>
        <p:nvSpPr>
          <p:cNvPr id="4" name="Rectangle: Folded Corner 3">
            <a:extLst>
              <a:ext uri="{FF2B5EF4-FFF2-40B4-BE49-F238E27FC236}">
                <a16:creationId xmlns:a16="http://schemas.microsoft.com/office/drawing/2014/main" id="{026D9104-9C4A-47B5-876E-1A255B6D75A1}"/>
              </a:ext>
            </a:extLst>
          </p:cNvPr>
          <p:cNvSpPr/>
          <p:nvPr/>
        </p:nvSpPr>
        <p:spPr bwMode="auto">
          <a:xfrm>
            <a:off x="7108960" y="2448634"/>
            <a:ext cx="2487927" cy="133623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"categoryId":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"categoryName":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"type": "category"</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
        <p:nvSpPr>
          <p:cNvPr id="5" name="Cylinder 4">
            <a:extLst>
              <a:ext uri="{FF2B5EF4-FFF2-40B4-BE49-F238E27FC236}">
                <a16:creationId xmlns:a16="http://schemas.microsoft.com/office/drawing/2014/main" id="{BE5C1CA5-0525-4909-B80E-98B525513E00}"/>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productCategory</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type</a:t>
            </a:r>
          </a:p>
        </p:txBody>
      </p:sp>
      <p:cxnSp>
        <p:nvCxnSpPr>
          <p:cNvPr id="7" name="Connector: Elbow 6">
            <a:extLst>
              <a:ext uri="{FF2B5EF4-FFF2-40B4-BE49-F238E27FC236}">
                <a16:creationId xmlns:a16="http://schemas.microsoft.com/office/drawing/2014/main" id="{1E566CB8-7738-4C49-830D-A34EF47AB9F3}"/>
              </a:ext>
            </a:extLst>
          </p:cNvPr>
          <p:cNvCxnSpPr>
            <a:cxnSpLocks/>
            <a:stCxn id="5" idx="4"/>
            <a:endCxn id="4" idx="1"/>
          </p:cNvCxnSpPr>
          <p:nvPr/>
        </p:nvCxnSpPr>
        <p:spPr>
          <a:xfrm>
            <a:off x="4807465" y="2810839"/>
            <a:ext cx="2301495" cy="30591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AE75CF-8753-4871-BB58-C82F5A75070C}"/>
              </a:ext>
            </a:extLst>
          </p:cNvPr>
          <p:cNvSpPr/>
          <p:nvPr/>
        </p:nvSpPr>
        <p:spPr bwMode="auto">
          <a:xfrm>
            <a:off x="7108960" y="3126445"/>
            <a:ext cx="1893298" cy="234021"/>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C6C7F55-056A-475B-93D0-A3FECDE1A1AC}"/>
              </a:ext>
            </a:extLst>
          </p:cNvPr>
          <p:cNvSpPr txBox="1"/>
          <p:nvPr/>
        </p:nvSpPr>
        <p:spPr>
          <a:xfrm>
            <a:off x="4807463" y="4405161"/>
            <a:ext cx="4299463" cy="861133"/>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 WHERE</a:t>
            </a:r>
          </a:p>
          <a:p>
            <a:pPr algn="ctr" defTabSz="913727"/>
            <a:r>
              <a:rPr lang="en-US" sz="2798">
                <a:solidFill>
                  <a:srgbClr val="000000"/>
                </a:solidFill>
                <a:latin typeface="Segoe UI"/>
              </a:rPr>
              <a:t>c.type = “category”</a:t>
            </a:r>
          </a:p>
        </p:txBody>
      </p:sp>
      <p:pic>
        <p:nvPicPr>
          <p:cNvPr id="9" name="Picture 8" descr="A close up of a logo&#10;&#10;Description automatically generated">
            <a:extLst>
              <a:ext uri="{FF2B5EF4-FFF2-40B4-BE49-F238E27FC236}">
                <a16:creationId xmlns:a16="http://schemas.microsoft.com/office/drawing/2014/main" id="{E945A690-527D-4A00-9B1B-9904F5044F63}"/>
              </a:ext>
            </a:extLst>
          </p:cNvPr>
          <p:cNvPicPr>
            <a:picLocks noChangeAspect="1"/>
          </p:cNvPicPr>
          <p:nvPr/>
        </p:nvPicPr>
        <p:blipFill>
          <a:blip r:embed="rId3"/>
          <a:stretch>
            <a:fillRect/>
          </a:stretch>
        </p:blipFill>
        <p:spPr>
          <a:xfrm>
            <a:off x="4425806" y="4601912"/>
            <a:ext cx="381658" cy="381658"/>
          </a:xfrm>
          <a:prstGeom prst="rect">
            <a:avLst/>
          </a:prstGeom>
        </p:spPr>
      </p:pic>
      <p:sp>
        <p:nvSpPr>
          <p:cNvPr id="10" name="Rectangle: Rounded Corners 9">
            <a:extLst>
              <a:ext uri="{FF2B5EF4-FFF2-40B4-BE49-F238E27FC236}">
                <a16:creationId xmlns:a16="http://schemas.microsoft.com/office/drawing/2014/main" id="{2CC66357-E090-4F0B-9AAE-9D34D59540CF}"/>
              </a:ext>
            </a:extLst>
          </p:cNvPr>
          <p:cNvSpPr/>
          <p:nvPr/>
        </p:nvSpPr>
        <p:spPr bwMode="auto">
          <a:xfrm>
            <a:off x="4310481" y="4343292"/>
            <a:ext cx="4796449" cy="898899"/>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4FF5420-2C36-4521-BC09-E00BCA906442}"/>
              </a:ext>
            </a:extLst>
          </p:cNvPr>
          <p:cNvCxnSpPr>
            <a:cxnSpLocks/>
          </p:cNvCxnSpPr>
          <p:nvPr/>
        </p:nvCxnSpPr>
        <p:spPr>
          <a:xfrm>
            <a:off x="4877238" y="4343292"/>
            <a:ext cx="0" cy="898899"/>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21220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Next: product tag</a:t>
            </a:r>
          </a:p>
        </p:txBody>
      </p:sp>
      <p:pic>
        <p:nvPicPr>
          <p:cNvPr id="4" name="Picture 3" descr="A screenshot of a cell phone&#10;&#10;Description automatically generated">
            <a:extLst>
              <a:ext uri="{FF2B5EF4-FFF2-40B4-BE49-F238E27FC236}">
                <a16:creationId xmlns:a16="http://schemas.microsoft.com/office/drawing/2014/main" id="{61231E84-DAE9-4656-A579-30247616E76A}"/>
              </a:ext>
            </a:extLst>
          </p:cNvPr>
          <p:cNvPicPr>
            <a:picLocks noChangeAspect="1"/>
          </p:cNvPicPr>
          <p:nvPr/>
        </p:nvPicPr>
        <p:blipFill>
          <a:blip r:embed="rId3"/>
          <a:stretch>
            <a:fillRect/>
          </a:stretch>
        </p:blipFill>
        <p:spPr>
          <a:xfrm>
            <a:off x="3237152" y="1012773"/>
            <a:ext cx="5668731" cy="58429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AC1DE05-9224-4704-B128-2191EDD0C1F0}"/>
              </a:ext>
            </a:extLst>
          </p:cNvPr>
          <p:cNvPicPr>
            <a:picLocks noChangeAspect="1"/>
          </p:cNvPicPr>
          <p:nvPr/>
        </p:nvPicPr>
        <p:blipFill>
          <a:blip r:embed="rId4"/>
          <a:stretch>
            <a:fillRect/>
          </a:stretch>
        </p:blipFill>
        <p:spPr>
          <a:xfrm>
            <a:off x="7291402" y="3429001"/>
            <a:ext cx="1107411" cy="701479"/>
          </a:xfrm>
          <a:prstGeom prst="rect">
            <a:avLst/>
          </a:prstGeom>
        </p:spPr>
      </p:pic>
    </p:spTree>
    <p:extLst>
      <p:ext uri="{BB962C8B-B14F-4D97-AF65-F5344CB8AC3E}">
        <p14:creationId xmlns:p14="http://schemas.microsoft.com/office/powerpoint/2010/main" val="4744636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tag</a:t>
            </a:r>
          </a:p>
        </p:txBody>
      </p:sp>
      <p:pic>
        <p:nvPicPr>
          <p:cNvPr id="8" name="Picture 7" descr="A screenshot of a cell phone&#10;&#10;Description automatically generated">
            <a:extLst>
              <a:ext uri="{FF2B5EF4-FFF2-40B4-BE49-F238E27FC236}">
                <a16:creationId xmlns:a16="http://schemas.microsoft.com/office/drawing/2014/main" id="{8AC1DE05-9224-4704-B128-2191EDD0C1F0}"/>
              </a:ext>
            </a:extLst>
          </p:cNvPr>
          <p:cNvPicPr>
            <a:picLocks noChangeAspect="1"/>
          </p:cNvPicPr>
          <p:nvPr/>
        </p:nvPicPr>
        <p:blipFill>
          <a:blip r:embed="rId3"/>
          <a:stretch>
            <a:fillRect/>
          </a:stretch>
        </p:blipFill>
        <p:spPr>
          <a:xfrm>
            <a:off x="5542296" y="1386379"/>
            <a:ext cx="1107411" cy="701479"/>
          </a:xfrm>
          <a:prstGeom prst="rect">
            <a:avLst/>
          </a:prstGeom>
        </p:spPr>
      </p:pic>
      <p:sp>
        <p:nvSpPr>
          <p:cNvPr id="5" name="Rectangle: Folded Corner 4">
            <a:extLst>
              <a:ext uri="{FF2B5EF4-FFF2-40B4-BE49-F238E27FC236}">
                <a16:creationId xmlns:a16="http://schemas.microsoft.com/office/drawing/2014/main" id="{C7341CDA-F72C-407E-B6CD-F39527DBD561}"/>
              </a:ext>
            </a:extLst>
          </p:cNvPr>
          <p:cNvSpPr/>
          <p:nvPr/>
        </p:nvSpPr>
        <p:spPr bwMode="auto">
          <a:xfrm>
            <a:off x="5302851" y="2331967"/>
            <a:ext cx="2059793" cy="1193491"/>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"tagId": "…",</a:t>
            </a:r>
          </a:p>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"tagName": "…"</a:t>
            </a:r>
          </a:p>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10955655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tag</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productTag</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cxnSp>
        <p:nvCxnSpPr>
          <p:cNvPr id="7" name="Connector: Elbow 6">
            <a:extLst>
              <a:ext uri="{FF2B5EF4-FFF2-40B4-BE49-F238E27FC236}">
                <a16:creationId xmlns:a16="http://schemas.microsoft.com/office/drawing/2014/main" id="{7F9A619B-BE2D-4B53-8260-963F0DF82FED}"/>
              </a:ext>
            </a:extLst>
          </p:cNvPr>
          <p:cNvCxnSpPr>
            <a:cxnSpLocks/>
            <a:stCxn id="6" idx="4"/>
          </p:cNvCxnSpPr>
          <p:nvPr/>
        </p:nvCxnSpPr>
        <p:spPr>
          <a:xfrm>
            <a:off x="4807465" y="2810840"/>
            <a:ext cx="2301496" cy="1178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Folded Corner 2">
            <a:extLst>
              <a:ext uri="{FF2B5EF4-FFF2-40B4-BE49-F238E27FC236}">
                <a16:creationId xmlns:a16="http://schemas.microsoft.com/office/drawing/2014/main" id="{5B13DA13-C838-6BC7-97DA-B781F1D1FC96}"/>
              </a:ext>
            </a:extLst>
          </p:cNvPr>
          <p:cNvSpPr/>
          <p:nvPr/>
        </p:nvSpPr>
        <p:spPr bwMode="auto">
          <a:xfrm>
            <a:off x="7108961" y="2375099"/>
            <a:ext cx="2059793" cy="1193491"/>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"tagId": "…",</a:t>
            </a:r>
          </a:p>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"tagName": "…"</a:t>
            </a:r>
          </a:p>
          <a:p>
            <a:pPr defTabSz="931819" fontAlgn="base">
              <a:spcBef>
                <a:spcPct val="0"/>
              </a:spcBef>
              <a:spcAft>
                <a:spcPct val="0"/>
              </a:spcAft>
            </a:pPr>
            <a:r>
              <a:rPr lang="en-US" sz="1399">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22746849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tag</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productTag</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sp>
        <p:nvSpPr>
          <p:cNvPr id="8" name="Content Placeholder 2">
            <a:extLst>
              <a:ext uri="{FF2B5EF4-FFF2-40B4-BE49-F238E27FC236}">
                <a16:creationId xmlns:a16="http://schemas.microsoft.com/office/drawing/2014/main" id="{455424B4-CE85-4B0D-AA54-0F1B4869DEAE}"/>
              </a:ext>
            </a:extLst>
          </p:cNvPr>
          <p:cNvSpPr txBox="1">
            <a:spLocks/>
          </p:cNvSpPr>
          <p:nvPr/>
        </p:nvSpPr>
        <p:spPr>
          <a:xfrm>
            <a:off x="6096000" y="2192677"/>
            <a:ext cx="5208370" cy="17050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product tag</a:t>
            </a:r>
          </a:p>
          <a:p>
            <a:pPr marL="228440" indent="-228440" defTabSz="932089"/>
            <a:r>
              <a:rPr lang="en-US" sz="2798">
                <a:gradFill>
                  <a:gsLst>
                    <a:gs pos="1250">
                      <a:srgbClr val="000000"/>
                    </a:gs>
                    <a:gs pos="100000">
                      <a:srgbClr val="000000"/>
                    </a:gs>
                  </a:gsLst>
                  <a:lin ang="5400000" scaled="0"/>
                </a:gradFill>
                <a:latin typeface="Segoe UI"/>
              </a:rPr>
              <a:t>Edit a product tag</a:t>
            </a:r>
          </a:p>
          <a:p>
            <a:pPr marL="228440" indent="-228440" defTabSz="932089"/>
            <a:r>
              <a:rPr lang="en-US" sz="2798">
                <a:gradFill>
                  <a:gsLst>
                    <a:gs pos="1250">
                      <a:srgbClr val="000000"/>
                    </a:gs>
                    <a:gs pos="100000">
                      <a:srgbClr val="000000"/>
                    </a:gs>
                  </a:gsLst>
                  <a:lin ang="5400000" scaled="0"/>
                </a:gradFill>
                <a:latin typeface="Segoe UI"/>
              </a:rPr>
              <a:t>List all product tags</a:t>
            </a:r>
          </a:p>
        </p:txBody>
      </p:sp>
    </p:spTree>
    <p:extLst>
      <p:ext uri="{BB962C8B-B14F-4D97-AF65-F5344CB8AC3E}">
        <p14:creationId xmlns:p14="http://schemas.microsoft.com/office/powerpoint/2010/main" val="2759244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grpSp>
        <p:nvGrpSpPr>
          <p:cNvPr id="3" name="Group 2">
            <a:extLst>
              <a:ext uri="{FF2B5EF4-FFF2-40B4-BE49-F238E27FC236}">
                <a16:creationId xmlns:a16="http://schemas.microsoft.com/office/drawing/2014/main" id="{A7C27E7E-8752-4ECA-8F9A-3180C5F6574D}"/>
              </a:ext>
            </a:extLst>
          </p:cNvPr>
          <p:cNvGrpSpPr/>
          <p:nvPr/>
        </p:nvGrpSpPr>
        <p:grpSpPr>
          <a:xfrm>
            <a:off x="761358" y="2536420"/>
            <a:ext cx="10669286" cy="1915739"/>
            <a:chOff x="761358" y="2536420"/>
            <a:chExt cx="10669286" cy="1915739"/>
          </a:xfrm>
        </p:grpSpPr>
        <p:pic>
          <p:nvPicPr>
            <p:cNvPr id="6" name="Picture 5" descr="A close up of a logo&#10;&#10;Description automatically generated">
              <a:extLst>
                <a:ext uri="{FF2B5EF4-FFF2-40B4-BE49-F238E27FC236}">
                  <a16:creationId xmlns:a16="http://schemas.microsoft.com/office/drawing/2014/main" id="{00864BF3-87AF-4A18-95EC-99EBC3F01862}"/>
                </a:ext>
              </a:extLst>
            </p:cNvPr>
            <p:cNvPicPr>
              <a:picLocks noChangeAspect="1"/>
            </p:cNvPicPr>
            <p:nvPr/>
          </p:nvPicPr>
          <p:blipFill>
            <a:blip r:embed="rId3">
              <a:duotone>
                <a:schemeClr val="accent2">
                  <a:shade val="45000"/>
                  <a:satMod val="135000"/>
                </a:schemeClr>
                <a:prstClr val="white"/>
              </a:duotone>
            </a:blip>
            <a:stretch>
              <a:fillRect/>
            </a:stretch>
          </p:blipFill>
          <p:spPr>
            <a:xfrm>
              <a:off x="761358" y="4077680"/>
              <a:ext cx="1012595" cy="371813"/>
            </a:xfrm>
            <a:prstGeom prst="rect">
              <a:avLst/>
            </a:prstGeom>
            <a:ln>
              <a:solidFill>
                <a:srgbClr val="0078D3"/>
              </a:solidFill>
            </a:ln>
          </p:spPr>
        </p:pic>
        <p:pic>
          <p:nvPicPr>
            <p:cNvPr id="9" name="Picture 8" descr="A close up of a logo&#10;&#10;Description automatically generated">
              <a:extLst>
                <a:ext uri="{FF2B5EF4-FFF2-40B4-BE49-F238E27FC236}">
                  <a16:creationId xmlns:a16="http://schemas.microsoft.com/office/drawing/2014/main" id="{8CED9260-9412-4B36-85E2-2C94995BB51B}"/>
                </a:ext>
              </a:extLst>
            </p:cNvPr>
            <p:cNvPicPr>
              <a:picLocks noChangeAspect="1"/>
            </p:cNvPicPr>
            <p:nvPr/>
          </p:nvPicPr>
          <p:blipFill>
            <a:blip r:embed="rId3">
              <a:duotone>
                <a:schemeClr val="accent2">
                  <a:shade val="45000"/>
                  <a:satMod val="135000"/>
                </a:schemeClr>
                <a:prstClr val="white"/>
              </a:duotone>
            </a:blip>
            <a:stretch>
              <a:fillRect/>
            </a:stretch>
          </p:blipFill>
          <p:spPr>
            <a:xfrm>
              <a:off x="2370808" y="4077680"/>
              <a:ext cx="1012595" cy="371813"/>
            </a:xfrm>
            <a:prstGeom prst="rect">
              <a:avLst/>
            </a:prstGeom>
            <a:ln>
              <a:solidFill>
                <a:srgbClr val="0078D3"/>
              </a:solidFill>
            </a:ln>
          </p:spPr>
        </p:pic>
        <p:pic>
          <p:nvPicPr>
            <p:cNvPr id="12" name="Picture 11" descr="A close up of a logo&#10;&#10;Description automatically generated">
              <a:extLst>
                <a:ext uri="{FF2B5EF4-FFF2-40B4-BE49-F238E27FC236}">
                  <a16:creationId xmlns:a16="http://schemas.microsoft.com/office/drawing/2014/main" id="{26E1CE3F-B73C-4E5A-B109-C0A6014651FC}"/>
                </a:ext>
              </a:extLst>
            </p:cNvPr>
            <p:cNvPicPr>
              <a:picLocks noChangeAspect="1"/>
            </p:cNvPicPr>
            <p:nvPr/>
          </p:nvPicPr>
          <p:blipFill>
            <a:blip r:embed="rId3">
              <a:duotone>
                <a:schemeClr val="accent2">
                  <a:shade val="45000"/>
                  <a:satMod val="135000"/>
                </a:schemeClr>
                <a:prstClr val="white"/>
              </a:duotone>
            </a:blip>
            <a:stretch>
              <a:fillRect/>
            </a:stretch>
          </p:blipFill>
          <p:spPr>
            <a:xfrm>
              <a:off x="3980255" y="4077680"/>
              <a:ext cx="1012595" cy="371813"/>
            </a:xfrm>
            <a:prstGeom prst="rect">
              <a:avLst/>
            </a:prstGeom>
            <a:ln>
              <a:solidFill>
                <a:srgbClr val="0078D3"/>
              </a:solidFill>
            </a:ln>
          </p:spPr>
        </p:pic>
        <p:pic>
          <p:nvPicPr>
            <p:cNvPr id="15" name="Picture 14" descr="A close up of a logo&#10;&#10;Description automatically generated">
              <a:extLst>
                <a:ext uri="{FF2B5EF4-FFF2-40B4-BE49-F238E27FC236}">
                  <a16:creationId xmlns:a16="http://schemas.microsoft.com/office/drawing/2014/main" id="{88B47630-55FA-445A-91B1-E39B7FF303DB}"/>
                </a:ext>
              </a:extLst>
            </p:cNvPr>
            <p:cNvPicPr>
              <a:picLocks noChangeAspect="1"/>
            </p:cNvPicPr>
            <p:nvPr/>
          </p:nvPicPr>
          <p:blipFill>
            <a:blip r:embed="rId3">
              <a:duotone>
                <a:schemeClr val="accent2">
                  <a:shade val="45000"/>
                  <a:satMod val="135000"/>
                </a:schemeClr>
                <a:prstClr val="white"/>
              </a:duotone>
            </a:blip>
            <a:stretch>
              <a:fillRect/>
            </a:stretch>
          </p:blipFill>
          <p:spPr>
            <a:xfrm>
              <a:off x="5589704" y="4077680"/>
              <a:ext cx="1012595" cy="371813"/>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2568D1E9-3E3C-4DEA-9041-C805757FA26B}"/>
                </a:ext>
              </a:extLst>
            </p:cNvPr>
            <p:cNvPicPr>
              <a:picLocks noChangeAspect="1"/>
            </p:cNvPicPr>
            <p:nvPr/>
          </p:nvPicPr>
          <p:blipFill>
            <a:blip r:embed="rId3">
              <a:duotone>
                <a:schemeClr val="accent2">
                  <a:shade val="45000"/>
                  <a:satMod val="135000"/>
                </a:schemeClr>
                <a:prstClr val="white"/>
              </a:duotone>
            </a:blip>
            <a:stretch>
              <a:fillRect/>
            </a:stretch>
          </p:blipFill>
          <p:spPr>
            <a:xfrm>
              <a:off x="7199152" y="4077680"/>
              <a:ext cx="1012595" cy="371813"/>
            </a:xfrm>
            <a:prstGeom prst="rect">
              <a:avLst/>
            </a:prstGeom>
            <a:ln>
              <a:solidFill>
                <a:srgbClr val="0078D3"/>
              </a:solidFill>
            </a:ln>
          </p:spPr>
        </p:pic>
        <p:pic>
          <p:nvPicPr>
            <p:cNvPr id="21" name="Picture 20" descr="A close up of a logo&#10;&#10;Description automatically generated">
              <a:extLst>
                <a:ext uri="{FF2B5EF4-FFF2-40B4-BE49-F238E27FC236}">
                  <a16:creationId xmlns:a16="http://schemas.microsoft.com/office/drawing/2014/main" id="{C53BD7A9-D3C2-46B5-859D-FEFC0E91F7A4}"/>
                </a:ext>
              </a:extLst>
            </p:cNvPr>
            <p:cNvPicPr>
              <a:picLocks noChangeAspect="1"/>
            </p:cNvPicPr>
            <p:nvPr/>
          </p:nvPicPr>
          <p:blipFill>
            <a:blip r:embed="rId3">
              <a:duotone>
                <a:schemeClr val="accent2">
                  <a:shade val="45000"/>
                  <a:satMod val="135000"/>
                </a:schemeClr>
                <a:prstClr val="white"/>
              </a:duotone>
            </a:blip>
            <a:stretch>
              <a:fillRect/>
            </a:stretch>
          </p:blipFill>
          <p:spPr>
            <a:xfrm>
              <a:off x="8808600" y="4074842"/>
              <a:ext cx="1012595" cy="371813"/>
            </a:xfrm>
            <a:prstGeom prst="rect">
              <a:avLst/>
            </a:prstGeom>
            <a:ln>
              <a:solidFill>
                <a:srgbClr val="0078D3"/>
              </a:solidFill>
            </a:ln>
          </p:spPr>
        </p:pic>
        <p:pic>
          <p:nvPicPr>
            <p:cNvPr id="24" name="Picture 23" descr="A close up of a logo&#10;&#10;Description automatically generated">
              <a:extLst>
                <a:ext uri="{FF2B5EF4-FFF2-40B4-BE49-F238E27FC236}">
                  <a16:creationId xmlns:a16="http://schemas.microsoft.com/office/drawing/2014/main" id="{BD9D0AC0-950A-4D11-9A88-9FF37BC133C9}"/>
                </a:ext>
              </a:extLst>
            </p:cNvPr>
            <p:cNvPicPr>
              <a:picLocks noChangeAspect="1"/>
            </p:cNvPicPr>
            <p:nvPr/>
          </p:nvPicPr>
          <p:blipFill>
            <a:blip r:embed="rId3">
              <a:duotone>
                <a:schemeClr val="accent2">
                  <a:shade val="45000"/>
                  <a:satMod val="135000"/>
                </a:schemeClr>
                <a:prstClr val="white"/>
              </a:duotone>
            </a:blip>
            <a:stretch>
              <a:fillRect/>
            </a:stretch>
          </p:blipFill>
          <p:spPr>
            <a:xfrm>
              <a:off x="10418049" y="4080346"/>
              <a:ext cx="1012595" cy="371813"/>
            </a:xfrm>
            <a:prstGeom prst="rect">
              <a:avLst/>
            </a:prstGeom>
            <a:ln>
              <a:solidFill>
                <a:srgbClr val="0078D3"/>
              </a:solidFill>
            </a:ln>
          </p:spPr>
        </p:pic>
        <p:sp>
          <p:nvSpPr>
            <p:cNvPr id="27" name="Arrow: Up-Down 26">
              <a:extLst>
                <a:ext uri="{FF2B5EF4-FFF2-40B4-BE49-F238E27FC236}">
                  <a16:creationId xmlns:a16="http://schemas.microsoft.com/office/drawing/2014/main" id="{EFFD7E21-FEF0-43DD-BE12-0744A5AF65E9}"/>
                </a:ext>
              </a:extLst>
            </p:cNvPr>
            <p:cNvSpPr/>
            <p:nvPr/>
          </p:nvSpPr>
          <p:spPr bwMode="auto">
            <a:xfrm>
              <a:off x="5886588" y="3113179"/>
              <a:ext cx="418827" cy="95188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Cylinder 27">
              <a:extLst>
                <a:ext uri="{FF2B5EF4-FFF2-40B4-BE49-F238E27FC236}">
                  <a16:creationId xmlns:a16="http://schemas.microsoft.com/office/drawing/2014/main" id="{0BFDFCCD-B8CB-411C-861B-AF2C3466E421}"/>
                </a:ext>
              </a:extLst>
            </p:cNvPr>
            <p:cNvSpPr/>
            <p:nvPr/>
          </p:nvSpPr>
          <p:spPr bwMode="auto">
            <a:xfrm>
              <a:off x="5589703" y="2536420"/>
              <a:ext cx="1012594" cy="121017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Bent-Up 28">
              <a:extLst>
                <a:ext uri="{FF2B5EF4-FFF2-40B4-BE49-F238E27FC236}">
                  <a16:creationId xmlns:a16="http://schemas.microsoft.com/office/drawing/2014/main" id="{34E07EBC-5FBF-4EBE-886D-BC7A3D4EE880}"/>
                </a:ext>
              </a:extLst>
            </p:cNvPr>
            <p:cNvSpPr/>
            <p:nvPr/>
          </p:nvSpPr>
          <p:spPr bwMode="auto">
            <a:xfrm rot="10800000">
              <a:off x="4311543" y="3458563"/>
              <a:ext cx="1837601"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Arrow: Bent-Up 29">
              <a:extLst>
                <a:ext uri="{FF2B5EF4-FFF2-40B4-BE49-F238E27FC236}">
                  <a16:creationId xmlns:a16="http://schemas.microsoft.com/office/drawing/2014/main" id="{D5ABF4BB-C609-4367-B9CF-4FFBE243CB7C}"/>
                </a:ext>
              </a:extLst>
            </p:cNvPr>
            <p:cNvSpPr/>
            <p:nvPr/>
          </p:nvSpPr>
          <p:spPr bwMode="auto">
            <a:xfrm rot="10800000">
              <a:off x="2683718" y="3458563"/>
              <a:ext cx="1837601"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Arrow: Bent-Up 30">
              <a:extLst>
                <a:ext uri="{FF2B5EF4-FFF2-40B4-BE49-F238E27FC236}">
                  <a16:creationId xmlns:a16="http://schemas.microsoft.com/office/drawing/2014/main" id="{871F7B14-9223-43AA-82B0-3DB7EE43A379}"/>
                </a:ext>
              </a:extLst>
            </p:cNvPr>
            <p:cNvSpPr/>
            <p:nvPr/>
          </p:nvSpPr>
          <p:spPr bwMode="auto">
            <a:xfrm rot="10800000">
              <a:off x="1095982" y="3457730"/>
              <a:ext cx="1837601"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Arrow: Bent-Up 32">
              <a:extLst>
                <a:ext uri="{FF2B5EF4-FFF2-40B4-BE49-F238E27FC236}">
                  <a16:creationId xmlns:a16="http://schemas.microsoft.com/office/drawing/2014/main" id="{D30C15E8-5DBF-41D7-B7AC-9C51240B9468}"/>
                </a:ext>
              </a:extLst>
            </p:cNvPr>
            <p:cNvSpPr/>
            <p:nvPr/>
          </p:nvSpPr>
          <p:spPr bwMode="auto">
            <a:xfrm rot="10800000" flipH="1">
              <a:off x="6185025" y="3457729"/>
              <a:ext cx="1720817"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Arrow: Bent-Up 33">
              <a:extLst>
                <a:ext uri="{FF2B5EF4-FFF2-40B4-BE49-F238E27FC236}">
                  <a16:creationId xmlns:a16="http://schemas.microsoft.com/office/drawing/2014/main" id="{0EFA08CB-2883-47D9-840B-9F91498EA815}"/>
                </a:ext>
              </a:extLst>
            </p:cNvPr>
            <p:cNvSpPr/>
            <p:nvPr/>
          </p:nvSpPr>
          <p:spPr bwMode="auto">
            <a:xfrm rot="10800000" flipH="1">
              <a:off x="7763171" y="3458653"/>
              <a:ext cx="1720817"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Arrow: Bent-Up 34">
              <a:extLst>
                <a:ext uri="{FF2B5EF4-FFF2-40B4-BE49-F238E27FC236}">
                  <a16:creationId xmlns:a16="http://schemas.microsoft.com/office/drawing/2014/main" id="{A947B3F4-631E-41C7-9F84-240CBEFD982C}"/>
                </a:ext>
              </a:extLst>
            </p:cNvPr>
            <p:cNvSpPr/>
            <p:nvPr/>
          </p:nvSpPr>
          <p:spPr bwMode="auto">
            <a:xfrm rot="10800000" flipH="1">
              <a:off x="9350907" y="3457729"/>
              <a:ext cx="1720817" cy="606496"/>
            </a:xfrm>
            <a:prstGeom prst="bentUpArrow">
              <a:avLst>
                <a:gd name="adj1" fmla="val 25000"/>
                <a:gd name="adj2" fmla="val 32090"/>
                <a:gd name="adj3" fmla="val 344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229E069-8216-4B39-84CB-5D70F215E299}"/>
                </a:ext>
              </a:extLst>
            </p:cNvPr>
            <p:cNvGrpSpPr/>
            <p:nvPr/>
          </p:nvGrpSpPr>
          <p:grpSpPr>
            <a:xfrm>
              <a:off x="5742005" y="2876328"/>
              <a:ext cx="711957" cy="711957"/>
              <a:chOff x="2419350" y="4887768"/>
              <a:chExt cx="883920" cy="883920"/>
            </a:xfrm>
          </p:grpSpPr>
          <p:sp>
            <p:nvSpPr>
              <p:cNvPr id="38" name="Oval 37">
                <a:extLst>
                  <a:ext uri="{FF2B5EF4-FFF2-40B4-BE49-F238E27FC236}">
                    <a16:creationId xmlns:a16="http://schemas.microsoft.com/office/drawing/2014/main" id="{C67C66AA-656A-44BE-BCC9-E304B6DC31E8}"/>
                  </a:ext>
                </a:extLst>
              </p:cNvPr>
              <p:cNvSpPr/>
              <p:nvPr/>
            </p:nvSpPr>
            <p:spPr bwMode="auto">
              <a:xfrm>
                <a:off x="2419350" y="4887768"/>
                <a:ext cx="883920" cy="88392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01BA5704-9E04-4D73-8BFC-BAA1B246444C}"/>
                  </a:ext>
                </a:extLst>
              </p:cNvPr>
              <p:cNvPicPr>
                <a:picLocks noChangeAspect="1"/>
              </p:cNvPicPr>
              <p:nvPr/>
            </p:nvPicPr>
            <p:blipFill>
              <a:blip r:embed="rId4"/>
              <a:srcRect/>
              <a:stretch/>
            </p:blipFill>
            <p:spPr>
              <a:xfrm>
                <a:off x="2567817" y="5008744"/>
                <a:ext cx="624376" cy="624376"/>
              </a:xfrm>
              <a:prstGeom prst="rect">
                <a:avLst/>
              </a:prstGeom>
            </p:spPr>
          </p:pic>
        </p:grpSp>
      </p:grpSp>
    </p:spTree>
    <p:extLst>
      <p:ext uri="{BB962C8B-B14F-4D97-AF65-F5344CB8AC3E}">
        <p14:creationId xmlns:p14="http://schemas.microsoft.com/office/powerpoint/2010/main" val="26422752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 tag</a:t>
            </a:r>
          </a:p>
        </p:txBody>
      </p:sp>
      <p:sp>
        <p:nvSpPr>
          <p:cNvPr id="6" name="Cylinder 5">
            <a:extLst>
              <a:ext uri="{FF2B5EF4-FFF2-40B4-BE49-F238E27FC236}">
                <a16:creationId xmlns:a16="http://schemas.microsoft.com/office/drawing/2014/main" id="{A80E8774-F5D6-4881-98DF-EDEA8373AFE7}"/>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productTag</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type</a:t>
            </a:r>
          </a:p>
        </p:txBody>
      </p:sp>
      <p:cxnSp>
        <p:nvCxnSpPr>
          <p:cNvPr id="7" name="Connector: Elbow 6">
            <a:extLst>
              <a:ext uri="{FF2B5EF4-FFF2-40B4-BE49-F238E27FC236}">
                <a16:creationId xmlns:a16="http://schemas.microsoft.com/office/drawing/2014/main" id="{3ECD0793-B4FE-4B92-A4C4-74C1627B7E96}"/>
              </a:ext>
            </a:extLst>
          </p:cNvPr>
          <p:cNvCxnSpPr>
            <a:cxnSpLocks/>
            <a:stCxn id="6" idx="4"/>
          </p:cNvCxnSpPr>
          <p:nvPr/>
        </p:nvCxnSpPr>
        <p:spPr>
          <a:xfrm>
            <a:off x="4807465" y="2810840"/>
            <a:ext cx="2301498" cy="210747"/>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Folded Corner 3">
            <a:extLst>
              <a:ext uri="{FF2B5EF4-FFF2-40B4-BE49-F238E27FC236}">
                <a16:creationId xmlns:a16="http://schemas.microsoft.com/office/drawing/2014/main" id="{390A611E-9AFC-2220-EA2D-9D0C36891EE6}"/>
              </a:ext>
            </a:extLst>
          </p:cNvPr>
          <p:cNvSpPr/>
          <p:nvPr/>
        </p:nvSpPr>
        <p:spPr bwMode="auto">
          <a:xfrm>
            <a:off x="7108960" y="2448634"/>
            <a:ext cx="2487927" cy="133623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"tagId":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"tagName": "…",</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"type": "tag"</a:t>
            </a:r>
          </a:p>
          <a:p>
            <a:pPr defTabSz="931819" fontAlgn="base">
              <a:spcBef>
                <a:spcPct val="0"/>
              </a:spcBef>
              <a:spcAft>
                <a:spcPct val="0"/>
              </a:spcAft>
            </a:pPr>
            <a:r>
              <a:rPr lang="en-US" sz="120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
        <p:nvSpPr>
          <p:cNvPr id="11" name="Rectangle 10">
            <a:extLst>
              <a:ext uri="{FF2B5EF4-FFF2-40B4-BE49-F238E27FC236}">
                <a16:creationId xmlns:a16="http://schemas.microsoft.com/office/drawing/2014/main" id="{7154BE1D-5370-B552-0C6F-F8A440D737B7}"/>
              </a:ext>
            </a:extLst>
          </p:cNvPr>
          <p:cNvSpPr/>
          <p:nvPr/>
        </p:nvSpPr>
        <p:spPr bwMode="auto">
          <a:xfrm>
            <a:off x="7108960" y="3126445"/>
            <a:ext cx="1893298" cy="234021"/>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36867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Next: product</a:t>
            </a:r>
          </a:p>
        </p:txBody>
      </p:sp>
      <p:pic>
        <p:nvPicPr>
          <p:cNvPr id="5" name="Picture 4" descr="A screenshot of a cell phone&#10;&#10;Description automatically generated">
            <a:extLst>
              <a:ext uri="{FF2B5EF4-FFF2-40B4-BE49-F238E27FC236}">
                <a16:creationId xmlns:a16="http://schemas.microsoft.com/office/drawing/2014/main" id="{0FBB86D8-DDAE-418D-A262-6E31AE93D5BF}"/>
              </a:ext>
            </a:extLst>
          </p:cNvPr>
          <p:cNvPicPr>
            <a:picLocks noChangeAspect="1"/>
          </p:cNvPicPr>
          <p:nvPr/>
        </p:nvPicPr>
        <p:blipFill>
          <a:blip r:embed="rId3"/>
          <a:stretch>
            <a:fillRect/>
          </a:stretch>
        </p:blipFill>
        <p:spPr>
          <a:xfrm>
            <a:off x="3237152" y="1012773"/>
            <a:ext cx="5668731" cy="584299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F8082DD-CB72-4683-B9C8-DFDA4705924B}"/>
              </a:ext>
            </a:extLst>
          </p:cNvPr>
          <p:cNvPicPr>
            <a:picLocks noChangeAspect="1"/>
          </p:cNvPicPr>
          <p:nvPr/>
        </p:nvPicPr>
        <p:blipFill>
          <a:blip r:embed="rId4"/>
          <a:stretch>
            <a:fillRect/>
          </a:stretch>
        </p:blipFill>
        <p:spPr>
          <a:xfrm>
            <a:off x="5608833" y="3429001"/>
            <a:ext cx="1077217" cy="1518529"/>
          </a:xfrm>
          <a:prstGeom prst="rect">
            <a:avLst/>
          </a:prstGeom>
        </p:spPr>
      </p:pic>
    </p:spTree>
    <p:extLst>
      <p:ext uri="{BB962C8B-B14F-4D97-AF65-F5344CB8AC3E}">
        <p14:creationId xmlns:p14="http://schemas.microsoft.com/office/powerpoint/2010/main" val="103507807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 flower, bird&#10;&#10;Description automatically generated">
            <a:extLst>
              <a:ext uri="{FF2B5EF4-FFF2-40B4-BE49-F238E27FC236}">
                <a16:creationId xmlns:a16="http://schemas.microsoft.com/office/drawing/2014/main" id="{47069872-9BFD-4093-91BB-94645DFE94C0}"/>
              </a:ext>
            </a:extLst>
          </p:cNvPr>
          <p:cNvPicPr>
            <a:picLocks noChangeAspect="1"/>
          </p:cNvPicPr>
          <p:nvPr/>
        </p:nvPicPr>
        <p:blipFill>
          <a:blip r:embed="rId3"/>
          <a:stretch>
            <a:fillRect/>
          </a:stretch>
        </p:blipFill>
        <p:spPr>
          <a:xfrm>
            <a:off x="6052995" y="1687372"/>
            <a:ext cx="2499509" cy="1830200"/>
          </a:xfrm>
          <a:prstGeom prst="rect">
            <a:avLst/>
          </a:prstGeom>
        </p:spPr>
      </p:pic>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a:xfrm>
            <a:off x="838200" y="315699"/>
            <a:ext cx="9624345" cy="782174"/>
          </a:xfrm>
        </p:spPr>
        <p:txBody>
          <a:bodyPr/>
          <a:lstStyle/>
          <a:p>
            <a:r>
              <a:rPr lang="en-US"/>
              <a:t>Product</a:t>
            </a:r>
          </a:p>
        </p:txBody>
      </p:sp>
      <p:pic>
        <p:nvPicPr>
          <p:cNvPr id="7" name="Picture 6" descr="A screenshot of a cell phone&#10;&#10;Description automatically generated">
            <a:extLst>
              <a:ext uri="{FF2B5EF4-FFF2-40B4-BE49-F238E27FC236}">
                <a16:creationId xmlns:a16="http://schemas.microsoft.com/office/drawing/2014/main" id="{2F8082DD-CB72-4683-B9C8-DFDA4705924B}"/>
              </a:ext>
            </a:extLst>
          </p:cNvPr>
          <p:cNvPicPr>
            <a:picLocks noChangeAspect="1"/>
          </p:cNvPicPr>
          <p:nvPr/>
        </p:nvPicPr>
        <p:blipFill>
          <a:blip r:embed="rId4"/>
          <a:stretch>
            <a:fillRect/>
          </a:stretch>
        </p:blipFill>
        <p:spPr>
          <a:xfrm>
            <a:off x="5018783" y="1910471"/>
            <a:ext cx="1077217" cy="1518529"/>
          </a:xfrm>
          <a:prstGeom prst="rect">
            <a:avLst/>
          </a:prstGeom>
        </p:spPr>
      </p:pic>
      <p:sp>
        <p:nvSpPr>
          <p:cNvPr id="8" name="Rectangle: Folded Corner 7">
            <a:extLst>
              <a:ext uri="{FF2B5EF4-FFF2-40B4-BE49-F238E27FC236}">
                <a16:creationId xmlns:a16="http://schemas.microsoft.com/office/drawing/2014/main" id="{FA34C632-CCC9-4E68-9C56-B2A1593A9322}"/>
              </a:ext>
            </a:extLst>
          </p:cNvPr>
          <p:cNvSpPr/>
          <p:nvPr/>
        </p:nvSpPr>
        <p:spPr bwMode="auto">
          <a:xfrm>
            <a:off x="2215215" y="1910471"/>
            <a:ext cx="2062925" cy="1974512"/>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"categoryId":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2312072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 flower, bird&#10;&#10;Description automatically generated">
            <a:extLst>
              <a:ext uri="{FF2B5EF4-FFF2-40B4-BE49-F238E27FC236}">
                <a16:creationId xmlns:a16="http://schemas.microsoft.com/office/drawing/2014/main" id="{47069872-9BFD-4093-91BB-94645DFE94C0}"/>
              </a:ext>
            </a:extLst>
          </p:cNvPr>
          <p:cNvPicPr>
            <a:picLocks noChangeAspect="1"/>
          </p:cNvPicPr>
          <p:nvPr/>
        </p:nvPicPr>
        <p:blipFill>
          <a:blip r:embed="rId3"/>
          <a:stretch>
            <a:fillRect/>
          </a:stretch>
        </p:blipFill>
        <p:spPr>
          <a:xfrm>
            <a:off x="6430968" y="2446636"/>
            <a:ext cx="2499509" cy="1830200"/>
          </a:xfrm>
          <a:prstGeom prst="rect">
            <a:avLst/>
          </a:prstGeom>
        </p:spPr>
      </p:pic>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Products</a:t>
            </a:r>
          </a:p>
        </p:txBody>
      </p:sp>
      <p:pic>
        <p:nvPicPr>
          <p:cNvPr id="7" name="Picture 6" descr="A screenshot of a cell phone&#10;&#10;Description automatically generated">
            <a:extLst>
              <a:ext uri="{FF2B5EF4-FFF2-40B4-BE49-F238E27FC236}">
                <a16:creationId xmlns:a16="http://schemas.microsoft.com/office/drawing/2014/main" id="{2F8082DD-CB72-4683-B9C8-DFDA4705924B}"/>
              </a:ext>
            </a:extLst>
          </p:cNvPr>
          <p:cNvPicPr>
            <a:picLocks noChangeAspect="1"/>
          </p:cNvPicPr>
          <p:nvPr/>
        </p:nvPicPr>
        <p:blipFill>
          <a:blip r:embed="rId4"/>
          <a:stretch>
            <a:fillRect/>
          </a:stretch>
        </p:blipFill>
        <p:spPr>
          <a:xfrm>
            <a:off x="5396756" y="2669735"/>
            <a:ext cx="1077217" cy="1518529"/>
          </a:xfrm>
          <a:prstGeom prst="rect">
            <a:avLst/>
          </a:prstGeom>
        </p:spPr>
      </p:pic>
      <p:sp>
        <p:nvSpPr>
          <p:cNvPr id="6" name="Rectangle: Folded Corner 5">
            <a:extLst>
              <a:ext uri="{FF2B5EF4-FFF2-40B4-BE49-F238E27FC236}">
                <a16:creationId xmlns:a16="http://schemas.microsoft.com/office/drawing/2014/main" id="{71843380-7315-4FCE-B9A2-A5B2A90DFF27}"/>
              </a:ext>
            </a:extLst>
          </p:cNvPr>
          <p:cNvSpPr/>
          <p:nvPr/>
        </p:nvSpPr>
        <p:spPr bwMode="auto">
          <a:xfrm>
            <a:off x="2444907" y="2223734"/>
            <a:ext cx="2062925" cy="277633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"categoryId":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"tagIds":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8" name="Rectangle 7">
            <a:extLst>
              <a:ext uri="{FF2B5EF4-FFF2-40B4-BE49-F238E27FC236}">
                <a16:creationId xmlns:a16="http://schemas.microsoft.com/office/drawing/2014/main" id="{92C27644-849E-4D1C-BE33-4725B8ADCF6C}"/>
              </a:ext>
            </a:extLst>
          </p:cNvPr>
          <p:cNvSpPr/>
          <p:nvPr/>
        </p:nvSpPr>
        <p:spPr bwMode="auto">
          <a:xfrm>
            <a:off x="2444907" y="3865720"/>
            <a:ext cx="2062925" cy="849163"/>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72731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Products</a:t>
            </a:r>
          </a:p>
        </p:txBody>
      </p:sp>
      <p:sp>
        <p:nvSpPr>
          <p:cNvPr id="6" name="Rectangle: Folded Corner 5">
            <a:extLst>
              <a:ext uri="{FF2B5EF4-FFF2-40B4-BE49-F238E27FC236}">
                <a16:creationId xmlns:a16="http://schemas.microsoft.com/office/drawing/2014/main" id="{71843380-7315-4FCE-B9A2-A5B2A90DFF27}"/>
              </a:ext>
            </a:extLst>
          </p:cNvPr>
          <p:cNvSpPr/>
          <p:nvPr/>
        </p:nvSpPr>
        <p:spPr bwMode="auto">
          <a:xfrm>
            <a:off x="7108964" y="1633420"/>
            <a:ext cx="1979301" cy="277633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"categoryId":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"tagIds":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Cylinder 8">
            <a:extLst>
              <a:ext uri="{FF2B5EF4-FFF2-40B4-BE49-F238E27FC236}">
                <a16:creationId xmlns:a16="http://schemas.microsoft.com/office/drawing/2014/main" id="{5B5373C2-4521-444A-8AEB-3B0A23039DF2}"/>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cxnSp>
        <p:nvCxnSpPr>
          <p:cNvPr id="10" name="Connector: Elbow 9">
            <a:extLst>
              <a:ext uri="{FF2B5EF4-FFF2-40B4-BE49-F238E27FC236}">
                <a16:creationId xmlns:a16="http://schemas.microsoft.com/office/drawing/2014/main" id="{CF46E0A8-1172-46B7-8B1A-B1E8029C8CB6}"/>
              </a:ext>
            </a:extLst>
          </p:cNvPr>
          <p:cNvCxnSpPr>
            <a:cxnSpLocks/>
            <a:stCxn id="9" idx="4"/>
          </p:cNvCxnSpPr>
          <p:nvPr/>
        </p:nvCxnSpPr>
        <p:spPr>
          <a:xfrm>
            <a:off x="4807465" y="2810840"/>
            <a:ext cx="2301498" cy="210747"/>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9908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Products</a:t>
            </a:r>
          </a:p>
        </p:txBody>
      </p:sp>
      <p:sp>
        <p:nvSpPr>
          <p:cNvPr id="9" name="Cylinder 8">
            <a:extLst>
              <a:ext uri="{FF2B5EF4-FFF2-40B4-BE49-F238E27FC236}">
                <a16:creationId xmlns:a16="http://schemas.microsoft.com/office/drawing/2014/main" id="{5B5373C2-4521-444A-8AEB-3B0A23039DF2}"/>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sp>
        <p:nvSpPr>
          <p:cNvPr id="7" name="Content Placeholder 3">
            <a:extLst>
              <a:ext uri="{FF2B5EF4-FFF2-40B4-BE49-F238E27FC236}">
                <a16:creationId xmlns:a16="http://schemas.microsoft.com/office/drawing/2014/main" id="{F54D6E4C-7373-4ABB-BDBC-2F42D1150314}"/>
              </a:ext>
            </a:extLst>
          </p:cNvPr>
          <p:cNvSpPr txBox="1">
            <a:spLocks/>
          </p:cNvSpPr>
          <p:nvPr/>
        </p:nvSpPr>
        <p:spPr>
          <a:xfrm>
            <a:off x="6089119" y="1667915"/>
            <a:ext cx="5692241" cy="20705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product</a:t>
            </a:r>
          </a:p>
          <a:p>
            <a:pPr marL="228440" indent="-228440" defTabSz="932089"/>
            <a:r>
              <a:rPr lang="en-US" sz="2798">
                <a:gradFill>
                  <a:gsLst>
                    <a:gs pos="1250">
                      <a:srgbClr val="000000"/>
                    </a:gs>
                    <a:gs pos="100000">
                      <a:srgbClr val="000000"/>
                    </a:gs>
                  </a:gsLst>
                  <a:lin ang="5400000" scaled="0"/>
                </a:gradFill>
                <a:latin typeface="Segoe UI"/>
              </a:rPr>
              <a:t>Edit a product</a:t>
            </a:r>
          </a:p>
          <a:p>
            <a:pPr marL="228440" indent="-228440" defTabSz="932089"/>
            <a:r>
              <a:rPr lang="en-US" sz="2798">
                <a:gradFill>
                  <a:gsLst>
                    <a:gs pos="1250">
                      <a:srgbClr val="000000"/>
                    </a:gs>
                    <a:gs pos="100000">
                      <a:srgbClr val="000000"/>
                    </a:gs>
                  </a:gsLst>
                  <a:lin ang="5400000" scaled="0"/>
                </a:gradFill>
                <a:latin typeface="Segoe UI"/>
              </a:rPr>
              <a:t>List all products from a category</a:t>
            </a:r>
            <a:br>
              <a:rPr lang="en-US" sz="2798">
                <a:gradFill>
                  <a:gsLst>
                    <a:gs pos="1250">
                      <a:srgbClr val="000000"/>
                    </a:gs>
                    <a:gs pos="100000">
                      <a:srgbClr val="000000"/>
                    </a:gs>
                  </a:gsLst>
                  <a:lin ang="5400000" scaled="0"/>
                </a:gradFill>
                <a:latin typeface="Segoe UI"/>
              </a:rPr>
            </a:br>
            <a:r>
              <a:rPr lang="en-US" sz="2798">
                <a:gradFill>
                  <a:gsLst>
                    <a:gs pos="1250">
                      <a:srgbClr val="000000"/>
                    </a:gs>
                    <a:gs pos="100000">
                      <a:srgbClr val="000000"/>
                    </a:gs>
                  </a:gsLst>
                  <a:lin ang="5400000" scaled="0"/>
                </a:gradFill>
                <a:latin typeface="Segoe UI"/>
              </a:rPr>
              <a:t>(with name of category and tags)</a:t>
            </a:r>
          </a:p>
        </p:txBody>
      </p:sp>
      <p:grpSp>
        <p:nvGrpSpPr>
          <p:cNvPr id="4" name="Group 3">
            <a:extLst>
              <a:ext uri="{FF2B5EF4-FFF2-40B4-BE49-F238E27FC236}">
                <a16:creationId xmlns:a16="http://schemas.microsoft.com/office/drawing/2014/main" id="{D669744A-E958-43F2-8367-96EB393A2DC6}"/>
              </a:ext>
            </a:extLst>
          </p:cNvPr>
          <p:cNvGrpSpPr/>
          <p:nvPr/>
        </p:nvGrpSpPr>
        <p:grpSpPr>
          <a:xfrm>
            <a:off x="1790124" y="5196607"/>
            <a:ext cx="8611752" cy="924927"/>
            <a:chOff x="1787319" y="5197757"/>
            <a:chExt cx="8617362" cy="925530"/>
          </a:xfrm>
        </p:grpSpPr>
        <p:pic>
          <p:nvPicPr>
            <p:cNvPr id="12" name="Picture 11" descr="A close up of a logo&#10;&#10;Description automatically generated">
              <a:extLst>
                <a:ext uri="{FF2B5EF4-FFF2-40B4-BE49-F238E27FC236}">
                  <a16:creationId xmlns:a16="http://schemas.microsoft.com/office/drawing/2014/main" id="{B973C7F4-AAAD-464A-94CE-2674DF12926C}"/>
                </a:ext>
              </a:extLst>
            </p:cNvPr>
            <p:cNvPicPr>
              <a:picLocks noChangeAspect="1"/>
            </p:cNvPicPr>
            <p:nvPr/>
          </p:nvPicPr>
          <p:blipFill>
            <a:blip r:embed="rId3">
              <a:duotone>
                <a:schemeClr val="accent2">
                  <a:shade val="45000"/>
                  <a:satMod val="135000"/>
                </a:schemeClr>
                <a:prstClr val="white"/>
              </a:duotone>
            </a:blip>
            <a:stretch>
              <a:fillRect/>
            </a:stretch>
          </p:blipFill>
          <p:spPr>
            <a:xfrm>
              <a:off x="2505754" y="5377492"/>
              <a:ext cx="609894" cy="609894"/>
            </a:xfrm>
            <a:prstGeom prst="rect">
              <a:avLst/>
            </a:prstGeom>
            <a:ln>
              <a:solidFill>
                <a:srgbClr val="0078D3"/>
              </a:solidFill>
            </a:ln>
          </p:spPr>
        </p:pic>
        <p:pic>
          <p:nvPicPr>
            <p:cNvPr id="13" name="Picture 12" descr="A close up of a logo&#10;&#10;Description automatically generated">
              <a:extLst>
                <a:ext uri="{FF2B5EF4-FFF2-40B4-BE49-F238E27FC236}">
                  <a16:creationId xmlns:a16="http://schemas.microsoft.com/office/drawing/2014/main" id="{4D16A385-0BED-47BC-B411-C94D4E20C4CB}"/>
                </a:ext>
              </a:extLst>
            </p:cNvPr>
            <p:cNvPicPr>
              <a:picLocks noChangeAspect="1"/>
            </p:cNvPicPr>
            <p:nvPr/>
          </p:nvPicPr>
          <p:blipFill>
            <a:blip r:embed="rId3">
              <a:duotone>
                <a:schemeClr val="accent2">
                  <a:shade val="45000"/>
                  <a:satMod val="135000"/>
                </a:schemeClr>
                <a:prstClr val="white"/>
              </a:duotone>
            </a:blip>
            <a:stretch>
              <a:fillRect/>
            </a:stretch>
          </p:blipFill>
          <p:spPr>
            <a:xfrm>
              <a:off x="1899963" y="5377492"/>
              <a:ext cx="609894" cy="609894"/>
            </a:xfrm>
            <a:prstGeom prst="rect">
              <a:avLst/>
            </a:prstGeom>
            <a:ln>
              <a:solidFill>
                <a:srgbClr val="0078D3"/>
              </a:solidFill>
            </a:ln>
          </p:spPr>
        </p:pic>
        <p:sp>
          <p:nvSpPr>
            <p:cNvPr id="15" name="Rectangle: Rounded Corners 14">
              <a:extLst>
                <a:ext uri="{FF2B5EF4-FFF2-40B4-BE49-F238E27FC236}">
                  <a16:creationId xmlns:a16="http://schemas.microsoft.com/office/drawing/2014/main" id="{F811626A-FCCE-4843-80D2-022F35B16A0C}"/>
                </a:ext>
              </a:extLst>
            </p:cNvPr>
            <p:cNvSpPr/>
            <p:nvPr/>
          </p:nvSpPr>
          <p:spPr bwMode="auto">
            <a:xfrm>
              <a:off x="1787319" y="5197757"/>
              <a:ext cx="2654040" cy="92553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A close up of a logo&#10;&#10;Description automatically generated">
              <a:extLst>
                <a:ext uri="{FF2B5EF4-FFF2-40B4-BE49-F238E27FC236}">
                  <a16:creationId xmlns:a16="http://schemas.microsoft.com/office/drawing/2014/main" id="{18FF2B07-317A-42CA-9E92-C9BF61AF8144}"/>
                </a:ext>
              </a:extLst>
            </p:cNvPr>
            <p:cNvPicPr>
              <a:picLocks noChangeAspect="1"/>
            </p:cNvPicPr>
            <p:nvPr/>
          </p:nvPicPr>
          <p:blipFill>
            <a:blip r:embed="rId3">
              <a:duotone>
                <a:schemeClr val="accent2">
                  <a:shade val="45000"/>
                  <a:satMod val="135000"/>
                </a:schemeClr>
                <a:prstClr val="white"/>
              </a:duotone>
            </a:blip>
            <a:stretch>
              <a:fillRect/>
            </a:stretch>
          </p:blipFill>
          <p:spPr>
            <a:xfrm>
              <a:off x="3721439" y="5377492"/>
              <a:ext cx="609894" cy="609894"/>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8090B429-9C88-4BA3-A7F5-1C58EF084F91}"/>
                </a:ext>
              </a:extLst>
            </p:cNvPr>
            <p:cNvPicPr>
              <a:picLocks noChangeAspect="1"/>
            </p:cNvPicPr>
            <p:nvPr/>
          </p:nvPicPr>
          <p:blipFill>
            <a:blip r:embed="rId3">
              <a:duotone>
                <a:schemeClr val="accent2">
                  <a:shade val="45000"/>
                  <a:satMod val="135000"/>
                </a:schemeClr>
                <a:prstClr val="white"/>
              </a:duotone>
            </a:blip>
            <a:stretch>
              <a:fillRect/>
            </a:stretch>
          </p:blipFill>
          <p:spPr>
            <a:xfrm>
              <a:off x="3115648" y="5377492"/>
              <a:ext cx="609894" cy="609894"/>
            </a:xfrm>
            <a:prstGeom prst="rect">
              <a:avLst/>
            </a:prstGeom>
            <a:ln>
              <a:solidFill>
                <a:srgbClr val="0078D3"/>
              </a:solidFill>
            </a:ln>
          </p:spPr>
        </p:pic>
        <p:pic>
          <p:nvPicPr>
            <p:cNvPr id="37" name="Picture 36" descr="A close up of a logo&#10;&#10;Description automatically generated">
              <a:extLst>
                <a:ext uri="{FF2B5EF4-FFF2-40B4-BE49-F238E27FC236}">
                  <a16:creationId xmlns:a16="http://schemas.microsoft.com/office/drawing/2014/main" id="{BC8124C5-A4A3-4AC9-9341-F14EE4EF5522}"/>
                </a:ext>
              </a:extLst>
            </p:cNvPr>
            <p:cNvPicPr>
              <a:picLocks noChangeAspect="1"/>
            </p:cNvPicPr>
            <p:nvPr/>
          </p:nvPicPr>
          <p:blipFill>
            <a:blip r:embed="rId3">
              <a:duotone>
                <a:schemeClr val="accent2">
                  <a:shade val="45000"/>
                  <a:satMod val="135000"/>
                </a:schemeClr>
                <a:prstClr val="white"/>
              </a:duotone>
            </a:blip>
            <a:stretch>
              <a:fillRect/>
            </a:stretch>
          </p:blipFill>
          <p:spPr>
            <a:xfrm>
              <a:off x="5487415" y="5377492"/>
              <a:ext cx="609894" cy="609894"/>
            </a:xfrm>
            <a:prstGeom prst="rect">
              <a:avLst/>
            </a:prstGeom>
            <a:ln>
              <a:solidFill>
                <a:srgbClr val="0078D3"/>
              </a:solidFill>
            </a:ln>
          </p:spPr>
        </p:pic>
        <p:pic>
          <p:nvPicPr>
            <p:cNvPr id="38" name="Picture 37" descr="A close up of a logo&#10;&#10;Description automatically generated">
              <a:extLst>
                <a:ext uri="{FF2B5EF4-FFF2-40B4-BE49-F238E27FC236}">
                  <a16:creationId xmlns:a16="http://schemas.microsoft.com/office/drawing/2014/main" id="{7AB15579-8F42-4B7C-A382-BAFA74B33E2C}"/>
                </a:ext>
              </a:extLst>
            </p:cNvPr>
            <p:cNvPicPr>
              <a:picLocks noChangeAspect="1"/>
            </p:cNvPicPr>
            <p:nvPr/>
          </p:nvPicPr>
          <p:blipFill>
            <a:blip r:embed="rId3">
              <a:duotone>
                <a:schemeClr val="accent2">
                  <a:shade val="45000"/>
                  <a:satMod val="135000"/>
                </a:schemeClr>
                <a:prstClr val="white"/>
              </a:duotone>
            </a:blip>
            <a:stretch>
              <a:fillRect/>
            </a:stretch>
          </p:blipFill>
          <p:spPr>
            <a:xfrm>
              <a:off x="4881624" y="5377492"/>
              <a:ext cx="609894" cy="609894"/>
            </a:xfrm>
            <a:prstGeom prst="rect">
              <a:avLst/>
            </a:prstGeom>
            <a:ln>
              <a:solidFill>
                <a:srgbClr val="0078D3"/>
              </a:solidFill>
            </a:ln>
          </p:spPr>
        </p:pic>
        <p:sp>
          <p:nvSpPr>
            <p:cNvPr id="40" name="Rectangle: Rounded Corners 39">
              <a:extLst>
                <a:ext uri="{FF2B5EF4-FFF2-40B4-BE49-F238E27FC236}">
                  <a16:creationId xmlns:a16="http://schemas.microsoft.com/office/drawing/2014/main" id="{254C5105-DA8B-4257-91AB-3988C742D2F1}"/>
                </a:ext>
              </a:extLst>
            </p:cNvPr>
            <p:cNvSpPr/>
            <p:nvPr/>
          </p:nvSpPr>
          <p:spPr bwMode="auto">
            <a:xfrm>
              <a:off x="4768980" y="5197757"/>
              <a:ext cx="2654040" cy="92553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Picture 41" descr="A close up of a logo&#10;&#10;Description automatically generated">
              <a:extLst>
                <a:ext uri="{FF2B5EF4-FFF2-40B4-BE49-F238E27FC236}">
                  <a16:creationId xmlns:a16="http://schemas.microsoft.com/office/drawing/2014/main" id="{61D4A780-66F5-4BB5-8A2C-24532933AA0F}"/>
                </a:ext>
              </a:extLst>
            </p:cNvPr>
            <p:cNvPicPr>
              <a:picLocks noChangeAspect="1"/>
            </p:cNvPicPr>
            <p:nvPr/>
          </p:nvPicPr>
          <p:blipFill>
            <a:blip r:embed="rId3">
              <a:duotone>
                <a:schemeClr val="accent2">
                  <a:shade val="45000"/>
                  <a:satMod val="135000"/>
                </a:schemeClr>
                <a:prstClr val="white"/>
              </a:duotone>
            </a:blip>
            <a:stretch>
              <a:fillRect/>
            </a:stretch>
          </p:blipFill>
          <p:spPr>
            <a:xfrm>
              <a:off x="6703100" y="5377492"/>
              <a:ext cx="609894" cy="609894"/>
            </a:xfrm>
            <a:prstGeom prst="rect">
              <a:avLst/>
            </a:prstGeom>
            <a:ln>
              <a:solidFill>
                <a:srgbClr val="0078D3"/>
              </a:solidFill>
            </a:ln>
          </p:spPr>
        </p:pic>
        <p:pic>
          <p:nvPicPr>
            <p:cNvPr id="43" name="Picture 42" descr="A close up of a logo&#10;&#10;Description automatically generated">
              <a:extLst>
                <a:ext uri="{FF2B5EF4-FFF2-40B4-BE49-F238E27FC236}">
                  <a16:creationId xmlns:a16="http://schemas.microsoft.com/office/drawing/2014/main" id="{0F5F1691-5297-4E18-B315-7B8ADD655B12}"/>
                </a:ext>
              </a:extLst>
            </p:cNvPr>
            <p:cNvPicPr>
              <a:picLocks noChangeAspect="1"/>
            </p:cNvPicPr>
            <p:nvPr/>
          </p:nvPicPr>
          <p:blipFill>
            <a:blip r:embed="rId3">
              <a:duotone>
                <a:schemeClr val="accent2">
                  <a:shade val="45000"/>
                  <a:satMod val="135000"/>
                </a:schemeClr>
                <a:prstClr val="white"/>
              </a:duotone>
            </a:blip>
            <a:stretch>
              <a:fillRect/>
            </a:stretch>
          </p:blipFill>
          <p:spPr>
            <a:xfrm>
              <a:off x="6097309" y="5377492"/>
              <a:ext cx="609894" cy="609894"/>
            </a:xfrm>
            <a:prstGeom prst="rect">
              <a:avLst/>
            </a:prstGeom>
            <a:ln>
              <a:solidFill>
                <a:srgbClr val="0078D3"/>
              </a:solidFill>
            </a:ln>
          </p:spPr>
        </p:pic>
        <p:pic>
          <p:nvPicPr>
            <p:cNvPr id="46" name="Picture 45" descr="A close up of a logo&#10;&#10;Description automatically generated">
              <a:extLst>
                <a:ext uri="{FF2B5EF4-FFF2-40B4-BE49-F238E27FC236}">
                  <a16:creationId xmlns:a16="http://schemas.microsoft.com/office/drawing/2014/main" id="{D0D58D91-B856-41F2-9E4C-2C501289E943}"/>
                </a:ext>
              </a:extLst>
            </p:cNvPr>
            <p:cNvPicPr>
              <a:picLocks noChangeAspect="1"/>
            </p:cNvPicPr>
            <p:nvPr/>
          </p:nvPicPr>
          <p:blipFill>
            <a:blip r:embed="rId3">
              <a:duotone>
                <a:schemeClr val="accent2">
                  <a:shade val="45000"/>
                  <a:satMod val="135000"/>
                </a:schemeClr>
                <a:prstClr val="white"/>
              </a:duotone>
            </a:blip>
            <a:stretch>
              <a:fillRect/>
            </a:stretch>
          </p:blipFill>
          <p:spPr>
            <a:xfrm>
              <a:off x="8469076" y="5377492"/>
              <a:ext cx="609894" cy="609894"/>
            </a:xfrm>
            <a:prstGeom prst="rect">
              <a:avLst/>
            </a:prstGeom>
            <a:ln>
              <a:solidFill>
                <a:srgbClr val="0078D3"/>
              </a:solidFill>
            </a:ln>
          </p:spPr>
        </p:pic>
        <p:pic>
          <p:nvPicPr>
            <p:cNvPr id="47" name="Picture 46" descr="A close up of a logo&#10;&#10;Description automatically generated">
              <a:extLst>
                <a:ext uri="{FF2B5EF4-FFF2-40B4-BE49-F238E27FC236}">
                  <a16:creationId xmlns:a16="http://schemas.microsoft.com/office/drawing/2014/main" id="{29F4556F-A6A7-4D58-A4E4-B9315F3C3156}"/>
                </a:ext>
              </a:extLst>
            </p:cNvPr>
            <p:cNvPicPr>
              <a:picLocks noChangeAspect="1"/>
            </p:cNvPicPr>
            <p:nvPr/>
          </p:nvPicPr>
          <p:blipFill>
            <a:blip r:embed="rId3">
              <a:duotone>
                <a:schemeClr val="accent2">
                  <a:shade val="45000"/>
                  <a:satMod val="135000"/>
                </a:schemeClr>
                <a:prstClr val="white"/>
              </a:duotone>
            </a:blip>
            <a:stretch>
              <a:fillRect/>
            </a:stretch>
          </p:blipFill>
          <p:spPr>
            <a:xfrm>
              <a:off x="7863285" y="5377492"/>
              <a:ext cx="609894" cy="609894"/>
            </a:xfrm>
            <a:prstGeom prst="rect">
              <a:avLst/>
            </a:prstGeom>
            <a:ln>
              <a:solidFill>
                <a:srgbClr val="0078D3"/>
              </a:solidFill>
            </a:ln>
          </p:spPr>
        </p:pic>
        <p:sp>
          <p:nvSpPr>
            <p:cNvPr id="49" name="Rectangle: Rounded Corners 48">
              <a:extLst>
                <a:ext uri="{FF2B5EF4-FFF2-40B4-BE49-F238E27FC236}">
                  <a16:creationId xmlns:a16="http://schemas.microsoft.com/office/drawing/2014/main" id="{B31F1296-E026-493A-85A0-06A720173EF5}"/>
                </a:ext>
              </a:extLst>
            </p:cNvPr>
            <p:cNvSpPr/>
            <p:nvPr/>
          </p:nvSpPr>
          <p:spPr bwMode="auto">
            <a:xfrm>
              <a:off x="7750641" y="5197757"/>
              <a:ext cx="2654040" cy="92553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descr="A close up of a logo&#10;&#10;Description automatically generated">
              <a:extLst>
                <a:ext uri="{FF2B5EF4-FFF2-40B4-BE49-F238E27FC236}">
                  <a16:creationId xmlns:a16="http://schemas.microsoft.com/office/drawing/2014/main" id="{A362DFF0-CF96-46BA-B72F-F94E7F62F116}"/>
                </a:ext>
              </a:extLst>
            </p:cNvPr>
            <p:cNvPicPr>
              <a:picLocks noChangeAspect="1"/>
            </p:cNvPicPr>
            <p:nvPr/>
          </p:nvPicPr>
          <p:blipFill>
            <a:blip r:embed="rId3">
              <a:duotone>
                <a:schemeClr val="accent2">
                  <a:shade val="45000"/>
                  <a:satMod val="135000"/>
                </a:schemeClr>
                <a:prstClr val="white"/>
              </a:duotone>
            </a:blip>
            <a:stretch>
              <a:fillRect/>
            </a:stretch>
          </p:blipFill>
          <p:spPr>
            <a:xfrm>
              <a:off x="9684761" y="5377492"/>
              <a:ext cx="609894" cy="609894"/>
            </a:xfrm>
            <a:prstGeom prst="rect">
              <a:avLst/>
            </a:prstGeom>
            <a:ln>
              <a:solidFill>
                <a:srgbClr val="0078D3"/>
              </a:solidFill>
            </a:ln>
          </p:spPr>
        </p:pic>
        <p:pic>
          <p:nvPicPr>
            <p:cNvPr id="52" name="Picture 51" descr="A close up of a logo&#10;&#10;Description automatically generated">
              <a:extLst>
                <a:ext uri="{FF2B5EF4-FFF2-40B4-BE49-F238E27FC236}">
                  <a16:creationId xmlns:a16="http://schemas.microsoft.com/office/drawing/2014/main" id="{05DC5352-F96C-4FFB-BAA0-F9630DF2C664}"/>
                </a:ext>
              </a:extLst>
            </p:cNvPr>
            <p:cNvPicPr>
              <a:picLocks noChangeAspect="1"/>
            </p:cNvPicPr>
            <p:nvPr/>
          </p:nvPicPr>
          <p:blipFill>
            <a:blip r:embed="rId3">
              <a:duotone>
                <a:schemeClr val="accent2">
                  <a:shade val="45000"/>
                  <a:satMod val="135000"/>
                </a:schemeClr>
                <a:prstClr val="white"/>
              </a:duotone>
            </a:blip>
            <a:stretch>
              <a:fillRect/>
            </a:stretch>
          </p:blipFill>
          <p:spPr>
            <a:xfrm>
              <a:off x="9078970" y="5377492"/>
              <a:ext cx="609894" cy="609894"/>
            </a:xfrm>
            <a:prstGeom prst="rect">
              <a:avLst/>
            </a:prstGeom>
            <a:ln>
              <a:solidFill>
                <a:srgbClr val="0078D3"/>
              </a:solidFill>
            </a:ln>
          </p:spPr>
        </p:pic>
      </p:grpSp>
      <p:sp>
        <p:nvSpPr>
          <p:cNvPr id="54" name="TextBox 53">
            <a:extLst>
              <a:ext uri="{FF2B5EF4-FFF2-40B4-BE49-F238E27FC236}">
                <a16:creationId xmlns:a16="http://schemas.microsoft.com/office/drawing/2014/main" id="{82080247-E07C-4C18-9E37-0D4773C19665}"/>
              </a:ext>
            </a:extLst>
          </p:cNvPr>
          <p:cNvSpPr txBox="1"/>
          <p:nvPr/>
        </p:nvSpPr>
        <p:spPr>
          <a:xfrm>
            <a:off x="2203344" y="6214319"/>
            <a:ext cx="1824390"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CategoryA</a:t>
            </a:r>
          </a:p>
        </p:txBody>
      </p:sp>
      <p:sp>
        <p:nvSpPr>
          <p:cNvPr id="55" name="TextBox 54">
            <a:extLst>
              <a:ext uri="{FF2B5EF4-FFF2-40B4-BE49-F238E27FC236}">
                <a16:creationId xmlns:a16="http://schemas.microsoft.com/office/drawing/2014/main" id="{CD210474-A997-4E14-A270-121E10F95B10}"/>
              </a:ext>
            </a:extLst>
          </p:cNvPr>
          <p:cNvSpPr txBox="1"/>
          <p:nvPr/>
        </p:nvSpPr>
        <p:spPr>
          <a:xfrm>
            <a:off x="8160103" y="6214319"/>
            <a:ext cx="1824390"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CategoryC</a:t>
            </a:r>
          </a:p>
        </p:txBody>
      </p:sp>
      <p:sp>
        <p:nvSpPr>
          <p:cNvPr id="56" name="TextBox 55">
            <a:extLst>
              <a:ext uri="{FF2B5EF4-FFF2-40B4-BE49-F238E27FC236}">
                <a16:creationId xmlns:a16="http://schemas.microsoft.com/office/drawing/2014/main" id="{5EFDC8F6-F3B8-44BD-8D99-3702C4787329}"/>
              </a:ext>
            </a:extLst>
          </p:cNvPr>
          <p:cNvSpPr txBox="1"/>
          <p:nvPr/>
        </p:nvSpPr>
        <p:spPr>
          <a:xfrm>
            <a:off x="5183063" y="6214319"/>
            <a:ext cx="1824390" cy="369092"/>
          </a:xfrm>
          <a:prstGeom prst="rect">
            <a:avLst/>
          </a:prstGeom>
          <a:noFill/>
          <a:ln>
            <a:solidFill>
              <a:srgbClr val="0078D3"/>
            </a:solidFill>
          </a:ln>
        </p:spPr>
        <p:txBody>
          <a:bodyPr wrap="square" lIns="0" tIns="0" rIns="0" bIns="0" rtlCol="0">
            <a:spAutoFit/>
          </a:bodyPr>
          <a:lstStyle/>
          <a:p>
            <a:pPr algn="ctr" defTabSz="913727"/>
            <a:r>
              <a:rPr lang="en-US" sz="2398">
                <a:solidFill>
                  <a:srgbClr val="243A5E">
                    <a:lumMod val="60000"/>
                    <a:lumOff val="40000"/>
                  </a:srgbClr>
                </a:solidFill>
                <a:latin typeface="Segoe UI"/>
              </a:rPr>
              <a:t>CategoryB</a:t>
            </a:r>
          </a:p>
        </p:txBody>
      </p:sp>
      <p:sp>
        <p:nvSpPr>
          <p:cNvPr id="57" name="TextBox 56">
            <a:extLst>
              <a:ext uri="{FF2B5EF4-FFF2-40B4-BE49-F238E27FC236}">
                <a16:creationId xmlns:a16="http://schemas.microsoft.com/office/drawing/2014/main" id="{27069435-FC20-4477-847D-C5DFA8D37B1B}"/>
              </a:ext>
            </a:extLst>
          </p:cNvPr>
          <p:cNvSpPr txBox="1"/>
          <p:nvPr/>
        </p:nvSpPr>
        <p:spPr>
          <a:xfrm>
            <a:off x="2203343" y="4393601"/>
            <a:ext cx="8467492"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 WHERE c.categoryId = '</a:t>
            </a:r>
            <a:r>
              <a:rPr lang="en-US" sz="2798" err="1">
                <a:solidFill>
                  <a:srgbClr val="000000"/>
                </a:solidFill>
                <a:latin typeface="Segoe UI"/>
              </a:rPr>
              <a:t>CategoryA</a:t>
            </a:r>
            <a:r>
              <a:rPr lang="en-US" sz="2798">
                <a:solidFill>
                  <a:srgbClr val="000000"/>
                </a:solidFill>
                <a:latin typeface="Segoe UI"/>
              </a:rPr>
              <a:t>'</a:t>
            </a:r>
          </a:p>
        </p:txBody>
      </p:sp>
      <p:cxnSp>
        <p:nvCxnSpPr>
          <p:cNvPr id="58" name="Connector: Curved 57">
            <a:extLst>
              <a:ext uri="{FF2B5EF4-FFF2-40B4-BE49-F238E27FC236}">
                <a16:creationId xmlns:a16="http://schemas.microsoft.com/office/drawing/2014/main" id="{6D991C54-6194-495B-BBAD-9D610DFE97C9}"/>
              </a:ext>
            </a:extLst>
          </p:cNvPr>
          <p:cNvCxnSpPr>
            <a:cxnSpLocks/>
          </p:cNvCxnSpPr>
          <p:nvPr/>
        </p:nvCxnSpPr>
        <p:spPr>
          <a:xfrm rot="5400000" flipH="1" flipV="1">
            <a:off x="8385502" y="3732890"/>
            <a:ext cx="727248" cy="462146"/>
          </a:xfrm>
          <a:prstGeom prst="curvedConnector3">
            <a:avLst>
              <a:gd name="adj1" fmla="val 50000"/>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pic>
        <p:nvPicPr>
          <p:cNvPr id="59" name="Picture 58" descr="A close up of a logo&#10;&#10;Description automatically generated">
            <a:extLst>
              <a:ext uri="{FF2B5EF4-FFF2-40B4-BE49-F238E27FC236}">
                <a16:creationId xmlns:a16="http://schemas.microsoft.com/office/drawing/2014/main" id="{1C5E0199-C787-43EA-96C9-949DFEBB4F66}"/>
              </a:ext>
            </a:extLst>
          </p:cNvPr>
          <p:cNvPicPr>
            <a:picLocks noChangeAspect="1"/>
          </p:cNvPicPr>
          <p:nvPr/>
        </p:nvPicPr>
        <p:blipFill>
          <a:blip r:embed="rId4"/>
          <a:stretch>
            <a:fillRect/>
          </a:stretch>
        </p:blipFill>
        <p:spPr>
          <a:xfrm>
            <a:off x="1763251" y="4426781"/>
            <a:ext cx="381658" cy="381658"/>
          </a:xfrm>
          <a:prstGeom prst="rect">
            <a:avLst/>
          </a:prstGeom>
        </p:spPr>
      </p:pic>
      <p:sp>
        <p:nvSpPr>
          <p:cNvPr id="60" name="Rectangle: Rounded Corners 59">
            <a:extLst>
              <a:ext uri="{FF2B5EF4-FFF2-40B4-BE49-F238E27FC236}">
                <a16:creationId xmlns:a16="http://schemas.microsoft.com/office/drawing/2014/main" id="{BF791D7E-E8DB-47D7-93E5-651C6722C1DB}"/>
              </a:ext>
            </a:extLst>
          </p:cNvPr>
          <p:cNvSpPr/>
          <p:nvPr/>
        </p:nvSpPr>
        <p:spPr bwMode="auto">
          <a:xfrm>
            <a:off x="1648880" y="4332087"/>
            <a:ext cx="8989702" cy="55363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22BF1C38-7FFA-4F3A-A6BB-52FD255680B7}"/>
              </a:ext>
            </a:extLst>
          </p:cNvPr>
          <p:cNvCxnSpPr>
            <a:cxnSpLocks/>
          </p:cNvCxnSpPr>
          <p:nvPr/>
        </p:nvCxnSpPr>
        <p:spPr>
          <a:xfrm>
            <a:off x="2234049" y="4332087"/>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027469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par>
                                <p:cTn id="12" presetID="10" presetClass="entr" presetSubtype="0" fill="hold"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p:bldP spid="6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Products</a:t>
            </a:r>
          </a:p>
        </p:txBody>
      </p:sp>
      <p:sp>
        <p:nvSpPr>
          <p:cNvPr id="6" name="Rectangle: Folded Corner 5">
            <a:extLst>
              <a:ext uri="{FF2B5EF4-FFF2-40B4-BE49-F238E27FC236}">
                <a16:creationId xmlns:a16="http://schemas.microsoft.com/office/drawing/2014/main" id="{71843380-7315-4FCE-B9A2-A5B2A90DFF27}"/>
              </a:ext>
            </a:extLst>
          </p:cNvPr>
          <p:cNvSpPr/>
          <p:nvPr/>
        </p:nvSpPr>
        <p:spPr bwMode="auto">
          <a:xfrm>
            <a:off x="5440801" y="2720815"/>
            <a:ext cx="2011553" cy="277633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"categoryId":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"tagIds":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Cylinder 8">
            <a:extLst>
              <a:ext uri="{FF2B5EF4-FFF2-40B4-BE49-F238E27FC236}">
                <a16:creationId xmlns:a16="http://schemas.microsoft.com/office/drawing/2014/main" id="{5B5373C2-4521-444A-8AEB-3B0A23039DF2}"/>
              </a:ext>
            </a:extLst>
          </p:cNvPr>
          <p:cNvSpPr/>
          <p:nvPr/>
        </p:nvSpPr>
        <p:spPr bwMode="auto">
          <a:xfrm>
            <a:off x="1967483" y="3280072"/>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categoryId</a:t>
            </a:r>
          </a:p>
        </p:txBody>
      </p:sp>
      <p:cxnSp>
        <p:nvCxnSpPr>
          <p:cNvPr id="10" name="Connector: Elbow 9">
            <a:extLst>
              <a:ext uri="{FF2B5EF4-FFF2-40B4-BE49-F238E27FC236}">
                <a16:creationId xmlns:a16="http://schemas.microsoft.com/office/drawing/2014/main" id="{CF46E0A8-1172-46B7-8B1A-B1E8029C8CB6}"/>
              </a:ext>
            </a:extLst>
          </p:cNvPr>
          <p:cNvCxnSpPr>
            <a:cxnSpLocks/>
            <a:stCxn id="9" idx="4"/>
          </p:cNvCxnSpPr>
          <p:nvPr/>
        </p:nvCxnSpPr>
        <p:spPr>
          <a:xfrm>
            <a:off x="3139303" y="3898235"/>
            <a:ext cx="2301498" cy="210747"/>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D5F3CA40-968C-4E8C-9716-2F0A12CECA30}"/>
              </a:ext>
            </a:extLst>
          </p:cNvPr>
          <p:cNvSpPr/>
          <p:nvPr/>
        </p:nvSpPr>
        <p:spPr>
          <a:xfrm rot="5713043">
            <a:off x="6626817" y="1917628"/>
            <a:ext cx="1792809" cy="1323932"/>
          </a:xfrm>
          <a:prstGeom prst="arc">
            <a:avLst>
              <a:gd name="adj1" fmla="val 18453600"/>
              <a:gd name="adj2" fmla="val 0"/>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13727"/>
            <a:endParaRPr lang="en-US" sz="1764">
              <a:solidFill>
                <a:srgbClr val="000000"/>
              </a:solidFill>
              <a:latin typeface="Segoe UI"/>
            </a:endParaRPr>
          </a:p>
        </p:txBody>
      </p:sp>
      <p:sp>
        <p:nvSpPr>
          <p:cNvPr id="8" name="TextBox 7">
            <a:extLst>
              <a:ext uri="{FF2B5EF4-FFF2-40B4-BE49-F238E27FC236}">
                <a16:creationId xmlns:a16="http://schemas.microsoft.com/office/drawing/2014/main" id="{913704DE-1A98-4071-B508-575F8A0CB925}"/>
              </a:ext>
            </a:extLst>
          </p:cNvPr>
          <p:cNvSpPr txBox="1"/>
          <p:nvPr/>
        </p:nvSpPr>
        <p:spPr>
          <a:xfrm>
            <a:off x="7594086" y="2720815"/>
            <a:ext cx="2588930"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category name?</a:t>
            </a:r>
          </a:p>
        </p:txBody>
      </p:sp>
      <p:sp>
        <p:nvSpPr>
          <p:cNvPr id="11" name="TextBox 10">
            <a:extLst>
              <a:ext uri="{FF2B5EF4-FFF2-40B4-BE49-F238E27FC236}">
                <a16:creationId xmlns:a16="http://schemas.microsoft.com/office/drawing/2014/main" id="{23520AAF-7B60-4DEB-9527-160E1AA7F41F}"/>
              </a:ext>
            </a:extLst>
          </p:cNvPr>
          <p:cNvSpPr txBox="1"/>
          <p:nvPr/>
        </p:nvSpPr>
        <p:spPr>
          <a:xfrm>
            <a:off x="7617969" y="4903196"/>
            <a:ext cx="2011553"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tag names?</a:t>
            </a:r>
          </a:p>
        </p:txBody>
      </p:sp>
      <p:sp>
        <p:nvSpPr>
          <p:cNvPr id="14" name="Arc 13">
            <a:extLst>
              <a:ext uri="{FF2B5EF4-FFF2-40B4-BE49-F238E27FC236}">
                <a16:creationId xmlns:a16="http://schemas.microsoft.com/office/drawing/2014/main" id="{F1B4E5BE-E7D0-4AE6-A326-E8BA2EB13F62}"/>
              </a:ext>
            </a:extLst>
          </p:cNvPr>
          <p:cNvSpPr/>
          <p:nvPr/>
        </p:nvSpPr>
        <p:spPr>
          <a:xfrm rot="15883267" flipV="1">
            <a:off x="6638757" y="4766194"/>
            <a:ext cx="1792809" cy="1296398"/>
          </a:xfrm>
          <a:prstGeom prst="arc">
            <a:avLst>
              <a:gd name="adj1" fmla="val 18453600"/>
              <a:gd name="adj2" fmla="val 0"/>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13727"/>
            <a:endParaRPr lang="en-US" sz="1764">
              <a:solidFill>
                <a:srgbClr val="000000"/>
              </a:solidFill>
              <a:latin typeface="Segoe UI"/>
            </a:endParaRPr>
          </a:p>
        </p:txBody>
      </p:sp>
    </p:spTree>
    <p:extLst>
      <p:ext uri="{BB962C8B-B14F-4D97-AF65-F5344CB8AC3E}">
        <p14:creationId xmlns:p14="http://schemas.microsoft.com/office/powerpoint/2010/main" val="2201678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c 31">
            <a:extLst>
              <a:ext uri="{FF2B5EF4-FFF2-40B4-BE49-F238E27FC236}">
                <a16:creationId xmlns:a16="http://schemas.microsoft.com/office/drawing/2014/main" id="{9A6562A0-7B07-4C1C-951E-926026DFF07B}"/>
              </a:ext>
            </a:extLst>
          </p:cNvPr>
          <p:cNvSpPr/>
          <p:nvPr/>
        </p:nvSpPr>
        <p:spPr>
          <a:xfrm>
            <a:off x="6265459" y="2891749"/>
            <a:ext cx="1442056" cy="4588791"/>
          </a:xfrm>
          <a:prstGeom prst="arc">
            <a:avLst>
              <a:gd name="adj1" fmla="val 16219269"/>
              <a:gd name="adj2" fmla="val 0"/>
            </a:avLst>
          </a:prstGeom>
          <a:ln w="63500">
            <a:headEnd type="none" w="lg" len="med"/>
            <a:tailEnd type="triangle" w="lg" len="med"/>
          </a:ln>
        </p:spPr>
        <p:style>
          <a:lnRef idx="1">
            <a:schemeClr val="accent4"/>
          </a:lnRef>
          <a:fillRef idx="0">
            <a:schemeClr val="accent4"/>
          </a:fillRef>
          <a:effectRef idx="0">
            <a:schemeClr val="accent4"/>
          </a:effectRef>
          <a:fontRef idx="minor">
            <a:schemeClr val="tx1"/>
          </a:fontRef>
        </p:style>
        <p:txBody>
          <a:bodyPr rtlCol="0" anchor="ctr"/>
          <a:lstStyle/>
          <a:p>
            <a:pPr algn="ctr" defTabSz="913727"/>
            <a:endParaRPr lang="en-US" sz="1764">
              <a:solidFill>
                <a:srgbClr val="000000"/>
              </a:solidFill>
              <a:latin typeface="Segoe UI"/>
            </a:endParaRPr>
          </a:p>
        </p:txBody>
      </p:sp>
      <p:sp>
        <p:nvSpPr>
          <p:cNvPr id="16" name="Rectangle: Rounded Corners 15">
            <a:extLst>
              <a:ext uri="{FF2B5EF4-FFF2-40B4-BE49-F238E27FC236}">
                <a16:creationId xmlns:a16="http://schemas.microsoft.com/office/drawing/2014/main" id="{30418646-28A7-40EB-88BA-695ADD764B2F}"/>
              </a:ext>
            </a:extLst>
          </p:cNvPr>
          <p:cNvSpPr/>
          <p:nvPr/>
        </p:nvSpPr>
        <p:spPr bwMode="auto">
          <a:xfrm>
            <a:off x="2670191" y="3571169"/>
            <a:ext cx="8632592" cy="553637"/>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normAutofit fontScale="90000"/>
          </a:bodyPr>
          <a:lstStyle/>
          <a:p>
            <a:r>
              <a:rPr lang="en-US"/>
              <a:t>Products: how to return category and tag names?</a:t>
            </a:r>
          </a:p>
        </p:txBody>
      </p:sp>
      <p:sp>
        <p:nvSpPr>
          <p:cNvPr id="9" name="Cylinder 8">
            <a:extLst>
              <a:ext uri="{FF2B5EF4-FFF2-40B4-BE49-F238E27FC236}">
                <a16:creationId xmlns:a16="http://schemas.microsoft.com/office/drawing/2014/main" id="{5B5373C2-4521-444A-8AEB-3B0A23039DF2}"/>
              </a:ext>
            </a:extLst>
          </p:cNvPr>
          <p:cNvSpPr/>
          <p:nvPr/>
        </p:nvSpPr>
        <p:spPr bwMode="auto">
          <a:xfrm>
            <a:off x="1066241" y="1558389"/>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p:txBody>
      </p:sp>
      <p:sp>
        <p:nvSpPr>
          <p:cNvPr id="7" name="TextBox 6">
            <a:extLst>
              <a:ext uri="{FF2B5EF4-FFF2-40B4-BE49-F238E27FC236}">
                <a16:creationId xmlns:a16="http://schemas.microsoft.com/office/drawing/2014/main" id="{3D0CDE68-CCA9-4E79-8EA8-5F12C698D033}"/>
              </a:ext>
            </a:extLst>
          </p:cNvPr>
          <p:cNvSpPr txBox="1"/>
          <p:nvPr/>
        </p:nvSpPr>
        <p:spPr>
          <a:xfrm>
            <a:off x="3224653" y="1974707"/>
            <a:ext cx="8467492"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 WHERE </a:t>
            </a:r>
            <a:r>
              <a:rPr lang="en-US" sz="2798" err="1">
                <a:solidFill>
                  <a:srgbClr val="000000"/>
                </a:solidFill>
                <a:latin typeface="Segoe UI"/>
              </a:rPr>
              <a:t>c.categoryId</a:t>
            </a:r>
            <a:r>
              <a:rPr lang="en-US" sz="2798">
                <a:solidFill>
                  <a:srgbClr val="000000"/>
                </a:solidFill>
                <a:latin typeface="Segoe UI"/>
              </a:rPr>
              <a:t> = '</a:t>
            </a:r>
            <a:r>
              <a:rPr lang="en-US" sz="2798" err="1">
                <a:solidFill>
                  <a:srgbClr val="000000"/>
                </a:solidFill>
                <a:latin typeface="Segoe UI"/>
              </a:rPr>
              <a:t>CategoryA</a:t>
            </a:r>
            <a:r>
              <a:rPr lang="en-US" sz="2798">
                <a:solidFill>
                  <a:srgbClr val="000000"/>
                </a:solidFill>
                <a:latin typeface="Segoe UI"/>
              </a:rPr>
              <a:t>'</a:t>
            </a:r>
          </a:p>
        </p:txBody>
      </p:sp>
      <p:pic>
        <p:nvPicPr>
          <p:cNvPr id="8" name="Picture 7" descr="A close up of a logo&#10;&#10;Description automatically generated">
            <a:extLst>
              <a:ext uri="{FF2B5EF4-FFF2-40B4-BE49-F238E27FC236}">
                <a16:creationId xmlns:a16="http://schemas.microsoft.com/office/drawing/2014/main" id="{85A5F721-3B74-40E3-97BD-5A3C5FC0F4CB}"/>
              </a:ext>
            </a:extLst>
          </p:cNvPr>
          <p:cNvPicPr>
            <a:picLocks noChangeAspect="1"/>
          </p:cNvPicPr>
          <p:nvPr/>
        </p:nvPicPr>
        <p:blipFill>
          <a:blip r:embed="rId3"/>
          <a:stretch>
            <a:fillRect/>
          </a:stretch>
        </p:blipFill>
        <p:spPr>
          <a:xfrm>
            <a:off x="2784562" y="2007886"/>
            <a:ext cx="381658" cy="381658"/>
          </a:xfrm>
          <a:prstGeom prst="rect">
            <a:avLst/>
          </a:prstGeom>
        </p:spPr>
      </p:pic>
      <p:sp>
        <p:nvSpPr>
          <p:cNvPr id="11" name="Rectangle: Rounded Corners 10">
            <a:extLst>
              <a:ext uri="{FF2B5EF4-FFF2-40B4-BE49-F238E27FC236}">
                <a16:creationId xmlns:a16="http://schemas.microsoft.com/office/drawing/2014/main" id="{B9E00416-98AF-4970-9CDF-37AF29E07D06}"/>
              </a:ext>
            </a:extLst>
          </p:cNvPr>
          <p:cNvSpPr/>
          <p:nvPr/>
        </p:nvSpPr>
        <p:spPr bwMode="auto">
          <a:xfrm>
            <a:off x="2670191" y="1913193"/>
            <a:ext cx="8989702" cy="55363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7ECC0821-1FB1-4B84-913F-8FDCFCFABC82}"/>
              </a:ext>
            </a:extLst>
          </p:cNvPr>
          <p:cNvCxnSpPr>
            <a:cxnSpLocks/>
          </p:cNvCxnSpPr>
          <p:nvPr/>
        </p:nvCxnSpPr>
        <p:spPr>
          <a:xfrm>
            <a:off x="3255360" y="1913193"/>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Cylinder 12">
            <a:extLst>
              <a:ext uri="{FF2B5EF4-FFF2-40B4-BE49-F238E27FC236}">
                <a16:creationId xmlns:a16="http://schemas.microsoft.com/office/drawing/2014/main" id="{6586EC8F-8723-4171-99C6-CE2F12CA1293}"/>
              </a:ext>
            </a:extLst>
          </p:cNvPr>
          <p:cNvSpPr/>
          <p:nvPr/>
        </p:nvSpPr>
        <p:spPr bwMode="auto">
          <a:xfrm>
            <a:off x="1066241" y="3216365"/>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productCategory</a:t>
            </a:r>
          </a:p>
        </p:txBody>
      </p:sp>
      <p:sp>
        <p:nvSpPr>
          <p:cNvPr id="14" name="TextBox 13">
            <a:extLst>
              <a:ext uri="{FF2B5EF4-FFF2-40B4-BE49-F238E27FC236}">
                <a16:creationId xmlns:a16="http://schemas.microsoft.com/office/drawing/2014/main" id="{D2BC5E00-8977-48E4-9059-4B0EBCE9B53E}"/>
              </a:ext>
            </a:extLst>
          </p:cNvPr>
          <p:cNvSpPr txBox="1"/>
          <p:nvPr/>
        </p:nvSpPr>
        <p:spPr>
          <a:xfrm>
            <a:off x="3277177" y="3632683"/>
            <a:ext cx="7949452"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c.name FROM c WHERE c.id = '</a:t>
            </a:r>
            <a:r>
              <a:rPr lang="en-US" sz="2798" err="1">
                <a:solidFill>
                  <a:srgbClr val="000000"/>
                </a:solidFill>
                <a:latin typeface="Segoe UI"/>
              </a:rPr>
              <a:t>CategoryA</a:t>
            </a:r>
            <a:r>
              <a:rPr lang="en-US" sz="2798">
                <a:solidFill>
                  <a:srgbClr val="000000"/>
                </a:solidFill>
                <a:latin typeface="Segoe UI"/>
              </a:rPr>
              <a:t>'</a:t>
            </a:r>
          </a:p>
        </p:txBody>
      </p:sp>
      <p:pic>
        <p:nvPicPr>
          <p:cNvPr id="15" name="Picture 14" descr="A close up of a logo&#10;&#10;Description automatically generated">
            <a:extLst>
              <a:ext uri="{FF2B5EF4-FFF2-40B4-BE49-F238E27FC236}">
                <a16:creationId xmlns:a16="http://schemas.microsoft.com/office/drawing/2014/main" id="{98B0FA1F-FE78-46FD-B543-4B5B648253D3}"/>
              </a:ext>
            </a:extLst>
          </p:cNvPr>
          <p:cNvPicPr>
            <a:picLocks noChangeAspect="1"/>
          </p:cNvPicPr>
          <p:nvPr/>
        </p:nvPicPr>
        <p:blipFill>
          <a:blip r:embed="rId3"/>
          <a:stretch>
            <a:fillRect/>
          </a:stretch>
        </p:blipFill>
        <p:spPr>
          <a:xfrm>
            <a:off x="2784562" y="3665862"/>
            <a:ext cx="381658" cy="381658"/>
          </a:xfrm>
          <a:prstGeom prst="rect">
            <a:avLst/>
          </a:prstGeom>
        </p:spPr>
      </p:pic>
      <p:cxnSp>
        <p:nvCxnSpPr>
          <p:cNvPr id="17" name="Straight Connector 16">
            <a:extLst>
              <a:ext uri="{FF2B5EF4-FFF2-40B4-BE49-F238E27FC236}">
                <a16:creationId xmlns:a16="http://schemas.microsoft.com/office/drawing/2014/main" id="{437929EB-8E87-4FCB-BA4D-22F021A061C0}"/>
              </a:ext>
            </a:extLst>
          </p:cNvPr>
          <p:cNvCxnSpPr>
            <a:cxnSpLocks/>
          </p:cNvCxnSpPr>
          <p:nvPr/>
        </p:nvCxnSpPr>
        <p:spPr>
          <a:xfrm>
            <a:off x="3255360" y="3571169"/>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Cylinder 22">
            <a:extLst>
              <a:ext uri="{FF2B5EF4-FFF2-40B4-BE49-F238E27FC236}">
                <a16:creationId xmlns:a16="http://schemas.microsoft.com/office/drawing/2014/main" id="{D1F97B99-76E0-4923-8345-C1596D3858FF}"/>
              </a:ext>
            </a:extLst>
          </p:cNvPr>
          <p:cNvSpPr/>
          <p:nvPr/>
        </p:nvSpPr>
        <p:spPr bwMode="auto">
          <a:xfrm>
            <a:off x="1066241" y="4874341"/>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productTag</a:t>
            </a:r>
          </a:p>
        </p:txBody>
      </p:sp>
      <p:sp>
        <p:nvSpPr>
          <p:cNvPr id="24" name="TextBox 23">
            <a:extLst>
              <a:ext uri="{FF2B5EF4-FFF2-40B4-BE49-F238E27FC236}">
                <a16:creationId xmlns:a16="http://schemas.microsoft.com/office/drawing/2014/main" id="{F2364D58-5F7A-45C7-AD2E-7D8A452E4CB6}"/>
              </a:ext>
            </a:extLst>
          </p:cNvPr>
          <p:cNvSpPr txBox="1"/>
          <p:nvPr/>
        </p:nvSpPr>
        <p:spPr>
          <a:xfrm>
            <a:off x="3353660" y="5247659"/>
            <a:ext cx="8467492" cy="861213"/>
          </a:xfrm>
          <a:prstGeom prst="rect">
            <a:avLst/>
          </a:prstGeom>
          <a:noFill/>
        </p:spPr>
        <p:txBody>
          <a:bodyPr wrap="square" lIns="0" tIns="0" rIns="0" bIns="0" rtlCol="0">
            <a:spAutoFit/>
          </a:bodyPr>
          <a:lstStyle/>
          <a:p>
            <a:pPr defTabSz="913727"/>
            <a:r>
              <a:rPr lang="en-US" sz="2798">
                <a:solidFill>
                  <a:srgbClr val="000000"/>
                </a:solidFill>
                <a:latin typeface="Segoe UI"/>
              </a:rPr>
              <a:t>SELECT * FROM c</a:t>
            </a:r>
          </a:p>
          <a:p>
            <a:pPr defTabSz="913727"/>
            <a:r>
              <a:rPr lang="en-US" sz="2798">
                <a:solidFill>
                  <a:srgbClr val="000000"/>
                </a:solidFill>
                <a:latin typeface="Segoe UI"/>
              </a:rPr>
              <a:t>WHERE c.id IN ('&lt;tagId1&gt;', '&lt;tagId2&gt;', '&lt;tagId3&gt;')</a:t>
            </a:r>
          </a:p>
        </p:txBody>
      </p:sp>
      <p:pic>
        <p:nvPicPr>
          <p:cNvPr id="25" name="Picture 24" descr="A close up of a logo&#10;&#10;Description automatically generated">
            <a:extLst>
              <a:ext uri="{FF2B5EF4-FFF2-40B4-BE49-F238E27FC236}">
                <a16:creationId xmlns:a16="http://schemas.microsoft.com/office/drawing/2014/main" id="{76643C12-0D2D-4C5F-869E-536BBB616876}"/>
              </a:ext>
            </a:extLst>
          </p:cNvPr>
          <p:cNvPicPr>
            <a:picLocks noChangeAspect="1"/>
          </p:cNvPicPr>
          <p:nvPr/>
        </p:nvPicPr>
        <p:blipFill>
          <a:blip r:embed="rId3"/>
          <a:stretch>
            <a:fillRect/>
          </a:stretch>
        </p:blipFill>
        <p:spPr>
          <a:xfrm>
            <a:off x="2784562" y="5528105"/>
            <a:ext cx="381658" cy="381658"/>
          </a:xfrm>
          <a:prstGeom prst="rect">
            <a:avLst/>
          </a:prstGeom>
        </p:spPr>
      </p:pic>
      <p:sp>
        <p:nvSpPr>
          <p:cNvPr id="26" name="Rectangle: Rounded Corners 25">
            <a:extLst>
              <a:ext uri="{FF2B5EF4-FFF2-40B4-BE49-F238E27FC236}">
                <a16:creationId xmlns:a16="http://schemas.microsoft.com/office/drawing/2014/main" id="{65FD7D38-36F9-484A-A8B6-B0B1E5A208F6}"/>
              </a:ext>
            </a:extLst>
          </p:cNvPr>
          <p:cNvSpPr/>
          <p:nvPr/>
        </p:nvSpPr>
        <p:spPr bwMode="auto">
          <a:xfrm>
            <a:off x="2670191" y="5186144"/>
            <a:ext cx="8989702" cy="102996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C61B0C28-587A-45D5-A607-F80317FEBA81}"/>
              </a:ext>
            </a:extLst>
          </p:cNvPr>
          <p:cNvCxnSpPr>
            <a:cxnSpLocks/>
          </p:cNvCxnSpPr>
          <p:nvPr/>
        </p:nvCxnSpPr>
        <p:spPr>
          <a:xfrm>
            <a:off x="3255360" y="5186144"/>
            <a:ext cx="0" cy="1029961"/>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176CBA42-4420-4556-9045-AFC722A90ED0}"/>
              </a:ext>
            </a:extLst>
          </p:cNvPr>
          <p:cNvGrpSpPr/>
          <p:nvPr/>
        </p:nvGrpSpPr>
        <p:grpSpPr>
          <a:xfrm>
            <a:off x="6656164" y="2420074"/>
            <a:ext cx="629682" cy="629682"/>
            <a:chOff x="7863840" y="504721"/>
            <a:chExt cx="849854" cy="849854"/>
          </a:xfrm>
        </p:grpSpPr>
        <p:sp>
          <p:nvSpPr>
            <p:cNvPr id="29" name="Oval 28">
              <a:extLst>
                <a:ext uri="{FF2B5EF4-FFF2-40B4-BE49-F238E27FC236}">
                  <a16:creationId xmlns:a16="http://schemas.microsoft.com/office/drawing/2014/main" id="{D56E1185-1F02-47E8-BA5E-C7486561963E}"/>
                </a:ext>
              </a:extLst>
            </p:cNvPr>
            <p:cNvSpPr/>
            <p:nvPr/>
          </p:nvSpPr>
          <p:spPr bwMode="auto">
            <a:xfrm>
              <a:off x="7863840" y="504721"/>
              <a:ext cx="849854" cy="84985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descr="A close up of a logo&#10;&#10;Description automatically generated">
              <a:extLst>
                <a:ext uri="{FF2B5EF4-FFF2-40B4-BE49-F238E27FC236}">
                  <a16:creationId xmlns:a16="http://schemas.microsoft.com/office/drawing/2014/main" id="{4D24CC3D-F545-439B-9D5E-A09B601181BD}"/>
                </a:ext>
              </a:extLst>
            </p:cNvPr>
            <p:cNvPicPr>
              <a:picLocks noChangeAspect="1"/>
            </p:cNvPicPr>
            <p:nvPr/>
          </p:nvPicPr>
          <p:blipFill>
            <a:blip r:embed="rId4"/>
            <a:stretch>
              <a:fillRect/>
            </a:stretch>
          </p:blipFill>
          <p:spPr>
            <a:xfrm>
              <a:off x="7910015" y="558555"/>
              <a:ext cx="752742" cy="752742"/>
            </a:xfrm>
            <a:prstGeom prst="rect">
              <a:avLst/>
            </a:prstGeom>
          </p:spPr>
        </p:pic>
      </p:grpSp>
      <p:sp>
        <p:nvSpPr>
          <p:cNvPr id="33" name="Rectangle: Rounded Corners 32">
            <a:extLst>
              <a:ext uri="{FF2B5EF4-FFF2-40B4-BE49-F238E27FC236}">
                <a16:creationId xmlns:a16="http://schemas.microsoft.com/office/drawing/2014/main" id="{D5ACDC96-C5A4-4E2D-ADA2-9F9669A16310}"/>
              </a:ext>
            </a:extLst>
          </p:cNvPr>
          <p:cNvSpPr/>
          <p:nvPr/>
        </p:nvSpPr>
        <p:spPr bwMode="auto">
          <a:xfrm rot="20441785">
            <a:off x="3472920" y="2997244"/>
            <a:ext cx="6020321" cy="1196702"/>
          </a:xfrm>
          <a:prstGeom prst="roundRect">
            <a:avLst/>
          </a:prstGeom>
          <a:solidFill>
            <a:schemeClr val="accent3"/>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3997">
                <a:gradFill>
                  <a:gsLst>
                    <a:gs pos="0">
                      <a:srgbClr val="FFFFFF"/>
                    </a:gs>
                    <a:gs pos="100000">
                      <a:srgbClr val="FFFFFF"/>
                    </a:gs>
                  </a:gsLst>
                  <a:lin ang="5400000" scaled="0"/>
                </a:gradFill>
                <a:latin typeface="Segoe UI"/>
                <a:ea typeface="Segoe UI" pitchFamily="34" charset="0"/>
                <a:cs typeface="Segoe UI" pitchFamily="34" charset="0"/>
              </a:rPr>
              <a:t>WHERE ARE MY JOINS?</a:t>
            </a:r>
          </a:p>
        </p:txBody>
      </p:sp>
    </p:spTree>
    <p:extLst>
      <p:ext uri="{BB962C8B-B14F-4D97-AF65-F5344CB8AC3E}">
        <p14:creationId xmlns:p14="http://schemas.microsoft.com/office/powerpoint/2010/main" val="2379395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6" grpId="0" animBg="1"/>
      <p:bldP spid="13" grpId="0" animBg="1"/>
      <p:bldP spid="14" grpId="0"/>
      <p:bldP spid="23" grpId="0" animBg="1"/>
      <p:bldP spid="24" grpId="0"/>
      <p:bldP spid="26" grpId="0" animBg="1"/>
      <p:bldP spid="3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normAutofit fontScale="90000"/>
          </a:bodyPr>
          <a:lstStyle/>
          <a:p>
            <a:r>
              <a:rPr lang="en-US"/>
              <a:t>Products: </a:t>
            </a:r>
            <a:r>
              <a:rPr lang="en-US" err="1"/>
              <a:t>denormalizing</a:t>
            </a:r>
            <a:r>
              <a:rPr lang="en-US"/>
              <a:t> category and tag names</a:t>
            </a:r>
          </a:p>
        </p:txBody>
      </p:sp>
      <p:sp>
        <p:nvSpPr>
          <p:cNvPr id="6" name="Rectangle: Folded Corner 5">
            <a:extLst>
              <a:ext uri="{FF2B5EF4-FFF2-40B4-BE49-F238E27FC236}">
                <a16:creationId xmlns:a16="http://schemas.microsoft.com/office/drawing/2014/main" id="{71843380-7315-4FCE-B9A2-A5B2A90DFF27}"/>
              </a:ext>
            </a:extLst>
          </p:cNvPr>
          <p:cNvSpPr/>
          <p:nvPr/>
        </p:nvSpPr>
        <p:spPr bwMode="auto">
          <a:xfrm>
            <a:off x="7108962" y="1633421"/>
            <a:ext cx="2477264" cy="4333927"/>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"categoryId":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r>
              <a:rPr lang="en-US" sz="1399" err="1">
                <a:gradFill>
                  <a:gsLst>
                    <a:gs pos="0">
                      <a:srgbClr val="FFFFFF"/>
                    </a:gs>
                    <a:gs pos="100000">
                      <a:srgbClr val="FFFFFF"/>
                    </a:gs>
                  </a:gsLst>
                  <a:lin ang="5400000" scaled="0"/>
                </a:gradFill>
                <a:latin typeface="Segoe UI"/>
                <a:ea typeface="Segoe UI" pitchFamily="34" charset="0"/>
                <a:cs typeface="Segoe UI" pitchFamily="34" charset="0"/>
              </a:rPr>
              <a:t>categoryName</a:t>
            </a: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"tags":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Cylinder 8">
            <a:extLst>
              <a:ext uri="{FF2B5EF4-FFF2-40B4-BE49-F238E27FC236}">
                <a16:creationId xmlns:a16="http://schemas.microsoft.com/office/drawing/2014/main" id="{5B5373C2-4521-444A-8AEB-3B0A23039DF2}"/>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categoryId</a:t>
            </a:r>
          </a:p>
        </p:txBody>
      </p:sp>
      <p:cxnSp>
        <p:nvCxnSpPr>
          <p:cNvPr id="10" name="Connector: Elbow 9">
            <a:extLst>
              <a:ext uri="{FF2B5EF4-FFF2-40B4-BE49-F238E27FC236}">
                <a16:creationId xmlns:a16="http://schemas.microsoft.com/office/drawing/2014/main" id="{CF46E0A8-1172-46B7-8B1A-B1E8029C8CB6}"/>
              </a:ext>
            </a:extLst>
          </p:cNvPr>
          <p:cNvCxnSpPr>
            <a:cxnSpLocks/>
            <a:stCxn id="9" idx="4"/>
          </p:cNvCxnSpPr>
          <p:nvPr/>
        </p:nvCxnSpPr>
        <p:spPr>
          <a:xfrm>
            <a:off x="4807465" y="2810840"/>
            <a:ext cx="2301498" cy="210747"/>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40350D7-7540-4764-81C6-275D2A640C31}"/>
              </a:ext>
            </a:extLst>
          </p:cNvPr>
          <p:cNvSpPr/>
          <p:nvPr/>
        </p:nvSpPr>
        <p:spPr bwMode="auto">
          <a:xfrm>
            <a:off x="7108962" y="3505151"/>
            <a:ext cx="2477264" cy="2132211"/>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CC0551D7-405D-4C60-B771-7C52A7F06720}"/>
              </a:ext>
            </a:extLst>
          </p:cNvPr>
          <p:cNvSpPr/>
          <p:nvPr/>
        </p:nvSpPr>
        <p:spPr bwMode="auto">
          <a:xfrm>
            <a:off x="7108962" y="2439589"/>
            <a:ext cx="2477264" cy="210747"/>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5944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Next: sales orders</a:t>
            </a:r>
          </a:p>
        </p:txBody>
      </p:sp>
      <p:pic>
        <p:nvPicPr>
          <p:cNvPr id="4" name="Picture 3" descr="A screenshot of a cell phone&#10;&#10;Description automatically generated">
            <a:extLst>
              <a:ext uri="{FF2B5EF4-FFF2-40B4-BE49-F238E27FC236}">
                <a16:creationId xmlns:a16="http://schemas.microsoft.com/office/drawing/2014/main" id="{169D6524-86F8-471C-8295-86D2900BF4EC}"/>
              </a:ext>
            </a:extLst>
          </p:cNvPr>
          <p:cNvPicPr>
            <a:picLocks noChangeAspect="1"/>
          </p:cNvPicPr>
          <p:nvPr/>
        </p:nvPicPr>
        <p:blipFill>
          <a:blip r:embed="rId3"/>
          <a:stretch>
            <a:fillRect/>
          </a:stretch>
        </p:blipFill>
        <p:spPr>
          <a:xfrm>
            <a:off x="3237152" y="1012772"/>
            <a:ext cx="5668729" cy="584299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055AC2D-56F4-4FA7-94B1-C57356241463}"/>
              </a:ext>
            </a:extLst>
          </p:cNvPr>
          <p:cNvPicPr>
            <a:picLocks noChangeAspect="1"/>
          </p:cNvPicPr>
          <p:nvPr/>
        </p:nvPicPr>
        <p:blipFill>
          <a:blip r:embed="rId4"/>
          <a:stretch>
            <a:fillRect/>
          </a:stretch>
        </p:blipFill>
        <p:spPr>
          <a:xfrm>
            <a:off x="3740937" y="5083725"/>
            <a:ext cx="3098412" cy="1523008"/>
          </a:xfrm>
          <a:prstGeom prst="rect">
            <a:avLst/>
          </a:prstGeom>
        </p:spPr>
      </p:pic>
    </p:spTree>
    <p:extLst>
      <p:ext uri="{BB962C8B-B14F-4D97-AF65-F5344CB8AC3E}">
        <p14:creationId xmlns:p14="http://schemas.microsoft.com/office/powerpoint/2010/main" val="2885860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grpSp>
        <p:nvGrpSpPr>
          <p:cNvPr id="5" name="Group 4">
            <a:extLst>
              <a:ext uri="{FF2B5EF4-FFF2-40B4-BE49-F238E27FC236}">
                <a16:creationId xmlns:a16="http://schemas.microsoft.com/office/drawing/2014/main" id="{1FCFEB30-56FF-48A4-B882-918940A41ED0}"/>
              </a:ext>
            </a:extLst>
          </p:cNvPr>
          <p:cNvGrpSpPr/>
          <p:nvPr/>
        </p:nvGrpSpPr>
        <p:grpSpPr>
          <a:xfrm>
            <a:off x="853662" y="1618089"/>
            <a:ext cx="10527679" cy="4877532"/>
            <a:chOff x="853662" y="1618089"/>
            <a:chExt cx="10527679" cy="4877532"/>
          </a:xfrm>
        </p:grpSpPr>
        <p:pic>
          <p:nvPicPr>
            <p:cNvPr id="12" name="Picture 11" descr="A close up of a logo&#10;&#10;Description automatically generated">
              <a:extLst>
                <a:ext uri="{FF2B5EF4-FFF2-40B4-BE49-F238E27FC236}">
                  <a16:creationId xmlns:a16="http://schemas.microsoft.com/office/drawing/2014/main" id="{26E1CE3F-B73C-4E5A-B109-C0A6014651FC}"/>
                </a:ext>
              </a:extLst>
            </p:cNvPr>
            <p:cNvPicPr>
              <a:picLocks noChangeAspect="1"/>
            </p:cNvPicPr>
            <p:nvPr/>
          </p:nvPicPr>
          <p:blipFill>
            <a:blip r:embed="rId3">
              <a:duotone>
                <a:schemeClr val="accent2">
                  <a:shade val="45000"/>
                  <a:satMod val="135000"/>
                </a:schemeClr>
                <a:prstClr val="white"/>
              </a:duotone>
            </a:blip>
            <a:stretch>
              <a:fillRect/>
            </a:stretch>
          </p:blipFill>
          <p:spPr>
            <a:xfrm>
              <a:off x="853662" y="1618089"/>
              <a:ext cx="2946258" cy="1081830"/>
            </a:xfrm>
            <a:prstGeom prst="rect">
              <a:avLst/>
            </a:prstGeom>
            <a:ln>
              <a:solidFill>
                <a:srgbClr val="0078D3"/>
              </a:solidFill>
            </a:ln>
          </p:spPr>
        </p:pic>
        <p:sp>
          <p:nvSpPr>
            <p:cNvPr id="36" name="Rectangle: Rounded Corners 35">
              <a:extLst>
                <a:ext uri="{FF2B5EF4-FFF2-40B4-BE49-F238E27FC236}">
                  <a16:creationId xmlns:a16="http://schemas.microsoft.com/office/drawing/2014/main" id="{52041003-5CDC-4D48-9F29-AC89E2C796A8}"/>
                </a:ext>
              </a:extLst>
            </p:cNvPr>
            <p:cNvSpPr/>
            <p:nvPr/>
          </p:nvSpPr>
          <p:spPr bwMode="auto">
            <a:xfrm>
              <a:off x="853662" y="1659313"/>
              <a:ext cx="2946258" cy="3956533"/>
            </a:xfrm>
            <a:prstGeom prst="roundRect">
              <a:avLst>
                <a:gd name="adj" fmla="val 6659"/>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 name="Picture 39" descr="A close up of a logo&#10;&#10;Description automatically generated">
              <a:extLst>
                <a:ext uri="{FF2B5EF4-FFF2-40B4-BE49-F238E27FC236}">
                  <a16:creationId xmlns:a16="http://schemas.microsoft.com/office/drawing/2014/main" id="{0B805668-BAD3-4374-9998-A01841636474}"/>
                </a:ext>
              </a:extLst>
            </p:cNvPr>
            <p:cNvPicPr>
              <a:picLocks noChangeAspect="1"/>
            </p:cNvPicPr>
            <p:nvPr/>
          </p:nvPicPr>
          <p:blipFill>
            <a:blip r:embed="rId3">
              <a:duotone>
                <a:schemeClr val="accent2">
                  <a:shade val="45000"/>
                  <a:satMod val="135000"/>
                </a:schemeClr>
                <a:prstClr val="white"/>
              </a:duotone>
            </a:blip>
            <a:stretch>
              <a:fillRect/>
            </a:stretch>
          </p:blipFill>
          <p:spPr>
            <a:xfrm>
              <a:off x="4644372" y="1618089"/>
              <a:ext cx="2946258" cy="1081830"/>
            </a:xfrm>
            <a:prstGeom prst="rect">
              <a:avLst/>
            </a:prstGeom>
            <a:ln>
              <a:solidFill>
                <a:srgbClr val="0078D3"/>
              </a:solidFill>
            </a:ln>
          </p:spPr>
        </p:pic>
        <p:sp>
          <p:nvSpPr>
            <p:cNvPr id="41" name="Rectangle: Rounded Corners 40">
              <a:extLst>
                <a:ext uri="{FF2B5EF4-FFF2-40B4-BE49-F238E27FC236}">
                  <a16:creationId xmlns:a16="http://schemas.microsoft.com/office/drawing/2014/main" id="{9410A4BD-EC1D-42DF-8ABA-728283E6E9B1}"/>
                </a:ext>
              </a:extLst>
            </p:cNvPr>
            <p:cNvSpPr/>
            <p:nvPr/>
          </p:nvSpPr>
          <p:spPr bwMode="auto">
            <a:xfrm>
              <a:off x="4644372" y="1659313"/>
              <a:ext cx="2946258" cy="3956533"/>
            </a:xfrm>
            <a:prstGeom prst="roundRect">
              <a:avLst>
                <a:gd name="adj" fmla="val 6659"/>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Picture 41" descr="A close up of a logo&#10;&#10;Description automatically generated">
              <a:extLst>
                <a:ext uri="{FF2B5EF4-FFF2-40B4-BE49-F238E27FC236}">
                  <a16:creationId xmlns:a16="http://schemas.microsoft.com/office/drawing/2014/main" id="{1433B87A-88DF-4CCE-AB31-A37349A8C2F2}"/>
                </a:ext>
              </a:extLst>
            </p:cNvPr>
            <p:cNvPicPr>
              <a:picLocks noChangeAspect="1"/>
            </p:cNvPicPr>
            <p:nvPr/>
          </p:nvPicPr>
          <p:blipFill>
            <a:blip r:embed="rId3">
              <a:duotone>
                <a:schemeClr val="accent2">
                  <a:shade val="45000"/>
                  <a:satMod val="135000"/>
                </a:schemeClr>
                <a:prstClr val="white"/>
              </a:duotone>
            </a:blip>
            <a:stretch>
              <a:fillRect/>
            </a:stretch>
          </p:blipFill>
          <p:spPr>
            <a:xfrm>
              <a:off x="8435083" y="1659312"/>
              <a:ext cx="2946258" cy="1081830"/>
            </a:xfrm>
            <a:prstGeom prst="rect">
              <a:avLst/>
            </a:prstGeom>
            <a:ln>
              <a:solidFill>
                <a:srgbClr val="0078D3"/>
              </a:solidFill>
            </a:ln>
          </p:spPr>
        </p:pic>
        <p:sp>
          <p:nvSpPr>
            <p:cNvPr id="43" name="Rectangle: Rounded Corners 42">
              <a:extLst>
                <a:ext uri="{FF2B5EF4-FFF2-40B4-BE49-F238E27FC236}">
                  <a16:creationId xmlns:a16="http://schemas.microsoft.com/office/drawing/2014/main" id="{290DE0A6-6FFF-48E7-8BB1-1350D0432094}"/>
                </a:ext>
              </a:extLst>
            </p:cNvPr>
            <p:cNvSpPr/>
            <p:nvPr/>
          </p:nvSpPr>
          <p:spPr bwMode="auto">
            <a:xfrm>
              <a:off x="8435083" y="1700535"/>
              <a:ext cx="2946258" cy="3956533"/>
            </a:xfrm>
            <a:prstGeom prst="roundRect">
              <a:avLst>
                <a:gd name="adj" fmla="val 6659"/>
              </a:avLst>
            </a:prstGeom>
            <a:noFill/>
            <a:ln w="76200">
              <a:solidFill>
                <a:srgbClr val="0078D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4">
              <a:duotone>
                <a:schemeClr val="accent2">
                  <a:shade val="45000"/>
                  <a:satMod val="135000"/>
                </a:schemeClr>
                <a:prstClr val="white"/>
              </a:duotone>
            </a:blip>
            <a:stretch>
              <a:fillRect/>
            </a:stretch>
          </p:blipFill>
          <p:spPr>
            <a:xfrm>
              <a:off x="1044398" y="2926547"/>
              <a:ext cx="609497" cy="609497"/>
            </a:xfrm>
            <a:prstGeom prst="rect">
              <a:avLst/>
            </a:prstGeom>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4">
              <a:duotone>
                <a:schemeClr val="accent2">
                  <a:shade val="45000"/>
                  <a:satMod val="135000"/>
                </a:schemeClr>
                <a:prstClr val="white"/>
              </a:duotone>
            </a:blip>
            <a:stretch>
              <a:fillRect/>
            </a:stretch>
          </p:blipFill>
          <p:spPr>
            <a:xfrm>
              <a:off x="1717294" y="2926547"/>
              <a:ext cx="609497" cy="609497"/>
            </a:xfrm>
            <a:prstGeom prst="rect">
              <a:avLst/>
            </a:prstGeom>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4">
              <a:duotone>
                <a:schemeClr val="accent2">
                  <a:shade val="45000"/>
                  <a:satMod val="135000"/>
                </a:schemeClr>
                <a:prstClr val="white"/>
              </a:duotone>
            </a:blip>
            <a:stretch>
              <a:fillRect/>
            </a:stretch>
          </p:blipFill>
          <p:spPr>
            <a:xfrm>
              <a:off x="1044398" y="3689988"/>
              <a:ext cx="609497" cy="609497"/>
            </a:xfrm>
            <a:prstGeom prst="rect">
              <a:avLst/>
            </a:prstGeom>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4">
              <a:duotone>
                <a:schemeClr val="accent2">
                  <a:shade val="45000"/>
                  <a:satMod val="135000"/>
                </a:schemeClr>
                <a:prstClr val="white"/>
              </a:duotone>
            </a:blip>
            <a:stretch>
              <a:fillRect/>
            </a:stretch>
          </p:blipFill>
          <p:spPr>
            <a:xfrm>
              <a:off x="1717294" y="3689988"/>
              <a:ext cx="609497" cy="609497"/>
            </a:xfrm>
            <a:prstGeom prst="rect">
              <a:avLst/>
            </a:prstGeom>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4">
              <a:duotone>
                <a:schemeClr val="accent2">
                  <a:shade val="45000"/>
                  <a:satMod val="135000"/>
                </a:schemeClr>
                <a:prstClr val="white"/>
              </a:duotone>
            </a:blip>
            <a:stretch>
              <a:fillRect/>
            </a:stretch>
          </p:blipFill>
          <p:spPr>
            <a:xfrm>
              <a:off x="1552067" y="4652917"/>
              <a:ext cx="609497" cy="609497"/>
            </a:xfrm>
            <a:prstGeom prst="rect">
              <a:avLst/>
            </a:prstGeom>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4">
              <a:duotone>
                <a:schemeClr val="accent2">
                  <a:shade val="45000"/>
                  <a:satMod val="135000"/>
                </a:schemeClr>
                <a:prstClr val="white"/>
              </a:duotone>
            </a:blip>
            <a:stretch>
              <a:fillRect/>
            </a:stretch>
          </p:blipFill>
          <p:spPr>
            <a:xfrm>
              <a:off x="2224963" y="4652917"/>
              <a:ext cx="609497" cy="609497"/>
            </a:xfrm>
            <a:prstGeom prst="rect">
              <a:avLst/>
            </a:prstGeom>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4">
              <a:duotone>
                <a:schemeClr val="accent2">
                  <a:shade val="45000"/>
                  <a:satMod val="135000"/>
                </a:schemeClr>
                <a:prstClr val="white"/>
              </a:duotone>
            </a:blip>
            <a:stretch>
              <a:fillRect/>
            </a:stretch>
          </p:blipFill>
          <p:spPr>
            <a:xfrm>
              <a:off x="2897858" y="4652917"/>
              <a:ext cx="609497" cy="609497"/>
            </a:xfrm>
            <a:prstGeom prst="rect">
              <a:avLst/>
            </a:prstGeom>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4">
              <a:duotone>
                <a:schemeClr val="accent2">
                  <a:shade val="45000"/>
                  <a:satMod val="135000"/>
                </a:schemeClr>
                <a:prstClr val="white"/>
              </a:duotone>
            </a:blip>
            <a:stretch>
              <a:fillRect/>
            </a:stretch>
          </p:blipFill>
          <p:spPr>
            <a:xfrm>
              <a:off x="5118357" y="3066589"/>
              <a:ext cx="609497" cy="609497"/>
            </a:xfrm>
            <a:prstGeom prst="rect">
              <a:avLst/>
            </a:prstGeom>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4">
              <a:duotone>
                <a:schemeClr val="accent2">
                  <a:shade val="45000"/>
                  <a:satMod val="135000"/>
                </a:schemeClr>
                <a:prstClr val="white"/>
              </a:duotone>
            </a:blip>
            <a:stretch>
              <a:fillRect/>
            </a:stretch>
          </p:blipFill>
          <p:spPr>
            <a:xfrm>
              <a:off x="5791253" y="3066589"/>
              <a:ext cx="609497" cy="609497"/>
            </a:xfrm>
            <a:prstGeom prst="rect">
              <a:avLst/>
            </a:prstGeom>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4">
              <a:duotone>
                <a:schemeClr val="accent2">
                  <a:shade val="45000"/>
                  <a:satMod val="135000"/>
                </a:schemeClr>
                <a:prstClr val="white"/>
              </a:duotone>
            </a:blip>
            <a:stretch>
              <a:fillRect/>
            </a:stretch>
          </p:blipFill>
          <p:spPr>
            <a:xfrm>
              <a:off x="6464148" y="3066589"/>
              <a:ext cx="609497" cy="609497"/>
            </a:xfrm>
            <a:prstGeom prst="rect">
              <a:avLst/>
            </a:prstGeom>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4">
              <a:duotone>
                <a:schemeClr val="accent2">
                  <a:shade val="45000"/>
                  <a:satMod val="135000"/>
                </a:schemeClr>
                <a:prstClr val="white"/>
              </a:duotone>
            </a:blip>
            <a:stretch>
              <a:fillRect/>
            </a:stretch>
          </p:blipFill>
          <p:spPr>
            <a:xfrm>
              <a:off x="5118357" y="3853134"/>
              <a:ext cx="609497" cy="609497"/>
            </a:xfrm>
            <a:prstGeom prst="rect">
              <a:avLst/>
            </a:prstGeom>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4">
              <a:duotone>
                <a:schemeClr val="accent2">
                  <a:shade val="45000"/>
                  <a:satMod val="135000"/>
                </a:schemeClr>
                <a:prstClr val="white"/>
              </a:duotone>
            </a:blip>
            <a:stretch>
              <a:fillRect/>
            </a:stretch>
          </p:blipFill>
          <p:spPr>
            <a:xfrm>
              <a:off x="5791253" y="3853134"/>
              <a:ext cx="609497" cy="609497"/>
            </a:xfrm>
            <a:prstGeom prst="rect">
              <a:avLst/>
            </a:prstGeom>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4">
              <a:duotone>
                <a:schemeClr val="accent2">
                  <a:shade val="45000"/>
                  <a:satMod val="135000"/>
                </a:schemeClr>
                <a:prstClr val="white"/>
              </a:duotone>
            </a:blip>
            <a:stretch>
              <a:fillRect/>
            </a:stretch>
          </p:blipFill>
          <p:spPr>
            <a:xfrm>
              <a:off x="6464148" y="3853134"/>
              <a:ext cx="609497" cy="609497"/>
            </a:xfrm>
            <a:prstGeom prst="rect">
              <a:avLst/>
            </a:prstGeom>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4">
              <a:duotone>
                <a:schemeClr val="accent2">
                  <a:shade val="45000"/>
                  <a:satMod val="135000"/>
                </a:schemeClr>
                <a:prstClr val="white"/>
              </a:duotone>
            </a:blip>
            <a:stretch>
              <a:fillRect/>
            </a:stretch>
          </p:blipFill>
          <p:spPr>
            <a:xfrm>
              <a:off x="5118357" y="4639678"/>
              <a:ext cx="609497" cy="609497"/>
            </a:xfrm>
            <a:prstGeom prst="rect">
              <a:avLst/>
            </a:prstGeom>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4">
              <a:duotone>
                <a:schemeClr val="accent2">
                  <a:shade val="45000"/>
                  <a:satMod val="135000"/>
                </a:schemeClr>
                <a:prstClr val="white"/>
              </a:duotone>
            </a:blip>
            <a:stretch>
              <a:fillRect/>
            </a:stretch>
          </p:blipFill>
          <p:spPr>
            <a:xfrm>
              <a:off x="5791253" y="4639678"/>
              <a:ext cx="609497" cy="609497"/>
            </a:xfrm>
            <a:prstGeom prst="rect">
              <a:avLst/>
            </a:prstGeom>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4">
              <a:duotone>
                <a:schemeClr val="accent2">
                  <a:shade val="45000"/>
                  <a:satMod val="135000"/>
                </a:schemeClr>
                <a:prstClr val="white"/>
              </a:duotone>
            </a:blip>
            <a:stretch>
              <a:fillRect/>
            </a:stretch>
          </p:blipFill>
          <p:spPr>
            <a:xfrm>
              <a:off x="6464148" y="4639678"/>
              <a:ext cx="609497" cy="609497"/>
            </a:xfrm>
            <a:prstGeom prst="rect">
              <a:avLst/>
            </a:prstGeom>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4">
              <a:duotone>
                <a:schemeClr val="accent2">
                  <a:shade val="45000"/>
                  <a:satMod val="135000"/>
                </a:schemeClr>
                <a:prstClr val="white"/>
              </a:duotone>
            </a:blip>
            <a:stretch>
              <a:fillRect/>
            </a:stretch>
          </p:blipFill>
          <p:spPr>
            <a:xfrm>
              <a:off x="8621248" y="2903443"/>
              <a:ext cx="609497" cy="609497"/>
            </a:xfrm>
            <a:prstGeom prst="rect">
              <a:avLst/>
            </a:prstGeom>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4">
              <a:duotone>
                <a:schemeClr val="accent2">
                  <a:shade val="45000"/>
                  <a:satMod val="135000"/>
                </a:schemeClr>
                <a:prstClr val="white"/>
              </a:duotone>
            </a:blip>
            <a:stretch>
              <a:fillRect/>
            </a:stretch>
          </p:blipFill>
          <p:spPr>
            <a:xfrm>
              <a:off x="9294143" y="2903443"/>
              <a:ext cx="609497" cy="609497"/>
            </a:xfrm>
            <a:prstGeom prst="rect">
              <a:avLst/>
            </a:prstGeom>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4">
              <a:duotone>
                <a:schemeClr val="accent2">
                  <a:shade val="45000"/>
                  <a:satMod val="135000"/>
                </a:schemeClr>
                <a:prstClr val="white"/>
              </a:duotone>
            </a:blip>
            <a:stretch>
              <a:fillRect/>
            </a:stretch>
          </p:blipFill>
          <p:spPr>
            <a:xfrm>
              <a:off x="9230745" y="3896490"/>
              <a:ext cx="609497" cy="609497"/>
            </a:xfrm>
            <a:prstGeom prst="rect">
              <a:avLst/>
            </a:prstGeom>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4">
              <a:duotone>
                <a:schemeClr val="accent2">
                  <a:shade val="45000"/>
                  <a:satMod val="135000"/>
                </a:schemeClr>
                <a:prstClr val="white"/>
              </a:duotone>
            </a:blip>
            <a:stretch>
              <a:fillRect/>
            </a:stretch>
          </p:blipFill>
          <p:spPr>
            <a:xfrm>
              <a:off x="9903640" y="3896490"/>
              <a:ext cx="609497" cy="609497"/>
            </a:xfrm>
            <a:prstGeom prst="rect">
              <a:avLst/>
            </a:prstGeom>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4">
              <a:duotone>
                <a:schemeClr val="accent2">
                  <a:shade val="45000"/>
                  <a:satMod val="135000"/>
                </a:schemeClr>
                <a:prstClr val="white"/>
              </a:duotone>
            </a:blip>
            <a:stretch>
              <a:fillRect/>
            </a:stretch>
          </p:blipFill>
          <p:spPr>
            <a:xfrm>
              <a:off x="9903640" y="4831346"/>
              <a:ext cx="609497" cy="609497"/>
            </a:xfrm>
            <a:prstGeom prst="rect">
              <a:avLst/>
            </a:prstGeom>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4">
              <a:duotone>
                <a:schemeClr val="accent2">
                  <a:shade val="45000"/>
                  <a:satMod val="135000"/>
                </a:schemeClr>
                <a:prstClr val="white"/>
              </a:duotone>
            </a:blip>
            <a:stretch>
              <a:fillRect/>
            </a:stretch>
          </p:blipFill>
          <p:spPr>
            <a:xfrm>
              <a:off x="10576536" y="4831346"/>
              <a:ext cx="609497" cy="609497"/>
            </a:xfrm>
            <a:prstGeom prst="rect">
              <a:avLst/>
            </a:prstGeom>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986324" y="2805781"/>
              <a:ext cx="1416382" cy="1590047"/>
            </a:xfrm>
            <a:prstGeom prst="roundRect">
              <a:avLst>
                <a:gd name="adj" fmla="val 6628"/>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1512699" y="4549770"/>
              <a:ext cx="2031562" cy="831252"/>
            </a:xfrm>
            <a:prstGeom prst="roundRect">
              <a:avLst>
                <a:gd name="adj" fmla="val 6628"/>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5047766" y="2961107"/>
              <a:ext cx="2095781" cy="2419917"/>
            </a:xfrm>
            <a:prstGeom prst="roundRect">
              <a:avLst>
                <a:gd name="adj" fmla="val 6628"/>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8585953" y="2801022"/>
              <a:ext cx="1365163" cy="819023"/>
            </a:xfrm>
            <a:prstGeom prst="roundRect">
              <a:avLst>
                <a:gd name="adj" fmla="val 6628"/>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9197094" y="3789594"/>
              <a:ext cx="1365163" cy="819023"/>
            </a:xfrm>
            <a:prstGeom prst="roundRect">
              <a:avLst>
                <a:gd name="adj" fmla="val 6628"/>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9867631" y="4715515"/>
              <a:ext cx="1365163" cy="819023"/>
            </a:xfrm>
            <a:prstGeom prst="roundRect">
              <a:avLst>
                <a:gd name="adj" fmla="val 6628"/>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D03889F5-2DB1-4CBE-AC11-8EDAAEAB2710}"/>
                </a:ext>
              </a:extLst>
            </p:cNvPr>
            <p:cNvSpPr txBox="1"/>
            <p:nvPr/>
          </p:nvSpPr>
          <p:spPr>
            <a:xfrm>
              <a:off x="4644372" y="6065015"/>
              <a:ext cx="2893394" cy="430606"/>
            </a:xfrm>
            <a:prstGeom prst="rect">
              <a:avLst/>
            </a:prstGeom>
            <a:noFill/>
          </p:spPr>
          <p:txBody>
            <a:bodyPr wrap="square" lIns="0" tIns="0" rIns="0" bIns="0" rtlCol="0">
              <a:spAutoFit/>
            </a:bodyPr>
            <a:lstStyle/>
            <a:p>
              <a:pPr algn="ctr" defTabSz="913727"/>
              <a:r>
                <a:rPr lang="en-US" sz="2798">
                  <a:solidFill>
                    <a:srgbClr val="243A5E">
                      <a:lumMod val="60000"/>
                      <a:lumOff val="40000"/>
                    </a:srgbClr>
                  </a:solidFill>
                  <a:latin typeface="Segoe UI"/>
                </a:rPr>
                <a:t>logical partitions</a:t>
              </a:r>
            </a:p>
          </p:txBody>
        </p:sp>
        <p:cxnSp>
          <p:nvCxnSpPr>
            <p:cNvPr id="32" name="Straight Connector 31">
              <a:extLst>
                <a:ext uri="{FF2B5EF4-FFF2-40B4-BE49-F238E27FC236}">
                  <a16:creationId xmlns:a16="http://schemas.microsoft.com/office/drawing/2014/main" id="{233D9F7A-B4E7-4262-A740-42756E2D955A}"/>
                </a:ext>
              </a:extLst>
            </p:cNvPr>
            <p:cNvCxnSpPr>
              <a:stCxn id="4" idx="3"/>
              <a:endCxn id="73" idx="1"/>
            </p:cNvCxnSpPr>
            <p:nvPr/>
          </p:nvCxnSpPr>
          <p:spPr>
            <a:xfrm flipV="1">
              <a:off x="7537766" y="5125026"/>
              <a:ext cx="2329864" cy="1155293"/>
            </a:xfrm>
            <a:prstGeom prst="line">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4" name="Straight Connector 73">
              <a:extLst>
                <a:ext uri="{FF2B5EF4-FFF2-40B4-BE49-F238E27FC236}">
                  <a16:creationId xmlns:a16="http://schemas.microsoft.com/office/drawing/2014/main" id="{C4C259E6-8EDE-4864-8B32-1AA018EB7D1C}"/>
                </a:ext>
              </a:extLst>
            </p:cNvPr>
            <p:cNvCxnSpPr>
              <a:cxnSpLocks/>
              <a:stCxn id="4" idx="0"/>
              <a:endCxn id="70" idx="2"/>
            </p:cNvCxnSpPr>
            <p:nvPr/>
          </p:nvCxnSpPr>
          <p:spPr>
            <a:xfrm flipV="1">
              <a:off x="6091070" y="5381023"/>
              <a:ext cx="4586" cy="683992"/>
            </a:xfrm>
            <a:prstGeom prst="line">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a:extLst>
                <a:ext uri="{FF2B5EF4-FFF2-40B4-BE49-F238E27FC236}">
                  <a16:creationId xmlns:a16="http://schemas.microsoft.com/office/drawing/2014/main" id="{FBA2318B-678A-449D-A98A-49B306D8FE94}"/>
                </a:ext>
              </a:extLst>
            </p:cNvPr>
            <p:cNvCxnSpPr>
              <a:cxnSpLocks/>
              <a:stCxn id="4" idx="1"/>
              <a:endCxn id="69" idx="2"/>
            </p:cNvCxnSpPr>
            <p:nvPr/>
          </p:nvCxnSpPr>
          <p:spPr>
            <a:xfrm flipH="1" flipV="1">
              <a:off x="2528480" y="5381022"/>
              <a:ext cx="2115892" cy="899296"/>
            </a:xfrm>
            <a:prstGeom prst="line">
              <a:avLst/>
            </a:prstGeom>
            <a:noFill/>
            <a:ln w="57150">
              <a:solidFill>
                <a:schemeClr val="accent2">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3212537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pic>
        <p:nvPicPr>
          <p:cNvPr id="8" name="Picture 7" descr="A screenshot of a cell phone&#10;&#10;Description automatically generated">
            <a:extLst>
              <a:ext uri="{FF2B5EF4-FFF2-40B4-BE49-F238E27FC236}">
                <a16:creationId xmlns:a16="http://schemas.microsoft.com/office/drawing/2014/main" id="{E055AC2D-56F4-4FA7-94B1-C57356241463}"/>
              </a:ext>
            </a:extLst>
          </p:cNvPr>
          <p:cNvPicPr>
            <a:picLocks noChangeAspect="1"/>
          </p:cNvPicPr>
          <p:nvPr/>
        </p:nvPicPr>
        <p:blipFill>
          <a:blip r:embed="rId3"/>
          <a:stretch>
            <a:fillRect/>
          </a:stretch>
        </p:blipFill>
        <p:spPr>
          <a:xfrm>
            <a:off x="4546794" y="1266687"/>
            <a:ext cx="3098412" cy="1523008"/>
          </a:xfrm>
          <a:prstGeom prst="rect">
            <a:avLst/>
          </a:prstGeom>
        </p:spPr>
      </p:pic>
      <p:sp>
        <p:nvSpPr>
          <p:cNvPr id="5" name="Rectangle: Folded Corner 4">
            <a:extLst>
              <a:ext uri="{FF2B5EF4-FFF2-40B4-BE49-F238E27FC236}">
                <a16:creationId xmlns:a16="http://schemas.microsoft.com/office/drawing/2014/main" id="{94F3827B-65FC-4C5B-B71D-006A6EE01E46}"/>
              </a:ext>
            </a:extLst>
          </p:cNvPr>
          <p:cNvSpPr/>
          <p:nvPr/>
        </p:nvSpPr>
        <p:spPr bwMode="auto">
          <a:xfrm>
            <a:off x="6347460" y="3043611"/>
            <a:ext cx="1979301" cy="2203481"/>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r>
              <a:rPr lang="en-US" sz="1399" err="1">
                <a:gradFill>
                  <a:gsLst>
                    <a:gs pos="0">
                      <a:srgbClr val="FFFFFF"/>
                    </a:gs>
                    <a:gs pos="100000">
                      <a:srgbClr val="FFFFFF"/>
                    </a:gs>
                  </a:gsLst>
                  <a:lin ang="5400000" scaled="0"/>
                </a:gradFill>
                <a:latin typeface="Segoe UI"/>
                <a:ea typeface="Segoe UI" pitchFamily="34" charset="0"/>
                <a:cs typeface="Segoe UI" pitchFamily="34" charset="0"/>
              </a:rPr>
              <a:t>salesOrderId</a:t>
            </a: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6" name="Rectangle: Folded Corner 5">
            <a:extLst>
              <a:ext uri="{FF2B5EF4-FFF2-40B4-BE49-F238E27FC236}">
                <a16:creationId xmlns:a16="http://schemas.microsoft.com/office/drawing/2014/main" id="{8908C8C3-81FA-4A01-B25C-599E77602480}"/>
              </a:ext>
            </a:extLst>
          </p:cNvPr>
          <p:cNvSpPr/>
          <p:nvPr/>
        </p:nvSpPr>
        <p:spPr bwMode="auto">
          <a:xfrm>
            <a:off x="3939204" y="3043611"/>
            <a:ext cx="1979301" cy="1175451"/>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30526003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pic>
        <p:nvPicPr>
          <p:cNvPr id="8" name="Picture 7" descr="A screenshot of a cell phone&#10;&#10;Description automatically generated">
            <a:extLst>
              <a:ext uri="{FF2B5EF4-FFF2-40B4-BE49-F238E27FC236}">
                <a16:creationId xmlns:a16="http://schemas.microsoft.com/office/drawing/2014/main" id="{E055AC2D-56F4-4FA7-94B1-C57356241463}"/>
              </a:ext>
            </a:extLst>
          </p:cNvPr>
          <p:cNvPicPr>
            <a:picLocks noChangeAspect="1"/>
          </p:cNvPicPr>
          <p:nvPr/>
        </p:nvPicPr>
        <p:blipFill>
          <a:blip r:embed="rId3"/>
          <a:stretch>
            <a:fillRect/>
          </a:stretch>
        </p:blipFill>
        <p:spPr>
          <a:xfrm>
            <a:off x="4546794" y="1266687"/>
            <a:ext cx="3098412" cy="1523008"/>
          </a:xfrm>
          <a:prstGeom prst="rect">
            <a:avLst/>
          </a:prstGeom>
        </p:spPr>
      </p:pic>
      <p:sp>
        <p:nvSpPr>
          <p:cNvPr id="9" name="Rectangle: Folded Corner 8">
            <a:extLst>
              <a:ext uri="{FF2B5EF4-FFF2-40B4-BE49-F238E27FC236}">
                <a16:creationId xmlns:a16="http://schemas.microsoft.com/office/drawing/2014/main" id="{BD72FB0B-6FDD-4BDE-9C83-955A6E5DB5CE}"/>
              </a:ext>
            </a:extLst>
          </p:cNvPr>
          <p:cNvSpPr/>
          <p:nvPr/>
        </p:nvSpPr>
        <p:spPr bwMode="auto">
          <a:xfrm>
            <a:off x="5106350" y="3043610"/>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 name="Rectangle 4">
            <a:extLst>
              <a:ext uri="{FF2B5EF4-FFF2-40B4-BE49-F238E27FC236}">
                <a16:creationId xmlns:a16="http://schemas.microsoft.com/office/drawing/2014/main" id="{63B9D855-495D-4D45-9D7B-6B9407A09AA8}"/>
              </a:ext>
            </a:extLst>
          </p:cNvPr>
          <p:cNvSpPr/>
          <p:nvPr/>
        </p:nvSpPr>
        <p:spPr bwMode="auto">
          <a:xfrm>
            <a:off x="5106350" y="3831195"/>
            <a:ext cx="1979301" cy="1509181"/>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0011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err="1">
                <a:solidFill>
                  <a:srgbClr val="0078D4">
                    <a:lumMod val="50000"/>
                  </a:srgbClr>
                </a:solidFill>
                <a:latin typeface="Segoe UI"/>
                <a:ea typeface="Segoe UI" pitchFamily="34" charset="0"/>
                <a:cs typeface="Segoe UI" pitchFamily="34" charset="0"/>
              </a:rPr>
              <a:t>salesOrder</a:t>
            </a:r>
            <a:endParaRPr lang="en-US" sz="1999">
              <a:solidFill>
                <a:srgbClr val="0078D4">
                  <a:lumMod val="50000"/>
                </a:srgbClr>
              </a:solidFill>
              <a:latin typeface="Segoe UI"/>
              <a:ea typeface="Segoe UI" pitchFamily="34" charset="0"/>
              <a:cs typeface="Segoe UI" pitchFamily="34" charset="0"/>
            </a:endParaRP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cxnSp>
        <p:nvCxnSpPr>
          <p:cNvPr id="7" name="Connector: Elbow 6">
            <a:extLst>
              <a:ext uri="{FF2B5EF4-FFF2-40B4-BE49-F238E27FC236}">
                <a16:creationId xmlns:a16="http://schemas.microsoft.com/office/drawing/2014/main" id="{7F9A619B-BE2D-4B53-8260-963F0DF82FED}"/>
              </a:ext>
            </a:extLst>
          </p:cNvPr>
          <p:cNvCxnSpPr>
            <a:cxnSpLocks/>
            <a:stCxn id="6" idx="4"/>
          </p:cNvCxnSpPr>
          <p:nvPr/>
        </p:nvCxnSpPr>
        <p:spPr>
          <a:xfrm>
            <a:off x="4807465" y="2810840"/>
            <a:ext cx="2301496" cy="1178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1" y="1593761"/>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40469067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err="1">
                <a:solidFill>
                  <a:srgbClr val="0078D4">
                    <a:lumMod val="50000"/>
                  </a:srgbClr>
                </a:solidFill>
                <a:latin typeface="Segoe UI"/>
                <a:ea typeface="Segoe UI" pitchFamily="34" charset="0"/>
                <a:cs typeface="Segoe UI" pitchFamily="34" charset="0"/>
              </a:rPr>
              <a:t>salesOrder</a:t>
            </a:r>
            <a:endParaRPr lang="en-US" sz="1999">
              <a:solidFill>
                <a:srgbClr val="0078D4">
                  <a:lumMod val="50000"/>
                </a:srgbClr>
              </a:solidFill>
              <a:latin typeface="Segoe UI"/>
              <a:ea typeface="Segoe UI" pitchFamily="34" charset="0"/>
              <a:cs typeface="Segoe UI" pitchFamily="34" charset="0"/>
            </a:endParaRP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sp>
        <p:nvSpPr>
          <p:cNvPr id="9" name="Content Placeholder 3">
            <a:extLst>
              <a:ext uri="{FF2B5EF4-FFF2-40B4-BE49-F238E27FC236}">
                <a16:creationId xmlns:a16="http://schemas.microsoft.com/office/drawing/2014/main" id="{B63FACD1-6BBC-4242-85BB-ED41FD5345F3}"/>
              </a:ext>
            </a:extLst>
          </p:cNvPr>
          <p:cNvSpPr txBox="1">
            <a:spLocks/>
          </p:cNvSpPr>
          <p:nvPr/>
        </p:nvSpPr>
        <p:spPr>
          <a:xfrm>
            <a:off x="6029369" y="2616731"/>
            <a:ext cx="5343560" cy="25256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sales order</a:t>
            </a:r>
          </a:p>
          <a:p>
            <a:pPr marL="228440" indent="-228440" defTabSz="932089"/>
            <a:r>
              <a:rPr lang="en-US" sz="2798">
                <a:gradFill>
                  <a:gsLst>
                    <a:gs pos="1250">
                      <a:srgbClr val="000000"/>
                    </a:gs>
                    <a:gs pos="100000">
                      <a:srgbClr val="000000"/>
                    </a:gs>
                  </a:gsLst>
                  <a:lin ang="5400000" scaled="0"/>
                </a:gradFill>
                <a:latin typeface="Segoe UI"/>
              </a:rPr>
              <a:t>List all sales orders for a customer</a:t>
            </a:r>
          </a:p>
          <a:p>
            <a:pPr marL="228440" indent="-228440" defTabSz="932089"/>
            <a:r>
              <a:rPr lang="en-US" sz="2798">
                <a:gradFill>
                  <a:gsLst>
                    <a:gs pos="1250">
                      <a:srgbClr val="000000"/>
                    </a:gs>
                    <a:gs pos="100000">
                      <a:srgbClr val="000000"/>
                    </a:gs>
                  </a:gsLst>
                  <a:lin ang="5400000" scaled="0"/>
                </a:gradFill>
                <a:latin typeface="Segoe UI"/>
              </a:rPr>
              <a:t>Query top 10 customers by number of sales orders</a:t>
            </a:r>
          </a:p>
        </p:txBody>
      </p:sp>
    </p:spTree>
    <p:extLst>
      <p:ext uri="{BB962C8B-B14F-4D97-AF65-F5344CB8AC3E}">
        <p14:creationId xmlns:p14="http://schemas.microsoft.com/office/powerpoint/2010/main" val="3427300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err="1">
                <a:solidFill>
                  <a:srgbClr val="0078D4">
                    <a:lumMod val="50000"/>
                  </a:srgbClr>
                </a:solidFill>
                <a:latin typeface="Segoe UI"/>
                <a:ea typeface="Segoe UI" pitchFamily="34" charset="0"/>
                <a:cs typeface="Segoe UI" pitchFamily="34" charset="0"/>
              </a:rPr>
              <a:t>salesOrder</a:t>
            </a:r>
            <a:endParaRPr lang="en-US" sz="1999">
              <a:solidFill>
                <a:srgbClr val="0078D4">
                  <a:lumMod val="50000"/>
                </a:srgbClr>
              </a:solidFill>
              <a:latin typeface="Segoe UI"/>
              <a:ea typeface="Segoe UI" pitchFamily="34" charset="0"/>
              <a:cs typeface="Segoe UI" pitchFamily="34" charset="0"/>
            </a:endParaRP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a:t>
            </a:r>
          </a:p>
        </p:txBody>
      </p:sp>
      <p:sp>
        <p:nvSpPr>
          <p:cNvPr id="9" name="Content Placeholder 3">
            <a:extLst>
              <a:ext uri="{FF2B5EF4-FFF2-40B4-BE49-F238E27FC236}">
                <a16:creationId xmlns:a16="http://schemas.microsoft.com/office/drawing/2014/main" id="{B63FACD1-6BBC-4242-85BB-ED41FD5345F3}"/>
              </a:ext>
            </a:extLst>
          </p:cNvPr>
          <p:cNvSpPr txBox="1">
            <a:spLocks/>
          </p:cNvSpPr>
          <p:nvPr/>
        </p:nvSpPr>
        <p:spPr>
          <a:xfrm>
            <a:off x="6029369" y="2616732"/>
            <a:ext cx="5343560" cy="14976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sales order</a:t>
            </a:r>
          </a:p>
          <a:p>
            <a:pPr marL="228440" indent="-228440" defTabSz="932089"/>
            <a:r>
              <a:rPr lang="en-US" sz="2798">
                <a:gradFill>
                  <a:gsLst>
                    <a:gs pos="1250">
                      <a:srgbClr val="000000"/>
                    </a:gs>
                    <a:gs pos="100000">
                      <a:srgbClr val="000000"/>
                    </a:gs>
                  </a:gsLst>
                  <a:lin ang="5400000" scaled="0"/>
                </a:gradFill>
                <a:latin typeface="Segoe UI"/>
              </a:rPr>
              <a:t>List all sales orders for a customer</a:t>
            </a:r>
          </a:p>
        </p:txBody>
      </p:sp>
      <p:grpSp>
        <p:nvGrpSpPr>
          <p:cNvPr id="5" name="Group 4">
            <a:extLst>
              <a:ext uri="{FF2B5EF4-FFF2-40B4-BE49-F238E27FC236}">
                <a16:creationId xmlns:a16="http://schemas.microsoft.com/office/drawing/2014/main" id="{90C3276C-FCDD-402A-891B-077934867F44}"/>
              </a:ext>
            </a:extLst>
          </p:cNvPr>
          <p:cNvGrpSpPr/>
          <p:nvPr/>
        </p:nvGrpSpPr>
        <p:grpSpPr>
          <a:xfrm>
            <a:off x="1790124" y="5196607"/>
            <a:ext cx="8611752" cy="924927"/>
            <a:chOff x="1787319" y="5197757"/>
            <a:chExt cx="8617362" cy="925530"/>
          </a:xfrm>
        </p:grpSpPr>
        <p:pic>
          <p:nvPicPr>
            <p:cNvPr id="7" name="Picture 6" descr="A close up of a logo&#10;&#10;Description automatically generated">
              <a:extLst>
                <a:ext uri="{FF2B5EF4-FFF2-40B4-BE49-F238E27FC236}">
                  <a16:creationId xmlns:a16="http://schemas.microsoft.com/office/drawing/2014/main" id="{3C90E7B7-D313-477B-BE41-8E923958990C}"/>
                </a:ext>
              </a:extLst>
            </p:cNvPr>
            <p:cNvPicPr>
              <a:picLocks noChangeAspect="1"/>
            </p:cNvPicPr>
            <p:nvPr/>
          </p:nvPicPr>
          <p:blipFill>
            <a:blip r:embed="rId3">
              <a:duotone>
                <a:schemeClr val="accent2">
                  <a:shade val="45000"/>
                  <a:satMod val="135000"/>
                </a:schemeClr>
                <a:prstClr val="white"/>
              </a:duotone>
            </a:blip>
            <a:stretch>
              <a:fillRect/>
            </a:stretch>
          </p:blipFill>
          <p:spPr>
            <a:xfrm>
              <a:off x="2505754" y="5377492"/>
              <a:ext cx="609894" cy="609894"/>
            </a:xfrm>
            <a:prstGeom prst="rect">
              <a:avLst/>
            </a:prstGeom>
            <a:ln>
              <a:solidFill>
                <a:srgbClr val="0078D3"/>
              </a:solidFill>
            </a:ln>
          </p:spPr>
        </p:pic>
        <p:pic>
          <p:nvPicPr>
            <p:cNvPr id="8" name="Picture 7" descr="A close up of a logo&#10;&#10;Description automatically generated">
              <a:extLst>
                <a:ext uri="{FF2B5EF4-FFF2-40B4-BE49-F238E27FC236}">
                  <a16:creationId xmlns:a16="http://schemas.microsoft.com/office/drawing/2014/main" id="{78829838-3115-4EE6-982F-E2CA734A927A}"/>
                </a:ext>
              </a:extLst>
            </p:cNvPr>
            <p:cNvPicPr>
              <a:picLocks noChangeAspect="1"/>
            </p:cNvPicPr>
            <p:nvPr/>
          </p:nvPicPr>
          <p:blipFill>
            <a:blip r:embed="rId3">
              <a:duotone>
                <a:schemeClr val="accent2">
                  <a:shade val="45000"/>
                  <a:satMod val="135000"/>
                </a:schemeClr>
                <a:prstClr val="white"/>
              </a:duotone>
            </a:blip>
            <a:stretch>
              <a:fillRect/>
            </a:stretch>
          </p:blipFill>
          <p:spPr>
            <a:xfrm>
              <a:off x="1899963" y="5377492"/>
              <a:ext cx="609894" cy="609894"/>
            </a:xfrm>
            <a:prstGeom prst="rect">
              <a:avLst/>
            </a:prstGeom>
            <a:ln>
              <a:solidFill>
                <a:srgbClr val="0078D3"/>
              </a:solidFill>
            </a:ln>
          </p:spPr>
        </p:pic>
        <p:sp>
          <p:nvSpPr>
            <p:cNvPr id="10" name="Rectangle: Rounded Corners 9">
              <a:extLst>
                <a:ext uri="{FF2B5EF4-FFF2-40B4-BE49-F238E27FC236}">
                  <a16:creationId xmlns:a16="http://schemas.microsoft.com/office/drawing/2014/main" id="{CAC2346B-0695-40C0-9965-760AD1935887}"/>
                </a:ext>
              </a:extLst>
            </p:cNvPr>
            <p:cNvSpPr/>
            <p:nvPr/>
          </p:nvSpPr>
          <p:spPr bwMode="auto">
            <a:xfrm>
              <a:off x="1787319" y="5197757"/>
              <a:ext cx="2654040" cy="92553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descr="A close up of a logo&#10;&#10;Description automatically generated">
              <a:extLst>
                <a:ext uri="{FF2B5EF4-FFF2-40B4-BE49-F238E27FC236}">
                  <a16:creationId xmlns:a16="http://schemas.microsoft.com/office/drawing/2014/main" id="{8DB36771-B2C7-4C71-83A3-47B886296366}"/>
                </a:ext>
              </a:extLst>
            </p:cNvPr>
            <p:cNvPicPr>
              <a:picLocks noChangeAspect="1"/>
            </p:cNvPicPr>
            <p:nvPr/>
          </p:nvPicPr>
          <p:blipFill>
            <a:blip r:embed="rId3">
              <a:duotone>
                <a:schemeClr val="accent2">
                  <a:shade val="45000"/>
                  <a:satMod val="135000"/>
                </a:schemeClr>
                <a:prstClr val="white"/>
              </a:duotone>
            </a:blip>
            <a:stretch>
              <a:fillRect/>
            </a:stretch>
          </p:blipFill>
          <p:spPr>
            <a:xfrm>
              <a:off x="3721439" y="5377492"/>
              <a:ext cx="609894" cy="609894"/>
            </a:xfrm>
            <a:prstGeom prst="rect">
              <a:avLst/>
            </a:prstGeom>
            <a:ln>
              <a:solidFill>
                <a:srgbClr val="0078D3"/>
              </a:solidFill>
            </a:ln>
          </p:spPr>
        </p:pic>
        <p:pic>
          <p:nvPicPr>
            <p:cNvPr id="12" name="Picture 11" descr="A close up of a logo&#10;&#10;Description automatically generated">
              <a:extLst>
                <a:ext uri="{FF2B5EF4-FFF2-40B4-BE49-F238E27FC236}">
                  <a16:creationId xmlns:a16="http://schemas.microsoft.com/office/drawing/2014/main" id="{28CA3A4F-C7BC-4861-A009-CC83A7273F86}"/>
                </a:ext>
              </a:extLst>
            </p:cNvPr>
            <p:cNvPicPr>
              <a:picLocks noChangeAspect="1"/>
            </p:cNvPicPr>
            <p:nvPr/>
          </p:nvPicPr>
          <p:blipFill>
            <a:blip r:embed="rId3">
              <a:duotone>
                <a:schemeClr val="accent2">
                  <a:shade val="45000"/>
                  <a:satMod val="135000"/>
                </a:schemeClr>
                <a:prstClr val="white"/>
              </a:duotone>
            </a:blip>
            <a:stretch>
              <a:fillRect/>
            </a:stretch>
          </p:blipFill>
          <p:spPr>
            <a:xfrm>
              <a:off x="3115648" y="5377492"/>
              <a:ext cx="609894" cy="609894"/>
            </a:xfrm>
            <a:prstGeom prst="rect">
              <a:avLst/>
            </a:prstGeom>
            <a:ln>
              <a:solidFill>
                <a:srgbClr val="0078D3"/>
              </a:solidFill>
            </a:ln>
          </p:spPr>
        </p:pic>
        <p:pic>
          <p:nvPicPr>
            <p:cNvPr id="13" name="Picture 12" descr="A close up of a logo&#10;&#10;Description automatically generated">
              <a:extLst>
                <a:ext uri="{FF2B5EF4-FFF2-40B4-BE49-F238E27FC236}">
                  <a16:creationId xmlns:a16="http://schemas.microsoft.com/office/drawing/2014/main" id="{B4110132-21D9-4597-9D4B-E2BB7283D1E6}"/>
                </a:ext>
              </a:extLst>
            </p:cNvPr>
            <p:cNvPicPr>
              <a:picLocks noChangeAspect="1"/>
            </p:cNvPicPr>
            <p:nvPr/>
          </p:nvPicPr>
          <p:blipFill>
            <a:blip r:embed="rId3">
              <a:duotone>
                <a:schemeClr val="accent2">
                  <a:shade val="45000"/>
                  <a:satMod val="135000"/>
                </a:schemeClr>
                <a:prstClr val="white"/>
              </a:duotone>
            </a:blip>
            <a:stretch>
              <a:fillRect/>
            </a:stretch>
          </p:blipFill>
          <p:spPr>
            <a:xfrm>
              <a:off x="5487415" y="5377492"/>
              <a:ext cx="609894" cy="609894"/>
            </a:xfrm>
            <a:prstGeom prst="rect">
              <a:avLst/>
            </a:prstGeom>
            <a:ln>
              <a:solidFill>
                <a:srgbClr val="0078D3"/>
              </a:solidFill>
            </a:ln>
          </p:spPr>
        </p:pic>
        <p:pic>
          <p:nvPicPr>
            <p:cNvPr id="14" name="Picture 13" descr="A close up of a logo&#10;&#10;Description automatically generated">
              <a:extLst>
                <a:ext uri="{FF2B5EF4-FFF2-40B4-BE49-F238E27FC236}">
                  <a16:creationId xmlns:a16="http://schemas.microsoft.com/office/drawing/2014/main" id="{B4C63D17-2860-4E8A-9711-D8A4FBD90EB2}"/>
                </a:ext>
              </a:extLst>
            </p:cNvPr>
            <p:cNvPicPr>
              <a:picLocks noChangeAspect="1"/>
            </p:cNvPicPr>
            <p:nvPr/>
          </p:nvPicPr>
          <p:blipFill>
            <a:blip r:embed="rId3">
              <a:duotone>
                <a:schemeClr val="accent2">
                  <a:shade val="45000"/>
                  <a:satMod val="135000"/>
                </a:schemeClr>
                <a:prstClr val="white"/>
              </a:duotone>
            </a:blip>
            <a:stretch>
              <a:fillRect/>
            </a:stretch>
          </p:blipFill>
          <p:spPr>
            <a:xfrm>
              <a:off x="4881624" y="5377492"/>
              <a:ext cx="609894" cy="609894"/>
            </a:xfrm>
            <a:prstGeom prst="rect">
              <a:avLst/>
            </a:prstGeom>
            <a:ln>
              <a:solidFill>
                <a:srgbClr val="0078D3"/>
              </a:solidFill>
            </a:ln>
          </p:spPr>
        </p:pic>
        <p:sp>
          <p:nvSpPr>
            <p:cNvPr id="15" name="Rectangle: Rounded Corners 14">
              <a:extLst>
                <a:ext uri="{FF2B5EF4-FFF2-40B4-BE49-F238E27FC236}">
                  <a16:creationId xmlns:a16="http://schemas.microsoft.com/office/drawing/2014/main" id="{FA22A8DD-E379-477F-932D-9B3E75230017}"/>
                </a:ext>
              </a:extLst>
            </p:cNvPr>
            <p:cNvSpPr/>
            <p:nvPr/>
          </p:nvSpPr>
          <p:spPr bwMode="auto">
            <a:xfrm>
              <a:off x="4768980" y="5197757"/>
              <a:ext cx="2654040" cy="92553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descr="A close up of a logo&#10;&#10;Description automatically generated">
              <a:extLst>
                <a:ext uri="{FF2B5EF4-FFF2-40B4-BE49-F238E27FC236}">
                  <a16:creationId xmlns:a16="http://schemas.microsoft.com/office/drawing/2014/main" id="{36CBA760-0B10-4FED-A749-F1AE319F94F5}"/>
                </a:ext>
              </a:extLst>
            </p:cNvPr>
            <p:cNvPicPr>
              <a:picLocks noChangeAspect="1"/>
            </p:cNvPicPr>
            <p:nvPr/>
          </p:nvPicPr>
          <p:blipFill>
            <a:blip r:embed="rId3">
              <a:duotone>
                <a:schemeClr val="accent2">
                  <a:shade val="45000"/>
                  <a:satMod val="135000"/>
                </a:schemeClr>
                <a:prstClr val="white"/>
              </a:duotone>
            </a:blip>
            <a:stretch>
              <a:fillRect/>
            </a:stretch>
          </p:blipFill>
          <p:spPr>
            <a:xfrm>
              <a:off x="6703100" y="5377492"/>
              <a:ext cx="609894" cy="609894"/>
            </a:xfrm>
            <a:prstGeom prst="rect">
              <a:avLst/>
            </a:prstGeom>
            <a:ln>
              <a:solidFill>
                <a:srgbClr val="0078D3"/>
              </a:solidFill>
            </a:ln>
          </p:spPr>
        </p:pic>
        <p:pic>
          <p:nvPicPr>
            <p:cNvPr id="17" name="Picture 16" descr="A close up of a logo&#10;&#10;Description automatically generated">
              <a:extLst>
                <a:ext uri="{FF2B5EF4-FFF2-40B4-BE49-F238E27FC236}">
                  <a16:creationId xmlns:a16="http://schemas.microsoft.com/office/drawing/2014/main" id="{3306D306-9B43-4FCC-82AA-C0FF1F4B15A0}"/>
                </a:ext>
              </a:extLst>
            </p:cNvPr>
            <p:cNvPicPr>
              <a:picLocks noChangeAspect="1"/>
            </p:cNvPicPr>
            <p:nvPr/>
          </p:nvPicPr>
          <p:blipFill>
            <a:blip r:embed="rId3">
              <a:duotone>
                <a:schemeClr val="accent2">
                  <a:shade val="45000"/>
                  <a:satMod val="135000"/>
                </a:schemeClr>
                <a:prstClr val="white"/>
              </a:duotone>
            </a:blip>
            <a:stretch>
              <a:fillRect/>
            </a:stretch>
          </p:blipFill>
          <p:spPr>
            <a:xfrm>
              <a:off x="6097309" y="5377492"/>
              <a:ext cx="609894" cy="609894"/>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F5CA4DFC-1D41-453C-B24B-EB17399A4D50}"/>
                </a:ext>
              </a:extLst>
            </p:cNvPr>
            <p:cNvPicPr>
              <a:picLocks noChangeAspect="1"/>
            </p:cNvPicPr>
            <p:nvPr/>
          </p:nvPicPr>
          <p:blipFill>
            <a:blip r:embed="rId3">
              <a:duotone>
                <a:schemeClr val="accent2">
                  <a:shade val="45000"/>
                  <a:satMod val="135000"/>
                </a:schemeClr>
                <a:prstClr val="white"/>
              </a:duotone>
            </a:blip>
            <a:stretch>
              <a:fillRect/>
            </a:stretch>
          </p:blipFill>
          <p:spPr>
            <a:xfrm>
              <a:off x="8469076" y="5377492"/>
              <a:ext cx="609894" cy="609894"/>
            </a:xfrm>
            <a:prstGeom prst="rect">
              <a:avLst/>
            </a:prstGeom>
            <a:ln>
              <a:solidFill>
                <a:srgbClr val="0078D3"/>
              </a:solidFill>
            </a:ln>
          </p:spPr>
        </p:pic>
        <p:pic>
          <p:nvPicPr>
            <p:cNvPr id="19" name="Picture 18" descr="A close up of a logo&#10;&#10;Description automatically generated">
              <a:extLst>
                <a:ext uri="{FF2B5EF4-FFF2-40B4-BE49-F238E27FC236}">
                  <a16:creationId xmlns:a16="http://schemas.microsoft.com/office/drawing/2014/main" id="{1EB16E5F-B4E9-4992-A2EF-9BCD133C977D}"/>
                </a:ext>
              </a:extLst>
            </p:cNvPr>
            <p:cNvPicPr>
              <a:picLocks noChangeAspect="1"/>
            </p:cNvPicPr>
            <p:nvPr/>
          </p:nvPicPr>
          <p:blipFill>
            <a:blip r:embed="rId3">
              <a:duotone>
                <a:schemeClr val="accent2">
                  <a:shade val="45000"/>
                  <a:satMod val="135000"/>
                </a:schemeClr>
                <a:prstClr val="white"/>
              </a:duotone>
            </a:blip>
            <a:stretch>
              <a:fillRect/>
            </a:stretch>
          </p:blipFill>
          <p:spPr>
            <a:xfrm>
              <a:off x="7863285" y="5377492"/>
              <a:ext cx="609894" cy="609894"/>
            </a:xfrm>
            <a:prstGeom prst="rect">
              <a:avLst/>
            </a:prstGeom>
            <a:ln>
              <a:solidFill>
                <a:srgbClr val="0078D3"/>
              </a:solidFill>
            </a:ln>
          </p:spPr>
        </p:pic>
        <p:sp>
          <p:nvSpPr>
            <p:cNvPr id="20" name="Rectangle: Rounded Corners 19">
              <a:extLst>
                <a:ext uri="{FF2B5EF4-FFF2-40B4-BE49-F238E27FC236}">
                  <a16:creationId xmlns:a16="http://schemas.microsoft.com/office/drawing/2014/main" id="{2851EBF2-2C2C-4747-B739-9A751E5AF4A9}"/>
                </a:ext>
              </a:extLst>
            </p:cNvPr>
            <p:cNvSpPr/>
            <p:nvPr/>
          </p:nvSpPr>
          <p:spPr bwMode="auto">
            <a:xfrm>
              <a:off x="7750641" y="5197757"/>
              <a:ext cx="2654040" cy="925530"/>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A close up of a logo&#10;&#10;Description automatically generated">
              <a:extLst>
                <a:ext uri="{FF2B5EF4-FFF2-40B4-BE49-F238E27FC236}">
                  <a16:creationId xmlns:a16="http://schemas.microsoft.com/office/drawing/2014/main" id="{C9F8C0E5-2675-4B97-9DD3-E6988D6209A5}"/>
                </a:ext>
              </a:extLst>
            </p:cNvPr>
            <p:cNvPicPr>
              <a:picLocks noChangeAspect="1"/>
            </p:cNvPicPr>
            <p:nvPr/>
          </p:nvPicPr>
          <p:blipFill>
            <a:blip r:embed="rId3">
              <a:duotone>
                <a:schemeClr val="accent2">
                  <a:shade val="45000"/>
                  <a:satMod val="135000"/>
                </a:schemeClr>
                <a:prstClr val="white"/>
              </a:duotone>
            </a:blip>
            <a:stretch>
              <a:fillRect/>
            </a:stretch>
          </p:blipFill>
          <p:spPr>
            <a:xfrm>
              <a:off x="9684761" y="5377492"/>
              <a:ext cx="609894" cy="609894"/>
            </a:xfrm>
            <a:prstGeom prst="rect">
              <a:avLst/>
            </a:prstGeom>
            <a:ln>
              <a:solidFill>
                <a:srgbClr val="0078D3"/>
              </a:solidFill>
            </a:ln>
          </p:spPr>
        </p:pic>
        <p:pic>
          <p:nvPicPr>
            <p:cNvPr id="22" name="Picture 21" descr="A close up of a logo&#10;&#10;Description automatically generated">
              <a:extLst>
                <a:ext uri="{FF2B5EF4-FFF2-40B4-BE49-F238E27FC236}">
                  <a16:creationId xmlns:a16="http://schemas.microsoft.com/office/drawing/2014/main" id="{335C631F-0101-4A36-85F7-445D3BE86A86}"/>
                </a:ext>
              </a:extLst>
            </p:cNvPr>
            <p:cNvPicPr>
              <a:picLocks noChangeAspect="1"/>
            </p:cNvPicPr>
            <p:nvPr/>
          </p:nvPicPr>
          <p:blipFill>
            <a:blip r:embed="rId3">
              <a:duotone>
                <a:schemeClr val="accent2">
                  <a:shade val="45000"/>
                  <a:satMod val="135000"/>
                </a:schemeClr>
                <a:prstClr val="white"/>
              </a:duotone>
            </a:blip>
            <a:stretch>
              <a:fillRect/>
            </a:stretch>
          </p:blipFill>
          <p:spPr>
            <a:xfrm>
              <a:off x="9078970" y="5377492"/>
              <a:ext cx="609894" cy="609894"/>
            </a:xfrm>
            <a:prstGeom prst="rect">
              <a:avLst/>
            </a:prstGeom>
            <a:ln>
              <a:solidFill>
                <a:srgbClr val="0078D3"/>
              </a:solidFill>
            </a:ln>
          </p:spPr>
        </p:pic>
      </p:grpSp>
      <p:sp>
        <p:nvSpPr>
          <p:cNvPr id="23" name="TextBox 22">
            <a:extLst>
              <a:ext uri="{FF2B5EF4-FFF2-40B4-BE49-F238E27FC236}">
                <a16:creationId xmlns:a16="http://schemas.microsoft.com/office/drawing/2014/main" id="{ECB98AE5-5F8E-4429-8F21-0143D25FE2B2}"/>
              </a:ext>
            </a:extLst>
          </p:cNvPr>
          <p:cNvSpPr txBox="1"/>
          <p:nvPr/>
        </p:nvSpPr>
        <p:spPr>
          <a:xfrm>
            <a:off x="2203344" y="6214319"/>
            <a:ext cx="1824390" cy="369092"/>
          </a:xfrm>
          <a:prstGeom prst="rect">
            <a:avLst/>
          </a:prstGeom>
          <a:noFill/>
        </p:spPr>
        <p:txBody>
          <a:bodyPr wrap="square" lIns="0" tIns="0" rIns="0" bIns="0" rtlCol="0">
            <a:spAutoFit/>
          </a:bodyPr>
          <a:lstStyle/>
          <a:p>
            <a:pPr algn="ctr" defTabSz="913727"/>
            <a:r>
              <a:rPr lang="en-US" sz="2398" err="1">
                <a:solidFill>
                  <a:srgbClr val="243A5E">
                    <a:lumMod val="60000"/>
                    <a:lumOff val="40000"/>
                  </a:srgbClr>
                </a:solidFill>
                <a:latin typeface="Segoe UI"/>
              </a:rPr>
              <a:t>CustomerA</a:t>
            </a:r>
            <a:endParaRPr lang="en-US" sz="2398">
              <a:solidFill>
                <a:srgbClr val="243A5E">
                  <a:lumMod val="60000"/>
                  <a:lumOff val="40000"/>
                </a:srgbClr>
              </a:solidFill>
              <a:latin typeface="Segoe UI"/>
            </a:endParaRPr>
          </a:p>
        </p:txBody>
      </p:sp>
      <p:sp>
        <p:nvSpPr>
          <p:cNvPr id="24" name="TextBox 23">
            <a:extLst>
              <a:ext uri="{FF2B5EF4-FFF2-40B4-BE49-F238E27FC236}">
                <a16:creationId xmlns:a16="http://schemas.microsoft.com/office/drawing/2014/main" id="{AAC49B18-0967-4C9A-AE95-A18118BB1A19}"/>
              </a:ext>
            </a:extLst>
          </p:cNvPr>
          <p:cNvSpPr txBox="1"/>
          <p:nvPr/>
        </p:nvSpPr>
        <p:spPr>
          <a:xfrm>
            <a:off x="8160103" y="6214319"/>
            <a:ext cx="1824390" cy="369092"/>
          </a:xfrm>
          <a:prstGeom prst="rect">
            <a:avLst/>
          </a:prstGeom>
          <a:noFill/>
        </p:spPr>
        <p:txBody>
          <a:bodyPr wrap="square" lIns="0" tIns="0" rIns="0" bIns="0" rtlCol="0">
            <a:spAutoFit/>
          </a:bodyPr>
          <a:lstStyle/>
          <a:p>
            <a:pPr algn="ctr" defTabSz="913727"/>
            <a:r>
              <a:rPr lang="en-US" sz="2398" err="1">
                <a:solidFill>
                  <a:srgbClr val="243A5E">
                    <a:lumMod val="60000"/>
                    <a:lumOff val="40000"/>
                  </a:srgbClr>
                </a:solidFill>
                <a:latin typeface="Segoe UI"/>
              </a:rPr>
              <a:t>CustomerC</a:t>
            </a:r>
            <a:endParaRPr lang="en-US" sz="2398">
              <a:solidFill>
                <a:srgbClr val="243A5E">
                  <a:lumMod val="60000"/>
                  <a:lumOff val="40000"/>
                </a:srgbClr>
              </a:solidFill>
              <a:latin typeface="Segoe UI"/>
            </a:endParaRPr>
          </a:p>
        </p:txBody>
      </p:sp>
      <p:sp>
        <p:nvSpPr>
          <p:cNvPr id="25" name="TextBox 24">
            <a:extLst>
              <a:ext uri="{FF2B5EF4-FFF2-40B4-BE49-F238E27FC236}">
                <a16:creationId xmlns:a16="http://schemas.microsoft.com/office/drawing/2014/main" id="{5849F608-5AF9-4E88-A635-165E1AD7C5C5}"/>
              </a:ext>
            </a:extLst>
          </p:cNvPr>
          <p:cNvSpPr txBox="1"/>
          <p:nvPr/>
        </p:nvSpPr>
        <p:spPr>
          <a:xfrm>
            <a:off x="5183063" y="6214319"/>
            <a:ext cx="1824390" cy="369092"/>
          </a:xfrm>
          <a:prstGeom prst="rect">
            <a:avLst/>
          </a:prstGeom>
          <a:noFill/>
        </p:spPr>
        <p:txBody>
          <a:bodyPr wrap="square" lIns="0" tIns="0" rIns="0" bIns="0" rtlCol="0">
            <a:spAutoFit/>
          </a:bodyPr>
          <a:lstStyle/>
          <a:p>
            <a:pPr algn="ctr" defTabSz="913727"/>
            <a:r>
              <a:rPr lang="en-US" sz="2398" err="1">
                <a:solidFill>
                  <a:srgbClr val="243A5E">
                    <a:lumMod val="60000"/>
                    <a:lumOff val="40000"/>
                  </a:srgbClr>
                </a:solidFill>
                <a:latin typeface="Segoe UI"/>
              </a:rPr>
              <a:t>CustomerB</a:t>
            </a:r>
            <a:endParaRPr lang="en-US" sz="2398">
              <a:solidFill>
                <a:srgbClr val="243A5E">
                  <a:lumMod val="60000"/>
                  <a:lumOff val="40000"/>
                </a:srgbClr>
              </a:solidFill>
              <a:latin typeface="Segoe UI"/>
            </a:endParaRPr>
          </a:p>
        </p:txBody>
      </p:sp>
      <p:sp>
        <p:nvSpPr>
          <p:cNvPr id="26" name="TextBox 25">
            <a:extLst>
              <a:ext uri="{FF2B5EF4-FFF2-40B4-BE49-F238E27FC236}">
                <a16:creationId xmlns:a16="http://schemas.microsoft.com/office/drawing/2014/main" id="{92DC5F8F-95BF-4326-ABC5-854AEF1116E0}"/>
              </a:ext>
            </a:extLst>
          </p:cNvPr>
          <p:cNvSpPr txBox="1"/>
          <p:nvPr/>
        </p:nvSpPr>
        <p:spPr>
          <a:xfrm>
            <a:off x="2250937" y="4393601"/>
            <a:ext cx="8467492" cy="430606"/>
          </a:xfrm>
          <a:prstGeom prst="rect">
            <a:avLst/>
          </a:prstGeom>
          <a:noFill/>
        </p:spPr>
        <p:txBody>
          <a:bodyPr wrap="square" lIns="0" tIns="0" rIns="0" bIns="0" rtlCol="0">
            <a:spAutoFit/>
          </a:bodyPr>
          <a:lstStyle/>
          <a:p>
            <a:pPr algn="ctr" defTabSz="913727"/>
            <a:r>
              <a:rPr lang="en-US" sz="2798">
                <a:solidFill>
                  <a:srgbClr val="000000"/>
                </a:solidFill>
                <a:latin typeface="Segoe UI"/>
              </a:rPr>
              <a:t>SELECT * FROM c WHERE </a:t>
            </a:r>
            <a:r>
              <a:rPr lang="en-US" sz="2798" err="1">
                <a:solidFill>
                  <a:srgbClr val="000000"/>
                </a:solidFill>
                <a:latin typeface="Segoe UI"/>
              </a:rPr>
              <a:t>c.customerId</a:t>
            </a:r>
            <a:r>
              <a:rPr lang="en-US" sz="2798">
                <a:solidFill>
                  <a:srgbClr val="000000"/>
                </a:solidFill>
                <a:latin typeface="Segoe UI"/>
              </a:rPr>
              <a:t> = '</a:t>
            </a:r>
            <a:r>
              <a:rPr lang="en-US" sz="2798" err="1">
                <a:solidFill>
                  <a:srgbClr val="000000"/>
                </a:solidFill>
                <a:latin typeface="Segoe UI"/>
              </a:rPr>
              <a:t>CustomerA</a:t>
            </a:r>
            <a:r>
              <a:rPr lang="en-US" sz="2798">
                <a:solidFill>
                  <a:srgbClr val="000000"/>
                </a:solidFill>
                <a:latin typeface="Segoe UI"/>
              </a:rPr>
              <a:t>'</a:t>
            </a:r>
          </a:p>
        </p:txBody>
      </p:sp>
      <p:cxnSp>
        <p:nvCxnSpPr>
          <p:cNvPr id="27" name="Connector: Curved 26">
            <a:extLst>
              <a:ext uri="{FF2B5EF4-FFF2-40B4-BE49-F238E27FC236}">
                <a16:creationId xmlns:a16="http://schemas.microsoft.com/office/drawing/2014/main" id="{33F12E96-535B-49B9-ADAE-F58F22DCF480}"/>
              </a:ext>
            </a:extLst>
          </p:cNvPr>
          <p:cNvCxnSpPr>
            <a:cxnSpLocks/>
          </p:cNvCxnSpPr>
          <p:nvPr/>
        </p:nvCxnSpPr>
        <p:spPr>
          <a:xfrm rot="10800000">
            <a:off x="7862136" y="3828791"/>
            <a:ext cx="655922" cy="498801"/>
          </a:xfrm>
          <a:prstGeom prst="curvedConnector3">
            <a:avLst>
              <a:gd name="adj1" fmla="val -2243"/>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pic>
        <p:nvPicPr>
          <p:cNvPr id="28" name="Picture 27" descr="A close up of a logo&#10;&#10;Description automatically generated">
            <a:extLst>
              <a:ext uri="{FF2B5EF4-FFF2-40B4-BE49-F238E27FC236}">
                <a16:creationId xmlns:a16="http://schemas.microsoft.com/office/drawing/2014/main" id="{A9037CDA-1F53-438B-8888-6A6250B5FC07}"/>
              </a:ext>
            </a:extLst>
          </p:cNvPr>
          <p:cNvPicPr>
            <a:picLocks noChangeAspect="1"/>
          </p:cNvPicPr>
          <p:nvPr/>
        </p:nvPicPr>
        <p:blipFill>
          <a:blip r:embed="rId4"/>
          <a:stretch>
            <a:fillRect/>
          </a:stretch>
        </p:blipFill>
        <p:spPr>
          <a:xfrm>
            <a:off x="1763251" y="4426781"/>
            <a:ext cx="381658" cy="381658"/>
          </a:xfrm>
          <a:prstGeom prst="rect">
            <a:avLst/>
          </a:prstGeom>
        </p:spPr>
      </p:pic>
      <p:sp>
        <p:nvSpPr>
          <p:cNvPr id="29" name="Rectangle: Rounded Corners 28">
            <a:extLst>
              <a:ext uri="{FF2B5EF4-FFF2-40B4-BE49-F238E27FC236}">
                <a16:creationId xmlns:a16="http://schemas.microsoft.com/office/drawing/2014/main" id="{828B1A25-FE31-4369-8A08-FEFBA9C75848}"/>
              </a:ext>
            </a:extLst>
          </p:cNvPr>
          <p:cNvSpPr/>
          <p:nvPr/>
        </p:nvSpPr>
        <p:spPr bwMode="auto">
          <a:xfrm>
            <a:off x="1648880" y="4332087"/>
            <a:ext cx="9101812" cy="55363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B8688F13-2E4B-4F21-9418-D0E95A4DA8D3}"/>
              </a:ext>
            </a:extLst>
          </p:cNvPr>
          <p:cNvCxnSpPr>
            <a:cxnSpLocks/>
          </p:cNvCxnSpPr>
          <p:nvPr/>
        </p:nvCxnSpPr>
        <p:spPr>
          <a:xfrm>
            <a:off x="2234049" y="4332087"/>
            <a:ext cx="0" cy="553637"/>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908263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err="1">
                <a:solidFill>
                  <a:srgbClr val="0078D4">
                    <a:lumMod val="50000"/>
                  </a:srgbClr>
                </a:solidFill>
                <a:latin typeface="Segoe UI"/>
                <a:ea typeface="Segoe UI" pitchFamily="34" charset="0"/>
                <a:cs typeface="Segoe UI" pitchFamily="34" charset="0"/>
              </a:rPr>
              <a:t>salesOrder</a:t>
            </a:r>
            <a:endParaRPr lang="en-US" sz="1999">
              <a:solidFill>
                <a:srgbClr val="0078D4">
                  <a:lumMod val="50000"/>
                </a:srgbClr>
              </a:solidFill>
              <a:latin typeface="Segoe UI"/>
              <a:ea typeface="Segoe UI" pitchFamily="34" charset="0"/>
              <a:cs typeface="Segoe UI" pitchFamily="34" charset="0"/>
            </a:endParaRP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cxnSp>
        <p:nvCxnSpPr>
          <p:cNvPr id="7" name="Connector: Elbow 6">
            <a:extLst>
              <a:ext uri="{FF2B5EF4-FFF2-40B4-BE49-F238E27FC236}">
                <a16:creationId xmlns:a16="http://schemas.microsoft.com/office/drawing/2014/main" id="{7F9A619B-BE2D-4B53-8260-963F0DF82FED}"/>
              </a:ext>
            </a:extLst>
          </p:cNvPr>
          <p:cNvCxnSpPr>
            <a:cxnSpLocks/>
            <a:stCxn id="6" idx="4"/>
          </p:cNvCxnSpPr>
          <p:nvPr/>
        </p:nvCxnSpPr>
        <p:spPr>
          <a:xfrm>
            <a:off x="4807465" y="2810840"/>
            <a:ext cx="2301496" cy="1178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1" y="1593761"/>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35529783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D08-3581-46E5-A5D9-027CD0A0A45E}"/>
              </a:ext>
            </a:extLst>
          </p:cNvPr>
          <p:cNvSpPr>
            <a:spLocks noGrp="1"/>
          </p:cNvSpPr>
          <p:nvPr>
            <p:ph type="title"/>
          </p:nvPr>
        </p:nvSpPr>
        <p:spPr/>
        <p:txBody>
          <a:bodyPr/>
          <a:lstStyle/>
          <a:p>
            <a:r>
              <a:rPr lang="en-US"/>
              <a:t>Products: keeping everything in sync</a:t>
            </a:r>
          </a:p>
        </p:txBody>
      </p:sp>
      <p:sp>
        <p:nvSpPr>
          <p:cNvPr id="3" name="Cylinder 2">
            <a:extLst>
              <a:ext uri="{FF2B5EF4-FFF2-40B4-BE49-F238E27FC236}">
                <a16:creationId xmlns:a16="http://schemas.microsoft.com/office/drawing/2014/main" id="{C283B39D-AA34-48C8-85E7-C80293B8EF29}"/>
              </a:ext>
            </a:extLst>
          </p:cNvPr>
          <p:cNvSpPr/>
          <p:nvPr/>
        </p:nvSpPr>
        <p:spPr bwMode="auto">
          <a:xfrm>
            <a:off x="2808768" y="1563763"/>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productCategory</a:t>
            </a:r>
          </a:p>
        </p:txBody>
      </p:sp>
      <p:sp>
        <p:nvSpPr>
          <p:cNvPr id="4" name="Rectangle: Folded Corner 3">
            <a:extLst>
              <a:ext uri="{FF2B5EF4-FFF2-40B4-BE49-F238E27FC236}">
                <a16:creationId xmlns:a16="http://schemas.microsoft.com/office/drawing/2014/main" id="{FF82D488-4191-47A1-B75F-42E5A9C957E6}"/>
              </a:ext>
            </a:extLst>
          </p:cNvPr>
          <p:cNvSpPr/>
          <p:nvPr/>
        </p:nvSpPr>
        <p:spPr bwMode="auto">
          <a:xfrm>
            <a:off x="4445786" y="1863549"/>
            <a:ext cx="2327505" cy="63675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a:gradFill>
                  <a:gsLst>
                    <a:gs pos="0">
                      <a:srgbClr val="FFFFFF"/>
                    </a:gs>
                    <a:gs pos="100000">
                      <a:srgbClr val="FFFFFF"/>
                    </a:gs>
                  </a:gsLst>
                  <a:lin ang="5400000" scaled="0"/>
                </a:gradFill>
                <a:latin typeface="Segoe UI"/>
                <a:ea typeface="Segoe UI" pitchFamily="34" charset="0"/>
                <a:cs typeface="Segoe UI" pitchFamily="34" charset="0"/>
              </a:rPr>
              <a:t>ProductCategory</a:t>
            </a:r>
          </a:p>
        </p:txBody>
      </p:sp>
      <p:cxnSp>
        <p:nvCxnSpPr>
          <p:cNvPr id="5" name="Connector: Elbow 4">
            <a:extLst>
              <a:ext uri="{FF2B5EF4-FFF2-40B4-BE49-F238E27FC236}">
                <a16:creationId xmlns:a16="http://schemas.microsoft.com/office/drawing/2014/main" id="{385AF069-9594-45FF-814C-168E8878B972}"/>
              </a:ext>
            </a:extLst>
          </p:cNvPr>
          <p:cNvCxnSpPr>
            <a:cxnSpLocks/>
            <a:stCxn id="3" idx="4"/>
            <a:endCxn id="4" idx="1"/>
          </p:cNvCxnSpPr>
          <p:nvPr/>
        </p:nvCxnSpPr>
        <p:spPr>
          <a:xfrm flipV="1">
            <a:off x="3980588" y="2181926"/>
            <a:ext cx="465198" cy="1"/>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Cylinder 5">
            <a:extLst>
              <a:ext uri="{FF2B5EF4-FFF2-40B4-BE49-F238E27FC236}">
                <a16:creationId xmlns:a16="http://schemas.microsoft.com/office/drawing/2014/main" id="{F15CD217-F318-4A33-A630-317E35475EE6}"/>
              </a:ext>
            </a:extLst>
          </p:cNvPr>
          <p:cNvSpPr/>
          <p:nvPr/>
        </p:nvSpPr>
        <p:spPr bwMode="auto">
          <a:xfrm>
            <a:off x="2808768" y="4242689"/>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productTag</a:t>
            </a:r>
          </a:p>
        </p:txBody>
      </p:sp>
      <p:sp>
        <p:nvSpPr>
          <p:cNvPr id="7" name="Rectangle: Folded Corner 6">
            <a:extLst>
              <a:ext uri="{FF2B5EF4-FFF2-40B4-BE49-F238E27FC236}">
                <a16:creationId xmlns:a16="http://schemas.microsoft.com/office/drawing/2014/main" id="{438A4E91-5858-462A-812D-498E3AD2633B}"/>
              </a:ext>
            </a:extLst>
          </p:cNvPr>
          <p:cNvSpPr/>
          <p:nvPr/>
        </p:nvSpPr>
        <p:spPr bwMode="auto">
          <a:xfrm>
            <a:off x="4445786" y="4542475"/>
            <a:ext cx="1642712" cy="63675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a:gradFill>
                  <a:gsLst>
                    <a:gs pos="0">
                      <a:srgbClr val="FFFFFF"/>
                    </a:gs>
                    <a:gs pos="100000">
                      <a:srgbClr val="FFFFFF"/>
                    </a:gs>
                  </a:gsLst>
                  <a:lin ang="5400000" scaled="0"/>
                </a:gradFill>
                <a:latin typeface="Segoe UI"/>
                <a:ea typeface="Segoe UI" pitchFamily="34" charset="0"/>
                <a:cs typeface="Segoe UI" pitchFamily="34" charset="0"/>
              </a:rPr>
              <a:t>ProductTag</a:t>
            </a:r>
          </a:p>
        </p:txBody>
      </p:sp>
      <p:cxnSp>
        <p:nvCxnSpPr>
          <p:cNvPr id="8" name="Connector: Elbow 7">
            <a:extLst>
              <a:ext uri="{FF2B5EF4-FFF2-40B4-BE49-F238E27FC236}">
                <a16:creationId xmlns:a16="http://schemas.microsoft.com/office/drawing/2014/main" id="{B4D35260-C193-4C40-8BB9-3C9E3D6B0009}"/>
              </a:ext>
            </a:extLst>
          </p:cNvPr>
          <p:cNvCxnSpPr>
            <a:cxnSpLocks/>
            <a:stCxn id="6" idx="4"/>
            <a:endCxn id="7" idx="1"/>
          </p:cNvCxnSpPr>
          <p:nvPr/>
        </p:nvCxnSpPr>
        <p:spPr>
          <a:xfrm flipV="1">
            <a:off x="3980588" y="4860852"/>
            <a:ext cx="465199" cy="1"/>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ylinder 8">
            <a:extLst>
              <a:ext uri="{FF2B5EF4-FFF2-40B4-BE49-F238E27FC236}">
                <a16:creationId xmlns:a16="http://schemas.microsoft.com/office/drawing/2014/main" id="{49A46178-24DE-4EC4-A805-A831E0CF152D}"/>
              </a:ext>
            </a:extLst>
          </p:cNvPr>
          <p:cNvSpPr/>
          <p:nvPr/>
        </p:nvSpPr>
        <p:spPr bwMode="auto">
          <a:xfrm>
            <a:off x="7376222" y="280008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p:txBody>
      </p:sp>
      <p:sp>
        <p:nvSpPr>
          <p:cNvPr id="10" name="Rectangle: Folded Corner 9">
            <a:extLst>
              <a:ext uri="{FF2B5EF4-FFF2-40B4-BE49-F238E27FC236}">
                <a16:creationId xmlns:a16="http://schemas.microsoft.com/office/drawing/2014/main" id="{77B4E7CA-D360-4197-99DE-B172223CCB7D}"/>
              </a:ext>
            </a:extLst>
          </p:cNvPr>
          <p:cNvSpPr/>
          <p:nvPr/>
        </p:nvSpPr>
        <p:spPr bwMode="auto">
          <a:xfrm>
            <a:off x="9013241" y="3099873"/>
            <a:ext cx="1290516" cy="636750"/>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999">
                <a:gradFill>
                  <a:gsLst>
                    <a:gs pos="0">
                      <a:srgbClr val="FFFFFF"/>
                    </a:gs>
                    <a:gs pos="100000">
                      <a:srgbClr val="FFFFFF"/>
                    </a:gs>
                  </a:gsLst>
                  <a:lin ang="5400000" scaled="0"/>
                </a:gradFill>
                <a:latin typeface="Segoe UI"/>
                <a:ea typeface="Segoe UI" pitchFamily="34" charset="0"/>
                <a:cs typeface="Segoe UI" pitchFamily="34" charset="0"/>
              </a:rPr>
              <a:t>Product</a:t>
            </a:r>
          </a:p>
        </p:txBody>
      </p:sp>
      <p:cxnSp>
        <p:nvCxnSpPr>
          <p:cNvPr id="11" name="Connector: Elbow 10">
            <a:extLst>
              <a:ext uri="{FF2B5EF4-FFF2-40B4-BE49-F238E27FC236}">
                <a16:creationId xmlns:a16="http://schemas.microsoft.com/office/drawing/2014/main" id="{9DCB29DA-5C0C-4D3E-873A-89F2DE6A357B}"/>
              </a:ext>
            </a:extLst>
          </p:cNvPr>
          <p:cNvCxnSpPr>
            <a:cxnSpLocks/>
            <a:stCxn id="9" idx="4"/>
            <a:endCxn id="10" idx="1"/>
          </p:cNvCxnSpPr>
          <p:nvPr/>
        </p:nvCxnSpPr>
        <p:spPr>
          <a:xfrm flipV="1">
            <a:off x="8548043" y="3418250"/>
            <a:ext cx="465199" cy="1"/>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277427-FF2F-4736-AB4C-F070F1BDF71A}"/>
              </a:ext>
            </a:extLst>
          </p:cNvPr>
          <p:cNvCxnSpPr>
            <a:cxnSpLocks/>
            <a:stCxn id="3" idx="4"/>
            <a:endCxn id="9" idx="2"/>
          </p:cNvCxnSpPr>
          <p:nvPr/>
        </p:nvCxnSpPr>
        <p:spPr>
          <a:xfrm>
            <a:off x="3980589" y="2181926"/>
            <a:ext cx="3395635" cy="1236324"/>
          </a:xfrm>
          <a:prstGeom prst="straightConnector1">
            <a:avLst/>
          </a:prstGeom>
          <a:ln w="50800">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D5DE61-CD45-454C-B814-771695B0F950}"/>
              </a:ext>
            </a:extLst>
          </p:cNvPr>
          <p:cNvCxnSpPr>
            <a:cxnSpLocks/>
            <a:stCxn id="6" idx="4"/>
            <a:endCxn id="9" idx="2"/>
          </p:cNvCxnSpPr>
          <p:nvPr/>
        </p:nvCxnSpPr>
        <p:spPr>
          <a:xfrm flipV="1">
            <a:off x="3980589" y="3418249"/>
            <a:ext cx="3395635" cy="1442602"/>
          </a:xfrm>
          <a:prstGeom prst="straightConnector1">
            <a:avLst/>
          </a:prstGeom>
          <a:ln w="50800">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D30DC1-FCC0-4E62-BAF3-908AC781D5F6}"/>
              </a:ext>
            </a:extLst>
          </p:cNvPr>
          <p:cNvCxnSpPr>
            <a:cxnSpLocks/>
            <a:endCxn id="3" idx="2"/>
          </p:cNvCxnSpPr>
          <p:nvPr/>
        </p:nvCxnSpPr>
        <p:spPr>
          <a:xfrm>
            <a:off x="1653083" y="2181926"/>
            <a:ext cx="1155685" cy="1"/>
          </a:xfrm>
          <a:prstGeom prst="straightConnector1">
            <a:avLst/>
          </a:prstGeom>
          <a:ln w="50800">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564307-B24C-4134-9ACB-9D0A87F565B5}"/>
              </a:ext>
            </a:extLst>
          </p:cNvPr>
          <p:cNvCxnSpPr>
            <a:cxnSpLocks/>
            <a:endCxn id="6" idx="2"/>
          </p:cNvCxnSpPr>
          <p:nvPr/>
        </p:nvCxnSpPr>
        <p:spPr>
          <a:xfrm>
            <a:off x="1653083" y="4860849"/>
            <a:ext cx="1155685" cy="2"/>
          </a:xfrm>
          <a:prstGeom prst="straightConnector1">
            <a:avLst/>
          </a:prstGeom>
          <a:ln w="50800">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60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8"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D08-3581-46E5-A5D9-027CD0A0A45E}"/>
              </a:ext>
            </a:extLst>
          </p:cNvPr>
          <p:cNvSpPr>
            <a:spLocks noGrp="1"/>
          </p:cNvSpPr>
          <p:nvPr>
            <p:ph type="title"/>
          </p:nvPr>
        </p:nvSpPr>
        <p:spPr>
          <a:xfrm>
            <a:off x="591849" y="459136"/>
            <a:ext cx="11011346" cy="553637"/>
          </a:xfrm>
        </p:spPr>
        <p:txBody>
          <a:bodyPr>
            <a:normAutofit fontScale="90000"/>
          </a:bodyPr>
          <a:lstStyle/>
          <a:p>
            <a:r>
              <a:rPr lang="en-US"/>
              <a:t>Products: keeping everything in sync</a:t>
            </a:r>
          </a:p>
        </p:txBody>
      </p:sp>
      <p:cxnSp>
        <p:nvCxnSpPr>
          <p:cNvPr id="18" name="Straight Arrow Connector 17">
            <a:extLst>
              <a:ext uri="{FF2B5EF4-FFF2-40B4-BE49-F238E27FC236}">
                <a16:creationId xmlns:a16="http://schemas.microsoft.com/office/drawing/2014/main" id="{8341AC66-9424-4074-B39D-627CFCE779BA}"/>
              </a:ext>
            </a:extLst>
          </p:cNvPr>
          <p:cNvCxnSpPr>
            <a:cxnSpLocks/>
          </p:cNvCxnSpPr>
          <p:nvPr/>
        </p:nvCxnSpPr>
        <p:spPr>
          <a:xfrm>
            <a:off x="5004422" y="2554695"/>
            <a:ext cx="2129433" cy="775310"/>
          </a:xfrm>
          <a:prstGeom prst="straightConnector1">
            <a:avLst/>
          </a:prstGeom>
          <a:ln w="50800">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BE73230-E64C-46FB-B634-F02321C6B3E7}"/>
              </a:ext>
            </a:extLst>
          </p:cNvPr>
          <p:cNvCxnSpPr>
            <a:cxnSpLocks/>
          </p:cNvCxnSpPr>
          <p:nvPr/>
        </p:nvCxnSpPr>
        <p:spPr>
          <a:xfrm flipV="1">
            <a:off x="5004422" y="3527997"/>
            <a:ext cx="2113477" cy="897891"/>
          </a:xfrm>
          <a:prstGeom prst="straightConnector1">
            <a:avLst/>
          </a:prstGeom>
          <a:ln w="50800">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A5F58A9-98DA-47B6-AE79-5062E885AEF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3858956">
            <a:off x="4242990" y="2041823"/>
            <a:ext cx="782961" cy="782961"/>
          </a:xfrm>
          <a:prstGeom prst="rect">
            <a:avLst/>
          </a:prstGeom>
        </p:spPr>
      </p:pic>
      <p:pic>
        <p:nvPicPr>
          <p:cNvPr id="16" name="Picture 15">
            <a:extLst>
              <a:ext uri="{FF2B5EF4-FFF2-40B4-BE49-F238E27FC236}">
                <a16:creationId xmlns:a16="http://schemas.microsoft.com/office/drawing/2014/main" id="{6338BD3F-2E63-42A0-838E-361FC265A66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1304177">
            <a:off x="4227762" y="4181500"/>
            <a:ext cx="782961" cy="782961"/>
          </a:xfrm>
          <a:prstGeom prst="rect">
            <a:avLst/>
          </a:prstGeom>
        </p:spPr>
      </p:pic>
      <p:grpSp>
        <p:nvGrpSpPr>
          <p:cNvPr id="25" name="Group 24">
            <a:extLst>
              <a:ext uri="{FF2B5EF4-FFF2-40B4-BE49-F238E27FC236}">
                <a16:creationId xmlns:a16="http://schemas.microsoft.com/office/drawing/2014/main" id="{4BC88A3A-0823-4550-8FA4-6FC6267B9F2D}"/>
              </a:ext>
            </a:extLst>
          </p:cNvPr>
          <p:cNvGrpSpPr/>
          <p:nvPr/>
        </p:nvGrpSpPr>
        <p:grpSpPr>
          <a:xfrm>
            <a:off x="5182757" y="3762040"/>
            <a:ext cx="838915" cy="838915"/>
            <a:chOff x="5664200" y="4524673"/>
            <a:chExt cx="955675" cy="955675"/>
          </a:xfrm>
        </p:grpSpPr>
        <p:sp>
          <p:nvSpPr>
            <p:cNvPr id="24" name="Oval 23">
              <a:extLst>
                <a:ext uri="{FF2B5EF4-FFF2-40B4-BE49-F238E27FC236}">
                  <a16:creationId xmlns:a16="http://schemas.microsoft.com/office/drawing/2014/main" id="{8DA2DEAC-7EB6-4F43-95DE-0F6E29D53F20}"/>
                </a:ext>
              </a:extLst>
            </p:cNvPr>
            <p:cNvSpPr/>
            <p:nvPr/>
          </p:nvSpPr>
          <p:spPr bwMode="auto">
            <a:xfrm>
              <a:off x="5664200" y="4524673"/>
              <a:ext cx="955675" cy="9556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A close up of a sign&#10;&#10;Description automatically generated">
              <a:extLst>
                <a:ext uri="{FF2B5EF4-FFF2-40B4-BE49-F238E27FC236}">
                  <a16:creationId xmlns:a16="http://schemas.microsoft.com/office/drawing/2014/main" id="{1C7E2258-51B2-4D56-9026-3CFCB2D4A00E}"/>
                </a:ext>
              </a:extLst>
            </p:cNvPr>
            <p:cNvPicPr>
              <a:picLocks noChangeAspect="1"/>
            </p:cNvPicPr>
            <p:nvPr/>
          </p:nvPicPr>
          <p:blipFill rotWithShape="1">
            <a:blip r:embed="rId5"/>
            <a:srcRect l="3" t="26585" r="59198" b="25416"/>
            <a:stretch/>
          </p:blipFill>
          <p:spPr>
            <a:xfrm>
              <a:off x="5732036" y="4640745"/>
              <a:ext cx="820001" cy="723530"/>
            </a:xfrm>
            <a:prstGeom prst="rect">
              <a:avLst/>
            </a:prstGeom>
            <a:noFill/>
          </p:spPr>
        </p:pic>
      </p:grpSp>
      <p:grpSp>
        <p:nvGrpSpPr>
          <p:cNvPr id="26" name="Group 25">
            <a:extLst>
              <a:ext uri="{FF2B5EF4-FFF2-40B4-BE49-F238E27FC236}">
                <a16:creationId xmlns:a16="http://schemas.microsoft.com/office/drawing/2014/main" id="{425CF9A5-2E9F-4B3D-AC93-B794205D1ABB}"/>
              </a:ext>
            </a:extLst>
          </p:cNvPr>
          <p:cNvGrpSpPr/>
          <p:nvPr/>
        </p:nvGrpSpPr>
        <p:grpSpPr>
          <a:xfrm>
            <a:off x="5182757" y="2352214"/>
            <a:ext cx="838915" cy="838915"/>
            <a:chOff x="5664200" y="4524673"/>
            <a:chExt cx="955675" cy="955675"/>
          </a:xfrm>
        </p:grpSpPr>
        <p:sp>
          <p:nvSpPr>
            <p:cNvPr id="27" name="Oval 26">
              <a:extLst>
                <a:ext uri="{FF2B5EF4-FFF2-40B4-BE49-F238E27FC236}">
                  <a16:creationId xmlns:a16="http://schemas.microsoft.com/office/drawing/2014/main" id="{E400B462-B4F9-40EB-BE7F-8CAD11D6E2A7}"/>
                </a:ext>
              </a:extLst>
            </p:cNvPr>
            <p:cNvSpPr/>
            <p:nvPr/>
          </p:nvSpPr>
          <p:spPr bwMode="auto">
            <a:xfrm>
              <a:off x="5664200" y="4524673"/>
              <a:ext cx="955675" cy="9556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descr="A close up of a sign&#10;&#10;Description automatically generated">
              <a:extLst>
                <a:ext uri="{FF2B5EF4-FFF2-40B4-BE49-F238E27FC236}">
                  <a16:creationId xmlns:a16="http://schemas.microsoft.com/office/drawing/2014/main" id="{803A3A9B-A825-453C-8D4F-E57271D12801}"/>
                </a:ext>
              </a:extLst>
            </p:cNvPr>
            <p:cNvPicPr>
              <a:picLocks noChangeAspect="1"/>
            </p:cNvPicPr>
            <p:nvPr/>
          </p:nvPicPr>
          <p:blipFill rotWithShape="1">
            <a:blip r:embed="rId5"/>
            <a:srcRect l="3" t="26585" r="59198" b="25416"/>
            <a:stretch/>
          </p:blipFill>
          <p:spPr>
            <a:xfrm>
              <a:off x="5732036" y="4640745"/>
              <a:ext cx="820001" cy="723530"/>
            </a:xfrm>
            <a:prstGeom prst="rect">
              <a:avLst/>
            </a:prstGeom>
            <a:noFill/>
          </p:spPr>
        </p:pic>
      </p:grpSp>
      <p:sp>
        <p:nvSpPr>
          <p:cNvPr id="20" name="Cylinder 19">
            <a:extLst>
              <a:ext uri="{FF2B5EF4-FFF2-40B4-BE49-F238E27FC236}">
                <a16:creationId xmlns:a16="http://schemas.microsoft.com/office/drawing/2014/main" id="{497D1CD1-C0BC-43CD-8D12-0D0AB87F2705}"/>
              </a:ext>
            </a:extLst>
          </p:cNvPr>
          <p:cNvSpPr/>
          <p:nvPr/>
        </p:nvSpPr>
        <p:spPr bwMode="auto">
          <a:xfrm>
            <a:off x="2808768" y="1563763"/>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productCategory</a:t>
            </a:r>
          </a:p>
        </p:txBody>
      </p:sp>
      <p:sp>
        <p:nvSpPr>
          <p:cNvPr id="21" name="Cylinder 20">
            <a:extLst>
              <a:ext uri="{FF2B5EF4-FFF2-40B4-BE49-F238E27FC236}">
                <a16:creationId xmlns:a16="http://schemas.microsoft.com/office/drawing/2014/main" id="{E30220E3-3482-4D41-A30B-4FA6D82E015D}"/>
              </a:ext>
            </a:extLst>
          </p:cNvPr>
          <p:cNvSpPr/>
          <p:nvPr/>
        </p:nvSpPr>
        <p:spPr bwMode="auto">
          <a:xfrm>
            <a:off x="2808768" y="4242689"/>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productTag</a:t>
            </a:r>
          </a:p>
        </p:txBody>
      </p:sp>
      <p:sp>
        <p:nvSpPr>
          <p:cNvPr id="22" name="Cylinder 21">
            <a:extLst>
              <a:ext uri="{FF2B5EF4-FFF2-40B4-BE49-F238E27FC236}">
                <a16:creationId xmlns:a16="http://schemas.microsoft.com/office/drawing/2014/main" id="{0F3D9CFB-9DCF-452D-85FE-45EC27ED0619}"/>
              </a:ext>
            </a:extLst>
          </p:cNvPr>
          <p:cNvSpPr/>
          <p:nvPr/>
        </p:nvSpPr>
        <p:spPr bwMode="auto">
          <a:xfrm>
            <a:off x="7376222" y="280008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553468"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product</a:t>
            </a:r>
          </a:p>
        </p:txBody>
      </p:sp>
    </p:spTree>
    <p:extLst>
      <p:ext uri="{BB962C8B-B14F-4D97-AF65-F5344CB8AC3E}">
        <p14:creationId xmlns:p14="http://schemas.microsoft.com/office/powerpoint/2010/main" val="3413457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05B9F6CA-411E-1A2A-9297-C19E18D5046A}"/>
              </a:ext>
            </a:extLst>
          </p:cNvPr>
          <p:cNvGrpSpPr/>
          <p:nvPr/>
        </p:nvGrpSpPr>
        <p:grpSpPr>
          <a:xfrm>
            <a:off x="248316" y="1097956"/>
            <a:ext cx="2284920" cy="901800"/>
            <a:chOff x="95916" y="945556"/>
            <a:chExt cx="2284920" cy="901800"/>
          </a:xfrm>
        </p:grpSpPr>
        <mc:AlternateContent xmlns:mc="http://schemas.openxmlformats.org/markup-compatibility/2006" xmlns:p14="http://schemas.microsoft.com/office/powerpoint/2010/main">
          <mc:Choice Requires="p14">
            <p:contentPart p14:bwMode="auto" r:id="rId2">
              <p14:nvContentPartPr>
                <p14:cNvPr id="214" name="Ink 213">
                  <a:extLst>
                    <a:ext uri="{FF2B5EF4-FFF2-40B4-BE49-F238E27FC236}">
                      <a16:creationId xmlns:a16="http://schemas.microsoft.com/office/drawing/2014/main" id="{9C9242ED-9FE2-A4E8-3CFC-B043D1D902B9}"/>
                    </a:ext>
                  </a:extLst>
                </p14:cNvPr>
                <p14:cNvContentPartPr/>
                <p14:nvPr/>
              </p14:nvContentPartPr>
              <p14:xfrm>
                <a:off x="95916" y="959596"/>
                <a:ext cx="925920" cy="135720"/>
              </p14:xfrm>
            </p:contentPart>
          </mc:Choice>
          <mc:Fallback xmlns="">
            <p:pic>
              <p:nvPicPr>
                <p:cNvPr id="214" name="Ink 213">
                  <a:extLst>
                    <a:ext uri="{FF2B5EF4-FFF2-40B4-BE49-F238E27FC236}">
                      <a16:creationId xmlns:a16="http://schemas.microsoft.com/office/drawing/2014/main" id="{9C9242ED-9FE2-A4E8-3CFC-B043D1D902B9}"/>
                    </a:ext>
                  </a:extLst>
                </p:cNvPr>
                <p:cNvPicPr/>
                <p:nvPr/>
              </p:nvPicPr>
              <p:blipFill>
                <a:blip r:embed="rId3"/>
                <a:stretch>
                  <a:fillRect/>
                </a:stretch>
              </p:blipFill>
              <p:spPr>
                <a:xfrm>
                  <a:off x="86916" y="950596"/>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5" name="Ink 214">
                  <a:extLst>
                    <a:ext uri="{FF2B5EF4-FFF2-40B4-BE49-F238E27FC236}">
                      <a16:creationId xmlns:a16="http://schemas.microsoft.com/office/drawing/2014/main" id="{10152B83-9315-A7EE-6242-04C95CA35312}"/>
                    </a:ext>
                  </a:extLst>
                </p14:cNvPr>
                <p14:cNvContentPartPr/>
                <p14:nvPr/>
              </p14:nvContentPartPr>
              <p14:xfrm>
                <a:off x="114636" y="945556"/>
                <a:ext cx="947160" cy="92880"/>
              </p14:xfrm>
            </p:contentPart>
          </mc:Choice>
          <mc:Fallback xmlns="">
            <p:pic>
              <p:nvPicPr>
                <p:cNvPr id="215" name="Ink 214">
                  <a:extLst>
                    <a:ext uri="{FF2B5EF4-FFF2-40B4-BE49-F238E27FC236}">
                      <a16:creationId xmlns:a16="http://schemas.microsoft.com/office/drawing/2014/main" id="{10152B83-9315-A7EE-6242-04C95CA35312}"/>
                    </a:ext>
                  </a:extLst>
                </p:cNvPr>
                <p:cNvPicPr/>
                <p:nvPr/>
              </p:nvPicPr>
              <p:blipFill>
                <a:blip r:embed="rId5"/>
                <a:stretch>
                  <a:fillRect/>
                </a:stretch>
              </p:blipFill>
              <p:spPr>
                <a:xfrm>
                  <a:off x="105636" y="936521"/>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6" name="Ink 215">
                  <a:extLst>
                    <a:ext uri="{FF2B5EF4-FFF2-40B4-BE49-F238E27FC236}">
                      <a16:creationId xmlns:a16="http://schemas.microsoft.com/office/drawing/2014/main" id="{5463DBCF-AD16-2FF0-2D6A-8E7C4B6235F4}"/>
                    </a:ext>
                  </a:extLst>
                </p14:cNvPr>
                <p14:cNvContentPartPr/>
                <p14:nvPr/>
              </p14:nvContentPartPr>
              <p14:xfrm>
                <a:off x="134076" y="1075516"/>
                <a:ext cx="62640" cy="690480"/>
              </p14:xfrm>
            </p:contentPart>
          </mc:Choice>
          <mc:Fallback xmlns="">
            <p:pic>
              <p:nvPicPr>
                <p:cNvPr id="216" name="Ink 215">
                  <a:extLst>
                    <a:ext uri="{FF2B5EF4-FFF2-40B4-BE49-F238E27FC236}">
                      <a16:creationId xmlns:a16="http://schemas.microsoft.com/office/drawing/2014/main" id="{5463DBCF-AD16-2FF0-2D6A-8E7C4B6235F4}"/>
                    </a:ext>
                  </a:extLst>
                </p:cNvPr>
                <p:cNvPicPr/>
                <p:nvPr/>
              </p:nvPicPr>
              <p:blipFill>
                <a:blip r:embed="rId7"/>
                <a:stretch>
                  <a:fillRect/>
                </a:stretch>
              </p:blipFill>
              <p:spPr>
                <a:xfrm>
                  <a:off x="125127" y="1066511"/>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7" name="Ink 216">
                  <a:extLst>
                    <a:ext uri="{FF2B5EF4-FFF2-40B4-BE49-F238E27FC236}">
                      <a16:creationId xmlns:a16="http://schemas.microsoft.com/office/drawing/2014/main" id="{4B3B82A8-A12F-AE08-8354-069F9E417CC4}"/>
                    </a:ext>
                  </a:extLst>
                </p14:cNvPr>
                <p14:cNvContentPartPr/>
                <p14:nvPr/>
              </p14:nvContentPartPr>
              <p14:xfrm>
                <a:off x="175476" y="1704076"/>
                <a:ext cx="853200" cy="143280"/>
              </p14:xfrm>
            </p:contentPart>
          </mc:Choice>
          <mc:Fallback xmlns="">
            <p:pic>
              <p:nvPicPr>
                <p:cNvPr id="217" name="Ink 216">
                  <a:extLst>
                    <a:ext uri="{FF2B5EF4-FFF2-40B4-BE49-F238E27FC236}">
                      <a16:creationId xmlns:a16="http://schemas.microsoft.com/office/drawing/2014/main" id="{4B3B82A8-A12F-AE08-8354-069F9E417CC4}"/>
                    </a:ext>
                  </a:extLst>
                </p:cNvPr>
                <p:cNvPicPr/>
                <p:nvPr/>
              </p:nvPicPr>
              <p:blipFill>
                <a:blip r:embed="rId9"/>
                <a:stretch>
                  <a:fillRect/>
                </a:stretch>
              </p:blipFill>
              <p:spPr>
                <a:xfrm>
                  <a:off x="166476" y="1695076"/>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8" name="Ink 217">
                  <a:extLst>
                    <a:ext uri="{FF2B5EF4-FFF2-40B4-BE49-F238E27FC236}">
                      <a16:creationId xmlns:a16="http://schemas.microsoft.com/office/drawing/2014/main" id="{A148C600-8914-D5D0-6766-63917B05E3A8}"/>
                    </a:ext>
                  </a:extLst>
                </p14:cNvPr>
                <p14:cNvContentPartPr/>
                <p14:nvPr/>
              </p14:nvContentPartPr>
              <p14:xfrm>
                <a:off x="1006716" y="982276"/>
                <a:ext cx="42480" cy="797760"/>
              </p14:xfrm>
            </p:contentPart>
          </mc:Choice>
          <mc:Fallback xmlns="">
            <p:pic>
              <p:nvPicPr>
                <p:cNvPr id="218" name="Ink 217">
                  <a:extLst>
                    <a:ext uri="{FF2B5EF4-FFF2-40B4-BE49-F238E27FC236}">
                      <a16:creationId xmlns:a16="http://schemas.microsoft.com/office/drawing/2014/main" id="{A148C600-8914-D5D0-6766-63917B05E3A8}"/>
                    </a:ext>
                  </a:extLst>
                </p:cNvPr>
                <p:cNvPicPr/>
                <p:nvPr/>
              </p:nvPicPr>
              <p:blipFill>
                <a:blip r:embed="rId11"/>
                <a:stretch>
                  <a:fillRect/>
                </a:stretch>
              </p:blipFill>
              <p:spPr>
                <a:xfrm>
                  <a:off x="997716" y="973276"/>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9" name="Ink 218">
                  <a:extLst>
                    <a:ext uri="{FF2B5EF4-FFF2-40B4-BE49-F238E27FC236}">
                      <a16:creationId xmlns:a16="http://schemas.microsoft.com/office/drawing/2014/main" id="{FF1F3310-D073-89FA-F680-FF86248E645C}"/>
                    </a:ext>
                  </a:extLst>
                </p14:cNvPr>
                <p14:cNvContentPartPr/>
                <p14:nvPr/>
              </p14:nvContentPartPr>
              <p14:xfrm>
                <a:off x="1303716" y="1210776"/>
                <a:ext cx="104400" cy="235080"/>
              </p14:xfrm>
            </p:contentPart>
          </mc:Choice>
          <mc:Fallback xmlns="">
            <p:pic>
              <p:nvPicPr>
                <p:cNvPr id="219" name="Ink 218">
                  <a:extLst>
                    <a:ext uri="{FF2B5EF4-FFF2-40B4-BE49-F238E27FC236}">
                      <a16:creationId xmlns:a16="http://schemas.microsoft.com/office/drawing/2014/main" id="{FF1F3310-D073-89FA-F680-FF86248E645C}"/>
                    </a:ext>
                  </a:extLst>
                </p:cNvPr>
                <p:cNvPicPr/>
                <p:nvPr/>
              </p:nvPicPr>
              <p:blipFill>
                <a:blip r:embed="rId13"/>
                <a:stretch>
                  <a:fillRect/>
                </a:stretch>
              </p:blipFill>
              <p:spPr>
                <a:xfrm>
                  <a:off x="1294716" y="1201776"/>
                  <a:ext cx="122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0" name="Ink 219">
                  <a:extLst>
                    <a:ext uri="{FF2B5EF4-FFF2-40B4-BE49-F238E27FC236}">
                      <a16:creationId xmlns:a16="http://schemas.microsoft.com/office/drawing/2014/main" id="{089F8296-FB9B-4FF8-071C-EE0B19BD7B8E}"/>
                    </a:ext>
                  </a:extLst>
                </p14:cNvPr>
                <p14:cNvContentPartPr/>
                <p14:nvPr/>
              </p14:nvContentPartPr>
              <p14:xfrm>
                <a:off x="1414236" y="1305456"/>
                <a:ext cx="91800" cy="131400"/>
              </p14:xfrm>
            </p:contentPart>
          </mc:Choice>
          <mc:Fallback xmlns="">
            <p:pic>
              <p:nvPicPr>
                <p:cNvPr id="220" name="Ink 219">
                  <a:extLst>
                    <a:ext uri="{FF2B5EF4-FFF2-40B4-BE49-F238E27FC236}">
                      <a16:creationId xmlns:a16="http://schemas.microsoft.com/office/drawing/2014/main" id="{089F8296-FB9B-4FF8-071C-EE0B19BD7B8E}"/>
                    </a:ext>
                  </a:extLst>
                </p:cNvPr>
                <p:cNvPicPr/>
                <p:nvPr/>
              </p:nvPicPr>
              <p:blipFill>
                <a:blip r:embed="rId15"/>
                <a:stretch>
                  <a:fillRect/>
                </a:stretch>
              </p:blipFill>
              <p:spPr>
                <a:xfrm>
                  <a:off x="1405236" y="1296456"/>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1" name="Ink 220">
                  <a:extLst>
                    <a:ext uri="{FF2B5EF4-FFF2-40B4-BE49-F238E27FC236}">
                      <a16:creationId xmlns:a16="http://schemas.microsoft.com/office/drawing/2014/main" id="{446FE3A6-E172-468D-C418-83A63B78AF9B}"/>
                    </a:ext>
                  </a:extLst>
                </p14:cNvPr>
                <p14:cNvContentPartPr/>
                <p14:nvPr/>
              </p14:nvContentPartPr>
              <p14:xfrm>
                <a:off x="1513956" y="1278456"/>
                <a:ext cx="81000" cy="144000"/>
              </p14:xfrm>
            </p:contentPart>
          </mc:Choice>
          <mc:Fallback xmlns="">
            <p:pic>
              <p:nvPicPr>
                <p:cNvPr id="221" name="Ink 220">
                  <a:extLst>
                    <a:ext uri="{FF2B5EF4-FFF2-40B4-BE49-F238E27FC236}">
                      <a16:creationId xmlns:a16="http://schemas.microsoft.com/office/drawing/2014/main" id="{446FE3A6-E172-468D-C418-83A63B78AF9B}"/>
                    </a:ext>
                  </a:extLst>
                </p:cNvPr>
                <p:cNvPicPr/>
                <p:nvPr/>
              </p:nvPicPr>
              <p:blipFill>
                <a:blip r:embed="rId17"/>
                <a:stretch>
                  <a:fillRect/>
                </a:stretch>
              </p:blipFill>
              <p:spPr>
                <a:xfrm>
                  <a:off x="1504996" y="1269456"/>
                  <a:ext cx="98562"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2" name="Ink 221">
                  <a:extLst>
                    <a:ext uri="{FF2B5EF4-FFF2-40B4-BE49-F238E27FC236}">
                      <a16:creationId xmlns:a16="http://schemas.microsoft.com/office/drawing/2014/main" id="{8C7134C2-85BC-06A2-FC74-1FEF8B8C9084}"/>
                    </a:ext>
                  </a:extLst>
                </p14:cNvPr>
                <p14:cNvContentPartPr/>
                <p14:nvPr/>
              </p14:nvContentPartPr>
              <p14:xfrm>
                <a:off x="1628076" y="1320576"/>
                <a:ext cx="17280" cy="111240"/>
              </p14:xfrm>
            </p:contentPart>
          </mc:Choice>
          <mc:Fallback xmlns="">
            <p:pic>
              <p:nvPicPr>
                <p:cNvPr id="222" name="Ink 221">
                  <a:extLst>
                    <a:ext uri="{FF2B5EF4-FFF2-40B4-BE49-F238E27FC236}">
                      <a16:creationId xmlns:a16="http://schemas.microsoft.com/office/drawing/2014/main" id="{8C7134C2-85BC-06A2-FC74-1FEF8B8C9084}"/>
                    </a:ext>
                  </a:extLst>
                </p:cNvPr>
                <p:cNvPicPr/>
                <p:nvPr/>
              </p:nvPicPr>
              <p:blipFill>
                <a:blip r:embed="rId19"/>
                <a:stretch>
                  <a:fillRect/>
                </a:stretch>
              </p:blipFill>
              <p:spPr>
                <a:xfrm>
                  <a:off x="1619076" y="1311576"/>
                  <a:ext cx="34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3" name="Ink 222">
                  <a:extLst>
                    <a:ext uri="{FF2B5EF4-FFF2-40B4-BE49-F238E27FC236}">
                      <a16:creationId xmlns:a16="http://schemas.microsoft.com/office/drawing/2014/main" id="{99A17D2D-29A0-7702-B103-09499DC401EF}"/>
                    </a:ext>
                  </a:extLst>
                </p14:cNvPr>
                <p14:cNvContentPartPr/>
                <p14:nvPr/>
              </p14:nvContentPartPr>
              <p14:xfrm>
                <a:off x="1605756" y="1304016"/>
                <a:ext cx="177840" cy="118800"/>
              </p14:xfrm>
            </p:contentPart>
          </mc:Choice>
          <mc:Fallback xmlns="">
            <p:pic>
              <p:nvPicPr>
                <p:cNvPr id="223" name="Ink 222">
                  <a:extLst>
                    <a:ext uri="{FF2B5EF4-FFF2-40B4-BE49-F238E27FC236}">
                      <a16:creationId xmlns:a16="http://schemas.microsoft.com/office/drawing/2014/main" id="{99A17D2D-29A0-7702-B103-09499DC401EF}"/>
                    </a:ext>
                  </a:extLst>
                </p:cNvPr>
                <p:cNvPicPr/>
                <p:nvPr/>
              </p:nvPicPr>
              <p:blipFill>
                <a:blip r:embed="rId21"/>
                <a:stretch>
                  <a:fillRect/>
                </a:stretch>
              </p:blipFill>
              <p:spPr>
                <a:xfrm>
                  <a:off x="1596738" y="1295016"/>
                  <a:ext cx="195516"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4" name="Ink 223">
                  <a:extLst>
                    <a:ext uri="{FF2B5EF4-FFF2-40B4-BE49-F238E27FC236}">
                      <a16:creationId xmlns:a16="http://schemas.microsoft.com/office/drawing/2014/main" id="{64A7EA6C-3E53-91DF-D220-EE288BF844BC}"/>
                    </a:ext>
                  </a:extLst>
                </p14:cNvPr>
                <p14:cNvContentPartPr/>
                <p14:nvPr/>
              </p14:nvContentPartPr>
              <p14:xfrm>
                <a:off x="1814556" y="1297176"/>
                <a:ext cx="19080" cy="158040"/>
              </p14:xfrm>
            </p:contentPart>
          </mc:Choice>
          <mc:Fallback xmlns="">
            <p:pic>
              <p:nvPicPr>
                <p:cNvPr id="224" name="Ink 223">
                  <a:extLst>
                    <a:ext uri="{FF2B5EF4-FFF2-40B4-BE49-F238E27FC236}">
                      <a16:creationId xmlns:a16="http://schemas.microsoft.com/office/drawing/2014/main" id="{64A7EA6C-3E53-91DF-D220-EE288BF844BC}"/>
                    </a:ext>
                  </a:extLst>
                </p:cNvPr>
                <p:cNvPicPr/>
                <p:nvPr/>
              </p:nvPicPr>
              <p:blipFill>
                <a:blip r:embed="rId23"/>
                <a:stretch>
                  <a:fillRect/>
                </a:stretch>
              </p:blipFill>
              <p:spPr>
                <a:xfrm>
                  <a:off x="1805556" y="1288176"/>
                  <a:ext cx="36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5" name="Ink 224">
                  <a:extLst>
                    <a:ext uri="{FF2B5EF4-FFF2-40B4-BE49-F238E27FC236}">
                      <a16:creationId xmlns:a16="http://schemas.microsoft.com/office/drawing/2014/main" id="{4154DE25-62F5-6696-C408-AEE1793DBC21}"/>
                    </a:ext>
                  </a:extLst>
                </p14:cNvPr>
                <p14:cNvContentPartPr/>
                <p14:nvPr/>
              </p14:nvContentPartPr>
              <p14:xfrm>
                <a:off x="1796556" y="1292136"/>
                <a:ext cx="165600" cy="147600"/>
              </p14:xfrm>
            </p:contentPart>
          </mc:Choice>
          <mc:Fallback xmlns="">
            <p:pic>
              <p:nvPicPr>
                <p:cNvPr id="225" name="Ink 224">
                  <a:extLst>
                    <a:ext uri="{FF2B5EF4-FFF2-40B4-BE49-F238E27FC236}">
                      <a16:creationId xmlns:a16="http://schemas.microsoft.com/office/drawing/2014/main" id="{4154DE25-62F5-6696-C408-AEE1793DBC21}"/>
                    </a:ext>
                  </a:extLst>
                </p:cNvPr>
                <p:cNvPicPr/>
                <p:nvPr/>
              </p:nvPicPr>
              <p:blipFill>
                <a:blip r:embed="rId25"/>
                <a:stretch>
                  <a:fillRect/>
                </a:stretch>
              </p:blipFill>
              <p:spPr>
                <a:xfrm>
                  <a:off x="1787536" y="1283136"/>
                  <a:ext cx="183278"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6" name="Ink 225">
                  <a:extLst>
                    <a:ext uri="{FF2B5EF4-FFF2-40B4-BE49-F238E27FC236}">
                      <a16:creationId xmlns:a16="http://schemas.microsoft.com/office/drawing/2014/main" id="{4C5E0CAE-CD24-9D38-C25E-E89DCD7C1CCF}"/>
                    </a:ext>
                  </a:extLst>
                </p14:cNvPr>
                <p14:cNvContentPartPr/>
                <p14:nvPr/>
              </p14:nvContentPartPr>
              <p14:xfrm>
                <a:off x="1986276" y="1310136"/>
                <a:ext cx="104040" cy="127080"/>
              </p14:xfrm>
            </p:contentPart>
          </mc:Choice>
          <mc:Fallback xmlns="">
            <p:pic>
              <p:nvPicPr>
                <p:cNvPr id="226" name="Ink 225">
                  <a:extLst>
                    <a:ext uri="{FF2B5EF4-FFF2-40B4-BE49-F238E27FC236}">
                      <a16:creationId xmlns:a16="http://schemas.microsoft.com/office/drawing/2014/main" id="{4C5E0CAE-CD24-9D38-C25E-E89DCD7C1CCF}"/>
                    </a:ext>
                  </a:extLst>
                </p:cNvPr>
                <p:cNvPicPr/>
                <p:nvPr/>
              </p:nvPicPr>
              <p:blipFill>
                <a:blip r:embed="rId27"/>
                <a:stretch>
                  <a:fillRect/>
                </a:stretch>
              </p:blipFill>
              <p:spPr>
                <a:xfrm>
                  <a:off x="1977245" y="1301136"/>
                  <a:ext cx="12174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7" name="Ink 226">
                  <a:extLst>
                    <a:ext uri="{FF2B5EF4-FFF2-40B4-BE49-F238E27FC236}">
                      <a16:creationId xmlns:a16="http://schemas.microsoft.com/office/drawing/2014/main" id="{0C11487F-F9F2-2E53-5F2E-3E592B4FE8E1}"/>
                    </a:ext>
                  </a:extLst>
                </p14:cNvPr>
                <p14:cNvContentPartPr/>
                <p14:nvPr/>
              </p14:nvContentPartPr>
              <p14:xfrm>
                <a:off x="2008596" y="1295376"/>
                <a:ext cx="119160" cy="179640"/>
              </p14:xfrm>
            </p:contentPart>
          </mc:Choice>
          <mc:Fallback xmlns="">
            <p:pic>
              <p:nvPicPr>
                <p:cNvPr id="227" name="Ink 226">
                  <a:extLst>
                    <a:ext uri="{FF2B5EF4-FFF2-40B4-BE49-F238E27FC236}">
                      <a16:creationId xmlns:a16="http://schemas.microsoft.com/office/drawing/2014/main" id="{0C11487F-F9F2-2E53-5F2E-3E592B4FE8E1}"/>
                    </a:ext>
                  </a:extLst>
                </p:cNvPr>
                <p:cNvPicPr/>
                <p:nvPr/>
              </p:nvPicPr>
              <p:blipFill>
                <a:blip r:embed="rId29"/>
                <a:stretch>
                  <a:fillRect/>
                </a:stretch>
              </p:blipFill>
              <p:spPr>
                <a:xfrm>
                  <a:off x="1999596" y="1286376"/>
                  <a:ext cx="13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8" name="Ink 227">
                  <a:extLst>
                    <a:ext uri="{FF2B5EF4-FFF2-40B4-BE49-F238E27FC236}">
                      <a16:creationId xmlns:a16="http://schemas.microsoft.com/office/drawing/2014/main" id="{3D41D637-7856-5529-3CF1-1D990230798D}"/>
                    </a:ext>
                  </a:extLst>
                </p14:cNvPr>
                <p14:cNvContentPartPr/>
                <p14:nvPr/>
              </p14:nvContentPartPr>
              <p14:xfrm>
                <a:off x="2067276" y="1308696"/>
                <a:ext cx="176040" cy="136800"/>
              </p14:xfrm>
            </p:contentPart>
          </mc:Choice>
          <mc:Fallback xmlns="">
            <p:pic>
              <p:nvPicPr>
                <p:cNvPr id="228" name="Ink 227">
                  <a:extLst>
                    <a:ext uri="{FF2B5EF4-FFF2-40B4-BE49-F238E27FC236}">
                      <a16:creationId xmlns:a16="http://schemas.microsoft.com/office/drawing/2014/main" id="{3D41D637-7856-5529-3CF1-1D990230798D}"/>
                    </a:ext>
                  </a:extLst>
                </p:cNvPr>
                <p:cNvPicPr/>
                <p:nvPr/>
              </p:nvPicPr>
              <p:blipFill>
                <a:blip r:embed="rId31"/>
                <a:stretch>
                  <a:fillRect/>
                </a:stretch>
              </p:blipFill>
              <p:spPr>
                <a:xfrm>
                  <a:off x="2058276" y="1299696"/>
                  <a:ext cx="193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9" name="Ink 228">
                  <a:extLst>
                    <a:ext uri="{FF2B5EF4-FFF2-40B4-BE49-F238E27FC236}">
                      <a16:creationId xmlns:a16="http://schemas.microsoft.com/office/drawing/2014/main" id="{A16620D6-2ACD-A460-4E2C-2484754193B7}"/>
                    </a:ext>
                  </a:extLst>
                </p14:cNvPr>
                <p14:cNvContentPartPr/>
                <p14:nvPr/>
              </p14:nvContentPartPr>
              <p14:xfrm>
                <a:off x="1200756" y="1140936"/>
                <a:ext cx="1180080" cy="45720"/>
              </p14:xfrm>
            </p:contentPart>
          </mc:Choice>
          <mc:Fallback xmlns="">
            <p:pic>
              <p:nvPicPr>
                <p:cNvPr id="229" name="Ink 228">
                  <a:extLst>
                    <a:ext uri="{FF2B5EF4-FFF2-40B4-BE49-F238E27FC236}">
                      <a16:creationId xmlns:a16="http://schemas.microsoft.com/office/drawing/2014/main" id="{A16620D6-2ACD-A460-4E2C-2484754193B7}"/>
                    </a:ext>
                  </a:extLst>
                </p:cNvPr>
                <p:cNvPicPr/>
                <p:nvPr/>
              </p:nvPicPr>
              <p:blipFill>
                <a:blip r:embed="rId33"/>
                <a:stretch>
                  <a:fillRect/>
                </a:stretch>
              </p:blipFill>
              <p:spPr>
                <a:xfrm>
                  <a:off x="1191756" y="1131936"/>
                  <a:ext cx="1197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0" name="Ink 229">
                  <a:extLst>
                    <a:ext uri="{FF2B5EF4-FFF2-40B4-BE49-F238E27FC236}">
                      <a16:creationId xmlns:a16="http://schemas.microsoft.com/office/drawing/2014/main" id="{01869CD6-49CB-FE0E-6A05-ABFF7B392FD1}"/>
                    </a:ext>
                  </a:extLst>
                </p14:cNvPr>
                <p14:cNvContentPartPr/>
                <p14:nvPr/>
              </p14:nvContentPartPr>
              <p14:xfrm>
                <a:off x="1186716" y="1196376"/>
                <a:ext cx="61920" cy="404280"/>
              </p14:xfrm>
            </p:contentPart>
          </mc:Choice>
          <mc:Fallback xmlns="">
            <p:pic>
              <p:nvPicPr>
                <p:cNvPr id="230" name="Ink 229">
                  <a:extLst>
                    <a:ext uri="{FF2B5EF4-FFF2-40B4-BE49-F238E27FC236}">
                      <a16:creationId xmlns:a16="http://schemas.microsoft.com/office/drawing/2014/main" id="{01869CD6-49CB-FE0E-6A05-ABFF7B392FD1}"/>
                    </a:ext>
                  </a:extLst>
                </p:cNvPr>
                <p:cNvPicPr/>
                <p:nvPr/>
              </p:nvPicPr>
              <p:blipFill>
                <a:blip r:embed="rId35"/>
                <a:stretch>
                  <a:fillRect/>
                </a:stretch>
              </p:blipFill>
              <p:spPr>
                <a:xfrm>
                  <a:off x="1177716" y="1187376"/>
                  <a:ext cx="79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1" name="Ink 230">
                  <a:extLst>
                    <a:ext uri="{FF2B5EF4-FFF2-40B4-BE49-F238E27FC236}">
                      <a16:creationId xmlns:a16="http://schemas.microsoft.com/office/drawing/2014/main" id="{46084E70-03B7-D4B3-EE30-533D4E36E88E}"/>
                    </a:ext>
                  </a:extLst>
                </p14:cNvPr>
                <p14:cNvContentPartPr/>
                <p14:nvPr/>
              </p14:nvContentPartPr>
              <p14:xfrm>
                <a:off x="1283916" y="1554216"/>
                <a:ext cx="1077120" cy="55080"/>
              </p14:xfrm>
            </p:contentPart>
          </mc:Choice>
          <mc:Fallback xmlns="">
            <p:pic>
              <p:nvPicPr>
                <p:cNvPr id="231" name="Ink 230">
                  <a:extLst>
                    <a:ext uri="{FF2B5EF4-FFF2-40B4-BE49-F238E27FC236}">
                      <a16:creationId xmlns:a16="http://schemas.microsoft.com/office/drawing/2014/main" id="{46084E70-03B7-D4B3-EE30-533D4E36E88E}"/>
                    </a:ext>
                  </a:extLst>
                </p:cNvPr>
                <p:cNvPicPr/>
                <p:nvPr/>
              </p:nvPicPr>
              <p:blipFill>
                <a:blip r:embed="rId37"/>
                <a:stretch>
                  <a:fillRect/>
                </a:stretch>
              </p:blipFill>
              <p:spPr>
                <a:xfrm>
                  <a:off x="1274913" y="1545216"/>
                  <a:ext cx="1094766"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2" name="Ink 231">
                  <a:extLst>
                    <a:ext uri="{FF2B5EF4-FFF2-40B4-BE49-F238E27FC236}">
                      <a16:creationId xmlns:a16="http://schemas.microsoft.com/office/drawing/2014/main" id="{97FA7EC2-7E82-937A-BB15-7F63F3F53EFB}"/>
                    </a:ext>
                  </a:extLst>
                </p14:cNvPr>
                <p14:cNvContentPartPr/>
                <p14:nvPr/>
              </p14:nvContentPartPr>
              <p14:xfrm>
                <a:off x="2346636" y="1169016"/>
                <a:ext cx="18000" cy="421920"/>
              </p14:xfrm>
            </p:contentPart>
          </mc:Choice>
          <mc:Fallback xmlns="">
            <p:pic>
              <p:nvPicPr>
                <p:cNvPr id="232" name="Ink 231">
                  <a:extLst>
                    <a:ext uri="{FF2B5EF4-FFF2-40B4-BE49-F238E27FC236}">
                      <a16:creationId xmlns:a16="http://schemas.microsoft.com/office/drawing/2014/main" id="{97FA7EC2-7E82-937A-BB15-7F63F3F53EFB}"/>
                    </a:ext>
                  </a:extLst>
                </p:cNvPr>
                <p:cNvPicPr/>
                <p:nvPr/>
              </p:nvPicPr>
              <p:blipFill>
                <a:blip r:embed="rId39"/>
                <a:stretch>
                  <a:fillRect/>
                </a:stretch>
              </p:blipFill>
              <p:spPr>
                <a:xfrm>
                  <a:off x="2337636" y="1160024"/>
                  <a:ext cx="35640" cy="43954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3" name="Ink 252">
                  <a:extLst>
                    <a:ext uri="{FF2B5EF4-FFF2-40B4-BE49-F238E27FC236}">
                      <a16:creationId xmlns:a16="http://schemas.microsoft.com/office/drawing/2014/main" id="{66F44F6D-33D2-EED6-CFCA-D0C773816123}"/>
                    </a:ext>
                  </a:extLst>
                </p14:cNvPr>
                <p14:cNvContentPartPr/>
                <p14:nvPr/>
              </p14:nvContentPartPr>
              <p14:xfrm>
                <a:off x="904836" y="1414996"/>
                <a:ext cx="245160" cy="35640"/>
              </p14:xfrm>
            </p:contentPart>
          </mc:Choice>
          <mc:Fallback xmlns="">
            <p:pic>
              <p:nvPicPr>
                <p:cNvPr id="253" name="Ink 252">
                  <a:extLst>
                    <a:ext uri="{FF2B5EF4-FFF2-40B4-BE49-F238E27FC236}">
                      <a16:creationId xmlns:a16="http://schemas.microsoft.com/office/drawing/2014/main" id="{66F44F6D-33D2-EED6-CFCA-D0C773816123}"/>
                    </a:ext>
                  </a:extLst>
                </p:cNvPr>
                <p:cNvPicPr/>
                <p:nvPr/>
              </p:nvPicPr>
              <p:blipFill>
                <a:blip r:embed="rId41"/>
                <a:stretch>
                  <a:fillRect/>
                </a:stretch>
              </p:blipFill>
              <p:spPr>
                <a:xfrm>
                  <a:off x="895836" y="1405996"/>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5" name="Ink 254">
                  <a:extLst>
                    <a:ext uri="{FF2B5EF4-FFF2-40B4-BE49-F238E27FC236}">
                      <a16:creationId xmlns:a16="http://schemas.microsoft.com/office/drawing/2014/main" id="{335F50B1-E9B9-73B8-7D5B-660C025A0DD4}"/>
                    </a:ext>
                  </a:extLst>
                </p14:cNvPr>
                <p14:cNvContentPartPr/>
                <p14:nvPr/>
              </p14:nvContentPartPr>
              <p14:xfrm>
                <a:off x="183036" y="1101796"/>
                <a:ext cx="787320" cy="658080"/>
              </p14:xfrm>
            </p:contentPart>
          </mc:Choice>
          <mc:Fallback xmlns="">
            <p:pic>
              <p:nvPicPr>
                <p:cNvPr id="255" name="Ink 254">
                  <a:extLst>
                    <a:ext uri="{FF2B5EF4-FFF2-40B4-BE49-F238E27FC236}">
                      <a16:creationId xmlns:a16="http://schemas.microsoft.com/office/drawing/2014/main" id="{335F50B1-E9B9-73B8-7D5B-660C025A0DD4}"/>
                    </a:ext>
                  </a:extLst>
                </p:cNvPr>
                <p:cNvPicPr/>
                <p:nvPr/>
              </p:nvPicPr>
              <p:blipFill>
                <a:blip r:embed="rId43"/>
                <a:stretch>
                  <a:fillRect/>
                </a:stretch>
              </p:blipFill>
              <p:spPr>
                <a:xfrm>
                  <a:off x="174036" y="1092801"/>
                  <a:ext cx="804960" cy="675710"/>
                </a:xfrm>
                <a:prstGeom prst="rect">
                  <a:avLst/>
                </a:prstGeom>
              </p:spPr>
            </p:pic>
          </mc:Fallback>
        </mc:AlternateContent>
      </p:grpSp>
      <p:grpSp>
        <p:nvGrpSpPr>
          <p:cNvPr id="292" name="Group 291">
            <a:extLst>
              <a:ext uri="{FF2B5EF4-FFF2-40B4-BE49-F238E27FC236}">
                <a16:creationId xmlns:a16="http://schemas.microsoft.com/office/drawing/2014/main" id="{FA8A957A-1AA6-C0C6-F73E-B8B84DD9D397}"/>
              </a:ext>
            </a:extLst>
          </p:cNvPr>
          <p:cNvGrpSpPr/>
          <p:nvPr/>
        </p:nvGrpSpPr>
        <p:grpSpPr>
          <a:xfrm>
            <a:off x="3103752" y="1013089"/>
            <a:ext cx="1054080" cy="901800"/>
            <a:chOff x="-735927" y="916409"/>
            <a:chExt cx="1054080" cy="901800"/>
          </a:xfrm>
        </p:grpSpPr>
        <mc:AlternateContent xmlns:mc="http://schemas.openxmlformats.org/markup-compatibility/2006" xmlns:p14="http://schemas.microsoft.com/office/powerpoint/2010/main">
          <mc:Choice Requires="p14">
            <p:contentPart p14:bwMode="auto" r:id="rId44">
              <p14:nvContentPartPr>
                <p14:cNvPr id="293" name="Ink 292">
                  <a:extLst>
                    <a:ext uri="{FF2B5EF4-FFF2-40B4-BE49-F238E27FC236}">
                      <a16:creationId xmlns:a16="http://schemas.microsoft.com/office/drawing/2014/main" id="{FC6CA8B6-1F84-CF26-1719-59D1329B813A}"/>
                    </a:ext>
                  </a:extLst>
                </p14:cNvPr>
                <p14:cNvContentPartPr/>
                <p14:nvPr/>
              </p14:nvContentPartPr>
              <p14:xfrm>
                <a:off x="-735927" y="930449"/>
                <a:ext cx="925920" cy="135720"/>
              </p14:xfrm>
            </p:contentPart>
          </mc:Choice>
          <mc:Fallback xmlns="">
            <p:pic>
              <p:nvPicPr>
                <p:cNvPr id="293" name="Ink 292">
                  <a:extLst>
                    <a:ext uri="{FF2B5EF4-FFF2-40B4-BE49-F238E27FC236}">
                      <a16:creationId xmlns:a16="http://schemas.microsoft.com/office/drawing/2014/main" id="{FC6CA8B6-1F84-CF26-1719-59D1329B813A}"/>
                    </a:ext>
                  </a:extLst>
                </p:cNvPr>
                <p:cNvPicPr/>
                <p:nvPr/>
              </p:nvPicPr>
              <p:blipFill>
                <a:blip r:embed="rId3"/>
                <a:stretch>
                  <a:fillRect/>
                </a:stretch>
              </p:blipFill>
              <p:spPr>
                <a:xfrm>
                  <a:off x="-744927" y="921449"/>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4" name="Ink 293">
                  <a:extLst>
                    <a:ext uri="{FF2B5EF4-FFF2-40B4-BE49-F238E27FC236}">
                      <a16:creationId xmlns:a16="http://schemas.microsoft.com/office/drawing/2014/main" id="{812DC376-9A81-0EBE-7DCC-4B07668BCE5F}"/>
                    </a:ext>
                  </a:extLst>
                </p14:cNvPr>
                <p14:cNvContentPartPr/>
                <p14:nvPr/>
              </p14:nvContentPartPr>
              <p14:xfrm>
                <a:off x="-717207" y="916409"/>
                <a:ext cx="947160" cy="92880"/>
              </p14:xfrm>
            </p:contentPart>
          </mc:Choice>
          <mc:Fallback xmlns="">
            <p:pic>
              <p:nvPicPr>
                <p:cNvPr id="294" name="Ink 293">
                  <a:extLst>
                    <a:ext uri="{FF2B5EF4-FFF2-40B4-BE49-F238E27FC236}">
                      <a16:creationId xmlns:a16="http://schemas.microsoft.com/office/drawing/2014/main" id="{812DC376-9A81-0EBE-7DCC-4B07668BCE5F}"/>
                    </a:ext>
                  </a:extLst>
                </p:cNvPr>
                <p:cNvPicPr/>
                <p:nvPr/>
              </p:nvPicPr>
              <p:blipFill>
                <a:blip r:embed="rId5"/>
                <a:stretch>
                  <a:fillRect/>
                </a:stretch>
              </p:blipFill>
              <p:spPr>
                <a:xfrm>
                  <a:off x="-726207" y="907374"/>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5" name="Ink 294">
                  <a:extLst>
                    <a:ext uri="{FF2B5EF4-FFF2-40B4-BE49-F238E27FC236}">
                      <a16:creationId xmlns:a16="http://schemas.microsoft.com/office/drawing/2014/main" id="{C731621E-E167-CC8F-49C1-5A7192D2F7B2}"/>
                    </a:ext>
                  </a:extLst>
                </p14:cNvPr>
                <p14:cNvContentPartPr/>
                <p14:nvPr/>
              </p14:nvContentPartPr>
              <p14:xfrm>
                <a:off x="-697767" y="1046369"/>
                <a:ext cx="62640" cy="690480"/>
              </p14:xfrm>
            </p:contentPart>
          </mc:Choice>
          <mc:Fallback xmlns="">
            <p:pic>
              <p:nvPicPr>
                <p:cNvPr id="295" name="Ink 294">
                  <a:extLst>
                    <a:ext uri="{FF2B5EF4-FFF2-40B4-BE49-F238E27FC236}">
                      <a16:creationId xmlns:a16="http://schemas.microsoft.com/office/drawing/2014/main" id="{C731621E-E167-CC8F-49C1-5A7192D2F7B2}"/>
                    </a:ext>
                  </a:extLst>
                </p:cNvPr>
                <p:cNvPicPr/>
                <p:nvPr/>
              </p:nvPicPr>
              <p:blipFill>
                <a:blip r:embed="rId7"/>
                <a:stretch>
                  <a:fillRect/>
                </a:stretch>
              </p:blipFill>
              <p:spPr>
                <a:xfrm>
                  <a:off x="-706716" y="1037364"/>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6" name="Ink 295">
                  <a:extLst>
                    <a:ext uri="{FF2B5EF4-FFF2-40B4-BE49-F238E27FC236}">
                      <a16:creationId xmlns:a16="http://schemas.microsoft.com/office/drawing/2014/main" id="{DDE8FDE2-96DE-9455-8656-82CD89D66DF9}"/>
                    </a:ext>
                  </a:extLst>
                </p14:cNvPr>
                <p14:cNvContentPartPr/>
                <p14:nvPr/>
              </p14:nvContentPartPr>
              <p14:xfrm>
                <a:off x="-656367" y="1674929"/>
                <a:ext cx="853200" cy="143280"/>
              </p14:xfrm>
            </p:contentPart>
          </mc:Choice>
          <mc:Fallback xmlns="">
            <p:pic>
              <p:nvPicPr>
                <p:cNvPr id="296" name="Ink 295">
                  <a:extLst>
                    <a:ext uri="{FF2B5EF4-FFF2-40B4-BE49-F238E27FC236}">
                      <a16:creationId xmlns:a16="http://schemas.microsoft.com/office/drawing/2014/main" id="{DDE8FDE2-96DE-9455-8656-82CD89D66DF9}"/>
                    </a:ext>
                  </a:extLst>
                </p:cNvPr>
                <p:cNvPicPr/>
                <p:nvPr/>
              </p:nvPicPr>
              <p:blipFill>
                <a:blip r:embed="rId9"/>
                <a:stretch>
                  <a:fillRect/>
                </a:stretch>
              </p:blipFill>
              <p:spPr>
                <a:xfrm>
                  <a:off x="-665367" y="1665929"/>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7" name="Ink 296">
                  <a:extLst>
                    <a:ext uri="{FF2B5EF4-FFF2-40B4-BE49-F238E27FC236}">
                      <a16:creationId xmlns:a16="http://schemas.microsoft.com/office/drawing/2014/main" id="{8901448B-3E12-F574-BE4E-65A869790CDC}"/>
                    </a:ext>
                  </a:extLst>
                </p14:cNvPr>
                <p14:cNvContentPartPr/>
                <p14:nvPr/>
              </p14:nvContentPartPr>
              <p14:xfrm>
                <a:off x="174873" y="953129"/>
                <a:ext cx="42480" cy="797760"/>
              </p14:xfrm>
            </p:contentPart>
          </mc:Choice>
          <mc:Fallback xmlns="">
            <p:pic>
              <p:nvPicPr>
                <p:cNvPr id="297" name="Ink 296">
                  <a:extLst>
                    <a:ext uri="{FF2B5EF4-FFF2-40B4-BE49-F238E27FC236}">
                      <a16:creationId xmlns:a16="http://schemas.microsoft.com/office/drawing/2014/main" id="{8901448B-3E12-F574-BE4E-65A869790CDC}"/>
                    </a:ext>
                  </a:extLst>
                </p:cNvPr>
                <p:cNvPicPr/>
                <p:nvPr/>
              </p:nvPicPr>
              <p:blipFill>
                <a:blip r:embed="rId11"/>
                <a:stretch>
                  <a:fillRect/>
                </a:stretch>
              </p:blipFill>
              <p:spPr>
                <a:xfrm>
                  <a:off x="165873" y="944129"/>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2" name="Ink 311">
                  <a:extLst>
                    <a:ext uri="{FF2B5EF4-FFF2-40B4-BE49-F238E27FC236}">
                      <a16:creationId xmlns:a16="http://schemas.microsoft.com/office/drawing/2014/main" id="{82E2267B-45CC-D14A-4446-AEA014E75D0E}"/>
                    </a:ext>
                  </a:extLst>
                </p14:cNvPr>
                <p14:cNvContentPartPr/>
                <p14:nvPr/>
              </p14:nvContentPartPr>
              <p14:xfrm>
                <a:off x="72993" y="1385849"/>
                <a:ext cx="245160" cy="35640"/>
              </p14:xfrm>
            </p:contentPart>
          </mc:Choice>
          <mc:Fallback xmlns="">
            <p:pic>
              <p:nvPicPr>
                <p:cNvPr id="312" name="Ink 311">
                  <a:extLst>
                    <a:ext uri="{FF2B5EF4-FFF2-40B4-BE49-F238E27FC236}">
                      <a16:creationId xmlns:a16="http://schemas.microsoft.com/office/drawing/2014/main" id="{82E2267B-45CC-D14A-4446-AEA014E75D0E}"/>
                    </a:ext>
                  </a:extLst>
                </p:cNvPr>
                <p:cNvPicPr/>
                <p:nvPr/>
              </p:nvPicPr>
              <p:blipFill>
                <a:blip r:embed="rId41"/>
                <a:stretch>
                  <a:fillRect/>
                </a:stretch>
              </p:blipFill>
              <p:spPr>
                <a:xfrm>
                  <a:off x="63993" y="1376849"/>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3" name="Ink 312">
                  <a:extLst>
                    <a:ext uri="{FF2B5EF4-FFF2-40B4-BE49-F238E27FC236}">
                      <a16:creationId xmlns:a16="http://schemas.microsoft.com/office/drawing/2014/main" id="{FC4E31E9-CBD1-F5E3-22E7-76FABA8D090E}"/>
                    </a:ext>
                  </a:extLst>
                </p14:cNvPr>
                <p14:cNvContentPartPr/>
                <p14:nvPr/>
              </p14:nvContentPartPr>
              <p14:xfrm>
                <a:off x="-648807" y="1072649"/>
                <a:ext cx="787320" cy="658080"/>
              </p14:xfrm>
            </p:contentPart>
          </mc:Choice>
          <mc:Fallback xmlns="">
            <p:pic>
              <p:nvPicPr>
                <p:cNvPr id="313" name="Ink 312">
                  <a:extLst>
                    <a:ext uri="{FF2B5EF4-FFF2-40B4-BE49-F238E27FC236}">
                      <a16:creationId xmlns:a16="http://schemas.microsoft.com/office/drawing/2014/main" id="{FC4E31E9-CBD1-F5E3-22E7-76FABA8D090E}"/>
                    </a:ext>
                  </a:extLst>
                </p:cNvPr>
                <p:cNvPicPr/>
                <p:nvPr/>
              </p:nvPicPr>
              <p:blipFill>
                <a:blip r:embed="rId43"/>
                <a:stretch>
                  <a:fillRect/>
                </a:stretch>
              </p:blipFill>
              <p:spPr>
                <a:xfrm>
                  <a:off x="-657807" y="1063654"/>
                  <a:ext cx="804960" cy="6757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413" name="Ink 412">
                <a:extLst>
                  <a:ext uri="{FF2B5EF4-FFF2-40B4-BE49-F238E27FC236}">
                    <a16:creationId xmlns:a16="http://schemas.microsoft.com/office/drawing/2014/main" id="{745E718F-E04C-ACDB-B408-DC00401F5AC9}"/>
                  </a:ext>
                </a:extLst>
              </p14:cNvPr>
              <p14:cNvContentPartPr/>
              <p14:nvPr/>
            </p14:nvContentPartPr>
            <p14:xfrm>
              <a:off x="329875" y="4275046"/>
              <a:ext cx="925920" cy="135720"/>
            </p14:xfrm>
          </p:contentPart>
        </mc:Choice>
        <mc:Fallback xmlns="">
          <p:pic>
            <p:nvPicPr>
              <p:cNvPr id="413" name="Ink 412">
                <a:extLst>
                  <a:ext uri="{FF2B5EF4-FFF2-40B4-BE49-F238E27FC236}">
                    <a16:creationId xmlns:a16="http://schemas.microsoft.com/office/drawing/2014/main" id="{745E718F-E04C-ACDB-B408-DC00401F5AC9}"/>
                  </a:ext>
                </a:extLst>
              </p:cNvPr>
              <p:cNvPicPr/>
              <p:nvPr/>
            </p:nvPicPr>
            <p:blipFill>
              <a:blip r:embed="rId3"/>
              <a:stretch>
                <a:fillRect/>
              </a:stretch>
            </p:blipFill>
            <p:spPr>
              <a:xfrm>
                <a:off x="320875" y="4266046"/>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4" name="Ink 413">
                <a:extLst>
                  <a:ext uri="{FF2B5EF4-FFF2-40B4-BE49-F238E27FC236}">
                    <a16:creationId xmlns:a16="http://schemas.microsoft.com/office/drawing/2014/main" id="{9274B1F3-05E1-4E9A-23C1-5AE364673EAE}"/>
                  </a:ext>
                </a:extLst>
              </p14:cNvPr>
              <p14:cNvContentPartPr/>
              <p14:nvPr/>
            </p14:nvContentPartPr>
            <p14:xfrm>
              <a:off x="348595" y="4261006"/>
              <a:ext cx="947160" cy="92880"/>
            </p14:xfrm>
          </p:contentPart>
        </mc:Choice>
        <mc:Fallback xmlns="">
          <p:pic>
            <p:nvPicPr>
              <p:cNvPr id="414" name="Ink 413">
                <a:extLst>
                  <a:ext uri="{FF2B5EF4-FFF2-40B4-BE49-F238E27FC236}">
                    <a16:creationId xmlns:a16="http://schemas.microsoft.com/office/drawing/2014/main" id="{9274B1F3-05E1-4E9A-23C1-5AE364673EAE}"/>
                  </a:ext>
                </a:extLst>
              </p:cNvPr>
              <p:cNvPicPr/>
              <p:nvPr/>
            </p:nvPicPr>
            <p:blipFill>
              <a:blip r:embed="rId5"/>
              <a:stretch>
                <a:fillRect/>
              </a:stretch>
            </p:blipFill>
            <p:spPr>
              <a:xfrm>
                <a:off x="339595" y="4251971"/>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5" name="Ink 414">
                <a:extLst>
                  <a:ext uri="{FF2B5EF4-FFF2-40B4-BE49-F238E27FC236}">
                    <a16:creationId xmlns:a16="http://schemas.microsoft.com/office/drawing/2014/main" id="{D35B170B-0101-5EEE-6236-903B531E44A6}"/>
                  </a:ext>
                </a:extLst>
              </p14:cNvPr>
              <p14:cNvContentPartPr/>
              <p14:nvPr/>
            </p14:nvContentPartPr>
            <p14:xfrm>
              <a:off x="368035" y="4390966"/>
              <a:ext cx="62640" cy="690480"/>
            </p14:xfrm>
          </p:contentPart>
        </mc:Choice>
        <mc:Fallback xmlns="">
          <p:pic>
            <p:nvPicPr>
              <p:cNvPr id="415" name="Ink 414">
                <a:extLst>
                  <a:ext uri="{FF2B5EF4-FFF2-40B4-BE49-F238E27FC236}">
                    <a16:creationId xmlns:a16="http://schemas.microsoft.com/office/drawing/2014/main" id="{D35B170B-0101-5EEE-6236-903B531E44A6}"/>
                  </a:ext>
                </a:extLst>
              </p:cNvPr>
              <p:cNvPicPr/>
              <p:nvPr/>
            </p:nvPicPr>
            <p:blipFill>
              <a:blip r:embed="rId7"/>
              <a:stretch>
                <a:fillRect/>
              </a:stretch>
            </p:blipFill>
            <p:spPr>
              <a:xfrm>
                <a:off x="359086" y="4381961"/>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6" name="Ink 415">
                <a:extLst>
                  <a:ext uri="{FF2B5EF4-FFF2-40B4-BE49-F238E27FC236}">
                    <a16:creationId xmlns:a16="http://schemas.microsoft.com/office/drawing/2014/main" id="{2FF934D9-EC0C-5A48-5441-7F7AEF475A0C}"/>
                  </a:ext>
                </a:extLst>
              </p14:cNvPr>
              <p14:cNvContentPartPr/>
              <p14:nvPr/>
            </p14:nvContentPartPr>
            <p14:xfrm>
              <a:off x="409435" y="5019526"/>
              <a:ext cx="853200" cy="143280"/>
            </p14:xfrm>
          </p:contentPart>
        </mc:Choice>
        <mc:Fallback xmlns="">
          <p:pic>
            <p:nvPicPr>
              <p:cNvPr id="416" name="Ink 415">
                <a:extLst>
                  <a:ext uri="{FF2B5EF4-FFF2-40B4-BE49-F238E27FC236}">
                    <a16:creationId xmlns:a16="http://schemas.microsoft.com/office/drawing/2014/main" id="{2FF934D9-EC0C-5A48-5441-7F7AEF475A0C}"/>
                  </a:ext>
                </a:extLst>
              </p:cNvPr>
              <p:cNvPicPr/>
              <p:nvPr/>
            </p:nvPicPr>
            <p:blipFill>
              <a:blip r:embed="rId9"/>
              <a:stretch>
                <a:fillRect/>
              </a:stretch>
            </p:blipFill>
            <p:spPr>
              <a:xfrm>
                <a:off x="400435" y="5010526"/>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7" name="Ink 416">
                <a:extLst>
                  <a:ext uri="{FF2B5EF4-FFF2-40B4-BE49-F238E27FC236}">
                    <a16:creationId xmlns:a16="http://schemas.microsoft.com/office/drawing/2014/main" id="{16A1AA10-5507-2128-6341-D4ACA67D709A}"/>
                  </a:ext>
                </a:extLst>
              </p14:cNvPr>
              <p14:cNvContentPartPr/>
              <p14:nvPr/>
            </p14:nvContentPartPr>
            <p14:xfrm>
              <a:off x="1240675" y="4297726"/>
              <a:ext cx="42480" cy="797760"/>
            </p14:xfrm>
          </p:contentPart>
        </mc:Choice>
        <mc:Fallback xmlns="">
          <p:pic>
            <p:nvPicPr>
              <p:cNvPr id="417" name="Ink 416">
                <a:extLst>
                  <a:ext uri="{FF2B5EF4-FFF2-40B4-BE49-F238E27FC236}">
                    <a16:creationId xmlns:a16="http://schemas.microsoft.com/office/drawing/2014/main" id="{16A1AA10-5507-2128-6341-D4ACA67D709A}"/>
                  </a:ext>
                </a:extLst>
              </p:cNvPr>
              <p:cNvPicPr/>
              <p:nvPr/>
            </p:nvPicPr>
            <p:blipFill>
              <a:blip r:embed="rId11"/>
              <a:stretch>
                <a:fillRect/>
              </a:stretch>
            </p:blipFill>
            <p:spPr>
              <a:xfrm>
                <a:off x="1231675" y="4288726"/>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2" name="Ink 431">
                <a:extLst>
                  <a:ext uri="{FF2B5EF4-FFF2-40B4-BE49-F238E27FC236}">
                    <a16:creationId xmlns:a16="http://schemas.microsoft.com/office/drawing/2014/main" id="{D22F0F79-5D50-025E-81CD-8244B4576A4D}"/>
                  </a:ext>
                </a:extLst>
              </p14:cNvPr>
              <p14:cNvContentPartPr/>
              <p14:nvPr/>
            </p14:nvContentPartPr>
            <p14:xfrm>
              <a:off x="1138795" y="4730446"/>
              <a:ext cx="245160" cy="35640"/>
            </p14:xfrm>
          </p:contentPart>
        </mc:Choice>
        <mc:Fallback xmlns="">
          <p:pic>
            <p:nvPicPr>
              <p:cNvPr id="432" name="Ink 431">
                <a:extLst>
                  <a:ext uri="{FF2B5EF4-FFF2-40B4-BE49-F238E27FC236}">
                    <a16:creationId xmlns:a16="http://schemas.microsoft.com/office/drawing/2014/main" id="{D22F0F79-5D50-025E-81CD-8244B4576A4D}"/>
                  </a:ext>
                </a:extLst>
              </p:cNvPr>
              <p:cNvPicPr/>
              <p:nvPr/>
            </p:nvPicPr>
            <p:blipFill>
              <a:blip r:embed="rId41"/>
              <a:stretch>
                <a:fillRect/>
              </a:stretch>
            </p:blipFill>
            <p:spPr>
              <a:xfrm>
                <a:off x="1129795" y="4721446"/>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3" name="Ink 432">
                <a:extLst>
                  <a:ext uri="{FF2B5EF4-FFF2-40B4-BE49-F238E27FC236}">
                    <a16:creationId xmlns:a16="http://schemas.microsoft.com/office/drawing/2014/main" id="{53455CB4-E0F9-F899-FA34-A184B8581B3D}"/>
                  </a:ext>
                </a:extLst>
              </p14:cNvPr>
              <p14:cNvContentPartPr/>
              <p14:nvPr/>
            </p14:nvContentPartPr>
            <p14:xfrm>
              <a:off x="416995" y="4417246"/>
              <a:ext cx="787320" cy="658080"/>
            </p14:xfrm>
          </p:contentPart>
        </mc:Choice>
        <mc:Fallback xmlns="">
          <p:pic>
            <p:nvPicPr>
              <p:cNvPr id="433" name="Ink 432">
                <a:extLst>
                  <a:ext uri="{FF2B5EF4-FFF2-40B4-BE49-F238E27FC236}">
                    <a16:creationId xmlns:a16="http://schemas.microsoft.com/office/drawing/2014/main" id="{53455CB4-E0F9-F899-FA34-A184B8581B3D}"/>
                  </a:ext>
                </a:extLst>
              </p:cNvPr>
              <p:cNvPicPr/>
              <p:nvPr/>
            </p:nvPicPr>
            <p:blipFill>
              <a:blip r:embed="rId43"/>
              <a:stretch>
                <a:fillRect/>
              </a:stretch>
            </p:blipFill>
            <p:spPr>
              <a:xfrm>
                <a:off x="407995" y="4408251"/>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4" name="Ink 433">
                <a:extLst>
                  <a:ext uri="{FF2B5EF4-FFF2-40B4-BE49-F238E27FC236}">
                    <a16:creationId xmlns:a16="http://schemas.microsoft.com/office/drawing/2014/main" id="{3A474701-378E-631E-F681-EDD8DF62376F}"/>
                  </a:ext>
                </a:extLst>
              </p14:cNvPr>
              <p14:cNvContentPartPr/>
              <p14:nvPr/>
            </p14:nvContentPartPr>
            <p14:xfrm>
              <a:off x="4312448" y="3644217"/>
              <a:ext cx="925920" cy="135720"/>
            </p14:xfrm>
          </p:contentPart>
        </mc:Choice>
        <mc:Fallback xmlns="">
          <p:pic>
            <p:nvPicPr>
              <p:cNvPr id="434" name="Ink 433">
                <a:extLst>
                  <a:ext uri="{FF2B5EF4-FFF2-40B4-BE49-F238E27FC236}">
                    <a16:creationId xmlns:a16="http://schemas.microsoft.com/office/drawing/2014/main" id="{3A474701-378E-631E-F681-EDD8DF62376F}"/>
                  </a:ext>
                </a:extLst>
              </p:cNvPr>
              <p:cNvPicPr/>
              <p:nvPr/>
            </p:nvPicPr>
            <p:blipFill>
              <a:blip r:embed="rId3"/>
              <a:stretch>
                <a:fillRect/>
              </a:stretch>
            </p:blipFill>
            <p:spPr>
              <a:xfrm>
                <a:off x="4303448" y="3635217"/>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5" name="Ink 434">
                <a:extLst>
                  <a:ext uri="{FF2B5EF4-FFF2-40B4-BE49-F238E27FC236}">
                    <a16:creationId xmlns:a16="http://schemas.microsoft.com/office/drawing/2014/main" id="{EAABE153-8B87-6688-3BF0-D23903C8AF1D}"/>
                  </a:ext>
                </a:extLst>
              </p14:cNvPr>
              <p14:cNvContentPartPr/>
              <p14:nvPr/>
            </p14:nvContentPartPr>
            <p14:xfrm>
              <a:off x="4331168" y="3630177"/>
              <a:ext cx="947160" cy="92880"/>
            </p14:xfrm>
          </p:contentPart>
        </mc:Choice>
        <mc:Fallback xmlns="">
          <p:pic>
            <p:nvPicPr>
              <p:cNvPr id="435" name="Ink 434">
                <a:extLst>
                  <a:ext uri="{FF2B5EF4-FFF2-40B4-BE49-F238E27FC236}">
                    <a16:creationId xmlns:a16="http://schemas.microsoft.com/office/drawing/2014/main" id="{EAABE153-8B87-6688-3BF0-D23903C8AF1D}"/>
                  </a:ext>
                </a:extLst>
              </p:cNvPr>
              <p:cNvPicPr/>
              <p:nvPr/>
            </p:nvPicPr>
            <p:blipFill>
              <a:blip r:embed="rId5"/>
              <a:stretch>
                <a:fillRect/>
              </a:stretch>
            </p:blipFill>
            <p:spPr>
              <a:xfrm>
                <a:off x="4322168" y="3621142"/>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6" name="Ink 435">
                <a:extLst>
                  <a:ext uri="{FF2B5EF4-FFF2-40B4-BE49-F238E27FC236}">
                    <a16:creationId xmlns:a16="http://schemas.microsoft.com/office/drawing/2014/main" id="{F8C3D8D7-6C50-6539-D2FB-30BB0F1160F3}"/>
                  </a:ext>
                </a:extLst>
              </p14:cNvPr>
              <p14:cNvContentPartPr/>
              <p14:nvPr/>
            </p14:nvContentPartPr>
            <p14:xfrm>
              <a:off x="4350608" y="3760137"/>
              <a:ext cx="62640" cy="690480"/>
            </p14:xfrm>
          </p:contentPart>
        </mc:Choice>
        <mc:Fallback xmlns="">
          <p:pic>
            <p:nvPicPr>
              <p:cNvPr id="436" name="Ink 435">
                <a:extLst>
                  <a:ext uri="{FF2B5EF4-FFF2-40B4-BE49-F238E27FC236}">
                    <a16:creationId xmlns:a16="http://schemas.microsoft.com/office/drawing/2014/main" id="{F8C3D8D7-6C50-6539-D2FB-30BB0F1160F3}"/>
                  </a:ext>
                </a:extLst>
              </p:cNvPr>
              <p:cNvPicPr/>
              <p:nvPr/>
            </p:nvPicPr>
            <p:blipFill>
              <a:blip r:embed="rId7"/>
              <a:stretch>
                <a:fillRect/>
              </a:stretch>
            </p:blipFill>
            <p:spPr>
              <a:xfrm>
                <a:off x="4341659" y="3751132"/>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7" name="Ink 436">
                <a:extLst>
                  <a:ext uri="{FF2B5EF4-FFF2-40B4-BE49-F238E27FC236}">
                    <a16:creationId xmlns:a16="http://schemas.microsoft.com/office/drawing/2014/main" id="{E888DFCD-6295-9585-A630-2E3908EAF1F4}"/>
                  </a:ext>
                </a:extLst>
              </p14:cNvPr>
              <p14:cNvContentPartPr/>
              <p14:nvPr/>
            </p14:nvContentPartPr>
            <p14:xfrm>
              <a:off x="4392008" y="4388697"/>
              <a:ext cx="853200" cy="143280"/>
            </p14:xfrm>
          </p:contentPart>
        </mc:Choice>
        <mc:Fallback xmlns="">
          <p:pic>
            <p:nvPicPr>
              <p:cNvPr id="437" name="Ink 436">
                <a:extLst>
                  <a:ext uri="{FF2B5EF4-FFF2-40B4-BE49-F238E27FC236}">
                    <a16:creationId xmlns:a16="http://schemas.microsoft.com/office/drawing/2014/main" id="{E888DFCD-6295-9585-A630-2E3908EAF1F4}"/>
                  </a:ext>
                </a:extLst>
              </p:cNvPr>
              <p:cNvPicPr/>
              <p:nvPr/>
            </p:nvPicPr>
            <p:blipFill>
              <a:blip r:embed="rId9"/>
              <a:stretch>
                <a:fillRect/>
              </a:stretch>
            </p:blipFill>
            <p:spPr>
              <a:xfrm>
                <a:off x="4383008" y="4379697"/>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8" name="Ink 437">
                <a:extLst>
                  <a:ext uri="{FF2B5EF4-FFF2-40B4-BE49-F238E27FC236}">
                    <a16:creationId xmlns:a16="http://schemas.microsoft.com/office/drawing/2014/main" id="{FD1F5B89-9FE0-75E5-6700-870656A4A167}"/>
                  </a:ext>
                </a:extLst>
              </p14:cNvPr>
              <p14:cNvContentPartPr/>
              <p14:nvPr/>
            </p14:nvContentPartPr>
            <p14:xfrm>
              <a:off x="5223248" y="3666897"/>
              <a:ext cx="42480" cy="797760"/>
            </p14:xfrm>
          </p:contentPart>
        </mc:Choice>
        <mc:Fallback xmlns="">
          <p:pic>
            <p:nvPicPr>
              <p:cNvPr id="438" name="Ink 437">
                <a:extLst>
                  <a:ext uri="{FF2B5EF4-FFF2-40B4-BE49-F238E27FC236}">
                    <a16:creationId xmlns:a16="http://schemas.microsoft.com/office/drawing/2014/main" id="{FD1F5B89-9FE0-75E5-6700-870656A4A167}"/>
                  </a:ext>
                </a:extLst>
              </p:cNvPr>
              <p:cNvPicPr/>
              <p:nvPr/>
            </p:nvPicPr>
            <p:blipFill>
              <a:blip r:embed="rId11"/>
              <a:stretch>
                <a:fillRect/>
              </a:stretch>
            </p:blipFill>
            <p:spPr>
              <a:xfrm>
                <a:off x="5214248" y="3657897"/>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2" name="Ink 471">
                <a:extLst>
                  <a:ext uri="{FF2B5EF4-FFF2-40B4-BE49-F238E27FC236}">
                    <a16:creationId xmlns:a16="http://schemas.microsoft.com/office/drawing/2014/main" id="{4B5F765D-1A6A-D75D-2AD2-C67C343A24DE}"/>
                  </a:ext>
                </a:extLst>
              </p14:cNvPr>
              <p14:cNvContentPartPr/>
              <p14:nvPr/>
            </p14:nvContentPartPr>
            <p14:xfrm>
              <a:off x="5121368" y="4099617"/>
              <a:ext cx="245160" cy="35640"/>
            </p14:xfrm>
          </p:contentPart>
        </mc:Choice>
        <mc:Fallback xmlns="">
          <p:pic>
            <p:nvPicPr>
              <p:cNvPr id="472" name="Ink 471">
                <a:extLst>
                  <a:ext uri="{FF2B5EF4-FFF2-40B4-BE49-F238E27FC236}">
                    <a16:creationId xmlns:a16="http://schemas.microsoft.com/office/drawing/2014/main" id="{4B5F765D-1A6A-D75D-2AD2-C67C343A24DE}"/>
                  </a:ext>
                </a:extLst>
              </p:cNvPr>
              <p:cNvPicPr/>
              <p:nvPr/>
            </p:nvPicPr>
            <p:blipFill>
              <a:blip r:embed="rId41"/>
              <a:stretch>
                <a:fillRect/>
              </a:stretch>
            </p:blipFill>
            <p:spPr>
              <a:xfrm>
                <a:off x="5112368" y="4090617"/>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4" name="Ink 473">
                <a:extLst>
                  <a:ext uri="{FF2B5EF4-FFF2-40B4-BE49-F238E27FC236}">
                    <a16:creationId xmlns:a16="http://schemas.microsoft.com/office/drawing/2014/main" id="{E233B5CD-458F-0E3F-5C28-1E7887CBD9EC}"/>
                  </a:ext>
                </a:extLst>
              </p14:cNvPr>
              <p14:cNvContentPartPr/>
              <p14:nvPr/>
            </p14:nvContentPartPr>
            <p14:xfrm>
              <a:off x="4399568" y="3786417"/>
              <a:ext cx="787320" cy="658080"/>
            </p14:xfrm>
          </p:contentPart>
        </mc:Choice>
        <mc:Fallback xmlns="">
          <p:pic>
            <p:nvPicPr>
              <p:cNvPr id="474" name="Ink 473">
                <a:extLst>
                  <a:ext uri="{FF2B5EF4-FFF2-40B4-BE49-F238E27FC236}">
                    <a16:creationId xmlns:a16="http://schemas.microsoft.com/office/drawing/2014/main" id="{E233B5CD-458F-0E3F-5C28-1E7887CBD9EC}"/>
                  </a:ext>
                </a:extLst>
              </p:cNvPr>
              <p:cNvPicPr/>
              <p:nvPr/>
            </p:nvPicPr>
            <p:blipFill>
              <a:blip r:embed="rId43"/>
              <a:stretch>
                <a:fillRect/>
              </a:stretch>
            </p:blipFill>
            <p:spPr>
              <a:xfrm>
                <a:off x="4390568" y="3777422"/>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4" name="Ink 483">
                <a:extLst>
                  <a:ext uri="{FF2B5EF4-FFF2-40B4-BE49-F238E27FC236}">
                    <a16:creationId xmlns:a16="http://schemas.microsoft.com/office/drawing/2014/main" id="{0E5A691D-D354-6E8A-B089-9845697262C0}"/>
                  </a:ext>
                </a:extLst>
              </p14:cNvPr>
              <p14:cNvContentPartPr/>
              <p14:nvPr/>
            </p14:nvContentPartPr>
            <p14:xfrm>
              <a:off x="4464474" y="5400348"/>
              <a:ext cx="925920" cy="135720"/>
            </p14:xfrm>
          </p:contentPart>
        </mc:Choice>
        <mc:Fallback xmlns="">
          <p:pic>
            <p:nvPicPr>
              <p:cNvPr id="484" name="Ink 483">
                <a:extLst>
                  <a:ext uri="{FF2B5EF4-FFF2-40B4-BE49-F238E27FC236}">
                    <a16:creationId xmlns:a16="http://schemas.microsoft.com/office/drawing/2014/main" id="{0E5A691D-D354-6E8A-B089-9845697262C0}"/>
                  </a:ext>
                </a:extLst>
              </p:cNvPr>
              <p:cNvPicPr/>
              <p:nvPr/>
            </p:nvPicPr>
            <p:blipFill>
              <a:blip r:embed="rId3"/>
              <a:stretch>
                <a:fillRect/>
              </a:stretch>
            </p:blipFill>
            <p:spPr>
              <a:xfrm>
                <a:off x="4455474" y="5391348"/>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5" name="Ink 484">
                <a:extLst>
                  <a:ext uri="{FF2B5EF4-FFF2-40B4-BE49-F238E27FC236}">
                    <a16:creationId xmlns:a16="http://schemas.microsoft.com/office/drawing/2014/main" id="{4C76CDE7-2D8B-D7CF-716B-68F4CEBE8CE3}"/>
                  </a:ext>
                </a:extLst>
              </p14:cNvPr>
              <p14:cNvContentPartPr/>
              <p14:nvPr/>
            </p14:nvContentPartPr>
            <p14:xfrm>
              <a:off x="4483194" y="5386308"/>
              <a:ext cx="947160" cy="92880"/>
            </p14:xfrm>
          </p:contentPart>
        </mc:Choice>
        <mc:Fallback xmlns="">
          <p:pic>
            <p:nvPicPr>
              <p:cNvPr id="485" name="Ink 484">
                <a:extLst>
                  <a:ext uri="{FF2B5EF4-FFF2-40B4-BE49-F238E27FC236}">
                    <a16:creationId xmlns:a16="http://schemas.microsoft.com/office/drawing/2014/main" id="{4C76CDE7-2D8B-D7CF-716B-68F4CEBE8CE3}"/>
                  </a:ext>
                </a:extLst>
              </p:cNvPr>
              <p:cNvPicPr/>
              <p:nvPr/>
            </p:nvPicPr>
            <p:blipFill>
              <a:blip r:embed="rId5"/>
              <a:stretch>
                <a:fillRect/>
              </a:stretch>
            </p:blipFill>
            <p:spPr>
              <a:xfrm>
                <a:off x="4474194" y="5377273"/>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7" name="Ink 486">
                <a:extLst>
                  <a:ext uri="{FF2B5EF4-FFF2-40B4-BE49-F238E27FC236}">
                    <a16:creationId xmlns:a16="http://schemas.microsoft.com/office/drawing/2014/main" id="{09ADA941-40AB-3162-23AD-E81DF44214E4}"/>
                  </a:ext>
                </a:extLst>
              </p14:cNvPr>
              <p14:cNvContentPartPr/>
              <p14:nvPr/>
            </p14:nvContentPartPr>
            <p14:xfrm>
              <a:off x="4502634" y="5516268"/>
              <a:ext cx="62640" cy="690480"/>
            </p14:xfrm>
          </p:contentPart>
        </mc:Choice>
        <mc:Fallback xmlns="">
          <p:pic>
            <p:nvPicPr>
              <p:cNvPr id="487" name="Ink 486">
                <a:extLst>
                  <a:ext uri="{FF2B5EF4-FFF2-40B4-BE49-F238E27FC236}">
                    <a16:creationId xmlns:a16="http://schemas.microsoft.com/office/drawing/2014/main" id="{09ADA941-40AB-3162-23AD-E81DF44214E4}"/>
                  </a:ext>
                </a:extLst>
              </p:cNvPr>
              <p:cNvPicPr/>
              <p:nvPr/>
            </p:nvPicPr>
            <p:blipFill>
              <a:blip r:embed="rId7"/>
              <a:stretch>
                <a:fillRect/>
              </a:stretch>
            </p:blipFill>
            <p:spPr>
              <a:xfrm>
                <a:off x="4493685" y="5507263"/>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8" name="Ink 487">
                <a:extLst>
                  <a:ext uri="{FF2B5EF4-FFF2-40B4-BE49-F238E27FC236}">
                    <a16:creationId xmlns:a16="http://schemas.microsoft.com/office/drawing/2014/main" id="{CD5E20BF-9C0E-0BB6-ECAA-4700BEDF7F02}"/>
                  </a:ext>
                </a:extLst>
              </p14:cNvPr>
              <p14:cNvContentPartPr/>
              <p14:nvPr/>
            </p14:nvContentPartPr>
            <p14:xfrm>
              <a:off x="4544034" y="6144828"/>
              <a:ext cx="853200" cy="143280"/>
            </p14:xfrm>
          </p:contentPart>
        </mc:Choice>
        <mc:Fallback xmlns="">
          <p:pic>
            <p:nvPicPr>
              <p:cNvPr id="488" name="Ink 487">
                <a:extLst>
                  <a:ext uri="{FF2B5EF4-FFF2-40B4-BE49-F238E27FC236}">
                    <a16:creationId xmlns:a16="http://schemas.microsoft.com/office/drawing/2014/main" id="{CD5E20BF-9C0E-0BB6-ECAA-4700BEDF7F02}"/>
                  </a:ext>
                </a:extLst>
              </p:cNvPr>
              <p:cNvPicPr/>
              <p:nvPr/>
            </p:nvPicPr>
            <p:blipFill>
              <a:blip r:embed="rId9"/>
              <a:stretch>
                <a:fillRect/>
              </a:stretch>
            </p:blipFill>
            <p:spPr>
              <a:xfrm>
                <a:off x="4535034" y="6135828"/>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9" name="Ink 488">
                <a:extLst>
                  <a:ext uri="{FF2B5EF4-FFF2-40B4-BE49-F238E27FC236}">
                    <a16:creationId xmlns:a16="http://schemas.microsoft.com/office/drawing/2014/main" id="{A9E7D509-0A4C-A4B5-C176-75686A7EDC20}"/>
                  </a:ext>
                </a:extLst>
              </p14:cNvPr>
              <p14:cNvContentPartPr/>
              <p14:nvPr/>
            </p14:nvContentPartPr>
            <p14:xfrm>
              <a:off x="5375274" y="5423028"/>
              <a:ext cx="42480" cy="797760"/>
            </p14:xfrm>
          </p:contentPart>
        </mc:Choice>
        <mc:Fallback xmlns="">
          <p:pic>
            <p:nvPicPr>
              <p:cNvPr id="489" name="Ink 488">
                <a:extLst>
                  <a:ext uri="{FF2B5EF4-FFF2-40B4-BE49-F238E27FC236}">
                    <a16:creationId xmlns:a16="http://schemas.microsoft.com/office/drawing/2014/main" id="{A9E7D509-0A4C-A4B5-C176-75686A7EDC20}"/>
                  </a:ext>
                </a:extLst>
              </p:cNvPr>
              <p:cNvPicPr/>
              <p:nvPr/>
            </p:nvPicPr>
            <p:blipFill>
              <a:blip r:embed="rId11"/>
              <a:stretch>
                <a:fillRect/>
              </a:stretch>
            </p:blipFill>
            <p:spPr>
              <a:xfrm>
                <a:off x="5366274" y="5414028"/>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4" name="Ink 503">
                <a:extLst>
                  <a:ext uri="{FF2B5EF4-FFF2-40B4-BE49-F238E27FC236}">
                    <a16:creationId xmlns:a16="http://schemas.microsoft.com/office/drawing/2014/main" id="{DB0355B9-F7F9-57A3-C109-567F410E7982}"/>
                  </a:ext>
                </a:extLst>
              </p14:cNvPr>
              <p14:cNvContentPartPr/>
              <p14:nvPr/>
            </p14:nvContentPartPr>
            <p14:xfrm>
              <a:off x="5273394" y="5855748"/>
              <a:ext cx="245160" cy="35640"/>
            </p14:xfrm>
          </p:contentPart>
        </mc:Choice>
        <mc:Fallback xmlns="">
          <p:pic>
            <p:nvPicPr>
              <p:cNvPr id="504" name="Ink 503">
                <a:extLst>
                  <a:ext uri="{FF2B5EF4-FFF2-40B4-BE49-F238E27FC236}">
                    <a16:creationId xmlns:a16="http://schemas.microsoft.com/office/drawing/2014/main" id="{DB0355B9-F7F9-57A3-C109-567F410E7982}"/>
                  </a:ext>
                </a:extLst>
              </p:cNvPr>
              <p:cNvPicPr/>
              <p:nvPr/>
            </p:nvPicPr>
            <p:blipFill>
              <a:blip r:embed="rId41"/>
              <a:stretch>
                <a:fillRect/>
              </a:stretch>
            </p:blipFill>
            <p:spPr>
              <a:xfrm>
                <a:off x="5264394" y="5846748"/>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5" name="Ink 504">
                <a:extLst>
                  <a:ext uri="{FF2B5EF4-FFF2-40B4-BE49-F238E27FC236}">
                    <a16:creationId xmlns:a16="http://schemas.microsoft.com/office/drawing/2014/main" id="{32D7DFE2-A6F0-9F77-C66F-BE28B515992A}"/>
                  </a:ext>
                </a:extLst>
              </p14:cNvPr>
              <p14:cNvContentPartPr/>
              <p14:nvPr/>
            </p14:nvContentPartPr>
            <p14:xfrm>
              <a:off x="4551594" y="5542548"/>
              <a:ext cx="787320" cy="658080"/>
            </p14:xfrm>
          </p:contentPart>
        </mc:Choice>
        <mc:Fallback xmlns="">
          <p:pic>
            <p:nvPicPr>
              <p:cNvPr id="505" name="Ink 504">
                <a:extLst>
                  <a:ext uri="{FF2B5EF4-FFF2-40B4-BE49-F238E27FC236}">
                    <a16:creationId xmlns:a16="http://schemas.microsoft.com/office/drawing/2014/main" id="{32D7DFE2-A6F0-9F77-C66F-BE28B515992A}"/>
                  </a:ext>
                </a:extLst>
              </p:cNvPr>
              <p:cNvPicPr/>
              <p:nvPr/>
            </p:nvPicPr>
            <p:blipFill>
              <a:blip r:embed="rId43"/>
              <a:stretch>
                <a:fillRect/>
              </a:stretch>
            </p:blipFill>
            <p:spPr>
              <a:xfrm>
                <a:off x="4542594" y="5533553"/>
                <a:ext cx="804960" cy="675710"/>
              </a:xfrm>
              <a:prstGeom prst="rect">
                <a:avLst/>
              </a:prstGeom>
            </p:spPr>
          </p:pic>
        </mc:Fallback>
      </mc:AlternateContent>
      <p:grpSp>
        <p:nvGrpSpPr>
          <p:cNvPr id="128" name="Group 127">
            <a:extLst>
              <a:ext uri="{FF2B5EF4-FFF2-40B4-BE49-F238E27FC236}">
                <a16:creationId xmlns:a16="http://schemas.microsoft.com/office/drawing/2014/main" id="{3F13AB8A-3BCB-CD10-4886-07A01D22CEB1}"/>
              </a:ext>
            </a:extLst>
          </p:cNvPr>
          <p:cNvGrpSpPr/>
          <p:nvPr/>
        </p:nvGrpSpPr>
        <p:grpSpPr>
          <a:xfrm>
            <a:off x="4315953" y="1319060"/>
            <a:ext cx="1415880" cy="242640"/>
            <a:chOff x="4315953" y="1319060"/>
            <a:chExt cx="1415880" cy="242640"/>
          </a:xfrm>
        </p:grpSpPr>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99805373-C5FF-9237-371D-5CA69E96E334}"/>
                    </a:ext>
                  </a:extLst>
                </p14:cNvPr>
                <p14:cNvContentPartPr/>
                <p14:nvPr/>
              </p14:nvContentPartPr>
              <p14:xfrm>
                <a:off x="4315953" y="1319060"/>
                <a:ext cx="128880" cy="239040"/>
              </p14:xfrm>
            </p:contentPart>
          </mc:Choice>
          <mc:Fallback xmlns="">
            <p:pic>
              <p:nvPicPr>
                <p:cNvPr id="43" name="Ink 42">
                  <a:extLst>
                    <a:ext uri="{FF2B5EF4-FFF2-40B4-BE49-F238E27FC236}">
                      <a16:creationId xmlns:a16="http://schemas.microsoft.com/office/drawing/2014/main" id="{99805373-C5FF-9237-371D-5CA69E96E334}"/>
                    </a:ext>
                  </a:extLst>
                </p:cNvPr>
                <p:cNvPicPr/>
                <p:nvPr/>
              </p:nvPicPr>
              <p:blipFill>
                <a:blip r:embed="rId73"/>
                <a:stretch>
                  <a:fillRect/>
                </a:stretch>
              </p:blipFill>
              <p:spPr>
                <a:xfrm>
                  <a:off x="4306953" y="1310060"/>
                  <a:ext cx="146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5D452BB4-4B03-5EB2-A17B-4A92A48ACB1C}"/>
                    </a:ext>
                  </a:extLst>
                </p14:cNvPr>
                <p14:cNvContentPartPr/>
                <p14:nvPr/>
              </p14:nvContentPartPr>
              <p14:xfrm>
                <a:off x="4452033" y="1383860"/>
                <a:ext cx="101520" cy="177840"/>
              </p14:xfrm>
            </p:contentPart>
          </mc:Choice>
          <mc:Fallback xmlns="">
            <p:pic>
              <p:nvPicPr>
                <p:cNvPr id="44" name="Ink 43">
                  <a:extLst>
                    <a:ext uri="{FF2B5EF4-FFF2-40B4-BE49-F238E27FC236}">
                      <a16:creationId xmlns:a16="http://schemas.microsoft.com/office/drawing/2014/main" id="{5D452BB4-4B03-5EB2-A17B-4A92A48ACB1C}"/>
                    </a:ext>
                  </a:extLst>
                </p:cNvPr>
                <p:cNvPicPr/>
                <p:nvPr/>
              </p:nvPicPr>
              <p:blipFill>
                <a:blip r:embed="rId75"/>
                <a:stretch>
                  <a:fillRect/>
                </a:stretch>
              </p:blipFill>
              <p:spPr>
                <a:xfrm>
                  <a:off x="4443065" y="1374860"/>
                  <a:ext cx="119098"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69015F37-491C-95DF-7294-33780950EBFD}"/>
                    </a:ext>
                  </a:extLst>
                </p14:cNvPr>
                <p14:cNvContentPartPr/>
                <p14:nvPr/>
              </p14:nvContentPartPr>
              <p14:xfrm>
                <a:off x="4435113" y="1469180"/>
                <a:ext cx="115560" cy="12960"/>
              </p14:xfrm>
            </p:contentPart>
          </mc:Choice>
          <mc:Fallback xmlns="">
            <p:pic>
              <p:nvPicPr>
                <p:cNvPr id="45" name="Ink 44">
                  <a:extLst>
                    <a:ext uri="{FF2B5EF4-FFF2-40B4-BE49-F238E27FC236}">
                      <a16:creationId xmlns:a16="http://schemas.microsoft.com/office/drawing/2014/main" id="{69015F37-491C-95DF-7294-33780950EBFD}"/>
                    </a:ext>
                  </a:extLst>
                </p:cNvPr>
                <p:cNvPicPr/>
                <p:nvPr/>
              </p:nvPicPr>
              <p:blipFill>
                <a:blip r:embed="rId77"/>
                <a:stretch>
                  <a:fillRect/>
                </a:stretch>
              </p:blipFill>
              <p:spPr>
                <a:xfrm>
                  <a:off x="4426113" y="1460180"/>
                  <a:ext cx="13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832787AE-6363-EB57-830A-049241174F82}"/>
                    </a:ext>
                  </a:extLst>
                </p14:cNvPr>
                <p14:cNvContentPartPr/>
                <p14:nvPr/>
              </p14:nvContentPartPr>
              <p14:xfrm>
                <a:off x="4591713" y="1389620"/>
                <a:ext cx="88920" cy="146880"/>
              </p14:xfrm>
            </p:contentPart>
          </mc:Choice>
          <mc:Fallback xmlns="">
            <p:pic>
              <p:nvPicPr>
                <p:cNvPr id="46" name="Ink 45">
                  <a:extLst>
                    <a:ext uri="{FF2B5EF4-FFF2-40B4-BE49-F238E27FC236}">
                      <a16:creationId xmlns:a16="http://schemas.microsoft.com/office/drawing/2014/main" id="{832787AE-6363-EB57-830A-049241174F82}"/>
                    </a:ext>
                  </a:extLst>
                </p:cNvPr>
                <p:cNvPicPr/>
                <p:nvPr/>
              </p:nvPicPr>
              <p:blipFill>
                <a:blip r:embed="rId79"/>
                <a:stretch>
                  <a:fillRect/>
                </a:stretch>
              </p:blipFill>
              <p:spPr>
                <a:xfrm>
                  <a:off x="4582713" y="1380620"/>
                  <a:ext cx="106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60AF5AD1-6500-7936-0196-9F68932E76BD}"/>
                    </a:ext>
                  </a:extLst>
                </p14:cNvPr>
                <p14:cNvContentPartPr/>
                <p14:nvPr/>
              </p14:nvContentPartPr>
              <p14:xfrm>
                <a:off x="4683873" y="1408340"/>
                <a:ext cx="110160" cy="127800"/>
              </p14:xfrm>
            </p:contentPart>
          </mc:Choice>
          <mc:Fallback xmlns="">
            <p:pic>
              <p:nvPicPr>
                <p:cNvPr id="47" name="Ink 46">
                  <a:extLst>
                    <a:ext uri="{FF2B5EF4-FFF2-40B4-BE49-F238E27FC236}">
                      <a16:creationId xmlns:a16="http://schemas.microsoft.com/office/drawing/2014/main" id="{60AF5AD1-6500-7936-0196-9F68932E76BD}"/>
                    </a:ext>
                  </a:extLst>
                </p:cNvPr>
                <p:cNvPicPr/>
                <p:nvPr/>
              </p:nvPicPr>
              <p:blipFill>
                <a:blip r:embed="rId81"/>
                <a:stretch>
                  <a:fillRect/>
                </a:stretch>
              </p:blipFill>
              <p:spPr>
                <a:xfrm>
                  <a:off x="4674902" y="1399340"/>
                  <a:ext cx="127743"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138E7FDE-E616-E2F4-2C8B-75A261B34146}"/>
                    </a:ext>
                  </a:extLst>
                </p14:cNvPr>
                <p14:cNvContentPartPr/>
                <p14:nvPr/>
              </p14:nvContentPartPr>
              <p14:xfrm>
                <a:off x="4672353" y="1384580"/>
                <a:ext cx="120600" cy="87480"/>
              </p14:xfrm>
            </p:contentPart>
          </mc:Choice>
          <mc:Fallback xmlns="">
            <p:pic>
              <p:nvPicPr>
                <p:cNvPr id="48" name="Ink 47">
                  <a:extLst>
                    <a:ext uri="{FF2B5EF4-FFF2-40B4-BE49-F238E27FC236}">
                      <a16:creationId xmlns:a16="http://schemas.microsoft.com/office/drawing/2014/main" id="{138E7FDE-E616-E2F4-2C8B-75A261B34146}"/>
                    </a:ext>
                  </a:extLst>
                </p:cNvPr>
                <p:cNvPicPr/>
                <p:nvPr/>
              </p:nvPicPr>
              <p:blipFill>
                <a:blip r:embed="rId83"/>
                <a:stretch>
                  <a:fillRect/>
                </a:stretch>
              </p:blipFill>
              <p:spPr>
                <a:xfrm>
                  <a:off x="4663353" y="1375580"/>
                  <a:ext cx="138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F09EAC5A-F3C1-08EA-5CC8-93B708ED4091}"/>
                    </a:ext>
                  </a:extLst>
                </p14:cNvPr>
                <p14:cNvContentPartPr/>
                <p14:nvPr/>
              </p14:nvContentPartPr>
              <p14:xfrm>
                <a:off x="4782873" y="1403300"/>
                <a:ext cx="97560" cy="128880"/>
              </p14:xfrm>
            </p:contentPart>
          </mc:Choice>
          <mc:Fallback xmlns="">
            <p:pic>
              <p:nvPicPr>
                <p:cNvPr id="49" name="Ink 48">
                  <a:extLst>
                    <a:ext uri="{FF2B5EF4-FFF2-40B4-BE49-F238E27FC236}">
                      <a16:creationId xmlns:a16="http://schemas.microsoft.com/office/drawing/2014/main" id="{F09EAC5A-F3C1-08EA-5CC8-93B708ED4091}"/>
                    </a:ext>
                  </a:extLst>
                </p:cNvPr>
                <p:cNvPicPr/>
                <p:nvPr/>
              </p:nvPicPr>
              <p:blipFill>
                <a:blip r:embed="rId85"/>
                <a:stretch>
                  <a:fillRect/>
                </a:stretch>
              </p:blipFill>
              <p:spPr>
                <a:xfrm>
                  <a:off x="4773873" y="1394300"/>
                  <a:ext cx="115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4A238F2-5B6A-7F3A-B5E2-35D2581B2271}"/>
                    </a:ext>
                  </a:extLst>
                </p14:cNvPr>
                <p14:cNvContentPartPr/>
                <p14:nvPr/>
              </p14:nvContentPartPr>
              <p14:xfrm>
                <a:off x="4999233" y="1347860"/>
                <a:ext cx="147240" cy="161280"/>
              </p14:xfrm>
            </p:contentPart>
          </mc:Choice>
          <mc:Fallback xmlns="">
            <p:pic>
              <p:nvPicPr>
                <p:cNvPr id="51" name="Ink 50">
                  <a:extLst>
                    <a:ext uri="{FF2B5EF4-FFF2-40B4-BE49-F238E27FC236}">
                      <a16:creationId xmlns:a16="http://schemas.microsoft.com/office/drawing/2014/main" id="{64A238F2-5B6A-7F3A-B5E2-35D2581B2271}"/>
                    </a:ext>
                  </a:extLst>
                </p:cNvPr>
                <p:cNvPicPr/>
                <p:nvPr/>
              </p:nvPicPr>
              <p:blipFill>
                <a:blip r:embed="rId87"/>
                <a:stretch>
                  <a:fillRect/>
                </a:stretch>
              </p:blipFill>
              <p:spPr>
                <a:xfrm>
                  <a:off x="4990233" y="1338860"/>
                  <a:ext cx="16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F8AA82EC-A612-8589-E2C4-BC6D4B2E3AC3}"/>
                    </a:ext>
                  </a:extLst>
                </p14:cNvPr>
                <p14:cNvContentPartPr/>
                <p14:nvPr/>
              </p14:nvContentPartPr>
              <p14:xfrm>
                <a:off x="5179953" y="1413740"/>
                <a:ext cx="28800" cy="104400"/>
              </p14:xfrm>
            </p:contentPart>
          </mc:Choice>
          <mc:Fallback xmlns="">
            <p:pic>
              <p:nvPicPr>
                <p:cNvPr id="52" name="Ink 51">
                  <a:extLst>
                    <a:ext uri="{FF2B5EF4-FFF2-40B4-BE49-F238E27FC236}">
                      <a16:creationId xmlns:a16="http://schemas.microsoft.com/office/drawing/2014/main" id="{F8AA82EC-A612-8589-E2C4-BC6D4B2E3AC3}"/>
                    </a:ext>
                  </a:extLst>
                </p:cNvPr>
                <p:cNvPicPr/>
                <p:nvPr/>
              </p:nvPicPr>
              <p:blipFill>
                <a:blip r:embed="rId89"/>
                <a:stretch>
                  <a:fillRect/>
                </a:stretch>
              </p:blipFill>
              <p:spPr>
                <a:xfrm>
                  <a:off x="5170953" y="1404771"/>
                  <a:ext cx="46440" cy="12197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FF634DBB-27BF-83CB-D30C-F163F070C5A6}"/>
                    </a:ext>
                  </a:extLst>
                </p14:cNvPr>
                <p14:cNvContentPartPr/>
                <p14:nvPr/>
              </p14:nvContentPartPr>
              <p14:xfrm>
                <a:off x="5154753" y="1389980"/>
                <a:ext cx="155880" cy="140400"/>
              </p14:xfrm>
            </p:contentPart>
          </mc:Choice>
          <mc:Fallback xmlns="">
            <p:pic>
              <p:nvPicPr>
                <p:cNvPr id="53" name="Ink 52">
                  <a:extLst>
                    <a:ext uri="{FF2B5EF4-FFF2-40B4-BE49-F238E27FC236}">
                      <a16:creationId xmlns:a16="http://schemas.microsoft.com/office/drawing/2014/main" id="{FF634DBB-27BF-83CB-D30C-F163F070C5A6}"/>
                    </a:ext>
                  </a:extLst>
                </p:cNvPr>
                <p:cNvPicPr/>
                <p:nvPr/>
              </p:nvPicPr>
              <p:blipFill>
                <a:blip r:embed="rId91"/>
                <a:stretch>
                  <a:fillRect/>
                </a:stretch>
              </p:blipFill>
              <p:spPr>
                <a:xfrm>
                  <a:off x="5145753" y="1380980"/>
                  <a:ext cx="173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99ECCDF8-260C-7C06-98CF-C4846137D318}"/>
                    </a:ext>
                  </a:extLst>
                </p14:cNvPr>
                <p14:cNvContentPartPr/>
                <p14:nvPr/>
              </p14:nvContentPartPr>
              <p14:xfrm>
                <a:off x="5337633" y="1393220"/>
                <a:ext cx="12600" cy="127800"/>
              </p14:xfrm>
            </p:contentPart>
          </mc:Choice>
          <mc:Fallback xmlns="">
            <p:pic>
              <p:nvPicPr>
                <p:cNvPr id="54" name="Ink 53">
                  <a:extLst>
                    <a:ext uri="{FF2B5EF4-FFF2-40B4-BE49-F238E27FC236}">
                      <a16:creationId xmlns:a16="http://schemas.microsoft.com/office/drawing/2014/main" id="{99ECCDF8-260C-7C06-98CF-C4846137D318}"/>
                    </a:ext>
                  </a:extLst>
                </p:cNvPr>
                <p:cNvPicPr/>
                <p:nvPr/>
              </p:nvPicPr>
              <p:blipFill>
                <a:blip r:embed="rId93"/>
                <a:stretch>
                  <a:fillRect/>
                </a:stretch>
              </p:blipFill>
              <p:spPr>
                <a:xfrm>
                  <a:off x="5328633" y="1384195"/>
                  <a:ext cx="30240" cy="14549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7064EB75-467A-170C-4240-721FC77EFC28}"/>
                    </a:ext>
                  </a:extLst>
                </p14:cNvPr>
                <p14:cNvContentPartPr/>
                <p14:nvPr/>
              </p14:nvContentPartPr>
              <p14:xfrm>
                <a:off x="5281113" y="1384580"/>
                <a:ext cx="138240" cy="148680"/>
              </p14:xfrm>
            </p:contentPart>
          </mc:Choice>
          <mc:Fallback xmlns="">
            <p:pic>
              <p:nvPicPr>
                <p:cNvPr id="55" name="Ink 54">
                  <a:extLst>
                    <a:ext uri="{FF2B5EF4-FFF2-40B4-BE49-F238E27FC236}">
                      <a16:creationId xmlns:a16="http://schemas.microsoft.com/office/drawing/2014/main" id="{7064EB75-467A-170C-4240-721FC77EFC28}"/>
                    </a:ext>
                  </a:extLst>
                </p:cNvPr>
                <p:cNvPicPr/>
                <p:nvPr/>
              </p:nvPicPr>
              <p:blipFill>
                <a:blip r:embed="rId95"/>
                <a:stretch>
                  <a:fillRect/>
                </a:stretch>
              </p:blipFill>
              <p:spPr>
                <a:xfrm>
                  <a:off x="5272136" y="1375580"/>
                  <a:ext cx="155834"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E79A9B0F-2967-0B5A-3A26-64D597CA273A}"/>
                    </a:ext>
                  </a:extLst>
                </p14:cNvPr>
                <p14:cNvContentPartPr/>
                <p14:nvPr/>
              </p14:nvContentPartPr>
              <p14:xfrm>
                <a:off x="5433753" y="1387100"/>
                <a:ext cx="129240" cy="154800"/>
              </p14:xfrm>
            </p:contentPart>
          </mc:Choice>
          <mc:Fallback xmlns="">
            <p:pic>
              <p:nvPicPr>
                <p:cNvPr id="56" name="Ink 55">
                  <a:extLst>
                    <a:ext uri="{FF2B5EF4-FFF2-40B4-BE49-F238E27FC236}">
                      <a16:creationId xmlns:a16="http://schemas.microsoft.com/office/drawing/2014/main" id="{E79A9B0F-2967-0B5A-3A26-64D597CA273A}"/>
                    </a:ext>
                  </a:extLst>
                </p:cNvPr>
                <p:cNvPicPr/>
                <p:nvPr/>
              </p:nvPicPr>
              <p:blipFill>
                <a:blip r:embed="rId97"/>
                <a:stretch>
                  <a:fillRect/>
                </a:stretch>
              </p:blipFill>
              <p:spPr>
                <a:xfrm>
                  <a:off x="5424753" y="1378100"/>
                  <a:ext cx="146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C429FE69-AEB0-4C8B-BE77-534054731B7B}"/>
                    </a:ext>
                  </a:extLst>
                </p14:cNvPr>
                <p14:cNvContentPartPr/>
                <p14:nvPr/>
              </p14:nvContentPartPr>
              <p14:xfrm>
                <a:off x="5417193" y="1389260"/>
                <a:ext cx="145080" cy="97200"/>
              </p14:xfrm>
            </p:contentPart>
          </mc:Choice>
          <mc:Fallback xmlns="">
            <p:pic>
              <p:nvPicPr>
                <p:cNvPr id="57" name="Ink 56">
                  <a:extLst>
                    <a:ext uri="{FF2B5EF4-FFF2-40B4-BE49-F238E27FC236}">
                      <a16:creationId xmlns:a16="http://schemas.microsoft.com/office/drawing/2014/main" id="{C429FE69-AEB0-4C8B-BE77-534054731B7B}"/>
                    </a:ext>
                  </a:extLst>
                </p:cNvPr>
                <p:cNvPicPr/>
                <p:nvPr/>
              </p:nvPicPr>
              <p:blipFill>
                <a:blip r:embed="rId99"/>
                <a:stretch>
                  <a:fillRect/>
                </a:stretch>
              </p:blipFill>
              <p:spPr>
                <a:xfrm>
                  <a:off x="5408193" y="1380260"/>
                  <a:ext cx="162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2E834F17-6ACE-1235-4E21-EE888371C081}"/>
                    </a:ext>
                  </a:extLst>
                </p14:cNvPr>
                <p14:cNvContentPartPr/>
                <p14:nvPr/>
              </p14:nvContentPartPr>
              <p14:xfrm>
                <a:off x="5599353" y="1411580"/>
                <a:ext cx="14400" cy="119880"/>
              </p14:xfrm>
            </p:contentPart>
          </mc:Choice>
          <mc:Fallback xmlns="">
            <p:pic>
              <p:nvPicPr>
                <p:cNvPr id="58" name="Ink 57">
                  <a:extLst>
                    <a:ext uri="{FF2B5EF4-FFF2-40B4-BE49-F238E27FC236}">
                      <a16:creationId xmlns:a16="http://schemas.microsoft.com/office/drawing/2014/main" id="{2E834F17-6ACE-1235-4E21-EE888371C081}"/>
                    </a:ext>
                  </a:extLst>
                </p:cNvPr>
                <p:cNvPicPr/>
                <p:nvPr/>
              </p:nvPicPr>
              <p:blipFill>
                <a:blip r:embed="rId101"/>
                <a:stretch>
                  <a:fillRect/>
                </a:stretch>
              </p:blipFill>
              <p:spPr>
                <a:xfrm>
                  <a:off x="5590353" y="1402580"/>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32A5EBB2-FDBA-7B2F-5D2C-E83758DD8541}"/>
                    </a:ext>
                  </a:extLst>
                </p14:cNvPr>
                <p14:cNvContentPartPr/>
                <p14:nvPr/>
              </p14:nvContentPartPr>
              <p14:xfrm>
                <a:off x="5550393" y="1393580"/>
                <a:ext cx="181440" cy="132480"/>
              </p14:xfrm>
            </p:contentPart>
          </mc:Choice>
          <mc:Fallback xmlns="">
            <p:pic>
              <p:nvPicPr>
                <p:cNvPr id="59" name="Ink 58">
                  <a:extLst>
                    <a:ext uri="{FF2B5EF4-FFF2-40B4-BE49-F238E27FC236}">
                      <a16:creationId xmlns:a16="http://schemas.microsoft.com/office/drawing/2014/main" id="{32A5EBB2-FDBA-7B2F-5D2C-E83758DD8541}"/>
                    </a:ext>
                  </a:extLst>
                </p:cNvPr>
                <p:cNvPicPr/>
                <p:nvPr/>
              </p:nvPicPr>
              <p:blipFill>
                <a:blip r:embed="rId103"/>
                <a:stretch>
                  <a:fillRect/>
                </a:stretch>
              </p:blipFill>
              <p:spPr>
                <a:xfrm>
                  <a:off x="5541393" y="1384580"/>
                  <a:ext cx="199080" cy="150120"/>
                </a:xfrm>
                <a:prstGeom prst="rect">
                  <a:avLst/>
                </a:prstGeom>
              </p:spPr>
            </p:pic>
          </mc:Fallback>
        </mc:AlternateContent>
      </p:grpSp>
      <p:grpSp>
        <p:nvGrpSpPr>
          <p:cNvPr id="205" name="Group 204">
            <a:extLst>
              <a:ext uri="{FF2B5EF4-FFF2-40B4-BE49-F238E27FC236}">
                <a16:creationId xmlns:a16="http://schemas.microsoft.com/office/drawing/2014/main" id="{C9774641-FC6A-1428-0A0C-9CCAFEC14ECD}"/>
              </a:ext>
            </a:extLst>
          </p:cNvPr>
          <p:cNvGrpSpPr/>
          <p:nvPr/>
        </p:nvGrpSpPr>
        <p:grpSpPr>
          <a:xfrm>
            <a:off x="1554835" y="4570342"/>
            <a:ext cx="791640" cy="205200"/>
            <a:chOff x="1554835" y="4570342"/>
            <a:chExt cx="791640" cy="205200"/>
          </a:xfrm>
        </p:grpSpPr>
        <mc:AlternateContent xmlns:mc="http://schemas.openxmlformats.org/markup-compatibility/2006" xmlns:p14="http://schemas.microsoft.com/office/powerpoint/2010/main">
          <mc:Choice Requires="p14">
            <p:contentPart p14:bwMode="auto" r:id="rId104">
              <p14:nvContentPartPr>
                <p14:cNvPr id="195" name="Ink 194">
                  <a:extLst>
                    <a:ext uri="{FF2B5EF4-FFF2-40B4-BE49-F238E27FC236}">
                      <a16:creationId xmlns:a16="http://schemas.microsoft.com/office/drawing/2014/main" id="{62517FA0-47B1-77B4-9F81-1D5E001FAD41}"/>
                    </a:ext>
                  </a:extLst>
                </p14:cNvPr>
                <p14:cNvContentPartPr/>
                <p14:nvPr/>
              </p14:nvContentPartPr>
              <p14:xfrm>
                <a:off x="1616035" y="4619302"/>
                <a:ext cx="7560" cy="150840"/>
              </p14:xfrm>
            </p:contentPart>
          </mc:Choice>
          <mc:Fallback xmlns="">
            <p:pic>
              <p:nvPicPr>
                <p:cNvPr id="195" name="Ink 194">
                  <a:extLst>
                    <a:ext uri="{FF2B5EF4-FFF2-40B4-BE49-F238E27FC236}">
                      <a16:creationId xmlns:a16="http://schemas.microsoft.com/office/drawing/2014/main" id="{62517FA0-47B1-77B4-9F81-1D5E001FAD41}"/>
                    </a:ext>
                  </a:extLst>
                </p:cNvPr>
                <p:cNvPicPr/>
                <p:nvPr/>
              </p:nvPicPr>
              <p:blipFill>
                <a:blip r:embed="rId105"/>
                <a:stretch>
                  <a:fillRect/>
                </a:stretch>
              </p:blipFill>
              <p:spPr>
                <a:xfrm>
                  <a:off x="1607035" y="4610302"/>
                  <a:ext cx="25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6" name="Ink 195">
                  <a:extLst>
                    <a:ext uri="{FF2B5EF4-FFF2-40B4-BE49-F238E27FC236}">
                      <a16:creationId xmlns:a16="http://schemas.microsoft.com/office/drawing/2014/main" id="{33CD90DF-430A-D6F7-3048-B697A9D9413D}"/>
                    </a:ext>
                  </a:extLst>
                </p14:cNvPr>
                <p14:cNvContentPartPr/>
                <p14:nvPr/>
              </p14:nvContentPartPr>
              <p14:xfrm>
                <a:off x="1554835" y="4570342"/>
                <a:ext cx="138240" cy="106920"/>
              </p14:xfrm>
            </p:contentPart>
          </mc:Choice>
          <mc:Fallback xmlns="">
            <p:pic>
              <p:nvPicPr>
                <p:cNvPr id="196" name="Ink 195">
                  <a:extLst>
                    <a:ext uri="{FF2B5EF4-FFF2-40B4-BE49-F238E27FC236}">
                      <a16:creationId xmlns:a16="http://schemas.microsoft.com/office/drawing/2014/main" id="{33CD90DF-430A-D6F7-3048-B697A9D9413D}"/>
                    </a:ext>
                  </a:extLst>
                </p:cNvPr>
                <p:cNvPicPr/>
                <p:nvPr/>
              </p:nvPicPr>
              <p:blipFill>
                <a:blip r:embed="rId107"/>
                <a:stretch>
                  <a:fillRect/>
                </a:stretch>
              </p:blipFill>
              <p:spPr>
                <a:xfrm>
                  <a:off x="1545812" y="4561342"/>
                  <a:ext cx="1559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7" name="Ink 196">
                  <a:extLst>
                    <a:ext uri="{FF2B5EF4-FFF2-40B4-BE49-F238E27FC236}">
                      <a16:creationId xmlns:a16="http://schemas.microsoft.com/office/drawing/2014/main" id="{1B5ED755-3DB2-BEE7-B27B-E9FF730A84D3}"/>
                    </a:ext>
                  </a:extLst>
                </p14:cNvPr>
                <p14:cNvContentPartPr/>
                <p14:nvPr/>
              </p14:nvContentPartPr>
              <p14:xfrm>
                <a:off x="1714315" y="4657102"/>
                <a:ext cx="8280" cy="111600"/>
              </p14:xfrm>
            </p:contentPart>
          </mc:Choice>
          <mc:Fallback xmlns="">
            <p:pic>
              <p:nvPicPr>
                <p:cNvPr id="197" name="Ink 196">
                  <a:extLst>
                    <a:ext uri="{FF2B5EF4-FFF2-40B4-BE49-F238E27FC236}">
                      <a16:creationId xmlns:a16="http://schemas.microsoft.com/office/drawing/2014/main" id="{1B5ED755-3DB2-BEE7-B27B-E9FF730A84D3}"/>
                    </a:ext>
                  </a:extLst>
                </p:cNvPr>
                <p:cNvPicPr/>
                <p:nvPr/>
              </p:nvPicPr>
              <p:blipFill>
                <a:blip r:embed="rId109"/>
                <a:stretch>
                  <a:fillRect/>
                </a:stretch>
              </p:blipFill>
              <p:spPr>
                <a:xfrm>
                  <a:off x="1705315" y="4648102"/>
                  <a:ext cx="2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8" name="Ink 197">
                  <a:extLst>
                    <a:ext uri="{FF2B5EF4-FFF2-40B4-BE49-F238E27FC236}">
                      <a16:creationId xmlns:a16="http://schemas.microsoft.com/office/drawing/2014/main" id="{87EDDFD2-003C-CE00-86E3-114402046B55}"/>
                    </a:ext>
                  </a:extLst>
                </p14:cNvPr>
                <p14:cNvContentPartPr/>
                <p14:nvPr/>
              </p14:nvContentPartPr>
              <p14:xfrm>
                <a:off x="1692715" y="4625782"/>
                <a:ext cx="120240" cy="149760"/>
              </p14:xfrm>
            </p:contentPart>
          </mc:Choice>
          <mc:Fallback xmlns="">
            <p:pic>
              <p:nvPicPr>
                <p:cNvPr id="198" name="Ink 197">
                  <a:extLst>
                    <a:ext uri="{FF2B5EF4-FFF2-40B4-BE49-F238E27FC236}">
                      <a16:creationId xmlns:a16="http://schemas.microsoft.com/office/drawing/2014/main" id="{87EDDFD2-003C-CE00-86E3-114402046B55}"/>
                    </a:ext>
                  </a:extLst>
                </p:cNvPr>
                <p:cNvPicPr/>
                <p:nvPr/>
              </p:nvPicPr>
              <p:blipFill>
                <a:blip r:embed="rId111"/>
                <a:stretch>
                  <a:fillRect/>
                </a:stretch>
              </p:blipFill>
              <p:spPr>
                <a:xfrm>
                  <a:off x="1683715" y="4616782"/>
                  <a:ext cx="137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9" name="Ink 198">
                  <a:extLst>
                    <a:ext uri="{FF2B5EF4-FFF2-40B4-BE49-F238E27FC236}">
                      <a16:creationId xmlns:a16="http://schemas.microsoft.com/office/drawing/2014/main" id="{4F3493DC-9D87-B114-F9D5-8AC44381E0CD}"/>
                    </a:ext>
                  </a:extLst>
                </p14:cNvPr>
                <p14:cNvContentPartPr/>
                <p14:nvPr/>
              </p14:nvContentPartPr>
              <p14:xfrm>
                <a:off x="1818715" y="4655662"/>
                <a:ext cx="75960" cy="113760"/>
              </p14:xfrm>
            </p:contentPart>
          </mc:Choice>
          <mc:Fallback xmlns="">
            <p:pic>
              <p:nvPicPr>
                <p:cNvPr id="199" name="Ink 198">
                  <a:extLst>
                    <a:ext uri="{FF2B5EF4-FFF2-40B4-BE49-F238E27FC236}">
                      <a16:creationId xmlns:a16="http://schemas.microsoft.com/office/drawing/2014/main" id="{4F3493DC-9D87-B114-F9D5-8AC44381E0CD}"/>
                    </a:ext>
                  </a:extLst>
                </p:cNvPr>
                <p:cNvPicPr/>
                <p:nvPr/>
              </p:nvPicPr>
              <p:blipFill>
                <a:blip r:embed="rId113"/>
                <a:stretch>
                  <a:fillRect/>
                </a:stretch>
              </p:blipFill>
              <p:spPr>
                <a:xfrm>
                  <a:off x="1809715" y="4646662"/>
                  <a:ext cx="9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0" name="Ink 199">
                  <a:extLst>
                    <a:ext uri="{FF2B5EF4-FFF2-40B4-BE49-F238E27FC236}">
                      <a16:creationId xmlns:a16="http://schemas.microsoft.com/office/drawing/2014/main" id="{F609DB34-D346-D307-3BA4-B4B96CC1ACCA}"/>
                    </a:ext>
                  </a:extLst>
                </p14:cNvPr>
                <p14:cNvContentPartPr/>
                <p14:nvPr/>
              </p14:nvContentPartPr>
              <p14:xfrm>
                <a:off x="1928155" y="4650622"/>
                <a:ext cx="14760" cy="104040"/>
              </p14:xfrm>
            </p:contentPart>
          </mc:Choice>
          <mc:Fallback xmlns="">
            <p:pic>
              <p:nvPicPr>
                <p:cNvPr id="200" name="Ink 199">
                  <a:extLst>
                    <a:ext uri="{FF2B5EF4-FFF2-40B4-BE49-F238E27FC236}">
                      <a16:creationId xmlns:a16="http://schemas.microsoft.com/office/drawing/2014/main" id="{F609DB34-D346-D307-3BA4-B4B96CC1ACCA}"/>
                    </a:ext>
                  </a:extLst>
                </p:cNvPr>
                <p:cNvPicPr/>
                <p:nvPr/>
              </p:nvPicPr>
              <p:blipFill>
                <a:blip r:embed="rId115"/>
                <a:stretch>
                  <a:fillRect/>
                </a:stretch>
              </p:blipFill>
              <p:spPr>
                <a:xfrm>
                  <a:off x="1919155" y="4641591"/>
                  <a:ext cx="32400" cy="12174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1" name="Ink 200">
                  <a:extLst>
                    <a:ext uri="{FF2B5EF4-FFF2-40B4-BE49-F238E27FC236}">
                      <a16:creationId xmlns:a16="http://schemas.microsoft.com/office/drawing/2014/main" id="{82CA21AA-311E-DD68-E2B4-3FE1A5E94928}"/>
                    </a:ext>
                  </a:extLst>
                </p14:cNvPr>
                <p14:cNvContentPartPr/>
                <p14:nvPr/>
              </p14:nvContentPartPr>
              <p14:xfrm>
                <a:off x="1880995" y="4629742"/>
                <a:ext cx="132480" cy="127800"/>
              </p14:xfrm>
            </p:contentPart>
          </mc:Choice>
          <mc:Fallback xmlns="">
            <p:pic>
              <p:nvPicPr>
                <p:cNvPr id="201" name="Ink 200">
                  <a:extLst>
                    <a:ext uri="{FF2B5EF4-FFF2-40B4-BE49-F238E27FC236}">
                      <a16:creationId xmlns:a16="http://schemas.microsoft.com/office/drawing/2014/main" id="{82CA21AA-311E-DD68-E2B4-3FE1A5E94928}"/>
                    </a:ext>
                  </a:extLst>
                </p:cNvPr>
                <p:cNvPicPr/>
                <p:nvPr/>
              </p:nvPicPr>
              <p:blipFill>
                <a:blip r:embed="rId117"/>
                <a:stretch>
                  <a:fillRect/>
                </a:stretch>
              </p:blipFill>
              <p:spPr>
                <a:xfrm>
                  <a:off x="1871995" y="4620742"/>
                  <a:ext cx="1501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2" name="Ink 201">
                  <a:extLst>
                    <a:ext uri="{FF2B5EF4-FFF2-40B4-BE49-F238E27FC236}">
                      <a16:creationId xmlns:a16="http://schemas.microsoft.com/office/drawing/2014/main" id="{ECE2740E-575A-8FFA-03E9-5C642000D916}"/>
                    </a:ext>
                  </a:extLst>
                </p14:cNvPr>
                <p14:cNvContentPartPr/>
                <p14:nvPr/>
              </p14:nvContentPartPr>
              <p14:xfrm>
                <a:off x="2036875" y="4615342"/>
                <a:ext cx="83160" cy="142920"/>
              </p14:xfrm>
            </p:contentPart>
          </mc:Choice>
          <mc:Fallback xmlns="">
            <p:pic>
              <p:nvPicPr>
                <p:cNvPr id="202" name="Ink 201">
                  <a:extLst>
                    <a:ext uri="{FF2B5EF4-FFF2-40B4-BE49-F238E27FC236}">
                      <a16:creationId xmlns:a16="http://schemas.microsoft.com/office/drawing/2014/main" id="{ECE2740E-575A-8FFA-03E9-5C642000D916}"/>
                    </a:ext>
                  </a:extLst>
                </p:cNvPr>
                <p:cNvPicPr/>
                <p:nvPr/>
              </p:nvPicPr>
              <p:blipFill>
                <a:blip r:embed="rId119"/>
                <a:stretch>
                  <a:fillRect/>
                </a:stretch>
              </p:blipFill>
              <p:spPr>
                <a:xfrm>
                  <a:off x="2027875" y="4606365"/>
                  <a:ext cx="100800" cy="16051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3" name="Ink 202">
                  <a:extLst>
                    <a:ext uri="{FF2B5EF4-FFF2-40B4-BE49-F238E27FC236}">
                      <a16:creationId xmlns:a16="http://schemas.microsoft.com/office/drawing/2014/main" id="{23EF9F03-C12F-53EE-89CE-9D1E33C6E2D6}"/>
                    </a:ext>
                  </a:extLst>
                </p14:cNvPr>
                <p14:cNvContentPartPr/>
                <p14:nvPr/>
              </p14:nvContentPartPr>
              <p14:xfrm>
                <a:off x="2161075" y="4632622"/>
                <a:ext cx="95040" cy="126360"/>
              </p14:xfrm>
            </p:contentPart>
          </mc:Choice>
          <mc:Fallback xmlns="">
            <p:pic>
              <p:nvPicPr>
                <p:cNvPr id="203" name="Ink 202">
                  <a:extLst>
                    <a:ext uri="{FF2B5EF4-FFF2-40B4-BE49-F238E27FC236}">
                      <a16:creationId xmlns:a16="http://schemas.microsoft.com/office/drawing/2014/main" id="{23EF9F03-C12F-53EE-89CE-9D1E33C6E2D6}"/>
                    </a:ext>
                  </a:extLst>
                </p:cNvPr>
                <p:cNvPicPr/>
                <p:nvPr/>
              </p:nvPicPr>
              <p:blipFill>
                <a:blip r:embed="rId121"/>
                <a:stretch>
                  <a:fillRect/>
                </a:stretch>
              </p:blipFill>
              <p:spPr>
                <a:xfrm>
                  <a:off x="2152109" y="4623622"/>
                  <a:ext cx="1126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4" name="Ink 203">
                  <a:extLst>
                    <a:ext uri="{FF2B5EF4-FFF2-40B4-BE49-F238E27FC236}">
                      <a16:creationId xmlns:a16="http://schemas.microsoft.com/office/drawing/2014/main" id="{365EC7A4-1992-E82F-3101-D2479201363C}"/>
                    </a:ext>
                  </a:extLst>
                </p14:cNvPr>
                <p14:cNvContentPartPr/>
                <p14:nvPr/>
              </p14:nvContentPartPr>
              <p14:xfrm>
                <a:off x="2232715" y="4622182"/>
                <a:ext cx="113760" cy="128880"/>
              </p14:xfrm>
            </p:contentPart>
          </mc:Choice>
          <mc:Fallback xmlns="">
            <p:pic>
              <p:nvPicPr>
                <p:cNvPr id="204" name="Ink 203">
                  <a:extLst>
                    <a:ext uri="{FF2B5EF4-FFF2-40B4-BE49-F238E27FC236}">
                      <a16:creationId xmlns:a16="http://schemas.microsoft.com/office/drawing/2014/main" id="{365EC7A4-1992-E82F-3101-D2479201363C}"/>
                    </a:ext>
                  </a:extLst>
                </p:cNvPr>
                <p:cNvPicPr/>
                <p:nvPr/>
              </p:nvPicPr>
              <p:blipFill>
                <a:blip r:embed="rId123"/>
                <a:stretch>
                  <a:fillRect/>
                </a:stretch>
              </p:blipFill>
              <p:spPr>
                <a:xfrm>
                  <a:off x="2223715" y="4613182"/>
                  <a:ext cx="131400" cy="146520"/>
                </a:xfrm>
                <a:prstGeom prst="rect">
                  <a:avLst/>
                </a:prstGeom>
              </p:spPr>
            </p:pic>
          </mc:Fallback>
        </mc:AlternateContent>
      </p:grpSp>
      <p:grpSp>
        <p:nvGrpSpPr>
          <p:cNvPr id="527" name="Group 526">
            <a:extLst>
              <a:ext uri="{FF2B5EF4-FFF2-40B4-BE49-F238E27FC236}">
                <a16:creationId xmlns:a16="http://schemas.microsoft.com/office/drawing/2014/main" id="{4402E0FE-33D7-BA8E-BC3F-CD25A4AB6677}"/>
              </a:ext>
            </a:extLst>
          </p:cNvPr>
          <p:cNvGrpSpPr/>
          <p:nvPr/>
        </p:nvGrpSpPr>
        <p:grpSpPr>
          <a:xfrm>
            <a:off x="5503049" y="4110073"/>
            <a:ext cx="1424880" cy="294120"/>
            <a:chOff x="5503049" y="4110073"/>
            <a:chExt cx="1424880" cy="294120"/>
          </a:xfrm>
        </p:grpSpPr>
        <mc:AlternateContent xmlns:mc="http://schemas.openxmlformats.org/markup-compatibility/2006" xmlns:p14="http://schemas.microsoft.com/office/powerpoint/2010/main">
          <mc:Choice Requires="p14">
            <p:contentPart p14:bwMode="auto" r:id="rId124">
              <p14:nvContentPartPr>
                <p14:cNvPr id="508" name="Ink 507">
                  <a:extLst>
                    <a:ext uri="{FF2B5EF4-FFF2-40B4-BE49-F238E27FC236}">
                      <a16:creationId xmlns:a16="http://schemas.microsoft.com/office/drawing/2014/main" id="{670B0910-EBF2-F378-A65C-8001EDBB5334}"/>
                    </a:ext>
                  </a:extLst>
                </p14:cNvPr>
                <p14:cNvContentPartPr/>
                <p14:nvPr/>
              </p14:nvContentPartPr>
              <p14:xfrm>
                <a:off x="5773409" y="4113313"/>
                <a:ext cx="127440" cy="151200"/>
              </p14:xfrm>
            </p:contentPart>
          </mc:Choice>
          <mc:Fallback xmlns="">
            <p:pic>
              <p:nvPicPr>
                <p:cNvPr id="508" name="Ink 507">
                  <a:extLst>
                    <a:ext uri="{FF2B5EF4-FFF2-40B4-BE49-F238E27FC236}">
                      <a16:creationId xmlns:a16="http://schemas.microsoft.com/office/drawing/2014/main" id="{670B0910-EBF2-F378-A65C-8001EDBB5334}"/>
                    </a:ext>
                  </a:extLst>
                </p:cNvPr>
                <p:cNvPicPr/>
                <p:nvPr/>
              </p:nvPicPr>
              <p:blipFill>
                <a:blip r:embed="rId141"/>
                <a:stretch>
                  <a:fillRect/>
                </a:stretch>
              </p:blipFill>
              <p:spPr>
                <a:xfrm>
                  <a:off x="5764434" y="4104292"/>
                  <a:ext cx="145030" cy="16888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09" name="Ink 508">
                  <a:extLst>
                    <a:ext uri="{FF2B5EF4-FFF2-40B4-BE49-F238E27FC236}">
                      <a16:creationId xmlns:a16="http://schemas.microsoft.com/office/drawing/2014/main" id="{EB8B8485-D651-D065-FB33-A1A0895426D2}"/>
                    </a:ext>
                  </a:extLst>
                </p14:cNvPr>
                <p14:cNvContentPartPr/>
                <p14:nvPr/>
              </p14:nvContentPartPr>
              <p14:xfrm>
                <a:off x="5918129" y="4120513"/>
                <a:ext cx="108360" cy="152280"/>
              </p14:xfrm>
            </p:contentPart>
          </mc:Choice>
          <mc:Fallback xmlns="">
            <p:pic>
              <p:nvPicPr>
                <p:cNvPr id="509" name="Ink 508">
                  <a:extLst>
                    <a:ext uri="{FF2B5EF4-FFF2-40B4-BE49-F238E27FC236}">
                      <a16:creationId xmlns:a16="http://schemas.microsoft.com/office/drawing/2014/main" id="{EB8B8485-D651-D065-FB33-A1A0895426D2}"/>
                    </a:ext>
                  </a:extLst>
                </p:cNvPr>
                <p:cNvPicPr/>
                <p:nvPr/>
              </p:nvPicPr>
              <p:blipFill>
                <a:blip r:embed="rId143"/>
                <a:stretch>
                  <a:fillRect/>
                </a:stretch>
              </p:blipFill>
              <p:spPr>
                <a:xfrm>
                  <a:off x="5909129" y="4111513"/>
                  <a:ext cx="126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0" name="Ink 509">
                  <a:extLst>
                    <a:ext uri="{FF2B5EF4-FFF2-40B4-BE49-F238E27FC236}">
                      <a16:creationId xmlns:a16="http://schemas.microsoft.com/office/drawing/2014/main" id="{530E370F-65ED-B789-C279-F0D4A6ACFB74}"/>
                    </a:ext>
                  </a:extLst>
                </p14:cNvPr>
                <p14:cNvContentPartPr/>
                <p14:nvPr/>
              </p14:nvContentPartPr>
              <p14:xfrm>
                <a:off x="5901209" y="4152193"/>
                <a:ext cx="207000" cy="108360"/>
              </p14:xfrm>
            </p:contentPart>
          </mc:Choice>
          <mc:Fallback xmlns="">
            <p:pic>
              <p:nvPicPr>
                <p:cNvPr id="510" name="Ink 509">
                  <a:extLst>
                    <a:ext uri="{FF2B5EF4-FFF2-40B4-BE49-F238E27FC236}">
                      <a16:creationId xmlns:a16="http://schemas.microsoft.com/office/drawing/2014/main" id="{530E370F-65ED-B789-C279-F0D4A6ACFB74}"/>
                    </a:ext>
                  </a:extLst>
                </p:cNvPr>
                <p:cNvPicPr/>
                <p:nvPr/>
              </p:nvPicPr>
              <p:blipFill>
                <a:blip r:embed="rId145"/>
                <a:stretch>
                  <a:fillRect/>
                </a:stretch>
              </p:blipFill>
              <p:spPr>
                <a:xfrm>
                  <a:off x="5892209" y="4143193"/>
                  <a:ext cx="224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11" name="Ink 510">
                  <a:extLst>
                    <a:ext uri="{FF2B5EF4-FFF2-40B4-BE49-F238E27FC236}">
                      <a16:creationId xmlns:a16="http://schemas.microsoft.com/office/drawing/2014/main" id="{7394C1C0-9446-4EA2-6FBC-9D19817C68E2}"/>
                    </a:ext>
                  </a:extLst>
                </p14:cNvPr>
                <p14:cNvContentPartPr/>
                <p14:nvPr/>
              </p14:nvContentPartPr>
              <p14:xfrm>
                <a:off x="6013529" y="4118353"/>
                <a:ext cx="258840" cy="144360"/>
              </p14:xfrm>
            </p:contentPart>
          </mc:Choice>
          <mc:Fallback xmlns="">
            <p:pic>
              <p:nvPicPr>
                <p:cNvPr id="511" name="Ink 510">
                  <a:extLst>
                    <a:ext uri="{FF2B5EF4-FFF2-40B4-BE49-F238E27FC236}">
                      <a16:creationId xmlns:a16="http://schemas.microsoft.com/office/drawing/2014/main" id="{7394C1C0-9446-4EA2-6FBC-9D19817C68E2}"/>
                    </a:ext>
                  </a:extLst>
                </p:cNvPr>
                <p:cNvPicPr/>
                <p:nvPr/>
              </p:nvPicPr>
              <p:blipFill>
                <a:blip r:embed="rId147"/>
                <a:stretch>
                  <a:fillRect/>
                </a:stretch>
              </p:blipFill>
              <p:spPr>
                <a:xfrm>
                  <a:off x="6004529" y="4109353"/>
                  <a:ext cx="2764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12" name="Ink 511">
                  <a:extLst>
                    <a:ext uri="{FF2B5EF4-FFF2-40B4-BE49-F238E27FC236}">
                      <a16:creationId xmlns:a16="http://schemas.microsoft.com/office/drawing/2014/main" id="{ED0E26F9-FEDD-57BB-9583-6EB2DFC2D562}"/>
                    </a:ext>
                  </a:extLst>
                </p14:cNvPr>
                <p14:cNvContentPartPr/>
                <p14:nvPr/>
              </p14:nvContentPartPr>
              <p14:xfrm>
                <a:off x="6106409" y="4115113"/>
                <a:ext cx="141840" cy="93960"/>
              </p14:xfrm>
            </p:contentPart>
          </mc:Choice>
          <mc:Fallback xmlns="">
            <p:pic>
              <p:nvPicPr>
                <p:cNvPr id="512" name="Ink 511">
                  <a:extLst>
                    <a:ext uri="{FF2B5EF4-FFF2-40B4-BE49-F238E27FC236}">
                      <a16:creationId xmlns:a16="http://schemas.microsoft.com/office/drawing/2014/main" id="{ED0E26F9-FEDD-57BB-9583-6EB2DFC2D562}"/>
                    </a:ext>
                  </a:extLst>
                </p:cNvPr>
                <p:cNvPicPr/>
                <p:nvPr/>
              </p:nvPicPr>
              <p:blipFill>
                <a:blip r:embed="rId149"/>
                <a:stretch>
                  <a:fillRect/>
                </a:stretch>
              </p:blipFill>
              <p:spPr>
                <a:xfrm>
                  <a:off x="6097409" y="4106078"/>
                  <a:ext cx="159480" cy="111668"/>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13" name="Ink 512">
                  <a:extLst>
                    <a:ext uri="{FF2B5EF4-FFF2-40B4-BE49-F238E27FC236}">
                      <a16:creationId xmlns:a16="http://schemas.microsoft.com/office/drawing/2014/main" id="{5EA65327-43F4-C199-70CC-FA367688ABEF}"/>
                    </a:ext>
                  </a:extLst>
                </p14:cNvPr>
                <p14:cNvContentPartPr/>
                <p14:nvPr/>
              </p14:nvContentPartPr>
              <p14:xfrm>
                <a:off x="6264449" y="4112233"/>
                <a:ext cx="135360" cy="178560"/>
              </p14:xfrm>
            </p:contentPart>
          </mc:Choice>
          <mc:Fallback xmlns="">
            <p:pic>
              <p:nvPicPr>
                <p:cNvPr id="513" name="Ink 512">
                  <a:extLst>
                    <a:ext uri="{FF2B5EF4-FFF2-40B4-BE49-F238E27FC236}">
                      <a16:creationId xmlns:a16="http://schemas.microsoft.com/office/drawing/2014/main" id="{5EA65327-43F4-C199-70CC-FA367688ABEF}"/>
                    </a:ext>
                  </a:extLst>
                </p:cNvPr>
                <p:cNvPicPr/>
                <p:nvPr/>
              </p:nvPicPr>
              <p:blipFill>
                <a:blip r:embed="rId151"/>
                <a:stretch>
                  <a:fillRect/>
                </a:stretch>
              </p:blipFill>
              <p:spPr>
                <a:xfrm>
                  <a:off x="6255449" y="4103233"/>
                  <a:ext cx="153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4" name="Ink 513">
                  <a:extLst>
                    <a:ext uri="{FF2B5EF4-FFF2-40B4-BE49-F238E27FC236}">
                      <a16:creationId xmlns:a16="http://schemas.microsoft.com/office/drawing/2014/main" id="{F903F015-7C5F-4DBA-E0F8-AC3FAAACC962}"/>
                    </a:ext>
                  </a:extLst>
                </p14:cNvPr>
                <p14:cNvContentPartPr/>
                <p14:nvPr/>
              </p14:nvContentPartPr>
              <p14:xfrm>
                <a:off x="6415649" y="4112233"/>
                <a:ext cx="105840" cy="155520"/>
              </p14:xfrm>
            </p:contentPart>
          </mc:Choice>
          <mc:Fallback xmlns="">
            <p:pic>
              <p:nvPicPr>
                <p:cNvPr id="514" name="Ink 513">
                  <a:extLst>
                    <a:ext uri="{FF2B5EF4-FFF2-40B4-BE49-F238E27FC236}">
                      <a16:creationId xmlns:a16="http://schemas.microsoft.com/office/drawing/2014/main" id="{F903F015-7C5F-4DBA-E0F8-AC3FAAACC962}"/>
                    </a:ext>
                  </a:extLst>
                </p:cNvPr>
                <p:cNvPicPr/>
                <p:nvPr/>
              </p:nvPicPr>
              <p:blipFill>
                <a:blip r:embed="rId153"/>
                <a:stretch>
                  <a:fillRect/>
                </a:stretch>
              </p:blipFill>
              <p:spPr>
                <a:xfrm>
                  <a:off x="6406649" y="4103212"/>
                  <a:ext cx="123480" cy="173201"/>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15" name="Ink 514">
                  <a:extLst>
                    <a:ext uri="{FF2B5EF4-FFF2-40B4-BE49-F238E27FC236}">
                      <a16:creationId xmlns:a16="http://schemas.microsoft.com/office/drawing/2014/main" id="{7675C34F-44C1-1201-7937-A27615C9CDEA}"/>
                    </a:ext>
                  </a:extLst>
                </p14:cNvPr>
                <p14:cNvContentPartPr/>
                <p14:nvPr/>
              </p14:nvContentPartPr>
              <p14:xfrm>
                <a:off x="6543449" y="4141033"/>
                <a:ext cx="11880" cy="115920"/>
              </p14:xfrm>
            </p:contentPart>
          </mc:Choice>
          <mc:Fallback xmlns="">
            <p:pic>
              <p:nvPicPr>
                <p:cNvPr id="515" name="Ink 514">
                  <a:extLst>
                    <a:ext uri="{FF2B5EF4-FFF2-40B4-BE49-F238E27FC236}">
                      <a16:creationId xmlns:a16="http://schemas.microsoft.com/office/drawing/2014/main" id="{7675C34F-44C1-1201-7937-A27615C9CDEA}"/>
                    </a:ext>
                  </a:extLst>
                </p:cNvPr>
                <p:cNvPicPr/>
                <p:nvPr/>
              </p:nvPicPr>
              <p:blipFill>
                <a:blip r:embed="rId155"/>
                <a:stretch>
                  <a:fillRect/>
                </a:stretch>
              </p:blipFill>
              <p:spPr>
                <a:xfrm>
                  <a:off x="6534449" y="4132061"/>
                  <a:ext cx="29520" cy="13350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16" name="Ink 515">
                  <a:extLst>
                    <a:ext uri="{FF2B5EF4-FFF2-40B4-BE49-F238E27FC236}">
                      <a16:creationId xmlns:a16="http://schemas.microsoft.com/office/drawing/2014/main" id="{249D6559-1522-CFAA-8E66-47CEC281DCA9}"/>
                    </a:ext>
                  </a:extLst>
                </p14:cNvPr>
                <p14:cNvContentPartPr/>
                <p14:nvPr/>
              </p14:nvContentPartPr>
              <p14:xfrm>
                <a:off x="6506369" y="4110073"/>
                <a:ext cx="297720" cy="117000"/>
              </p14:xfrm>
            </p:contentPart>
          </mc:Choice>
          <mc:Fallback xmlns="">
            <p:pic>
              <p:nvPicPr>
                <p:cNvPr id="516" name="Ink 515">
                  <a:extLst>
                    <a:ext uri="{FF2B5EF4-FFF2-40B4-BE49-F238E27FC236}">
                      <a16:creationId xmlns:a16="http://schemas.microsoft.com/office/drawing/2014/main" id="{249D6559-1522-CFAA-8E66-47CEC281DCA9}"/>
                    </a:ext>
                  </a:extLst>
                </p:cNvPr>
                <p:cNvPicPr/>
                <p:nvPr/>
              </p:nvPicPr>
              <p:blipFill>
                <a:blip r:embed="rId157"/>
                <a:stretch>
                  <a:fillRect/>
                </a:stretch>
              </p:blipFill>
              <p:spPr>
                <a:xfrm>
                  <a:off x="6497369" y="4101073"/>
                  <a:ext cx="315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17" name="Ink 516">
                  <a:extLst>
                    <a:ext uri="{FF2B5EF4-FFF2-40B4-BE49-F238E27FC236}">
                      <a16:creationId xmlns:a16="http://schemas.microsoft.com/office/drawing/2014/main" id="{6F356886-0872-52A9-70D1-18479DB5ECA7}"/>
                    </a:ext>
                  </a:extLst>
                </p14:cNvPr>
                <p14:cNvContentPartPr/>
                <p14:nvPr/>
              </p14:nvContentPartPr>
              <p14:xfrm>
                <a:off x="6728489" y="4190353"/>
                <a:ext cx="9720" cy="104040"/>
              </p14:xfrm>
            </p:contentPart>
          </mc:Choice>
          <mc:Fallback xmlns="">
            <p:pic>
              <p:nvPicPr>
                <p:cNvPr id="517" name="Ink 516">
                  <a:extLst>
                    <a:ext uri="{FF2B5EF4-FFF2-40B4-BE49-F238E27FC236}">
                      <a16:creationId xmlns:a16="http://schemas.microsoft.com/office/drawing/2014/main" id="{6F356886-0872-52A9-70D1-18479DB5ECA7}"/>
                    </a:ext>
                  </a:extLst>
                </p:cNvPr>
                <p:cNvPicPr/>
                <p:nvPr/>
              </p:nvPicPr>
              <p:blipFill>
                <a:blip r:embed="rId159"/>
                <a:stretch>
                  <a:fillRect/>
                </a:stretch>
              </p:blipFill>
              <p:spPr>
                <a:xfrm>
                  <a:off x="6719489" y="4181353"/>
                  <a:ext cx="27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18" name="Ink 517">
                  <a:extLst>
                    <a:ext uri="{FF2B5EF4-FFF2-40B4-BE49-F238E27FC236}">
                      <a16:creationId xmlns:a16="http://schemas.microsoft.com/office/drawing/2014/main" id="{150F0BF1-2A96-707C-309D-651861226E06}"/>
                    </a:ext>
                  </a:extLst>
                </p14:cNvPr>
                <p14:cNvContentPartPr/>
                <p14:nvPr/>
              </p14:nvContentPartPr>
              <p14:xfrm>
                <a:off x="6560729" y="4213033"/>
                <a:ext cx="82080" cy="30960"/>
              </p14:xfrm>
            </p:contentPart>
          </mc:Choice>
          <mc:Fallback xmlns="">
            <p:pic>
              <p:nvPicPr>
                <p:cNvPr id="518" name="Ink 517">
                  <a:extLst>
                    <a:ext uri="{FF2B5EF4-FFF2-40B4-BE49-F238E27FC236}">
                      <a16:creationId xmlns:a16="http://schemas.microsoft.com/office/drawing/2014/main" id="{150F0BF1-2A96-707C-309D-651861226E06}"/>
                    </a:ext>
                  </a:extLst>
                </p:cNvPr>
                <p:cNvPicPr/>
                <p:nvPr/>
              </p:nvPicPr>
              <p:blipFill>
                <a:blip r:embed="rId161"/>
                <a:stretch>
                  <a:fillRect/>
                </a:stretch>
              </p:blipFill>
              <p:spPr>
                <a:xfrm>
                  <a:off x="6551729" y="4203927"/>
                  <a:ext cx="99720" cy="4880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6" name="Ink 525">
                  <a:extLst>
                    <a:ext uri="{FF2B5EF4-FFF2-40B4-BE49-F238E27FC236}">
                      <a16:creationId xmlns:a16="http://schemas.microsoft.com/office/drawing/2014/main" id="{D61DF338-3829-D26B-29ED-D9F42984743E}"/>
                    </a:ext>
                  </a:extLst>
                </p14:cNvPr>
                <p14:cNvContentPartPr/>
                <p14:nvPr/>
              </p14:nvContentPartPr>
              <p14:xfrm>
                <a:off x="5503049" y="4357393"/>
                <a:ext cx="1424880" cy="46800"/>
              </p14:xfrm>
            </p:contentPart>
          </mc:Choice>
          <mc:Fallback xmlns="">
            <p:pic>
              <p:nvPicPr>
                <p:cNvPr id="526" name="Ink 525">
                  <a:extLst>
                    <a:ext uri="{FF2B5EF4-FFF2-40B4-BE49-F238E27FC236}">
                      <a16:creationId xmlns:a16="http://schemas.microsoft.com/office/drawing/2014/main" id="{D61DF338-3829-D26B-29ED-D9F42984743E}"/>
                    </a:ext>
                  </a:extLst>
                </p:cNvPr>
                <p:cNvPicPr/>
                <p:nvPr/>
              </p:nvPicPr>
              <p:blipFill>
                <a:blip r:embed="rId167"/>
                <a:stretch>
                  <a:fillRect/>
                </a:stretch>
              </p:blipFill>
              <p:spPr>
                <a:xfrm>
                  <a:off x="5494049" y="4348393"/>
                  <a:ext cx="1442520" cy="6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528" name="Ink 527">
                <a:extLst>
                  <a:ext uri="{FF2B5EF4-FFF2-40B4-BE49-F238E27FC236}">
                    <a16:creationId xmlns:a16="http://schemas.microsoft.com/office/drawing/2014/main" id="{F5571598-5515-7BFA-E27B-5956548F81B8}"/>
                  </a:ext>
                </a:extLst>
              </p14:cNvPr>
              <p14:cNvContentPartPr/>
              <p14:nvPr/>
            </p14:nvContentPartPr>
            <p14:xfrm>
              <a:off x="5219009" y="4090993"/>
              <a:ext cx="324360" cy="45720"/>
            </p14:xfrm>
          </p:contentPart>
        </mc:Choice>
        <mc:Fallback xmlns="">
          <p:pic>
            <p:nvPicPr>
              <p:cNvPr id="528" name="Ink 527">
                <a:extLst>
                  <a:ext uri="{FF2B5EF4-FFF2-40B4-BE49-F238E27FC236}">
                    <a16:creationId xmlns:a16="http://schemas.microsoft.com/office/drawing/2014/main" id="{F5571598-5515-7BFA-E27B-5956548F81B8}"/>
                  </a:ext>
                </a:extLst>
              </p:cNvPr>
              <p:cNvPicPr/>
              <p:nvPr/>
            </p:nvPicPr>
            <p:blipFill>
              <a:blip r:embed="rId169"/>
              <a:stretch>
                <a:fillRect/>
              </a:stretch>
            </p:blipFill>
            <p:spPr>
              <a:xfrm>
                <a:off x="5210009" y="4081993"/>
                <a:ext cx="342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2" name="Ink 551">
                <a:extLst>
                  <a:ext uri="{FF2B5EF4-FFF2-40B4-BE49-F238E27FC236}">
                    <a16:creationId xmlns:a16="http://schemas.microsoft.com/office/drawing/2014/main" id="{1801CB7E-5E4A-9100-DB35-EB85DCDE7633}"/>
                  </a:ext>
                </a:extLst>
              </p14:cNvPr>
              <p14:cNvContentPartPr/>
              <p14:nvPr/>
            </p14:nvContentPartPr>
            <p14:xfrm>
              <a:off x="5387076" y="5849284"/>
              <a:ext cx="257040" cy="31680"/>
            </p14:xfrm>
          </p:contentPart>
        </mc:Choice>
        <mc:Fallback xmlns="">
          <p:pic>
            <p:nvPicPr>
              <p:cNvPr id="552" name="Ink 551">
                <a:extLst>
                  <a:ext uri="{FF2B5EF4-FFF2-40B4-BE49-F238E27FC236}">
                    <a16:creationId xmlns:a16="http://schemas.microsoft.com/office/drawing/2014/main" id="{1801CB7E-5E4A-9100-DB35-EB85DCDE7633}"/>
                  </a:ext>
                </a:extLst>
              </p:cNvPr>
              <p:cNvPicPr/>
              <p:nvPr/>
            </p:nvPicPr>
            <p:blipFill>
              <a:blip r:embed="rId207"/>
              <a:stretch>
                <a:fillRect/>
              </a:stretch>
            </p:blipFill>
            <p:spPr>
              <a:xfrm>
                <a:off x="5378076" y="5840284"/>
                <a:ext cx="274680" cy="49320"/>
              </a:xfrm>
              <a:prstGeom prst="rect">
                <a:avLst/>
              </a:prstGeom>
            </p:spPr>
          </p:pic>
        </mc:Fallback>
      </mc:AlternateContent>
      <p:grpSp>
        <p:nvGrpSpPr>
          <p:cNvPr id="636" name="Group 635">
            <a:extLst>
              <a:ext uri="{FF2B5EF4-FFF2-40B4-BE49-F238E27FC236}">
                <a16:creationId xmlns:a16="http://schemas.microsoft.com/office/drawing/2014/main" id="{F58B2FB8-A344-0071-669E-530EE21F2100}"/>
              </a:ext>
            </a:extLst>
          </p:cNvPr>
          <p:cNvGrpSpPr/>
          <p:nvPr/>
        </p:nvGrpSpPr>
        <p:grpSpPr>
          <a:xfrm>
            <a:off x="328956" y="2041516"/>
            <a:ext cx="926280" cy="267480"/>
            <a:chOff x="973236" y="2044087"/>
            <a:chExt cx="926280" cy="267480"/>
          </a:xfrm>
        </p:grpSpPr>
        <mc:AlternateContent xmlns:mc="http://schemas.openxmlformats.org/markup-compatibility/2006" xmlns:p14="http://schemas.microsoft.com/office/powerpoint/2010/main">
          <mc:Choice Requires="p14">
            <p:contentPart p14:bwMode="auto" r:id="rId208">
              <p14:nvContentPartPr>
                <p14:cNvPr id="620" name="Ink 619">
                  <a:extLst>
                    <a:ext uri="{FF2B5EF4-FFF2-40B4-BE49-F238E27FC236}">
                      <a16:creationId xmlns:a16="http://schemas.microsoft.com/office/drawing/2014/main" id="{B0CF7019-3F85-189A-A4F8-B788CC2E87D8}"/>
                    </a:ext>
                  </a:extLst>
                </p14:cNvPr>
                <p14:cNvContentPartPr/>
                <p14:nvPr/>
              </p14:nvContentPartPr>
              <p14:xfrm>
                <a:off x="973236" y="2121487"/>
                <a:ext cx="72360" cy="167400"/>
              </p14:xfrm>
            </p:contentPart>
          </mc:Choice>
          <mc:Fallback xmlns="">
            <p:pic>
              <p:nvPicPr>
                <p:cNvPr id="620" name="Ink 619">
                  <a:extLst>
                    <a:ext uri="{FF2B5EF4-FFF2-40B4-BE49-F238E27FC236}">
                      <a16:creationId xmlns:a16="http://schemas.microsoft.com/office/drawing/2014/main" id="{B0CF7019-3F85-189A-A4F8-B788CC2E87D8}"/>
                    </a:ext>
                  </a:extLst>
                </p:cNvPr>
                <p:cNvPicPr/>
                <p:nvPr/>
              </p:nvPicPr>
              <p:blipFill>
                <a:blip r:embed="rId209"/>
                <a:stretch>
                  <a:fillRect/>
                </a:stretch>
              </p:blipFill>
              <p:spPr>
                <a:xfrm>
                  <a:off x="968916" y="2117167"/>
                  <a:ext cx="81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1" name="Ink 620">
                  <a:extLst>
                    <a:ext uri="{FF2B5EF4-FFF2-40B4-BE49-F238E27FC236}">
                      <a16:creationId xmlns:a16="http://schemas.microsoft.com/office/drawing/2014/main" id="{F1CBBB00-4643-7E18-84C4-DE205371249A}"/>
                    </a:ext>
                  </a:extLst>
                </p14:cNvPr>
                <p14:cNvContentPartPr/>
                <p14:nvPr/>
              </p14:nvContentPartPr>
              <p14:xfrm>
                <a:off x="1074756" y="2190607"/>
                <a:ext cx="116640" cy="106560"/>
              </p14:xfrm>
            </p:contentPart>
          </mc:Choice>
          <mc:Fallback xmlns="">
            <p:pic>
              <p:nvPicPr>
                <p:cNvPr id="621" name="Ink 620">
                  <a:extLst>
                    <a:ext uri="{FF2B5EF4-FFF2-40B4-BE49-F238E27FC236}">
                      <a16:creationId xmlns:a16="http://schemas.microsoft.com/office/drawing/2014/main" id="{F1CBBB00-4643-7E18-84C4-DE205371249A}"/>
                    </a:ext>
                  </a:extLst>
                </p:cNvPr>
                <p:cNvPicPr/>
                <p:nvPr/>
              </p:nvPicPr>
              <p:blipFill>
                <a:blip r:embed="rId211"/>
                <a:stretch>
                  <a:fillRect/>
                </a:stretch>
              </p:blipFill>
              <p:spPr>
                <a:xfrm>
                  <a:off x="1070436" y="2186287"/>
                  <a:ext cx="125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22" name="Ink 621">
                  <a:extLst>
                    <a:ext uri="{FF2B5EF4-FFF2-40B4-BE49-F238E27FC236}">
                      <a16:creationId xmlns:a16="http://schemas.microsoft.com/office/drawing/2014/main" id="{6CFBAA99-8678-8EB5-1C3F-5FB5E5AC00A3}"/>
                    </a:ext>
                  </a:extLst>
                </p14:cNvPr>
                <p14:cNvContentPartPr/>
                <p14:nvPr/>
              </p14:nvContentPartPr>
              <p14:xfrm>
                <a:off x="1205796" y="2189527"/>
                <a:ext cx="37080" cy="87480"/>
              </p14:xfrm>
            </p:contentPart>
          </mc:Choice>
          <mc:Fallback xmlns="">
            <p:pic>
              <p:nvPicPr>
                <p:cNvPr id="622" name="Ink 621">
                  <a:extLst>
                    <a:ext uri="{FF2B5EF4-FFF2-40B4-BE49-F238E27FC236}">
                      <a16:creationId xmlns:a16="http://schemas.microsoft.com/office/drawing/2014/main" id="{6CFBAA99-8678-8EB5-1C3F-5FB5E5AC00A3}"/>
                    </a:ext>
                  </a:extLst>
                </p:cNvPr>
                <p:cNvPicPr/>
                <p:nvPr/>
              </p:nvPicPr>
              <p:blipFill>
                <a:blip r:embed="rId213"/>
                <a:stretch>
                  <a:fillRect/>
                </a:stretch>
              </p:blipFill>
              <p:spPr>
                <a:xfrm>
                  <a:off x="1201476" y="2185207"/>
                  <a:ext cx="45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23" name="Ink 622">
                  <a:extLst>
                    <a:ext uri="{FF2B5EF4-FFF2-40B4-BE49-F238E27FC236}">
                      <a16:creationId xmlns:a16="http://schemas.microsoft.com/office/drawing/2014/main" id="{56BCE2FF-5804-A6E7-F50F-8ED96CB27816}"/>
                    </a:ext>
                  </a:extLst>
                </p14:cNvPr>
                <p14:cNvContentPartPr/>
                <p14:nvPr/>
              </p14:nvContentPartPr>
              <p14:xfrm>
                <a:off x="1263756" y="2086567"/>
                <a:ext cx="24480" cy="207720"/>
              </p14:xfrm>
            </p:contentPart>
          </mc:Choice>
          <mc:Fallback xmlns="">
            <p:pic>
              <p:nvPicPr>
                <p:cNvPr id="623" name="Ink 622">
                  <a:extLst>
                    <a:ext uri="{FF2B5EF4-FFF2-40B4-BE49-F238E27FC236}">
                      <a16:creationId xmlns:a16="http://schemas.microsoft.com/office/drawing/2014/main" id="{56BCE2FF-5804-A6E7-F50F-8ED96CB27816}"/>
                    </a:ext>
                  </a:extLst>
                </p:cNvPr>
                <p:cNvPicPr/>
                <p:nvPr/>
              </p:nvPicPr>
              <p:blipFill>
                <a:blip r:embed="rId215"/>
                <a:stretch>
                  <a:fillRect/>
                </a:stretch>
              </p:blipFill>
              <p:spPr>
                <a:xfrm>
                  <a:off x="1259436" y="2082239"/>
                  <a:ext cx="33120" cy="21637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24" name="Ink 623">
                  <a:extLst>
                    <a:ext uri="{FF2B5EF4-FFF2-40B4-BE49-F238E27FC236}">
                      <a16:creationId xmlns:a16="http://schemas.microsoft.com/office/drawing/2014/main" id="{7E86D472-08CB-1974-F170-25F68561F824}"/>
                    </a:ext>
                  </a:extLst>
                </p14:cNvPr>
                <p14:cNvContentPartPr/>
                <p14:nvPr/>
              </p14:nvContentPartPr>
              <p14:xfrm>
                <a:off x="1254036" y="2198527"/>
                <a:ext cx="145080" cy="113040"/>
              </p14:xfrm>
            </p:contentPart>
          </mc:Choice>
          <mc:Fallback xmlns="">
            <p:pic>
              <p:nvPicPr>
                <p:cNvPr id="624" name="Ink 623">
                  <a:extLst>
                    <a:ext uri="{FF2B5EF4-FFF2-40B4-BE49-F238E27FC236}">
                      <a16:creationId xmlns:a16="http://schemas.microsoft.com/office/drawing/2014/main" id="{7E86D472-08CB-1974-F170-25F68561F824}"/>
                    </a:ext>
                  </a:extLst>
                </p:cNvPr>
                <p:cNvPicPr/>
                <p:nvPr/>
              </p:nvPicPr>
              <p:blipFill>
                <a:blip r:embed="rId217"/>
                <a:stretch>
                  <a:fillRect/>
                </a:stretch>
              </p:blipFill>
              <p:spPr>
                <a:xfrm>
                  <a:off x="1249716" y="2194207"/>
                  <a:ext cx="153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25" name="Ink 624">
                  <a:extLst>
                    <a:ext uri="{FF2B5EF4-FFF2-40B4-BE49-F238E27FC236}">
                      <a16:creationId xmlns:a16="http://schemas.microsoft.com/office/drawing/2014/main" id="{E2CAF33B-3521-1019-10E7-53101E88D69A}"/>
                    </a:ext>
                  </a:extLst>
                </p14:cNvPr>
                <p14:cNvContentPartPr/>
                <p14:nvPr/>
              </p14:nvContentPartPr>
              <p14:xfrm>
                <a:off x="1417476" y="2172967"/>
                <a:ext cx="133920" cy="111240"/>
              </p14:xfrm>
            </p:contentPart>
          </mc:Choice>
          <mc:Fallback xmlns="">
            <p:pic>
              <p:nvPicPr>
                <p:cNvPr id="625" name="Ink 624">
                  <a:extLst>
                    <a:ext uri="{FF2B5EF4-FFF2-40B4-BE49-F238E27FC236}">
                      <a16:creationId xmlns:a16="http://schemas.microsoft.com/office/drawing/2014/main" id="{E2CAF33B-3521-1019-10E7-53101E88D69A}"/>
                    </a:ext>
                  </a:extLst>
                </p:cNvPr>
                <p:cNvPicPr/>
                <p:nvPr/>
              </p:nvPicPr>
              <p:blipFill>
                <a:blip r:embed="rId219"/>
                <a:stretch>
                  <a:fillRect/>
                </a:stretch>
              </p:blipFill>
              <p:spPr>
                <a:xfrm>
                  <a:off x="1413156" y="2168647"/>
                  <a:ext cx="142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26" name="Ink 625">
                  <a:extLst>
                    <a:ext uri="{FF2B5EF4-FFF2-40B4-BE49-F238E27FC236}">
                      <a16:creationId xmlns:a16="http://schemas.microsoft.com/office/drawing/2014/main" id="{8FDE024D-2187-062F-CCE4-97768A28ABDF}"/>
                    </a:ext>
                  </a:extLst>
                </p14:cNvPr>
                <p14:cNvContentPartPr/>
                <p14:nvPr/>
              </p14:nvContentPartPr>
              <p14:xfrm>
                <a:off x="1568676" y="2183407"/>
                <a:ext cx="102240" cy="101880"/>
              </p14:xfrm>
            </p:contentPart>
          </mc:Choice>
          <mc:Fallback xmlns="">
            <p:pic>
              <p:nvPicPr>
                <p:cNvPr id="626" name="Ink 625">
                  <a:extLst>
                    <a:ext uri="{FF2B5EF4-FFF2-40B4-BE49-F238E27FC236}">
                      <a16:creationId xmlns:a16="http://schemas.microsoft.com/office/drawing/2014/main" id="{8FDE024D-2187-062F-CCE4-97768A28ABDF}"/>
                    </a:ext>
                  </a:extLst>
                </p:cNvPr>
                <p:cNvPicPr/>
                <p:nvPr/>
              </p:nvPicPr>
              <p:blipFill>
                <a:blip r:embed="rId221"/>
                <a:stretch>
                  <a:fillRect/>
                </a:stretch>
              </p:blipFill>
              <p:spPr>
                <a:xfrm>
                  <a:off x="1564356" y="2179102"/>
                  <a:ext cx="110880" cy="11049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7" name="Ink 626">
                  <a:extLst>
                    <a:ext uri="{FF2B5EF4-FFF2-40B4-BE49-F238E27FC236}">
                      <a16:creationId xmlns:a16="http://schemas.microsoft.com/office/drawing/2014/main" id="{3E8C8E64-F657-611F-E194-3FCB9C178B8A}"/>
                    </a:ext>
                  </a:extLst>
                </p14:cNvPr>
                <p14:cNvContentPartPr/>
                <p14:nvPr/>
              </p14:nvContentPartPr>
              <p14:xfrm>
                <a:off x="1746516" y="2138407"/>
                <a:ext cx="3600" cy="93600"/>
              </p14:xfrm>
            </p:contentPart>
          </mc:Choice>
          <mc:Fallback xmlns="">
            <p:pic>
              <p:nvPicPr>
                <p:cNvPr id="627" name="Ink 626">
                  <a:extLst>
                    <a:ext uri="{FF2B5EF4-FFF2-40B4-BE49-F238E27FC236}">
                      <a16:creationId xmlns:a16="http://schemas.microsoft.com/office/drawing/2014/main" id="{3E8C8E64-F657-611F-E194-3FCB9C178B8A}"/>
                    </a:ext>
                  </a:extLst>
                </p:cNvPr>
                <p:cNvPicPr/>
                <p:nvPr/>
              </p:nvPicPr>
              <p:blipFill>
                <a:blip r:embed="rId223"/>
                <a:stretch>
                  <a:fillRect/>
                </a:stretch>
              </p:blipFill>
              <p:spPr>
                <a:xfrm>
                  <a:off x="1742589" y="2134087"/>
                  <a:ext cx="11455"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28" name="Ink 627">
                  <a:extLst>
                    <a:ext uri="{FF2B5EF4-FFF2-40B4-BE49-F238E27FC236}">
                      <a16:creationId xmlns:a16="http://schemas.microsoft.com/office/drawing/2014/main" id="{AD8AA785-D83E-90B0-FD9C-033A4CC1F21D}"/>
                    </a:ext>
                  </a:extLst>
                </p14:cNvPr>
                <p14:cNvContentPartPr/>
                <p14:nvPr/>
              </p14:nvContentPartPr>
              <p14:xfrm>
                <a:off x="1667676" y="2103127"/>
                <a:ext cx="162000" cy="182880"/>
              </p14:xfrm>
            </p:contentPart>
          </mc:Choice>
          <mc:Fallback xmlns="">
            <p:pic>
              <p:nvPicPr>
                <p:cNvPr id="628" name="Ink 627">
                  <a:extLst>
                    <a:ext uri="{FF2B5EF4-FFF2-40B4-BE49-F238E27FC236}">
                      <a16:creationId xmlns:a16="http://schemas.microsoft.com/office/drawing/2014/main" id="{AD8AA785-D83E-90B0-FD9C-033A4CC1F21D}"/>
                    </a:ext>
                  </a:extLst>
                </p:cNvPr>
                <p:cNvPicPr/>
                <p:nvPr/>
              </p:nvPicPr>
              <p:blipFill>
                <a:blip r:embed="rId225"/>
                <a:stretch>
                  <a:fillRect/>
                </a:stretch>
              </p:blipFill>
              <p:spPr>
                <a:xfrm>
                  <a:off x="1663356" y="2098798"/>
                  <a:ext cx="170640" cy="19153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30" name="Ink 629">
                  <a:extLst>
                    <a:ext uri="{FF2B5EF4-FFF2-40B4-BE49-F238E27FC236}">
                      <a16:creationId xmlns:a16="http://schemas.microsoft.com/office/drawing/2014/main" id="{8A4BDD96-B451-F9E3-B815-BB2B6F9845AC}"/>
                    </a:ext>
                  </a:extLst>
                </p14:cNvPr>
                <p14:cNvContentPartPr/>
                <p14:nvPr/>
              </p14:nvContentPartPr>
              <p14:xfrm>
                <a:off x="1803036" y="2044087"/>
                <a:ext cx="96480" cy="251280"/>
              </p14:xfrm>
            </p:contentPart>
          </mc:Choice>
          <mc:Fallback xmlns="">
            <p:pic>
              <p:nvPicPr>
                <p:cNvPr id="630" name="Ink 629">
                  <a:extLst>
                    <a:ext uri="{FF2B5EF4-FFF2-40B4-BE49-F238E27FC236}">
                      <a16:creationId xmlns:a16="http://schemas.microsoft.com/office/drawing/2014/main" id="{8A4BDD96-B451-F9E3-B815-BB2B6F9845AC}"/>
                    </a:ext>
                  </a:extLst>
                </p:cNvPr>
                <p:cNvPicPr/>
                <p:nvPr/>
              </p:nvPicPr>
              <p:blipFill>
                <a:blip r:embed="rId227"/>
                <a:stretch>
                  <a:fillRect/>
                </a:stretch>
              </p:blipFill>
              <p:spPr>
                <a:xfrm>
                  <a:off x="1798716" y="2039767"/>
                  <a:ext cx="105120" cy="259920"/>
                </a:xfrm>
                <a:prstGeom prst="rect">
                  <a:avLst/>
                </a:prstGeom>
              </p:spPr>
            </p:pic>
          </mc:Fallback>
        </mc:AlternateContent>
      </p:grpSp>
      <p:grpSp>
        <p:nvGrpSpPr>
          <p:cNvPr id="659" name="Group 658">
            <a:extLst>
              <a:ext uri="{FF2B5EF4-FFF2-40B4-BE49-F238E27FC236}">
                <a16:creationId xmlns:a16="http://schemas.microsoft.com/office/drawing/2014/main" id="{7F738107-1BD6-08BB-23A7-DC9706C6AF06}"/>
              </a:ext>
            </a:extLst>
          </p:cNvPr>
          <p:cNvGrpSpPr/>
          <p:nvPr/>
        </p:nvGrpSpPr>
        <p:grpSpPr>
          <a:xfrm>
            <a:off x="2940257" y="1968259"/>
            <a:ext cx="1201680" cy="249840"/>
            <a:chOff x="4243233" y="1911260"/>
            <a:chExt cx="1201680" cy="249840"/>
          </a:xfrm>
        </p:grpSpPr>
        <mc:AlternateContent xmlns:mc="http://schemas.openxmlformats.org/markup-compatibility/2006" xmlns:p14="http://schemas.microsoft.com/office/powerpoint/2010/main">
          <mc:Choice Requires="p14">
            <p:contentPart p14:bwMode="auto" r:id="rId228">
              <p14:nvContentPartPr>
                <p14:cNvPr id="646" name="Ink 645">
                  <a:extLst>
                    <a:ext uri="{FF2B5EF4-FFF2-40B4-BE49-F238E27FC236}">
                      <a16:creationId xmlns:a16="http://schemas.microsoft.com/office/drawing/2014/main" id="{AA859249-A511-395D-3943-8C5E50150E6A}"/>
                    </a:ext>
                  </a:extLst>
                </p14:cNvPr>
                <p14:cNvContentPartPr/>
                <p14:nvPr/>
              </p14:nvContentPartPr>
              <p14:xfrm>
                <a:off x="4243233" y="1999460"/>
                <a:ext cx="104040" cy="161640"/>
              </p14:xfrm>
            </p:contentPart>
          </mc:Choice>
          <mc:Fallback xmlns="">
            <p:pic>
              <p:nvPicPr>
                <p:cNvPr id="646" name="Ink 645">
                  <a:extLst>
                    <a:ext uri="{FF2B5EF4-FFF2-40B4-BE49-F238E27FC236}">
                      <a16:creationId xmlns:a16="http://schemas.microsoft.com/office/drawing/2014/main" id="{AA859249-A511-395D-3943-8C5E50150E6A}"/>
                    </a:ext>
                  </a:extLst>
                </p:cNvPr>
                <p:cNvPicPr/>
                <p:nvPr/>
              </p:nvPicPr>
              <p:blipFill>
                <a:blip r:embed="rId229"/>
                <a:stretch>
                  <a:fillRect/>
                </a:stretch>
              </p:blipFill>
              <p:spPr>
                <a:xfrm>
                  <a:off x="4238898" y="1995140"/>
                  <a:ext cx="11271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47" name="Ink 646">
                  <a:extLst>
                    <a:ext uri="{FF2B5EF4-FFF2-40B4-BE49-F238E27FC236}">
                      <a16:creationId xmlns:a16="http://schemas.microsoft.com/office/drawing/2014/main" id="{76251B2E-5C6C-46AE-2A83-1D332011AFFD}"/>
                    </a:ext>
                  </a:extLst>
                </p14:cNvPr>
                <p14:cNvContentPartPr/>
                <p14:nvPr/>
              </p14:nvContentPartPr>
              <p14:xfrm>
                <a:off x="4356633" y="2055260"/>
                <a:ext cx="91440" cy="103680"/>
              </p14:xfrm>
            </p:contentPart>
          </mc:Choice>
          <mc:Fallback xmlns="">
            <p:pic>
              <p:nvPicPr>
                <p:cNvPr id="647" name="Ink 646">
                  <a:extLst>
                    <a:ext uri="{FF2B5EF4-FFF2-40B4-BE49-F238E27FC236}">
                      <a16:creationId xmlns:a16="http://schemas.microsoft.com/office/drawing/2014/main" id="{76251B2E-5C6C-46AE-2A83-1D332011AFFD}"/>
                    </a:ext>
                  </a:extLst>
                </p:cNvPr>
                <p:cNvPicPr/>
                <p:nvPr/>
              </p:nvPicPr>
              <p:blipFill>
                <a:blip r:embed="rId231"/>
                <a:stretch>
                  <a:fillRect/>
                </a:stretch>
              </p:blipFill>
              <p:spPr>
                <a:xfrm>
                  <a:off x="4352313" y="2050940"/>
                  <a:ext cx="1000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48" name="Ink 647">
                  <a:extLst>
                    <a:ext uri="{FF2B5EF4-FFF2-40B4-BE49-F238E27FC236}">
                      <a16:creationId xmlns:a16="http://schemas.microsoft.com/office/drawing/2014/main" id="{DF02CE0B-BE85-0B3C-0640-B850C38B9866}"/>
                    </a:ext>
                  </a:extLst>
                </p14:cNvPr>
                <p14:cNvContentPartPr/>
                <p14:nvPr/>
              </p14:nvContentPartPr>
              <p14:xfrm>
                <a:off x="4452393" y="1959860"/>
                <a:ext cx="52560" cy="181080"/>
              </p14:xfrm>
            </p:contentPart>
          </mc:Choice>
          <mc:Fallback xmlns="">
            <p:pic>
              <p:nvPicPr>
                <p:cNvPr id="648" name="Ink 647">
                  <a:extLst>
                    <a:ext uri="{FF2B5EF4-FFF2-40B4-BE49-F238E27FC236}">
                      <a16:creationId xmlns:a16="http://schemas.microsoft.com/office/drawing/2014/main" id="{DF02CE0B-BE85-0B3C-0640-B850C38B9866}"/>
                    </a:ext>
                  </a:extLst>
                </p:cNvPr>
                <p:cNvPicPr/>
                <p:nvPr/>
              </p:nvPicPr>
              <p:blipFill>
                <a:blip r:embed="rId233"/>
                <a:stretch>
                  <a:fillRect/>
                </a:stretch>
              </p:blipFill>
              <p:spPr>
                <a:xfrm>
                  <a:off x="4448073" y="1955540"/>
                  <a:ext cx="61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50" name="Ink 649">
                  <a:extLst>
                    <a:ext uri="{FF2B5EF4-FFF2-40B4-BE49-F238E27FC236}">
                      <a16:creationId xmlns:a16="http://schemas.microsoft.com/office/drawing/2014/main" id="{B7D1D176-DDC9-A923-E68B-69FDC35250C2}"/>
                    </a:ext>
                  </a:extLst>
                </p14:cNvPr>
                <p14:cNvContentPartPr/>
                <p14:nvPr/>
              </p14:nvContentPartPr>
              <p14:xfrm>
                <a:off x="4493073" y="2067860"/>
                <a:ext cx="73440" cy="86400"/>
              </p14:xfrm>
            </p:contentPart>
          </mc:Choice>
          <mc:Fallback xmlns="">
            <p:pic>
              <p:nvPicPr>
                <p:cNvPr id="650" name="Ink 649">
                  <a:extLst>
                    <a:ext uri="{FF2B5EF4-FFF2-40B4-BE49-F238E27FC236}">
                      <a16:creationId xmlns:a16="http://schemas.microsoft.com/office/drawing/2014/main" id="{B7D1D176-DDC9-A923-E68B-69FDC35250C2}"/>
                    </a:ext>
                  </a:extLst>
                </p:cNvPr>
                <p:cNvPicPr/>
                <p:nvPr/>
              </p:nvPicPr>
              <p:blipFill>
                <a:blip r:embed="rId235"/>
                <a:stretch>
                  <a:fillRect/>
                </a:stretch>
              </p:blipFill>
              <p:spPr>
                <a:xfrm>
                  <a:off x="4488774" y="2063522"/>
                  <a:ext cx="82038" cy="95076"/>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51" name="Ink 650">
                  <a:extLst>
                    <a:ext uri="{FF2B5EF4-FFF2-40B4-BE49-F238E27FC236}">
                      <a16:creationId xmlns:a16="http://schemas.microsoft.com/office/drawing/2014/main" id="{AE0FA0B8-ABB6-B78A-FD16-B2940386C4BA}"/>
                    </a:ext>
                  </a:extLst>
                </p14:cNvPr>
                <p14:cNvContentPartPr/>
                <p14:nvPr/>
              </p14:nvContentPartPr>
              <p14:xfrm>
                <a:off x="4570113" y="2041940"/>
                <a:ext cx="92880" cy="115560"/>
              </p14:xfrm>
            </p:contentPart>
          </mc:Choice>
          <mc:Fallback xmlns="">
            <p:pic>
              <p:nvPicPr>
                <p:cNvPr id="651" name="Ink 650">
                  <a:extLst>
                    <a:ext uri="{FF2B5EF4-FFF2-40B4-BE49-F238E27FC236}">
                      <a16:creationId xmlns:a16="http://schemas.microsoft.com/office/drawing/2014/main" id="{AE0FA0B8-ABB6-B78A-FD16-B2940386C4BA}"/>
                    </a:ext>
                  </a:extLst>
                </p:cNvPr>
                <p:cNvPicPr/>
                <p:nvPr/>
              </p:nvPicPr>
              <p:blipFill>
                <a:blip r:embed="rId237"/>
                <a:stretch>
                  <a:fillRect/>
                </a:stretch>
              </p:blipFill>
              <p:spPr>
                <a:xfrm>
                  <a:off x="4565793" y="2037620"/>
                  <a:ext cx="101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52" name="Ink 651">
                  <a:extLst>
                    <a:ext uri="{FF2B5EF4-FFF2-40B4-BE49-F238E27FC236}">
                      <a16:creationId xmlns:a16="http://schemas.microsoft.com/office/drawing/2014/main" id="{A4CB843B-CD2B-EDAA-ABC0-B357E9D48E57}"/>
                    </a:ext>
                  </a:extLst>
                </p14:cNvPr>
                <p14:cNvContentPartPr/>
                <p14:nvPr/>
              </p14:nvContentPartPr>
              <p14:xfrm>
                <a:off x="4722033" y="1982540"/>
                <a:ext cx="102960" cy="170280"/>
              </p14:xfrm>
            </p:contentPart>
          </mc:Choice>
          <mc:Fallback xmlns="">
            <p:pic>
              <p:nvPicPr>
                <p:cNvPr id="652" name="Ink 651">
                  <a:extLst>
                    <a:ext uri="{FF2B5EF4-FFF2-40B4-BE49-F238E27FC236}">
                      <a16:creationId xmlns:a16="http://schemas.microsoft.com/office/drawing/2014/main" id="{A4CB843B-CD2B-EDAA-ABC0-B357E9D48E57}"/>
                    </a:ext>
                  </a:extLst>
                </p:cNvPr>
                <p:cNvPicPr/>
                <p:nvPr/>
              </p:nvPicPr>
              <p:blipFill>
                <a:blip r:embed="rId239"/>
                <a:stretch>
                  <a:fillRect/>
                </a:stretch>
              </p:blipFill>
              <p:spPr>
                <a:xfrm>
                  <a:off x="4717698" y="1978220"/>
                  <a:ext cx="11163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53" name="Ink 652">
                  <a:extLst>
                    <a:ext uri="{FF2B5EF4-FFF2-40B4-BE49-F238E27FC236}">
                      <a16:creationId xmlns:a16="http://schemas.microsoft.com/office/drawing/2014/main" id="{944A4F2D-1555-7954-FC52-FE0218E7310F}"/>
                    </a:ext>
                  </a:extLst>
                </p14:cNvPr>
                <p14:cNvContentPartPr/>
                <p14:nvPr/>
              </p14:nvContentPartPr>
              <p14:xfrm>
                <a:off x="4828953" y="2050580"/>
                <a:ext cx="85680" cy="88560"/>
              </p14:xfrm>
            </p:contentPart>
          </mc:Choice>
          <mc:Fallback xmlns="">
            <p:pic>
              <p:nvPicPr>
                <p:cNvPr id="653" name="Ink 652">
                  <a:extLst>
                    <a:ext uri="{FF2B5EF4-FFF2-40B4-BE49-F238E27FC236}">
                      <a16:creationId xmlns:a16="http://schemas.microsoft.com/office/drawing/2014/main" id="{944A4F2D-1555-7954-FC52-FE0218E7310F}"/>
                    </a:ext>
                  </a:extLst>
                </p:cNvPr>
                <p:cNvPicPr/>
                <p:nvPr/>
              </p:nvPicPr>
              <p:blipFill>
                <a:blip r:embed="rId241"/>
                <a:stretch>
                  <a:fillRect/>
                </a:stretch>
              </p:blipFill>
              <p:spPr>
                <a:xfrm>
                  <a:off x="4824615" y="2046260"/>
                  <a:ext cx="94356"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54" name="Ink 653">
                  <a:extLst>
                    <a:ext uri="{FF2B5EF4-FFF2-40B4-BE49-F238E27FC236}">
                      <a16:creationId xmlns:a16="http://schemas.microsoft.com/office/drawing/2014/main" id="{0556DE0A-7891-225F-A90D-AAF70CB76DF3}"/>
                    </a:ext>
                  </a:extLst>
                </p14:cNvPr>
                <p14:cNvContentPartPr/>
                <p14:nvPr/>
              </p14:nvContentPartPr>
              <p14:xfrm>
                <a:off x="4901673" y="1930340"/>
                <a:ext cx="131040" cy="216000"/>
              </p14:xfrm>
            </p:contentPart>
          </mc:Choice>
          <mc:Fallback xmlns="">
            <p:pic>
              <p:nvPicPr>
                <p:cNvPr id="654" name="Ink 653">
                  <a:extLst>
                    <a:ext uri="{FF2B5EF4-FFF2-40B4-BE49-F238E27FC236}">
                      <a16:creationId xmlns:a16="http://schemas.microsoft.com/office/drawing/2014/main" id="{0556DE0A-7891-225F-A90D-AAF70CB76DF3}"/>
                    </a:ext>
                  </a:extLst>
                </p:cNvPr>
                <p:cNvPicPr/>
                <p:nvPr/>
              </p:nvPicPr>
              <p:blipFill>
                <a:blip r:embed="rId243"/>
                <a:stretch>
                  <a:fillRect/>
                </a:stretch>
              </p:blipFill>
              <p:spPr>
                <a:xfrm>
                  <a:off x="4897341" y="1926020"/>
                  <a:ext cx="139704"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55" name="Ink 654">
                  <a:extLst>
                    <a:ext uri="{FF2B5EF4-FFF2-40B4-BE49-F238E27FC236}">
                      <a16:creationId xmlns:a16="http://schemas.microsoft.com/office/drawing/2014/main" id="{3FBE498F-B9D1-DB51-E87A-E6B54462C497}"/>
                    </a:ext>
                  </a:extLst>
                </p14:cNvPr>
                <p14:cNvContentPartPr/>
                <p14:nvPr/>
              </p14:nvContentPartPr>
              <p14:xfrm>
                <a:off x="5019393" y="2052380"/>
                <a:ext cx="128160" cy="90000"/>
              </p14:xfrm>
            </p:contentPart>
          </mc:Choice>
          <mc:Fallback xmlns="">
            <p:pic>
              <p:nvPicPr>
                <p:cNvPr id="655" name="Ink 654">
                  <a:extLst>
                    <a:ext uri="{FF2B5EF4-FFF2-40B4-BE49-F238E27FC236}">
                      <a16:creationId xmlns:a16="http://schemas.microsoft.com/office/drawing/2014/main" id="{3FBE498F-B9D1-DB51-E87A-E6B54462C497}"/>
                    </a:ext>
                  </a:extLst>
                </p:cNvPr>
                <p:cNvPicPr/>
                <p:nvPr/>
              </p:nvPicPr>
              <p:blipFill>
                <a:blip r:embed="rId245"/>
                <a:stretch>
                  <a:fillRect/>
                </a:stretch>
              </p:blipFill>
              <p:spPr>
                <a:xfrm>
                  <a:off x="5015073" y="2048060"/>
                  <a:ext cx="136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56" name="Ink 655">
                  <a:extLst>
                    <a:ext uri="{FF2B5EF4-FFF2-40B4-BE49-F238E27FC236}">
                      <a16:creationId xmlns:a16="http://schemas.microsoft.com/office/drawing/2014/main" id="{376CEA7A-D3B7-6639-F6B6-905AC4C40894}"/>
                    </a:ext>
                  </a:extLst>
                </p14:cNvPr>
                <p14:cNvContentPartPr/>
                <p14:nvPr/>
              </p14:nvContentPartPr>
              <p14:xfrm>
                <a:off x="5237913" y="2005220"/>
                <a:ext cx="4320" cy="93960"/>
              </p14:xfrm>
            </p:contentPart>
          </mc:Choice>
          <mc:Fallback xmlns="">
            <p:pic>
              <p:nvPicPr>
                <p:cNvPr id="656" name="Ink 655">
                  <a:extLst>
                    <a:ext uri="{FF2B5EF4-FFF2-40B4-BE49-F238E27FC236}">
                      <a16:creationId xmlns:a16="http://schemas.microsoft.com/office/drawing/2014/main" id="{376CEA7A-D3B7-6639-F6B6-905AC4C40894}"/>
                    </a:ext>
                  </a:extLst>
                </p:cNvPr>
                <p:cNvPicPr/>
                <p:nvPr/>
              </p:nvPicPr>
              <p:blipFill>
                <a:blip r:embed="rId247"/>
                <a:stretch>
                  <a:fillRect/>
                </a:stretch>
              </p:blipFill>
              <p:spPr>
                <a:xfrm>
                  <a:off x="5233593" y="2000883"/>
                  <a:ext cx="12960" cy="102633"/>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57" name="Ink 656">
                  <a:extLst>
                    <a:ext uri="{FF2B5EF4-FFF2-40B4-BE49-F238E27FC236}">
                      <a16:creationId xmlns:a16="http://schemas.microsoft.com/office/drawing/2014/main" id="{30DC53CF-D149-F4DE-7586-186BC781C1D9}"/>
                    </a:ext>
                  </a:extLst>
                </p14:cNvPr>
                <p14:cNvContentPartPr/>
                <p14:nvPr/>
              </p14:nvContentPartPr>
              <p14:xfrm>
                <a:off x="5192553" y="1969580"/>
                <a:ext cx="154440" cy="171000"/>
              </p14:xfrm>
            </p:contentPart>
          </mc:Choice>
          <mc:Fallback xmlns="">
            <p:pic>
              <p:nvPicPr>
                <p:cNvPr id="657" name="Ink 656">
                  <a:extLst>
                    <a:ext uri="{FF2B5EF4-FFF2-40B4-BE49-F238E27FC236}">
                      <a16:creationId xmlns:a16="http://schemas.microsoft.com/office/drawing/2014/main" id="{30DC53CF-D149-F4DE-7586-186BC781C1D9}"/>
                    </a:ext>
                  </a:extLst>
                </p:cNvPr>
                <p:cNvPicPr/>
                <p:nvPr/>
              </p:nvPicPr>
              <p:blipFill>
                <a:blip r:embed="rId249"/>
                <a:stretch>
                  <a:fillRect/>
                </a:stretch>
              </p:blipFill>
              <p:spPr>
                <a:xfrm>
                  <a:off x="5188223" y="1965251"/>
                  <a:ext cx="163100" cy="179658"/>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58" name="Ink 657">
                  <a:extLst>
                    <a:ext uri="{FF2B5EF4-FFF2-40B4-BE49-F238E27FC236}">
                      <a16:creationId xmlns:a16="http://schemas.microsoft.com/office/drawing/2014/main" id="{007BF59E-3EE5-8EA9-014C-0D5D3B96DDEE}"/>
                    </a:ext>
                  </a:extLst>
                </p14:cNvPr>
                <p14:cNvContentPartPr/>
                <p14:nvPr/>
              </p14:nvContentPartPr>
              <p14:xfrm>
                <a:off x="5324673" y="1911260"/>
                <a:ext cx="120240" cy="234720"/>
              </p14:xfrm>
            </p:contentPart>
          </mc:Choice>
          <mc:Fallback xmlns="">
            <p:pic>
              <p:nvPicPr>
                <p:cNvPr id="658" name="Ink 657">
                  <a:extLst>
                    <a:ext uri="{FF2B5EF4-FFF2-40B4-BE49-F238E27FC236}">
                      <a16:creationId xmlns:a16="http://schemas.microsoft.com/office/drawing/2014/main" id="{007BF59E-3EE5-8EA9-014C-0D5D3B96DDEE}"/>
                    </a:ext>
                  </a:extLst>
                </p:cNvPr>
                <p:cNvPicPr/>
                <p:nvPr/>
              </p:nvPicPr>
              <p:blipFill>
                <a:blip r:embed="rId251"/>
                <a:stretch>
                  <a:fillRect/>
                </a:stretch>
              </p:blipFill>
              <p:spPr>
                <a:xfrm>
                  <a:off x="5320353" y="1906933"/>
                  <a:ext cx="128880" cy="243373"/>
                </a:xfrm>
                <a:prstGeom prst="rect">
                  <a:avLst/>
                </a:prstGeom>
              </p:spPr>
            </p:pic>
          </mc:Fallback>
        </mc:AlternateContent>
      </p:grpSp>
      <p:grpSp>
        <p:nvGrpSpPr>
          <p:cNvPr id="723" name="Group 722">
            <a:extLst>
              <a:ext uri="{FF2B5EF4-FFF2-40B4-BE49-F238E27FC236}">
                <a16:creationId xmlns:a16="http://schemas.microsoft.com/office/drawing/2014/main" id="{F1D5E48B-6FDA-FF1E-BFA8-66F1F77BC147}"/>
              </a:ext>
            </a:extLst>
          </p:cNvPr>
          <p:cNvGrpSpPr/>
          <p:nvPr/>
        </p:nvGrpSpPr>
        <p:grpSpPr>
          <a:xfrm>
            <a:off x="358795" y="5254299"/>
            <a:ext cx="931680" cy="262080"/>
            <a:chOff x="1164595" y="5206462"/>
            <a:chExt cx="931680" cy="262080"/>
          </a:xfrm>
        </p:grpSpPr>
        <mc:AlternateContent xmlns:mc="http://schemas.openxmlformats.org/markup-compatibility/2006" xmlns:p14="http://schemas.microsoft.com/office/powerpoint/2010/main">
          <mc:Choice Requires="p14">
            <p:contentPart p14:bwMode="auto" r:id="rId252">
              <p14:nvContentPartPr>
                <p14:cNvPr id="707" name="Ink 706">
                  <a:extLst>
                    <a:ext uri="{FF2B5EF4-FFF2-40B4-BE49-F238E27FC236}">
                      <a16:creationId xmlns:a16="http://schemas.microsoft.com/office/drawing/2014/main" id="{E0DBDC7C-4181-280A-0688-D1AD5D19C86C}"/>
                    </a:ext>
                  </a:extLst>
                </p14:cNvPr>
                <p14:cNvContentPartPr/>
                <p14:nvPr/>
              </p14:nvContentPartPr>
              <p14:xfrm>
                <a:off x="1214635" y="5304022"/>
                <a:ext cx="3240" cy="142920"/>
              </p14:xfrm>
            </p:contentPart>
          </mc:Choice>
          <mc:Fallback xmlns="">
            <p:pic>
              <p:nvPicPr>
                <p:cNvPr id="707" name="Ink 706">
                  <a:extLst>
                    <a:ext uri="{FF2B5EF4-FFF2-40B4-BE49-F238E27FC236}">
                      <a16:creationId xmlns:a16="http://schemas.microsoft.com/office/drawing/2014/main" id="{E0DBDC7C-4181-280A-0688-D1AD5D19C86C}"/>
                    </a:ext>
                  </a:extLst>
                </p:cNvPr>
                <p:cNvPicPr/>
                <p:nvPr/>
              </p:nvPicPr>
              <p:blipFill>
                <a:blip r:embed="rId253"/>
                <a:stretch>
                  <a:fillRect/>
                </a:stretch>
              </p:blipFill>
              <p:spPr>
                <a:xfrm>
                  <a:off x="1210315" y="5299691"/>
                  <a:ext cx="11880" cy="151582"/>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708" name="Ink 707">
                  <a:extLst>
                    <a:ext uri="{FF2B5EF4-FFF2-40B4-BE49-F238E27FC236}">
                      <a16:creationId xmlns:a16="http://schemas.microsoft.com/office/drawing/2014/main" id="{2CBA7C45-E74D-E4F4-D4B7-B449D6E2863C}"/>
                    </a:ext>
                  </a:extLst>
                </p14:cNvPr>
                <p14:cNvContentPartPr/>
                <p14:nvPr/>
              </p14:nvContentPartPr>
              <p14:xfrm>
                <a:off x="1164595" y="5238862"/>
                <a:ext cx="158400" cy="93600"/>
              </p14:xfrm>
            </p:contentPart>
          </mc:Choice>
          <mc:Fallback xmlns="">
            <p:pic>
              <p:nvPicPr>
                <p:cNvPr id="708" name="Ink 707">
                  <a:extLst>
                    <a:ext uri="{FF2B5EF4-FFF2-40B4-BE49-F238E27FC236}">
                      <a16:creationId xmlns:a16="http://schemas.microsoft.com/office/drawing/2014/main" id="{2CBA7C45-E74D-E4F4-D4B7-B449D6E2863C}"/>
                    </a:ext>
                  </a:extLst>
                </p:cNvPr>
                <p:cNvPicPr/>
                <p:nvPr/>
              </p:nvPicPr>
              <p:blipFill>
                <a:blip r:embed="rId255"/>
                <a:stretch>
                  <a:fillRect/>
                </a:stretch>
              </p:blipFill>
              <p:spPr>
                <a:xfrm>
                  <a:off x="1160275" y="5234542"/>
                  <a:ext cx="167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710" name="Ink 709">
                  <a:extLst>
                    <a:ext uri="{FF2B5EF4-FFF2-40B4-BE49-F238E27FC236}">
                      <a16:creationId xmlns:a16="http://schemas.microsoft.com/office/drawing/2014/main" id="{5BBCD6F2-BF99-9E93-F13A-1D31FC1542D0}"/>
                    </a:ext>
                  </a:extLst>
                </p14:cNvPr>
                <p14:cNvContentPartPr/>
                <p14:nvPr/>
              </p14:nvContentPartPr>
              <p14:xfrm>
                <a:off x="1270795" y="5369542"/>
                <a:ext cx="9000" cy="99000"/>
              </p14:xfrm>
            </p:contentPart>
          </mc:Choice>
          <mc:Fallback xmlns="">
            <p:pic>
              <p:nvPicPr>
                <p:cNvPr id="710" name="Ink 709">
                  <a:extLst>
                    <a:ext uri="{FF2B5EF4-FFF2-40B4-BE49-F238E27FC236}">
                      <a16:creationId xmlns:a16="http://schemas.microsoft.com/office/drawing/2014/main" id="{5BBCD6F2-BF99-9E93-F13A-1D31FC1542D0}"/>
                    </a:ext>
                  </a:extLst>
                </p:cNvPr>
                <p:cNvPicPr/>
                <p:nvPr/>
              </p:nvPicPr>
              <p:blipFill>
                <a:blip r:embed="rId257"/>
                <a:stretch>
                  <a:fillRect/>
                </a:stretch>
              </p:blipFill>
              <p:spPr>
                <a:xfrm>
                  <a:off x="1266475" y="5365222"/>
                  <a:ext cx="17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11" name="Ink 710">
                  <a:extLst>
                    <a:ext uri="{FF2B5EF4-FFF2-40B4-BE49-F238E27FC236}">
                      <a16:creationId xmlns:a16="http://schemas.microsoft.com/office/drawing/2014/main" id="{E9009CDD-5074-A851-4C30-41F295EF9399}"/>
                    </a:ext>
                  </a:extLst>
                </p14:cNvPr>
                <p14:cNvContentPartPr/>
                <p14:nvPr/>
              </p14:nvContentPartPr>
              <p14:xfrm>
                <a:off x="1261075" y="5354422"/>
                <a:ext cx="156960" cy="109080"/>
              </p14:xfrm>
            </p:contentPart>
          </mc:Choice>
          <mc:Fallback xmlns="">
            <p:pic>
              <p:nvPicPr>
                <p:cNvPr id="711" name="Ink 710">
                  <a:extLst>
                    <a:ext uri="{FF2B5EF4-FFF2-40B4-BE49-F238E27FC236}">
                      <a16:creationId xmlns:a16="http://schemas.microsoft.com/office/drawing/2014/main" id="{E9009CDD-5074-A851-4C30-41F295EF9399}"/>
                    </a:ext>
                  </a:extLst>
                </p:cNvPr>
                <p:cNvPicPr/>
                <p:nvPr/>
              </p:nvPicPr>
              <p:blipFill>
                <a:blip r:embed="rId259"/>
                <a:stretch>
                  <a:fillRect/>
                </a:stretch>
              </p:blipFill>
              <p:spPr>
                <a:xfrm>
                  <a:off x="1256755" y="5350102"/>
                  <a:ext cx="165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712" name="Ink 711">
                  <a:extLst>
                    <a:ext uri="{FF2B5EF4-FFF2-40B4-BE49-F238E27FC236}">
                      <a16:creationId xmlns:a16="http://schemas.microsoft.com/office/drawing/2014/main" id="{4A25EDC1-D756-BA6C-BA07-49A97A64857C}"/>
                    </a:ext>
                  </a:extLst>
                </p14:cNvPr>
                <p14:cNvContentPartPr/>
                <p14:nvPr/>
              </p14:nvContentPartPr>
              <p14:xfrm>
                <a:off x="1445755" y="5251462"/>
                <a:ext cx="221040" cy="199080"/>
              </p14:xfrm>
            </p:contentPart>
          </mc:Choice>
          <mc:Fallback xmlns="">
            <p:pic>
              <p:nvPicPr>
                <p:cNvPr id="712" name="Ink 711">
                  <a:extLst>
                    <a:ext uri="{FF2B5EF4-FFF2-40B4-BE49-F238E27FC236}">
                      <a16:creationId xmlns:a16="http://schemas.microsoft.com/office/drawing/2014/main" id="{4A25EDC1-D756-BA6C-BA07-49A97A64857C}"/>
                    </a:ext>
                  </a:extLst>
                </p:cNvPr>
                <p:cNvPicPr/>
                <p:nvPr/>
              </p:nvPicPr>
              <p:blipFill>
                <a:blip r:embed="rId261"/>
                <a:stretch>
                  <a:fillRect/>
                </a:stretch>
              </p:blipFill>
              <p:spPr>
                <a:xfrm>
                  <a:off x="1441435" y="5247142"/>
                  <a:ext cx="229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13" name="Ink 712">
                  <a:extLst>
                    <a:ext uri="{FF2B5EF4-FFF2-40B4-BE49-F238E27FC236}">
                      <a16:creationId xmlns:a16="http://schemas.microsoft.com/office/drawing/2014/main" id="{9E82344D-6225-210D-3344-789E91095BBD}"/>
                    </a:ext>
                  </a:extLst>
                </p14:cNvPr>
                <p14:cNvContentPartPr/>
                <p14:nvPr/>
              </p14:nvContentPartPr>
              <p14:xfrm>
                <a:off x="1699195" y="5322022"/>
                <a:ext cx="96480" cy="107640"/>
              </p14:xfrm>
            </p:contentPart>
          </mc:Choice>
          <mc:Fallback xmlns="">
            <p:pic>
              <p:nvPicPr>
                <p:cNvPr id="713" name="Ink 712">
                  <a:extLst>
                    <a:ext uri="{FF2B5EF4-FFF2-40B4-BE49-F238E27FC236}">
                      <a16:creationId xmlns:a16="http://schemas.microsoft.com/office/drawing/2014/main" id="{9E82344D-6225-210D-3344-789E91095BBD}"/>
                    </a:ext>
                  </a:extLst>
                </p:cNvPr>
                <p:cNvPicPr/>
                <p:nvPr/>
              </p:nvPicPr>
              <p:blipFill>
                <a:blip r:embed="rId263"/>
                <a:stretch>
                  <a:fillRect/>
                </a:stretch>
              </p:blipFill>
              <p:spPr>
                <a:xfrm>
                  <a:off x="1694875" y="5317702"/>
                  <a:ext cx="105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14" name="Ink 713">
                  <a:extLst>
                    <a:ext uri="{FF2B5EF4-FFF2-40B4-BE49-F238E27FC236}">
                      <a16:creationId xmlns:a16="http://schemas.microsoft.com/office/drawing/2014/main" id="{45544115-38E6-3E4A-3C4A-25C91BFACAA1}"/>
                    </a:ext>
                  </a:extLst>
                </p14:cNvPr>
                <p14:cNvContentPartPr/>
                <p14:nvPr/>
              </p14:nvContentPartPr>
              <p14:xfrm>
                <a:off x="1803595" y="5206462"/>
                <a:ext cx="51840" cy="234720"/>
              </p14:xfrm>
            </p:contentPart>
          </mc:Choice>
          <mc:Fallback xmlns="">
            <p:pic>
              <p:nvPicPr>
                <p:cNvPr id="714" name="Ink 713">
                  <a:extLst>
                    <a:ext uri="{FF2B5EF4-FFF2-40B4-BE49-F238E27FC236}">
                      <a16:creationId xmlns:a16="http://schemas.microsoft.com/office/drawing/2014/main" id="{45544115-38E6-3E4A-3C4A-25C91BFACAA1}"/>
                    </a:ext>
                  </a:extLst>
                </p:cNvPr>
                <p:cNvPicPr/>
                <p:nvPr/>
              </p:nvPicPr>
              <p:blipFill>
                <a:blip r:embed="rId265"/>
                <a:stretch>
                  <a:fillRect/>
                </a:stretch>
              </p:blipFill>
              <p:spPr>
                <a:xfrm>
                  <a:off x="1799275" y="5202142"/>
                  <a:ext cx="60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15" name="Ink 714">
                  <a:extLst>
                    <a:ext uri="{FF2B5EF4-FFF2-40B4-BE49-F238E27FC236}">
                      <a16:creationId xmlns:a16="http://schemas.microsoft.com/office/drawing/2014/main" id="{BB69E0DA-F4DC-246F-74A4-452D1964CCBC}"/>
                    </a:ext>
                  </a:extLst>
                </p14:cNvPr>
                <p14:cNvContentPartPr/>
                <p14:nvPr/>
              </p14:nvContentPartPr>
              <p14:xfrm>
                <a:off x="1851475" y="5263342"/>
                <a:ext cx="100440" cy="144360"/>
              </p14:xfrm>
            </p:contentPart>
          </mc:Choice>
          <mc:Fallback xmlns="">
            <p:pic>
              <p:nvPicPr>
                <p:cNvPr id="715" name="Ink 714">
                  <a:extLst>
                    <a:ext uri="{FF2B5EF4-FFF2-40B4-BE49-F238E27FC236}">
                      <a16:creationId xmlns:a16="http://schemas.microsoft.com/office/drawing/2014/main" id="{BB69E0DA-F4DC-246F-74A4-452D1964CCBC}"/>
                    </a:ext>
                  </a:extLst>
                </p:cNvPr>
                <p:cNvPicPr/>
                <p:nvPr/>
              </p:nvPicPr>
              <p:blipFill>
                <a:blip r:embed="rId267"/>
                <a:stretch>
                  <a:fillRect/>
                </a:stretch>
              </p:blipFill>
              <p:spPr>
                <a:xfrm>
                  <a:off x="1847155" y="5259011"/>
                  <a:ext cx="109080" cy="153022"/>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16" name="Ink 715">
                  <a:extLst>
                    <a:ext uri="{FF2B5EF4-FFF2-40B4-BE49-F238E27FC236}">
                      <a16:creationId xmlns:a16="http://schemas.microsoft.com/office/drawing/2014/main" id="{99173EBC-D01A-6B3B-96BF-90C54C5E47E7}"/>
                    </a:ext>
                  </a:extLst>
                </p14:cNvPr>
                <p14:cNvContentPartPr/>
                <p14:nvPr/>
              </p14:nvContentPartPr>
              <p14:xfrm>
                <a:off x="1839595" y="5412022"/>
                <a:ext cx="142560" cy="28800"/>
              </p14:xfrm>
            </p:contentPart>
          </mc:Choice>
          <mc:Fallback xmlns="">
            <p:pic>
              <p:nvPicPr>
                <p:cNvPr id="716" name="Ink 715">
                  <a:extLst>
                    <a:ext uri="{FF2B5EF4-FFF2-40B4-BE49-F238E27FC236}">
                      <a16:creationId xmlns:a16="http://schemas.microsoft.com/office/drawing/2014/main" id="{99173EBC-D01A-6B3B-96BF-90C54C5E47E7}"/>
                    </a:ext>
                  </a:extLst>
                </p:cNvPr>
                <p:cNvPicPr/>
                <p:nvPr/>
              </p:nvPicPr>
              <p:blipFill>
                <a:blip r:embed="rId269"/>
                <a:stretch>
                  <a:fillRect/>
                </a:stretch>
              </p:blipFill>
              <p:spPr>
                <a:xfrm>
                  <a:off x="1835286" y="5407702"/>
                  <a:ext cx="151178"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17" name="Ink 716">
                  <a:extLst>
                    <a:ext uri="{FF2B5EF4-FFF2-40B4-BE49-F238E27FC236}">
                      <a16:creationId xmlns:a16="http://schemas.microsoft.com/office/drawing/2014/main" id="{19E82D21-D719-95E8-7D81-690BD2E72B17}"/>
                    </a:ext>
                  </a:extLst>
                </p14:cNvPr>
                <p14:cNvContentPartPr/>
                <p14:nvPr/>
              </p14:nvContentPartPr>
              <p14:xfrm>
                <a:off x="1954435" y="5213302"/>
                <a:ext cx="141840" cy="225720"/>
              </p14:xfrm>
            </p:contentPart>
          </mc:Choice>
          <mc:Fallback xmlns="">
            <p:pic>
              <p:nvPicPr>
                <p:cNvPr id="717" name="Ink 716">
                  <a:extLst>
                    <a:ext uri="{FF2B5EF4-FFF2-40B4-BE49-F238E27FC236}">
                      <a16:creationId xmlns:a16="http://schemas.microsoft.com/office/drawing/2014/main" id="{19E82D21-D719-95E8-7D81-690BD2E72B17}"/>
                    </a:ext>
                  </a:extLst>
                </p:cNvPr>
                <p:cNvPicPr/>
                <p:nvPr/>
              </p:nvPicPr>
              <p:blipFill>
                <a:blip r:embed="rId271"/>
                <a:stretch>
                  <a:fillRect/>
                </a:stretch>
              </p:blipFill>
              <p:spPr>
                <a:xfrm>
                  <a:off x="1950115" y="5208982"/>
                  <a:ext cx="150480" cy="234360"/>
                </a:xfrm>
                <a:prstGeom prst="rect">
                  <a:avLst/>
                </a:prstGeom>
              </p:spPr>
            </p:pic>
          </mc:Fallback>
        </mc:AlternateContent>
      </p:grpSp>
      <p:grpSp>
        <p:nvGrpSpPr>
          <p:cNvPr id="451" name="Group 450">
            <a:extLst>
              <a:ext uri="{FF2B5EF4-FFF2-40B4-BE49-F238E27FC236}">
                <a16:creationId xmlns:a16="http://schemas.microsoft.com/office/drawing/2014/main" id="{239F85DF-7EAB-6307-1785-2E9AFE120D55}"/>
              </a:ext>
            </a:extLst>
          </p:cNvPr>
          <p:cNvGrpSpPr/>
          <p:nvPr/>
        </p:nvGrpSpPr>
        <p:grpSpPr>
          <a:xfrm>
            <a:off x="623874" y="262343"/>
            <a:ext cx="1753560" cy="266760"/>
            <a:chOff x="623874" y="262343"/>
            <a:chExt cx="1753560" cy="266760"/>
          </a:xfrm>
        </p:grpSpPr>
        <mc:AlternateContent xmlns:mc="http://schemas.openxmlformats.org/markup-compatibility/2006" xmlns:p14="http://schemas.microsoft.com/office/powerpoint/2010/main">
          <mc:Choice Requires="p14">
            <p:contentPart p14:bwMode="auto" r:id="rId272">
              <p14:nvContentPartPr>
                <p14:cNvPr id="20" name="Ink 19">
                  <a:extLst>
                    <a:ext uri="{FF2B5EF4-FFF2-40B4-BE49-F238E27FC236}">
                      <a16:creationId xmlns:a16="http://schemas.microsoft.com/office/drawing/2014/main" id="{1529A25A-6DAB-36DC-B0B1-3DE2394C6DEC}"/>
                    </a:ext>
                  </a:extLst>
                </p14:cNvPr>
                <p14:cNvContentPartPr/>
                <p14:nvPr/>
              </p14:nvContentPartPr>
              <p14:xfrm>
                <a:off x="623874" y="286463"/>
                <a:ext cx="147240" cy="190440"/>
              </p14:xfrm>
            </p:contentPart>
          </mc:Choice>
          <mc:Fallback xmlns="">
            <p:pic>
              <p:nvPicPr>
                <p:cNvPr id="20" name="Ink 19">
                  <a:extLst>
                    <a:ext uri="{FF2B5EF4-FFF2-40B4-BE49-F238E27FC236}">
                      <a16:creationId xmlns:a16="http://schemas.microsoft.com/office/drawing/2014/main" id="{1529A25A-6DAB-36DC-B0B1-3DE2394C6DEC}"/>
                    </a:ext>
                  </a:extLst>
                </p:cNvPr>
                <p:cNvPicPr/>
                <p:nvPr/>
              </p:nvPicPr>
              <p:blipFill>
                <a:blip r:embed="rId273"/>
                <a:stretch>
                  <a:fillRect/>
                </a:stretch>
              </p:blipFill>
              <p:spPr>
                <a:xfrm>
                  <a:off x="614874" y="277463"/>
                  <a:ext cx="1648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 name="Ink 20">
                  <a:extLst>
                    <a:ext uri="{FF2B5EF4-FFF2-40B4-BE49-F238E27FC236}">
                      <a16:creationId xmlns:a16="http://schemas.microsoft.com/office/drawing/2014/main" id="{E6DF52E6-F419-C11E-6CC5-E607F678035C}"/>
                    </a:ext>
                  </a:extLst>
                </p14:cNvPr>
                <p14:cNvContentPartPr/>
                <p14:nvPr/>
              </p14:nvContentPartPr>
              <p14:xfrm>
                <a:off x="796314" y="318503"/>
                <a:ext cx="36720" cy="208440"/>
              </p14:xfrm>
            </p:contentPart>
          </mc:Choice>
          <mc:Fallback xmlns="">
            <p:pic>
              <p:nvPicPr>
                <p:cNvPr id="21" name="Ink 20">
                  <a:extLst>
                    <a:ext uri="{FF2B5EF4-FFF2-40B4-BE49-F238E27FC236}">
                      <a16:creationId xmlns:a16="http://schemas.microsoft.com/office/drawing/2014/main" id="{E6DF52E6-F419-C11E-6CC5-E607F678035C}"/>
                    </a:ext>
                  </a:extLst>
                </p:cNvPr>
                <p:cNvPicPr/>
                <p:nvPr/>
              </p:nvPicPr>
              <p:blipFill>
                <a:blip r:embed="rId275"/>
                <a:stretch>
                  <a:fillRect/>
                </a:stretch>
              </p:blipFill>
              <p:spPr>
                <a:xfrm>
                  <a:off x="787674" y="309863"/>
                  <a:ext cx="54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4" name="Ink 23">
                  <a:extLst>
                    <a:ext uri="{FF2B5EF4-FFF2-40B4-BE49-F238E27FC236}">
                      <a16:creationId xmlns:a16="http://schemas.microsoft.com/office/drawing/2014/main" id="{8AAEBAF6-DA83-28EB-7E41-D89F201F81CA}"/>
                    </a:ext>
                  </a:extLst>
                </p14:cNvPr>
                <p14:cNvContentPartPr/>
                <p14:nvPr/>
              </p14:nvContentPartPr>
              <p14:xfrm>
                <a:off x="794154" y="306263"/>
                <a:ext cx="132480" cy="141480"/>
              </p14:xfrm>
            </p:contentPart>
          </mc:Choice>
          <mc:Fallback xmlns="">
            <p:pic>
              <p:nvPicPr>
                <p:cNvPr id="24" name="Ink 23">
                  <a:extLst>
                    <a:ext uri="{FF2B5EF4-FFF2-40B4-BE49-F238E27FC236}">
                      <a16:creationId xmlns:a16="http://schemas.microsoft.com/office/drawing/2014/main" id="{8AAEBAF6-DA83-28EB-7E41-D89F201F81CA}"/>
                    </a:ext>
                  </a:extLst>
                </p:cNvPr>
                <p:cNvPicPr/>
                <p:nvPr/>
              </p:nvPicPr>
              <p:blipFill>
                <a:blip r:embed="rId277"/>
                <a:stretch>
                  <a:fillRect/>
                </a:stretch>
              </p:blipFill>
              <p:spPr>
                <a:xfrm>
                  <a:off x="785154" y="297263"/>
                  <a:ext cx="150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5" name="Ink 24">
                  <a:extLst>
                    <a:ext uri="{FF2B5EF4-FFF2-40B4-BE49-F238E27FC236}">
                      <a16:creationId xmlns:a16="http://schemas.microsoft.com/office/drawing/2014/main" id="{32F27AC5-42F9-EEE4-ADAA-FCFB8AD3A60D}"/>
                    </a:ext>
                  </a:extLst>
                </p14:cNvPr>
                <p14:cNvContentPartPr/>
                <p14:nvPr/>
              </p14:nvContentPartPr>
              <p14:xfrm>
                <a:off x="951834" y="352343"/>
                <a:ext cx="29880" cy="163440"/>
              </p14:xfrm>
            </p:contentPart>
          </mc:Choice>
          <mc:Fallback xmlns="">
            <p:pic>
              <p:nvPicPr>
                <p:cNvPr id="25" name="Ink 24">
                  <a:extLst>
                    <a:ext uri="{FF2B5EF4-FFF2-40B4-BE49-F238E27FC236}">
                      <a16:creationId xmlns:a16="http://schemas.microsoft.com/office/drawing/2014/main" id="{32F27AC5-42F9-EEE4-ADAA-FCFB8AD3A60D}"/>
                    </a:ext>
                  </a:extLst>
                </p:cNvPr>
                <p:cNvPicPr/>
                <p:nvPr/>
              </p:nvPicPr>
              <p:blipFill>
                <a:blip r:embed="rId279"/>
                <a:stretch>
                  <a:fillRect/>
                </a:stretch>
              </p:blipFill>
              <p:spPr>
                <a:xfrm>
                  <a:off x="942834" y="343703"/>
                  <a:ext cx="47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 name="Ink 25">
                  <a:extLst>
                    <a:ext uri="{FF2B5EF4-FFF2-40B4-BE49-F238E27FC236}">
                      <a16:creationId xmlns:a16="http://schemas.microsoft.com/office/drawing/2014/main" id="{33FFD258-E428-B45C-1A50-7803F6882951}"/>
                    </a:ext>
                  </a:extLst>
                </p14:cNvPr>
                <p14:cNvContentPartPr/>
                <p14:nvPr/>
              </p14:nvContentPartPr>
              <p14:xfrm>
                <a:off x="913674" y="294383"/>
                <a:ext cx="162000" cy="191880"/>
              </p14:xfrm>
            </p:contentPart>
          </mc:Choice>
          <mc:Fallback xmlns="">
            <p:pic>
              <p:nvPicPr>
                <p:cNvPr id="26" name="Ink 25">
                  <a:extLst>
                    <a:ext uri="{FF2B5EF4-FFF2-40B4-BE49-F238E27FC236}">
                      <a16:creationId xmlns:a16="http://schemas.microsoft.com/office/drawing/2014/main" id="{33FFD258-E428-B45C-1A50-7803F6882951}"/>
                    </a:ext>
                  </a:extLst>
                </p:cNvPr>
                <p:cNvPicPr/>
                <p:nvPr/>
              </p:nvPicPr>
              <p:blipFill>
                <a:blip r:embed="rId281"/>
                <a:stretch>
                  <a:fillRect/>
                </a:stretch>
              </p:blipFill>
              <p:spPr>
                <a:xfrm>
                  <a:off x="904674" y="285383"/>
                  <a:ext cx="1796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 name="Ink 26">
                  <a:extLst>
                    <a:ext uri="{FF2B5EF4-FFF2-40B4-BE49-F238E27FC236}">
                      <a16:creationId xmlns:a16="http://schemas.microsoft.com/office/drawing/2014/main" id="{C9EC92F9-F679-649B-9A04-D45F926390AE}"/>
                    </a:ext>
                  </a:extLst>
                </p14:cNvPr>
                <p14:cNvContentPartPr/>
                <p14:nvPr/>
              </p14:nvContentPartPr>
              <p14:xfrm>
                <a:off x="1119954" y="334703"/>
                <a:ext cx="14400" cy="185760"/>
              </p14:xfrm>
            </p:contentPart>
          </mc:Choice>
          <mc:Fallback xmlns="">
            <p:pic>
              <p:nvPicPr>
                <p:cNvPr id="27" name="Ink 26">
                  <a:extLst>
                    <a:ext uri="{FF2B5EF4-FFF2-40B4-BE49-F238E27FC236}">
                      <a16:creationId xmlns:a16="http://schemas.microsoft.com/office/drawing/2014/main" id="{C9EC92F9-F679-649B-9A04-D45F926390AE}"/>
                    </a:ext>
                  </a:extLst>
                </p:cNvPr>
                <p:cNvPicPr/>
                <p:nvPr/>
              </p:nvPicPr>
              <p:blipFill>
                <a:blip r:embed="rId283"/>
                <a:stretch>
                  <a:fillRect/>
                </a:stretch>
              </p:blipFill>
              <p:spPr>
                <a:xfrm>
                  <a:off x="1110954" y="325703"/>
                  <a:ext cx="32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 name="Ink 27">
                  <a:extLst>
                    <a:ext uri="{FF2B5EF4-FFF2-40B4-BE49-F238E27FC236}">
                      <a16:creationId xmlns:a16="http://schemas.microsoft.com/office/drawing/2014/main" id="{504200B8-B1BF-360C-FE79-E50B77B2ECEF}"/>
                    </a:ext>
                  </a:extLst>
                </p14:cNvPr>
                <p14:cNvContentPartPr/>
                <p14:nvPr/>
              </p14:nvContentPartPr>
              <p14:xfrm>
                <a:off x="1113114" y="308063"/>
                <a:ext cx="244440" cy="221040"/>
              </p14:xfrm>
            </p:contentPart>
          </mc:Choice>
          <mc:Fallback xmlns="">
            <p:pic>
              <p:nvPicPr>
                <p:cNvPr id="28" name="Ink 27">
                  <a:extLst>
                    <a:ext uri="{FF2B5EF4-FFF2-40B4-BE49-F238E27FC236}">
                      <a16:creationId xmlns:a16="http://schemas.microsoft.com/office/drawing/2014/main" id="{504200B8-B1BF-360C-FE79-E50B77B2ECEF}"/>
                    </a:ext>
                  </a:extLst>
                </p:cNvPr>
                <p:cNvPicPr/>
                <p:nvPr/>
              </p:nvPicPr>
              <p:blipFill>
                <a:blip r:embed="rId285"/>
                <a:stretch>
                  <a:fillRect/>
                </a:stretch>
              </p:blipFill>
              <p:spPr>
                <a:xfrm>
                  <a:off x="1104114" y="299063"/>
                  <a:ext cx="262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9" name="Ink 28">
                  <a:extLst>
                    <a:ext uri="{FF2B5EF4-FFF2-40B4-BE49-F238E27FC236}">
                      <a16:creationId xmlns:a16="http://schemas.microsoft.com/office/drawing/2014/main" id="{DD6C9CB1-4807-E8FE-E014-48ED63055024}"/>
                    </a:ext>
                  </a:extLst>
                </p14:cNvPr>
                <p14:cNvContentPartPr/>
                <p14:nvPr/>
              </p14:nvContentPartPr>
              <p14:xfrm>
                <a:off x="1342074" y="266663"/>
                <a:ext cx="14040" cy="5040"/>
              </p14:xfrm>
            </p:contentPart>
          </mc:Choice>
          <mc:Fallback xmlns="">
            <p:pic>
              <p:nvPicPr>
                <p:cNvPr id="29" name="Ink 28">
                  <a:extLst>
                    <a:ext uri="{FF2B5EF4-FFF2-40B4-BE49-F238E27FC236}">
                      <a16:creationId xmlns:a16="http://schemas.microsoft.com/office/drawing/2014/main" id="{DD6C9CB1-4807-E8FE-E014-48ED63055024}"/>
                    </a:ext>
                  </a:extLst>
                </p:cNvPr>
                <p:cNvPicPr/>
                <p:nvPr/>
              </p:nvPicPr>
              <p:blipFill>
                <a:blip r:embed="rId287"/>
                <a:stretch>
                  <a:fillRect/>
                </a:stretch>
              </p:blipFill>
              <p:spPr>
                <a:xfrm>
                  <a:off x="1333074" y="258023"/>
                  <a:ext cx="31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0" name="Ink 29">
                  <a:extLst>
                    <a:ext uri="{FF2B5EF4-FFF2-40B4-BE49-F238E27FC236}">
                      <a16:creationId xmlns:a16="http://schemas.microsoft.com/office/drawing/2014/main" id="{9A3C939C-D2F6-692A-9973-EBAAEBA83C09}"/>
                    </a:ext>
                  </a:extLst>
                </p14:cNvPr>
                <p14:cNvContentPartPr/>
                <p14:nvPr/>
              </p14:nvContentPartPr>
              <p14:xfrm>
                <a:off x="1395714" y="307343"/>
                <a:ext cx="140760" cy="193320"/>
              </p14:xfrm>
            </p:contentPart>
          </mc:Choice>
          <mc:Fallback xmlns="">
            <p:pic>
              <p:nvPicPr>
                <p:cNvPr id="30" name="Ink 29">
                  <a:extLst>
                    <a:ext uri="{FF2B5EF4-FFF2-40B4-BE49-F238E27FC236}">
                      <a16:creationId xmlns:a16="http://schemas.microsoft.com/office/drawing/2014/main" id="{9A3C939C-D2F6-692A-9973-EBAAEBA83C09}"/>
                    </a:ext>
                  </a:extLst>
                </p:cNvPr>
                <p:cNvPicPr/>
                <p:nvPr/>
              </p:nvPicPr>
              <p:blipFill>
                <a:blip r:embed="rId289"/>
                <a:stretch>
                  <a:fillRect/>
                </a:stretch>
              </p:blipFill>
              <p:spPr>
                <a:xfrm>
                  <a:off x="1387074" y="298703"/>
                  <a:ext cx="158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2" name="Ink 31">
                  <a:extLst>
                    <a:ext uri="{FF2B5EF4-FFF2-40B4-BE49-F238E27FC236}">
                      <a16:creationId xmlns:a16="http://schemas.microsoft.com/office/drawing/2014/main" id="{B6B61E51-42F7-69C2-1EB6-73002E9D9A2E}"/>
                    </a:ext>
                  </a:extLst>
                </p14:cNvPr>
                <p14:cNvContentPartPr/>
                <p14:nvPr/>
              </p14:nvContentPartPr>
              <p14:xfrm>
                <a:off x="1565634" y="294743"/>
                <a:ext cx="157320" cy="205200"/>
              </p14:xfrm>
            </p:contentPart>
          </mc:Choice>
          <mc:Fallback xmlns="">
            <p:pic>
              <p:nvPicPr>
                <p:cNvPr id="32" name="Ink 31">
                  <a:extLst>
                    <a:ext uri="{FF2B5EF4-FFF2-40B4-BE49-F238E27FC236}">
                      <a16:creationId xmlns:a16="http://schemas.microsoft.com/office/drawing/2014/main" id="{B6B61E51-42F7-69C2-1EB6-73002E9D9A2E}"/>
                    </a:ext>
                  </a:extLst>
                </p:cNvPr>
                <p:cNvPicPr/>
                <p:nvPr/>
              </p:nvPicPr>
              <p:blipFill>
                <a:blip r:embed="rId291"/>
                <a:stretch>
                  <a:fillRect/>
                </a:stretch>
              </p:blipFill>
              <p:spPr>
                <a:xfrm>
                  <a:off x="1556994" y="285743"/>
                  <a:ext cx="1749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3" name="Ink 32">
                  <a:extLst>
                    <a:ext uri="{FF2B5EF4-FFF2-40B4-BE49-F238E27FC236}">
                      <a16:creationId xmlns:a16="http://schemas.microsoft.com/office/drawing/2014/main" id="{C983048F-30D6-4938-1C1A-0CAF4A609260}"/>
                    </a:ext>
                  </a:extLst>
                </p14:cNvPr>
                <p14:cNvContentPartPr/>
                <p14:nvPr/>
              </p14:nvContentPartPr>
              <p14:xfrm>
                <a:off x="1584354" y="366023"/>
                <a:ext cx="212760" cy="117000"/>
              </p14:xfrm>
            </p:contentPart>
          </mc:Choice>
          <mc:Fallback xmlns="">
            <p:pic>
              <p:nvPicPr>
                <p:cNvPr id="33" name="Ink 32">
                  <a:extLst>
                    <a:ext uri="{FF2B5EF4-FFF2-40B4-BE49-F238E27FC236}">
                      <a16:creationId xmlns:a16="http://schemas.microsoft.com/office/drawing/2014/main" id="{C983048F-30D6-4938-1C1A-0CAF4A609260}"/>
                    </a:ext>
                  </a:extLst>
                </p:cNvPr>
                <p:cNvPicPr/>
                <p:nvPr/>
              </p:nvPicPr>
              <p:blipFill>
                <a:blip r:embed="rId293"/>
                <a:stretch>
                  <a:fillRect/>
                </a:stretch>
              </p:blipFill>
              <p:spPr>
                <a:xfrm>
                  <a:off x="1575714" y="357023"/>
                  <a:ext cx="230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4" name="Ink 33">
                  <a:extLst>
                    <a:ext uri="{FF2B5EF4-FFF2-40B4-BE49-F238E27FC236}">
                      <a16:creationId xmlns:a16="http://schemas.microsoft.com/office/drawing/2014/main" id="{FEDB4D90-B9B0-9FF9-ADEE-08C58FBA62B8}"/>
                    </a:ext>
                  </a:extLst>
                </p14:cNvPr>
                <p14:cNvContentPartPr/>
                <p14:nvPr/>
              </p14:nvContentPartPr>
              <p14:xfrm>
                <a:off x="1722954" y="279263"/>
                <a:ext cx="247320" cy="220320"/>
              </p14:xfrm>
            </p:contentPart>
          </mc:Choice>
          <mc:Fallback xmlns="">
            <p:pic>
              <p:nvPicPr>
                <p:cNvPr id="34" name="Ink 33">
                  <a:extLst>
                    <a:ext uri="{FF2B5EF4-FFF2-40B4-BE49-F238E27FC236}">
                      <a16:creationId xmlns:a16="http://schemas.microsoft.com/office/drawing/2014/main" id="{FEDB4D90-B9B0-9FF9-ADEE-08C58FBA62B8}"/>
                    </a:ext>
                  </a:extLst>
                </p:cNvPr>
                <p:cNvPicPr/>
                <p:nvPr/>
              </p:nvPicPr>
              <p:blipFill>
                <a:blip r:embed="rId295"/>
                <a:stretch>
                  <a:fillRect/>
                </a:stretch>
              </p:blipFill>
              <p:spPr>
                <a:xfrm>
                  <a:off x="1714314" y="270623"/>
                  <a:ext cx="2649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5" name="Ink 34">
                  <a:extLst>
                    <a:ext uri="{FF2B5EF4-FFF2-40B4-BE49-F238E27FC236}">
                      <a16:creationId xmlns:a16="http://schemas.microsoft.com/office/drawing/2014/main" id="{4B79A51F-E3C2-5D0A-4713-09EBABDBA300}"/>
                    </a:ext>
                  </a:extLst>
                </p14:cNvPr>
                <p14:cNvContentPartPr/>
                <p14:nvPr/>
              </p14:nvContentPartPr>
              <p14:xfrm>
                <a:off x="1967034" y="338663"/>
                <a:ext cx="151560" cy="161280"/>
              </p14:xfrm>
            </p:contentPart>
          </mc:Choice>
          <mc:Fallback xmlns="">
            <p:pic>
              <p:nvPicPr>
                <p:cNvPr id="35" name="Ink 34">
                  <a:extLst>
                    <a:ext uri="{FF2B5EF4-FFF2-40B4-BE49-F238E27FC236}">
                      <a16:creationId xmlns:a16="http://schemas.microsoft.com/office/drawing/2014/main" id="{4B79A51F-E3C2-5D0A-4713-09EBABDBA300}"/>
                    </a:ext>
                  </a:extLst>
                </p:cNvPr>
                <p:cNvPicPr/>
                <p:nvPr/>
              </p:nvPicPr>
              <p:blipFill>
                <a:blip r:embed="rId297"/>
                <a:stretch>
                  <a:fillRect/>
                </a:stretch>
              </p:blipFill>
              <p:spPr>
                <a:xfrm>
                  <a:off x="1958034" y="329663"/>
                  <a:ext cx="169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6" name="Ink 35">
                  <a:extLst>
                    <a:ext uri="{FF2B5EF4-FFF2-40B4-BE49-F238E27FC236}">
                      <a16:creationId xmlns:a16="http://schemas.microsoft.com/office/drawing/2014/main" id="{16DC1DF3-65FD-0A1F-AACD-05487D0B740E}"/>
                    </a:ext>
                  </a:extLst>
                </p14:cNvPr>
                <p14:cNvContentPartPr/>
                <p14:nvPr/>
              </p14:nvContentPartPr>
              <p14:xfrm>
                <a:off x="2126874" y="321023"/>
                <a:ext cx="59040" cy="181440"/>
              </p14:xfrm>
            </p:contentPart>
          </mc:Choice>
          <mc:Fallback xmlns="">
            <p:pic>
              <p:nvPicPr>
                <p:cNvPr id="36" name="Ink 35">
                  <a:extLst>
                    <a:ext uri="{FF2B5EF4-FFF2-40B4-BE49-F238E27FC236}">
                      <a16:creationId xmlns:a16="http://schemas.microsoft.com/office/drawing/2014/main" id="{16DC1DF3-65FD-0A1F-AACD-05487D0B740E}"/>
                    </a:ext>
                  </a:extLst>
                </p:cNvPr>
                <p:cNvPicPr/>
                <p:nvPr/>
              </p:nvPicPr>
              <p:blipFill>
                <a:blip r:embed="rId299"/>
                <a:stretch>
                  <a:fillRect/>
                </a:stretch>
              </p:blipFill>
              <p:spPr>
                <a:xfrm>
                  <a:off x="2117874" y="312383"/>
                  <a:ext cx="766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7" name="Ink 36">
                  <a:extLst>
                    <a:ext uri="{FF2B5EF4-FFF2-40B4-BE49-F238E27FC236}">
                      <a16:creationId xmlns:a16="http://schemas.microsoft.com/office/drawing/2014/main" id="{12D57000-C79D-8B3E-4F0D-7514F2C5AE06}"/>
                    </a:ext>
                  </a:extLst>
                </p14:cNvPr>
                <p14:cNvContentPartPr/>
                <p14:nvPr/>
              </p14:nvContentPartPr>
              <p14:xfrm>
                <a:off x="2155674" y="262343"/>
                <a:ext cx="221760" cy="228600"/>
              </p14:xfrm>
            </p:contentPart>
          </mc:Choice>
          <mc:Fallback xmlns="">
            <p:pic>
              <p:nvPicPr>
                <p:cNvPr id="37" name="Ink 36">
                  <a:extLst>
                    <a:ext uri="{FF2B5EF4-FFF2-40B4-BE49-F238E27FC236}">
                      <a16:creationId xmlns:a16="http://schemas.microsoft.com/office/drawing/2014/main" id="{12D57000-C79D-8B3E-4F0D-7514F2C5AE06}"/>
                    </a:ext>
                  </a:extLst>
                </p:cNvPr>
                <p:cNvPicPr/>
                <p:nvPr/>
              </p:nvPicPr>
              <p:blipFill>
                <a:blip r:embed="rId301"/>
                <a:stretch>
                  <a:fillRect/>
                </a:stretch>
              </p:blipFill>
              <p:spPr>
                <a:xfrm>
                  <a:off x="2147034" y="253343"/>
                  <a:ext cx="239400" cy="246240"/>
                </a:xfrm>
                <a:prstGeom prst="rect">
                  <a:avLst/>
                </a:prstGeom>
              </p:spPr>
            </p:pic>
          </mc:Fallback>
        </mc:AlternateContent>
      </p:grpSp>
      <p:grpSp>
        <p:nvGrpSpPr>
          <p:cNvPr id="450" name="Group 449">
            <a:extLst>
              <a:ext uri="{FF2B5EF4-FFF2-40B4-BE49-F238E27FC236}">
                <a16:creationId xmlns:a16="http://schemas.microsoft.com/office/drawing/2014/main" id="{C7AD8546-BB93-1666-799C-5B9FB63F3798}"/>
              </a:ext>
            </a:extLst>
          </p:cNvPr>
          <p:cNvGrpSpPr/>
          <p:nvPr/>
        </p:nvGrpSpPr>
        <p:grpSpPr>
          <a:xfrm>
            <a:off x="2670474" y="245423"/>
            <a:ext cx="312120" cy="303480"/>
            <a:chOff x="2670474" y="245423"/>
            <a:chExt cx="312120" cy="303480"/>
          </a:xfrm>
        </p:grpSpPr>
        <mc:AlternateContent xmlns:mc="http://schemas.openxmlformats.org/markup-compatibility/2006" xmlns:p14="http://schemas.microsoft.com/office/powerpoint/2010/main">
          <mc:Choice Requires="p14">
            <p:contentPart p14:bwMode="auto" r:id="rId302">
              <p14:nvContentPartPr>
                <p14:cNvPr id="50" name="Ink 49">
                  <a:extLst>
                    <a:ext uri="{FF2B5EF4-FFF2-40B4-BE49-F238E27FC236}">
                      <a16:creationId xmlns:a16="http://schemas.microsoft.com/office/drawing/2014/main" id="{C26E5E86-CD0F-3407-F5E9-963953EDB893}"/>
                    </a:ext>
                  </a:extLst>
                </p14:cNvPr>
                <p14:cNvContentPartPr/>
                <p14:nvPr/>
              </p14:nvContentPartPr>
              <p14:xfrm>
                <a:off x="2716554" y="279623"/>
                <a:ext cx="34920" cy="269280"/>
              </p14:xfrm>
            </p:contentPart>
          </mc:Choice>
          <mc:Fallback xmlns="">
            <p:pic>
              <p:nvPicPr>
                <p:cNvPr id="50" name="Ink 49">
                  <a:extLst>
                    <a:ext uri="{FF2B5EF4-FFF2-40B4-BE49-F238E27FC236}">
                      <a16:creationId xmlns:a16="http://schemas.microsoft.com/office/drawing/2014/main" id="{C26E5E86-CD0F-3407-F5E9-963953EDB893}"/>
                    </a:ext>
                  </a:extLst>
                </p:cNvPr>
                <p:cNvPicPr/>
                <p:nvPr/>
              </p:nvPicPr>
              <p:blipFill>
                <a:blip r:embed="rId303"/>
                <a:stretch>
                  <a:fillRect/>
                </a:stretch>
              </p:blipFill>
              <p:spPr>
                <a:xfrm>
                  <a:off x="2707554" y="270983"/>
                  <a:ext cx="525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0" name="Ink 59">
                  <a:extLst>
                    <a:ext uri="{FF2B5EF4-FFF2-40B4-BE49-F238E27FC236}">
                      <a16:creationId xmlns:a16="http://schemas.microsoft.com/office/drawing/2014/main" id="{CFE367E2-C5C0-0212-2052-84440B94D667}"/>
                    </a:ext>
                  </a:extLst>
                </p14:cNvPr>
                <p14:cNvContentPartPr/>
                <p14:nvPr/>
              </p14:nvContentPartPr>
              <p14:xfrm>
                <a:off x="2793594" y="245423"/>
                <a:ext cx="19080" cy="268920"/>
              </p14:xfrm>
            </p:contentPart>
          </mc:Choice>
          <mc:Fallback xmlns="">
            <p:pic>
              <p:nvPicPr>
                <p:cNvPr id="60" name="Ink 59">
                  <a:extLst>
                    <a:ext uri="{FF2B5EF4-FFF2-40B4-BE49-F238E27FC236}">
                      <a16:creationId xmlns:a16="http://schemas.microsoft.com/office/drawing/2014/main" id="{CFE367E2-C5C0-0212-2052-84440B94D667}"/>
                    </a:ext>
                  </a:extLst>
                </p:cNvPr>
                <p:cNvPicPr/>
                <p:nvPr/>
              </p:nvPicPr>
              <p:blipFill>
                <a:blip r:embed="rId305"/>
                <a:stretch>
                  <a:fillRect/>
                </a:stretch>
              </p:blipFill>
              <p:spPr>
                <a:xfrm>
                  <a:off x="2784594" y="236783"/>
                  <a:ext cx="36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48" name="Ink 447">
                  <a:extLst>
                    <a:ext uri="{FF2B5EF4-FFF2-40B4-BE49-F238E27FC236}">
                      <a16:creationId xmlns:a16="http://schemas.microsoft.com/office/drawing/2014/main" id="{F69377EC-54B0-EFB8-06AE-F53AFF07CDEF}"/>
                    </a:ext>
                  </a:extLst>
                </p14:cNvPr>
                <p14:cNvContentPartPr/>
                <p14:nvPr/>
              </p14:nvContentPartPr>
              <p14:xfrm>
                <a:off x="2670474" y="359903"/>
                <a:ext cx="199800" cy="106920"/>
              </p14:xfrm>
            </p:contentPart>
          </mc:Choice>
          <mc:Fallback xmlns="">
            <p:pic>
              <p:nvPicPr>
                <p:cNvPr id="448" name="Ink 447">
                  <a:extLst>
                    <a:ext uri="{FF2B5EF4-FFF2-40B4-BE49-F238E27FC236}">
                      <a16:creationId xmlns:a16="http://schemas.microsoft.com/office/drawing/2014/main" id="{F69377EC-54B0-EFB8-06AE-F53AFF07CDEF}"/>
                    </a:ext>
                  </a:extLst>
                </p:cNvPr>
                <p:cNvPicPr/>
                <p:nvPr/>
              </p:nvPicPr>
              <p:blipFill>
                <a:blip r:embed="rId307"/>
                <a:stretch>
                  <a:fillRect/>
                </a:stretch>
              </p:blipFill>
              <p:spPr>
                <a:xfrm>
                  <a:off x="2661474" y="350903"/>
                  <a:ext cx="2174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49" name="Ink 448">
                  <a:extLst>
                    <a:ext uri="{FF2B5EF4-FFF2-40B4-BE49-F238E27FC236}">
                      <a16:creationId xmlns:a16="http://schemas.microsoft.com/office/drawing/2014/main" id="{E9E4ADCE-F181-1D57-FE35-68B2B713FB6A}"/>
                    </a:ext>
                  </a:extLst>
                </p14:cNvPr>
                <p14:cNvContentPartPr/>
                <p14:nvPr/>
              </p14:nvContentPartPr>
              <p14:xfrm>
                <a:off x="2960634" y="292583"/>
                <a:ext cx="21960" cy="207000"/>
              </p14:xfrm>
            </p:contentPart>
          </mc:Choice>
          <mc:Fallback xmlns="">
            <p:pic>
              <p:nvPicPr>
                <p:cNvPr id="449" name="Ink 448">
                  <a:extLst>
                    <a:ext uri="{FF2B5EF4-FFF2-40B4-BE49-F238E27FC236}">
                      <a16:creationId xmlns:a16="http://schemas.microsoft.com/office/drawing/2014/main" id="{E9E4ADCE-F181-1D57-FE35-68B2B713FB6A}"/>
                    </a:ext>
                  </a:extLst>
                </p:cNvPr>
                <p:cNvPicPr/>
                <p:nvPr/>
              </p:nvPicPr>
              <p:blipFill>
                <a:blip r:embed="rId309"/>
                <a:stretch>
                  <a:fillRect/>
                </a:stretch>
              </p:blipFill>
              <p:spPr>
                <a:xfrm>
                  <a:off x="2951634" y="283583"/>
                  <a:ext cx="39600" cy="22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452" name="Ink 451">
                <a:extLst>
                  <a:ext uri="{FF2B5EF4-FFF2-40B4-BE49-F238E27FC236}">
                    <a16:creationId xmlns:a16="http://schemas.microsoft.com/office/drawing/2014/main" id="{57855B88-B820-D1AA-CA2E-3D71AAC5E535}"/>
                  </a:ext>
                </a:extLst>
              </p14:cNvPr>
              <p14:cNvContentPartPr/>
              <p14:nvPr/>
            </p14:nvContentPartPr>
            <p14:xfrm>
              <a:off x="505074" y="710543"/>
              <a:ext cx="2690280" cy="12240"/>
            </p14:xfrm>
          </p:contentPart>
        </mc:Choice>
        <mc:Fallback xmlns="">
          <p:pic>
            <p:nvPicPr>
              <p:cNvPr id="452" name="Ink 451">
                <a:extLst>
                  <a:ext uri="{FF2B5EF4-FFF2-40B4-BE49-F238E27FC236}">
                    <a16:creationId xmlns:a16="http://schemas.microsoft.com/office/drawing/2014/main" id="{57855B88-B820-D1AA-CA2E-3D71AAC5E535}"/>
                  </a:ext>
                </a:extLst>
              </p:cNvPr>
              <p:cNvPicPr/>
              <p:nvPr/>
            </p:nvPicPr>
            <p:blipFill>
              <a:blip r:embed="rId311"/>
              <a:stretch>
                <a:fillRect/>
              </a:stretch>
            </p:blipFill>
            <p:spPr>
              <a:xfrm>
                <a:off x="496074" y="701903"/>
                <a:ext cx="2707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92" name="Ink 491">
                <a:extLst>
                  <a:ext uri="{FF2B5EF4-FFF2-40B4-BE49-F238E27FC236}">
                    <a16:creationId xmlns:a16="http://schemas.microsoft.com/office/drawing/2014/main" id="{C4899DD5-BB74-08EC-5CAF-2CD9AD838EF3}"/>
                  </a:ext>
                </a:extLst>
              </p14:cNvPr>
              <p14:cNvContentPartPr/>
              <p14:nvPr/>
            </p14:nvContentPartPr>
            <p14:xfrm>
              <a:off x="4217313" y="1217540"/>
              <a:ext cx="2328840" cy="46440"/>
            </p14:xfrm>
          </p:contentPart>
        </mc:Choice>
        <mc:Fallback xmlns="">
          <p:pic>
            <p:nvPicPr>
              <p:cNvPr id="492" name="Ink 491">
                <a:extLst>
                  <a:ext uri="{FF2B5EF4-FFF2-40B4-BE49-F238E27FC236}">
                    <a16:creationId xmlns:a16="http://schemas.microsoft.com/office/drawing/2014/main" id="{C4899DD5-BB74-08EC-5CAF-2CD9AD838EF3}"/>
                  </a:ext>
                </a:extLst>
              </p:cNvPr>
              <p:cNvPicPr/>
              <p:nvPr/>
            </p:nvPicPr>
            <p:blipFill>
              <a:blip r:embed="rId313"/>
              <a:stretch>
                <a:fillRect/>
              </a:stretch>
            </p:blipFill>
            <p:spPr>
              <a:xfrm>
                <a:off x="4208313" y="1208470"/>
                <a:ext cx="2346480" cy="64218"/>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68" name="Ink 367">
                <a:extLst>
                  <a:ext uri="{FF2B5EF4-FFF2-40B4-BE49-F238E27FC236}">
                    <a16:creationId xmlns:a16="http://schemas.microsoft.com/office/drawing/2014/main" id="{67FE8DD1-4EE8-D6A2-577B-D0875394559A}"/>
                  </a:ext>
                </a:extLst>
              </p14:cNvPr>
              <p14:cNvContentPartPr/>
              <p14:nvPr/>
            </p14:nvContentPartPr>
            <p14:xfrm>
              <a:off x="7562514" y="422194"/>
              <a:ext cx="126720" cy="248400"/>
            </p14:xfrm>
          </p:contentPart>
        </mc:Choice>
        <mc:Fallback xmlns="">
          <p:pic>
            <p:nvPicPr>
              <p:cNvPr id="368" name="Ink 367">
                <a:extLst>
                  <a:ext uri="{FF2B5EF4-FFF2-40B4-BE49-F238E27FC236}">
                    <a16:creationId xmlns:a16="http://schemas.microsoft.com/office/drawing/2014/main" id="{67FE8DD1-4EE8-D6A2-577B-D0875394559A}"/>
                  </a:ext>
                </a:extLst>
              </p:cNvPr>
              <p:cNvPicPr/>
              <p:nvPr/>
            </p:nvPicPr>
            <p:blipFill>
              <a:blip r:embed="rId315"/>
              <a:stretch>
                <a:fillRect/>
              </a:stretch>
            </p:blipFill>
            <p:spPr>
              <a:xfrm>
                <a:off x="7553874" y="413554"/>
                <a:ext cx="144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69" name="Ink 368">
                <a:extLst>
                  <a:ext uri="{FF2B5EF4-FFF2-40B4-BE49-F238E27FC236}">
                    <a16:creationId xmlns:a16="http://schemas.microsoft.com/office/drawing/2014/main" id="{98D51105-46E9-8588-1D0E-919C5B207B41}"/>
                  </a:ext>
                </a:extLst>
              </p14:cNvPr>
              <p14:cNvContentPartPr/>
              <p14:nvPr/>
            </p14:nvContentPartPr>
            <p14:xfrm>
              <a:off x="7732074" y="517954"/>
              <a:ext cx="80640" cy="122040"/>
            </p14:xfrm>
          </p:contentPart>
        </mc:Choice>
        <mc:Fallback xmlns="">
          <p:pic>
            <p:nvPicPr>
              <p:cNvPr id="369" name="Ink 368">
                <a:extLst>
                  <a:ext uri="{FF2B5EF4-FFF2-40B4-BE49-F238E27FC236}">
                    <a16:creationId xmlns:a16="http://schemas.microsoft.com/office/drawing/2014/main" id="{98D51105-46E9-8588-1D0E-919C5B207B41}"/>
                  </a:ext>
                </a:extLst>
              </p:cNvPr>
              <p:cNvPicPr/>
              <p:nvPr/>
            </p:nvPicPr>
            <p:blipFill>
              <a:blip r:embed="rId317"/>
              <a:stretch>
                <a:fillRect/>
              </a:stretch>
            </p:blipFill>
            <p:spPr>
              <a:xfrm>
                <a:off x="7723434" y="508954"/>
                <a:ext cx="98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70" name="Ink 369">
                <a:extLst>
                  <a:ext uri="{FF2B5EF4-FFF2-40B4-BE49-F238E27FC236}">
                    <a16:creationId xmlns:a16="http://schemas.microsoft.com/office/drawing/2014/main" id="{AC00E7EC-D952-FE8F-A848-BADD61013352}"/>
                  </a:ext>
                </a:extLst>
              </p14:cNvPr>
              <p14:cNvContentPartPr/>
              <p14:nvPr/>
            </p14:nvContentPartPr>
            <p14:xfrm>
              <a:off x="7829634" y="522994"/>
              <a:ext cx="54720" cy="126360"/>
            </p14:xfrm>
          </p:contentPart>
        </mc:Choice>
        <mc:Fallback xmlns="">
          <p:pic>
            <p:nvPicPr>
              <p:cNvPr id="370" name="Ink 369">
                <a:extLst>
                  <a:ext uri="{FF2B5EF4-FFF2-40B4-BE49-F238E27FC236}">
                    <a16:creationId xmlns:a16="http://schemas.microsoft.com/office/drawing/2014/main" id="{AC00E7EC-D952-FE8F-A848-BADD61013352}"/>
                  </a:ext>
                </a:extLst>
              </p:cNvPr>
              <p:cNvPicPr/>
              <p:nvPr/>
            </p:nvPicPr>
            <p:blipFill>
              <a:blip r:embed="rId319"/>
              <a:stretch>
                <a:fillRect/>
              </a:stretch>
            </p:blipFill>
            <p:spPr>
              <a:xfrm>
                <a:off x="7820634" y="513994"/>
                <a:ext cx="72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71" name="Ink 370">
                <a:extLst>
                  <a:ext uri="{FF2B5EF4-FFF2-40B4-BE49-F238E27FC236}">
                    <a16:creationId xmlns:a16="http://schemas.microsoft.com/office/drawing/2014/main" id="{5F2DBBD4-0DC6-1018-BE04-D0710E4EF8BC}"/>
                  </a:ext>
                </a:extLst>
              </p14:cNvPr>
              <p14:cNvContentPartPr/>
              <p14:nvPr/>
            </p14:nvContentPartPr>
            <p14:xfrm>
              <a:off x="7838994" y="513634"/>
              <a:ext cx="120240" cy="266760"/>
            </p14:xfrm>
          </p:contentPart>
        </mc:Choice>
        <mc:Fallback xmlns="">
          <p:pic>
            <p:nvPicPr>
              <p:cNvPr id="371" name="Ink 370">
                <a:extLst>
                  <a:ext uri="{FF2B5EF4-FFF2-40B4-BE49-F238E27FC236}">
                    <a16:creationId xmlns:a16="http://schemas.microsoft.com/office/drawing/2014/main" id="{5F2DBBD4-0DC6-1018-BE04-D0710E4EF8BC}"/>
                  </a:ext>
                </a:extLst>
              </p:cNvPr>
              <p:cNvPicPr/>
              <p:nvPr/>
            </p:nvPicPr>
            <p:blipFill>
              <a:blip r:embed="rId321"/>
              <a:stretch>
                <a:fillRect/>
              </a:stretch>
            </p:blipFill>
            <p:spPr>
              <a:xfrm>
                <a:off x="7830354" y="504994"/>
                <a:ext cx="1378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72" name="Ink 371">
                <a:extLst>
                  <a:ext uri="{FF2B5EF4-FFF2-40B4-BE49-F238E27FC236}">
                    <a16:creationId xmlns:a16="http://schemas.microsoft.com/office/drawing/2014/main" id="{6C1B42BC-E216-CB7F-6493-A57309CADEA1}"/>
                  </a:ext>
                </a:extLst>
              </p14:cNvPr>
              <p14:cNvContentPartPr/>
              <p14:nvPr/>
            </p14:nvContentPartPr>
            <p14:xfrm>
              <a:off x="7993434" y="519034"/>
              <a:ext cx="83160" cy="116640"/>
            </p14:xfrm>
          </p:contentPart>
        </mc:Choice>
        <mc:Fallback xmlns="">
          <p:pic>
            <p:nvPicPr>
              <p:cNvPr id="372" name="Ink 371">
                <a:extLst>
                  <a:ext uri="{FF2B5EF4-FFF2-40B4-BE49-F238E27FC236}">
                    <a16:creationId xmlns:a16="http://schemas.microsoft.com/office/drawing/2014/main" id="{6C1B42BC-E216-CB7F-6493-A57309CADEA1}"/>
                  </a:ext>
                </a:extLst>
              </p:cNvPr>
              <p:cNvPicPr/>
              <p:nvPr/>
            </p:nvPicPr>
            <p:blipFill>
              <a:blip r:embed="rId323"/>
              <a:stretch>
                <a:fillRect/>
              </a:stretch>
            </p:blipFill>
            <p:spPr>
              <a:xfrm>
                <a:off x="7984794" y="510394"/>
                <a:ext cx="100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73" name="Ink 372">
                <a:extLst>
                  <a:ext uri="{FF2B5EF4-FFF2-40B4-BE49-F238E27FC236}">
                    <a16:creationId xmlns:a16="http://schemas.microsoft.com/office/drawing/2014/main" id="{BA827E36-8CB1-D934-CFE5-4C0CE4DB7C82}"/>
                  </a:ext>
                </a:extLst>
              </p14:cNvPr>
              <p14:cNvContentPartPr/>
              <p14:nvPr/>
            </p14:nvContentPartPr>
            <p14:xfrm>
              <a:off x="8289354" y="454594"/>
              <a:ext cx="92520" cy="174240"/>
            </p14:xfrm>
          </p:contentPart>
        </mc:Choice>
        <mc:Fallback xmlns="">
          <p:pic>
            <p:nvPicPr>
              <p:cNvPr id="373" name="Ink 372">
                <a:extLst>
                  <a:ext uri="{FF2B5EF4-FFF2-40B4-BE49-F238E27FC236}">
                    <a16:creationId xmlns:a16="http://schemas.microsoft.com/office/drawing/2014/main" id="{BA827E36-8CB1-D934-CFE5-4C0CE4DB7C82}"/>
                  </a:ext>
                </a:extLst>
              </p:cNvPr>
              <p:cNvPicPr/>
              <p:nvPr/>
            </p:nvPicPr>
            <p:blipFill>
              <a:blip r:embed="rId325"/>
              <a:stretch>
                <a:fillRect/>
              </a:stretch>
            </p:blipFill>
            <p:spPr>
              <a:xfrm>
                <a:off x="8280354" y="445954"/>
                <a:ext cx="1101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74" name="Ink 373">
                <a:extLst>
                  <a:ext uri="{FF2B5EF4-FFF2-40B4-BE49-F238E27FC236}">
                    <a16:creationId xmlns:a16="http://schemas.microsoft.com/office/drawing/2014/main" id="{15EEAC87-A313-5829-DA4E-C8DD7229DAB2}"/>
                  </a:ext>
                </a:extLst>
              </p14:cNvPr>
              <p14:cNvContentPartPr/>
              <p14:nvPr/>
            </p14:nvContentPartPr>
            <p14:xfrm>
              <a:off x="8381874" y="516514"/>
              <a:ext cx="113760" cy="129960"/>
            </p14:xfrm>
          </p:contentPart>
        </mc:Choice>
        <mc:Fallback xmlns="">
          <p:pic>
            <p:nvPicPr>
              <p:cNvPr id="374" name="Ink 373">
                <a:extLst>
                  <a:ext uri="{FF2B5EF4-FFF2-40B4-BE49-F238E27FC236}">
                    <a16:creationId xmlns:a16="http://schemas.microsoft.com/office/drawing/2014/main" id="{15EEAC87-A313-5829-DA4E-C8DD7229DAB2}"/>
                  </a:ext>
                </a:extLst>
              </p:cNvPr>
              <p:cNvPicPr/>
              <p:nvPr/>
            </p:nvPicPr>
            <p:blipFill>
              <a:blip r:embed="rId327"/>
              <a:stretch>
                <a:fillRect/>
              </a:stretch>
            </p:blipFill>
            <p:spPr>
              <a:xfrm>
                <a:off x="8372874" y="507514"/>
                <a:ext cx="131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75" name="Ink 374">
                <a:extLst>
                  <a:ext uri="{FF2B5EF4-FFF2-40B4-BE49-F238E27FC236}">
                    <a16:creationId xmlns:a16="http://schemas.microsoft.com/office/drawing/2014/main" id="{E05C64DA-E847-DD54-609B-21DE28744036}"/>
                  </a:ext>
                </a:extLst>
              </p14:cNvPr>
              <p14:cNvContentPartPr/>
              <p14:nvPr/>
            </p14:nvContentPartPr>
            <p14:xfrm>
              <a:off x="8517234" y="419674"/>
              <a:ext cx="46440" cy="216000"/>
            </p14:xfrm>
          </p:contentPart>
        </mc:Choice>
        <mc:Fallback xmlns="">
          <p:pic>
            <p:nvPicPr>
              <p:cNvPr id="375" name="Ink 374">
                <a:extLst>
                  <a:ext uri="{FF2B5EF4-FFF2-40B4-BE49-F238E27FC236}">
                    <a16:creationId xmlns:a16="http://schemas.microsoft.com/office/drawing/2014/main" id="{E05C64DA-E847-DD54-609B-21DE28744036}"/>
                  </a:ext>
                </a:extLst>
              </p:cNvPr>
              <p:cNvPicPr/>
              <p:nvPr/>
            </p:nvPicPr>
            <p:blipFill>
              <a:blip r:embed="rId329"/>
              <a:stretch>
                <a:fillRect/>
              </a:stretch>
            </p:blipFill>
            <p:spPr>
              <a:xfrm>
                <a:off x="8508594" y="410674"/>
                <a:ext cx="64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76" name="Ink 375">
                <a:extLst>
                  <a:ext uri="{FF2B5EF4-FFF2-40B4-BE49-F238E27FC236}">
                    <a16:creationId xmlns:a16="http://schemas.microsoft.com/office/drawing/2014/main" id="{60810AF7-381B-EDB2-B520-765581F09712}"/>
                  </a:ext>
                </a:extLst>
              </p14:cNvPr>
              <p14:cNvContentPartPr/>
              <p14:nvPr/>
            </p14:nvContentPartPr>
            <p14:xfrm>
              <a:off x="8565114" y="512194"/>
              <a:ext cx="68040" cy="122040"/>
            </p14:xfrm>
          </p:contentPart>
        </mc:Choice>
        <mc:Fallback xmlns="">
          <p:pic>
            <p:nvPicPr>
              <p:cNvPr id="376" name="Ink 375">
                <a:extLst>
                  <a:ext uri="{FF2B5EF4-FFF2-40B4-BE49-F238E27FC236}">
                    <a16:creationId xmlns:a16="http://schemas.microsoft.com/office/drawing/2014/main" id="{60810AF7-381B-EDB2-B520-765581F09712}"/>
                  </a:ext>
                </a:extLst>
              </p:cNvPr>
              <p:cNvPicPr/>
              <p:nvPr/>
            </p:nvPicPr>
            <p:blipFill>
              <a:blip r:embed="rId331"/>
              <a:stretch>
                <a:fillRect/>
              </a:stretch>
            </p:blipFill>
            <p:spPr>
              <a:xfrm>
                <a:off x="8556474" y="503554"/>
                <a:ext cx="856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77" name="Ink 376">
                <a:extLst>
                  <a:ext uri="{FF2B5EF4-FFF2-40B4-BE49-F238E27FC236}">
                    <a16:creationId xmlns:a16="http://schemas.microsoft.com/office/drawing/2014/main" id="{CB326588-AE70-BBB9-B9B5-7C51B79C2794}"/>
                  </a:ext>
                </a:extLst>
              </p14:cNvPr>
              <p14:cNvContentPartPr/>
              <p14:nvPr/>
            </p14:nvContentPartPr>
            <p14:xfrm>
              <a:off x="8663034" y="510034"/>
              <a:ext cx="83160" cy="128160"/>
            </p14:xfrm>
          </p:contentPart>
        </mc:Choice>
        <mc:Fallback xmlns="">
          <p:pic>
            <p:nvPicPr>
              <p:cNvPr id="377" name="Ink 376">
                <a:extLst>
                  <a:ext uri="{FF2B5EF4-FFF2-40B4-BE49-F238E27FC236}">
                    <a16:creationId xmlns:a16="http://schemas.microsoft.com/office/drawing/2014/main" id="{CB326588-AE70-BBB9-B9B5-7C51B79C2794}"/>
                  </a:ext>
                </a:extLst>
              </p:cNvPr>
              <p:cNvPicPr/>
              <p:nvPr/>
            </p:nvPicPr>
            <p:blipFill>
              <a:blip r:embed="rId333"/>
              <a:stretch>
                <a:fillRect/>
              </a:stretch>
            </p:blipFill>
            <p:spPr>
              <a:xfrm>
                <a:off x="8654394" y="501394"/>
                <a:ext cx="1008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78" name="Ink 377">
                <a:extLst>
                  <a:ext uri="{FF2B5EF4-FFF2-40B4-BE49-F238E27FC236}">
                    <a16:creationId xmlns:a16="http://schemas.microsoft.com/office/drawing/2014/main" id="{5A034C50-DF1F-ECF3-1051-6FEF3EE05DE3}"/>
                  </a:ext>
                </a:extLst>
              </p14:cNvPr>
              <p14:cNvContentPartPr/>
              <p14:nvPr/>
            </p14:nvContentPartPr>
            <p14:xfrm>
              <a:off x="8768514" y="434434"/>
              <a:ext cx="132480" cy="191160"/>
            </p14:xfrm>
          </p:contentPart>
        </mc:Choice>
        <mc:Fallback xmlns="">
          <p:pic>
            <p:nvPicPr>
              <p:cNvPr id="378" name="Ink 377">
                <a:extLst>
                  <a:ext uri="{FF2B5EF4-FFF2-40B4-BE49-F238E27FC236}">
                    <a16:creationId xmlns:a16="http://schemas.microsoft.com/office/drawing/2014/main" id="{5A034C50-DF1F-ECF3-1051-6FEF3EE05DE3}"/>
                  </a:ext>
                </a:extLst>
              </p:cNvPr>
              <p:cNvPicPr/>
              <p:nvPr/>
            </p:nvPicPr>
            <p:blipFill>
              <a:blip r:embed="rId335"/>
              <a:stretch>
                <a:fillRect/>
              </a:stretch>
            </p:blipFill>
            <p:spPr>
              <a:xfrm>
                <a:off x="8759514" y="425794"/>
                <a:ext cx="150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79" name="Ink 378">
                <a:extLst>
                  <a:ext uri="{FF2B5EF4-FFF2-40B4-BE49-F238E27FC236}">
                    <a16:creationId xmlns:a16="http://schemas.microsoft.com/office/drawing/2014/main" id="{91E7D42A-3D31-A693-455E-9C0A4AF989C5}"/>
                  </a:ext>
                </a:extLst>
              </p14:cNvPr>
              <p14:cNvContentPartPr/>
              <p14:nvPr/>
            </p14:nvContentPartPr>
            <p14:xfrm>
              <a:off x="8939874" y="521554"/>
              <a:ext cx="47880" cy="92880"/>
            </p14:xfrm>
          </p:contentPart>
        </mc:Choice>
        <mc:Fallback xmlns="">
          <p:pic>
            <p:nvPicPr>
              <p:cNvPr id="379" name="Ink 378">
                <a:extLst>
                  <a:ext uri="{FF2B5EF4-FFF2-40B4-BE49-F238E27FC236}">
                    <a16:creationId xmlns:a16="http://schemas.microsoft.com/office/drawing/2014/main" id="{91E7D42A-3D31-A693-455E-9C0A4AF989C5}"/>
                  </a:ext>
                </a:extLst>
              </p:cNvPr>
              <p:cNvPicPr/>
              <p:nvPr/>
            </p:nvPicPr>
            <p:blipFill>
              <a:blip r:embed="rId337"/>
              <a:stretch>
                <a:fillRect/>
              </a:stretch>
            </p:blipFill>
            <p:spPr>
              <a:xfrm>
                <a:off x="8931234" y="512554"/>
                <a:ext cx="65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80" name="Ink 379">
                <a:extLst>
                  <a:ext uri="{FF2B5EF4-FFF2-40B4-BE49-F238E27FC236}">
                    <a16:creationId xmlns:a16="http://schemas.microsoft.com/office/drawing/2014/main" id="{975A5C09-C607-AECA-0F3B-3D294CB84ED1}"/>
                  </a:ext>
                </a:extLst>
              </p14:cNvPr>
              <p14:cNvContentPartPr/>
              <p14:nvPr/>
            </p14:nvContentPartPr>
            <p14:xfrm>
              <a:off x="9017274" y="390874"/>
              <a:ext cx="145800" cy="240480"/>
            </p14:xfrm>
          </p:contentPart>
        </mc:Choice>
        <mc:Fallback xmlns="">
          <p:pic>
            <p:nvPicPr>
              <p:cNvPr id="380" name="Ink 379">
                <a:extLst>
                  <a:ext uri="{FF2B5EF4-FFF2-40B4-BE49-F238E27FC236}">
                    <a16:creationId xmlns:a16="http://schemas.microsoft.com/office/drawing/2014/main" id="{975A5C09-C607-AECA-0F3B-3D294CB84ED1}"/>
                  </a:ext>
                </a:extLst>
              </p:cNvPr>
              <p:cNvPicPr/>
              <p:nvPr/>
            </p:nvPicPr>
            <p:blipFill>
              <a:blip r:embed="rId339"/>
              <a:stretch>
                <a:fillRect/>
              </a:stretch>
            </p:blipFill>
            <p:spPr>
              <a:xfrm>
                <a:off x="9008274" y="382234"/>
                <a:ext cx="163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81" name="Ink 380">
                <a:extLst>
                  <a:ext uri="{FF2B5EF4-FFF2-40B4-BE49-F238E27FC236}">
                    <a16:creationId xmlns:a16="http://schemas.microsoft.com/office/drawing/2014/main" id="{70883644-16C7-F236-40B8-94666F1FBE7C}"/>
                  </a:ext>
                </a:extLst>
              </p14:cNvPr>
              <p14:cNvContentPartPr/>
              <p14:nvPr/>
            </p14:nvContentPartPr>
            <p14:xfrm>
              <a:off x="9175314" y="494554"/>
              <a:ext cx="195480" cy="116640"/>
            </p14:xfrm>
          </p:contentPart>
        </mc:Choice>
        <mc:Fallback xmlns="">
          <p:pic>
            <p:nvPicPr>
              <p:cNvPr id="381" name="Ink 380">
                <a:extLst>
                  <a:ext uri="{FF2B5EF4-FFF2-40B4-BE49-F238E27FC236}">
                    <a16:creationId xmlns:a16="http://schemas.microsoft.com/office/drawing/2014/main" id="{70883644-16C7-F236-40B8-94666F1FBE7C}"/>
                  </a:ext>
                </a:extLst>
              </p:cNvPr>
              <p:cNvPicPr/>
              <p:nvPr/>
            </p:nvPicPr>
            <p:blipFill>
              <a:blip r:embed="rId341"/>
              <a:stretch>
                <a:fillRect/>
              </a:stretch>
            </p:blipFill>
            <p:spPr>
              <a:xfrm>
                <a:off x="9166314" y="485554"/>
                <a:ext cx="213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82" name="Ink 381">
                <a:extLst>
                  <a:ext uri="{FF2B5EF4-FFF2-40B4-BE49-F238E27FC236}">
                    <a16:creationId xmlns:a16="http://schemas.microsoft.com/office/drawing/2014/main" id="{9CA82837-46F4-90FF-2F2C-5D2A692F4575}"/>
                  </a:ext>
                </a:extLst>
              </p14:cNvPr>
              <p14:cNvContentPartPr/>
              <p14:nvPr/>
            </p14:nvContentPartPr>
            <p14:xfrm>
              <a:off x="9547194" y="500314"/>
              <a:ext cx="255960" cy="126000"/>
            </p14:xfrm>
          </p:contentPart>
        </mc:Choice>
        <mc:Fallback xmlns="">
          <p:pic>
            <p:nvPicPr>
              <p:cNvPr id="382" name="Ink 381">
                <a:extLst>
                  <a:ext uri="{FF2B5EF4-FFF2-40B4-BE49-F238E27FC236}">
                    <a16:creationId xmlns:a16="http://schemas.microsoft.com/office/drawing/2014/main" id="{9CA82837-46F4-90FF-2F2C-5D2A692F4575}"/>
                  </a:ext>
                </a:extLst>
              </p:cNvPr>
              <p:cNvPicPr/>
              <p:nvPr/>
            </p:nvPicPr>
            <p:blipFill>
              <a:blip r:embed="rId343"/>
              <a:stretch>
                <a:fillRect/>
              </a:stretch>
            </p:blipFill>
            <p:spPr>
              <a:xfrm>
                <a:off x="9538194" y="491314"/>
                <a:ext cx="273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83" name="Ink 382">
                <a:extLst>
                  <a:ext uri="{FF2B5EF4-FFF2-40B4-BE49-F238E27FC236}">
                    <a16:creationId xmlns:a16="http://schemas.microsoft.com/office/drawing/2014/main" id="{97F2AC48-28D4-158D-FC51-D61FDA79815A}"/>
                  </a:ext>
                </a:extLst>
              </p14:cNvPr>
              <p14:cNvContentPartPr/>
              <p14:nvPr/>
            </p14:nvContentPartPr>
            <p14:xfrm>
              <a:off x="9823314" y="375754"/>
              <a:ext cx="133560" cy="241920"/>
            </p14:xfrm>
          </p:contentPart>
        </mc:Choice>
        <mc:Fallback xmlns="">
          <p:pic>
            <p:nvPicPr>
              <p:cNvPr id="383" name="Ink 382">
                <a:extLst>
                  <a:ext uri="{FF2B5EF4-FFF2-40B4-BE49-F238E27FC236}">
                    <a16:creationId xmlns:a16="http://schemas.microsoft.com/office/drawing/2014/main" id="{97F2AC48-28D4-158D-FC51-D61FDA79815A}"/>
                  </a:ext>
                </a:extLst>
              </p:cNvPr>
              <p:cNvPicPr/>
              <p:nvPr/>
            </p:nvPicPr>
            <p:blipFill>
              <a:blip r:embed="rId345"/>
              <a:stretch>
                <a:fillRect/>
              </a:stretch>
            </p:blipFill>
            <p:spPr>
              <a:xfrm>
                <a:off x="9814314" y="367114"/>
                <a:ext cx="151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84" name="Ink 383">
                <a:extLst>
                  <a:ext uri="{FF2B5EF4-FFF2-40B4-BE49-F238E27FC236}">
                    <a16:creationId xmlns:a16="http://schemas.microsoft.com/office/drawing/2014/main" id="{DF090A83-886E-315A-D4E3-F9D33AF6CF64}"/>
                  </a:ext>
                </a:extLst>
              </p14:cNvPr>
              <p14:cNvContentPartPr/>
              <p14:nvPr/>
            </p14:nvContentPartPr>
            <p14:xfrm>
              <a:off x="10186194" y="389074"/>
              <a:ext cx="108000" cy="192600"/>
            </p14:xfrm>
          </p:contentPart>
        </mc:Choice>
        <mc:Fallback xmlns="">
          <p:pic>
            <p:nvPicPr>
              <p:cNvPr id="384" name="Ink 383">
                <a:extLst>
                  <a:ext uri="{FF2B5EF4-FFF2-40B4-BE49-F238E27FC236}">
                    <a16:creationId xmlns:a16="http://schemas.microsoft.com/office/drawing/2014/main" id="{DF090A83-886E-315A-D4E3-F9D33AF6CF64}"/>
                  </a:ext>
                </a:extLst>
              </p:cNvPr>
              <p:cNvPicPr/>
              <p:nvPr/>
            </p:nvPicPr>
            <p:blipFill>
              <a:blip r:embed="rId347"/>
              <a:stretch>
                <a:fillRect/>
              </a:stretch>
            </p:blipFill>
            <p:spPr>
              <a:xfrm>
                <a:off x="10177554" y="380434"/>
                <a:ext cx="125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85" name="Ink 384">
                <a:extLst>
                  <a:ext uri="{FF2B5EF4-FFF2-40B4-BE49-F238E27FC236}">
                    <a16:creationId xmlns:a16="http://schemas.microsoft.com/office/drawing/2014/main" id="{9BE870B9-29FB-8D11-C847-AD74026B52F8}"/>
                  </a:ext>
                </a:extLst>
              </p14:cNvPr>
              <p14:cNvContentPartPr/>
              <p14:nvPr/>
            </p14:nvContentPartPr>
            <p14:xfrm>
              <a:off x="10321194" y="462514"/>
              <a:ext cx="143640" cy="117720"/>
            </p14:xfrm>
          </p:contentPart>
        </mc:Choice>
        <mc:Fallback xmlns="">
          <p:pic>
            <p:nvPicPr>
              <p:cNvPr id="385" name="Ink 384">
                <a:extLst>
                  <a:ext uri="{FF2B5EF4-FFF2-40B4-BE49-F238E27FC236}">
                    <a16:creationId xmlns:a16="http://schemas.microsoft.com/office/drawing/2014/main" id="{9BE870B9-29FB-8D11-C847-AD74026B52F8}"/>
                  </a:ext>
                </a:extLst>
              </p:cNvPr>
              <p:cNvPicPr/>
              <p:nvPr/>
            </p:nvPicPr>
            <p:blipFill>
              <a:blip r:embed="rId349"/>
              <a:stretch>
                <a:fillRect/>
              </a:stretch>
            </p:blipFill>
            <p:spPr>
              <a:xfrm>
                <a:off x="10312194" y="453874"/>
                <a:ext cx="161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86" name="Ink 385">
                <a:extLst>
                  <a:ext uri="{FF2B5EF4-FFF2-40B4-BE49-F238E27FC236}">
                    <a16:creationId xmlns:a16="http://schemas.microsoft.com/office/drawing/2014/main" id="{2C8B28D3-71C8-91AF-F418-15146F937545}"/>
                  </a:ext>
                </a:extLst>
              </p14:cNvPr>
              <p14:cNvContentPartPr/>
              <p14:nvPr/>
            </p14:nvContentPartPr>
            <p14:xfrm>
              <a:off x="10465914" y="317074"/>
              <a:ext cx="63720" cy="252360"/>
            </p14:xfrm>
          </p:contentPart>
        </mc:Choice>
        <mc:Fallback xmlns="">
          <p:pic>
            <p:nvPicPr>
              <p:cNvPr id="386" name="Ink 385">
                <a:extLst>
                  <a:ext uri="{FF2B5EF4-FFF2-40B4-BE49-F238E27FC236}">
                    <a16:creationId xmlns:a16="http://schemas.microsoft.com/office/drawing/2014/main" id="{2C8B28D3-71C8-91AF-F418-15146F937545}"/>
                  </a:ext>
                </a:extLst>
              </p:cNvPr>
              <p:cNvPicPr/>
              <p:nvPr/>
            </p:nvPicPr>
            <p:blipFill>
              <a:blip r:embed="rId351"/>
              <a:stretch>
                <a:fillRect/>
              </a:stretch>
            </p:blipFill>
            <p:spPr>
              <a:xfrm>
                <a:off x="10456914" y="308434"/>
                <a:ext cx="81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87" name="Ink 386">
                <a:extLst>
                  <a:ext uri="{FF2B5EF4-FFF2-40B4-BE49-F238E27FC236}">
                    <a16:creationId xmlns:a16="http://schemas.microsoft.com/office/drawing/2014/main" id="{FF1DD6DA-32C6-6110-586C-F2E8717CD051}"/>
                  </a:ext>
                </a:extLst>
              </p14:cNvPr>
              <p14:cNvContentPartPr/>
              <p14:nvPr/>
            </p14:nvContentPartPr>
            <p14:xfrm>
              <a:off x="10514154" y="456394"/>
              <a:ext cx="94320" cy="117360"/>
            </p14:xfrm>
          </p:contentPart>
        </mc:Choice>
        <mc:Fallback xmlns="">
          <p:pic>
            <p:nvPicPr>
              <p:cNvPr id="387" name="Ink 386">
                <a:extLst>
                  <a:ext uri="{FF2B5EF4-FFF2-40B4-BE49-F238E27FC236}">
                    <a16:creationId xmlns:a16="http://schemas.microsoft.com/office/drawing/2014/main" id="{FF1DD6DA-32C6-6110-586C-F2E8717CD051}"/>
                  </a:ext>
                </a:extLst>
              </p:cNvPr>
              <p:cNvPicPr/>
              <p:nvPr/>
            </p:nvPicPr>
            <p:blipFill>
              <a:blip r:embed="rId353"/>
              <a:stretch>
                <a:fillRect/>
              </a:stretch>
            </p:blipFill>
            <p:spPr>
              <a:xfrm>
                <a:off x="10505514" y="447394"/>
                <a:ext cx="111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88" name="Ink 387">
                <a:extLst>
                  <a:ext uri="{FF2B5EF4-FFF2-40B4-BE49-F238E27FC236}">
                    <a16:creationId xmlns:a16="http://schemas.microsoft.com/office/drawing/2014/main" id="{9DF60195-2E5E-489C-2102-5A765B266FDB}"/>
                  </a:ext>
                </a:extLst>
              </p14:cNvPr>
              <p14:cNvContentPartPr/>
              <p14:nvPr/>
            </p14:nvContentPartPr>
            <p14:xfrm>
              <a:off x="10650234" y="458194"/>
              <a:ext cx="59400" cy="106200"/>
            </p14:xfrm>
          </p:contentPart>
        </mc:Choice>
        <mc:Fallback xmlns="">
          <p:pic>
            <p:nvPicPr>
              <p:cNvPr id="388" name="Ink 387">
                <a:extLst>
                  <a:ext uri="{FF2B5EF4-FFF2-40B4-BE49-F238E27FC236}">
                    <a16:creationId xmlns:a16="http://schemas.microsoft.com/office/drawing/2014/main" id="{9DF60195-2E5E-489C-2102-5A765B266FDB}"/>
                  </a:ext>
                </a:extLst>
              </p:cNvPr>
              <p:cNvPicPr/>
              <p:nvPr/>
            </p:nvPicPr>
            <p:blipFill>
              <a:blip r:embed="rId355"/>
              <a:stretch>
                <a:fillRect/>
              </a:stretch>
            </p:blipFill>
            <p:spPr>
              <a:xfrm>
                <a:off x="10641594" y="449194"/>
                <a:ext cx="77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89" name="Ink 388">
                <a:extLst>
                  <a:ext uri="{FF2B5EF4-FFF2-40B4-BE49-F238E27FC236}">
                    <a16:creationId xmlns:a16="http://schemas.microsoft.com/office/drawing/2014/main" id="{0322519F-F308-CB29-63D1-18415704636F}"/>
                  </a:ext>
                </a:extLst>
              </p14:cNvPr>
              <p14:cNvContentPartPr/>
              <p14:nvPr/>
            </p14:nvContentPartPr>
            <p14:xfrm>
              <a:off x="10766874" y="368554"/>
              <a:ext cx="143280" cy="205560"/>
            </p14:xfrm>
          </p:contentPart>
        </mc:Choice>
        <mc:Fallback xmlns="">
          <p:pic>
            <p:nvPicPr>
              <p:cNvPr id="389" name="Ink 388">
                <a:extLst>
                  <a:ext uri="{FF2B5EF4-FFF2-40B4-BE49-F238E27FC236}">
                    <a16:creationId xmlns:a16="http://schemas.microsoft.com/office/drawing/2014/main" id="{0322519F-F308-CB29-63D1-18415704636F}"/>
                  </a:ext>
                </a:extLst>
              </p:cNvPr>
              <p:cNvPicPr/>
              <p:nvPr/>
            </p:nvPicPr>
            <p:blipFill>
              <a:blip r:embed="rId357"/>
              <a:stretch>
                <a:fillRect/>
              </a:stretch>
            </p:blipFill>
            <p:spPr>
              <a:xfrm>
                <a:off x="10757874" y="359554"/>
                <a:ext cx="160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90" name="Ink 389">
                <a:extLst>
                  <a:ext uri="{FF2B5EF4-FFF2-40B4-BE49-F238E27FC236}">
                    <a16:creationId xmlns:a16="http://schemas.microsoft.com/office/drawing/2014/main" id="{C354DD0D-59D6-6AB8-F902-D0F229F2196E}"/>
                  </a:ext>
                </a:extLst>
              </p14:cNvPr>
              <p14:cNvContentPartPr/>
              <p14:nvPr/>
            </p14:nvContentPartPr>
            <p14:xfrm>
              <a:off x="10945794" y="458554"/>
              <a:ext cx="58680" cy="107280"/>
            </p14:xfrm>
          </p:contentPart>
        </mc:Choice>
        <mc:Fallback xmlns="">
          <p:pic>
            <p:nvPicPr>
              <p:cNvPr id="390" name="Ink 389">
                <a:extLst>
                  <a:ext uri="{FF2B5EF4-FFF2-40B4-BE49-F238E27FC236}">
                    <a16:creationId xmlns:a16="http://schemas.microsoft.com/office/drawing/2014/main" id="{C354DD0D-59D6-6AB8-F902-D0F229F2196E}"/>
                  </a:ext>
                </a:extLst>
              </p:cNvPr>
              <p:cNvPicPr/>
              <p:nvPr/>
            </p:nvPicPr>
            <p:blipFill>
              <a:blip r:embed="rId359"/>
              <a:stretch>
                <a:fillRect/>
              </a:stretch>
            </p:blipFill>
            <p:spPr>
              <a:xfrm>
                <a:off x="10937154" y="449914"/>
                <a:ext cx="763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91" name="Ink 390">
                <a:extLst>
                  <a:ext uri="{FF2B5EF4-FFF2-40B4-BE49-F238E27FC236}">
                    <a16:creationId xmlns:a16="http://schemas.microsoft.com/office/drawing/2014/main" id="{79BCC5DF-2F9D-E83E-1889-1CD29580546A}"/>
                  </a:ext>
                </a:extLst>
              </p14:cNvPr>
              <p14:cNvContentPartPr/>
              <p14:nvPr/>
            </p14:nvContentPartPr>
            <p14:xfrm>
              <a:off x="11013474" y="331114"/>
              <a:ext cx="145080" cy="234720"/>
            </p14:xfrm>
          </p:contentPart>
        </mc:Choice>
        <mc:Fallback xmlns="">
          <p:pic>
            <p:nvPicPr>
              <p:cNvPr id="391" name="Ink 390">
                <a:extLst>
                  <a:ext uri="{FF2B5EF4-FFF2-40B4-BE49-F238E27FC236}">
                    <a16:creationId xmlns:a16="http://schemas.microsoft.com/office/drawing/2014/main" id="{79BCC5DF-2F9D-E83E-1889-1CD29580546A}"/>
                  </a:ext>
                </a:extLst>
              </p:cNvPr>
              <p:cNvPicPr/>
              <p:nvPr/>
            </p:nvPicPr>
            <p:blipFill>
              <a:blip r:embed="rId361"/>
              <a:stretch>
                <a:fillRect/>
              </a:stretch>
            </p:blipFill>
            <p:spPr>
              <a:xfrm>
                <a:off x="11004474" y="322474"/>
                <a:ext cx="162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92" name="Ink 391">
                <a:extLst>
                  <a:ext uri="{FF2B5EF4-FFF2-40B4-BE49-F238E27FC236}">
                    <a16:creationId xmlns:a16="http://schemas.microsoft.com/office/drawing/2014/main" id="{B3375578-7D16-B3C3-19F6-43328D992B67}"/>
                  </a:ext>
                </a:extLst>
              </p14:cNvPr>
              <p14:cNvContentPartPr/>
              <p14:nvPr/>
            </p14:nvContentPartPr>
            <p14:xfrm>
              <a:off x="11172954" y="447754"/>
              <a:ext cx="84600" cy="120240"/>
            </p14:xfrm>
          </p:contentPart>
        </mc:Choice>
        <mc:Fallback xmlns="">
          <p:pic>
            <p:nvPicPr>
              <p:cNvPr id="392" name="Ink 391">
                <a:extLst>
                  <a:ext uri="{FF2B5EF4-FFF2-40B4-BE49-F238E27FC236}">
                    <a16:creationId xmlns:a16="http://schemas.microsoft.com/office/drawing/2014/main" id="{B3375578-7D16-B3C3-19F6-43328D992B67}"/>
                  </a:ext>
                </a:extLst>
              </p:cNvPr>
              <p:cNvPicPr/>
              <p:nvPr/>
            </p:nvPicPr>
            <p:blipFill>
              <a:blip r:embed="rId363"/>
              <a:stretch>
                <a:fillRect/>
              </a:stretch>
            </p:blipFill>
            <p:spPr>
              <a:xfrm>
                <a:off x="11164314" y="438754"/>
                <a:ext cx="1022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93" name="Ink 392">
                <a:extLst>
                  <a:ext uri="{FF2B5EF4-FFF2-40B4-BE49-F238E27FC236}">
                    <a16:creationId xmlns:a16="http://schemas.microsoft.com/office/drawing/2014/main" id="{51EA9549-4CC7-91E8-100D-F16A1A075641}"/>
                  </a:ext>
                </a:extLst>
              </p14:cNvPr>
              <p14:cNvContentPartPr/>
              <p14:nvPr/>
            </p14:nvContentPartPr>
            <p14:xfrm>
              <a:off x="11283114" y="438754"/>
              <a:ext cx="72720" cy="110160"/>
            </p14:xfrm>
          </p:contentPart>
        </mc:Choice>
        <mc:Fallback xmlns="">
          <p:pic>
            <p:nvPicPr>
              <p:cNvPr id="393" name="Ink 392">
                <a:extLst>
                  <a:ext uri="{FF2B5EF4-FFF2-40B4-BE49-F238E27FC236}">
                    <a16:creationId xmlns:a16="http://schemas.microsoft.com/office/drawing/2014/main" id="{51EA9549-4CC7-91E8-100D-F16A1A075641}"/>
                  </a:ext>
                </a:extLst>
              </p:cNvPr>
              <p:cNvPicPr/>
              <p:nvPr/>
            </p:nvPicPr>
            <p:blipFill>
              <a:blip r:embed="rId365"/>
              <a:stretch>
                <a:fillRect/>
              </a:stretch>
            </p:blipFill>
            <p:spPr>
              <a:xfrm>
                <a:off x="11274114" y="430114"/>
                <a:ext cx="90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94" name="Ink 393">
                <a:extLst>
                  <a:ext uri="{FF2B5EF4-FFF2-40B4-BE49-F238E27FC236}">
                    <a16:creationId xmlns:a16="http://schemas.microsoft.com/office/drawing/2014/main" id="{8982D603-80FD-5EAF-794F-26FC8D49F203}"/>
                  </a:ext>
                </a:extLst>
              </p14:cNvPr>
              <p14:cNvContentPartPr/>
              <p14:nvPr/>
            </p14:nvContentPartPr>
            <p14:xfrm>
              <a:off x="11403354" y="369634"/>
              <a:ext cx="21600" cy="164880"/>
            </p14:xfrm>
          </p:contentPart>
        </mc:Choice>
        <mc:Fallback xmlns="">
          <p:pic>
            <p:nvPicPr>
              <p:cNvPr id="394" name="Ink 393">
                <a:extLst>
                  <a:ext uri="{FF2B5EF4-FFF2-40B4-BE49-F238E27FC236}">
                    <a16:creationId xmlns:a16="http://schemas.microsoft.com/office/drawing/2014/main" id="{8982D603-80FD-5EAF-794F-26FC8D49F203}"/>
                  </a:ext>
                </a:extLst>
              </p:cNvPr>
              <p:cNvPicPr/>
              <p:nvPr/>
            </p:nvPicPr>
            <p:blipFill>
              <a:blip r:embed="rId367"/>
              <a:stretch>
                <a:fillRect/>
              </a:stretch>
            </p:blipFill>
            <p:spPr>
              <a:xfrm>
                <a:off x="11394714" y="360634"/>
                <a:ext cx="39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95" name="Ink 394">
                <a:extLst>
                  <a:ext uri="{FF2B5EF4-FFF2-40B4-BE49-F238E27FC236}">
                    <a16:creationId xmlns:a16="http://schemas.microsoft.com/office/drawing/2014/main" id="{DC844CC8-F7DA-A3F7-46DF-2CF74D85CC77}"/>
                  </a:ext>
                </a:extLst>
              </p14:cNvPr>
              <p14:cNvContentPartPr/>
              <p14:nvPr/>
            </p14:nvContentPartPr>
            <p14:xfrm>
              <a:off x="11373114" y="322114"/>
              <a:ext cx="151200" cy="249840"/>
            </p14:xfrm>
          </p:contentPart>
        </mc:Choice>
        <mc:Fallback xmlns="">
          <p:pic>
            <p:nvPicPr>
              <p:cNvPr id="395" name="Ink 394">
                <a:extLst>
                  <a:ext uri="{FF2B5EF4-FFF2-40B4-BE49-F238E27FC236}">
                    <a16:creationId xmlns:a16="http://schemas.microsoft.com/office/drawing/2014/main" id="{DC844CC8-F7DA-A3F7-46DF-2CF74D85CC77}"/>
                  </a:ext>
                </a:extLst>
              </p:cNvPr>
              <p:cNvPicPr/>
              <p:nvPr/>
            </p:nvPicPr>
            <p:blipFill>
              <a:blip r:embed="rId369"/>
              <a:stretch>
                <a:fillRect/>
              </a:stretch>
            </p:blipFill>
            <p:spPr>
              <a:xfrm>
                <a:off x="11364114" y="313474"/>
                <a:ext cx="1688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96" name="Ink 395">
                <a:extLst>
                  <a:ext uri="{FF2B5EF4-FFF2-40B4-BE49-F238E27FC236}">
                    <a16:creationId xmlns:a16="http://schemas.microsoft.com/office/drawing/2014/main" id="{3B4B2BA7-029F-FF5B-F496-9A3E1834509C}"/>
                  </a:ext>
                </a:extLst>
              </p14:cNvPr>
              <p14:cNvContentPartPr/>
              <p14:nvPr/>
            </p14:nvContentPartPr>
            <p14:xfrm>
              <a:off x="11568954" y="425074"/>
              <a:ext cx="112680" cy="137520"/>
            </p14:xfrm>
          </p:contentPart>
        </mc:Choice>
        <mc:Fallback xmlns="">
          <p:pic>
            <p:nvPicPr>
              <p:cNvPr id="396" name="Ink 395">
                <a:extLst>
                  <a:ext uri="{FF2B5EF4-FFF2-40B4-BE49-F238E27FC236}">
                    <a16:creationId xmlns:a16="http://schemas.microsoft.com/office/drawing/2014/main" id="{3B4B2BA7-029F-FF5B-F496-9A3E1834509C}"/>
                  </a:ext>
                </a:extLst>
              </p:cNvPr>
              <p:cNvPicPr/>
              <p:nvPr/>
            </p:nvPicPr>
            <p:blipFill>
              <a:blip r:embed="rId371"/>
              <a:stretch>
                <a:fillRect/>
              </a:stretch>
            </p:blipFill>
            <p:spPr>
              <a:xfrm>
                <a:off x="11560314" y="416434"/>
                <a:ext cx="13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97" name="Ink 396">
                <a:extLst>
                  <a:ext uri="{FF2B5EF4-FFF2-40B4-BE49-F238E27FC236}">
                    <a16:creationId xmlns:a16="http://schemas.microsoft.com/office/drawing/2014/main" id="{6C06713F-BDDA-900F-4A28-68169AD236A9}"/>
                  </a:ext>
                </a:extLst>
              </p14:cNvPr>
              <p14:cNvContentPartPr/>
              <p14:nvPr/>
            </p14:nvContentPartPr>
            <p14:xfrm>
              <a:off x="11670834" y="290074"/>
              <a:ext cx="32400" cy="286920"/>
            </p14:xfrm>
          </p:contentPart>
        </mc:Choice>
        <mc:Fallback xmlns="">
          <p:pic>
            <p:nvPicPr>
              <p:cNvPr id="397" name="Ink 396">
                <a:extLst>
                  <a:ext uri="{FF2B5EF4-FFF2-40B4-BE49-F238E27FC236}">
                    <a16:creationId xmlns:a16="http://schemas.microsoft.com/office/drawing/2014/main" id="{6C06713F-BDDA-900F-4A28-68169AD236A9}"/>
                  </a:ext>
                </a:extLst>
              </p:cNvPr>
              <p:cNvPicPr/>
              <p:nvPr/>
            </p:nvPicPr>
            <p:blipFill>
              <a:blip r:embed="rId373"/>
              <a:stretch>
                <a:fillRect/>
              </a:stretch>
            </p:blipFill>
            <p:spPr>
              <a:xfrm>
                <a:off x="11661834" y="281434"/>
                <a:ext cx="500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98" name="Ink 397">
                <a:extLst>
                  <a:ext uri="{FF2B5EF4-FFF2-40B4-BE49-F238E27FC236}">
                    <a16:creationId xmlns:a16="http://schemas.microsoft.com/office/drawing/2014/main" id="{019CE5D2-158A-3D58-7290-3F7AC88F42F7}"/>
                  </a:ext>
                </a:extLst>
              </p14:cNvPr>
              <p14:cNvContentPartPr/>
              <p14:nvPr/>
            </p14:nvContentPartPr>
            <p14:xfrm>
              <a:off x="11647074" y="437674"/>
              <a:ext cx="122040" cy="42120"/>
            </p14:xfrm>
          </p:contentPart>
        </mc:Choice>
        <mc:Fallback xmlns="">
          <p:pic>
            <p:nvPicPr>
              <p:cNvPr id="398" name="Ink 397">
                <a:extLst>
                  <a:ext uri="{FF2B5EF4-FFF2-40B4-BE49-F238E27FC236}">
                    <a16:creationId xmlns:a16="http://schemas.microsoft.com/office/drawing/2014/main" id="{019CE5D2-158A-3D58-7290-3F7AC88F42F7}"/>
                  </a:ext>
                </a:extLst>
              </p:cNvPr>
              <p:cNvPicPr/>
              <p:nvPr/>
            </p:nvPicPr>
            <p:blipFill>
              <a:blip r:embed="rId375"/>
              <a:stretch>
                <a:fillRect/>
              </a:stretch>
            </p:blipFill>
            <p:spPr>
              <a:xfrm>
                <a:off x="11638074" y="429034"/>
                <a:ext cx="1396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99" name="Ink 398">
                <a:extLst>
                  <a:ext uri="{FF2B5EF4-FFF2-40B4-BE49-F238E27FC236}">
                    <a16:creationId xmlns:a16="http://schemas.microsoft.com/office/drawing/2014/main" id="{B3CDAE7E-8F9E-A83B-55F7-D83046974163}"/>
                  </a:ext>
                </a:extLst>
              </p14:cNvPr>
              <p14:cNvContentPartPr/>
              <p14:nvPr/>
            </p14:nvContentPartPr>
            <p14:xfrm>
              <a:off x="11730954" y="441994"/>
              <a:ext cx="190800" cy="110520"/>
            </p14:xfrm>
          </p:contentPart>
        </mc:Choice>
        <mc:Fallback xmlns="">
          <p:pic>
            <p:nvPicPr>
              <p:cNvPr id="399" name="Ink 398">
                <a:extLst>
                  <a:ext uri="{FF2B5EF4-FFF2-40B4-BE49-F238E27FC236}">
                    <a16:creationId xmlns:a16="http://schemas.microsoft.com/office/drawing/2014/main" id="{B3CDAE7E-8F9E-A83B-55F7-D83046974163}"/>
                  </a:ext>
                </a:extLst>
              </p:cNvPr>
              <p:cNvPicPr/>
              <p:nvPr/>
            </p:nvPicPr>
            <p:blipFill>
              <a:blip r:embed="rId377"/>
              <a:stretch>
                <a:fillRect/>
              </a:stretch>
            </p:blipFill>
            <p:spPr>
              <a:xfrm>
                <a:off x="11722314" y="433354"/>
                <a:ext cx="208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00" name="Ink 399">
                <a:extLst>
                  <a:ext uri="{FF2B5EF4-FFF2-40B4-BE49-F238E27FC236}">
                    <a16:creationId xmlns:a16="http://schemas.microsoft.com/office/drawing/2014/main" id="{F8A8F3CF-4C51-2841-C2ED-C68572705E2B}"/>
                  </a:ext>
                </a:extLst>
              </p14:cNvPr>
              <p14:cNvContentPartPr/>
              <p14:nvPr/>
            </p14:nvContentPartPr>
            <p14:xfrm>
              <a:off x="11880354" y="283594"/>
              <a:ext cx="101160" cy="270720"/>
            </p14:xfrm>
          </p:contentPart>
        </mc:Choice>
        <mc:Fallback xmlns="">
          <p:pic>
            <p:nvPicPr>
              <p:cNvPr id="400" name="Ink 399">
                <a:extLst>
                  <a:ext uri="{FF2B5EF4-FFF2-40B4-BE49-F238E27FC236}">
                    <a16:creationId xmlns:a16="http://schemas.microsoft.com/office/drawing/2014/main" id="{F8A8F3CF-4C51-2841-C2ED-C68572705E2B}"/>
                  </a:ext>
                </a:extLst>
              </p:cNvPr>
              <p:cNvPicPr/>
              <p:nvPr/>
            </p:nvPicPr>
            <p:blipFill>
              <a:blip r:embed="rId379"/>
              <a:stretch>
                <a:fillRect/>
              </a:stretch>
            </p:blipFill>
            <p:spPr>
              <a:xfrm>
                <a:off x="11871354" y="274954"/>
                <a:ext cx="118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401" name="Ink 400">
                <a:extLst>
                  <a:ext uri="{FF2B5EF4-FFF2-40B4-BE49-F238E27FC236}">
                    <a16:creationId xmlns:a16="http://schemas.microsoft.com/office/drawing/2014/main" id="{D7493A1C-0C02-01F4-FB25-234E2788CF93}"/>
                  </a:ext>
                </a:extLst>
              </p14:cNvPr>
              <p14:cNvContentPartPr/>
              <p14:nvPr/>
            </p14:nvContentPartPr>
            <p14:xfrm>
              <a:off x="7587354" y="972274"/>
              <a:ext cx="7560" cy="97920"/>
            </p14:xfrm>
          </p:contentPart>
        </mc:Choice>
        <mc:Fallback xmlns="">
          <p:pic>
            <p:nvPicPr>
              <p:cNvPr id="401" name="Ink 400">
                <a:extLst>
                  <a:ext uri="{FF2B5EF4-FFF2-40B4-BE49-F238E27FC236}">
                    <a16:creationId xmlns:a16="http://schemas.microsoft.com/office/drawing/2014/main" id="{D7493A1C-0C02-01F4-FB25-234E2788CF93}"/>
                  </a:ext>
                </a:extLst>
              </p:cNvPr>
              <p:cNvPicPr/>
              <p:nvPr/>
            </p:nvPicPr>
            <p:blipFill>
              <a:blip r:embed="rId381"/>
              <a:stretch>
                <a:fillRect/>
              </a:stretch>
            </p:blipFill>
            <p:spPr>
              <a:xfrm>
                <a:off x="7578714" y="963274"/>
                <a:ext cx="25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02" name="Ink 401">
                <a:extLst>
                  <a:ext uri="{FF2B5EF4-FFF2-40B4-BE49-F238E27FC236}">
                    <a16:creationId xmlns:a16="http://schemas.microsoft.com/office/drawing/2014/main" id="{7EF219BF-D87C-2646-6657-35FF549F1AA2}"/>
                  </a:ext>
                </a:extLst>
              </p14:cNvPr>
              <p14:cNvContentPartPr/>
              <p14:nvPr/>
            </p14:nvContentPartPr>
            <p14:xfrm>
              <a:off x="7576914" y="892714"/>
              <a:ext cx="25200" cy="10080"/>
            </p14:xfrm>
          </p:contentPart>
        </mc:Choice>
        <mc:Fallback xmlns="">
          <p:pic>
            <p:nvPicPr>
              <p:cNvPr id="402" name="Ink 401">
                <a:extLst>
                  <a:ext uri="{FF2B5EF4-FFF2-40B4-BE49-F238E27FC236}">
                    <a16:creationId xmlns:a16="http://schemas.microsoft.com/office/drawing/2014/main" id="{7EF219BF-D87C-2646-6657-35FF549F1AA2}"/>
                  </a:ext>
                </a:extLst>
              </p:cNvPr>
              <p:cNvPicPr/>
              <p:nvPr/>
            </p:nvPicPr>
            <p:blipFill>
              <a:blip r:embed="rId383"/>
              <a:stretch>
                <a:fillRect/>
              </a:stretch>
            </p:blipFill>
            <p:spPr>
              <a:xfrm>
                <a:off x="7567914" y="884074"/>
                <a:ext cx="42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03" name="Ink 402">
                <a:extLst>
                  <a:ext uri="{FF2B5EF4-FFF2-40B4-BE49-F238E27FC236}">
                    <a16:creationId xmlns:a16="http://schemas.microsoft.com/office/drawing/2014/main" id="{98D05A6A-A353-836A-D1EE-603F5168CAD7}"/>
                  </a:ext>
                </a:extLst>
              </p14:cNvPr>
              <p14:cNvContentPartPr/>
              <p14:nvPr/>
            </p14:nvContentPartPr>
            <p14:xfrm>
              <a:off x="7633434" y="945274"/>
              <a:ext cx="109800" cy="120240"/>
            </p14:xfrm>
          </p:contentPart>
        </mc:Choice>
        <mc:Fallback xmlns="">
          <p:pic>
            <p:nvPicPr>
              <p:cNvPr id="403" name="Ink 402">
                <a:extLst>
                  <a:ext uri="{FF2B5EF4-FFF2-40B4-BE49-F238E27FC236}">
                    <a16:creationId xmlns:a16="http://schemas.microsoft.com/office/drawing/2014/main" id="{98D05A6A-A353-836A-D1EE-603F5168CAD7}"/>
                  </a:ext>
                </a:extLst>
              </p:cNvPr>
              <p:cNvPicPr/>
              <p:nvPr/>
            </p:nvPicPr>
            <p:blipFill>
              <a:blip r:embed="rId385"/>
              <a:stretch>
                <a:fillRect/>
              </a:stretch>
            </p:blipFill>
            <p:spPr>
              <a:xfrm>
                <a:off x="7624794" y="936274"/>
                <a:ext cx="127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04" name="Ink 403">
                <a:extLst>
                  <a:ext uri="{FF2B5EF4-FFF2-40B4-BE49-F238E27FC236}">
                    <a16:creationId xmlns:a16="http://schemas.microsoft.com/office/drawing/2014/main" id="{2A22CDC4-B714-2A2A-F7BD-126CB9938FA8}"/>
                  </a:ext>
                </a:extLst>
              </p14:cNvPr>
              <p14:cNvContentPartPr/>
              <p14:nvPr/>
            </p14:nvContentPartPr>
            <p14:xfrm>
              <a:off x="8004594" y="839434"/>
              <a:ext cx="16200" cy="254160"/>
            </p14:xfrm>
          </p:contentPart>
        </mc:Choice>
        <mc:Fallback xmlns="">
          <p:pic>
            <p:nvPicPr>
              <p:cNvPr id="404" name="Ink 403">
                <a:extLst>
                  <a:ext uri="{FF2B5EF4-FFF2-40B4-BE49-F238E27FC236}">
                    <a16:creationId xmlns:a16="http://schemas.microsoft.com/office/drawing/2014/main" id="{2A22CDC4-B714-2A2A-F7BD-126CB9938FA8}"/>
                  </a:ext>
                </a:extLst>
              </p:cNvPr>
              <p:cNvPicPr/>
              <p:nvPr/>
            </p:nvPicPr>
            <p:blipFill>
              <a:blip r:embed="rId387"/>
              <a:stretch>
                <a:fillRect/>
              </a:stretch>
            </p:blipFill>
            <p:spPr>
              <a:xfrm>
                <a:off x="7995594" y="830434"/>
                <a:ext cx="338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05" name="Ink 404">
                <a:extLst>
                  <a:ext uri="{FF2B5EF4-FFF2-40B4-BE49-F238E27FC236}">
                    <a16:creationId xmlns:a16="http://schemas.microsoft.com/office/drawing/2014/main" id="{C9C22AC0-E659-F3A3-0477-632D2BDE3E5A}"/>
                  </a:ext>
                </a:extLst>
              </p14:cNvPr>
              <p14:cNvContentPartPr/>
              <p14:nvPr/>
            </p14:nvContentPartPr>
            <p14:xfrm>
              <a:off x="7957074" y="943114"/>
              <a:ext cx="158040" cy="41040"/>
            </p14:xfrm>
          </p:contentPart>
        </mc:Choice>
        <mc:Fallback xmlns="">
          <p:pic>
            <p:nvPicPr>
              <p:cNvPr id="405" name="Ink 404">
                <a:extLst>
                  <a:ext uri="{FF2B5EF4-FFF2-40B4-BE49-F238E27FC236}">
                    <a16:creationId xmlns:a16="http://schemas.microsoft.com/office/drawing/2014/main" id="{C9C22AC0-E659-F3A3-0477-632D2BDE3E5A}"/>
                  </a:ext>
                </a:extLst>
              </p:cNvPr>
              <p:cNvPicPr/>
              <p:nvPr/>
            </p:nvPicPr>
            <p:blipFill>
              <a:blip r:embed="rId389"/>
              <a:stretch>
                <a:fillRect/>
              </a:stretch>
            </p:blipFill>
            <p:spPr>
              <a:xfrm>
                <a:off x="7948434" y="934474"/>
                <a:ext cx="175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406" name="Ink 405">
                <a:extLst>
                  <a:ext uri="{FF2B5EF4-FFF2-40B4-BE49-F238E27FC236}">
                    <a16:creationId xmlns:a16="http://schemas.microsoft.com/office/drawing/2014/main" id="{ED5C36F9-B02E-D90A-17A6-8B68948A12CA}"/>
                  </a:ext>
                </a:extLst>
              </p14:cNvPr>
              <p14:cNvContentPartPr/>
              <p14:nvPr/>
            </p14:nvContentPartPr>
            <p14:xfrm>
              <a:off x="8109714" y="833674"/>
              <a:ext cx="75240" cy="250560"/>
            </p14:xfrm>
          </p:contentPart>
        </mc:Choice>
        <mc:Fallback xmlns="">
          <p:pic>
            <p:nvPicPr>
              <p:cNvPr id="406" name="Ink 405">
                <a:extLst>
                  <a:ext uri="{FF2B5EF4-FFF2-40B4-BE49-F238E27FC236}">
                    <a16:creationId xmlns:a16="http://schemas.microsoft.com/office/drawing/2014/main" id="{ED5C36F9-B02E-D90A-17A6-8B68948A12CA}"/>
                  </a:ext>
                </a:extLst>
              </p:cNvPr>
              <p:cNvPicPr/>
              <p:nvPr/>
            </p:nvPicPr>
            <p:blipFill>
              <a:blip r:embed="rId391"/>
              <a:stretch>
                <a:fillRect/>
              </a:stretch>
            </p:blipFill>
            <p:spPr>
              <a:xfrm>
                <a:off x="8101074" y="825034"/>
                <a:ext cx="92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407" name="Ink 406">
                <a:extLst>
                  <a:ext uri="{FF2B5EF4-FFF2-40B4-BE49-F238E27FC236}">
                    <a16:creationId xmlns:a16="http://schemas.microsoft.com/office/drawing/2014/main" id="{5D0E1E6E-7728-524F-557A-A1BB56AA688E}"/>
                  </a:ext>
                </a:extLst>
              </p14:cNvPr>
              <p14:cNvContentPartPr/>
              <p14:nvPr/>
            </p14:nvContentPartPr>
            <p14:xfrm>
              <a:off x="8205114" y="990634"/>
              <a:ext cx="92160" cy="95760"/>
            </p14:xfrm>
          </p:contentPart>
        </mc:Choice>
        <mc:Fallback xmlns="">
          <p:pic>
            <p:nvPicPr>
              <p:cNvPr id="407" name="Ink 406">
                <a:extLst>
                  <a:ext uri="{FF2B5EF4-FFF2-40B4-BE49-F238E27FC236}">
                    <a16:creationId xmlns:a16="http://schemas.microsoft.com/office/drawing/2014/main" id="{5D0E1E6E-7728-524F-557A-A1BB56AA688E}"/>
                  </a:ext>
                </a:extLst>
              </p:cNvPr>
              <p:cNvPicPr/>
              <p:nvPr/>
            </p:nvPicPr>
            <p:blipFill>
              <a:blip r:embed="rId393"/>
              <a:stretch>
                <a:fillRect/>
              </a:stretch>
            </p:blipFill>
            <p:spPr>
              <a:xfrm>
                <a:off x="8196114" y="981994"/>
                <a:ext cx="109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08" name="Ink 407">
                <a:extLst>
                  <a:ext uri="{FF2B5EF4-FFF2-40B4-BE49-F238E27FC236}">
                    <a16:creationId xmlns:a16="http://schemas.microsoft.com/office/drawing/2014/main" id="{4A1A5817-7183-A3B8-9F62-06525AA5A06D}"/>
                  </a:ext>
                </a:extLst>
              </p14:cNvPr>
              <p14:cNvContentPartPr/>
              <p14:nvPr/>
            </p14:nvContentPartPr>
            <p14:xfrm>
              <a:off x="8477994" y="953914"/>
              <a:ext cx="77400" cy="133920"/>
            </p14:xfrm>
          </p:contentPart>
        </mc:Choice>
        <mc:Fallback xmlns="">
          <p:pic>
            <p:nvPicPr>
              <p:cNvPr id="408" name="Ink 407">
                <a:extLst>
                  <a:ext uri="{FF2B5EF4-FFF2-40B4-BE49-F238E27FC236}">
                    <a16:creationId xmlns:a16="http://schemas.microsoft.com/office/drawing/2014/main" id="{4A1A5817-7183-A3B8-9F62-06525AA5A06D}"/>
                  </a:ext>
                </a:extLst>
              </p:cNvPr>
              <p:cNvPicPr/>
              <p:nvPr/>
            </p:nvPicPr>
            <p:blipFill>
              <a:blip r:embed="rId395"/>
              <a:stretch>
                <a:fillRect/>
              </a:stretch>
            </p:blipFill>
            <p:spPr>
              <a:xfrm>
                <a:off x="8468994" y="944914"/>
                <a:ext cx="95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409" name="Ink 408">
                <a:extLst>
                  <a:ext uri="{FF2B5EF4-FFF2-40B4-BE49-F238E27FC236}">
                    <a16:creationId xmlns:a16="http://schemas.microsoft.com/office/drawing/2014/main" id="{A2E0D308-6F91-2E59-8EA3-C0880991EA21}"/>
                  </a:ext>
                </a:extLst>
              </p14:cNvPr>
              <p14:cNvContentPartPr/>
              <p14:nvPr/>
            </p14:nvContentPartPr>
            <p14:xfrm>
              <a:off x="8579514" y="976234"/>
              <a:ext cx="163800" cy="109800"/>
            </p14:xfrm>
          </p:contentPart>
        </mc:Choice>
        <mc:Fallback xmlns="">
          <p:pic>
            <p:nvPicPr>
              <p:cNvPr id="409" name="Ink 408">
                <a:extLst>
                  <a:ext uri="{FF2B5EF4-FFF2-40B4-BE49-F238E27FC236}">
                    <a16:creationId xmlns:a16="http://schemas.microsoft.com/office/drawing/2014/main" id="{A2E0D308-6F91-2E59-8EA3-C0880991EA21}"/>
                  </a:ext>
                </a:extLst>
              </p:cNvPr>
              <p:cNvPicPr/>
              <p:nvPr/>
            </p:nvPicPr>
            <p:blipFill>
              <a:blip r:embed="rId397"/>
              <a:stretch>
                <a:fillRect/>
              </a:stretch>
            </p:blipFill>
            <p:spPr>
              <a:xfrm>
                <a:off x="8570514" y="967234"/>
                <a:ext cx="181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10" name="Ink 409">
                <a:extLst>
                  <a:ext uri="{FF2B5EF4-FFF2-40B4-BE49-F238E27FC236}">
                    <a16:creationId xmlns:a16="http://schemas.microsoft.com/office/drawing/2014/main" id="{5A6C578C-7F42-6808-ACD0-AF4F4E4D621F}"/>
                  </a:ext>
                </a:extLst>
              </p14:cNvPr>
              <p14:cNvContentPartPr/>
              <p14:nvPr/>
            </p14:nvContentPartPr>
            <p14:xfrm>
              <a:off x="8771034" y="944194"/>
              <a:ext cx="152280" cy="154800"/>
            </p14:xfrm>
          </p:contentPart>
        </mc:Choice>
        <mc:Fallback xmlns="">
          <p:pic>
            <p:nvPicPr>
              <p:cNvPr id="410" name="Ink 409">
                <a:extLst>
                  <a:ext uri="{FF2B5EF4-FFF2-40B4-BE49-F238E27FC236}">
                    <a16:creationId xmlns:a16="http://schemas.microsoft.com/office/drawing/2014/main" id="{5A6C578C-7F42-6808-ACD0-AF4F4E4D621F}"/>
                  </a:ext>
                </a:extLst>
              </p:cNvPr>
              <p:cNvPicPr/>
              <p:nvPr/>
            </p:nvPicPr>
            <p:blipFill>
              <a:blip r:embed="rId399"/>
              <a:stretch>
                <a:fillRect/>
              </a:stretch>
            </p:blipFill>
            <p:spPr>
              <a:xfrm>
                <a:off x="8762394" y="935194"/>
                <a:ext cx="169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11" name="Ink 410">
                <a:extLst>
                  <a:ext uri="{FF2B5EF4-FFF2-40B4-BE49-F238E27FC236}">
                    <a16:creationId xmlns:a16="http://schemas.microsoft.com/office/drawing/2014/main" id="{8B0E7DDB-AD0C-EF40-68C4-E14158BC9418}"/>
                  </a:ext>
                </a:extLst>
              </p14:cNvPr>
              <p14:cNvContentPartPr/>
              <p14:nvPr/>
            </p14:nvContentPartPr>
            <p14:xfrm>
              <a:off x="8960394" y="996034"/>
              <a:ext cx="70200" cy="102240"/>
            </p14:xfrm>
          </p:contentPart>
        </mc:Choice>
        <mc:Fallback xmlns="">
          <p:pic>
            <p:nvPicPr>
              <p:cNvPr id="411" name="Ink 410">
                <a:extLst>
                  <a:ext uri="{FF2B5EF4-FFF2-40B4-BE49-F238E27FC236}">
                    <a16:creationId xmlns:a16="http://schemas.microsoft.com/office/drawing/2014/main" id="{8B0E7DDB-AD0C-EF40-68C4-E14158BC9418}"/>
                  </a:ext>
                </a:extLst>
              </p:cNvPr>
              <p:cNvPicPr/>
              <p:nvPr/>
            </p:nvPicPr>
            <p:blipFill>
              <a:blip r:embed="rId401"/>
              <a:stretch>
                <a:fillRect/>
              </a:stretch>
            </p:blipFill>
            <p:spPr>
              <a:xfrm>
                <a:off x="8951394" y="987034"/>
                <a:ext cx="87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12" name="Ink 411">
                <a:extLst>
                  <a:ext uri="{FF2B5EF4-FFF2-40B4-BE49-F238E27FC236}">
                    <a16:creationId xmlns:a16="http://schemas.microsoft.com/office/drawing/2014/main" id="{999BD512-9BBC-6B1B-2945-696F5EF31F43}"/>
                  </a:ext>
                </a:extLst>
              </p14:cNvPr>
              <p14:cNvContentPartPr/>
              <p14:nvPr/>
            </p14:nvContentPartPr>
            <p14:xfrm>
              <a:off x="9235794" y="968314"/>
              <a:ext cx="121680" cy="116640"/>
            </p14:xfrm>
          </p:contentPart>
        </mc:Choice>
        <mc:Fallback xmlns="">
          <p:pic>
            <p:nvPicPr>
              <p:cNvPr id="412" name="Ink 411">
                <a:extLst>
                  <a:ext uri="{FF2B5EF4-FFF2-40B4-BE49-F238E27FC236}">
                    <a16:creationId xmlns:a16="http://schemas.microsoft.com/office/drawing/2014/main" id="{999BD512-9BBC-6B1B-2945-696F5EF31F43}"/>
                  </a:ext>
                </a:extLst>
              </p:cNvPr>
              <p:cNvPicPr/>
              <p:nvPr/>
            </p:nvPicPr>
            <p:blipFill>
              <a:blip r:embed="rId403"/>
              <a:stretch>
                <a:fillRect/>
              </a:stretch>
            </p:blipFill>
            <p:spPr>
              <a:xfrm>
                <a:off x="9226794" y="959674"/>
                <a:ext cx="139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18" name="Ink 417">
                <a:extLst>
                  <a:ext uri="{FF2B5EF4-FFF2-40B4-BE49-F238E27FC236}">
                    <a16:creationId xmlns:a16="http://schemas.microsoft.com/office/drawing/2014/main" id="{F1DA7275-A681-6082-D3E4-730668AE116B}"/>
                  </a:ext>
                </a:extLst>
              </p14:cNvPr>
              <p14:cNvContentPartPr/>
              <p14:nvPr/>
            </p14:nvContentPartPr>
            <p14:xfrm>
              <a:off x="9351354" y="867154"/>
              <a:ext cx="42840" cy="207720"/>
            </p14:xfrm>
          </p:contentPart>
        </mc:Choice>
        <mc:Fallback xmlns="">
          <p:pic>
            <p:nvPicPr>
              <p:cNvPr id="418" name="Ink 417">
                <a:extLst>
                  <a:ext uri="{FF2B5EF4-FFF2-40B4-BE49-F238E27FC236}">
                    <a16:creationId xmlns:a16="http://schemas.microsoft.com/office/drawing/2014/main" id="{F1DA7275-A681-6082-D3E4-730668AE116B}"/>
                  </a:ext>
                </a:extLst>
              </p:cNvPr>
              <p:cNvPicPr/>
              <p:nvPr/>
            </p:nvPicPr>
            <p:blipFill>
              <a:blip r:embed="rId405"/>
              <a:stretch>
                <a:fillRect/>
              </a:stretch>
            </p:blipFill>
            <p:spPr>
              <a:xfrm>
                <a:off x="9342714" y="858514"/>
                <a:ext cx="60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19" name="Ink 418">
                <a:extLst>
                  <a:ext uri="{FF2B5EF4-FFF2-40B4-BE49-F238E27FC236}">
                    <a16:creationId xmlns:a16="http://schemas.microsoft.com/office/drawing/2014/main" id="{65766879-5A42-1A5D-D20E-BE3BEC9F83A3}"/>
                  </a:ext>
                </a:extLst>
              </p14:cNvPr>
              <p14:cNvContentPartPr/>
              <p14:nvPr/>
            </p14:nvContentPartPr>
            <p14:xfrm>
              <a:off x="9401394" y="955354"/>
              <a:ext cx="110520" cy="126360"/>
            </p14:xfrm>
          </p:contentPart>
        </mc:Choice>
        <mc:Fallback xmlns="">
          <p:pic>
            <p:nvPicPr>
              <p:cNvPr id="419" name="Ink 418">
                <a:extLst>
                  <a:ext uri="{FF2B5EF4-FFF2-40B4-BE49-F238E27FC236}">
                    <a16:creationId xmlns:a16="http://schemas.microsoft.com/office/drawing/2014/main" id="{65766879-5A42-1A5D-D20E-BE3BEC9F83A3}"/>
                  </a:ext>
                </a:extLst>
              </p:cNvPr>
              <p:cNvPicPr/>
              <p:nvPr/>
            </p:nvPicPr>
            <p:blipFill>
              <a:blip r:embed="rId407"/>
              <a:stretch>
                <a:fillRect/>
              </a:stretch>
            </p:blipFill>
            <p:spPr>
              <a:xfrm>
                <a:off x="9392394" y="946354"/>
                <a:ext cx="128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20" name="Ink 419">
                <a:extLst>
                  <a:ext uri="{FF2B5EF4-FFF2-40B4-BE49-F238E27FC236}">
                    <a16:creationId xmlns:a16="http://schemas.microsoft.com/office/drawing/2014/main" id="{AFE27AB7-5559-E358-ED28-A8124888CB41}"/>
                  </a:ext>
                </a:extLst>
              </p14:cNvPr>
              <p14:cNvContentPartPr/>
              <p14:nvPr/>
            </p14:nvContentPartPr>
            <p14:xfrm>
              <a:off x="9544674" y="952474"/>
              <a:ext cx="117360" cy="123480"/>
            </p14:xfrm>
          </p:contentPart>
        </mc:Choice>
        <mc:Fallback xmlns="">
          <p:pic>
            <p:nvPicPr>
              <p:cNvPr id="420" name="Ink 419">
                <a:extLst>
                  <a:ext uri="{FF2B5EF4-FFF2-40B4-BE49-F238E27FC236}">
                    <a16:creationId xmlns:a16="http://schemas.microsoft.com/office/drawing/2014/main" id="{AFE27AB7-5559-E358-ED28-A8124888CB41}"/>
                  </a:ext>
                </a:extLst>
              </p:cNvPr>
              <p:cNvPicPr/>
              <p:nvPr/>
            </p:nvPicPr>
            <p:blipFill>
              <a:blip r:embed="rId409"/>
              <a:stretch>
                <a:fillRect/>
              </a:stretch>
            </p:blipFill>
            <p:spPr>
              <a:xfrm>
                <a:off x="9535674" y="943834"/>
                <a:ext cx="13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21" name="Ink 420">
                <a:extLst>
                  <a:ext uri="{FF2B5EF4-FFF2-40B4-BE49-F238E27FC236}">
                    <a16:creationId xmlns:a16="http://schemas.microsoft.com/office/drawing/2014/main" id="{1EEB5A9E-628D-4ACC-40FF-05AD9C68EC80}"/>
                  </a:ext>
                </a:extLst>
              </p14:cNvPr>
              <p14:cNvContentPartPr/>
              <p14:nvPr/>
            </p14:nvContentPartPr>
            <p14:xfrm>
              <a:off x="9663114" y="950314"/>
              <a:ext cx="112680" cy="101880"/>
            </p14:xfrm>
          </p:contentPart>
        </mc:Choice>
        <mc:Fallback xmlns="">
          <p:pic>
            <p:nvPicPr>
              <p:cNvPr id="421" name="Ink 420">
                <a:extLst>
                  <a:ext uri="{FF2B5EF4-FFF2-40B4-BE49-F238E27FC236}">
                    <a16:creationId xmlns:a16="http://schemas.microsoft.com/office/drawing/2014/main" id="{1EEB5A9E-628D-4ACC-40FF-05AD9C68EC80}"/>
                  </a:ext>
                </a:extLst>
              </p:cNvPr>
              <p:cNvPicPr/>
              <p:nvPr/>
            </p:nvPicPr>
            <p:blipFill>
              <a:blip r:embed="rId411"/>
              <a:stretch>
                <a:fillRect/>
              </a:stretch>
            </p:blipFill>
            <p:spPr>
              <a:xfrm>
                <a:off x="9654114" y="941314"/>
                <a:ext cx="130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422" name="Ink 421">
                <a:extLst>
                  <a:ext uri="{FF2B5EF4-FFF2-40B4-BE49-F238E27FC236}">
                    <a16:creationId xmlns:a16="http://schemas.microsoft.com/office/drawing/2014/main" id="{FF5E4047-41DE-7AB8-05E5-2FF1CBC551AB}"/>
                  </a:ext>
                </a:extLst>
              </p14:cNvPr>
              <p14:cNvContentPartPr/>
              <p14:nvPr/>
            </p14:nvContentPartPr>
            <p14:xfrm>
              <a:off x="9838794" y="954634"/>
              <a:ext cx="182520" cy="118800"/>
            </p14:xfrm>
          </p:contentPart>
        </mc:Choice>
        <mc:Fallback xmlns="">
          <p:pic>
            <p:nvPicPr>
              <p:cNvPr id="422" name="Ink 421">
                <a:extLst>
                  <a:ext uri="{FF2B5EF4-FFF2-40B4-BE49-F238E27FC236}">
                    <a16:creationId xmlns:a16="http://schemas.microsoft.com/office/drawing/2014/main" id="{FF5E4047-41DE-7AB8-05E5-2FF1CBC551AB}"/>
                  </a:ext>
                </a:extLst>
              </p:cNvPr>
              <p:cNvPicPr/>
              <p:nvPr/>
            </p:nvPicPr>
            <p:blipFill>
              <a:blip r:embed="rId413"/>
              <a:stretch>
                <a:fillRect/>
              </a:stretch>
            </p:blipFill>
            <p:spPr>
              <a:xfrm>
                <a:off x="9830154" y="945994"/>
                <a:ext cx="200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23" name="Ink 422">
                <a:extLst>
                  <a:ext uri="{FF2B5EF4-FFF2-40B4-BE49-F238E27FC236}">
                    <a16:creationId xmlns:a16="http://schemas.microsoft.com/office/drawing/2014/main" id="{15500FF1-E34F-1DCA-CBBF-D39AB7FBF676}"/>
                  </a:ext>
                </a:extLst>
              </p14:cNvPr>
              <p14:cNvContentPartPr/>
              <p14:nvPr/>
            </p14:nvContentPartPr>
            <p14:xfrm>
              <a:off x="10050834" y="820354"/>
              <a:ext cx="364320" cy="264240"/>
            </p14:xfrm>
          </p:contentPart>
        </mc:Choice>
        <mc:Fallback xmlns="">
          <p:pic>
            <p:nvPicPr>
              <p:cNvPr id="423" name="Ink 422">
                <a:extLst>
                  <a:ext uri="{FF2B5EF4-FFF2-40B4-BE49-F238E27FC236}">
                    <a16:creationId xmlns:a16="http://schemas.microsoft.com/office/drawing/2014/main" id="{15500FF1-E34F-1DCA-CBBF-D39AB7FBF676}"/>
                  </a:ext>
                </a:extLst>
              </p:cNvPr>
              <p:cNvPicPr/>
              <p:nvPr/>
            </p:nvPicPr>
            <p:blipFill>
              <a:blip r:embed="rId415"/>
              <a:stretch>
                <a:fillRect/>
              </a:stretch>
            </p:blipFill>
            <p:spPr>
              <a:xfrm>
                <a:off x="10042194" y="811354"/>
                <a:ext cx="381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24" name="Ink 423">
                <a:extLst>
                  <a:ext uri="{FF2B5EF4-FFF2-40B4-BE49-F238E27FC236}">
                    <a16:creationId xmlns:a16="http://schemas.microsoft.com/office/drawing/2014/main" id="{D77B5A4D-2AAA-86DA-0802-62CBF77CCE7A}"/>
                  </a:ext>
                </a:extLst>
              </p14:cNvPr>
              <p14:cNvContentPartPr/>
              <p14:nvPr/>
            </p14:nvContentPartPr>
            <p14:xfrm>
              <a:off x="10594074" y="989554"/>
              <a:ext cx="360" cy="360"/>
            </p14:xfrm>
          </p:contentPart>
        </mc:Choice>
        <mc:Fallback xmlns="">
          <p:pic>
            <p:nvPicPr>
              <p:cNvPr id="424" name="Ink 423">
                <a:extLst>
                  <a:ext uri="{FF2B5EF4-FFF2-40B4-BE49-F238E27FC236}">
                    <a16:creationId xmlns:a16="http://schemas.microsoft.com/office/drawing/2014/main" id="{D77B5A4D-2AAA-86DA-0802-62CBF77CCE7A}"/>
                  </a:ext>
                </a:extLst>
              </p:cNvPr>
              <p:cNvPicPr/>
              <p:nvPr/>
            </p:nvPicPr>
            <p:blipFill>
              <a:blip r:embed="rId417"/>
              <a:stretch>
                <a:fillRect/>
              </a:stretch>
            </p:blipFill>
            <p:spPr>
              <a:xfrm>
                <a:off x="10585434" y="980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25" name="Ink 424">
                <a:extLst>
                  <a:ext uri="{FF2B5EF4-FFF2-40B4-BE49-F238E27FC236}">
                    <a16:creationId xmlns:a16="http://schemas.microsoft.com/office/drawing/2014/main" id="{60BABB2F-4F14-78BD-514B-0F4CAC13F8E3}"/>
                  </a:ext>
                </a:extLst>
              </p14:cNvPr>
              <p14:cNvContentPartPr/>
              <p14:nvPr/>
            </p14:nvContentPartPr>
            <p14:xfrm>
              <a:off x="10595154" y="1033114"/>
              <a:ext cx="15840" cy="17280"/>
            </p14:xfrm>
          </p:contentPart>
        </mc:Choice>
        <mc:Fallback xmlns="">
          <p:pic>
            <p:nvPicPr>
              <p:cNvPr id="425" name="Ink 424">
                <a:extLst>
                  <a:ext uri="{FF2B5EF4-FFF2-40B4-BE49-F238E27FC236}">
                    <a16:creationId xmlns:a16="http://schemas.microsoft.com/office/drawing/2014/main" id="{60BABB2F-4F14-78BD-514B-0F4CAC13F8E3}"/>
                  </a:ext>
                </a:extLst>
              </p:cNvPr>
              <p:cNvPicPr/>
              <p:nvPr/>
            </p:nvPicPr>
            <p:blipFill>
              <a:blip r:embed="rId419"/>
              <a:stretch>
                <a:fillRect/>
              </a:stretch>
            </p:blipFill>
            <p:spPr>
              <a:xfrm>
                <a:off x="10586154" y="1024474"/>
                <a:ext cx="33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26" name="Ink 425">
                <a:extLst>
                  <a:ext uri="{FF2B5EF4-FFF2-40B4-BE49-F238E27FC236}">
                    <a16:creationId xmlns:a16="http://schemas.microsoft.com/office/drawing/2014/main" id="{BC62733B-9F44-B1AB-B946-BAED93E79A05}"/>
                  </a:ext>
                </a:extLst>
              </p14:cNvPr>
              <p14:cNvContentPartPr/>
              <p14:nvPr/>
            </p14:nvContentPartPr>
            <p14:xfrm>
              <a:off x="10819794" y="799474"/>
              <a:ext cx="34560" cy="63360"/>
            </p14:xfrm>
          </p:contentPart>
        </mc:Choice>
        <mc:Fallback xmlns="">
          <p:pic>
            <p:nvPicPr>
              <p:cNvPr id="426" name="Ink 425">
                <a:extLst>
                  <a:ext uri="{FF2B5EF4-FFF2-40B4-BE49-F238E27FC236}">
                    <a16:creationId xmlns:a16="http://schemas.microsoft.com/office/drawing/2014/main" id="{BC62733B-9F44-B1AB-B946-BAED93E79A05}"/>
                  </a:ext>
                </a:extLst>
              </p:cNvPr>
              <p:cNvPicPr/>
              <p:nvPr/>
            </p:nvPicPr>
            <p:blipFill>
              <a:blip r:embed="rId421"/>
              <a:stretch>
                <a:fillRect/>
              </a:stretch>
            </p:blipFill>
            <p:spPr>
              <a:xfrm>
                <a:off x="10810794" y="790474"/>
                <a:ext cx="522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27" name="Ink 426">
                <a:extLst>
                  <a:ext uri="{FF2B5EF4-FFF2-40B4-BE49-F238E27FC236}">
                    <a16:creationId xmlns:a16="http://schemas.microsoft.com/office/drawing/2014/main" id="{FCC95C47-20DD-61FF-049E-A5EBC0A0FACC}"/>
                  </a:ext>
                </a:extLst>
              </p14:cNvPr>
              <p14:cNvContentPartPr/>
              <p14:nvPr/>
            </p14:nvContentPartPr>
            <p14:xfrm>
              <a:off x="10961634" y="884074"/>
              <a:ext cx="135360" cy="172440"/>
            </p14:xfrm>
          </p:contentPart>
        </mc:Choice>
        <mc:Fallback xmlns="">
          <p:pic>
            <p:nvPicPr>
              <p:cNvPr id="427" name="Ink 426">
                <a:extLst>
                  <a:ext uri="{FF2B5EF4-FFF2-40B4-BE49-F238E27FC236}">
                    <a16:creationId xmlns:a16="http://schemas.microsoft.com/office/drawing/2014/main" id="{FCC95C47-20DD-61FF-049E-A5EBC0A0FACC}"/>
                  </a:ext>
                </a:extLst>
              </p:cNvPr>
              <p:cNvPicPr/>
              <p:nvPr/>
            </p:nvPicPr>
            <p:blipFill>
              <a:blip r:embed="rId423"/>
              <a:stretch>
                <a:fillRect/>
              </a:stretch>
            </p:blipFill>
            <p:spPr>
              <a:xfrm>
                <a:off x="10952634" y="875434"/>
                <a:ext cx="153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39" name="Ink 438">
                <a:extLst>
                  <a:ext uri="{FF2B5EF4-FFF2-40B4-BE49-F238E27FC236}">
                    <a16:creationId xmlns:a16="http://schemas.microsoft.com/office/drawing/2014/main" id="{C87C8B35-0AF5-FC73-7C9E-3F440D6E0F77}"/>
                  </a:ext>
                </a:extLst>
              </p14:cNvPr>
              <p14:cNvContentPartPr/>
              <p14:nvPr/>
            </p14:nvContentPartPr>
            <p14:xfrm>
              <a:off x="10927074" y="889114"/>
              <a:ext cx="189000" cy="97200"/>
            </p14:xfrm>
          </p:contentPart>
        </mc:Choice>
        <mc:Fallback xmlns="">
          <p:pic>
            <p:nvPicPr>
              <p:cNvPr id="439" name="Ink 438">
                <a:extLst>
                  <a:ext uri="{FF2B5EF4-FFF2-40B4-BE49-F238E27FC236}">
                    <a16:creationId xmlns:a16="http://schemas.microsoft.com/office/drawing/2014/main" id="{C87C8B35-0AF5-FC73-7C9E-3F440D6E0F77}"/>
                  </a:ext>
                </a:extLst>
              </p:cNvPr>
              <p:cNvPicPr/>
              <p:nvPr/>
            </p:nvPicPr>
            <p:blipFill>
              <a:blip r:embed="rId425"/>
              <a:stretch>
                <a:fillRect/>
              </a:stretch>
            </p:blipFill>
            <p:spPr>
              <a:xfrm>
                <a:off x="10918434" y="880114"/>
                <a:ext cx="2066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40" name="Ink 439">
                <a:extLst>
                  <a:ext uri="{FF2B5EF4-FFF2-40B4-BE49-F238E27FC236}">
                    <a16:creationId xmlns:a16="http://schemas.microsoft.com/office/drawing/2014/main" id="{ED7800C0-7BBB-6B92-049F-921EA3B6B37F}"/>
                  </a:ext>
                </a:extLst>
              </p14:cNvPr>
              <p14:cNvContentPartPr/>
              <p14:nvPr/>
            </p14:nvContentPartPr>
            <p14:xfrm>
              <a:off x="11130474" y="903514"/>
              <a:ext cx="12240" cy="137880"/>
            </p14:xfrm>
          </p:contentPart>
        </mc:Choice>
        <mc:Fallback xmlns="">
          <p:pic>
            <p:nvPicPr>
              <p:cNvPr id="440" name="Ink 439">
                <a:extLst>
                  <a:ext uri="{FF2B5EF4-FFF2-40B4-BE49-F238E27FC236}">
                    <a16:creationId xmlns:a16="http://schemas.microsoft.com/office/drawing/2014/main" id="{ED7800C0-7BBB-6B92-049F-921EA3B6B37F}"/>
                  </a:ext>
                </a:extLst>
              </p:cNvPr>
              <p:cNvPicPr/>
              <p:nvPr/>
            </p:nvPicPr>
            <p:blipFill>
              <a:blip r:embed="rId427"/>
              <a:stretch>
                <a:fillRect/>
              </a:stretch>
            </p:blipFill>
            <p:spPr>
              <a:xfrm>
                <a:off x="11121834" y="894514"/>
                <a:ext cx="2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41" name="Ink 440">
                <a:extLst>
                  <a:ext uri="{FF2B5EF4-FFF2-40B4-BE49-F238E27FC236}">
                    <a16:creationId xmlns:a16="http://schemas.microsoft.com/office/drawing/2014/main" id="{CCB4C689-B3BC-8528-B356-A5251BED6FED}"/>
                  </a:ext>
                </a:extLst>
              </p14:cNvPr>
              <p14:cNvContentPartPr/>
              <p14:nvPr/>
            </p14:nvContentPartPr>
            <p14:xfrm>
              <a:off x="11112114" y="902434"/>
              <a:ext cx="140400" cy="160200"/>
            </p14:xfrm>
          </p:contentPart>
        </mc:Choice>
        <mc:Fallback xmlns="">
          <p:pic>
            <p:nvPicPr>
              <p:cNvPr id="441" name="Ink 440">
                <a:extLst>
                  <a:ext uri="{FF2B5EF4-FFF2-40B4-BE49-F238E27FC236}">
                    <a16:creationId xmlns:a16="http://schemas.microsoft.com/office/drawing/2014/main" id="{CCB4C689-B3BC-8528-B356-A5251BED6FED}"/>
                  </a:ext>
                </a:extLst>
              </p:cNvPr>
              <p:cNvPicPr/>
              <p:nvPr/>
            </p:nvPicPr>
            <p:blipFill>
              <a:blip r:embed="rId429"/>
              <a:stretch>
                <a:fillRect/>
              </a:stretch>
            </p:blipFill>
            <p:spPr>
              <a:xfrm>
                <a:off x="11103114" y="893434"/>
                <a:ext cx="1580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42" name="Ink 441">
                <a:extLst>
                  <a:ext uri="{FF2B5EF4-FFF2-40B4-BE49-F238E27FC236}">
                    <a16:creationId xmlns:a16="http://schemas.microsoft.com/office/drawing/2014/main" id="{E854781E-4D22-0DB6-425D-A843E50DE407}"/>
                  </a:ext>
                </a:extLst>
              </p14:cNvPr>
              <p14:cNvContentPartPr/>
              <p14:nvPr/>
            </p14:nvContentPartPr>
            <p14:xfrm>
              <a:off x="11285274" y="891994"/>
              <a:ext cx="20160" cy="144720"/>
            </p14:xfrm>
          </p:contentPart>
        </mc:Choice>
        <mc:Fallback xmlns="">
          <p:pic>
            <p:nvPicPr>
              <p:cNvPr id="442" name="Ink 441">
                <a:extLst>
                  <a:ext uri="{FF2B5EF4-FFF2-40B4-BE49-F238E27FC236}">
                    <a16:creationId xmlns:a16="http://schemas.microsoft.com/office/drawing/2014/main" id="{E854781E-4D22-0DB6-425D-A843E50DE407}"/>
                  </a:ext>
                </a:extLst>
              </p:cNvPr>
              <p:cNvPicPr/>
              <p:nvPr/>
            </p:nvPicPr>
            <p:blipFill>
              <a:blip r:embed="rId431"/>
              <a:stretch>
                <a:fillRect/>
              </a:stretch>
            </p:blipFill>
            <p:spPr>
              <a:xfrm>
                <a:off x="11276634" y="882994"/>
                <a:ext cx="3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43" name="Ink 442">
                <a:extLst>
                  <a:ext uri="{FF2B5EF4-FFF2-40B4-BE49-F238E27FC236}">
                    <a16:creationId xmlns:a16="http://schemas.microsoft.com/office/drawing/2014/main" id="{1BD761ED-8029-8F2D-8A0F-DEE5A15402F2}"/>
                  </a:ext>
                </a:extLst>
              </p14:cNvPr>
              <p14:cNvContentPartPr/>
              <p14:nvPr/>
            </p14:nvContentPartPr>
            <p14:xfrm>
              <a:off x="11269434" y="894514"/>
              <a:ext cx="154080" cy="162360"/>
            </p14:xfrm>
          </p:contentPart>
        </mc:Choice>
        <mc:Fallback xmlns="">
          <p:pic>
            <p:nvPicPr>
              <p:cNvPr id="443" name="Ink 442">
                <a:extLst>
                  <a:ext uri="{FF2B5EF4-FFF2-40B4-BE49-F238E27FC236}">
                    <a16:creationId xmlns:a16="http://schemas.microsoft.com/office/drawing/2014/main" id="{1BD761ED-8029-8F2D-8A0F-DEE5A15402F2}"/>
                  </a:ext>
                </a:extLst>
              </p:cNvPr>
              <p:cNvPicPr/>
              <p:nvPr/>
            </p:nvPicPr>
            <p:blipFill>
              <a:blip r:embed="rId433"/>
              <a:stretch>
                <a:fillRect/>
              </a:stretch>
            </p:blipFill>
            <p:spPr>
              <a:xfrm>
                <a:off x="11260434" y="885514"/>
                <a:ext cx="171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44" name="Ink 443">
                <a:extLst>
                  <a:ext uri="{FF2B5EF4-FFF2-40B4-BE49-F238E27FC236}">
                    <a16:creationId xmlns:a16="http://schemas.microsoft.com/office/drawing/2014/main" id="{F494EEBE-E85C-4985-B8E9-A4CB1B84A0C4}"/>
                  </a:ext>
                </a:extLst>
              </p14:cNvPr>
              <p14:cNvContentPartPr/>
              <p14:nvPr/>
            </p14:nvContentPartPr>
            <p14:xfrm>
              <a:off x="11418114" y="898474"/>
              <a:ext cx="151200" cy="158040"/>
            </p14:xfrm>
          </p:contentPart>
        </mc:Choice>
        <mc:Fallback xmlns="">
          <p:pic>
            <p:nvPicPr>
              <p:cNvPr id="444" name="Ink 443">
                <a:extLst>
                  <a:ext uri="{FF2B5EF4-FFF2-40B4-BE49-F238E27FC236}">
                    <a16:creationId xmlns:a16="http://schemas.microsoft.com/office/drawing/2014/main" id="{F494EEBE-E85C-4985-B8E9-A4CB1B84A0C4}"/>
                  </a:ext>
                </a:extLst>
              </p:cNvPr>
              <p:cNvPicPr/>
              <p:nvPr/>
            </p:nvPicPr>
            <p:blipFill>
              <a:blip r:embed="rId435"/>
              <a:stretch>
                <a:fillRect/>
              </a:stretch>
            </p:blipFill>
            <p:spPr>
              <a:xfrm>
                <a:off x="11409114" y="889834"/>
                <a:ext cx="168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45" name="Ink 444">
                <a:extLst>
                  <a:ext uri="{FF2B5EF4-FFF2-40B4-BE49-F238E27FC236}">
                    <a16:creationId xmlns:a16="http://schemas.microsoft.com/office/drawing/2014/main" id="{C87000AB-71E2-67C3-5033-3FC7DFF19C7B}"/>
                  </a:ext>
                </a:extLst>
              </p14:cNvPr>
              <p14:cNvContentPartPr/>
              <p14:nvPr/>
            </p14:nvContentPartPr>
            <p14:xfrm>
              <a:off x="11436834" y="905674"/>
              <a:ext cx="181080" cy="138600"/>
            </p14:xfrm>
          </p:contentPart>
        </mc:Choice>
        <mc:Fallback xmlns="">
          <p:pic>
            <p:nvPicPr>
              <p:cNvPr id="445" name="Ink 444">
                <a:extLst>
                  <a:ext uri="{FF2B5EF4-FFF2-40B4-BE49-F238E27FC236}">
                    <a16:creationId xmlns:a16="http://schemas.microsoft.com/office/drawing/2014/main" id="{C87000AB-71E2-67C3-5033-3FC7DFF19C7B}"/>
                  </a:ext>
                </a:extLst>
              </p:cNvPr>
              <p:cNvPicPr/>
              <p:nvPr/>
            </p:nvPicPr>
            <p:blipFill>
              <a:blip r:embed="rId437"/>
              <a:stretch>
                <a:fillRect/>
              </a:stretch>
            </p:blipFill>
            <p:spPr>
              <a:xfrm>
                <a:off x="11427834" y="896674"/>
                <a:ext cx="198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46" name="Ink 445">
                <a:extLst>
                  <a:ext uri="{FF2B5EF4-FFF2-40B4-BE49-F238E27FC236}">
                    <a16:creationId xmlns:a16="http://schemas.microsoft.com/office/drawing/2014/main" id="{9973C402-83BB-50EB-EBB0-481CEB2C822C}"/>
                  </a:ext>
                </a:extLst>
              </p14:cNvPr>
              <p14:cNvContentPartPr/>
              <p14:nvPr/>
            </p14:nvContentPartPr>
            <p14:xfrm>
              <a:off x="11562474" y="889114"/>
              <a:ext cx="150480" cy="167400"/>
            </p14:xfrm>
          </p:contentPart>
        </mc:Choice>
        <mc:Fallback xmlns="">
          <p:pic>
            <p:nvPicPr>
              <p:cNvPr id="446" name="Ink 445">
                <a:extLst>
                  <a:ext uri="{FF2B5EF4-FFF2-40B4-BE49-F238E27FC236}">
                    <a16:creationId xmlns:a16="http://schemas.microsoft.com/office/drawing/2014/main" id="{9973C402-83BB-50EB-EBB0-481CEB2C822C}"/>
                  </a:ext>
                </a:extLst>
              </p:cNvPr>
              <p:cNvPicPr/>
              <p:nvPr/>
            </p:nvPicPr>
            <p:blipFill>
              <a:blip r:embed="rId439"/>
              <a:stretch>
                <a:fillRect/>
              </a:stretch>
            </p:blipFill>
            <p:spPr>
              <a:xfrm>
                <a:off x="11553834" y="880474"/>
                <a:ext cx="168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47" name="Ink 446">
                <a:extLst>
                  <a:ext uri="{FF2B5EF4-FFF2-40B4-BE49-F238E27FC236}">
                    <a16:creationId xmlns:a16="http://schemas.microsoft.com/office/drawing/2014/main" id="{4E8365DA-E573-73A6-4EB2-79948DA6E3AF}"/>
                  </a:ext>
                </a:extLst>
              </p14:cNvPr>
              <p14:cNvContentPartPr/>
              <p14:nvPr/>
            </p14:nvContentPartPr>
            <p14:xfrm>
              <a:off x="11773074" y="790474"/>
              <a:ext cx="34920" cy="51120"/>
            </p14:xfrm>
          </p:contentPart>
        </mc:Choice>
        <mc:Fallback xmlns="">
          <p:pic>
            <p:nvPicPr>
              <p:cNvPr id="447" name="Ink 446">
                <a:extLst>
                  <a:ext uri="{FF2B5EF4-FFF2-40B4-BE49-F238E27FC236}">
                    <a16:creationId xmlns:a16="http://schemas.microsoft.com/office/drawing/2014/main" id="{4E8365DA-E573-73A6-4EB2-79948DA6E3AF}"/>
                  </a:ext>
                </a:extLst>
              </p:cNvPr>
              <p:cNvPicPr/>
              <p:nvPr/>
            </p:nvPicPr>
            <p:blipFill>
              <a:blip r:embed="rId441"/>
              <a:stretch>
                <a:fillRect/>
              </a:stretch>
            </p:blipFill>
            <p:spPr>
              <a:xfrm>
                <a:off x="11764434" y="781834"/>
                <a:ext cx="52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94" name="Ink 493">
                <a:extLst>
                  <a:ext uri="{FF2B5EF4-FFF2-40B4-BE49-F238E27FC236}">
                    <a16:creationId xmlns:a16="http://schemas.microsoft.com/office/drawing/2014/main" id="{C856EFFF-628B-0231-74D0-4494CB8209E5}"/>
                  </a:ext>
                </a:extLst>
              </p14:cNvPr>
              <p14:cNvContentPartPr/>
              <p14:nvPr/>
            </p14:nvContentPartPr>
            <p14:xfrm>
              <a:off x="7705074" y="1380514"/>
              <a:ext cx="12960" cy="183600"/>
            </p14:xfrm>
          </p:contentPart>
        </mc:Choice>
        <mc:Fallback xmlns="">
          <p:pic>
            <p:nvPicPr>
              <p:cNvPr id="494" name="Ink 493">
                <a:extLst>
                  <a:ext uri="{FF2B5EF4-FFF2-40B4-BE49-F238E27FC236}">
                    <a16:creationId xmlns:a16="http://schemas.microsoft.com/office/drawing/2014/main" id="{C856EFFF-628B-0231-74D0-4494CB8209E5}"/>
                  </a:ext>
                </a:extLst>
              </p:cNvPr>
              <p:cNvPicPr/>
              <p:nvPr/>
            </p:nvPicPr>
            <p:blipFill>
              <a:blip r:embed="rId443"/>
              <a:stretch>
                <a:fillRect/>
              </a:stretch>
            </p:blipFill>
            <p:spPr>
              <a:xfrm>
                <a:off x="7696074" y="1371874"/>
                <a:ext cx="30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95" name="Ink 494">
                <a:extLst>
                  <a:ext uri="{FF2B5EF4-FFF2-40B4-BE49-F238E27FC236}">
                    <a16:creationId xmlns:a16="http://schemas.microsoft.com/office/drawing/2014/main" id="{A98B004D-9A8F-CB91-93D2-3F832F5E65FB}"/>
                  </a:ext>
                </a:extLst>
              </p14:cNvPr>
              <p14:cNvContentPartPr/>
              <p14:nvPr/>
            </p14:nvContentPartPr>
            <p14:xfrm>
              <a:off x="7794714" y="1469434"/>
              <a:ext cx="10440" cy="88560"/>
            </p14:xfrm>
          </p:contentPart>
        </mc:Choice>
        <mc:Fallback xmlns="">
          <p:pic>
            <p:nvPicPr>
              <p:cNvPr id="495" name="Ink 494">
                <a:extLst>
                  <a:ext uri="{FF2B5EF4-FFF2-40B4-BE49-F238E27FC236}">
                    <a16:creationId xmlns:a16="http://schemas.microsoft.com/office/drawing/2014/main" id="{A98B004D-9A8F-CB91-93D2-3F832F5E65FB}"/>
                  </a:ext>
                </a:extLst>
              </p:cNvPr>
              <p:cNvPicPr/>
              <p:nvPr/>
            </p:nvPicPr>
            <p:blipFill>
              <a:blip r:embed="rId445"/>
              <a:stretch>
                <a:fillRect/>
              </a:stretch>
            </p:blipFill>
            <p:spPr>
              <a:xfrm>
                <a:off x="7785714" y="1460434"/>
                <a:ext cx="280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496" name="Ink 495">
                <a:extLst>
                  <a:ext uri="{FF2B5EF4-FFF2-40B4-BE49-F238E27FC236}">
                    <a16:creationId xmlns:a16="http://schemas.microsoft.com/office/drawing/2014/main" id="{8132B0A5-E26E-D29A-D296-F1BD283C33BA}"/>
                  </a:ext>
                </a:extLst>
              </p14:cNvPr>
              <p14:cNvContentPartPr/>
              <p14:nvPr/>
            </p14:nvContentPartPr>
            <p14:xfrm>
              <a:off x="7953114" y="1335154"/>
              <a:ext cx="49680" cy="334080"/>
            </p14:xfrm>
          </p:contentPart>
        </mc:Choice>
        <mc:Fallback xmlns="">
          <p:pic>
            <p:nvPicPr>
              <p:cNvPr id="496" name="Ink 495">
                <a:extLst>
                  <a:ext uri="{FF2B5EF4-FFF2-40B4-BE49-F238E27FC236}">
                    <a16:creationId xmlns:a16="http://schemas.microsoft.com/office/drawing/2014/main" id="{8132B0A5-E26E-D29A-D296-F1BD283C33BA}"/>
                  </a:ext>
                </a:extLst>
              </p:cNvPr>
              <p:cNvPicPr/>
              <p:nvPr/>
            </p:nvPicPr>
            <p:blipFill>
              <a:blip r:embed="rId447"/>
              <a:stretch>
                <a:fillRect/>
              </a:stretch>
            </p:blipFill>
            <p:spPr>
              <a:xfrm>
                <a:off x="7944114" y="1326514"/>
                <a:ext cx="67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97" name="Ink 496">
                <a:extLst>
                  <a:ext uri="{FF2B5EF4-FFF2-40B4-BE49-F238E27FC236}">
                    <a16:creationId xmlns:a16="http://schemas.microsoft.com/office/drawing/2014/main" id="{E5FF5BDA-0D8D-ACA6-E08F-2F37BE751118}"/>
                  </a:ext>
                </a:extLst>
              </p14:cNvPr>
              <p14:cNvContentPartPr/>
              <p14:nvPr/>
            </p14:nvContentPartPr>
            <p14:xfrm>
              <a:off x="7884714" y="1474834"/>
              <a:ext cx="123120" cy="61920"/>
            </p14:xfrm>
          </p:contentPart>
        </mc:Choice>
        <mc:Fallback xmlns="">
          <p:pic>
            <p:nvPicPr>
              <p:cNvPr id="497" name="Ink 496">
                <a:extLst>
                  <a:ext uri="{FF2B5EF4-FFF2-40B4-BE49-F238E27FC236}">
                    <a16:creationId xmlns:a16="http://schemas.microsoft.com/office/drawing/2014/main" id="{E5FF5BDA-0D8D-ACA6-E08F-2F37BE751118}"/>
                  </a:ext>
                </a:extLst>
              </p:cNvPr>
              <p:cNvPicPr/>
              <p:nvPr/>
            </p:nvPicPr>
            <p:blipFill>
              <a:blip r:embed="rId449"/>
              <a:stretch>
                <a:fillRect/>
              </a:stretch>
            </p:blipFill>
            <p:spPr>
              <a:xfrm>
                <a:off x="7876074" y="1465834"/>
                <a:ext cx="1407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498" name="Ink 497">
                <a:extLst>
                  <a:ext uri="{FF2B5EF4-FFF2-40B4-BE49-F238E27FC236}">
                    <a16:creationId xmlns:a16="http://schemas.microsoft.com/office/drawing/2014/main" id="{2428F704-CA9C-174D-DD10-5A3CCCC0CE10}"/>
                  </a:ext>
                </a:extLst>
              </p14:cNvPr>
              <p14:cNvContentPartPr/>
              <p14:nvPr/>
            </p14:nvContentPartPr>
            <p14:xfrm>
              <a:off x="8016834" y="1434514"/>
              <a:ext cx="87120" cy="111600"/>
            </p14:xfrm>
          </p:contentPart>
        </mc:Choice>
        <mc:Fallback xmlns="">
          <p:pic>
            <p:nvPicPr>
              <p:cNvPr id="498" name="Ink 497">
                <a:extLst>
                  <a:ext uri="{FF2B5EF4-FFF2-40B4-BE49-F238E27FC236}">
                    <a16:creationId xmlns:a16="http://schemas.microsoft.com/office/drawing/2014/main" id="{2428F704-CA9C-174D-DD10-5A3CCCC0CE10}"/>
                  </a:ext>
                </a:extLst>
              </p:cNvPr>
              <p:cNvPicPr/>
              <p:nvPr/>
            </p:nvPicPr>
            <p:blipFill>
              <a:blip r:embed="rId451"/>
              <a:stretch>
                <a:fillRect/>
              </a:stretch>
            </p:blipFill>
            <p:spPr>
              <a:xfrm>
                <a:off x="8007834" y="1425514"/>
                <a:ext cx="104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499" name="Ink 498">
                <a:extLst>
                  <a:ext uri="{FF2B5EF4-FFF2-40B4-BE49-F238E27FC236}">
                    <a16:creationId xmlns:a16="http://schemas.microsoft.com/office/drawing/2014/main" id="{8C9C99C4-1025-286F-2E8C-DC35449C22F1}"/>
                  </a:ext>
                </a:extLst>
              </p14:cNvPr>
              <p14:cNvContentPartPr/>
              <p14:nvPr/>
            </p14:nvContentPartPr>
            <p14:xfrm>
              <a:off x="8165514" y="1424794"/>
              <a:ext cx="164880" cy="116640"/>
            </p14:xfrm>
          </p:contentPart>
        </mc:Choice>
        <mc:Fallback xmlns="">
          <p:pic>
            <p:nvPicPr>
              <p:cNvPr id="499" name="Ink 498">
                <a:extLst>
                  <a:ext uri="{FF2B5EF4-FFF2-40B4-BE49-F238E27FC236}">
                    <a16:creationId xmlns:a16="http://schemas.microsoft.com/office/drawing/2014/main" id="{8C9C99C4-1025-286F-2E8C-DC35449C22F1}"/>
                  </a:ext>
                </a:extLst>
              </p:cNvPr>
              <p:cNvPicPr/>
              <p:nvPr/>
            </p:nvPicPr>
            <p:blipFill>
              <a:blip r:embed="rId453"/>
              <a:stretch>
                <a:fillRect/>
              </a:stretch>
            </p:blipFill>
            <p:spPr>
              <a:xfrm>
                <a:off x="8156514" y="1416154"/>
                <a:ext cx="182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00" name="Ink 499">
                <a:extLst>
                  <a:ext uri="{FF2B5EF4-FFF2-40B4-BE49-F238E27FC236}">
                    <a16:creationId xmlns:a16="http://schemas.microsoft.com/office/drawing/2014/main" id="{DE4A1EC5-0326-CF30-DD22-54FBD2027EB2}"/>
                  </a:ext>
                </a:extLst>
              </p14:cNvPr>
              <p14:cNvContentPartPr/>
              <p14:nvPr/>
            </p14:nvContentPartPr>
            <p14:xfrm>
              <a:off x="7554594" y="1289074"/>
              <a:ext cx="23760" cy="592560"/>
            </p14:xfrm>
          </p:contentPart>
        </mc:Choice>
        <mc:Fallback xmlns="">
          <p:pic>
            <p:nvPicPr>
              <p:cNvPr id="500" name="Ink 499">
                <a:extLst>
                  <a:ext uri="{FF2B5EF4-FFF2-40B4-BE49-F238E27FC236}">
                    <a16:creationId xmlns:a16="http://schemas.microsoft.com/office/drawing/2014/main" id="{DE4A1EC5-0326-CF30-DD22-54FBD2027EB2}"/>
                  </a:ext>
                </a:extLst>
              </p:cNvPr>
              <p:cNvPicPr/>
              <p:nvPr/>
            </p:nvPicPr>
            <p:blipFill>
              <a:blip r:embed="rId455"/>
              <a:stretch>
                <a:fillRect/>
              </a:stretch>
            </p:blipFill>
            <p:spPr>
              <a:xfrm>
                <a:off x="7545594" y="1280074"/>
                <a:ext cx="414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01" name="Ink 500">
                <a:extLst>
                  <a:ext uri="{FF2B5EF4-FFF2-40B4-BE49-F238E27FC236}">
                    <a16:creationId xmlns:a16="http://schemas.microsoft.com/office/drawing/2014/main" id="{48486BF2-FC1B-FC13-F9EA-0C281B0DB38C}"/>
                  </a:ext>
                </a:extLst>
              </p14:cNvPr>
              <p14:cNvContentPartPr/>
              <p14:nvPr/>
            </p14:nvContentPartPr>
            <p14:xfrm>
              <a:off x="7744674" y="1693354"/>
              <a:ext cx="132120" cy="192600"/>
            </p14:xfrm>
          </p:contentPart>
        </mc:Choice>
        <mc:Fallback xmlns="">
          <p:pic>
            <p:nvPicPr>
              <p:cNvPr id="501" name="Ink 500">
                <a:extLst>
                  <a:ext uri="{FF2B5EF4-FFF2-40B4-BE49-F238E27FC236}">
                    <a16:creationId xmlns:a16="http://schemas.microsoft.com/office/drawing/2014/main" id="{48486BF2-FC1B-FC13-F9EA-0C281B0DB38C}"/>
                  </a:ext>
                </a:extLst>
              </p:cNvPr>
              <p:cNvPicPr/>
              <p:nvPr/>
            </p:nvPicPr>
            <p:blipFill>
              <a:blip r:embed="rId457"/>
              <a:stretch>
                <a:fillRect/>
              </a:stretch>
            </p:blipFill>
            <p:spPr>
              <a:xfrm>
                <a:off x="7736034" y="1684354"/>
                <a:ext cx="149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02" name="Ink 501">
                <a:extLst>
                  <a:ext uri="{FF2B5EF4-FFF2-40B4-BE49-F238E27FC236}">
                    <a16:creationId xmlns:a16="http://schemas.microsoft.com/office/drawing/2014/main" id="{90A81465-A28D-8518-9E56-DD67DDEA5E62}"/>
                  </a:ext>
                </a:extLst>
              </p14:cNvPr>
              <p14:cNvContentPartPr/>
              <p14:nvPr/>
            </p14:nvContentPartPr>
            <p14:xfrm>
              <a:off x="7810194" y="1799194"/>
              <a:ext cx="81360" cy="70560"/>
            </p14:xfrm>
          </p:contentPart>
        </mc:Choice>
        <mc:Fallback xmlns="">
          <p:pic>
            <p:nvPicPr>
              <p:cNvPr id="502" name="Ink 501">
                <a:extLst>
                  <a:ext uri="{FF2B5EF4-FFF2-40B4-BE49-F238E27FC236}">
                    <a16:creationId xmlns:a16="http://schemas.microsoft.com/office/drawing/2014/main" id="{90A81465-A28D-8518-9E56-DD67DDEA5E62}"/>
                  </a:ext>
                </a:extLst>
              </p:cNvPr>
              <p:cNvPicPr/>
              <p:nvPr/>
            </p:nvPicPr>
            <p:blipFill>
              <a:blip r:embed="rId459"/>
              <a:stretch>
                <a:fillRect/>
              </a:stretch>
            </p:blipFill>
            <p:spPr>
              <a:xfrm>
                <a:off x="7801194" y="1790194"/>
                <a:ext cx="99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503" name="Ink 502">
                <a:extLst>
                  <a:ext uri="{FF2B5EF4-FFF2-40B4-BE49-F238E27FC236}">
                    <a16:creationId xmlns:a16="http://schemas.microsoft.com/office/drawing/2014/main" id="{F51B479D-F987-D13A-E4D2-7307E61331AC}"/>
                  </a:ext>
                </a:extLst>
              </p14:cNvPr>
              <p14:cNvContentPartPr/>
              <p14:nvPr/>
            </p14:nvContentPartPr>
            <p14:xfrm>
              <a:off x="7948434" y="1751674"/>
              <a:ext cx="144000" cy="115920"/>
            </p14:xfrm>
          </p:contentPart>
        </mc:Choice>
        <mc:Fallback xmlns="">
          <p:pic>
            <p:nvPicPr>
              <p:cNvPr id="503" name="Ink 502">
                <a:extLst>
                  <a:ext uri="{FF2B5EF4-FFF2-40B4-BE49-F238E27FC236}">
                    <a16:creationId xmlns:a16="http://schemas.microsoft.com/office/drawing/2014/main" id="{F51B479D-F987-D13A-E4D2-7307E61331AC}"/>
                  </a:ext>
                </a:extLst>
              </p:cNvPr>
              <p:cNvPicPr/>
              <p:nvPr/>
            </p:nvPicPr>
            <p:blipFill>
              <a:blip r:embed="rId461"/>
              <a:stretch>
                <a:fillRect/>
              </a:stretch>
            </p:blipFill>
            <p:spPr>
              <a:xfrm>
                <a:off x="7939794" y="1742674"/>
                <a:ext cx="161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19" name="Ink 518">
                <a:extLst>
                  <a:ext uri="{FF2B5EF4-FFF2-40B4-BE49-F238E27FC236}">
                    <a16:creationId xmlns:a16="http://schemas.microsoft.com/office/drawing/2014/main" id="{5B975B19-85DB-7BE9-8FC0-6ECA2EC58117}"/>
                  </a:ext>
                </a:extLst>
              </p14:cNvPr>
              <p14:cNvContentPartPr/>
              <p14:nvPr/>
            </p14:nvContentPartPr>
            <p14:xfrm>
              <a:off x="8114394" y="1759954"/>
              <a:ext cx="115920" cy="116280"/>
            </p14:xfrm>
          </p:contentPart>
        </mc:Choice>
        <mc:Fallback xmlns="">
          <p:pic>
            <p:nvPicPr>
              <p:cNvPr id="519" name="Ink 518">
                <a:extLst>
                  <a:ext uri="{FF2B5EF4-FFF2-40B4-BE49-F238E27FC236}">
                    <a16:creationId xmlns:a16="http://schemas.microsoft.com/office/drawing/2014/main" id="{5B975B19-85DB-7BE9-8FC0-6ECA2EC58117}"/>
                  </a:ext>
                </a:extLst>
              </p:cNvPr>
              <p:cNvPicPr/>
              <p:nvPr/>
            </p:nvPicPr>
            <p:blipFill>
              <a:blip r:embed="rId463"/>
              <a:stretch>
                <a:fillRect/>
              </a:stretch>
            </p:blipFill>
            <p:spPr>
              <a:xfrm>
                <a:off x="8105754" y="1751314"/>
                <a:ext cx="133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20" name="Ink 519">
                <a:extLst>
                  <a:ext uri="{FF2B5EF4-FFF2-40B4-BE49-F238E27FC236}">
                    <a16:creationId xmlns:a16="http://schemas.microsoft.com/office/drawing/2014/main" id="{F6D24CE3-0361-15A9-9C53-5A04AA6C2C55}"/>
                  </a:ext>
                </a:extLst>
              </p14:cNvPr>
              <p14:cNvContentPartPr/>
              <p14:nvPr/>
            </p14:nvContentPartPr>
            <p14:xfrm>
              <a:off x="8236794" y="1761394"/>
              <a:ext cx="90720" cy="103320"/>
            </p14:xfrm>
          </p:contentPart>
        </mc:Choice>
        <mc:Fallback xmlns="">
          <p:pic>
            <p:nvPicPr>
              <p:cNvPr id="520" name="Ink 519">
                <a:extLst>
                  <a:ext uri="{FF2B5EF4-FFF2-40B4-BE49-F238E27FC236}">
                    <a16:creationId xmlns:a16="http://schemas.microsoft.com/office/drawing/2014/main" id="{F6D24CE3-0361-15A9-9C53-5A04AA6C2C55}"/>
                  </a:ext>
                </a:extLst>
              </p:cNvPr>
              <p:cNvPicPr/>
              <p:nvPr/>
            </p:nvPicPr>
            <p:blipFill>
              <a:blip r:embed="rId465"/>
              <a:stretch>
                <a:fillRect/>
              </a:stretch>
            </p:blipFill>
            <p:spPr>
              <a:xfrm>
                <a:off x="8228154" y="1752394"/>
                <a:ext cx="108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22" name="Ink 521">
                <a:extLst>
                  <a:ext uri="{FF2B5EF4-FFF2-40B4-BE49-F238E27FC236}">
                    <a16:creationId xmlns:a16="http://schemas.microsoft.com/office/drawing/2014/main" id="{25D17A97-32F1-AF71-E8F5-7F46D511F83F}"/>
                  </a:ext>
                </a:extLst>
              </p14:cNvPr>
              <p14:cNvContentPartPr/>
              <p14:nvPr/>
            </p14:nvContentPartPr>
            <p14:xfrm>
              <a:off x="8331834" y="1692634"/>
              <a:ext cx="30960" cy="11160"/>
            </p14:xfrm>
          </p:contentPart>
        </mc:Choice>
        <mc:Fallback xmlns="">
          <p:pic>
            <p:nvPicPr>
              <p:cNvPr id="522" name="Ink 521">
                <a:extLst>
                  <a:ext uri="{FF2B5EF4-FFF2-40B4-BE49-F238E27FC236}">
                    <a16:creationId xmlns:a16="http://schemas.microsoft.com/office/drawing/2014/main" id="{25D17A97-32F1-AF71-E8F5-7F46D511F83F}"/>
                  </a:ext>
                </a:extLst>
              </p:cNvPr>
              <p:cNvPicPr/>
              <p:nvPr/>
            </p:nvPicPr>
            <p:blipFill>
              <a:blip r:embed="rId467"/>
              <a:stretch>
                <a:fillRect/>
              </a:stretch>
            </p:blipFill>
            <p:spPr>
              <a:xfrm>
                <a:off x="8323194" y="1683634"/>
                <a:ext cx="48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524" name="Ink 523">
                <a:extLst>
                  <a:ext uri="{FF2B5EF4-FFF2-40B4-BE49-F238E27FC236}">
                    <a16:creationId xmlns:a16="http://schemas.microsoft.com/office/drawing/2014/main" id="{67F606BC-273B-7F4C-9D94-42B3E8E827D6}"/>
                  </a:ext>
                </a:extLst>
              </p14:cNvPr>
              <p14:cNvContentPartPr/>
              <p14:nvPr/>
            </p14:nvContentPartPr>
            <p14:xfrm>
              <a:off x="8365314" y="1770754"/>
              <a:ext cx="71640" cy="106920"/>
            </p14:xfrm>
          </p:contentPart>
        </mc:Choice>
        <mc:Fallback xmlns="">
          <p:pic>
            <p:nvPicPr>
              <p:cNvPr id="524" name="Ink 523">
                <a:extLst>
                  <a:ext uri="{FF2B5EF4-FFF2-40B4-BE49-F238E27FC236}">
                    <a16:creationId xmlns:a16="http://schemas.microsoft.com/office/drawing/2014/main" id="{67F606BC-273B-7F4C-9D94-42B3E8E827D6}"/>
                  </a:ext>
                </a:extLst>
              </p:cNvPr>
              <p:cNvPicPr/>
              <p:nvPr/>
            </p:nvPicPr>
            <p:blipFill>
              <a:blip r:embed="rId469"/>
              <a:stretch>
                <a:fillRect/>
              </a:stretch>
            </p:blipFill>
            <p:spPr>
              <a:xfrm>
                <a:off x="8356674" y="1761754"/>
                <a:ext cx="89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534" name="Ink 533">
                <a:extLst>
                  <a:ext uri="{FF2B5EF4-FFF2-40B4-BE49-F238E27FC236}">
                    <a16:creationId xmlns:a16="http://schemas.microsoft.com/office/drawing/2014/main" id="{2FD3E14B-DCFF-6DB6-208E-EAB455616FC4}"/>
                  </a:ext>
                </a:extLst>
              </p14:cNvPr>
              <p14:cNvContentPartPr/>
              <p14:nvPr/>
            </p14:nvContentPartPr>
            <p14:xfrm>
              <a:off x="8462154" y="1674274"/>
              <a:ext cx="117360" cy="198360"/>
            </p14:xfrm>
          </p:contentPart>
        </mc:Choice>
        <mc:Fallback xmlns="">
          <p:pic>
            <p:nvPicPr>
              <p:cNvPr id="534" name="Ink 533">
                <a:extLst>
                  <a:ext uri="{FF2B5EF4-FFF2-40B4-BE49-F238E27FC236}">
                    <a16:creationId xmlns:a16="http://schemas.microsoft.com/office/drawing/2014/main" id="{2FD3E14B-DCFF-6DB6-208E-EAB455616FC4}"/>
                  </a:ext>
                </a:extLst>
              </p:cNvPr>
              <p:cNvPicPr/>
              <p:nvPr/>
            </p:nvPicPr>
            <p:blipFill>
              <a:blip r:embed="rId471"/>
              <a:stretch>
                <a:fillRect/>
              </a:stretch>
            </p:blipFill>
            <p:spPr>
              <a:xfrm>
                <a:off x="8453154" y="1665274"/>
                <a:ext cx="135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545" name="Ink 544">
                <a:extLst>
                  <a:ext uri="{FF2B5EF4-FFF2-40B4-BE49-F238E27FC236}">
                    <a16:creationId xmlns:a16="http://schemas.microsoft.com/office/drawing/2014/main" id="{D5E674C0-AEF7-53BB-F377-37022248B19A}"/>
                  </a:ext>
                </a:extLst>
              </p14:cNvPr>
              <p14:cNvContentPartPr/>
              <p14:nvPr/>
            </p14:nvContentPartPr>
            <p14:xfrm>
              <a:off x="8796954" y="1646554"/>
              <a:ext cx="16920" cy="207000"/>
            </p14:xfrm>
          </p:contentPart>
        </mc:Choice>
        <mc:Fallback xmlns="">
          <p:pic>
            <p:nvPicPr>
              <p:cNvPr id="545" name="Ink 544">
                <a:extLst>
                  <a:ext uri="{FF2B5EF4-FFF2-40B4-BE49-F238E27FC236}">
                    <a16:creationId xmlns:a16="http://schemas.microsoft.com/office/drawing/2014/main" id="{D5E674C0-AEF7-53BB-F377-37022248B19A}"/>
                  </a:ext>
                </a:extLst>
              </p:cNvPr>
              <p:cNvPicPr/>
              <p:nvPr/>
            </p:nvPicPr>
            <p:blipFill>
              <a:blip r:embed="rId473"/>
              <a:stretch>
                <a:fillRect/>
              </a:stretch>
            </p:blipFill>
            <p:spPr>
              <a:xfrm>
                <a:off x="8788314" y="1637914"/>
                <a:ext cx="3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550" name="Ink 549">
                <a:extLst>
                  <a:ext uri="{FF2B5EF4-FFF2-40B4-BE49-F238E27FC236}">
                    <a16:creationId xmlns:a16="http://schemas.microsoft.com/office/drawing/2014/main" id="{7EB290AD-34CF-5A11-3740-0009D4DD0C79}"/>
                  </a:ext>
                </a:extLst>
              </p14:cNvPr>
              <p14:cNvContentPartPr/>
              <p14:nvPr/>
            </p14:nvContentPartPr>
            <p14:xfrm>
              <a:off x="8752674" y="1731154"/>
              <a:ext cx="220680" cy="120600"/>
            </p14:xfrm>
          </p:contentPart>
        </mc:Choice>
        <mc:Fallback xmlns="">
          <p:pic>
            <p:nvPicPr>
              <p:cNvPr id="550" name="Ink 549">
                <a:extLst>
                  <a:ext uri="{FF2B5EF4-FFF2-40B4-BE49-F238E27FC236}">
                    <a16:creationId xmlns:a16="http://schemas.microsoft.com/office/drawing/2014/main" id="{7EB290AD-34CF-5A11-3740-0009D4DD0C79}"/>
                  </a:ext>
                </a:extLst>
              </p:cNvPr>
              <p:cNvPicPr/>
              <p:nvPr/>
            </p:nvPicPr>
            <p:blipFill>
              <a:blip r:embed="rId475"/>
              <a:stretch>
                <a:fillRect/>
              </a:stretch>
            </p:blipFill>
            <p:spPr>
              <a:xfrm>
                <a:off x="8743674" y="1722514"/>
                <a:ext cx="2383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551" name="Ink 550">
                <a:extLst>
                  <a:ext uri="{FF2B5EF4-FFF2-40B4-BE49-F238E27FC236}">
                    <a16:creationId xmlns:a16="http://schemas.microsoft.com/office/drawing/2014/main" id="{8CCEAB1E-BFD8-06E6-3AB3-17064BB9E401}"/>
                  </a:ext>
                </a:extLst>
              </p14:cNvPr>
              <p14:cNvContentPartPr/>
              <p14:nvPr/>
            </p14:nvContentPartPr>
            <p14:xfrm>
              <a:off x="8863554" y="1749874"/>
              <a:ext cx="189720" cy="266040"/>
            </p14:xfrm>
          </p:contentPart>
        </mc:Choice>
        <mc:Fallback xmlns="">
          <p:pic>
            <p:nvPicPr>
              <p:cNvPr id="551" name="Ink 550">
                <a:extLst>
                  <a:ext uri="{FF2B5EF4-FFF2-40B4-BE49-F238E27FC236}">
                    <a16:creationId xmlns:a16="http://schemas.microsoft.com/office/drawing/2014/main" id="{8CCEAB1E-BFD8-06E6-3AB3-17064BB9E401}"/>
                  </a:ext>
                </a:extLst>
              </p:cNvPr>
              <p:cNvPicPr/>
              <p:nvPr/>
            </p:nvPicPr>
            <p:blipFill>
              <a:blip r:embed="rId477"/>
              <a:stretch>
                <a:fillRect/>
              </a:stretch>
            </p:blipFill>
            <p:spPr>
              <a:xfrm>
                <a:off x="8854554" y="1740874"/>
                <a:ext cx="2073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560" name="Ink 559">
                <a:extLst>
                  <a:ext uri="{FF2B5EF4-FFF2-40B4-BE49-F238E27FC236}">
                    <a16:creationId xmlns:a16="http://schemas.microsoft.com/office/drawing/2014/main" id="{B5E84528-B3F5-69C2-869E-BE18057BC49B}"/>
                  </a:ext>
                </a:extLst>
              </p14:cNvPr>
              <p14:cNvContentPartPr/>
              <p14:nvPr/>
            </p14:nvContentPartPr>
            <p14:xfrm>
              <a:off x="9086394" y="1731514"/>
              <a:ext cx="80640" cy="125640"/>
            </p14:xfrm>
          </p:contentPart>
        </mc:Choice>
        <mc:Fallback xmlns="">
          <p:pic>
            <p:nvPicPr>
              <p:cNvPr id="560" name="Ink 559">
                <a:extLst>
                  <a:ext uri="{FF2B5EF4-FFF2-40B4-BE49-F238E27FC236}">
                    <a16:creationId xmlns:a16="http://schemas.microsoft.com/office/drawing/2014/main" id="{B5E84528-B3F5-69C2-869E-BE18057BC49B}"/>
                  </a:ext>
                </a:extLst>
              </p:cNvPr>
              <p:cNvPicPr/>
              <p:nvPr/>
            </p:nvPicPr>
            <p:blipFill>
              <a:blip r:embed="rId479"/>
              <a:stretch>
                <a:fillRect/>
              </a:stretch>
            </p:blipFill>
            <p:spPr>
              <a:xfrm>
                <a:off x="9077394" y="1722514"/>
                <a:ext cx="98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564" name="Ink 563">
                <a:extLst>
                  <a:ext uri="{FF2B5EF4-FFF2-40B4-BE49-F238E27FC236}">
                    <a16:creationId xmlns:a16="http://schemas.microsoft.com/office/drawing/2014/main" id="{76EDA1A4-7156-EFC7-C03B-B4DF2272F3B1}"/>
                  </a:ext>
                </a:extLst>
              </p14:cNvPr>
              <p14:cNvContentPartPr/>
              <p14:nvPr/>
            </p14:nvContentPartPr>
            <p14:xfrm>
              <a:off x="9174234" y="1578154"/>
              <a:ext cx="147960" cy="283320"/>
            </p14:xfrm>
          </p:contentPart>
        </mc:Choice>
        <mc:Fallback xmlns="">
          <p:pic>
            <p:nvPicPr>
              <p:cNvPr id="564" name="Ink 563">
                <a:extLst>
                  <a:ext uri="{FF2B5EF4-FFF2-40B4-BE49-F238E27FC236}">
                    <a16:creationId xmlns:a16="http://schemas.microsoft.com/office/drawing/2014/main" id="{76EDA1A4-7156-EFC7-C03B-B4DF2272F3B1}"/>
                  </a:ext>
                </a:extLst>
              </p:cNvPr>
              <p:cNvPicPr/>
              <p:nvPr/>
            </p:nvPicPr>
            <p:blipFill>
              <a:blip r:embed="rId481"/>
              <a:stretch>
                <a:fillRect/>
              </a:stretch>
            </p:blipFill>
            <p:spPr>
              <a:xfrm>
                <a:off x="9165594" y="1569514"/>
                <a:ext cx="1656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565" name="Ink 564">
                <a:extLst>
                  <a:ext uri="{FF2B5EF4-FFF2-40B4-BE49-F238E27FC236}">
                    <a16:creationId xmlns:a16="http://schemas.microsoft.com/office/drawing/2014/main" id="{1ADD1235-B1CB-B8DE-BE08-892CDD1BFF16}"/>
                  </a:ext>
                </a:extLst>
              </p14:cNvPr>
              <p14:cNvContentPartPr/>
              <p14:nvPr/>
            </p14:nvContentPartPr>
            <p14:xfrm>
              <a:off x="9287634" y="1621354"/>
              <a:ext cx="117000" cy="240840"/>
            </p14:xfrm>
          </p:contentPart>
        </mc:Choice>
        <mc:Fallback xmlns="">
          <p:pic>
            <p:nvPicPr>
              <p:cNvPr id="565" name="Ink 564">
                <a:extLst>
                  <a:ext uri="{FF2B5EF4-FFF2-40B4-BE49-F238E27FC236}">
                    <a16:creationId xmlns:a16="http://schemas.microsoft.com/office/drawing/2014/main" id="{1ADD1235-B1CB-B8DE-BE08-892CDD1BFF16}"/>
                  </a:ext>
                </a:extLst>
              </p:cNvPr>
              <p:cNvPicPr/>
              <p:nvPr/>
            </p:nvPicPr>
            <p:blipFill>
              <a:blip r:embed="rId483"/>
              <a:stretch>
                <a:fillRect/>
              </a:stretch>
            </p:blipFill>
            <p:spPr>
              <a:xfrm>
                <a:off x="9278634" y="1612714"/>
                <a:ext cx="1346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566" name="Ink 565">
                <a:extLst>
                  <a:ext uri="{FF2B5EF4-FFF2-40B4-BE49-F238E27FC236}">
                    <a16:creationId xmlns:a16="http://schemas.microsoft.com/office/drawing/2014/main" id="{C9DE35B1-0DED-385A-1852-DC75262F1D69}"/>
                  </a:ext>
                </a:extLst>
              </p14:cNvPr>
              <p14:cNvContentPartPr/>
              <p14:nvPr/>
            </p14:nvContentPartPr>
            <p14:xfrm>
              <a:off x="9421194" y="1735114"/>
              <a:ext cx="185040" cy="129600"/>
            </p14:xfrm>
          </p:contentPart>
        </mc:Choice>
        <mc:Fallback xmlns="">
          <p:pic>
            <p:nvPicPr>
              <p:cNvPr id="566" name="Ink 565">
                <a:extLst>
                  <a:ext uri="{FF2B5EF4-FFF2-40B4-BE49-F238E27FC236}">
                    <a16:creationId xmlns:a16="http://schemas.microsoft.com/office/drawing/2014/main" id="{C9DE35B1-0DED-385A-1852-DC75262F1D69}"/>
                  </a:ext>
                </a:extLst>
              </p:cNvPr>
              <p:cNvPicPr/>
              <p:nvPr/>
            </p:nvPicPr>
            <p:blipFill>
              <a:blip r:embed="rId485"/>
              <a:stretch>
                <a:fillRect/>
              </a:stretch>
            </p:blipFill>
            <p:spPr>
              <a:xfrm>
                <a:off x="9412194" y="1726474"/>
                <a:ext cx="202680" cy="147240"/>
              </a:xfrm>
              <a:prstGeom prst="rect">
                <a:avLst/>
              </a:prstGeom>
            </p:spPr>
          </p:pic>
        </mc:Fallback>
      </mc:AlternateContent>
      <p:grpSp>
        <p:nvGrpSpPr>
          <p:cNvPr id="152" name="Group 151">
            <a:extLst>
              <a:ext uri="{FF2B5EF4-FFF2-40B4-BE49-F238E27FC236}">
                <a16:creationId xmlns:a16="http://schemas.microsoft.com/office/drawing/2014/main" id="{9DBF77F0-9F38-94D3-0901-0BB9C6D12BB7}"/>
              </a:ext>
            </a:extLst>
          </p:cNvPr>
          <p:cNvGrpSpPr/>
          <p:nvPr/>
        </p:nvGrpSpPr>
        <p:grpSpPr>
          <a:xfrm>
            <a:off x="7022874" y="288994"/>
            <a:ext cx="289080" cy="414360"/>
            <a:chOff x="7022874" y="288994"/>
            <a:chExt cx="289080" cy="414360"/>
          </a:xfrm>
        </p:grpSpPr>
        <mc:AlternateContent xmlns:mc="http://schemas.openxmlformats.org/markup-compatibility/2006" xmlns:p14="http://schemas.microsoft.com/office/powerpoint/2010/main">
          <mc:Choice Requires="p14">
            <p:contentPart p14:bwMode="auto" r:id="rId486">
              <p14:nvContentPartPr>
                <p14:cNvPr id="133" name="Ink 132">
                  <a:extLst>
                    <a:ext uri="{FF2B5EF4-FFF2-40B4-BE49-F238E27FC236}">
                      <a16:creationId xmlns:a16="http://schemas.microsoft.com/office/drawing/2014/main" id="{C2E2F41B-DDE3-2349-370E-75B0FF5BFB72}"/>
                    </a:ext>
                  </a:extLst>
                </p14:cNvPr>
                <p14:cNvContentPartPr/>
                <p14:nvPr/>
              </p14:nvContentPartPr>
              <p14:xfrm>
                <a:off x="7167594" y="484834"/>
                <a:ext cx="26640" cy="101160"/>
              </p14:xfrm>
            </p:contentPart>
          </mc:Choice>
          <mc:Fallback xmlns="">
            <p:pic>
              <p:nvPicPr>
                <p:cNvPr id="133" name="Ink 132">
                  <a:extLst>
                    <a:ext uri="{FF2B5EF4-FFF2-40B4-BE49-F238E27FC236}">
                      <a16:creationId xmlns:a16="http://schemas.microsoft.com/office/drawing/2014/main" id="{C2E2F41B-DDE3-2349-370E-75B0FF5BFB72}"/>
                    </a:ext>
                  </a:extLst>
                </p:cNvPr>
                <p:cNvPicPr/>
                <p:nvPr/>
              </p:nvPicPr>
              <p:blipFill>
                <a:blip r:embed="rId487"/>
                <a:stretch>
                  <a:fillRect/>
                </a:stretch>
              </p:blipFill>
              <p:spPr>
                <a:xfrm>
                  <a:off x="7158954" y="475834"/>
                  <a:ext cx="44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43" name="Ink 142">
                  <a:extLst>
                    <a:ext uri="{FF2B5EF4-FFF2-40B4-BE49-F238E27FC236}">
                      <a16:creationId xmlns:a16="http://schemas.microsoft.com/office/drawing/2014/main" id="{71C7D48D-4402-8F7E-DDD5-680375647376}"/>
                    </a:ext>
                  </a:extLst>
                </p14:cNvPr>
                <p14:cNvContentPartPr/>
                <p14:nvPr/>
              </p14:nvContentPartPr>
              <p14:xfrm>
                <a:off x="7022874" y="288994"/>
                <a:ext cx="289080" cy="414360"/>
              </p14:xfrm>
            </p:contentPart>
          </mc:Choice>
          <mc:Fallback xmlns="">
            <p:pic>
              <p:nvPicPr>
                <p:cNvPr id="143" name="Ink 142">
                  <a:extLst>
                    <a:ext uri="{FF2B5EF4-FFF2-40B4-BE49-F238E27FC236}">
                      <a16:creationId xmlns:a16="http://schemas.microsoft.com/office/drawing/2014/main" id="{71C7D48D-4402-8F7E-DDD5-680375647376}"/>
                    </a:ext>
                  </a:extLst>
                </p:cNvPr>
                <p:cNvPicPr/>
                <p:nvPr/>
              </p:nvPicPr>
              <p:blipFill>
                <a:blip r:embed="rId489"/>
                <a:stretch>
                  <a:fillRect/>
                </a:stretch>
              </p:blipFill>
              <p:spPr>
                <a:xfrm>
                  <a:off x="7013874" y="280354"/>
                  <a:ext cx="306720" cy="432000"/>
                </a:xfrm>
                <a:prstGeom prst="rect">
                  <a:avLst/>
                </a:prstGeom>
              </p:spPr>
            </p:pic>
          </mc:Fallback>
        </mc:AlternateContent>
      </p:grpSp>
      <p:grpSp>
        <p:nvGrpSpPr>
          <p:cNvPr id="187" name="Group 186">
            <a:extLst>
              <a:ext uri="{FF2B5EF4-FFF2-40B4-BE49-F238E27FC236}">
                <a16:creationId xmlns:a16="http://schemas.microsoft.com/office/drawing/2014/main" id="{EF5DC99E-A2A9-2DC9-100E-A82E5F905756}"/>
              </a:ext>
            </a:extLst>
          </p:cNvPr>
          <p:cNvGrpSpPr/>
          <p:nvPr/>
        </p:nvGrpSpPr>
        <p:grpSpPr>
          <a:xfrm>
            <a:off x="4222032" y="1249514"/>
            <a:ext cx="2717640" cy="1421640"/>
            <a:chOff x="4222032" y="1249514"/>
            <a:chExt cx="2717640" cy="1421640"/>
          </a:xfrm>
        </p:grpSpPr>
        <mc:AlternateContent xmlns:mc="http://schemas.openxmlformats.org/markup-compatibility/2006" xmlns:p14="http://schemas.microsoft.com/office/powerpoint/2010/main">
          <mc:Choice Requires="p14">
            <p:contentPart p14:bwMode="auto" r:id="rId490">
              <p14:nvContentPartPr>
                <p14:cNvPr id="453" name="Ink 452">
                  <a:extLst>
                    <a:ext uri="{FF2B5EF4-FFF2-40B4-BE49-F238E27FC236}">
                      <a16:creationId xmlns:a16="http://schemas.microsoft.com/office/drawing/2014/main" id="{0CC11AE7-6CDE-7272-023C-814E055A9A80}"/>
                    </a:ext>
                  </a:extLst>
                </p14:cNvPr>
                <p14:cNvContentPartPr/>
                <p14:nvPr/>
              </p14:nvContentPartPr>
              <p14:xfrm>
                <a:off x="4911544" y="2168390"/>
                <a:ext cx="108360" cy="132840"/>
              </p14:xfrm>
            </p:contentPart>
          </mc:Choice>
          <mc:Fallback xmlns="">
            <p:pic>
              <p:nvPicPr>
                <p:cNvPr id="453" name="Ink 452">
                  <a:extLst>
                    <a:ext uri="{FF2B5EF4-FFF2-40B4-BE49-F238E27FC236}">
                      <a16:creationId xmlns:a16="http://schemas.microsoft.com/office/drawing/2014/main" id="{0CC11AE7-6CDE-7272-023C-814E055A9A80}"/>
                    </a:ext>
                  </a:extLst>
                </p:cNvPr>
                <p:cNvPicPr/>
                <p:nvPr/>
              </p:nvPicPr>
              <p:blipFill>
                <a:blip r:embed="rId491"/>
                <a:stretch>
                  <a:fillRect/>
                </a:stretch>
              </p:blipFill>
              <p:spPr>
                <a:xfrm>
                  <a:off x="4902574" y="2159414"/>
                  <a:ext cx="125942" cy="150432"/>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454" name="Ink 453">
                  <a:extLst>
                    <a:ext uri="{FF2B5EF4-FFF2-40B4-BE49-F238E27FC236}">
                      <a16:creationId xmlns:a16="http://schemas.microsoft.com/office/drawing/2014/main" id="{3353C150-FCC8-60D4-6413-CEF567C3280F}"/>
                    </a:ext>
                  </a:extLst>
                </p14:cNvPr>
                <p14:cNvContentPartPr/>
                <p14:nvPr/>
              </p14:nvContentPartPr>
              <p14:xfrm>
                <a:off x="5027824" y="2195750"/>
                <a:ext cx="61560" cy="120600"/>
              </p14:xfrm>
            </p:contentPart>
          </mc:Choice>
          <mc:Fallback xmlns="">
            <p:pic>
              <p:nvPicPr>
                <p:cNvPr id="454" name="Ink 453">
                  <a:extLst>
                    <a:ext uri="{FF2B5EF4-FFF2-40B4-BE49-F238E27FC236}">
                      <a16:creationId xmlns:a16="http://schemas.microsoft.com/office/drawing/2014/main" id="{3353C150-FCC8-60D4-6413-CEF567C3280F}"/>
                    </a:ext>
                  </a:extLst>
                </p:cNvPr>
                <p:cNvPicPr/>
                <p:nvPr/>
              </p:nvPicPr>
              <p:blipFill>
                <a:blip r:embed="rId493"/>
                <a:stretch>
                  <a:fillRect/>
                </a:stretch>
              </p:blipFill>
              <p:spPr>
                <a:xfrm>
                  <a:off x="5018824" y="2186750"/>
                  <a:ext cx="79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455" name="Ink 454">
                  <a:extLst>
                    <a:ext uri="{FF2B5EF4-FFF2-40B4-BE49-F238E27FC236}">
                      <a16:creationId xmlns:a16="http://schemas.microsoft.com/office/drawing/2014/main" id="{1E733366-9CFA-D840-0072-80589B09FB86}"/>
                    </a:ext>
                  </a:extLst>
                </p14:cNvPr>
                <p14:cNvContentPartPr/>
                <p14:nvPr/>
              </p14:nvContentPartPr>
              <p14:xfrm>
                <a:off x="5011264" y="2257670"/>
                <a:ext cx="92160" cy="25560"/>
              </p14:xfrm>
            </p:contentPart>
          </mc:Choice>
          <mc:Fallback xmlns="">
            <p:pic>
              <p:nvPicPr>
                <p:cNvPr id="455" name="Ink 454">
                  <a:extLst>
                    <a:ext uri="{FF2B5EF4-FFF2-40B4-BE49-F238E27FC236}">
                      <a16:creationId xmlns:a16="http://schemas.microsoft.com/office/drawing/2014/main" id="{1E733366-9CFA-D840-0072-80589B09FB86}"/>
                    </a:ext>
                  </a:extLst>
                </p:cNvPr>
                <p:cNvPicPr/>
                <p:nvPr/>
              </p:nvPicPr>
              <p:blipFill>
                <a:blip r:embed="rId495"/>
                <a:stretch>
                  <a:fillRect/>
                </a:stretch>
              </p:blipFill>
              <p:spPr>
                <a:xfrm>
                  <a:off x="5002264" y="2248670"/>
                  <a:ext cx="10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456" name="Ink 455">
                  <a:extLst>
                    <a:ext uri="{FF2B5EF4-FFF2-40B4-BE49-F238E27FC236}">
                      <a16:creationId xmlns:a16="http://schemas.microsoft.com/office/drawing/2014/main" id="{6A0CE851-580B-C42F-8E86-660C991E3043}"/>
                    </a:ext>
                  </a:extLst>
                </p14:cNvPr>
                <p14:cNvContentPartPr/>
                <p14:nvPr/>
              </p14:nvContentPartPr>
              <p14:xfrm>
                <a:off x="5125744" y="2178470"/>
                <a:ext cx="89280" cy="111960"/>
              </p14:xfrm>
            </p:contentPart>
          </mc:Choice>
          <mc:Fallback xmlns="">
            <p:pic>
              <p:nvPicPr>
                <p:cNvPr id="456" name="Ink 455">
                  <a:extLst>
                    <a:ext uri="{FF2B5EF4-FFF2-40B4-BE49-F238E27FC236}">
                      <a16:creationId xmlns:a16="http://schemas.microsoft.com/office/drawing/2014/main" id="{6A0CE851-580B-C42F-8E86-660C991E3043}"/>
                    </a:ext>
                  </a:extLst>
                </p:cNvPr>
                <p:cNvPicPr/>
                <p:nvPr/>
              </p:nvPicPr>
              <p:blipFill>
                <a:blip r:embed="rId497"/>
                <a:stretch>
                  <a:fillRect/>
                </a:stretch>
              </p:blipFill>
              <p:spPr>
                <a:xfrm>
                  <a:off x="5116780" y="2169499"/>
                  <a:ext cx="106849" cy="129543"/>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457" name="Ink 456">
                  <a:extLst>
                    <a:ext uri="{FF2B5EF4-FFF2-40B4-BE49-F238E27FC236}">
                      <a16:creationId xmlns:a16="http://schemas.microsoft.com/office/drawing/2014/main" id="{6B489040-476A-2F68-9196-895724280835}"/>
                    </a:ext>
                  </a:extLst>
                </p14:cNvPr>
                <p14:cNvContentPartPr/>
                <p14:nvPr/>
              </p14:nvContentPartPr>
              <p14:xfrm>
                <a:off x="5168224" y="2198270"/>
                <a:ext cx="119880" cy="107280"/>
              </p14:xfrm>
            </p:contentPart>
          </mc:Choice>
          <mc:Fallback xmlns="">
            <p:pic>
              <p:nvPicPr>
                <p:cNvPr id="457" name="Ink 456">
                  <a:extLst>
                    <a:ext uri="{FF2B5EF4-FFF2-40B4-BE49-F238E27FC236}">
                      <a16:creationId xmlns:a16="http://schemas.microsoft.com/office/drawing/2014/main" id="{6B489040-476A-2F68-9196-895724280835}"/>
                    </a:ext>
                  </a:extLst>
                </p:cNvPr>
                <p:cNvPicPr/>
                <p:nvPr/>
              </p:nvPicPr>
              <p:blipFill>
                <a:blip r:embed="rId499"/>
                <a:stretch>
                  <a:fillRect/>
                </a:stretch>
              </p:blipFill>
              <p:spPr>
                <a:xfrm>
                  <a:off x="5159251" y="2189270"/>
                  <a:ext cx="137467"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458" name="Ink 457">
                  <a:extLst>
                    <a:ext uri="{FF2B5EF4-FFF2-40B4-BE49-F238E27FC236}">
                      <a16:creationId xmlns:a16="http://schemas.microsoft.com/office/drawing/2014/main" id="{6684E4FE-C3BC-214D-1EEE-7CE39829CB4C}"/>
                    </a:ext>
                  </a:extLst>
                </p14:cNvPr>
                <p14:cNvContentPartPr/>
                <p14:nvPr/>
              </p14:nvContentPartPr>
              <p14:xfrm>
                <a:off x="5164984" y="2174510"/>
                <a:ext cx="181800" cy="124200"/>
              </p14:xfrm>
            </p:contentPart>
          </mc:Choice>
          <mc:Fallback xmlns="">
            <p:pic>
              <p:nvPicPr>
                <p:cNvPr id="458" name="Ink 457">
                  <a:extLst>
                    <a:ext uri="{FF2B5EF4-FFF2-40B4-BE49-F238E27FC236}">
                      <a16:creationId xmlns:a16="http://schemas.microsoft.com/office/drawing/2014/main" id="{6684E4FE-C3BC-214D-1EEE-7CE39829CB4C}"/>
                    </a:ext>
                  </a:extLst>
                </p:cNvPr>
                <p:cNvPicPr/>
                <p:nvPr/>
              </p:nvPicPr>
              <p:blipFill>
                <a:blip r:embed="rId501"/>
                <a:stretch>
                  <a:fillRect/>
                </a:stretch>
              </p:blipFill>
              <p:spPr>
                <a:xfrm>
                  <a:off x="5155984" y="2165510"/>
                  <a:ext cx="199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460" name="Ink 459">
                  <a:extLst>
                    <a:ext uri="{FF2B5EF4-FFF2-40B4-BE49-F238E27FC236}">
                      <a16:creationId xmlns:a16="http://schemas.microsoft.com/office/drawing/2014/main" id="{105D4514-D288-B595-0F3C-5A85B666BD1F}"/>
                    </a:ext>
                  </a:extLst>
                </p14:cNvPr>
                <p14:cNvContentPartPr/>
                <p14:nvPr/>
              </p14:nvContentPartPr>
              <p14:xfrm>
                <a:off x="5474584" y="2180270"/>
                <a:ext cx="88560" cy="102240"/>
              </p14:xfrm>
            </p:contentPart>
          </mc:Choice>
          <mc:Fallback xmlns="">
            <p:pic>
              <p:nvPicPr>
                <p:cNvPr id="460" name="Ink 459">
                  <a:extLst>
                    <a:ext uri="{FF2B5EF4-FFF2-40B4-BE49-F238E27FC236}">
                      <a16:creationId xmlns:a16="http://schemas.microsoft.com/office/drawing/2014/main" id="{105D4514-D288-B595-0F3C-5A85B666BD1F}"/>
                    </a:ext>
                  </a:extLst>
                </p:cNvPr>
                <p:cNvPicPr/>
                <p:nvPr/>
              </p:nvPicPr>
              <p:blipFill>
                <a:blip r:embed="rId503"/>
                <a:stretch>
                  <a:fillRect/>
                </a:stretch>
              </p:blipFill>
              <p:spPr>
                <a:xfrm>
                  <a:off x="5465584" y="2171270"/>
                  <a:ext cx="1062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61" name="Ink 460">
                  <a:extLst>
                    <a:ext uri="{FF2B5EF4-FFF2-40B4-BE49-F238E27FC236}">
                      <a16:creationId xmlns:a16="http://schemas.microsoft.com/office/drawing/2014/main" id="{B320377D-BA45-16CD-A5A1-37BF463BF0C4}"/>
                    </a:ext>
                  </a:extLst>
                </p14:cNvPr>
                <p14:cNvContentPartPr/>
                <p14:nvPr/>
              </p14:nvContentPartPr>
              <p14:xfrm>
                <a:off x="5576824" y="2175950"/>
                <a:ext cx="18360" cy="119520"/>
              </p14:xfrm>
            </p:contentPart>
          </mc:Choice>
          <mc:Fallback xmlns="">
            <p:pic>
              <p:nvPicPr>
                <p:cNvPr id="461" name="Ink 460">
                  <a:extLst>
                    <a:ext uri="{FF2B5EF4-FFF2-40B4-BE49-F238E27FC236}">
                      <a16:creationId xmlns:a16="http://schemas.microsoft.com/office/drawing/2014/main" id="{B320377D-BA45-16CD-A5A1-37BF463BF0C4}"/>
                    </a:ext>
                  </a:extLst>
                </p:cNvPr>
                <p:cNvPicPr/>
                <p:nvPr/>
              </p:nvPicPr>
              <p:blipFill>
                <a:blip r:embed="rId505"/>
                <a:stretch>
                  <a:fillRect/>
                </a:stretch>
              </p:blipFill>
              <p:spPr>
                <a:xfrm>
                  <a:off x="5567824" y="2166923"/>
                  <a:ext cx="36000" cy="137213"/>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462" name="Ink 461">
                  <a:extLst>
                    <a:ext uri="{FF2B5EF4-FFF2-40B4-BE49-F238E27FC236}">
                      <a16:creationId xmlns:a16="http://schemas.microsoft.com/office/drawing/2014/main" id="{2986C0E9-9FC7-ACB3-6922-93AA5185EC57}"/>
                    </a:ext>
                  </a:extLst>
                </p14:cNvPr>
                <p14:cNvContentPartPr/>
                <p14:nvPr/>
              </p14:nvContentPartPr>
              <p14:xfrm>
                <a:off x="5572864" y="2161190"/>
                <a:ext cx="99720" cy="130320"/>
              </p14:xfrm>
            </p:contentPart>
          </mc:Choice>
          <mc:Fallback xmlns="">
            <p:pic>
              <p:nvPicPr>
                <p:cNvPr id="462" name="Ink 461">
                  <a:extLst>
                    <a:ext uri="{FF2B5EF4-FFF2-40B4-BE49-F238E27FC236}">
                      <a16:creationId xmlns:a16="http://schemas.microsoft.com/office/drawing/2014/main" id="{2986C0E9-9FC7-ACB3-6922-93AA5185EC57}"/>
                    </a:ext>
                  </a:extLst>
                </p:cNvPr>
                <p:cNvPicPr/>
                <p:nvPr/>
              </p:nvPicPr>
              <p:blipFill>
                <a:blip r:embed="rId507"/>
                <a:stretch>
                  <a:fillRect/>
                </a:stretch>
              </p:blipFill>
              <p:spPr>
                <a:xfrm>
                  <a:off x="5563831" y="2152190"/>
                  <a:ext cx="117424"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463" name="Ink 462">
                  <a:extLst>
                    <a:ext uri="{FF2B5EF4-FFF2-40B4-BE49-F238E27FC236}">
                      <a16:creationId xmlns:a16="http://schemas.microsoft.com/office/drawing/2014/main" id="{C54E46D2-1360-CF65-B991-C088B10C031C}"/>
                    </a:ext>
                  </a:extLst>
                </p14:cNvPr>
                <p14:cNvContentPartPr/>
                <p14:nvPr/>
              </p14:nvContentPartPr>
              <p14:xfrm>
                <a:off x="5661064" y="2168750"/>
                <a:ext cx="122040" cy="130320"/>
              </p14:xfrm>
            </p:contentPart>
          </mc:Choice>
          <mc:Fallback xmlns="">
            <p:pic>
              <p:nvPicPr>
                <p:cNvPr id="463" name="Ink 462">
                  <a:extLst>
                    <a:ext uri="{FF2B5EF4-FFF2-40B4-BE49-F238E27FC236}">
                      <a16:creationId xmlns:a16="http://schemas.microsoft.com/office/drawing/2014/main" id="{C54E46D2-1360-CF65-B991-C088B10C031C}"/>
                    </a:ext>
                  </a:extLst>
                </p:cNvPr>
                <p:cNvPicPr/>
                <p:nvPr/>
              </p:nvPicPr>
              <p:blipFill>
                <a:blip r:embed="rId509"/>
                <a:stretch>
                  <a:fillRect/>
                </a:stretch>
              </p:blipFill>
              <p:spPr>
                <a:xfrm>
                  <a:off x="5652064" y="2159750"/>
                  <a:ext cx="139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464" name="Ink 463">
                  <a:extLst>
                    <a:ext uri="{FF2B5EF4-FFF2-40B4-BE49-F238E27FC236}">
                      <a16:creationId xmlns:a16="http://schemas.microsoft.com/office/drawing/2014/main" id="{D4C038D9-1750-149F-00F8-D6AB4B224396}"/>
                    </a:ext>
                  </a:extLst>
                </p14:cNvPr>
                <p14:cNvContentPartPr/>
                <p14:nvPr/>
              </p14:nvContentPartPr>
              <p14:xfrm>
                <a:off x="5778424" y="2175590"/>
                <a:ext cx="123480" cy="124920"/>
              </p14:xfrm>
            </p:contentPart>
          </mc:Choice>
          <mc:Fallback xmlns="">
            <p:pic>
              <p:nvPicPr>
                <p:cNvPr id="464" name="Ink 463">
                  <a:extLst>
                    <a:ext uri="{FF2B5EF4-FFF2-40B4-BE49-F238E27FC236}">
                      <a16:creationId xmlns:a16="http://schemas.microsoft.com/office/drawing/2014/main" id="{D4C038D9-1750-149F-00F8-D6AB4B224396}"/>
                    </a:ext>
                  </a:extLst>
                </p:cNvPr>
                <p:cNvPicPr/>
                <p:nvPr/>
              </p:nvPicPr>
              <p:blipFill>
                <a:blip r:embed="rId511"/>
                <a:stretch>
                  <a:fillRect/>
                </a:stretch>
              </p:blipFill>
              <p:spPr>
                <a:xfrm>
                  <a:off x="5769424" y="2166590"/>
                  <a:ext cx="141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65" name="Ink 464">
                  <a:extLst>
                    <a:ext uri="{FF2B5EF4-FFF2-40B4-BE49-F238E27FC236}">
                      <a16:creationId xmlns:a16="http://schemas.microsoft.com/office/drawing/2014/main" id="{FBC51A61-45FE-4CF4-B596-897389A2BCA5}"/>
                    </a:ext>
                  </a:extLst>
                </p14:cNvPr>
                <p14:cNvContentPartPr/>
                <p14:nvPr/>
              </p14:nvContentPartPr>
              <p14:xfrm>
                <a:off x="5784544" y="2162270"/>
                <a:ext cx="95760" cy="76680"/>
              </p14:xfrm>
            </p:contentPart>
          </mc:Choice>
          <mc:Fallback xmlns="">
            <p:pic>
              <p:nvPicPr>
                <p:cNvPr id="465" name="Ink 464">
                  <a:extLst>
                    <a:ext uri="{FF2B5EF4-FFF2-40B4-BE49-F238E27FC236}">
                      <a16:creationId xmlns:a16="http://schemas.microsoft.com/office/drawing/2014/main" id="{FBC51A61-45FE-4CF4-B596-897389A2BCA5}"/>
                    </a:ext>
                  </a:extLst>
                </p:cNvPr>
                <p:cNvPicPr/>
                <p:nvPr/>
              </p:nvPicPr>
              <p:blipFill>
                <a:blip r:embed="rId513"/>
                <a:stretch>
                  <a:fillRect/>
                </a:stretch>
              </p:blipFill>
              <p:spPr>
                <a:xfrm>
                  <a:off x="5775544" y="2153270"/>
                  <a:ext cx="113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66" name="Ink 465">
                  <a:extLst>
                    <a:ext uri="{FF2B5EF4-FFF2-40B4-BE49-F238E27FC236}">
                      <a16:creationId xmlns:a16="http://schemas.microsoft.com/office/drawing/2014/main" id="{FFBD349E-4B15-4D36-30F7-0FDFA340182E}"/>
                    </a:ext>
                  </a:extLst>
                </p14:cNvPr>
                <p14:cNvContentPartPr/>
                <p14:nvPr/>
              </p14:nvContentPartPr>
              <p14:xfrm>
                <a:off x="5783104" y="2160110"/>
                <a:ext cx="109800" cy="5760"/>
              </p14:xfrm>
            </p:contentPart>
          </mc:Choice>
          <mc:Fallback xmlns="">
            <p:pic>
              <p:nvPicPr>
                <p:cNvPr id="466" name="Ink 465">
                  <a:extLst>
                    <a:ext uri="{FF2B5EF4-FFF2-40B4-BE49-F238E27FC236}">
                      <a16:creationId xmlns:a16="http://schemas.microsoft.com/office/drawing/2014/main" id="{FFBD349E-4B15-4D36-30F7-0FDFA340182E}"/>
                    </a:ext>
                  </a:extLst>
                </p:cNvPr>
                <p:cNvPicPr/>
                <p:nvPr/>
              </p:nvPicPr>
              <p:blipFill>
                <a:blip r:embed="rId515"/>
                <a:stretch>
                  <a:fillRect/>
                </a:stretch>
              </p:blipFill>
              <p:spPr>
                <a:xfrm>
                  <a:off x="5774104" y="2151110"/>
                  <a:ext cx="127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67" name="Ink 466">
                  <a:extLst>
                    <a:ext uri="{FF2B5EF4-FFF2-40B4-BE49-F238E27FC236}">
                      <a16:creationId xmlns:a16="http://schemas.microsoft.com/office/drawing/2014/main" id="{6E39EB8F-8A73-828C-18D6-BEEAFB58F98E}"/>
                    </a:ext>
                  </a:extLst>
                </p14:cNvPr>
                <p14:cNvContentPartPr/>
                <p14:nvPr/>
              </p14:nvContentPartPr>
              <p14:xfrm>
                <a:off x="5926744" y="2163350"/>
                <a:ext cx="17280" cy="133560"/>
              </p14:xfrm>
            </p:contentPart>
          </mc:Choice>
          <mc:Fallback xmlns="">
            <p:pic>
              <p:nvPicPr>
                <p:cNvPr id="467" name="Ink 466">
                  <a:extLst>
                    <a:ext uri="{FF2B5EF4-FFF2-40B4-BE49-F238E27FC236}">
                      <a16:creationId xmlns:a16="http://schemas.microsoft.com/office/drawing/2014/main" id="{6E39EB8F-8A73-828C-18D6-BEEAFB58F98E}"/>
                    </a:ext>
                  </a:extLst>
                </p:cNvPr>
                <p:cNvPicPr/>
                <p:nvPr/>
              </p:nvPicPr>
              <p:blipFill>
                <a:blip r:embed="rId517"/>
                <a:stretch>
                  <a:fillRect/>
                </a:stretch>
              </p:blipFill>
              <p:spPr>
                <a:xfrm>
                  <a:off x="5917744" y="2154326"/>
                  <a:ext cx="34920"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468" name="Ink 467">
                  <a:extLst>
                    <a:ext uri="{FF2B5EF4-FFF2-40B4-BE49-F238E27FC236}">
                      <a16:creationId xmlns:a16="http://schemas.microsoft.com/office/drawing/2014/main" id="{A7ECE09B-2172-539A-EB31-64C23326F890}"/>
                    </a:ext>
                  </a:extLst>
                </p14:cNvPr>
                <p14:cNvContentPartPr/>
                <p14:nvPr/>
              </p14:nvContentPartPr>
              <p14:xfrm>
                <a:off x="5909824" y="2165870"/>
                <a:ext cx="135360" cy="114120"/>
              </p14:xfrm>
            </p:contentPart>
          </mc:Choice>
          <mc:Fallback xmlns="">
            <p:pic>
              <p:nvPicPr>
                <p:cNvPr id="468" name="Ink 467">
                  <a:extLst>
                    <a:ext uri="{FF2B5EF4-FFF2-40B4-BE49-F238E27FC236}">
                      <a16:creationId xmlns:a16="http://schemas.microsoft.com/office/drawing/2014/main" id="{A7ECE09B-2172-539A-EB31-64C23326F890}"/>
                    </a:ext>
                  </a:extLst>
                </p:cNvPr>
                <p:cNvPicPr/>
                <p:nvPr/>
              </p:nvPicPr>
              <p:blipFill>
                <a:blip r:embed="rId519"/>
                <a:stretch>
                  <a:fillRect/>
                </a:stretch>
              </p:blipFill>
              <p:spPr>
                <a:xfrm>
                  <a:off x="5900824" y="2156870"/>
                  <a:ext cx="153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69" name="Ink 468">
                  <a:extLst>
                    <a:ext uri="{FF2B5EF4-FFF2-40B4-BE49-F238E27FC236}">
                      <a16:creationId xmlns:a16="http://schemas.microsoft.com/office/drawing/2014/main" id="{D3CE8380-2FED-F27C-1191-314BA76B4AD4}"/>
                    </a:ext>
                  </a:extLst>
                </p14:cNvPr>
                <p14:cNvContentPartPr/>
                <p14:nvPr/>
              </p14:nvContentPartPr>
              <p14:xfrm>
                <a:off x="6175144" y="2196470"/>
                <a:ext cx="18360" cy="106560"/>
              </p14:xfrm>
            </p:contentPart>
          </mc:Choice>
          <mc:Fallback xmlns="">
            <p:pic>
              <p:nvPicPr>
                <p:cNvPr id="469" name="Ink 468">
                  <a:extLst>
                    <a:ext uri="{FF2B5EF4-FFF2-40B4-BE49-F238E27FC236}">
                      <a16:creationId xmlns:a16="http://schemas.microsoft.com/office/drawing/2014/main" id="{D3CE8380-2FED-F27C-1191-314BA76B4AD4}"/>
                    </a:ext>
                  </a:extLst>
                </p:cNvPr>
                <p:cNvPicPr/>
                <p:nvPr/>
              </p:nvPicPr>
              <p:blipFill>
                <a:blip r:embed="rId521"/>
                <a:stretch>
                  <a:fillRect/>
                </a:stretch>
              </p:blipFill>
              <p:spPr>
                <a:xfrm>
                  <a:off x="6166317" y="2187500"/>
                  <a:ext cx="35661" cy="124141"/>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70" name="Ink 469">
                  <a:extLst>
                    <a:ext uri="{FF2B5EF4-FFF2-40B4-BE49-F238E27FC236}">
                      <a16:creationId xmlns:a16="http://schemas.microsoft.com/office/drawing/2014/main" id="{052A7E20-8502-E0CB-DC2C-267A87A02B1A}"/>
                    </a:ext>
                  </a:extLst>
                </p14:cNvPr>
                <p14:cNvContentPartPr/>
                <p14:nvPr/>
              </p14:nvContentPartPr>
              <p14:xfrm>
                <a:off x="6145624" y="2180270"/>
                <a:ext cx="135000" cy="127080"/>
              </p14:xfrm>
            </p:contentPart>
          </mc:Choice>
          <mc:Fallback xmlns="">
            <p:pic>
              <p:nvPicPr>
                <p:cNvPr id="470" name="Ink 469">
                  <a:extLst>
                    <a:ext uri="{FF2B5EF4-FFF2-40B4-BE49-F238E27FC236}">
                      <a16:creationId xmlns:a16="http://schemas.microsoft.com/office/drawing/2014/main" id="{052A7E20-8502-E0CB-DC2C-267A87A02B1A}"/>
                    </a:ext>
                  </a:extLst>
                </p:cNvPr>
                <p:cNvPicPr/>
                <p:nvPr/>
              </p:nvPicPr>
              <p:blipFill>
                <a:blip r:embed="rId523"/>
                <a:stretch>
                  <a:fillRect/>
                </a:stretch>
              </p:blipFill>
              <p:spPr>
                <a:xfrm>
                  <a:off x="6136648" y="2171270"/>
                  <a:ext cx="152593"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71" name="Ink 470">
                  <a:extLst>
                    <a:ext uri="{FF2B5EF4-FFF2-40B4-BE49-F238E27FC236}">
                      <a16:creationId xmlns:a16="http://schemas.microsoft.com/office/drawing/2014/main" id="{4D753E10-68DE-365A-A0CD-EC766C7F8DC3}"/>
                    </a:ext>
                  </a:extLst>
                </p14:cNvPr>
                <p14:cNvContentPartPr/>
                <p14:nvPr/>
              </p14:nvContentPartPr>
              <p14:xfrm>
                <a:off x="6276304" y="2183870"/>
                <a:ext cx="90720" cy="129240"/>
              </p14:xfrm>
            </p:contentPart>
          </mc:Choice>
          <mc:Fallback xmlns="">
            <p:pic>
              <p:nvPicPr>
                <p:cNvPr id="471" name="Ink 470">
                  <a:extLst>
                    <a:ext uri="{FF2B5EF4-FFF2-40B4-BE49-F238E27FC236}">
                      <a16:creationId xmlns:a16="http://schemas.microsoft.com/office/drawing/2014/main" id="{4D753E10-68DE-365A-A0CD-EC766C7F8DC3}"/>
                    </a:ext>
                  </a:extLst>
                </p:cNvPr>
                <p:cNvPicPr/>
                <p:nvPr/>
              </p:nvPicPr>
              <p:blipFill>
                <a:blip r:embed="rId525"/>
                <a:stretch>
                  <a:fillRect/>
                </a:stretch>
              </p:blipFill>
              <p:spPr>
                <a:xfrm>
                  <a:off x="6267304" y="2174895"/>
                  <a:ext cx="108360" cy="146831"/>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73" name="Ink 472">
                  <a:extLst>
                    <a:ext uri="{FF2B5EF4-FFF2-40B4-BE49-F238E27FC236}">
                      <a16:creationId xmlns:a16="http://schemas.microsoft.com/office/drawing/2014/main" id="{A560C8C4-F2E8-5742-0014-52866020B57B}"/>
                    </a:ext>
                  </a:extLst>
                </p14:cNvPr>
                <p14:cNvContentPartPr/>
                <p14:nvPr/>
              </p14:nvContentPartPr>
              <p14:xfrm>
                <a:off x="6271984" y="2191070"/>
                <a:ext cx="115920" cy="67320"/>
              </p14:xfrm>
            </p:contentPart>
          </mc:Choice>
          <mc:Fallback xmlns="">
            <p:pic>
              <p:nvPicPr>
                <p:cNvPr id="473" name="Ink 472">
                  <a:extLst>
                    <a:ext uri="{FF2B5EF4-FFF2-40B4-BE49-F238E27FC236}">
                      <a16:creationId xmlns:a16="http://schemas.microsoft.com/office/drawing/2014/main" id="{A560C8C4-F2E8-5742-0014-52866020B57B}"/>
                    </a:ext>
                  </a:extLst>
                </p:cNvPr>
                <p:cNvPicPr/>
                <p:nvPr/>
              </p:nvPicPr>
              <p:blipFill>
                <a:blip r:embed="rId527"/>
                <a:stretch>
                  <a:fillRect/>
                </a:stretch>
              </p:blipFill>
              <p:spPr>
                <a:xfrm>
                  <a:off x="6263012" y="2182070"/>
                  <a:ext cx="133505"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75" name="Ink 474">
                  <a:extLst>
                    <a:ext uri="{FF2B5EF4-FFF2-40B4-BE49-F238E27FC236}">
                      <a16:creationId xmlns:a16="http://schemas.microsoft.com/office/drawing/2014/main" id="{9BE1615D-E42B-52E3-14D3-3085F6ADF3CB}"/>
                    </a:ext>
                  </a:extLst>
                </p14:cNvPr>
                <p14:cNvContentPartPr/>
                <p14:nvPr/>
              </p14:nvContentPartPr>
              <p14:xfrm>
                <a:off x="6369184" y="2186030"/>
                <a:ext cx="117000" cy="136440"/>
              </p14:xfrm>
            </p:contentPart>
          </mc:Choice>
          <mc:Fallback xmlns="">
            <p:pic>
              <p:nvPicPr>
                <p:cNvPr id="475" name="Ink 474">
                  <a:extLst>
                    <a:ext uri="{FF2B5EF4-FFF2-40B4-BE49-F238E27FC236}">
                      <a16:creationId xmlns:a16="http://schemas.microsoft.com/office/drawing/2014/main" id="{9BE1615D-E42B-52E3-14D3-3085F6ADF3CB}"/>
                    </a:ext>
                  </a:extLst>
                </p:cNvPr>
                <p:cNvPicPr/>
                <p:nvPr/>
              </p:nvPicPr>
              <p:blipFill>
                <a:blip r:embed="rId529"/>
                <a:stretch>
                  <a:fillRect/>
                </a:stretch>
              </p:blipFill>
              <p:spPr>
                <a:xfrm>
                  <a:off x="6360184" y="2177030"/>
                  <a:ext cx="134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76" name="Ink 475">
                  <a:extLst>
                    <a:ext uri="{FF2B5EF4-FFF2-40B4-BE49-F238E27FC236}">
                      <a16:creationId xmlns:a16="http://schemas.microsoft.com/office/drawing/2014/main" id="{86753009-BF8B-3483-3FEB-9A80EA053E22}"/>
                    </a:ext>
                  </a:extLst>
                </p14:cNvPr>
                <p14:cNvContentPartPr/>
                <p14:nvPr/>
              </p14:nvContentPartPr>
              <p14:xfrm>
                <a:off x="6489064" y="2180630"/>
                <a:ext cx="113040" cy="137160"/>
              </p14:xfrm>
            </p:contentPart>
          </mc:Choice>
          <mc:Fallback xmlns="">
            <p:pic>
              <p:nvPicPr>
                <p:cNvPr id="476" name="Ink 475">
                  <a:extLst>
                    <a:ext uri="{FF2B5EF4-FFF2-40B4-BE49-F238E27FC236}">
                      <a16:creationId xmlns:a16="http://schemas.microsoft.com/office/drawing/2014/main" id="{86753009-BF8B-3483-3FEB-9A80EA053E22}"/>
                    </a:ext>
                  </a:extLst>
                </p:cNvPr>
                <p:cNvPicPr/>
                <p:nvPr/>
              </p:nvPicPr>
              <p:blipFill>
                <a:blip r:embed="rId531"/>
                <a:stretch>
                  <a:fillRect/>
                </a:stretch>
              </p:blipFill>
              <p:spPr>
                <a:xfrm>
                  <a:off x="6480064" y="2171630"/>
                  <a:ext cx="130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77" name="Ink 476">
                  <a:extLst>
                    <a:ext uri="{FF2B5EF4-FFF2-40B4-BE49-F238E27FC236}">
                      <a16:creationId xmlns:a16="http://schemas.microsoft.com/office/drawing/2014/main" id="{A15C7858-AA97-2AC9-33A0-CB56B5C31556}"/>
                    </a:ext>
                  </a:extLst>
                </p14:cNvPr>
                <p14:cNvContentPartPr/>
                <p14:nvPr/>
              </p14:nvContentPartPr>
              <p14:xfrm>
                <a:off x="6478264" y="2161910"/>
                <a:ext cx="212400" cy="147960"/>
              </p14:xfrm>
            </p:contentPart>
          </mc:Choice>
          <mc:Fallback xmlns="">
            <p:pic>
              <p:nvPicPr>
                <p:cNvPr id="477" name="Ink 476">
                  <a:extLst>
                    <a:ext uri="{FF2B5EF4-FFF2-40B4-BE49-F238E27FC236}">
                      <a16:creationId xmlns:a16="http://schemas.microsoft.com/office/drawing/2014/main" id="{A15C7858-AA97-2AC9-33A0-CB56B5C31556}"/>
                    </a:ext>
                  </a:extLst>
                </p:cNvPr>
                <p:cNvPicPr/>
                <p:nvPr/>
              </p:nvPicPr>
              <p:blipFill>
                <a:blip r:embed="rId533"/>
                <a:stretch>
                  <a:fillRect/>
                </a:stretch>
              </p:blipFill>
              <p:spPr>
                <a:xfrm>
                  <a:off x="6469264" y="2152910"/>
                  <a:ext cx="230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78" name="Ink 477">
                  <a:extLst>
                    <a:ext uri="{FF2B5EF4-FFF2-40B4-BE49-F238E27FC236}">
                      <a16:creationId xmlns:a16="http://schemas.microsoft.com/office/drawing/2014/main" id="{896A7BD7-1380-7FC7-C08F-FDC0A7FC4C60}"/>
                    </a:ext>
                  </a:extLst>
                </p14:cNvPr>
                <p14:cNvContentPartPr/>
                <p14:nvPr/>
              </p14:nvContentPartPr>
              <p14:xfrm>
                <a:off x="6720904" y="2178470"/>
                <a:ext cx="130680" cy="146160"/>
              </p14:xfrm>
            </p:contentPart>
          </mc:Choice>
          <mc:Fallback xmlns="">
            <p:pic>
              <p:nvPicPr>
                <p:cNvPr id="478" name="Ink 477">
                  <a:extLst>
                    <a:ext uri="{FF2B5EF4-FFF2-40B4-BE49-F238E27FC236}">
                      <a16:creationId xmlns:a16="http://schemas.microsoft.com/office/drawing/2014/main" id="{896A7BD7-1380-7FC7-C08F-FDC0A7FC4C60}"/>
                    </a:ext>
                  </a:extLst>
                </p:cNvPr>
                <p:cNvPicPr/>
                <p:nvPr/>
              </p:nvPicPr>
              <p:blipFill>
                <a:blip r:embed="rId535"/>
                <a:stretch>
                  <a:fillRect/>
                </a:stretch>
              </p:blipFill>
              <p:spPr>
                <a:xfrm>
                  <a:off x="6711904" y="2169470"/>
                  <a:ext cx="148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155" name="Ink 154">
                  <a:extLst>
                    <a:ext uri="{FF2B5EF4-FFF2-40B4-BE49-F238E27FC236}">
                      <a16:creationId xmlns:a16="http://schemas.microsoft.com/office/drawing/2014/main" id="{858B0EE9-5BAC-0A5A-C52F-AAFAA0362EFF}"/>
                    </a:ext>
                  </a:extLst>
                </p14:cNvPr>
                <p14:cNvContentPartPr/>
                <p14:nvPr/>
              </p14:nvContentPartPr>
              <p14:xfrm>
                <a:off x="4985052" y="1747304"/>
                <a:ext cx="100440" cy="218160"/>
              </p14:xfrm>
            </p:contentPart>
          </mc:Choice>
          <mc:Fallback xmlns="">
            <p:pic>
              <p:nvPicPr>
                <p:cNvPr id="155" name="Ink 154">
                  <a:extLst>
                    <a:ext uri="{FF2B5EF4-FFF2-40B4-BE49-F238E27FC236}">
                      <a16:creationId xmlns:a16="http://schemas.microsoft.com/office/drawing/2014/main" id="{858B0EE9-5BAC-0A5A-C52F-AAFAA0362EFF}"/>
                    </a:ext>
                  </a:extLst>
                </p:cNvPr>
                <p:cNvPicPr/>
                <p:nvPr/>
              </p:nvPicPr>
              <p:blipFill>
                <a:blip r:embed="rId537"/>
                <a:stretch>
                  <a:fillRect/>
                </a:stretch>
              </p:blipFill>
              <p:spPr>
                <a:xfrm>
                  <a:off x="4976052" y="1738304"/>
                  <a:ext cx="1180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156" name="Ink 155">
                  <a:extLst>
                    <a:ext uri="{FF2B5EF4-FFF2-40B4-BE49-F238E27FC236}">
                      <a16:creationId xmlns:a16="http://schemas.microsoft.com/office/drawing/2014/main" id="{F995760F-77F7-CEAB-3BB7-21BD4282EB74}"/>
                    </a:ext>
                  </a:extLst>
                </p14:cNvPr>
                <p14:cNvContentPartPr/>
                <p14:nvPr/>
              </p14:nvContentPartPr>
              <p14:xfrm>
                <a:off x="5089092" y="1835144"/>
                <a:ext cx="125280" cy="129240"/>
              </p14:xfrm>
            </p:contentPart>
          </mc:Choice>
          <mc:Fallback xmlns="">
            <p:pic>
              <p:nvPicPr>
                <p:cNvPr id="156" name="Ink 155">
                  <a:extLst>
                    <a:ext uri="{FF2B5EF4-FFF2-40B4-BE49-F238E27FC236}">
                      <a16:creationId xmlns:a16="http://schemas.microsoft.com/office/drawing/2014/main" id="{F995760F-77F7-CEAB-3BB7-21BD4282EB74}"/>
                    </a:ext>
                  </a:extLst>
                </p:cNvPr>
                <p:cNvPicPr/>
                <p:nvPr/>
              </p:nvPicPr>
              <p:blipFill>
                <a:blip r:embed="rId539"/>
                <a:stretch>
                  <a:fillRect/>
                </a:stretch>
              </p:blipFill>
              <p:spPr>
                <a:xfrm>
                  <a:off x="5080118" y="1826144"/>
                  <a:ext cx="142869"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157" name="Ink 156">
                  <a:extLst>
                    <a:ext uri="{FF2B5EF4-FFF2-40B4-BE49-F238E27FC236}">
                      <a16:creationId xmlns:a16="http://schemas.microsoft.com/office/drawing/2014/main" id="{3E2DB1E5-DA7F-7A31-DC3D-1F67B619CE38}"/>
                    </a:ext>
                  </a:extLst>
                </p14:cNvPr>
                <p14:cNvContentPartPr/>
                <p14:nvPr/>
              </p14:nvContentPartPr>
              <p14:xfrm>
                <a:off x="5228772" y="1842344"/>
                <a:ext cx="62640" cy="151200"/>
              </p14:xfrm>
            </p:contentPart>
          </mc:Choice>
          <mc:Fallback xmlns="">
            <p:pic>
              <p:nvPicPr>
                <p:cNvPr id="157" name="Ink 156">
                  <a:extLst>
                    <a:ext uri="{FF2B5EF4-FFF2-40B4-BE49-F238E27FC236}">
                      <a16:creationId xmlns:a16="http://schemas.microsoft.com/office/drawing/2014/main" id="{3E2DB1E5-DA7F-7A31-DC3D-1F67B619CE38}"/>
                    </a:ext>
                  </a:extLst>
                </p:cNvPr>
                <p:cNvPicPr/>
                <p:nvPr/>
              </p:nvPicPr>
              <p:blipFill>
                <a:blip r:embed="rId541"/>
                <a:stretch>
                  <a:fillRect/>
                </a:stretch>
              </p:blipFill>
              <p:spPr>
                <a:xfrm>
                  <a:off x="5219720" y="1833344"/>
                  <a:ext cx="80382"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158" name="Ink 157">
                  <a:extLst>
                    <a:ext uri="{FF2B5EF4-FFF2-40B4-BE49-F238E27FC236}">
                      <a16:creationId xmlns:a16="http://schemas.microsoft.com/office/drawing/2014/main" id="{A4409470-7567-7D4F-4F49-071822CC1E32}"/>
                    </a:ext>
                  </a:extLst>
                </p14:cNvPr>
                <p14:cNvContentPartPr/>
                <p14:nvPr/>
              </p14:nvContentPartPr>
              <p14:xfrm>
                <a:off x="5350092" y="1739744"/>
                <a:ext cx="15120" cy="229320"/>
              </p14:xfrm>
            </p:contentPart>
          </mc:Choice>
          <mc:Fallback xmlns="">
            <p:pic>
              <p:nvPicPr>
                <p:cNvPr id="158" name="Ink 157">
                  <a:extLst>
                    <a:ext uri="{FF2B5EF4-FFF2-40B4-BE49-F238E27FC236}">
                      <a16:creationId xmlns:a16="http://schemas.microsoft.com/office/drawing/2014/main" id="{A4409470-7567-7D4F-4F49-071822CC1E32}"/>
                    </a:ext>
                  </a:extLst>
                </p:cNvPr>
                <p:cNvPicPr/>
                <p:nvPr/>
              </p:nvPicPr>
              <p:blipFill>
                <a:blip r:embed="rId543"/>
                <a:stretch>
                  <a:fillRect/>
                </a:stretch>
              </p:blipFill>
              <p:spPr>
                <a:xfrm>
                  <a:off x="5341092" y="1730744"/>
                  <a:ext cx="32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159" name="Ink 158">
                  <a:extLst>
                    <a:ext uri="{FF2B5EF4-FFF2-40B4-BE49-F238E27FC236}">
                      <a16:creationId xmlns:a16="http://schemas.microsoft.com/office/drawing/2014/main" id="{6D13EB37-6836-E1FB-D58A-B7CDD128D543}"/>
                    </a:ext>
                  </a:extLst>
                </p14:cNvPr>
                <p14:cNvContentPartPr/>
                <p14:nvPr/>
              </p14:nvContentPartPr>
              <p14:xfrm>
                <a:off x="5299332" y="1860704"/>
                <a:ext cx="173880" cy="107640"/>
              </p14:xfrm>
            </p:contentPart>
          </mc:Choice>
          <mc:Fallback xmlns="">
            <p:pic>
              <p:nvPicPr>
                <p:cNvPr id="159" name="Ink 158">
                  <a:extLst>
                    <a:ext uri="{FF2B5EF4-FFF2-40B4-BE49-F238E27FC236}">
                      <a16:creationId xmlns:a16="http://schemas.microsoft.com/office/drawing/2014/main" id="{6D13EB37-6836-E1FB-D58A-B7CDD128D543}"/>
                    </a:ext>
                  </a:extLst>
                </p:cNvPr>
                <p:cNvPicPr/>
                <p:nvPr/>
              </p:nvPicPr>
              <p:blipFill>
                <a:blip r:embed="rId545"/>
                <a:stretch>
                  <a:fillRect/>
                </a:stretch>
              </p:blipFill>
              <p:spPr>
                <a:xfrm>
                  <a:off x="5290332" y="1851704"/>
                  <a:ext cx="191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160" name="Ink 159">
                  <a:extLst>
                    <a:ext uri="{FF2B5EF4-FFF2-40B4-BE49-F238E27FC236}">
                      <a16:creationId xmlns:a16="http://schemas.microsoft.com/office/drawing/2014/main" id="{372EB8F2-E5DD-6190-504F-5D9135A4449D}"/>
                    </a:ext>
                  </a:extLst>
                </p14:cNvPr>
                <p14:cNvContentPartPr/>
                <p14:nvPr/>
              </p14:nvContentPartPr>
              <p14:xfrm>
                <a:off x="5501652" y="1849184"/>
                <a:ext cx="192960" cy="119520"/>
              </p14:xfrm>
            </p:contentPart>
          </mc:Choice>
          <mc:Fallback xmlns="">
            <p:pic>
              <p:nvPicPr>
                <p:cNvPr id="160" name="Ink 159">
                  <a:extLst>
                    <a:ext uri="{FF2B5EF4-FFF2-40B4-BE49-F238E27FC236}">
                      <a16:creationId xmlns:a16="http://schemas.microsoft.com/office/drawing/2014/main" id="{372EB8F2-E5DD-6190-504F-5D9135A4449D}"/>
                    </a:ext>
                  </a:extLst>
                </p:cNvPr>
                <p:cNvPicPr/>
                <p:nvPr/>
              </p:nvPicPr>
              <p:blipFill>
                <a:blip r:embed="rId547"/>
                <a:stretch>
                  <a:fillRect/>
                </a:stretch>
              </p:blipFill>
              <p:spPr>
                <a:xfrm>
                  <a:off x="5492669" y="1840184"/>
                  <a:ext cx="21056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161" name="Ink 160">
                  <a:extLst>
                    <a:ext uri="{FF2B5EF4-FFF2-40B4-BE49-F238E27FC236}">
                      <a16:creationId xmlns:a16="http://schemas.microsoft.com/office/drawing/2014/main" id="{23779882-4E3C-F212-1B15-89068663087B}"/>
                    </a:ext>
                  </a:extLst>
                </p14:cNvPr>
                <p14:cNvContentPartPr/>
                <p14:nvPr/>
              </p14:nvContentPartPr>
              <p14:xfrm>
                <a:off x="5698212" y="1865384"/>
                <a:ext cx="110160" cy="111600"/>
              </p14:xfrm>
            </p:contentPart>
          </mc:Choice>
          <mc:Fallback xmlns="">
            <p:pic>
              <p:nvPicPr>
                <p:cNvPr id="161" name="Ink 160">
                  <a:extLst>
                    <a:ext uri="{FF2B5EF4-FFF2-40B4-BE49-F238E27FC236}">
                      <a16:creationId xmlns:a16="http://schemas.microsoft.com/office/drawing/2014/main" id="{23779882-4E3C-F212-1B15-89068663087B}"/>
                    </a:ext>
                  </a:extLst>
                </p:cNvPr>
                <p:cNvPicPr/>
                <p:nvPr/>
              </p:nvPicPr>
              <p:blipFill>
                <a:blip r:embed="rId549"/>
                <a:stretch>
                  <a:fillRect/>
                </a:stretch>
              </p:blipFill>
              <p:spPr>
                <a:xfrm>
                  <a:off x="5689241" y="1856384"/>
                  <a:ext cx="127743"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162" name="Ink 161">
                  <a:extLst>
                    <a:ext uri="{FF2B5EF4-FFF2-40B4-BE49-F238E27FC236}">
                      <a16:creationId xmlns:a16="http://schemas.microsoft.com/office/drawing/2014/main" id="{5EBD9FA7-5FD3-8DE4-39FA-4C8E6B617606}"/>
                    </a:ext>
                  </a:extLst>
                </p14:cNvPr>
                <p14:cNvContentPartPr/>
                <p14:nvPr/>
              </p14:nvContentPartPr>
              <p14:xfrm>
                <a:off x="5826732" y="1885184"/>
                <a:ext cx="66960" cy="92520"/>
              </p14:xfrm>
            </p:contentPart>
          </mc:Choice>
          <mc:Fallback xmlns="">
            <p:pic>
              <p:nvPicPr>
                <p:cNvPr id="162" name="Ink 161">
                  <a:extLst>
                    <a:ext uri="{FF2B5EF4-FFF2-40B4-BE49-F238E27FC236}">
                      <a16:creationId xmlns:a16="http://schemas.microsoft.com/office/drawing/2014/main" id="{5EBD9FA7-5FD3-8DE4-39FA-4C8E6B617606}"/>
                    </a:ext>
                  </a:extLst>
                </p:cNvPr>
                <p:cNvPicPr/>
                <p:nvPr/>
              </p:nvPicPr>
              <p:blipFill>
                <a:blip r:embed="rId551"/>
                <a:stretch>
                  <a:fillRect/>
                </a:stretch>
              </p:blipFill>
              <p:spPr>
                <a:xfrm>
                  <a:off x="5817732" y="1876184"/>
                  <a:ext cx="84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163" name="Ink 162">
                  <a:extLst>
                    <a:ext uri="{FF2B5EF4-FFF2-40B4-BE49-F238E27FC236}">
                      <a16:creationId xmlns:a16="http://schemas.microsoft.com/office/drawing/2014/main" id="{39FE7D1A-27B0-C001-7CCE-5F6EE92A1143}"/>
                    </a:ext>
                  </a:extLst>
                </p14:cNvPr>
                <p14:cNvContentPartPr/>
                <p14:nvPr/>
              </p14:nvContentPartPr>
              <p14:xfrm>
                <a:off x="5901612" y="1781504"/>
                <a:ext cx="137880" cy="142200"/>
              </p14:xfrm>
            </p:contentPart>
          </mc:Choice>
          <mc:Fallback xmlns="">
            <p:pic>
              <p:nvPicPr>
                <p:cNvPr id="163" name="Ink 162">
                  <a:extLst>
                    <a:ext uri="{FF2B5EF4-FFF2-40B4-BE49-F238E27FC236}">
                      <a16:creationId xmlns:a16="http://schemas.microsoft.com/office/drawing/2014/main" id="{39FE7D1A-27B0-C001-7CCE-5F6EE92A1143}"/>
                    </a:ext>
                  </a:extLst>
                </p:cNvPr>
                <p:cNvPicPr/>
                <p:nvPr/>
              </p:nvPicPr>
              <p:blipFill>
                <a:blip r:embed="rId553"/>
                <a:stretch>
                  <a:fillRect/>
                </a:stretch>
              </p:blipFill>
              <p:spPr>
                <a:xfrm>
                  <a:off x="5892612" y="1772504"/>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164" name="Ink 163">
                  <a:extLst>
                    <a:ext uri="{FF2B5EF4-FFF2-40B4-BE49-F238E27FC236}">
                      <a16:creationId xmlns:a16="http://schemas.microsoft.com/office/drawing/2014/main" id="{4EF43F8F-EB67-37B1-07C0-C41F203B3E56}"/>
                    </a:ext>
                  </a:extLst>
                </p14:cNvPr>
                <p14:cNvContentPartPr/>
                <p14:nvPr/>
              </p14:nvContentPartPr>
              <p14:xfrm>
                <a:off x="5900172" y="1930184"/>
                <a:ext cx="147600" cy="49680"/>
              </p14:xfrm>
            </p:contentPart>
          </mc:Choice>
          <mc:Fallback xmlns="">
            <p:pic>
              <p:nvPicPr>
                <p:cNvPr id="164" name="Ink 163">
                  <a:extLst>
                    <a:ext uri="{FF2B5EF4-FFF2-40B4-BE49-F238E27FC236}">
                      <a16:creationId xmlns:a16="http://schemas.microsoft.com/office/drawing/2014/main" id="{4EF43F8F-EB67-37B1-07C0-C41F203B3E56}"/>
                    </a:ext>
                  </a:extLst>
                </p:cNvPr>
                <p:cNvPicPr/>
                <p:nvPr/>
              </p:nvPicPr>
              <p:blipFill>
                <a:blip r:embed="rId555"/>
                <a:stretch>
                  <a:fillRect/>
                </a:stretch>
              </p:blipFill>
              <p:spPr>
                <a:xfrm>
                  <a:off x="5891172" y="1921184"/>
                  <a:ext cx="165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165" name="Ink 164">
                  <a:extLst>
                    <a:ext uri="{FF2B5EF4-FFF2-40B4-BE49-F238E27FC236}">
                      <a16:creationId xmlns:a16="http://schemas.microsoft.com/office/drawing/2014/main" id="{70EC5100-5D83-048B-AA9B-24233B0FE0DF}"/>
                    </a:ext>
                  </a:extLst>
                </p14:cNvPr>
                <p14:cNvContentPartPr/>
                <p14:nvPr/>
              </p14:nvContentPartPr>
              <p14:xfrm>
                <a:off x="6051012" y="1706264"/>
                <a:ext cx="118800" cy="256680"/>
              </p14:xfrm>
            </p:contentPart>
          </mc:Choice>
          <mc:Fallback xmlns="">
            <p:pic>
              <p:nvPicPr>
                <p:cNvPr id="165" name="Ink 164">
                  <a:extLst>
                    <a:ext uri="{FF2B5EF4-FFF2-40B4-BE49-F238E27FC236}">
                      <a16:creationId xmlns:a16="http://schemas.microsoft.com/office/drawing/2014/main" id="{70EC5100-5D83-048B-AA9B-24233B0FE0DF}"/>
                    </a:ext>
                  </a:extLst>
                </p:cNvPr>
                <p:cNvPicPr/>
                <p:nvPr/>
              </p:nvPicPr>
              <p:blipFill>
                <a:blip r:embed="rId557"/>
                <a:stretch>
                  <a:fillRect/>
                </a:stretch>
              </p:blipFill>
              <p:spPr>
                <a:xfrm>
                  <a:off x="6042012" y="1697277"/>
                  <a:ext cx="136440" cy="274295"/>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168" name="Ink 167">
                  <a:extLst>
                    <a:ext uri="{FF2B5EF4-FFF2-40B4-BE49-F238E27FC236}">
                      <a16:creationId xmlns:a16="http://schemas.microsoft.com/office/drawing/2014/main" id="{E3AE5522-748C-F1FE-0582-897D7BA0A330}"/>
                    </a:ext>
                  </a:extLst>
                </p14:cNvPr>
                <p14:cNvContentPartPr/>
                <p14:nvPr/>
              </p14:nvContentPartPr>
              <p14:xfrm>
                <a:off x="4767792" y="1720034"/>
                <a:ext cx="36360" cy="684720"/>
              </p14:xfrm>
            </p:contentPart>
          </mc:Choice>
          <mc:Fallback xmlns="">
            <p:pic>
              <p:nvPicPr>
                <p:cNvPr id="168" name="Ink 167">
                  <a:extLst>
                    <a:ext uri="{FF2B5EF4-FFF2-40B4-BE49-F238E27FC236}">
                      <a16:creationId xmlns:a16="http://schemas.microsoft.com/office/drawing/2014/main" id="{E3AE5522-748C-F1FE-0582-897D7BA0A330}"/>
                    </a:ext>
                  </a:extLst>
                </p:cNvPr>
                <p:cNvPicPr/>
                <p:nvPr/>
              </p:nvPicPr>
              <p:blipFill>
                <a:blip r:embed="rId559"/>
                <a:stretch>
                  <a:fillRect/>
                </a:stretch>
              </p:blipFill>
              <p:spPr>
                <a:xfrm>
                  <a:off x="4763472" y="1715714"/>
                  <a:ext cx="4500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169" name="Ink 168">
                  <a:extLst>
                    <a:ext uri="{FF2B5EF4-FFF2-40B4-BE49-F238E27FC236}">
                      <a16:creationId xmlns:a16="http://schemas.microsoft.com/office/drawing/2014/main" id="{ED44A0A6-7B3D-23B8-974F-C2192D7E447C}"/>
                    </a:ext>
                  </a:extLst>
                </p14:cNvPr>
                <p14:cNvContentPartPr/>
                <p14:nvPr/>
              </p14:nvContentPartPr>
              <p14:xfrm>
                <a:off x="4480152" y="1766114"/>
                <a:ext cx="65520" cy="120960"/>
              </p14:xfrm>
            </p:contentPart>
          </mc:Choice>
          <mc:Fallback xmlns="">
            <p:pic>
              <p:nvPicPr>
                <p:cNvPr id="169" name="Ink 168">
                  <a:extLst>
                    <a:ext uri="{FF2B5EF4-FFF2-40B4-BE49-F238E27FC236}">
                      <a16:creationId xmlns:a16="http://schemas.microsoft.com/office/drawing/2014/main" id="{ED44A0A6-7B3D-23B8-974F-C2192D7E447C}"/>
                    </a:ext>
                  </a:extLst>
                </p:cNvPr>
                <p:cNvPicPr/>
                <p:nvPr/>
              </p:nvPicPr>
              <p:blipFill>
                <a:blip r:embed="rId561"/>
                <a:stretch>
                  <a:fillRect/>
                </a:stretch>
              </p:blipFill>
              <p:spPr>
                <a:xfrm>
                  <a:off x="4475832" y="1761794"/>
                  <a:ext cx="74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170" name="Ink 169">
                  <a:extLst>
                    <a:ext uri="{FF2B5EF4-FFF2-40B4-BE49-F238E27FC236}">
                      <a16:creationId xmlns:a16="http://schemas.microsoft.com/office/drawing/2014/main" id="{0F4EA7A2-46CF-68FA-0F5E-7FE19388112C}"/>
                    </a:ext>
                  </a:extLst>
                </p14:cNvPr>
                <p14:cNvContentPartPr/>
                <p14:nvPr/>
              </p14:nvContentPartPr>
              <p14:xfrm>
                <a:off x="4466112" y="1803554"/>
                <a:ext cx="87840" cy="43200"/>
              </p14:xfrm>
            </p:contentPart>
          </mc:Choice>
          <mc:Fallback xmlns="">
            <p:pic>
              <p:nvPicPr>
                <p:cNvPr id="170" name="Ink 169">
                  <a:extLst>
                    <a:ext uri="{FF2B5EF4-FFF2-40B4-BE49-F238E27FC236}">
                      <a16:creationId xmlns:a16="http://schemas.microsoft.com/office/drawing/2014/main" id="{0F4EA7A2-46CF-68FA-0F5E-7FE19388112C}"/>
                    </a:ext>
                  </a:extLst>
                </p:cNvPr>
                <p:cNvPicPr/>
                <p:nvPr/>
              </p:nvPicPr>
              <p:blipFill>
                <a:blip r:embed="rId563"/>
                <a:stretch>
                  <a:fillRect/>
                </a:stretch>
              </p:blipFill>
              <p:spPr>
                <a:xfrm>
                  <a:off x="4461792" y="1799234"/>
                  <a:ext cx="96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171" name="Ink 170">
                  <a:extLst>
                    <a:ext uri="{FF2B5EF4-FFF2-40B4-BE49-F238E27FC236}">
                      <a16:creationId xmlns:a16="http://schemas.microsoft.com/office/drawing/2014/main" id="{9E359AF2-94A1-277B-2903-86E45B1F999D}"/>
                    </a:ext>
                  </a:extLst>
                </p14:cNvPr>
                <p14:cNvContentPartPr/>
                <p14:nvPr/>
              </p14:nvContentPartPr>
              <p14:xfrm>
                <a:off x="4480872" y="1756034"/>
                <a:ext cx="84600" cy="20520"/>
              </p14:xfrm>
            </p:contentPart>
          </mc:Choice>
          <mc:Fallback xmlns="">
            <p:pic>
              <p:nvPicPr>
                <p:cNvPr id="171" name="Ink 170">
                  <a:extLst>
                    <a:ext uri="{FF2B5EF4-FFF2-40B4-BE49-F238E27FC236}">
                      <a16:creationId xmlns:a16="http://schemas.microsoft.com/office/drawing/2014/main" id="{9E359AF2-94A1-277B-2903-86E45B1F999D}"/>
                    </a:ext>
                  </a:extLst>
                </p:cNvPr>
                <p:cNvPicPr/>
                <p:nvPr/>
              </p:nvPicPr>
              <p:blipFill>
                <a:blip r:embed="rId565"/>
                <a:stretch>
                  <a:fillRect/>
                </a:stretch>
              </p:blipFill>
              <p:spPr>
                <a:xfrm>
                  <a:off x="4476552" y="1751788"/>
                  <a:ext cx="93240" cy="29011"/>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172" name="Ink 171">
                  <a:extLst>
                    <a:ext uri="{FF2B5EF4-FFF2-40B4-BE49-F238E27FC236}">
                      <a16:creationId xmlns:a16="http://schemas.microsoft.com/office/drawing/2014/main" id="{D3F704F3-8F25-0B7F-E835-DBA25D8B1F6C}"/>
                    </a:ext>
                  </a:extLst>
                </p14:cNvPr>
                <p14:cNvContentPartPr/>
                <p14:nvPr/>
              </p14:nvContentPartPr>
              <p14:xfrm>
                <a:off x="4492032" y="1941434"/>
                <a:ext cx="8280" cy="96840"/>
              </p14:xfrm>
            </p:contentPart>
          </mc:Choice>
          <mc:Fallback xmlns="">
            <p:pic>
              <p:nvPicPr>
                <p:cNvPr id="172" name="Ink 171">
                  <a:extLst>
                    <a:ext uri="{FF2B5EF4-FFF2-40B4-BE49-F238E27FC236}">
                      <a16:creationId xmlns:a16="http://schemas.microsoft.com/office/drawing/2014/main" id="{D3F704F3-8F25-0B7F-E835-DBA25D8B1F6C}"/>
                    </a:ext>
                  </a:extLst>
                </p:cNvPr>
                <p:cNvPicPr/>
                <p:nvPr/>
              </p:nvPicPr>
              <p:blipFill>
                <a:blip r:embed="rId567"/>
                <a:stretch>
                  <a:fillRect/>
                </a:stretch>
              </p:blipFill>
              <p:spPr>
                <a:xfrm>
                  <a:off x="4487712" y="1937114"/>
                  <a:ext cx="16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174" name="Ink 173">
                  <a:extLst>
                    <a:ext uri="{FF2B5EF4-FFF2-40B4-BE49-F238E27FC236}">
                      <a16:creationId xmlns:a16="http://schemas.microsoft.com/office/drawing/2014/main" id="{5A3798F4-B2B2-2159-B9AE-367940877C55}"/>
                    </a:ext>
                  </a:extLst>
                </p14:cNvPr>
                <p14:cNvContentPartPr/>
                <p14:nvPr/>
              </p14:nvContentPartPr>
              <p14:xfrm>
                <a:off x="4488432" y="1960514"/>
                <a:ext cx="78480" cy="97560"/>
              </p14:xfrm>
            </p:contentPart>
          </mc:Choice>
          <mc:Fallback xmlns="">
            <p:pic>
              <p:nvPicPr>
                <p:cNvPr id="174" name="Ink 173">
                  <a:extLst>
                    <a:ext uri="{FF2B5EF4-FFF2-40B4-BE49-F238E27FC236}">
                      <a16:creationId xmlns:a16="http://schemas.microsoft.com/office/drawing/2014/main" id="{5A3798F4-B2B2-2159-B9AE-367940877C55}"/>
                    </a:ext>
                  </a:extLst>
                </p:cNvPr>
                <p:cNvPicPr/>
                <p:nvPr/>
              </p:nvPicPr>
              <p:blipFill>
                <a:blip r:embed="rId569"/>
                <a:stretch>
                  <a:fillRect/>
                </a:stretch>
              </p:blipFill>
              <p:spPr>
                <a:xfrm>
                  <a:off x="4484112" y="1956194"/>
                  <a:ext cx="87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175" name="Ink 174">
                  <a:extLst>
                    <a:ext uri="{FF2B5EF4-FFF2-40B4-BE49-F238E27FC236}">
                      <a16:creationId xmlns:a16="http://schemas.microsoft.com/office/drawing/2014/main" id="{8C863636-94D0-A297-A647-5E705E0F9A64}"/>
                    </a:ext>
                  </a:extLst>
                </p14:cNvPr>
                <p14:cNvContentPartPr/>
                <p14:nvPr/>
              </p14:nvContentPartPr>
              <p14:xfrm>
                <a:off x="4499592" y="2096594"/>
                <a:ext cx="6480" cy="104760"/>
              </p14:xfrm>
            </p:contentPart>
          </mc:Choice>
          <mc:Fallback xmlns="">
            <p:pic>
              <p:nvPicPr>
                <p:cNvPr id="175" name="Ink 174">
                  <a:extLst>
                    <a:ext uri="{FF2B5EF4-FFF2-40B4-BE49-F238E27FC236}">
                      <a16:creationId xmlns:a16="http://schemas.microsoft.com/office/drawing/2014/main" id="{8C863636-94D0-A297-A647-5E705E0F9A64}"/>
                    </a:ext>
                  </a:extLst>
                </p:cNvPr>
                <p:cNvPicPr/>
                <p:nvPr/>
              </p:nvPicPr>
              <p:blipFill>
                <a:blip r:embed="rId571"/>
                <a:stretch>
                  <a:fillRect/>
                </a:stretch>
              </p:blipFill>
              <p:spPr>
                <a:xfrm>
                  <a:off x="4495272" y="2092274"/>
                  <a:ext cx="15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176" name="Ink 175">
                  <a:extLst>
                    <a:ext uri="{FF2B5EF4-FFF2-40B4-BE49-F238E27FC236}">
                      <a16:creationId xmlns:a16="http://schemas.microsoft.com/office/drawing/2014/main" id="{EA45BB85-5541-4D18-C4CA-13B189D38BDD}"/>
                    </a:ext>
                  </a:extLst>
                </p14:cNvPr>
                <p14:cNvContentPartPr/>
                <p14:nvPr/>
              </p14:nvContentPartPr>
              <p14:xfrm>
                <a:off x="4504272" y="2083994"/>
                <a:ext cx="71640" cy="131400"/>
              </p14:xfrm>
            </p:contentPart>
          </mc:Choice>
          <mc:Fallback xmlns="">
            <p:pic>
              <p:nvPicPr>
                <p:cNvPr id="176" name="Ink 175">
                  <a:extLst>
                    <a:ext uri="{FF2B5EF4-FFF2-40B4-BE49-F238E27FC236}">
                      <a16:creationId xmlns:a16="http://schemas.microsoft.com/office/drawing/2014/main" id="{EA45BB85-5541-4D18-C4CA-13B189D38BDD}"/>
                    </a:ext>
                  </a:extLst>
                </p:cNvPr>
                <p:cNvPicPr/>
                <p:nvPr/>
              </p:nvPicPr>
              <p:blipFill>
                <a:blip r:embed="rId573"/>
                <a:stretch>
                  <a:fillRect/>
                </a:stretch>
              </p:blipFill>
              <p:spPr>
                <a:xfrm>
                  <a:off x="4499930" y="2079674"/>
                  <a:ext cx="80324"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177" name="Ink 176">
                  <a:extLst>
                    <a:ext uri="{FF2B5EF4-FFF2-40B4-BE49-F238E27FC236}">
                      <a16:creationId xmlns:a16="http://schemas.microsoft.com/office/drawing/2014/main" id="{EF1C1AEB-4352-B789-A8EA-487210970C83}"/>
                    </a:ext>
                  </a:extLst>
                </p14:cNvPr>
                <p14:cNvContentPartPr/>
                <p14:nvPr/>
              </p14:nvContentPartPr>
              <p14:xfrm>
                <a:off x="4492032" y="2262554"/>
                <a:ext cx="66960" cy="95040"/>
              </p14:xfrm>
            </p:contentPart>
          </mc:Choice>
          <mc:Fallback xmlns="">
            <p:pic>
              <p:nvPicPr>
                <p:cNvPr id="177" name="Ink 176">
                  <a:extLst>
                    <a:ext uri="{FF2B5EF4-FFF2-40B4-BE49-F238E27FC236}">
                      <a16:creationId xmlns:a16="http://schemas.microsoft.com/office/drawing/2014/main" id="{EF1C1AEB-4352-B789-A8EA-487210970C83}"/>
                    </a:ext>
                  </a:extLst>
                </p:cNvPr>
                <p:cNvPicPr/>
                <p:nvPr/>
              </p:nvPicPr>
              <p:blipFill>
                <a:blip r:embed="rId575"/>
                <a:stretch>
                  <a:fillRect/>
                </a:stretch>
              </p:blipFill>
              <p:spPr>
                <a:xfrm>
                  <a:off x="4487712" y="2258234"/>
                  <a:ext cx="75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179" name="Ink 178">
                  <a:extLst>
                    <a:ext uri="{FF2B5EF4-FFF2-40B4-BE49-F238E27FC236}">
                      <a16:creationId xmlns:a16="http://schemas.microsoft.com/office/drawing/2014/main" id="{B2FA659F-4E5E-BBEA-AF9A-CBE7427E2276}"/>
                    </a:ext>
                  </a:extLst>
                </p14:cNvPr>
                <p14:cNvContentPartPr/>
                <p14:nvPr/>
              </p14:nvContentPartPr>
              <p14:xfrm>
                <a:off x="4495992" y="2250674"/>
                <a:ext cx="74520" cy="82080"/>
              </p14:xfrm>
            </p:contentPart>
          </mc:Choice>
          <mc:Fallback xmlns="">
            <p:pic>
              <p:nvPicPr>
                <p:cNvPr id="179" name="Ink 178">
                  <a:extLst>
                    <a:ext uri="{FF2B5EF4-FFF2-40B4-BE49-F238E27FC236}">
                      <a16:creationId xmlns:a16="http://schemas.microsoft.com/office/drawing/2014/main" id="{B2FA659F-4E5E-BBEA-AF9A-CBE7427E2276}"/>
                    </a:ext>
                  </a:extLst>
                </p:cNvPr>
                <p:cNvPicPr/>
                <p:nvPr/>
              </p:nvPicPr>
              <p:blipFill>
                <a:blip r:embed="rId577"/>
                <a:stretch>
                  <a:fillRect/>
                </a:stretch>
              </p:blipFill>
              <p:spPr>
                <a:xfrm>
                  <a:off x="4491672" y="2246373"/>
                  <a:ext cx="83160" cy="90682"/>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180" name="Ink 179">
                  <a:extLst>
                    <a:ext uri="{FF2B5EF4-FFF2-40B4-BE49-F238E27FC236}">
                      <a16:creationId xmlns:a16="http://schemas.microsoft.com/office/drawing/2014/main" id="{EAA5FC95-F7FA-C896-A804-ED9CDCFC4245}"/>
                    </a:ext>
                  </a:extLst>
                </p14:cNvPr>
                <p14:cNvContentPartPr/>
                <p14:nvPr/>
              </p14:nvContentPartPr>
              <p14:xfrm>
                <a:off x="4488432" y="2424914"/>
                <a:ext cx="11160" cy="83160"/>
              </p14:xfrm>
            </p:contentPart>
          </mc:Choice>
          <mc:Fallback xmlns="">
            <p:pic>
              <p:nvPicPr>
                <p:cNvPr id="180" name="Ink 179">
                  <a:extLst>
                    <a:ext uri="{FF2B5EF4-FFF2-40B4-BE49-F238E27FC236}">
                      <a16:creationId xmlns:a16="http://schemas.microsoft.com/office/drawing/2014/main" id="{EAA5FC95-F7FA-C896-A804-ED9CDCFC4245}"/>
                    </a:ext>
                  </a:extLst>
                </p:cNvPr>
                <p:cNvPicPr/>
                <p:nvPr/>
              </p:nvPicPr>
              <p:blipFill>
                <a:blip r:embed="rId579"/>
                <a:stretch>
                  <a:fillRect/>
                </a:stretch>
              </p:blipFill>
              <p:spPr>
                <a:xfrm>
                  <a:off x="4484112" y="2420594"/>
                  <a:ext cx="19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181" name="Ink 180">
                  <a:extLst>
                    <a:ext uri="{FF2B5EF4-FFF2-40B4-BE49-F238E27FC236}">
                      <a16:creationId xmlns:a16="http://schemas.microsoft.com/office/drawing/2014/main" id="{A36B4768-D88C-B1A8-C9F5-A6ED71AB6854}"/>
                    </a:ext>
                  </a:extLst>
                </p14:cNvPr>
                <p14:cNvContentPartPr/>
                <p14:nvPr/>
              </p14:nvContentPartPr>
              <p14:xfrm>
                <a:off x="4463232" y="2406554"/>
                <a:ext cx="102240" cy="107280"/>
              </p14:xfrm>
            </p:contentPart>
          </mc:Choice>
          <mc:Fallback xmlns="">
            <p:pic>
              <p:nvPicPr>
                <p:cNvPr id="181" name="Ink 180">
                  <a:extLst>
                    <a:ext uri="{FF2B5EF4-FFF2-40B4-BE49-F238E27FC236}">
                      <a16:creationId xmlns:a16="http://schemas.microsoft.com/office/drawing/2014/main" id="{A36B4768-D88C-B1A8-C9F5-A6ED71AB6854}"/>
                    </a:ext>
                  </a:extLst>
                </p:cNvPr>
                <p:cNvPicPr/>
                <p:nvPr/>
              </p:nvPicPr>
              <p:blipFill>
                <a:blip r:embed="rId581"/>
                <a:stretch>
                  <a:fillRect/>
                </a:stretch>
              </p:blipFill>
              <p:spPr>
                <a:xfrm>
                  <a:off x="4458912" y="2402248"/>
                  <a:ext cx="110880" cy="115891"/>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83" name="Ink 182">
                  <a:extLst>
                    <a:ext uri="{FF2B5EF4-FFF2-40B4-BE49-F238E27FC236}">
                      <a16:creationId xmlns:a16="http://schemas.microsoft.com/office/drawing/2014/main" id="{6F2924D5-FF26-E669-A980-0C273B636DD4}"/>
                    </a:ext>
                  </a:extLst>
                </p14:cNvPr>
                <p14:cNvContentPartPr/>
                <p14:nvPr/>
              </p14:nvContentPartPr>
              <p14:xfrm>
                <a:off x="4222032" y="1249514"/>
                <a:ext cx="33120" cy="1421640"/>
              </p14:xfrm>
            </p:contentPart>
          </mc:Choice>
          <mc:Fallback xmlns="">
            <p:pic>
              <p:nvPicPr>
                <p:cNvPr id="183" name="Ink 182">
                  <a:extLst>
                    <a:ext uri="{FF2B5EF4-FFF2-40B4-BE49-F238E27FC236}">
                      <a16:creationId xmlns:a16="http://schemas.microsoft.com/office/drawing/2014/main" id="{6F2924D5-FF26-E669-A980-0C273B636DD4}"/>
                    </a:ext>
                  </a:extLst>
                </p:cNvPr>
                <p:cNvPicPr/>
                <p:nvPr/>
              </p:nvPicPr>
              <p:blipFill>
                <a:blip r:embed="rId583"/>
                <a:stretch>
                  <a:fillRect/>
                </a:stretch>
              </p:blipFill>
              <p:spPr>
                <a:xfrm>
                  <a:off x="4213032" y="1240514"/>
                  <a:ext cx="50760" cy="143928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84" name="Ink 183">
                  <a:extLst>
                    <a:ext uri="{FF2B5EF4-FFF2-40B4-BE49-F238E27FC236}">
                      <a16:creationId xmlns:a16="http://schemas.microsoft.com/office/drawing/2014/main" id="{123D0668-CF12-9101-D4F5-C3980B86B672}"/>
                    </a:ext>
                  </a:extLst>
                </p14:cNvPr>
                <p14:cNvContentPartPr/>
                <p14:nvPr/>
              </p14:nvContentPartPr>
              <p14:xfrm>
                <a:off x="4266672" y="2643434"/>
                <a:ext cx="2603160" cy="22320"/>
              </p14:xfrm>
            </p:contentPart>
          </mc:Choice>
          <mc:Fallback xmlns="">
            <p:pic>
              <p:nvPicPr>
                <p:cNvPr id="184" name="Ink 183">
                  <a:extLst>
                    <a:ext uri="{FF2B5EF4-FFF2-40B4-BE49-F238E27FC236}">
                      <a16:creationId xmlns:a16="http://schemas.microsoft.com/office/drawing/2014/main" id="{123D0668-CF12-9101-D4F5-C3980B86B672}"/>
                    </a:ext>
                  </a:extLst>
                </p:cNvPr>
                <p:cNvPicPr/>
                <p:nvPr/>
              </p:nvPicPr>
              <p:blipFill>
                <a:blip r:embed="rId585"/>
                <a:stretch>
                  <a:fillRect/>
                </a:stretch>
              </p:blipFill>
              <p:spPr>
                <a:xfrm>
                  <a:off x="4257673" y="2634286"/>
                  <a:ext cx="2620798" cy="40249"/>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186" name="Ink 185">
                  <a:extLst>
                    <a:ext uri="{FF2B5EF4-FFF2-40B4-BE49-F238E27FC236}">
                      <a16:creationId xmlns:a16="http://schemas.microsoft.com/office/drawing/2014/main" id="{C3064BEC-FBC2-7F0F-0A01-5931A71CFFDA}"/>
                    </a:ext>
                  </a:extLst>
                </p14:cNvPr>
                <p14:cNvContentPartPr/>
                <p14:nvPr/>
              </p14:nvContentPartPr>
              <p14:xfrm>
                <a:off x="6908352" y="1568474"/>
                <a:ext cx="31320" cy="1008720"/>
              </p14:xfrm>
            </p:contentPart>
          </mc:Choice>
          <mc:Fallback xmlns="">
            <p:pic>
              <p:nvPicPr>
                <p:cNvPr id="186" name="Ink 185">
                  <a:extLst>
                    <a:ext uri="{FF2B5EF4-FFF2-40B4-BE49-F238E27FC236}">
                      <a16:creationId xmlns:a16="http://schemas.microsoft.com/office/drawing/2014/main" id="{C3064BEC-FBC2-7F0F-0A01-5931A71CFFDA}"/>
                    </a:ext>
                  </a:extLst>
                </p:cNvPr>
                <p:cNvPicPr/>
                <p:nvPr/>
              </p:nvPicPr>
              <p:blipFill>
                <a:blip r:embed="rId587"/>
                <a:stretch>
                  <a:fillRect/>
                </a:stretch>
              </p:blipFill>
              <p:spPr>
                <a:xfrm>
                  <a:off x="6899454" y="1559474"/>
                  <a:ext cx="48760" cy="10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8">
            <p14:nvContentPartPr>
              <p14:cNvPr id="188" name="Ink 187">
                <a:extLst>
                  <a:ext uri="{FF2B5EF4-FFF2-40B4-BE49-F238E27FC236}">
                    <a16:creationId xmlns:a16="http://schemas.microsoft.com/office/drawing/2014/main" id="{A4F9FCC6-3AE6-EC43-EE9C-5757F48B7144}"/>
                  </a:ext>
                </a:extLst>
              </p14:cNvPr>
              <p14:cNvContentPartPr/>
              <p14:nvPr/>
            </p14:nvContentPartPr>
            <p14:xfrm>
              <a:off x="4909632" y="2126114"/>
              <a:ext cx="1853640" cy="181440"/>
            </p14:xfrm>
          </p:contentPart>
        </mc:Choice>
        <mc:Fallback xmlns="">
          <p:pic>
            <p:nvPicPr>
              <p:cNvPr id="188" name="Ink 187">
                <a:extLst>
                  <a:ext uri="{FF2B5EF4-FFF2-40B4-BE49-F238E27FC236}">
                    <a16:creationId xmlns:a16="http://schemas.microsoft.com/office/drawing/2014/main" id="{A4F9FCC6-3AE6-EC43-EE9C-5757F48B7144}"/>
                  </a:ext>
                </a:extLst>
              </p:cNvPr>
              <p:cNvPicPr/>
              <p:nvPr/>
            </p:nvPicPr>
            <p:blipFill>
              <a:blip r:embed="rId589"/>
              <a:stretch>
                <a:fillRect/>
              </a:stretch>
            </p:blipFill>
            <p:spPr>
              <a:xfrm>
                <a:off x="4855632" y="2018114"/>
                <a:ext cx="19612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642" name="Ink 641">
                <a:extLst>
                  <a:ext uri="{FF2B5EF4-FFF2-40B4-BE49-F238E27FC236}">
                    <a16:creationId xmlns:a16="http://schemas.microsoft.com/office/drawing/2014/main" id="{7B1A8582-3C47-4393-1B7D-5197F04FB35B}"/>
                  </a:ext>
                </a:extLst>
              </p14:cNvPr>
              <p14:cNvContentPartPr/>
              <p14:nvPr/>
            </p14:nvContentPartPr>
            <p14:xfrm>
              <a:off x="1438915" y="4476382"/>
              <a:ext cx="65160" cy="2045160"/>
            </p14:xfrm>
          </p:contentPart>
        </mc:Choice>
        <mc:Fallback xmlns="">
          <p:pic>
            <p:nvPicPr>
              <p:cNvPr id="642" name="Ink 641">
                <a:extLst>
                  <a:ext uri="{FF2B5EF4-FFF2-40B4-BE49-F238E27FC236}">
                    <a16:creationId xmlns:a16="http://schemas.microsoft.com/office/drawing/2014/main" id="{7B1A8582-3C47-4393-1B7D-5197F04FB35B}"/>
                  </a:ext>
                </a:extLst>
              </p:cNvPr>
              <p:cNvPicPr/>
              <p:nvPr/>
            </p:nvPicPr>
            <p:blipFill>
              <a:blip r:embed="rId591"/>
              <a:stretch>
                <a:fillRect/>
              </a:stretch>
            </p:blipFill>
            <p:spPr>
              <a:xfrm>
                <a:off x="1429915" y="4467380"/>
                <a:ext cx="82800" cy="2062803"/>
              </a:xfrm>
              <a:prstGeom prst="rect">
                <a:avLst/>
              </a:prstGeom>
            </p:spPr>
          </p:pic>
        </mc:Fallback>
      </mc:AlternateContent>
      <p:grpSp>
        <p:nvGrpSpPr>
          <p:cNvPr id="661" name="Group 660">
            <a:extLst>
              <a:ext uri="{FF2B5EF4-FFF2-40B4-BE49-F238E27FC236}">
                <a16:creationId xmlns:a16="http://schemas.microsoft.com/office/drawing/2014/main" id="{88902B48-3B88-E8B8-0149-65C4779151E8}"/>
              </a:ext>
            </a:extLst>
          </p:cNvPr>
          <p:cNvGrpSpPr/>
          <p:nvPr/>
        </p:nvGrpSpPr>
        <p:grpSpPr>
          <a:xfrm>
            <a:off x="1466635" y="4432822"/>
            <a:ext cx="2272680" cy="2158560"/>
            <a:chOff x="1466635" y="4432822"/>
            <a:chExt cx="2272680" cy="2158560"/>
          </a:xfrm>
        </p:grpSpPr>
        <mc:AlternateContent xmlns:mc="http://schemas.openxmlformats.org/markup-compatibility/2006" xmlns:p14="http://schemas.microsoft.com/office/powerpoint/2010/main">
          <mc:Choice Requires="p14">
            <p:contentPart p14:bwMode="auto" r:id="rId592">
              <p14:nvContentPartPr>
                <p14:cNvPr id="189" name="Ink 188">
                  <a:extLst>
                    <a:ext uri="{FF2B5EF4-FFF2-40B4-BE49-F238E27FC236}">
                      <a16:creationId xmlns:a16="http://schemas.microsoft.com/office/drawing/2014/main" id="{30656204-EFCF-BAC6-20A4-026E880D71C2}"/>
                    </a:ext>
                  </a:extLst>
                </p14:cNvPr>
                <p14:cNvContentPartPr/>
                <p14:nvPr/>
              </p14:nvContentPartPr>
              <p14:xfrm>
                <a:off x="1937954" y="4962017"/>
                <a:ext cx="70920" cy="164880"/>
              </p14:xfrm>
            </p:contentPart>
          </mc:Choice>
          <mc:Fallback xmlns="">
            <p:pic>
              <p:nvPicPr>
                <p:cNvPr id="189" name="Ink 188">
                  <a:extLst>
                    <a:ext uri="{FF2B5EF4-FFF2-40B4-BE49-F238E27FC236}">
                      <a16:creationId xmlns:a16="http://schemas.microsoft.com/office/drawing/2014/main" id="{30656204-EFCF-BAC6-20A4-026E880D71C2}"/>
                    </a:ext>
                  </a:extLst>
                </p:cNvPr>
                <p:cNvPicPr/>
                <p:nvPr/>
              </p:nvPicPr>
              <p:blipFill>
                <a:blip r:embed="rId593"/>
                <a:stretch>
                  <a:fillRect/>
                </a:stretch>
              </p:blipFill>
              <p:spPr>
                <a:xfrm>
                  <a:off x="1928954" y="4953017"/>
                  <a:ext cx="88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90" name="Ink 189">
                  <a:extLst>
                    <a:ext uri="{FF2B5EF4-FFF2-40B4-BE49-F238E27FC236}">
                      <a16:creationId xmlns:a16="http://schemas.microsoft.com/office/drawing/2014/main" id="{6E063F55-03C8-5643-EC9F-04FA30824207}"/>
                    </a:ext>
                  </a:extLst>
                </p14:cNvPr>
                <p14:cNvContentPartPr/>
                <p14:nvPr/>
              </p14:nvContentPartPr>
              <p14:xfrm>
                <a:off x="2029394" y="5046257"/>
                <a:ext cx="100800" cy="75600"/>
              </p14:xfrm>
            </p:contentPart>
          </mc:Choice>
          <mc:Fallback xmlns="">
            <p:pic>
              <p:nvPicPr>
                <p:cNvPr id="190" name="Ink 189">
                  <a:extLst>
                    <a:ext uri="{FF2B5EF4-FFF2-40B4-BE49-F238E27FC236}">
                      <a16:creationId xmlns:a16="http://schemas.microsoft.com/office/drawing/2014/main" id="{6E063F55-03C8-5643-EC9F-04FA30824207}"/>
                    </a:ext>
                  </a:extLst>
                </p:cNvPr>
                <p:cNvPicPr/>
                <p:nvPr/>
              </p:nvPicPr>
              <p:blipFill>
                <a:blip r:embed="rId595"/>
                <a:stretch>
                  <a:fillRect/>
                </a:stretch>
              </p:blipFill>
              <p:spPr>
                <a:xfrm>
                  <a:off x="2020362" y="5037257"/>
                  <a:ext cx="118503"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91" name="Ink 190">
                  <a:extLst>
                    <a:ext uri="{FF2B5EF4-FFF2-40B4-BE49-F238E27FC236}">
                      <a16:creationId xmlns:a16="http://schemas.microsoft.com/office/drawing/2014/main" id="{7BE20C88-6867-09A0-6B33-B37B14B5A935}"/>
                    </a:ext>
                  </a:extLst>
                </p14:cNvPr>
                <p14:cNvContentPartPr/>
                <p14:nvPr/>
              </p14:nvContentPartPr>
              <p14:xfrm>
                <a:off x="2151074" y="4921337"/>
                <a:ext cx="15480" cy="205560"/>
              </p14:xfrm>
            </p:contentPart>
          </mc:Choice>
          <mc:Fallback xmlns="">
            <p:pic>
              <p:nvPicPr>
                <p:cNvPr id="191" name="Ink 190">
                  <a:extLst>
                    <a:ext uri="{FF2B5EF4-FFF2-40B4-BE49-F238E27FC236}">
                      <a16:creationId xmlns:a16="http://schemas.microsoft.com/office/drawing/2014/main" id="{7BE20C88-6867-09A0-6B33-B37B14B5A935}"/>
                    </a:ext>
                  </a:extLst>
                </p:cNvPr>
                <p:cNvPicPr/>
                <p:nvPr/>
              </p:nvPicPr>
              <p:blipFill>
                <a:blip r:embed="rId597"/>
                <a:stretch>
                  <a:fillRect/>
                </a:stretch>
              </p:blipFill>
              <p:spPr>
                <a:xfrm>
                  <a:off x="2142074" y="4912337"/>
                  <a:ext cx="331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599" name="Ink 598">
                  <a:extLst>
                    <a:ext uri="{FF2B5EF4-FFF2-40B4-BE49-F238E27FC236}">
                      <a16:creationId xmlns:a16="http://schemas.microsoft.com/office/drawing/2014/main" id="{F4B4179B-B4E2-1FE6-1D8F-324FAEFC2F3B}"/>
                    </a:ext>
                  </a:extLst>
                </p14:cNvPr>
                <p14:cNvContentPartPr/>
                <p14:nvPr/>
              </p14:nvContentPartPr>
              <p14:xfrm>
                <a:off x="2110034" y="4995497"/>
                <a:ext cx="87840" cy="43920"/>
              </p14:xfrm>
            </p:contentPart>
          </mc:Choice>
          <mc:Fallback xmlns="">
            <p:pic>
              <p:nvPicPr>
                <p:cNvPr id="599" name="Ink 598">
                  <a:extLst>
                    <a:ext uri="{FF2B5EF4-FFF2-40B4-BE49-F238E27FC236}">
                      <a16:creationId xmlns:a16="http://schemas.microsoft.com/office/drawing/2014/main" id="{F4B4179B-B4E2-1FE6-1D8F-324FAEFC2F3B}"/>
                    </a:ext>
                  </a:extLst>
                </p:cNvPr>
                <p:cNvPicPr/>
                <p:nvPr/>
              </p:nvPicPr>
              <p:blipFill>
                <a:blip r:embed="rId599"/>
                <a:stretch>
                  <a:fillRect/>
                </a:stretch>
              </p:blipFill>
              <p:spPr>
                <a:xfrm>
                  <a:off x="2101071" y="4986497"/>
                  <a:ext cx="105408"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600" name="Ink 599">
                  <a:extLst>
                    <a:ext uri="{FF2B5EF4-FFF2-40B4-BE49-F238E27FC236}">
                      <a16:creationId xmlns:a16="http://schemas.microsoft.com/office/drawing/2014/main" id="{7F91AC65-C9B2-FA2F-D16D-158417C28235}"/>
                    </a:ext>
                  </a:extLst>
                </p14:cNvPr>
                <p14:cNvContentPartPr/>
                <p14:nvPr/>
              </p14:nvContentPartPr>
              <p14:xfrm>
                <a:off x="2167274" y="5032937"/>
                <a:ext cx="56160" cy="96120"/>
              </p14:xfrm>
            </p:contentPart>
          </mc:Choice>
          <mc:Fallback xmlns="">
            <p:pic>
              <p:nvPicPr>
                <p:cNvPr id="600" name="Ink 599">
                  <a:extLst>
                    <a:ext uri="{FF2B5EF4-FFF2-40B4-BE49-F238E27FC236}">
                      <a16:creationId xmlns:a16="http://schemas.microsoft.com/office/drawing/2014/main" id="{7F91AC65-C9B2-FA2F-D16D-158417C28235}"/>
                    </a:ext>
                  </a:extLst>
                </p:cNvPr>
                <p:cNvPicPr/>
                <p:nvPr/>
              </p:nvPicPr>
              <p:blipFill>
                <a:blip r:embed="rId601"/>
                <a:stretch>
                  <a:fillRect/>
                </a:stretch>
              </p:blipFill>
              <p:spPr>
                <a:xfrm>
                  <a:off x="2158274" y="5023937"/>
                  <a:ext cx="73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601" name="Ink 600">
                  <a:extLst>
                    <a:ext uri="{FF2B5EF4-FFF2-40B4-BE49-F238E27FC236}">
                      <a16:creationId xmlns:a16="http://schemas.microsoft.com/office/drawing/2014/main" id="{DC031A57-428A-5560-CF72-05A088450B60}"/>
                    </a:ext>
                  </a:extLst>
                </p14:cNvPr>
                <p14:cNvContentPartPr/>
                <p14:nvPr/>
              </p14:nvContentPartPr>
              <p14:xfrm>
                <a:off x="2205074" y="5049497"/>
                <a:ext cx="126720" cy="278280"/>
              </p14:xfrm>
            </p:contentPart>
          </mc:Choice>
          <mc:Fallback xmlns="">
            <p:pic>
              <p:nvPicPr>
                <p:cNvPr id="601" name="Ink 600">
                  <a:extLst>
                    <a:ext uri="{FF2B5EF4-FFF2-40B4-BE49-F238E27FC236}">
                      <a16:creationId xmlns:a16="http://schemas.microsoft.com/office/drawing/2014/main" id="{DC031A57-428A-5560-CF72-05A088450B60}"/>
                    </a:ext>
                  </a:extLst>
                </p:cNvPr>
                <p:cNvPicPr/>
                <p:nvPr/>
              </p:nvPicPr>
              <p:blipFill>
                <a:blip r:embed="rId603"/>
                <a:stretch>
                  <a:fillRect/>
                </a:stretch>
              </p:blipFill>
              <p:spPr>
                <a:xfrm>
                  <a:off x="2196074" y="5040497"/>
                  <a:ext cx="144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602" name="Ink 601">
                  <a:extLst>
                    <a:ext uri="{FF2B5EF4-FFF2-40B4-BE49-F238E27FC236}">
                      <a16:creationId xmlns:a16="http://schemas.microsoft.com/office/drawing/2014/main" id="{F14AB7A7-1879-419D-3FB6-FFA70BA779C6}"/>
                    </a:ext>
                  </a:extLst>
                </p14:cNvPr>
                <p14:cNvContentPartPr/>
                <p14:nvPr/>
              </p14:nvContentPartPr>
              <p14:xfrm>
                <a:off x="2335394" y="5023937"/>
                <a:ext cx="83880" cy="125280"/>
              </p14:xfrm>
            </p:contentPart>
          </mc:Choice>
          <mc:Fallback xmlns="">
            <p:pic>
              <p:nvPicPr>
                <p:cNvPr id="602" name="Ink 601">
                  <a:extLst>
                    <a:ext uri="{FF2B5EF4-FFF2-40B4-BE49-F238E27FC236}">
                      <a16:creationId xmlns:a16="http://schemas.microsoft.com/office/drawing/2014/main" id="{F14AB7A7-1879-419D-3FB6-FFA70BA779C6}"/>
                    </a:ext>
                  </a:extLst>
                </p:cNvPr>
                <p:cNvPicPr/>
                <p:nvPr/>
              </p:nvPicPr>
              <p:blipFill>
                <a:blip r:embed="rId605"/>
                <a:stretch>
                  <a:fillRect/>
                </a:stretch>
              </p:blipFill>
              <p:spPr>
                <a:xfrm>
                  <a:off x="2326394" y="5014937"/>
                  <a:ext cx="101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603" name="Ink 602">
                  <a:extLst>
                    <a:ext uri="{FF2B5EF4-FFF2-40B4-BE49-F238E27FC236}">
                      <a16:creationId xmlns:a16="http://schemas.microsoft.com/office/drawing/2014/main" id="{5D183FAF-A8B1-0DDF-BB4D-B09F862325AC}"/>
                    </a:ext>
                  </a:extLst>
                </p14:cNvPr>
                <p14:cNvContentPartPr/>
                <p14:nvPr/>
              </p14:nvContentPartPr>
              <p14:xfrm>
                <a:off x="2438354" y="5036537"/>
                <a:ext cx="38520" cy="97200"/>
              </p14:xfrm>
            </p:contentPart>
          </mc:Choice>
          <mc:Fallback xmlns="">
            <p:pic>
              <p:nvPicPr>
                <p:cNvPr id="603" name="Ink 602">
                  <a:extLst>
                    <a:ext uri="{FF2B5EF4-FFF2-40B4-BE49-F238E27FC236}">
                      <a16:creationId xmlns:a16="http://schemas.microsoft.com/office/drawing/2014/main" id="{5D183FAF-A8B1-0DDF-BB4D-B09F862325AC}"/>
                    </a:ext>
                  </a:extLst>
                </p:cNvPr>
                <p:cNvPicPr/>
                <p:nvPr/>
              </p:nvPicPr>
              <p:blipFill>
                <a:blip r:embed="rId607"/>
                <a:stretch>
                  <a:fillRect/>
                </a:stretch>
              </p:blipFill>
              <p:spPr>
                <a:xfrm>
                  <a:off x="2429354" y="5027537"/>
                  <a:ext cx="56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604" name="Ink 603">
                  <a:extLst>
                    <a:ext uri="{FF2B5EF4-FFF2-40B4-BE49-F238E27FC236}">
                      <a16:creationId xmlns:a16="http://schemas.microsoft.com/office/drawing/2014/main" id="{81F59208-66AF-329D-F7FA-9765E340813D}"/>
                    </a:ext>
                  </a:extLst>
                </p14:cNvPr>
                <p14:cNvContentPartPr/>
                <p14:nvPr/>
              </p14:nvContentPartPr>
              <p14:xfrm>
                <a:off x="2511794" y="5008817"/>
                <a:ext cx="96120" cy="251280"/>
              </p14:xfrm>
            </p:contentPart>
          </mc:Choice>
          <mc:Fallback xmlns="">
            <p:pic>
              <p:nvPicPr>
                <p:cNvPr id="604" name="Ink 603">
                  <a:extLst>
                    <a:ext uri="{FF2B5EF4-FFF2-40B4-BE49-F238E27FC236}">
                      <a16:creationId xmlns:a16="http://schemas.microsoft.com/office/drawing/2014/main" id="{81F59208-66AF-329D-F7FA-9765E340813D}"/>
                    </a:ext>
                  </a:extLst>
                </p:cNvPr>
                <p:cNvPicPr/>
                <p:nvPr/>
              </p:nvPicPr>
              <p:blipFill>
                <a:blip r:embed="rId609"/>
                <a:stretch>
                  <a:fillRect/>
                </a:stretch>
              </p:blipFill>
              <p:spPr>
                <a:xfrm>
                  <a:off x="2502828" y="4999804"/>
                  <a:ext cx="113694"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605" name="Ink 604">
                  <a:extLst>
                    <a:ext uri="{FF2B5EF4-FFF2-40B4-BE49-F238E27FC236}">
                      <a16:creationId xmlns:a16="http://schemas.microsoft.com/office/drawing/2014/main" id="{A4BE1F39-EC5B-9510-7931-F2562D412880}"/>
                    </a:ext>
                  </a:extLst>
                </p14:cNvPr>
                <p14:cNvContentPartPr/>
                <p14:nvPr/>
              </p14:nvContentPartPr>
              <p14:xfrm>
                <a:off x="2635994" y="4949777"/>
                <a:ext cx="132120" cy="160200"/>
              </p14:xfrm>
            </p:contentPart>
          </mc:Choice>
          <mc:Fallback xmlns="">
            <p:pic>
              <p:nvPicPr>
                <p:cNvPr id="605" name="Ink 604">
                  <a:extLst>
                    <a:ext uri="{FF2B5EF4-FFF2-40B4-BE49-F238E27FC236}">
                      <a16:creationId xmlns:a16="http://schemas.microsoft.com/office/drawing/2014/main" id="{A4BE1F39-EC5B-9510-7931-F2562D412880}"/>
                    </a:ext>
                  </a:extLst>
                </p:cNvPr>
                <p:cNvPicPr/>
                <p:nvPr/>
              </p:nvPicPr>
              <p:blipFill>
                <a:blip r:embed="rId611"/>
                <a:stretch>
                  <a:fillRect/>
                </a:stretch>
              </p:blipFill>
              <p:spPr>
                <a:xfrm>
                  <a:off x="2626994" y="4940777"/>
                  <a:ext cx="1497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606" name="Ink 605">
                  <a:extLst>
                    <a:ext uri="{FF2B5EF4-FFF2-40B4-BE49-F238E27FC236}">
                      <a16:creationId xmlns:a16="http://schemas.microsoft.com/office/drawing/2014/main" id="{29ECA3AB-9926-1641-A136-C5BDD5985652}"/>
                    </a:ext>
                  </a:extLst>
                </p14:cNvPr>
                <p14:cNvContentPartPr/>
                <p14:nvPr/>
              </p14:nvContentPartPr>
              <p14:xfrm>
                <a:off x="2640674" y="5107097"/>
                <a:ext cx="109800" cy="22320"/>
              </p14:xfrm>
            </p:contentPart>
          </mc:Choice>
          <mc:Fallback xmlns="">
            <p:pic>
              <p:nvPicPr>
                <p:cNvPr id="606" name="Ink 605">
                  <a:extLst>
                    <a:ext uri="{FF2B5EF4-FFF2-40B4-BE49-F238E27FC236}">
                      <a16:creationId xmlns:a16="http://schemas.microsoft.com/office/drawing/2014/main" id="{29ECA3AB-9926-1641-A136-C5BDD5985652}"/>
                    </a:ext>
                  </a:extLst>
                </p:cNvPr>
                <p:cNvPicPr/>
                <p:nvPr/>
              </p:nvPicPr>
              <p:blipFill>
                <a:blip r:embed="rId613"/>
                <a:stretch>
                  <a:fillRect/>
                </a:stretch>
              </p:blipFill>
              <p:spPr>
                <a:xfrm>
                  <a:off x="2631674" y="5097949"/>
                  <a:ext cx="127440" cy="40249"/>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607" name="Ink 606">
                  <a:extLst>
                    <a:ext uri="{FF2B5EF4-FFF2-40B4-BE49-F238E27FC236}">
                      <a16:creationId xmlns:a16="http://schemas.microsoft.com/office/drawing/2014/main" id="{A287A3D5-D821-B768-EAA1-B16130EB80DD}"/>
                    </a:ext>
                  </a:extLst>
                </p14:cNvPr>
                <p14:cNvContentPartPr/>
                <p14:nvPr/>
              </p14:nvContentPartPr>
              <p14:xfrm>
                <a:off x="2776754" y="4926737"/>
                <a:ext cx="135360" cy="206640"/>
              </p14:xfrm>
            </p:contentPart>
          </mc:Choice>
          <mc:Fallback xmlns="">
            <p:pic>
              <p:nvPicPr>
                <p:cNvPr id="607" name="Ink 606">
                  <a:extLst>
                    <a:ext uri="{FF2B5EF4-FFF2-40B4-BE49-F238E27FC236}">
                      <a16:creationId xmlns:a16="http://schemas.microsoft.com/office/drawing/2014/main" id="{A287A3D5-D821-B768-EAA1-B16130EB80DD}"/>
                    </a:ext>
                  </a:extLst>
                </p:cNvPr>
                <p:cNvPicPr/>
                <p:nvPr/>
              </p:nvPicPr>
              <p:blipFill>
                <a:blip r:embed="rId615"/>
                <a:stretch>
                  <a:fillRect/>
                </a:stretch>
              </p:blipFill>
              <p:spPr>
                <a:xfrm>
                  <a:off x="2767754" y="4917737"/>
                  <a:ext cx="153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609" name="Ink 608">
                  <a:extLst>
                    <a:ext uri="{FF2B5EF4-FFF2-40B4-BE49-F238E27FC236}">
                      <a16:creationId xmlns:a16="http://schemas.microsoft.com/office/drawing/2014/main" id="{ABA0EF40-AA1F-5EEB-1B04-A3BB7A6C5942}"/>
                    </a:ext>
                  </a:extLst>
                </p14:cNvPr>
                <p14:cNvContentPartPr/>
                <p14:nvPr/>
              </p14:nvContentPartPr>
              <p14:xfrm>
                <a:off x="1956314" y="5309777"/>
                <a:ext cx="72000" cy="216000"/>
              </p14:xfrm>
            </p:contentPart>
          </mc:Choice>
          <mc:Fallback xmlns="">
            <p:pic>
              <p:nvPicPr>
                <p:cNvPr id="609" name="Ink 608">
                  <a:extLst>
                    <a:ext uri="{FF2B5EF4-FFF2-40B4-BE49-F238E27FC236}">
                      <a16:creationId xmlns:a16="http://schemas.microsoft.com/office/drawing/2014/main" id="{ABA0EF40-AA1F-5EEB-1B04-A3BB7A6C5942}"/>
                    </a:ext>
                  </a:extLst>
                </p:cNvPr>
                <p:cNvPicPr/>
                <p:nvPr/>
              </p:nvPicPr>
              <p:blipFill>
                <a:blip r:embed="rId617"/>
                <a:stretch>
                  <a:fillRect/>
                </a:stretch>
              </p:blipFill>
              <p:spPr>
                <a:xfrm>
                  <a:off x="1947314" y="5300777"/>
                  <a:ext cx="896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610" name="Ink 609">
                  <a:extLst>
                    <a:ext uri="{FF2B5EF4-FFF2-40B4-BE49-F238E27FC236}">
                      <a16:creationId xmlns:a16="http://schemas.microsoft.com/office/drawing/2014/main" id="{E6439F64-45DD-5876-87DC-0A369C8E553C}"/>
                    </a:ext>
                  </a:extLst>
                </p14:cNvPr>
                <p14:cNvContentPartPr/>
                <p14:nvPr/>
              </p14:nvContentPartPr>
              <p14:xfrm>
                <a:off x="2054954" y="5401577"/>
                <a:ext cx="126000" cy="119880"/>
              </p14:xfrm>
            </p:contentPart>
          </mc:Choice>
          <mc:Fallback xmlns="">
            <p:pic>
              <p:nvPicPr>
                <p:cNvPr id="610" name="Ink 609">
                  <a:extLst>
                    <a:ext uri="{FF2B5EF4-FFF2-40B4-BE49-F238E27FC236}">
                      <a16:creationId xmlns:a16="http://schemas.microsoft.com/office/drawing/2014/main" id="{E6439F64-45DD-5876-87DC-0A369C8E553C}"/>
                    </a:ext>
                  </a:extLst>
                </p:cNvPr>
                <p:cNvPicPr/>
                <p:nvPr/>
              </p:nvPicPr>
              <p:blipFill>
                <a:blip r:embed="rId619"/>
                <a:stretch>
                  <a:fillRect/>
                </a:stretch>
              </p:blipFill>
              <p:spPr>
                <a:xfrm>
                  <a:off x="2045954" y="5392550"/>
                  <a:ext cx="143640"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611" name="Ink 610">
                  <a:extLst>
                    <a:ext uri="{FF2B5EF4-FFF2-40B4-BE49-F238E27FC236}">
                      <a16:creationId xmlns:a16="http://schemas.microsoft.com/office/drawing/2014/main" id="{6580A7EA-A0A6-03B8-F7C2-34C86B535026}"/>
                    </a:ext>
                  </a:extLst>
                </p14:cNvPr>
                <p14:cNvContentPartPr/>
                <p14:nvPr/>
              </p14:nvContentPartPr>
              <p14:xfrm>
                <a:off x="2182754" y="5269457"/>
                <a:ext cx="61200" cy="234000"/>
              </p14:xfrm>
            </p:contentPart>
          </mc:Choice>
          <mc:Fallback xmlns="">
            <p:pic>
              <p:nvPicPr>
                <p:cNvPr id="611" name="Ink 610">
                  <a:extLst>
                    <a:ext uri="{FF2B5EF4-FFF2-40B4-BE49-F238E27FC236}">
                      <a16:creationId xmlns:a16="http://schemas.microsoft.com/office/drawing/2014/main" id="{6580A7EA-A0A6-03B8-F7C2-34C86B535026}"/>
                    </a:ext>
                  </a:extLst>
                </p:cNvPr>
                <p:cNvPicPr/>
                <p:nvPr/>
              </p:nvPicPr>
              <p:blipFill>
                <a:blip r:embed="rId621"/>
                <a:stretch>
                  <a:fillRect/>
                </a:stretch>
              </p:blipFill>
              <p:spPr>
                <a:xfrm>
                  <a:off x="2173701" y="5260471"/>
                  <a:ext cx="78944" cy="251613"/>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612" name="Ink 611">
                  <a:extLst>
                    <a:ext uri="{FF2B5EF4-FFF2-40B4-BE49-F238E27FC236}">
                      <a16:creationId xmlns:a16="http://schemas.microsoft.com/office/drawing/2014/main" id="{8DF41990-CE0D-71BB-924F-EE42100D6A4A}"/>
                    </a:ext>
                  </a:extLst>
                </p14:cNvPr>
                <p14:cNvContentPartPr/>
                <p14:nvPr/>
              </p14:nvContentPartPr>
              <p14:xfrm>
                <a:off x="2220914" y="5415617"/>
                <a:ext cx="67320" cy="110880"/>
              </p14:xfrm>
            </p:contentPart>
          </mc:Choice>
          <mc:Fallback xmlns="">
            <p:pic>
              <p:nvPicPr>
                <p:cNvPr id="612" name="Ink 611">
                  <a:extLst>
                    <a:ext uri="{FF2B5EF4-FFF2-40B4-BE49-F238E27FC236}">
                      <a16:creationId xmlns:a16="http://schemas.microsoft.com/office/drawing/2014/main" id="{8DF41990-CE0D-71BB-924F-EE42100D6A4A}"/>
                    </a:ext>
                  </a:extLst>
                </p:cNvPr>
                <p:cNvPicPr/>
                <p:nvPr/>
              </p:nvPicPr>
              <p:blipFill>
                <a:blip r:embed="rId623"/>
                <a:stretch>
                  <a:fillRect/>
                </a:stretch>
              </p:blipFill>
              <p:spPr>
                <a:xfrm>
                  <a:off x="2211962" y="5406617"/>
                  <a:ext cx="84866"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613" name="Ink 612">
                  <a:extLst>
                    <a:ext uri="{FF2B5EF4-FFF2-40B4-BE49-F238E27FC236}">
                      <a16:creationId xmlns:a16="http://schemas.microsoft.com/office/drawing/2014/main" id="{05868874-6ACD-CADA-92A9-BA4165312FCD}"/>
                    </a:ext>
                  </a:extLst>
                </p14:cNvPr>
                <p14:cNvContentPartPr/>
                <p14:nvPr/>
              </p14:nvContentPartPr>
              <p14:xfrm>
                <a:off x="2279234" y="5407337"/>
                <a:ext cx="144360" cy="287280"/>
              </p14:xfrm>
            </p:contentPart>
          </mc:Choice>
          <mc:Fallback xmlns="">
            <p:pic>
              <p:nvPicPr>
                <p:cNvPr id="613" name="Ink 612">
                  <a:extLst>
                    <a:ext uri="{FF2B5EF4-FFF2-40B4-BE49-F238E27FC236}">
                      <a16:creationId xmlns:a16="http://schemas.microsoft.com/office/drawing/2014/main" id="{05868874-6ACD-CADA-92A9-BA4165312FCD}"/>
                    </a:ext>
                  </a:extLst>
                </p:cNvPr>
                <p:cNvPicPr/>
                <p:nvPr/>
              </p:nvPicPr>
              <p:blipFill>
                <a:blip r:embed="rId625"/>
                <a:stretch>
                  <a:fillRect/>
                </a:stretch>
              </p:blipFill>
              <p:spPr>
                <a:xfrm>
                  <a:off x="2270256" y="5398337"/>
                  <a:ext cx="161956"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614" name="Ink 613">
                  <a:extLst>
                    <a:ext uri="{FF2B5EF4-FFF2-40B4-BE49-F238E27FC236}">
                      <a16:creationId xmlns:a16="http://schemas.microsoft.com/office/drawing/2014/main" id="{71F8509A-3852-E09E-1494-1A80452E7FD6}"/>
                    </a:ext>
                  </a:extLst>
                </p14:cNvPr>
                <p14:cNvContentPartPr/>
                <p14:nvPr/>
              </p14:nvContentPartPr>
              <p14:xfrm>
                <a:off x="2422874" y="5396897"/>
                <a:ext cx="96840" cy="127800"/>
              </p14:xfrm>
            </p:contentPart>
          </mc:Choice>
          <mc:Fallback xmlns="">
            <p:pic>
              <p:nvPicPr>
                <p:cNvPr id="614" name="Ink 613">
                  <a:extLst>
                    <a:ext uri="{FF2B5EF4-FFF2-40B4-BE49-F238E27FC236}">
                      <a16:creationId xmlns:a16="http://schemas.microsoft.com/office/drawing/2014/main" id="{71F8509A-3852-E09E-1494-1A80452E7FD6}"/>
                    </a:ext>
                  </a:extLst>
                </p:cNvPr>
                <p:cNvPicPr/>
                <p:nvPr/>
              </p:nvPicPr>
              <p:blipFill>
                <a:blip r:embed="rId627"/>
                <a:stretch>
                  <a:fillRect/>
                </a:stretch>
              </p:blipFill>
              <p:spPr>
                <a:xfrm>
                  <a:off x="2413874" y="5387897"/>
                  <a:ext cx="114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615" name="Ink 614">
                  <a:extLst>
                    <a:ext uri="{FF2B5EF4-FFF2-40B4-BE49-F238E27FC236}">
                      <a16:creationId xmlns:a16="http://schemas.microsoft.com/office/drawing/2014/main" id="{F87C8D3A-48A2-B0AB-2FC0-D58DF982A7CA}"/>
                    </a:ext>
                  </a:extLst>
                </p14:cNvPr>
                <p14:cNvContentPartPr/>
                <p14:nvPr/>
              </p14:nvContentPartPr>
              <p14:xfrm>
                <a:off x="2529074" y="5398337"/>
                <a:ext cx="53280" cy="105120"/>
              </p14:xfrm>
            </p:contentPart>
          </mc:Choice>
          <mc:Fallback xmlns="">
            <p:pic>
              <p:nvPicPr>
                <p:cNvPr id="615" name="Ink 614">
                  <a:extLst>
                    <a:ext uri="{FF2B5EF4-FFF2-40B4-BE49-F238E27FC236}">
                      <a16:creationId xmlns:a16="http://schemas.microsoft.com/office/drawing/2014/main" id="{F87C8D3A-48A2-B0AB-2FC0-D58DF982A7CA}"/>
                    </a:ext>
                  </a:extLst>
                </p:cNvPr>
                <p:cNvPicPr/>
                <p:nvPr/>
              </p:nvPicPr>
              <p:blipFill>
                <a:blip r:embed="rId629"/>
                <a:stretch>
                  <a:fillRect/>
                </a:stretch>
              </p:blipFill>
              <p:spPr>
                <a:xfrm>
                  <a:off x="2520074" y="5389337"/>
                  <a:ext cx="70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616" name="Ink 615">
                  <a:extLst>
                    <a:ext uri="{FF2B5EF4-FFF2-40B4-BE49-F238E27FC236}">
                      <a16:creationId xmlns:a16="http://schemas.microsoft.com/office/drawing/2014/main" id="{7531A1AA-821C-9079-6F52-8B75F96F4DA4}"/>
                    </a:ext>
                  </a:extLst>
                </p14:cNvPr>
                <p14:cNvContentPartPr/>
                <p14:nvPr/>
              </p14:nvContentPartPr>
              <p14:xfrm>
                <a:off x="2582714" y="5390417"/>
                <a:ext cx="90000" cy="249120"/>
              </p14:xfrm>
            </p:contentPart>
          </mc:Choice>
          <mc:Fallback xmlns="">
            <p:pic>
              <p:nvPicPr>
                <p:cNvPr id="616" name="Ink 615">
                  <a:extLst>
                    <a:ext uri="{FF2B5EF4-FFF2-40B4-BE49-F238E27FC236}">
                      <a16:creationId xmlns:a16="http://schemas.microsoft.com/office/drawing/2014/main" id="{7531A1AA-821C-9079-6F52-8B75F96F4DA4}"/>
                    </a:ext>
                  </a:extLst>
                </p:cNvPr>
                <p:cNvPicPr/>
                <p:nvPr/>
              </p:nvPicPr>
              <p:blipFill>
                <a:blip r:embed="rId631"/>
                <a:stretch>
                  <a:fillRect/>
                </a:stretch>
              </p:blipFill>
              <p:spPr>
                <a:xfrm>
                  <a:off x="2573714" y="5381417"/>
                  <a:ext cx="107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617" name="Ink 616">
                  <a:extLst>
                    <a:ext uri="{FF2B5EF4-FFF2-40B4-BE49-F238E27FC236}">
                      <a16:creationId xmlns:a16="http://schemas.microsoft.com/office/drawing/2014/main" id="{26913FEC-3AF4-CEB6-4432-CCEB15455384}"/>
                    </a:ext>
                  </a:extLst>
                </p14:cNvPr>
                <p14:cNvContentPartPr/>
                <p14:nvPr/>
              </p14:nvContentPartPr>
              <p14:xfrm>
                <a:off x="2761994" y="5381777"/>
                <a:ext cx="12960" cy="116640"/>
              </p14:xfrm>
            </p:contentPart>
          </mc:Choice>
          <mc:Fallback xmlns="">
            <p:pic>
              <p:nvPicPr>
                <p:cNvPr id="617" name="Ink 616">
                  <a:extLst>
                    <a:ext uri="{FF2B5EF4-FFF2-40B4-BE49-F238E27FC236}">
                      <a16:creationId xmlns:a16="http://schemas.microsoft.com/office/drawing/2014/main" id="{26913FEC-3AF4-CEB6-4432-CCEB15455384}"/>
                    </a:ext>
                  </a:extLst>
                </p:cNvPr>
                <p:cNvPicPr/>
                <p:nvPr/>
              </p:nvPicPr>
              <p:blipFill>
                <a:blip r:embed="rId633"/>
                <a:stretch>
                  <a:fillRect/>
                </a:stretch>
              </p:blipFill>
              <p:spPr>
                <a:xfrm>
                  <a:off x="2752994" y="5372777"/>
                  <a:ext cx="30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618" name="Ink 617">
                  <a:extLst>
                    <a:ext uri="{FF2B5EF4-FFF2-40B4-BE49-F238E27FC236}">
                      <a16:creationId xmlns:a16="http://schemas.microsoft.com/office/drawing/2014/main" id="{F8D79024-6B56-F55D-1D11-0CBCB6C1F80D}"/>
                    </a:ext>
                  </a:extLst>
                </p14:cNvPr>
                <p14:cNvContentPartPr/>
                <p14:nvPr/>
              </p14:nvContentPartPr>
              <p14:xfrm>
                <a:off x="2765954" y="5332817"/>
                <a:ext cx="110160" cy="156600"/>
              </p14:xfrm>
            </p:contentPart>
          </mc:Choice>
          <mc:Fallback xmlns="">
            <p:pic>
              <p:nvPicPr>
                <p:cNvPr id="618" name="Ink 617">
                  <a:extLst>
                    <a:ext uri="{FF2B5EF4-FFF2-40B4-BE49-F238E27FC236}">
                      <a16:creationId xmlns:a16="http://schemas.microsoft.com/office/drawing/2014/main" id="{F8D79024-6B56-F55D-1D11-0CBCB6C1F80D}"/>
                    </a:ext>
                  </a:extLst>
                </p:cNvPr>
                <p:cNvPicPr/>
                <p:nvPr/>
              </p:nvPicPr>
              <p:blipFill>
                <a:blip r:embed="rId635"/>
                <a:stretch>
                  <a:fillRect/>
                </a:stretch>
              </p:blipFill>
              <p:spPr>
                <a:xfrm>
                  <a:off x="2756954" y="5323817"/>
                  <a:ext cx="127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619" name="Ink 618">
                  <a:extLst>
                    <a:ext uri="{FF2B5EF4-FFF2-40B4-BE49-F238E27FC236}">
                      <a16:creationId xmlns:a16="http://schemas.microsoft.com/office/drawing/2014/main" id="{FB9F62D5-FD2D-A313-0F06-FCCEF26CE6E4}"/>
                    </a:ext>
                  </a:extLst>
                </p14:cNvPr>
                <p14:cNvContentPartPr/>
                <p14:nvPr/>
              </p14:nvContentPartPr>
              <p14:xfrm>
                <a:off x="2909234" y="5388617"/>
                <a:ext cx="120600" cy="123480"/>
              </p14:xfrm>
            </p:contentPart>
          </mc:Choice>
          <mc:Fallback xmlns="">
            <p:pic>
              <p:nvPicPr>
                <p:cNvPr id="619" name="Ink 618">
                  <a:extLst>
                    <a:ext uri="{FF2B5EF4-FFF2-40B4-BE49-F238E27FC236}">
                      <a16:creationId xmlns:a16="http://schemas.microsoft.com/office/drawing/2014/main" id="{FB9F62D5-FD2D-A313-0F06-FCCEF26CE6E4}"/>
                    </a:ext>
                  </a:extLst>
                </p:cNvPr>
                <p:cNvPicPr/>
                <p:nvPr/>
              </p:nvPicPr>
              <p:blipFill>
                <a:blip r:embed="rId637"/>
                <a:stretch>
                  <a:fillRect/>
                </a:stretch>
              </p:blipFill>
              <p:spPr>
                <a:xfrm>
                  <a:off x="2900234" y="5379643"/>
                  <a:ext cx="138240" cy="141069"/>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629" name="Ink 628">
                  <a:extLst>
                    <a:ext uri="{FF2B5EF4-FFF2-40B4-BE49-F238E27FC236}">
                      <a16:creationId xmlns:a16="http://schemas.microsoft.com/office/drawing/2014/main" id="{77CFEEBB-22CC-0DAE-2FB9-D7CEB0EE1E20}"/>
                    </a:ext>
                  </a:extLst>
                </p14:cNvPr>
                <p14:cNvContentPartPr/>
                <p14:nvPr/>
              </p14:nvContentPartPr>
              <p14:xfrm>
                <a:off x="3073034" y="5347937"/>
                <a:ext cx="143640" cy="165240"/>
              </p14:xfrm>
            </p:contentPart>
          </mc:Choice>
          <mc:Fallback xmlns="">
            <p:pic>
              <p:nvPicPr>
                <p:cNvPr id="629" name="Ink 628">
                  <a:extLst>
                    <a:ext uri="{FF2B5EF4-FFF2-40B4-BE49-F238E27FC236}">
                      <a16:creationId xmlns:a16="http://schemas.microsoft.com/office/drawing/2014/main" id="{77CFEEBB-22CC-0DAE-2FB9-D7CEB0EE1E20}"/>
                    </a:ext>
                  </a:extLst>
                </p:cNvPr>
                <p:cNvPicPr/>
                <p:nvPr/>
              </p:nvPicPr>
              <p:blipFill>
                <a:blip r:embed="rId639"/>
                <a:stretch>
                  <a:fillRect/>
                </a:stretch>
              </p:blipFill>
              <p:spPr>
                <a:xfrm>
                  <a:off x="3064034" y="5338957"/>
                  <a:ext cx="161280" cy="182842"/>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631" name="Ink 630">
                  <a:extLst>
                    <a:ext uri="{FF2B5EF4-FFF2-40B4-BE49-F238E27FC236}">
                      <a16:creationId xmlns:a16="http://schemas.microsoft.com/office/drawing/2014/main" id="{768B4722-3259-FA31-E297-9BC3CDE75057}"/>
                    </a:ext>
                  </a:extLst>
                </p14:cNvPr>
                <p14:cNvContentPartPr/>
                <p14:nvPr/>
              </p14:nvContentPartPr>
              <p14:xfrm>
                <a:off x="3246914" y="5397977"/>
                <a:ext cx="105120" cy="115200"/>
              </p14:xfrm>
            </p:contentPart>
          </mc:Choice>
          <mc:Fallback xmlns="">
            <p:pic>
              <p:nvPicPr>
                <p:cNvPr id="631" name="Ink 630">
                  <a:extLst>
                    <a:ext uri="{FF2B5EF4-FFF2-40B4-BE49-F238E27FC236}">
                      <a16:creationId xmlns:a16="http://schemas.microsoft.com/office/drawing/2014/main" id="{768B4722-3259-FA31-E297-9BC3CDE75057}"/>
                    </a:ext>
                  </a:extLst>
                </p:cNvPr>
                <p:cNvPicPr/>
                <p:nvPr/>
              </p:nvPicPr>
              <p:blipFill>
                <a:blip r:embed="rId641"/>
                <a:stretch>
                  <a:fillRect/>
                </a:stretch>
              </p:blipFill>
              <p:spPr>
                <a:xfrm>
                  <a:off x="3237883" y="5388977"/>
                  <a:ext cx="122821"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632" name="Ink 631">
                  <a:extLst>
                    <a:ext uri="{FF2B5EF4-FFF2-40B4-BE49-F238E27FC236}">
                      <a16:creationId xmlns:a16="http://schemas.microsoft.com/office/drawing/2014/main" id="{DDB17D24-F5D3-E7F5-63F9-84ACD0E2F824}"/>
                    </a:ext>
                  </a:extLst>
                </p14:cNvPr>
                <p14:cNvContentPartPr/>
                <p14:nvPr/>
              </p14:nvContentPartPr>
              <p14:xfrm>
                <a:off x="2015714" y="5736737"/>
                <a:ext cx="10080" cy="152280"/>
              </p14:xfrm>
            </p:contentPart>
          </mc:Choice>
          <mc:Fallback xmlns="">
            <p:pic>
              <p:nvPicPr>
                <p:cNvPr id="632" name="Ink 631">
                  <a:extLst>
                    <a:ext uri="{FF2B5EF4-FFF2-40B4-BE49-F238E27FC236}">
                      <a16:creationId xmlns:a16="http://schemas.microsoft.com/office/drawing/2014/main" id="{DDB17D24-F5D3-E7F5-63F9-84ACD0E2F824}"/>
                    </a:ext>
                  </a:extLst>
                </p:cNvPr>
                <p:cNvPicPr/>
                <p:nvPr/>
              </p:nvPicPr>
              <p:blipFill>
                <a:blip r:embed="rId643"/>
                <a:stretch>
                  <a:fillRect/>
                </a:stretch>
              </p:blipFill>
              <p:spPr>
                <a:xfrm>
                  <a:off x="2006714" y="5727716"/>
                  <a:ext cx="2772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633" name="Ink 632">
                  <a:extLst>
                    <a:ext uri="{FF2B5EF4-FFF2-40B4-BE49-F238E27FC236}">
                      <a16:creationId xmlns:a16="http://schemas.microsoft.com/office/drawing/2014/main" id="{5D1127B0-9D8D-2DC0-FF1B-FFF39A85AB45}"/>
                    </a:ext>
                  </a:extLst>
                </p14:cNvPr>
                <p14:cNvContentPartPr/>
                <p14:nvPr/>
              </p14:nvContentPartPr>
              <p14:xfrm>
                <a:off x="1921034" y="5685977"/>
                <a:ext cx="188640" cy="39960"/>
              </p14:xfrm>
            </p:contentPart>
          </mc:Choice>
          <mc:Fallback xmlns="">
            <p:pic>
              <p:nvPicPr>
                <p:cNvPr id="633" name="Ink 632">
                  <a:extLst>
                    <a:ext uri="{FF2B5EF4-FFF2-40B4-BE49-F238E27FC236}">
                      <a16:creationId xmlns:a16="http://schemas.microsoft.com/office/drawing/2014/main" id="{5D1127B0-9D8D-2DC0-FF1B-FFF39A85AB45}"/>
                    </a:ext>
                  </a:extLst>
                </p:cNvPr>
                <p:cNvPicPr/>
                <p:nvPr/>
              </p:nvPicPr>
              <p:blipFill>
                <a:blip r:embed="rId645"/>
                <a:stretch>
                  <a:fillRect/>
                </a:stretch>
              </p:blipFill>
              <p:spPr>
                <a:xfrm>
                  <a:off x="1912034" y="5676977"/>
                  <a:ext cx="2062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634" name="Ink 633">
                  <a:extLst>
                    <a:ext uri="{FF2B5EF4-FFF2-40B4-BE49-F238E27FC236}">
                      <a16:creationId xmlns:a16="http://schemas.microsoft.com/office/drawing/2014/main" id="{94790BCC-EBBC-0BC1-5743-65E6BB8AFBCE}"/>
                    </a:ext>
                  </a:extLst>
                </p14:cNvPr>
                <p14:cNvContentPartPr/>
                <p14:nvPr/>
              </p14:nvContentPartPr>
              <p14:xfrm>
                <a:off x="2080154" y="5782817"/>
                <a:ext cx="111960" cy="116640"/>
              </p14:xfrm>
            </p:contentPart>
          </mc:Choice>
          <mc:Fallback xmlns="">
            <p:pic>
              <p:nvPicPr>
                <p:cNvPr id="634" name="Ink 633">
                  <a:extLst>
                    <a:ext uri="{FF2B5EF4-FFF2-40B4-BE49-F238E27FC236}">
                      <a16:creationId xmlns:a16="http://schemas.microsoft.com/office/drawing/2014/main" id="{94790BCC-EBBC-0BC1-5743-65E6BB8AFBCE}"/>
                    </a:ext>
                  </a:extLst>
                </p:cNvPr>
                <p:cNvPicPr/>
                <p:nvPr/>
              </p:nvPicPr>
              <p:blipFill>
                <a:blip r:embed="rId647"/>
                <a:stretch>
                  <a:fillRect/>
                </a:stretch>
              </p:blipFill>
              <p:spPr>
                <a:xfrm>
                  <a:off x="2071183" y="5773845"/>
                  <a:ext cx="129543" cy="134226"/>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635" name="Ink 634">
                  <a:extLst>
                    <a:ext uri="{FF2B5EF4-FFF2-40B4-BE49-F238E27FC236}">
                      <a16:creationId xmlns:a16="http://schemas.microsoft.com/office/drawing/2014/main" id="{C25EFCAA-319D-993B-C486-925E809B7C6A}"/>
                    </a:ext>
                  </a:extLst>
                </p14:cNvPr>
                <p14:cNvContentPartPr/>
                <p14:nvPr/>
              </p14:nvContentPartPr>
              <p14:xfrm>
                <a:off x="2187434" y="5791817"/>
                <a:ext cx="110160" cy="284040"/>
              </p14:xfrm>
            </p:contentPart>
          </mc:Choice>
          <mc:Fallback xmlns="">
            <p:pic>
              <p:nvPicPr>
                <p:cNvPr id="635" name="Ink 634">
                  <a:extLst>
                    <a:ext uri="{FF2B5EF4-FFF2-40B4-BE49-F238E27FC236}">
                      <a16:creationId xmlns:a16="http://schemas.microsoft.com/office/drawing/2014/main" id="{C25EFCAA-319D-993B-C486-925E809B7C6A}"/>
                    </a:ext>
                  </a:extLst>
                </p:cNvPr>
                <p:cNvPicPr/>
                <p:nvPr/>
              </p:nvPicPr>
              <p:blipFill>
                <a:blip r:embed="rId649"/>
                <a:stretch>
                  <a:fillRect/>
                </a:stretch>
              </p:blipFill>
              <p:spPr>
                <a:xfrm>
                  <a:off x="2178434" y="5782828"/>
                  <a:ext cx="127800" cy="301658"/>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637" name="Ink 636">
                  <a:extLst>
                    <a:ext uri="{FF2B5EF4-FFF2-40B4-BE49-F238E27FC236}">
                      <a16:creationId xmlns:a16="http://schemas.microsoft.com/office/drawing/2014/main" id="{9BE78E96-7235-9A65-86C3-A0F1721794D9}"/>
                    </a:ext>
                  </a:extLst>
                </p14:cNvPr>
                <p14:cNvContentPartPr/>
                <p14:nvPr/>
              </p14:nvContentPartPr>
              <p14:xfrm>
                <a:off x="2407034" y="5746097"/>
                <a:ext cx="8640" cy="118080"/>
              </p14:xfrm>
            </p:contentPart>
          </mc:Choice>
          <mc:Fallback xmlns="">
            <p:pic>
              <p:nvPicPr>
                <p:cNvPr id="637" name="Ink 636">
                  <a:extLst>
                    <a:ext uri="{FF2B5EF4-FFF2-40B4-BE49-F238E27FC236}">
                      <a16:creationId xmlns:a16="http://schemas.microsoft.com/office/drawing/2014/main" id="{9BE78E96-7235-9A65-86C3-A0F1721794D9}"/>
                    </a:ext>
                  </a:extLst>
                </p:cNvPr>
                <p:cNvPicPr/>
                <p:nvPr/>
              </p:nvPicPr>
              <p:blipFill>
                <a:blip r:embed="rId651"/>
                <a:stretch>
                  <a:fillRect/>
                </a:stretch>
              </p:blipFill>
              <p:spPr>
                <a:xfrm>
                  <a:off x="2398034" y="5737097"/>
                  <a:ext cx="26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638" name="Ink 637">
                  <a:extLst>
                    <a:ext uri="{FF2B5EF4-FFF2-40B4-BE49-F238E27FC236}">
                      <a16:creationId xmlns:a16="http://schemas.microsoft.com/office/drawing/2014/main" id="{D1B64720-5620-3B72-2432-71C0C9AB99AB}"/>
                    </a:ext>
                  </a:extLst>
                </p14:cNvPr>
                <p14:cNvContentPartPr/>
                <p14:nvPr/>
              </p14:nvContentPartPr>
              <p14:xfrm>
                <a:off x="2347994" y="5684537"/>
                <a:ext cx="127800" cy="206280"/>
              </p14:xfrm>
            </p:contentPart>
          </mc:Choice>
          <mc:Fallback xmlns="">
            <p:pic>
              <p:nvPicPr>
                <p:cNvPr id="638" name="Ink 637">
                  <a:extLst>
                    <a:ext uri="{FF2B5EF4-FFF2-40B4-BE49-F238E27FC236}">
                      <a16:creationId xmlns:a16="http://schemas.microsoft.com/office/drawing/2014/main" id="{D1B64720-5620-3B72-2432-71C0C9AB99AB}"/>
                    </a:ext>
                  </a:extLst>
                </p:cNvPr>
                <p:cNvPicPr/>
                <p:nvPr/>
              </p:nvPicPr>
              <p:blipFill>
                <a:blip r:embed="rId653"/>
                <a:stretch>
                  <a:fillRect/>
                </a:stretch>
              </p:blipFill>
              <p:spPr>
                <a:xfrm>
                  <a:off x="2338994" y="5675521"/>
                  <a:ext cx="145440" cy="223951"/>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639" name="Ink 638">
                  <a:extLst>
                    <a:ext uri="{FF2B5EF4-FFF2-40B4-BE49-F238E27FC236}">
                      <a16:creationId xmlns:a16="http://schemas.microsoft.com/office/drawing/2014/main" id="{9572FCA3-D880-AD15-5FF4-E811742D7DE3}"/>
                    </a:ext>
                  </a:extLst>
                </p14:cNvPr>
                <p14:cNvContentPartPr/>
                <p14:nvPr/>
              </p14:nvContentPartPr>
              <p14:xfrm>
                <a:off x="2489474" y="5661137"/>
                <a:ext cx="129600" cy="246600"/>
              </p14:xfrm>
            </p:contentPart>
          </mc:Choice>
          <mc:Fallback xmlns="">
            <p:pic>
              <p:nvPicPr>
                <p:cNvPr id="639" name="Ink 638">
                  <a:extLst>
                    <a:ext uri="{FF2B5EF4-FFF2-40B4-BE49-F238E27FC236}">
                      <a16:creationId xmlns:a16="http://schemas.microsoft.com/office/drawing/2014/main" id="{9572FCA3-D880-AD15-5FF4-E811742D7DE3}"/>
                    </a:ext>
                  </a:extLst>
                </p:cNvPr>
                <p:cNvPicPr/>
                <p:nvPr/>
              </p:nvPicPr>
              <p:blipFill>
                <a:blip r:embed="rId655"/>
                <a:stretch>
                  <a:fillRect/>
                </a:stretch>
              </p:blipFill>
              <p:spPr>
                <a:xfrm>
                  <a:off x="2480474" y="5652137"/>
                  <a:ext cx="1472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192" name="Ink 191">
                  <a:extLst>
                    <a:ext uri="{FF2B5EF4-FFF2-40B4-BE49-F238E27FC236}">
                      <a16:creationId xmlns:a16="http://schemas.microsoft.com/office/drawing/2014/main" id="{D5BEEBDD-6185-CBAF-B008-8051450BACFC}"/>
                    </a:ext>
                  </a:extLst>
                </p14:cNvPr>
                <p14:cNvContentPartPr/>
                <p14:nvPr/>
              </p14:nvContentPartPr>
              <p14:xfrm>
                <a:off x="2013554" y="6130217"/>
                <a:ext cx="10080" cy="140400"/>
              </p14:xfrm>
            </p:contentPart>
          </mc:Choice>
          <mc:Fallback xmlns="">
            <p:pic>
              <p:nvPicPr>
                <p:cNvPr id="192" name="Ink 191">
                  <a:extLst>
                    <a:ext uri="{FF2B5EF4-FFF2-40B4-BE49-F238E27FC236}">
                      <a16:creationId xmlns:a16="http://schemas.microsoft.com/office/drawing/2014/main" id="{D5BEEBDD-6185-CBAF-B008-8051450BACFC}"/>
                    </a:ext>
                  </a:extLst>
                </p:cNvPr>
                <p:cNvPicPr/>
                <p:nvPr/>
              </p:nvPicPr>
              <p:blipFill>
                <a:blip r:embed="rId657"/>
                <a:stretch>
                  <a:fillRect/>
                </a:stretch>
              </p:blipFill>
              <p:spPr>
                <a:xfrm>
                  <a:off x="2004554" y="6121217"/>
                  <a:ext cx="27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233" name="Ink 232">
                  <a:extLst>
                    <a:ext uri="{FF2B5EF4-FFF2-40B4-BE49-F238E27FC236}">
                      <a16:creationId xmlns:a16="http://schemas.microsoft.com/office/drawing/2014/main" id="{BA7AB4D1-4076-DC36-6024-8ABECDB079E5}"/>
                    </a:ext>
                  </a:extLst>
                </p14:cNvPr>
                <p14:cNvContentPartPr/>
                <p14:nvPr/>
              </p14:nvContentPartPr>
              <p14:xfrm>
                <a:off x="1933634" y="6079457"/>
                <a:ext cx="209880" cy="44280"/>
              </p14:xfrm>
            </p:contentPart>
          </mc:Choice>
          <mc:Fallback xmlns="">
            <p:pic>
              <p:nvPicPr>
                <p:cNvPr id="233" name="Ink 232">
                  <a:extLst>
                    <a:ext uri="{FF2B5EF4-FFF2-40B4-BE49-F238E27FC236}">
                      <a16:creationId xmlns:a16="http://schemas.microsoft.com/office/drawing/2014/main" id="{BA7AB4D1-4076-DC36-6024-8ABECDB079E5}"/>
                    </a:ext>
                  </a:extLst>
                </p:cNvPr>
                <p:cNvPicPr/>
                <p:nvPr/>
              </p:nvPicPr>
              <p:blipFill>
                <a:blip r:embed="rId659"/>
                <a:stretch>
                  <a:fillRect/>
                </a:stretch>
              </p:blipFill>
              <p:spPr>
                <a:xfrm>
                  <a:off x="1924634" y="6070383"/>
                  <a:ext cx="227520" cy="62065"/>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234" name="Ink 233">
                  <a:extLst>
                    <a:ext uri="{FF2B5EF4-FFF2-40B4-BE49-F238E27FC236}">
                      <a16:creationId xmlns:a16="http://schemas.microsoft.com/office/drawing/2014/main" id="{A6C4171D-7E2F-1E0E-6AE1-667A7AB130F0}"/>
                    </a:ext>
                  </a:extLst>
                </p14:cNvPr>
                <p14:cNvContentPartPr/>
                <p14:nvPr/>
              </p14:nvContentPartPr>
              <p14:xfrm>
                <a:off x="2096354" y="6185657"/>
                <a:ext cx="120600" cy="116280"/>
              </p14:xfrm>
            </p:contentPart>
          </mc:Choice>
          <mc:Fallback xmlns="">
            <p:pic>
              <p:nvPicPr>
                <p:cNvPr id="234" name="Ink 233">
                  <a:extLst>
                    <a:ext uri="{FF2B5EF4-FFF2-40B4-BE49-F238E27FC236}">
                      <a16:creationId xmlns:a16="http://schemas.microsoft.com/office/drawing/2014/main" id="{A6C4171D-7E2F-1E0E-6AE1-667A7AB130F0}"/>
                    </a:ext>
                  </a:extLst>
                </p:cNvPr>
                <p:cNvPicPr/>
                <p:nvPr/>
              </p:nvPicPr>
              <p:blipFill>
                <a:blip r:embed="rId661"/>
                <a:stretch>
                  <a:fillRect/>
                </a:stretch>
              </p:blipFill>
              <p:spPr>
                <a:xfrm>
                  <a:off x="2087354" y="6176657"/>
                  <a:ext cx="138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235" name="Ink 234">
                  <a:extLst>
                    <a:ext uri="{FF2B5EF4-FFF2-40B4-BE49-F238E27FC236}">
                      <a16:creationId xmlns:a16="http://schemas.microsoft.com/office/drawing/2014/main" id="{089D2BB2-EDA0-B3E5-4771-2823BF85D39F}"/>
                    </a:ext>
                  </a:extLst>
                </p14:cNvPr>
                <p14:cNvContentPartPr/>
                <p14:nvPr/>
              </p14:nvContentPartPr>
              <p14:xfrm>
                <a:off x="2210474" y="6173417"/>
                <a:ext cx="132840" cy="342720"/>
              </p14:xfrm>
            </p:contentPart>
          </mc:Choice>
          <mc:Fallback xmlns="">
            <p:pic>
              <p:nvPicPr>
                <p:cNvPr id="235" name="Ink 234">
                  <a:extLst>
                    <a:ext uri="{FF2B5EF4-FFF2-40B4-BE49-F238E27FC236}">
                      <a16:creationId xmlns:a16="http://schemas.microsoft.com/office/drawing/2014/main" id="{089D2BB2-EDA0-B3E5-4771-2823BF85D39F}"/>
                    </a:ext>
                  </a:extLst>
                </p:cNvPr>
                <p:cNvPicPr/>
                <p:nvPr/>
              </p:nvPicPr>
              <p:blipFill>
                <a:blip r:embed="rId663"/>
                <a:stretch>
                  <a:fillRect/>
                </a:stretch>
              </p:blipFill>
              <p:spPr>
                <a:xfrm>
                  <a:off x="2201474" y="6164417"/>
                  <a:ext cx="1504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236" name="Ink 235">
                  <a:extLst>
                    <a:ext uri="{FF2B5EF4-FFF2-40B4-BE49-F238E27FC236}">
                      <a16:creationId xmlns:a16="http://schemas.microsoft.com/office/drawing/2014/main" id="{8106B8AA-391D-B680-3F70-EAAA1A2C6806}"/>
                    </a:ext>
                  </a:extLst>
                </p14:cNvPr>
                <p14:cNvContentPartPr/>
                <p14:nvPr/>
              </p14:nvContentPartPr>
              <p14:xfrm>
                <a:off x="2413154" y="6128057"/>
                <a:ext cx="16560" cy="154080"/>
              </p14:xfrm>
            </p:contentPart>
          </mc:Choice>
          <mc:Fallback xmlns="">
            <p:pic>
              <p:nvPicPr>
                <p:cNvPr id="236" name="Ink 235">
                  <a:extLst>
                    <a:ext uri="{FF2B5EF4-FFF2-40B4-BE49-F238E27FC236}">
                      <a16:creationId xmlns:a16="http://schemas.microsoft.com/office/drawing/2014/main" id="{8106B8AA-391D-B680-3F70-EAAA1A2C6806}"/>
                    </a:ext>
                  </a:extLst>
                </p:cNvPr>
                <p:cNvPicPr/>
                <p:nvPr/>
              </p:nvPicPr>
              <p:blipFill>
                <a:blip r:embed="rId665"/>
                <a:stretch>
                  <a:fillRect/>
                </a:stretch>
              </p:blipFill>
              <p:spPr>
                <a:xfrm>
                  <a:off x="2404154" y="6119057"/>
                  <a:ext cx="34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237" name="Ink 236">
                  <a:extLst>
                    <a:ext uri="{FF2B5EF4-FFF2-40B4-BE49-F238E27FC236}">
                      <a16:creationId xmlns:a16="http://schemas.microsoft.com/office/drawing/2014/main" id="{854D625E-A8FD-CC84-F0E3-15FD5BB7A1A5}"/>
                    </a:ext>
                  </a:extLst>
                </p14:cNvPr>
                <p14:cNvContentPartPr/>
                <p14:nvPr/>
              </p14:nvContentPartPr>
              <p14:xfrm>
                <a:off x="2420354" y="6115817"/>
                <a:ext cx="143640" cy="175320"/>
              </p14:xfrm>
            </p:contentPart>
          </mc:Choice>
          <mc:Fallback xmlns="">
            <p:pic>
              <p:nvPicPr>
                <p:cNvPr id="237" name="Ink 236">
                  <a:extLst>
                    <a:ext uri="{FF2B5EF4-FFF2-40B4-BE49-F238E27FC236}">
                      <a16:creationId xmlns:a16="http://schemas.microsoft.com/office/drawing/2014/main" id="{854D625E-A8FD-CC84-F0E3-15FD5BB7A1A5}"/>
                    </a:ext>
                  </a:extLst>
                </p:cNvPr>
                <p:cNvPicPr/>
                <p:nvPr/>
              </p:nvPicPr>
              <p:blipFill>
                <a:blip r:embed="rId667"/>
                <a:stretch>
                  <a:fillRect/>
                </a:stretch>
              </p:blipFill>
              <p:spPr>
                <a:xfrm>
                  <a:off x="2411354" y="6106817"/>
                  <a:ext cx="161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238" name="Ink 237">
                  <a:extLst>
                    <a:ext uri="{FF2B5EF4-FFF2-40B4-BE49-F238E27FC236}">
                      <a16:creationId xmlns:a16="http://schemas.microsoft.com/office/drawing/2014/main" id="{2F580114-1FF7-ED14-6A64-58D5F69038CB}"/>
                    </a:ext>
                  </a:extLst>
                </p14:cNvPr>
                <p14:cNvContentPartPr/>
                <p14:nvPr/>
              </p14:nvContentPartPr>
              <p14:xfrm>
                <a:off x="2572994" y="6173777"/>
                <a:ext cx="109800" cy="103680"/>
              </p14:xfrm>
            </p:contentPart>
          </mc:Choice>
          <mc:Fallback xmlns="">
            <p:pic>
              <p:nvPicPr>
                <p:cNvPr id="238" name="Ink 237">
                  <a:extLst>
                    <a:ext uri="{FF2B5EF4-FFF2-40B4-BE49-F238E27FC236}">
                      <a16:creationId xmlns:a16="http://schemas.microsoft.com/office/drawing/2014/main" id="{2F580114-1FF7-ED14-6A64-58D5F69038CB}"/>
                    </a:ext>
                  </a:extLst>
                </p:cNvPr>
                <p:cNvPicPr/>
                <p:nvPr/>
              </p:nvPicPr>
              <p:blipFill>
                <a:blip r:embed="rId669"/>
                <a:stretch>
                  <a:fillRect/>
                </a:stretch>
              </p:blipFill>
              <p:spPr>
                <a:xfrm>
                  <a:off x="2563994" y="6164777"/>
                  <a:ext cx="127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239" name="Ink 238">
                  <a:extLst>
                    <a:ext uri="{FF2B5EF4-FFF2-40B4-BE49-F238E27FC236}">
                      <a16:creationId xmlns:a16="http://schemas.microsoft.com/office/drawing/2014/main" id="{3AF86814-9311-1BEF-1488-CF539AF0BF15}"/>
                    </a:ext>
                  </a:extLst>
                </p14:cNvPr>
                <p14:cNvContentPartPr/>
                <p14:nvPr/>
              </p14:nvContentPartPr>
              <p14:xfrm>
                <a:off x="2719514" y="6161537"/>
                <a:ext cx="159120" cy="155160"/>
              </p14:xfrm>
            </p:contentPart>
          </mc:Choice>
          <mc:Fallback xmlns="">
            <p:pic>
              <p:nvPicPr>
                <p:cNvPr id="239" name="Ink 238">
                  <a:extLst>
                    <a:ext uri="{FF2B5EF4-FFF2-40B4-BE49-F238E27FC236}">
                      <a16:creationId xmlns:a16="http://schemas.microsoft.com/office/drawing/2014/main" id="{3AF86814-9311-1BEF-1488-CF539AF0BF15}"/>
                    </a:ext>
                  </a:extLst>
                </p:cNvPr>
                <p:cNvPicPr/>
                <p:nvPr/>
              </p:nvPicPr>
              <p:blipFill>
                <a:blip r:embed="rId671"/>
                <a:stretch>
                  <a:fillRect/>
                </a:stretch>
              </p:blipFill>
              <p:spPr>
                <a:xfrm>
                  <a:off x="2710514" y="6152537"/>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240" name="Ink 239">
                  <a:extLst>
                    <a:ext uri="{FF2B5EF4-FFF2-40B4-BE49-F238E27FC236}">
                      <a16:creationId xmlns:a16="http://schemas.microsoft.com/office/drawing/2014/main" id="{95C11CE1-5B91-CA7D-731E-7ABA12D2A725}"/>
                    </a:ext>
                  </a:extLst>
                </p14:cNvPr>
                <p14:cNvContentPartPr/>
                <p14:nvPr/>
              </p14:nvContentPartPr>
              <p14:xfrm>
                <a:off x="2904914" y="6183497"/>
                <a:ext cx="125280" cy="106200"/>
              </p14:xfrm>
            </p:contentPart>
          </mc:Choice>
          <mc:Fallback xmlns="">
            <p:pic>
              <p:nvPicPr>
                <p:cNvPr id="240" name="Ink 239">
                  <a:extLst>
                    <a:ext uri="{FF2B5EF4-FFF2-40B4-BE49-F238E27FC236}">
                      <a16:creationId xmlns:a16="http://schemas.microsoft.com/office/drawing/2014/main" id="{95C11CE1-5B91-CA7D-731E-7ABA12D2A725}"/>
                    </a:ext>
                  </a:extLst>
                </p:cNvPr>
                <p:cNvPicPr/>
                <p:nvPr/>
              </p:nvPicPr>
              <p:blipFill>
                <a:blip r:embed="rId673"/>
                <a:stretch>
                  <a:fillRect/>
                </a:stretch>
              </p:blipFill>
              <p:spPr>
                <a:xfrm>
                  <a:off x="2895888" y="6174497"/>
                  <a:ext cx="142971"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242" name="Ink 241">
                  <a:extLst>
                    <a:ext uri="{FF2B5EF4-FFF2-40B4-BE49-F238E27FC236}">
                      <a16:creationId xmlns:a16="http://schemas.microsoft.com/office/drawing/2014/main" id="{901873AE-3433-9893-E876-645FE58ED4C8}"/>
                    </a:ext>
                  </a:extLst>
                </p14:cNvPr>
                <p14:cNvContentPartPr/>
                <p14:nvPr/>
              </p14:nvContentPartPr>
              <p14:xfrm>
                <a:off x="1563115" y="5055262"/>
                <a:ext cx="82080" cy="136080"/>
              </p14:xfrm>
            </p:contentPart>
          </mc:Choice>
          <mc:Fallback xmlns="">
            <p:pic>
              <p:nvPicPr>
                <p:cNvPr id="242" name="Ink 241">
                  <a:extLst>
                    <a:ext uri="{FF2B5EF4-FFF2-40B4-BE49-F238E27FC236}">
                      <a16:creationId xmlns:a16="http://schemas.microsoft.com/office/drawing/2014/main" id="{901873AE-3433-9893-E876-645FE58ED4C8}"/>
                    </a:ext>
                  </a:extLst>
                </p:cNvPr>
                <p:cNvPicPr/>
                <p:nvPr/>
              </p:nvPicPr>
              <p:blipFill>
                <a:blip r:embed="rId675"/>
                <a:stretch>
                  <a:fillRect/>
                </a:stretch>
              </p:blipFill>
              <p:spPr>
                <a:xfrm>
                  <a:off x="1558814" y="5050942"/>
                  <a:ext cx="90682"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243" name="Ink 242">
                  <a:extLst>
                    <a:ext uri="{FF2B5EF4-FFF2-40B4-BE49-F238E27FC236}">
                      <a16:creationId xmlns:a16="http://schemas.microsoft.com/office/drawing/2014/main" id="{F8F5B00F-425E-DCBE-1D92-077DC69A9EE1}"/>
                    </a:ext>
                  </a:extLst>
                </p14:cNvPr>
                <p14:cNvContentPartPr/>
                <p14:nvPr/>
              </p14:nvContentPartPr>
              <p14:xfrm>
                <a:off x="1571395" y="5044822"/>
                <a:ext cx="88560" cy="112320"/>
              </p14:xfrm>
            </p:contentPart>
          </mc:Choice>
          <mc:Fallback xmlns="">
            <p:pic>
              <p:nvPicPr>
                <p:cNvPr id="243" name="Ink 242">
                  <a:extLst>
                    <a:ext uri="{FF2B5EF4-FFF2-40B4-BE49-F238E27FC236}">
                      <a16:creationId xmlns:a16="http://schemas.microsoft.com/office/drawing/2014/main" id="{F8F5B00F-425E-DCBE-1D92-077DC69A9EE1}"/>
                    </a:ext>
                  </a:extLst>
                </p:cNvPr>
                <p:cNvPicPr/>
                <p:nvPr/>
              </p:nvPicPr>
              <p:blipFill>
                <a:blip r:embed="rId677"/>
                <a:stretch>
                  <a:fillRect/>
                </a:stretch>
              </p:blipFill>
              <p:spPr>
                <a:xfrm>
                  <a:off x="1567075" y="5040502"/>
                  <a:ext cx="97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244" name="Ink 243">
                  <a:extLst>
                    <a:ext uri="{FF2B5EF4-FFF2-40B4-BE49-F238E27FC236}">
                      <a16:creationId xmlns:a16="http://schemas.microsoft.com/office/drawing/2014/main" id="{EF9FB8FB-77FB-CF1E-076F-424D42ACC105}"/>
                    </a:ext>
                  </a:extLst>
                </p14:cNvPr>
                <p14:cNvContentPartPr/>
                <p14:nvPr/>
              </p14:nvContentPartPr>
              <p14:xfrm>
                <a:off x="1591195" y="5270182"/>
                <a:ext cx="8280" cy="117000"/>
              </p14:xfrm>
            </p:contentPart>
          </mc:Choice>
          <mc:Fallback xmlns="">
            <p:pic>
              <p:nvPicPr>
                <p:cNvPr id="244" name="Ink 243">
                  <a:extLst>
                    <a:ext uri="{FF2B5EF4-FFF2-40B4-BE49-F238E27FC236}">
                      <a16:creationId xmlns:a16="http://schemas.microsoft.com/office/drawing/2014/main" id="{EF9FB8FB-77FB-CF1E-076F-424D42ACC105}"/>
                    </a:ext>
                  </a:extLst>
                </p:cNvPr>
                <p:cNvPicPr/>
                <p:nvPr/>
              </p:nvPicPr>
              <p:blipFill>
                <a:blip r:embed="rId679"/>
                <a:stretch>
                  <a:fillRect/>
                </a:stretch>
              </p:blipFill>
              <p:spPr>
                <a:xfrm>
                  <a:off x="1586875" y="5265862"/>
                  <a:ext cx="16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245" name="Ink 244">
                  <a:extLst>
                    <a:ext uri="{FF2B5EF4-FFF2-40B4-BE49-F238E27FC236}">
                      <a16:creationId xmlns:a16="http://schemas.microsoft.com/office/drawing/2014/main" id="{27849677-0F76-B921-9717-0B214DA95531}"/>
                    </a:ext>
                  </a:extLst>
                </p14:cNvPr>
                <p14:cNvContentPartPr/>
                <p14:nvPr/>
              </p14:nvContentPartPr>
              <p14:xfrm>
                <a:off x="1585435" y="5265502"/>
                <a:ext cx="82800" cy="133920"/>
              </p14:xfrm>
            </p:contentPart>
          </mc:Choice>
          <mc:Fallback xmlns="">
            <p:pic>
              <p:nvPicPr>
                <p:cNvPr id="245" name="Ink 244">
                  <a:extLst>
                    <a:ext uri="{FF2B5EF4-FFF2-40B4-BE49-F238E27FC236}">
                      <a16:creationId xmlns:a16="http://schemas.microsoft.com/office/drawing/2014/main" id="{27849677-0F76-B921-9717-0B214DA95531}"/>
                    </a:ext>
                  </a:extLst>
                </p:cNvPr>
                <p:cNvPicPr/>
                <p:nvPr/>
              </p:nvPicPr>
              <p:blipFill>
                <a:blip r:embed="rId681"/>
                <a:stretch>
                  <a:fillRect/>
                </a:stretch>
              </p:blipFill>
              <p:spPr>
                <a:xfrm>
                  <a:off x="1581115" y="5261194"/>
                  <a:ext cx="91440" cy="142537"/>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246" name="Ink 245">
                  <a:extLst>
                    <a:ext uri="{FF2B5EF4-FFF2-40B4-BE49-F238E27FC236}">
                      <a16:creationId xmlns:a16="http://schemas.microsoft.com/office/drawing/2014/main" id="{C9E239D4-ECB3-EC6C-BE75-B1E20264A0F7}"/>
                    </a:ext>
                  </a:extLst>
                </p14:cNvPr>
                <p14:cNvContentPartPr/>
                <p14:nvPr/>
              </p14:nvContentPartPr>
              <p14:xfrm>
                <a:off x="1600555" y="5477182"/>
                <a:ext cx="10440" cy="98280"/>
              </p14:xfrm>
            </p:contentPart>
          </mc:Choice>
          <mc:Fallback xmlns="">
            <p:pic>
              <p:nvPicPr>
                <p:cNvPr id="246" name="Ink 245">
                  <a:extLst>
                    <a:ext uri="{FF2B5EF4-FFF2-40B4-BE49-F238E27FC236}">
                      <a16:creationId xmlns:a16="http://schemas.microsoft.com/office/drawing/2014/main" id="{C9E239D4-ECB3-EC6C-BE75-B1E20264A0F7}"/>
                    </a:ext>
                  </a:extLst>
                </p:cNvPr>
                <p:cNvPicPr/>
                <p:nvPr/>
              </p:nvPicPr>
              <p:blipFill>
                <a:blip r:embed="rId683"/>
                <a:stretch>
                  <a:fillRect/>
                </a:stretch>
              </p:blipFill>
              <p:spPr>
                <a:xfrm>
                  <a:off x="1596235" y="5472862"/>
                  <a:ext cx="19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247" name="Ink 246">
                  <a:extLst>
                    <a:ext uri="{FF2B5EF4-FFF2-40B4-BE49-F238E27FC236}">
                      <a16:creationId xmlns:a16="http://schemas.microsoft.com/office/drawing/2014/main" id="{7E517229-9CDA-A483-A481-755B0A1B0054}"/>
                    </a:ext>
                  </a:extLst>
                </p14:cNvPr>
                <p14:cNvContentPartPr/>
                <p14:nvPr/>
              </p14:nvContentPartPr>
              <p14:xfrm>
                <a:off x="1591555" y="5450542"/>
                <a:ext cx="69840" cy="158040"/>
              </p14:xfrm>
            </p:contentPart>
          </mc:Choice>
          <mc:Fallback xmlns="">
            <p:pic>
              <p:nvPicPr>
                <p:cNvPr id="247" name="Ink 246">
                  <a:extLst>
                    <a:ext uri="{FF2B5EF4-FFF2-40B4-BE49-F238E27FC236}">
                      <a16:creationId xmlns:a16="http://schemas.microsoft.com/office/drawing/2014/main" id="{7E517229-9CDA-A483-A481-755B0A1B0054}"/>
                    </a:ext>
                  </a:extLst>
                </p:cNvPr>
                <p:cNvPicPr/>
                <p:nvPr/>
              </p:nvPicPr>
              <p:blipFill>
                <a:blip r:embed="rId685"/>
                <a:stretch>
                  <a:fillRect/>
                </a:stretch>
              </p:blipFill>
              <p:spPr>
                <a:xfrm>
                  <a:off x="1587235" y="5446232"/>
                  <a:ext cx="78480" cy="16666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248" name="Ink 247">
                  <a:extLst>
                    <a:ext uri="{FF2B5EF4-FFF2-40B4-BE49-F238E27FC236}">
                      <a16:creationId xmlns:a16="http://schemas.microsoft.com/office/drawing/2014/main" id="{BD1D4129-A862-735B-50E1-1A53627762AA}"/>
                    </a:ext>
                  </a:extLst>
                </p14:cNvPr>
                <p14:cNvContentPartPr/>
                <p14:nvPr/>
              </p14:nvContentPartPr>
              <p14:xfrm>
                <a:off x="1572475" y="5688142"/>
                <a:ext cx="62640" cy="134280"/>
              </p14:xfrm>
            </p:contentPart>
          </mc:Choice>
          <mc:Fallback xmlns="">
            <p:pic>
              <p:nvPicPr>
                <p:cNvPr id="248" name="Ink 247">
                  <a:extLst>
                    <a:ext uri="{FF2B5EF4-FFF2-40B4-BE49-F238E27FC236}">
                      <a16:creationId xmlns:a16="http://schemas.microsoft.com/office/drawing/2014/main" id="{BD1D4129-A862-735B-50E1-1A53627762AA}"/>
                    </a:ext>
                  </a:extLst>
                </p:cNvPr>
                <p:cNvPicPr/>
                <p:nvPr/>
              </p:nvPicPr>
              <p:blipFill>
                <a:blip r:embed="rId687"/>
                <a:stretch>
                  <a:fillRect/>
                </a:stretch>
              </p:blipFill>
              <p:spPr>
                <a:xfrm>
                  <a:off x="1568155" y="5683834"/>
                  <a:ext cx="71280" cy="142897"/>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249" name="Ink 248">
                  <a:extLst>
                    <a:ext uri="{FF2B5EF4-FFF2-40B4-BE49-F238E27FC236}">
                      <a16:creationId xmlns:a16="http://schemas.microsoft.com/office/drawing/2014/main" id="{755AE956-58CE-D4FF-E9F7-E97B8B86A28C}"/>
                    </a:ext>
                  </a:extLst>
                </p14:cNvPr>
                <p14:cNvContentPartPr/>
                <p14:nvPr/>
              </p14:nvContentPartPr>
              <p14:xfrm>
                <a:off x="1577515" y="5698582"/>
                <a:ext cx="81360" cy="79200"/>
              </p14:xfrm>
            </p:contentPart>
          </mc:Choice>
          <mc:Fallback xmlns="">
            <p:pic>
              <p:nvPicPr>
                <p:cNvPr id="249" name="Ink 248">
                  <a:extLst>
                    <a:ext uri="{FF2B5EF4-FFF2-40B4-BE49-F238E27FC236}">
                      <a16:creationId xmlns:a16="http://schemas.microsoft.com/office/drawing/2014/main" id="{755AE956-58CE-D4FF-E9F7-E97B8B86A28C}"/>
                    </a:ext>
                  </a:extLst>
                </p:cNvPr>
                <p:cNvPicPr/>
                <p:nvPr/>
              </p:nvPicPr>
              <p:blipFill>
                <a:blip r:embed="rId689"/>
                <a:stretch>
                  <a:fillRect/>
                </a:stretch>
              </p:blipFill>
              <p:spPr>
                <a:xfrm>
                  <a:off x="1573195" y="5694262"/>
                  <a:ext cx="90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250" name="Ink 249">
                  <a:extLst>
                    <a:ext uri="{FF2B5EF4-FFF2-40B4-BE49-F238E27FC236}">
                      <a16:creationId xmlns:a16="http://schemas.microsoft.com/office/drawing/2014/main" id="{01C5DEDF-58AF-8453-D675-46B867EF803A}"/>
                    </a:ext>
                  </a:extLst>
                </p14:cNvPr>
                <p14:cNvContentPartPr/>
                <p14:nvPr/>
              </p14:nvContentPartPr>
              <p14:xfrm>
                <a:off x="1574275" y="5912062"/>
                <a:ext cx="4320" cy="75240"/>
              </p14:xfrm>
            </p:contentPart>
          </mc:Choice>
          <mc:Fallback xmlns="">
            <p:pic>
              <p:nvPicPr>
                <p:cNvPr id="250" name="Ink 249">
                  <a:extLst>
                    <a:ext uri="{FF2B5EF4-FFF2-40B4-BE49-F238E27FC236}">
                      <a16:creationId xmlns:a16="http://schemas.microsoft.com/office/drawing/2014/main" id="{01C5DEDF-58AF-8453-D675-46B867EF803A}"/>
                    </a:ext>
                  </a:extLst>
                </p:cNvPr>
                <p:cNvPicPr/>
                <p:nvPr/>
              </p:nvPicPr>
              <p:blipFill>
                <a:blip r:embed="rId691"/>
                <a:stretch>
                  <a:fillRect/>
                </a:stretch>
              </p:blipFill>
              <p:spPr>
                <a:xfrm>
                  <a:off x="1569955" y="5907742"/>
                  <a:ext cx="12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251" name="Ink 250">
                  <a:extLst>
                    <a:ext uri="{FF2B5EF4-FFF2-40B4-BE49-F238E27FC236}">
                      <a16:creationId xmlns:a16="http://schemas.microsoft.com/office/drawing/2014/main" id="{9850F591-ECF8-9A6B-BCAE-6070B90F3D0E}"/>
                    </a:ext>
                  </a:extLst>
                </p14:cNvPr>
                <p14:cNvContentPartPr/>
                <p14:nvPr/>
              </p14:nvContentPartPr>
              <p14:xfrm>
                <a:off x="1545835" y="5885782"/>
                <a:ext cx="90720" cy="118080"/>
              </p14:xfrm>
            </p:contentPart>
          </mc:Choice>
          <mc:Fallback xmlns="">
            <p:pic>
              <p:nvPicPr>
                <p:cNvPr id="251" name="Ink 250">
                  <a:extLst>
                    <a:ext uri="{FF2B5EF4-FFF2-40B4-BE49-F238E27FC236}">
                      <a16:creationId xmlns:a16="http://schemas.microsoft.com/office/drawing/2014/main" id="{9850F591-ECF8-9A6B-BCAE-6070B90F3D0E}"/>
                    </a:ext>
                  </a:extLst>
                </p:cNvPr>
                <p:cNvPicPr/>
                <p:nvPr/>
              </p:nvPicPr>
              <p:blipFill>
                <a:blip r:embed="rId693"/>
                <a:stretch>
                  <a:fillRect/>
                </a:stretch>
              </p:blipFill>
              <p:spPr>
                <a:xfrm>
                  <a:off x="1541515" y="5881462"/>
                  <a:ext cx="99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254" name="Ink 253">
                  <a:extLst>
                    <a:ext uri="{FF2B5EF4-FFF2-40B4-BE49-F238E27FC236}">
                      <a16:creationId xmlns:a16="http://schemas.microsoft.com/office/drawing/2014/main" id="{4C1925EE-7909-BDFB-2581-FADAEF4679F1}"/>
                    </a:ext>
                  </a:extLst>
                </p14:cNvPr>
                <p14:cNvContentPartPr/>
                <p14:nvPr/>
              </p14:nvContentPartPr>
              <p14:xfrm>
                <a:off x="1793155" y="4899382"/>
                <a:ext cx="16560" cy="1333440"/>
              </p14:xfrm>
            </p:contentPart>
          </mc:Choice>
          <mc:Fallback xmlns="">
            <p:pic>
              <p:nvPicPr>
                <p:cNvPr id="254" name="Ink 253">
                  <a:extLst>
                    <a:ext uri="{FF2B5EF4-FFF2-40B4-BE49-F238E27FC236}">
                      <a16:creationId xmlns:a16="http://schemas.microsoft.com/office/drawing/2014/main" id="{4C1925EE-7909-BDFB-2581-FADAEF4679F1}"/>
                    </a:ext>
                  </a:extLst>
                </p:cNvPr>
                <p:cNvPicPr/>
                <p:nvPr/>
              </p:nvPicPr>
              <p:blipFill>
                <a:blip r:embed="rId695"/>
                <a:stretch>
                  <a:fillRect/>
                </a:stretch>
              </p:blipFill>
              <p:spPr>
                <a:xfrm>
                  <a:off x="1788927" y="4895062"/>
                  <a:ext cx="25016" cy="134208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644" name="Ink 643">
                  <a:extLst>
                    <a:ext uri="{FF2B5EF4-FFF2-40B4-BE49-F238E27FC236}">
                      <a16:creationId xmlns:a16="http://schemas.microsoft.com/office/drawing/2014/main" id="{0162ED61-84A7-7726-8015-2D6B96FF836B}"/>
                    </a:ext>
                  </a:extLst>
                </p14:cNvPr>
                <p14:cNvContentPartPr/>
                <p14:nvPr/>
              </p14:nvContentPartPr>
              <p14:xfrm>
                <a:off x="1466635" y="4432822"/>
                <a:ext cx="2052000" cy="51840"/>
              </p14:xfrm>
            </p:contentPart>
          </mc:Choice>
          <mc:Fallback xmlns="">
            <p:pic>
              <p:nvPicPr>
                <p:cNvPr id="644" name="Ink 643">
                  <a:extLst>
                    <a:ext uri="{FF2B5EF4-FFF2-40B4-BE49-F238E27FC236}">
                      <a16:creationId xmlns:a16="http://schemas.microsoft.com/office/drawing/2014/main" id="{0162ED61-84A7-7726-8015-2D6B96FF836B}"/>
                    </a:ext>
                  </a:extLst>
                </p:cNvPr>
                <p:cNvPicPr/>
                <p:nvPr/>
              </p:nvPicPr>
              <p:blipFill>
                <a:blip r:embed="rId697"/>
                <a:stretch>
                  <a:fillRect/>
                </a:stretch>
              </p:blipFill>
              <p:spPr>
                <a:xfrm>
                  <a:off x="1457635" y="4423759"/>
                  <a:ext cx="2069640" cy="69603"/>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645" name="Ink 644">
                  <a:extLst>
                    <a:ext uri="{FF2B5EF4-FFF2-40B4-BE49-F238E27FC236}">
                      <a16:creationId xmlns:a16="http://schemas.microsoft.com/office/drawing/2014/main" id="{17DCB316-E992-5729-D679-E4E9FAD4EBB0}"/>
                    </a:ext>
                  </a:extLst>
                </p14:cNvPr>
                <p14:cNvContentPartPr/>
                <p14:nvPr/>
              </p14:nvContentPartPr>
              <p14:xfrm>
                <a:off x="3498115" y="4474582"/>
                <a:ext cx="53280" cy="2009880"/>
              </p14:xfrm>
            </p:contentPart>
          </mc:Choice>
          <mc:Fallback xmlns="">
            <p:pic>
              <p:nvPicPr>
                <p:cNvPr id="645" name="Ink 644">
                  <a:extLst>
                    <a:ext uri="{FF2B5EF4-FFF2-40B4-BE49-F238E27FC236}">
                      <a16:creationId xmlns:a16="http://schemas.microsoft.com/office/drawing/2014/main" id="{17DCB316-E992-5729-D679-E4E9FAD4EBB0}"/>
                    </a:ext>
                  </a:extLst>
                </p:cNvPr>
                <p:cNvPicPr/>
                <p:nvPr/>
              </p:nvPicPr>
              <p:blipFill>
                <a:blip r:embed="rId699"/>
                <a:stretch>
                  <a:fillRect/>
                </a:stretch>
              </p:blipFill>
              <p:spPr>
                <a:xfrm>
                  <a:off x="3489115" y="4465582"/>
                  <a:ext cx="70920" cy="202752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660" name="Ink 659">
                  <a:extLst>
                    <a:ext uri="{FF2B5EF4-FFF2-40B4-BE49-F238E27FC236}">
                      <a16:creationId xmlns:a16="http://schemas.microsoft.com/office/drawing/2014/main" id="{EE2AFFC0-82C7-7117-D61E-69F090E5CF0D}"/>
                    </a:ext>
                  </a:extLst>
                </p14:cNvPr>
                <p14:cNvContentPartPr/>
                <p14:nvPr/>
              </p14:nvContentPartPr>
              <p14:xfrm>
                <a:off x="1493995" y="6548902"/>
                <a:ext cx="2245320" cy="42480"/>
              </p14:xfrm>
            </p:contentPart>
          </mc:Choice>
          <mc:Fallback xmlns="">
            <p:pic>
              <p:nvPicPr>
                <p:cNvPr id="660" name="Ink 659">
                  <a:extLst>
                    <a:ext uri="{FF2B5EF4-FFF2-40B4-BE49-F238E27FC236}">
                      <a16:creationId xmlns:a16="http://schemas.microsoft.com/office/drawing/2014/main" id="{EE2AFFC0-82C7-7117-D61E-69F090E5CF0D}"/>
                    </a:ext>
                  </a:extLst>
                </p:cNvPr>
                <p:cNvPicPr/>
                <p:nvPr/>
              </p:nvPicPr>
              <p:blipFill>
                <a:blip r:embed="rId701"/>
                <a:stretch>
                  <a:fillRect/>
                </a:stretch>
              </p:blipFill>
              <p:spPr>
                <a:xfrm>
                  <a:off x="1484996" y="6539902"/>
                  <a:ext cx="2262957"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2">
            <p14:nvContentPartPr>
              <p14:cNvPr id="662" name="Ink 661">
                <a:extLst>
                  <a:ext uri="{FF2B5EF4-FFF2-40B4-BE49-F238E27FC236}">
                    <a16:creationId xmlns:a16="http://schemas.microsoft.com/office/drawing/2014/main" id="{751A9F10-C1A6-FDF8-B2F1-7624E773B608}"/>
                  </a:ext>
                </a:extLst>
              </p14:cNvPr>
              <p14:cNvContentPartPr/>
              <p14:nvPr/>
            </p14:nvContentPartPr>
            <p14:xfrm>
              <a:off x="1945795" y="4935742"/>
              <a:ext cx="1013400" cy="229320"/>
            </p14:xfrm>
          </p:contentPart>
        </mc:Choice>
        <mc:Fallback xmlns="">
          <p:pic>
            <p:nvPicPr>
              <p:cNvPr id="662" name="Ink 661">
                <a:extLst>
                  <a:ext uri="{FF2B5EF4-FFF2-40B4-BE49-F238E27FC236}">
                    <a16:creationId xmlns:a16="http://schemas.microsoft.com/office/drawing/2014/main" id="{751A9F10-C1A6-FDF8-B2F1-7624E773B608}"/>
                  </a:ext>
                </a:extLst>
              </p:cNvPr>
              <p:cNvPicPr/>
              <p:nvPr/>
            </p:nvPicPr>
            <p:blipFill>
              <a:blip r:embed="rId703"/>
              <a:stretch>
                <a:fillRect/>
              </a:stretch>
            </p:blipFill>
            <p:spPr>
              <a:xfrm>
                <a:off x="1891795" y="4827742"/>
                <a:ext cx="11210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663" name="Ink 662">
                <a:extLst>
                  <a:ext uri="{FF2B5EF4-FFF2-40B4-BE49-F238E27FC236}">
                    <a16:creationId xmlns:a16="http://schemas.microsoft.com/office/drawing/2014/main" id="{E28C5974-AF52-38B3-1A0F-6E9C492BE1CE}"/>
                  </a:ext>
                </a:extLst>
              </p14:cNvPr>
              <p14:cNvContentPartPr/>
              <p14:nvPr/>
            </p14:nvContentPartPr>
            <p14:xfrm>
              <a:off x="1996195" y="5278102"/>
              <a:ext cx="1268640" cy="235080"/>
            </p14:xfrm>
          </p:contentPart>
        </mc:Choice>
        <mc:Fallback xmlns="">
          <p:pic>
            <p:nvPicPr>
              <p:cNvPr id="663" name="Ink 662">
                <a:extLst>
                  <a:ext uri="{FF2B5EF4-FFF2-40B4-BE49-F238E27FC236}">
                    <a16:creationId xmlns:a16="http://schemas.microsoft.com/office/drawing/2014/main" id="{E28C5974-AF52-38B3-1A0F-6E9C492BE1CE}"/>
                  </a:ext>
                </a:extLst>
              </p:cNvPr>
              <p:cNvPicPr/>
              <p:nvPr/>
            </p:nvPicPr>
            <p:blipFill>
              <a:blip r:embed="rId705"/>
              <a:stretch>
                <a:fillRect/>
              </a:stretch>
            </p:blipFill>
            <p:spPr>
              <a:xfrm>
                <a:off x="1942195" y="5170267"/>
                <a:ext cx="1376280" cy="45039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664" name="Ink 663">
                <a:extLst>
                  <a:ext uri="{FF2B5EF4-FFF2-40B4-BE49-F238E27FC236}">
                    <a16:creationId xmlns:a16="http://schemas.microsoft.com/office/drawing/2014/main" id="{E6FCA098-D98C-DB84-284A-C7B54613EA9E}"/>
                  </a:ext>
                </a:extLst>
              </p14:cNvPr>
              <p14:cNvContentPartPr/>
              <p14:nvPr/>
            </p14:nvContentPartPr>
            <p14:xfrm>
              <a:off x="2028595" y="5715502"/>
              <a:ext cx="571680" cy="191520"/>
            </p14:xfrm>
          </p:contentPart>
        </mc:Choice>
        <mc:Fallback xmlns="">
          <p:pic>
            <p:nvPicPr>
              <p:cNvPr id="664" name="Ink 663">
                <a:extLst>
                  <a:ext uri="{FF2B5EF4-FFF2-40B4-BE49-F238E27FC236}">
                    <a16:creationId xmlns:a16="http://schemas.microsoft.com/office/drawing/2014/main" id="{E6FCA098-D98C-DB84-284A-C7B54613EA9E}"/>
                  </a:ext>
                </a:extLst>
              </p:cNvPr>
              <p:cNvPicPr/>
              <p:nvPr/>
            </p:nvPicPr>
            <p:blipFill>
              <a:blip r:embed="rId707"/>
              <a:stretch>
                <a:fillRect/>
              </a:stretch>
            </p:blipFill>
            <p:spPr>
              <a:xfrm>
                <a:off x="1974595" y="5607502"/>
                <a:ext cx="67932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665" name="Ink 664">
                <a:extLst>
                  <a:ext uri="{FF2B5EF4-FFF2-40B4-BE49-F238E27FC236}">
                    <a16:creationId xmlns:a16="http://schemas.microsoft.com/office/drawing/2014/main" id="{975A4608-8084-0CC3-474A-69697DE84650}"/>
                  </a:ext>
                </a:extLst>
              </p14:cNvPr>
              <p14:cNvContentPartPr/>
              <p14:nvPr/>
            </p14:nvContentPartPr>
            <p14:xfrm>
              <a:off x="2010235" y="6063262"/>
              <a:ext cx="915480" cy="278640"/>
            </p14:xfrm>
          </p:contentPart>
        </mc:Choice>
        <mc:Fallback xmlns="">
          <p:pic>
            <p:nvPicPr>
              <p:cNvPr id="665" name="Ink 664">
                <a:extLst>
                  <a:ext uri="{FF2B5EF4-FFF2-40B4-BE49-F238E27FC236}">
                    <a16:creationId xmlns:a16="http://schemas.microsoft.com/office/drawing/2014/main" id="{975A4608-8084-0CC3-474A-69697DE84650}"/>
                  </a:ext>
                </a:extLst>
              </p:cNvPr>
              <p:cNvPicPr/>
              <p:nvPr/>
            </p:nvPicPr>
            <p:blipFill>
              <a:blip r:embed="rId709"/>
              <a:stretch>
                <a:fillRect/>
              </a:stretch>
            </p:blipFill>
            <p:spPr>
              <a:xfrm>
                <a:off x="1956214" y="5955401"/>
                <a:ext cx="1023162" cy="494002"/>
              </a:xfrm>
              <a:prstGeom prst="rect">
                <a:avLst/>
              </a:prstGeom>
            </p:spPr>
          </p:pic>
        </mc:Fallback>
      </mc:AlternateContent>
      <p:grpSp>
        <p:nvGrpSpPr>
          <p:cNvPr id="280" name="Group 279">
            <a:extLst>
              <a:ext uri="{FF2B5EF4-FFF2-40B4-BE49-F238E27FC236}">
                <a16:creationId xmlns:a16="http://schemas.microsoft.com/office/drawing/2014/main" id="{10C939DD-1526-B321-7B30-C3A62E035F28}"/>
              </a:ext>
            </a:extLst>
          </p:cNvPr>
          <p:cNvGrpSpPr/>
          <p:nvPr/>
        </p:nvGrpSpPr>
        <p:grpSpPr>
          <a:xfrm>
            <a:off x="7458330" y="2654653"/>
            <a:ext cx="437040" cy="484200"/>
            <a:chOff x="7458330" y="2654653"/>
            <a:chExt cx="437040" cy="484200"/>
          </a:xfrm>
        </p:grpSpPr>
        <mc:AlternateContent xmlns:mc="http://schemas.openxmlformats.org/markup-compatibility/2006" xmlns:p14="http://schemas.microsoft.com/office/powerpoint/2010/main">
          <mc:Choice Requires="p14">
            <p:contentPart p14:bwMode="auto" r:id="rId710">
              <p14:nvContentPartPr>
                <p14:cNvPr id="259" name="Ink 258">
                  <a:extLst>
                    <a:ext uri="{FF2B5EF4-FFF2-40B4-BE49-F238E27FC236}">
                      <a16:creationId xmlns:a16="http://schemas.microsoft.com/office/drawing/2014/main" id="{80560F8E-A022-3D27-6FDF-C12B3864B204}"/>
                    </a:ext>
                  </a:extLst>
                </p14:cNvPr>
                <p14:cNvContentPartPr/>
                <p14:nvPr/>
              </p14:nvContentPartPr>
              <p14:xfrm>
                <a:off x="7625370" y="2815213"/>
                <a:ext cx="155520" cy="186120"/>
              </p14:xfrm>
            </p:contentPart>
          </mc:Choice>
          <mc:Fallback xmlns="">
            <p:pic>
              <p:nvPicPr>
                <p:cNvPr id="259" name="Ink 258">
                  <a:extLst>
                    <a:ext uri="{FF2B5EF4-FFF2-40B4-BE49-F238E27FC236}">
                      <a16:creationId xmlns:a16="http://schemas.microsoft.com/office/drawing/2014/main" id="{80560F8E-A022-3D27-6FDF-C12B3864B204}"/>
                    </a:ext>
                  </a:extLst>
                </p:cNvPr>
                <p:cNvPicPr/>
                <p:nvPr/>
              </p:nvPicPr>
              <p:blipFill>
                <a:blip r:embed="rId715"/>
                <a:stretch>
                  <a:fillRect/>
                </a:stretch>
              </p:blipFill>
              <p:spPr>
                <a:xfrm>
                  <a:off x="7616370" y="2806573"/>
                  <a:ext cx="1731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260" name="Ink 259">
                  <a:extLst>
                    <a:ext uri="{FF2B5EF4-FFF2-40B4-BE49-F238E27FC236}">
                      <a16:creationId xmlns:a16="http://schemas.microsoft.com/office/drawing/2014/main" id="{2FF1F0A6-B70D-346C-BDBC-70CCF4052B0F}"/>
                    </a:ext>
                  </a:extLst>
                </p14:cNvPr>
                <p14:cNvContentPartPr/>
                <p14:nvPr/>
              </p14:nvContentPartPr>
              <p14:xfrm>
                <a:off x="7458330" y="2654653"/>
                <a:ext cx="437040" cy="484200"/>
              </p14:xfrm>
            </p:contentPart>
          </mc:Choice>
          <mc:Fallback xmlns="">
            <p:pic>
              <p:nvPicPr>
                <p:cNvPr id="260" name="Ink 259">
                  <a:extLst>
                    <a:ext uri="{FF2B5EF4-FFF2-40B4-BE49-F238E27FC236}">
                      <a16:creationId xmlns:a16="http://schemas.microsoft.com/office/drawing/2014/main" id="{2FF1F0A6-B70D-346C-BDBC-70CCF4052B0F}"/>
                    </a:ext>
                  </a:extLst>
                </p:cNvPr>
                <p:cNvPicPr/>
                <p:nvPr/>
              </p:nvPicPr>
              <p:blipFill>
                <a:blip r:embed="rId717"/>
                <a:stretch>
                  <a:fillRect/>
                </a:stretch>
              </p:blipFill>
              <p:spPr>
                <a:xfrm>
                  <a:off x="7449690" y="2646013"/>
                  <a:ext cx="454680" cy="501840"/>
                </a:xfrm>
                <a:prstGeom prst="rect">
                  <a:avLst/>
                </a:prstGeom>
              </p:spPr>
            </p:pic>
          </mc:Fallback>
        </mc:AlternateContent>
      </p:grpSp>
      <p:grpSp>
        <p:nvGrpSpPr>
          <p:cNvPr id="302" name="Group 301">
            <a:extLst>
              <a:ext uri="{FF2B5EF4-FFF2-40B4-BE49-F238E27FC236}">
                <a16:creationId xmlns:a16="http://schemas.microsoft.com/office/drawing/2014/main" id="{2EDDB830-2687-46E5-CCDC-742178BB59F3}"/>
              </a:ext>
            </a:extLst>
          </p:cNvPr>
          <p:cNvGrpSpPr/>
          <p:nvPr/>
        </p:nvGrpSpPr>
        <p:grpSpPr>
          <a:xfrm>
            <a:off x="8088690" y="2707933"/>
            <a:ext cx="1536840" cy="318960"/>
            <a:chOff x="8088690" y="2707933"/>
            <a:chExt cx="1536840" cy="318960"/>
          </a:xfrm>
        </p:grpSpPr>
        <mc:AlternateContent xmlns:mc="http://schemas.openxmlformats.org/markup-compatibility/2006" xmlns:p14="http://schemas.microsoft.com/office/powerpoint/2010/main">
          <mc:Choice Requires="p14">
            <p:contentPart p14:bwMode="auto" r:id="rId718">
              <p14:nvContentPartPr>
                <p14:cNvPr id="283" name="Ink 282">
                  <a:extLst>
                    <a:ext uri="{FF2B5EF4-FFF2-40B4-BE49-F238E27FC236}">
                      <a16:creationId xmlns:a16="http://schemas.microsoft.com/office/drawing/2014/main" id="{BEDC8880-EDD3-EE3B-F371-B91923098BF2}"/>
                    </a:ext>
                  </a:extLst>
                </p14:cNvPr>
                <p14:cNvContentPartPr/>
                <p14:nvPr/>
              </p14:nvContentPartPr>
              <p14:xfrm>
                <a:off x="8158530" y="2791813"/>
                <a:ext cx="13320" cy="151200"/>
              </p14:xfrm>
            </p:contentPart>
          </mc:Choice>
          <mc:Fallback xmlns="">
            <p:pic>
              <p:nvPicPr>
                <p:cNvPr id="283" name="Ink 282">
                  <a:extLst>
                    <a:ext uri="{FF2B5EF4-FFF2-40B4-BE49-F238E27FC236}">
                      <a16:creationId xmlns:a16="http://schemas.microsoft.com/office/drawing/2014/main" id="{BEDC8880-EDD3-EE3B-F371-B91923098BF2}"/>
                    </a:ext>
                  </a:extLst>
                </p:cNvPr>
                <p:cNvPicPr/>
                <p:nvPr/>
              </p:nvPicPr>
              <p:blipFill>
                <a:blip r:embed="rId719"/>
                <a:stretch>
                  <a:fillRect/>
                </a:stretch>
              </p:blipFill>
              <p:spPr>
                <a:xfrm>
                  <a:off x="8149890" y="2783173"/>
                  <a:ext cx="30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284" name="Ink 283">
                  <a:extLst>
                    <a:ext uri="{FF2B5EF4-FFF2-40B4-BE49-F238E27FC236}">
                      <a16:creationId xmlns:a16="http://schemas.microsoft.com/office/drawing/2014/main" id="{251A23B7-9627-0195-5472-A7F9F6F77CEE}"/>
                    </a:ext>
                  </a:extLst>
                </p14:cNvPr>
                <p14:cNvContentPartPr/>
                <p14:nvPr/>
              </p14:nvContentPartPr>
              <p14:xfrm>
                <a:off x="8088690" y="2737813"/>
                <a:ext cx="212400" cy="249120"/>
              </p14:xfrm>
            </p:contentPart>
          </mc:Choice>
          <mc:Fallback xmlns="">
            <p:pic>
              <p:nvPicPr>
                <p:cNvPr id="284" name="Ink 283">
                  <a:extLst>
                    <a:ext uri="{FF2B5EF4-FFF2-40B4-BE49-F238E27FC236}">
                      <a16:creationId xmlns:a16="http://schemas.microsoft.com/office/drawing/2014/main" id="{251A23B7-9627-0195-5472-A7F9F6F77CEE}"/>
                    </a:ext>
                  </a:extLst>
                </p:cNvPr>
                <p:cNvPicPr/>
                <p:nvPr/>
              </p:nvPicPr>
              <p:blipFill>
                <a:blip r:embed="rId721"/>
                <a:stretch>
                  <a:fillRect/>
                </a:stretch>
              </p:blipFill>
              <p:spPr>
                <a:xfrm>
                  <a:off x="8079690" y="2729173"/>
                  <a:ext cx="2300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285" name="Ink 284">
                  <a:extLst>
                    <a:ext uri="{FF2B5EF4-FFF2-40B4-BE49-F238E27FC236}">
                      <a16:creationId xmlns:a16="http://schemas.microsoft.com/office/drawing/2014/main" id="{64A72BB2-69C8-E654-7456-F5FC6604B012}"/>
                    </a:ext>
                  </a:extLst>
                </p14:cNvPr>
                <p14:cNvContentPartPr/>
                <p14:nvPr/>
              </p14:nvContentPartPr>
              <p14:xfrm>
                <a:off x="8300010" y="2863453"/>
                <a:ext cx="136080" cy="118440"/>
              </p14:xfrm>
            </p:contentPart>
          </mc:Choice>
          <mc:Fallback xmlns="">
            <p:pic>
              <p:nvPicPr>
                <p:cNvPr id="285" name="Ink 284">
                  <a:extLst>
                    <a:ext uri="{FF2B5EF4-FFF2-40B4-BE49-F238E27FC236}">
                      <a16:creationId xmlns:a16="http://schemas.microsoft.com/office/drawing/2014/main" id="{64A72BB2-69C8-E654-7456-F5FC6604B012}"/>
                    </a:ext>
                  </a:extLst>
                </p:cNvPr>
                <p:cNvPicPr/>
                <p:nvPr/>
              </p:nvPicPr>
              <p:blipFill>
                <a:blip r:embed="rId723"/>
                <a:stretch>
                  <a:fillRect/>
                </a:stretch>
              </p:blipFill>
              <p:spPr>
                <a:xfrm>
                  <a:off x="8291370" y="2854813"/>
                  <a:ext cx="153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286" name="Ink 285">
                  <a:extLst>
                    <a:ext uri="{FF2B5EF4-FFF2-40B4-BE49-F238E27FC236}">
                      <a16:creationId xmlns:a16="http://schemas.microsoft.com/office/drawing/2014/main" id="{AE8EB83B-948D-298C-34DC-EEF81492B3CA}"/>
                    </a:ext>
                  </a:extLst>
                </p14:cNvPr>
                <p14:cNvContentPartPr/>
                <p14:nvPr/>
              </p14:nvContentPartPr>
              <p14:xfrm>
                <a:off x="8451570" y="2860573"/>
                <a:ext cx="90360" cy="137160"/>
              </p14:xfrm>
            </p:contentPart>
          </mc:Choice>
          <mc:Fallback xmlns="">
            <p:pic>
              <p:nvPicPr>
                <p:cNvPr id="286" name="Ink 285">
                  <a:extLst>
                    <a:ext uri="{FF2B5EF4-FFF2-40B4-BE49-F238E27FC236}">
                      <a16:creationId xmlns:a16="http://schemas.microsoft.com/office/drawing/2014/main" id="{AE8EB83B-948D-298C-34DC-EEF81492B3CA}"/>
                    </a:ext>
                  </a:extLst>
                </p:cNvPr>
                <p:cNvPicPr/>
                <p:nvPr/>
              </p:nvPicPr>
              <p:blipFill>
                <a:blip r:embed="rId725"/>
                <a:stretch>
                  <a:fillRect/>
                </a:stretch>
              </p:blipFill>
              <p:spPr>
                <a:xfrm>
                  <a:off x="8442570" y="2851573"/>
                  <a:ext cx="108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287" name="Ink 286">
                  <a:extLst>
                    <a:ext uri="{FF2B5EF4-FFF2-40B4-BE49-F238E27FC236}">
                      <a16:creationId xmlns:a16="http://schemas.microsoft.com/office/drawing/2014/main" id="{2176F5BE-783C-4658-A496-BE5B1C1930A0}"/>
                    </a:ext>
                  </a:extLst>
                </p14:cNvPr>
                <p14:cNvContentPartPr/>
                <p14:nvPr/>
              </p14:nvContentPartPr>
              <p14:xfrm>
                <a:off x="8602770" y="2852653"/>
                <a:ext cx="103320" cy="124200"/>
              </p14:xfrm>
            </p:contentPart>
          </mc:Choice>
          <mc:Fallback xmlns="">
            <p:pic>
              <p:nvPicPr>
                <p:cNvPr id="287" name="Ink 286">
                  <a:extLst>
                    <a:ext uri="{FF2B5EF4-FFF2-40B4-BE49-F238E27FC236}">
                      <a16:creationId xmlns:a16="http://schemas.microsoft.com/office/drawing/2014/main" id="{2176F5BE-783C-4658-A496-BE5B1C1930A0}"/>
                    </a:ext>
                  </a:extLst>
                </p:cNvPr>
                <p:cNvPicPr/>
                <p:nvPr/>
              </p:nvPicPr>
              <p:blipFill>
                <a:blip r:embed="rId727"/>
                <a:stretch>
                  <a:fillRect/>
                </a:stretch>
              </p:blipFill>
              <p:spPr>
                <a:xfrm>
                  <a:off x="8594130" y="2843653"/>
                  <a:ext cx="120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288" name="Ink 287">
                  <a:extLst>
                    <a:ext uri="{FF2B5EF4-FFF2-40B4-BE49-F238E27FC236}">
                      <a16:creationId xmlns:a16="http://schemas.microsoft.com/office/drawing/2014/main" id="{AB3DBDBF-D7B1-2337-0F20-FB0865E6009D}"/>
                    </a:ext>
                  </a:extLst>
                </p14:cNvPr>
                <p14:cNvContentPartPr/>
                <p14:nvPr/>
              </p14:nvContentPartPr>
              <p14:xfrm>
                <a:off x="8711130" y="2855533"/>
                <a:ext cx="73080" cy="107280"/>
              </p14:xfrm>
            </p:contentPart>
          </mc:Choice>
          <mc:Fallback xmlns="">
            <p:pic>
              <p:nvPicPr>
                <p:cNvPr id="288" name="Ink 287">
                  <a:extLst>
                    <a:ext uri="{FF2B5EF4-FFF2-40B4-BE49-F238E27FC236}">
                      <a16:creationId xmlns:a16="http://schemas.microsoft.com/office/drawing/2014/main" id="{AB3DBDBF-D7B1-2337-0F20-FB0865E6009D}"/>
                    </a:ext>
                  </a:extLst>
                </p:cNvPr>
                <p:cNvPicPr/>
                <p:nvPr/>
              </p:nvPicPr>
              <p:blipFill>
                <a:blip r:embed="rId729"/>
                <a:stretch>
                  <a:fillRect/>
                </a:stretch>
              </p:blipFill>
              <p:spPr>
                <a:xfrm>
                  <a:off x="8702130" y="2846893"/>
                  <a:ext cx="90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290" name="Ink 289">
                  <a:extLst>
                    <a:ext uri="{FF2B5EF4-FFF2-40B4-BE49-F238E27FC236}">
                      <a16:creationId xmlns:a16="http://schemas.microsoft.com/office/drawing/2014/main" id="{8AD6E845-CACE-740D-4D25-C281ABD43EA0}"/>
                    </a:ext>
                  </a:extLst>
                </p14:cNvPr>
                <p14:cNvContentPartPr/>
                <p14:nvPr/>
              </p14:nvContentPartPr>
              <p14:xfrm>
                <a:off x="8836050" y="2852293"/>
                <a:ext cx="191520" cy="174600"/>
              </p14:xfrm>
            </p:contentPart>
          </mc:Choice>
          <mc:Fallback xmlns="">
            <p:pic>
              <p:nvPicPr>
                <p:cNvPr id="290" name="Ink 289">
                  <a:extLst>
                    <a:ext uri="{FF2B5EF4-FFF2-40B4-BE49-F238E27FC236}">
                      <a16:creationId xmlns:a16="http://schemas.microsoft.com/office/drawing/2014/main" id="{8AD6E845-CACE-740D-4D25-C281ABD43EA0}"/>
                    </a:ext>
                  </a:extLst>
                </p:cNvPr>
                <p:cNvPicPr/>
                <p:nvPr/>
              </p:nvPicPr>
              <p:blipFill>
                <a:blip r:embed="rId731"/>
                <a:stretch>
                  <a:fillRect/>
                </a:stretch>
              </p:blipFill>
              <p:spPr>
                <a:xfrm>
                  <a:off x="8827050" y="2843293"/>
                  <a:ext cx="209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291" name="Ink 290">
                  <a:extLst>
                    <a:ext uri="{FF2B5EF4-FFF2-40B4-BE49-F238E27FC236}">
                      <a16:creationId xmlns:a16="http://schemas.microsoft.com/office/drawing/2014/main" id="{A731E4CA-36D9-B1AA-2EA3-A552D0364AF5}"/>
                    </a:ext>
                  </a:extLst>
                </p14:cNvPr>
                <p14:cNvContentPartPr/>
                <p14:nvPr/>
              </p14:nvContentPartPr>
              <p14:xfrm>
                <a:off x="9070770" y="2868853"/>
                <a:ext cx="154440" cy="121680"/>
              </p14:xfrm>
            </p:contentPart>
          </mc:Choice>
          <mc:Fallback xmlns="">
            <p:pic>
              <p:nvPicPr>
                <p:cNvPr id="291" name="Ink 290">
                  <a:extLst>
                    <a:ext uri="{FF2B5EF4-FFF2-40B4-BE49-F238E27FC236}">
                      <a16:creationId xmlns:a16="http://schemas.microsoft.com/office/drawing/2014/main" id="{A731E4CA-36D9-B1AA-2EA3-A552D0364AF5}"/>
                    </a:ext>
                  </a:extLst>
                </p:cNvPr>
                <p:cNvPicPr/>
                <p:nvPr/>
              </p:nvPicPr>
              <p:blipFill>
                <a:blip r:embed="rId733"/>
                <a:stretch>
                  <a:fillRect/>
                </a:stretch>
              </p:blipFill>
              <p:spPr>
                <a:xfrm>
                  <a:off x="9062130" y="2860213"/>
                  <a:ext cx="172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298" name="Ink 297">
                  <a:extLst>
                    <a:ext uri="{FF2B5EF4-FFF2-40B4-BE49-F238E27FC236}">
                      <a16:creationId xmlns:a16="http://schemas.microsoft.com/office/drawing/2014/main" id="{6F482747-38E4-6FDC-C988-B29E48B788C8}"/>
                    </a:ext>
                  </a:extLst>
                </p14:cNvPr>
                <p14:cNvContentPartPr/>
                <p14:nvPr/>
              </p14:nvContentPartPr>
              <p14:xfrm>
                <a:off x="9255810" y="2707933"/>
                <a:ext cx="23400" cy="263880"/>
              </p14:xfrm>
            </p:contentPart>
          </mc:Choice>
          <mc:Fallback xmlns="">
            <p:pic>
              <p:nvPicPr>
                <p:cNvPr id="298" name="Ink 297">
                  <a:extLst>
                    <a:ext uri="{FF2B5EF4-FFF2-40B4-BE49-F238E27FC236}">
                      <a16:creationId xmlns:a16="http://schemas.microsoft.com/office/drawing/2014/main" id="{6F482747-38E4-6FDC-C988-B29E48B788C8}"/>
                    </a:ext>
                  </a:extLst>
                </p:cNvPr>
                <p:cNvPicPr/>
                <p:nvPr/>
              </p:nvPicPr>
              <p:blipFill>
                <a:blip r:embed="rId735"/>
                <a:stretch>
                  <a:fillRect/>
                </a:stretch>
              </p:blipFill>
              <p:spPr>
                <a:xfrm>
                  <a:off x="9247170" y="2698933"/>
                  <a:ext cx="410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299" name="Ink 298">
                  <a:extLst>
                    <a:ext uri="{FF2B5EF4-FFF2-40B4-BE49-F238E27FC236}">
                      <a16:creationId xmlns:a16="http://schemas.microsoft.com/office/drawing/2014/main" id="{FE509969-6BA7-0BB5-B26E-4AF2A4384615}"/>
                    </a:ext>
                  </a:extLst>
                </p14:cNvPr>
                <p14:cNvContentPartPr/>
                <p14:nvPr/>
              </p14:nvContentPartPr>
              <p14:xfrm>
                <a:off x="9310530" y="2824213"/>
                <a:ext cx="6480" cy="146520"/>
              </p14:xfrm>
            </p:contentPart>
          </mc:Choice>
          <mc:Fallback xmlns="">
            <p:pic>
              <p:nvPicPr>
                <p:cNvPr id="299" name="Ink 298">
                  <a:extLst>
                    <a:ext uri="{FF2B5EF4-FFF2-40B4-BE49-F238E27FC236}">
                      <a16:creationId xmlns:a16="http://schemas.microsoft.com/office/drawing/2014/main" id="{FE509969-6BA7-0BB5-B26E-4AF2A4384615}"/>
                    </a:ext>
                  </a:extLst>
                </p:cNvPr>
                <p:cNvPicPr/>
                <p:nvPr/>
              </p:nvPicPr>
              <p:blipFill>
                <a:blip r:embed="rId737"/>
                <a:stretch>
                  <a:fillRect/>
                </a:stretch>
              </p:blipFill>
              <p:spPr>
                <a:xfrm>
                  <a:off x="9301530" y="2815213"/>
                  <a:ext cx="241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300" name="Ink 299">
                  <a:extLst>
                    <a:ext uri="{FF2B5EF4-FFF2-40B4-BE49-F238E27FC236}">
                      <a16:creationId xmlns:a16="http://schemas.microsoft.com/office/drawing/2014/main" id="{51069644-24B7-068F-FCA3-B7C07F897150}"/>
                    </a:ext>
                  </a:extLst>
                </p14:cNvPr>
                <p14:cNvContentPartPr/>
                <p14:nvPr/>
              </p14:nvContentPartPr>
              <p14:xfrm>
                <a:off x="9356970" y="2848333"/>
                <a:ext cx="125280" cy="128880"/>
              </p14:xfrm>
            </p:contentPart>
          </mc:Choice>
          <mc:Fallback xmlns="">
            <p:pic>
              <p:nvPicPr>
                <p:cNvPr id="300" name="Ink 299">
                  <a:extLst>
                    <a:ext uri="{FF2B5EF4-FFF2-40B4-BE49-F238E27FC236}">
                      <a16:creationId xmlns:a16="http://schemas.microsoft.com/office/drawing/2014/main" id="{51069644-24B7-068F-FCA3-B7C07F897150}"/>
                    </a:ext>
                  </a:extLst>
                </p:cNvPr>
                <p:cNvPicPr/>
                <p:nvPr/>
              </p:nvPicPr>
              <p:blipFill>
                <a:blip r:embed="rId739"/>
                <a:stretch>
                  <a:fillRect/>
                </a:stretch>
              </p:blipFill>
              <p:spPr>
                <a:xfrm>
                  <a:off x="9348330" y="2839693"/>
                  <a:ext cx="142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301" name="Ink 300">
                  <a:extLst>
                    <a:ext uri="{FF2B5EF4-FFF2-40B4-BE49-F238E27FC236}">
                      <a16:creationId xmlns:a16="http://schemas.microsoft.com/office/drawing/2014/main" id="{E944017A-B23A-476B-8759-CF698AE3A7C1}"/>
                    </a:ext>
                  </a:extLst>
                </p14:cNvPr>
                <p14:cNvContentPartPr/>
                <p14:nvPr/>
              </p14:nvContentPartPr>
              <p14:xfrm>
                <a:off x="9488010" y="2869933"/>
                <a:ext cx="137520" cy="99720"/>
              </p14:xfrm>
            </p:contentPart>
          </mc:Choice>
          <mc:Fallback xmlns="">
            <p:pic>
              <p:nvPicPr>
                <p:cNvPr id="301" name="Ink 300">
                  <a:extLst>
                    <a:ext uri="{FF2B5EF4-FFF2-40B4-BE49-F238E27FC236}">
                      <a16:creationId xmlns:a16="http://schemas.microsoft.com/office/drawing/2014/main" id="{E944017A-B23A-476B-8759-CF698AE3A7C1}"/>
                    </a:ext>
                  </a:extLst>
                </p:cNvPr>
                <p:cNvPicPr/>
                <p:nvPr/>
              </p:nvPicPr>
              <p:blipFill>
                <a:blip r:embed="rId741"/>
                <a:stretch>
                  <a:fillRect/>
                </a:stretch>
              </p:blipFill>
              <p:spPr>
                <a:xfrm>
                  <a:off x="9479370" y="2860933"/>
                  <a:ext cx="155160" cy="117360"/>
                </a:xfrm>
                <a:prstGeom prst="rect">
                  <a:avLst/>
                </a:prstGeom>
              </p:spPr>
            </p:pic>
          </mc:Fallback>
        </mc:AlternateContent>
      </p:grpSp>
      <p:grpSp>
        <p:nvGrpSpPr>
          <p:cNvPr id="772" name="Group 771">
            <a:extLst>
              <a:ext uri="{FF2B5EF4-FFF2-40B4-BE49-F238E27FC236}">
                <a16:creationId xmlns:a16="http://schemas.microsoft.com/office/drawing/2014/main" id="{B10169A0-7488-6E49-AAE8-8D641A0ACA1B}"/>
              </a:ext>
            </a:extLst>
          </p:cNvPr>
          <p:cNvGrpSpPr/>
          <p:nvPr/>
        </p:nvGrpSpPr>
        <p:grpSpPr>
          <a:xfrm>
            <a:off x="7857570" y="3372853"/>
            <a:ext cx="223560" cy="127800"/>
            <a:chOff x="7857570" y="3372853"/>
            <a:chExt cx="223560" cy="127800"/>
          </a:xfrm>
        </p:grpSpPr>
        <mc:AlternateContent xmlns:mc="http://schemas.openxmlformats.org/markup-compatibility/2006" xmlns:p14="http://schemas.microsoft.com/office/powerpoint/2010/main">
          <mc:Choice Requires="p14">
            <p:contentPart p14:bwMode="auto" r:id="rId742">
              <p14:nvContentPartPr>
                <p14:cNvPr id="307" name="Ink 306">
                  <a:extLst>
                    <a:ext uri="{FF2B5EF4-FFF2-40B4-BE49-F238E27FC236}">
                      <a16:creationId xmlns:a16="http://schemas.microsoft.com/office/drawing/2014/main" id="{7B09CCFE-2A9E-E16E-40F1-1EAADE12A6C4}"/>
                    </a:ext>
                  </a:extLst>
                </p14:cNvPr>
                <p14:cNvContentPartPr/>
                <p14:nvPr/>
              </p14:nvContentPartPr>
              <p14:xfrm>
                <a:off x="7857570" y="3416773"/>
                <a:ext cx="154440" cy="9720"/>
              </p14:xfrm>
            </p:contentPart>
          </mc:Choice>
          <mc:Fallback xmlns="">
            <p:pic>
              <p:nvPicPr>
                <p:cNvPr id="307" name="Ink 306">
                  <a:extLst>
                    <a:ext uri="{FF2B5EF4-FFF2-40B4-BE49-F238E27FC236}">
                      <a16:creationId xmlns:a16="http://schemas.microsoft.com/office/drawing/2014/main" id="{7B09CCFE-2A9E-E16E-40F1-1EAADE12A6C4}"/>
                    </a:ext>
                  </a:extLst>
                </p:cNvPr>
                <p:cNvPicPr/>
                <p:nvPr/>
              </p:nvPicPr>
              <p:blipFill>
                <a:blip r:embed="rId743"/>
                <a:stretch>
                  <a:fillRect/>
                </a:stretch>
              </p:blipFill>
              <p:spPr>
                <a:xfrm>
                  <a:off x="7848930" y="3407773"/>
                  <a:ext cx="172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308" name="Ink 307">
                  <a:extLst>
                    <a:ext uri="{FF2B5EF4-FFF2-40B4-BE49-F238E27FC236}">
                      <a16:creationId xmlns:a16="http://schemas.microsoft.com/office/drawing/2014/main" id="{30B27B4F-3FB9-C81B-3F45-0249F4488F4E}"/>
                    </a:ext>
                  </a:extLst>
                </p14:cNvPr>
                <p14:cNvContentPartPr/>
                <p14:nvPr/>
              </p14:nvContentPartPr>
              <p14:xfrm>
                <a:off x="7868370" y="3458173"/>
                <a:ext cx="162360" cy="11160"/>
              </p14:xfrm>
            </p:contentPart>
          </mc:Choice>
          <mc:Fallback xmlns="">
            <p:pic>
              <p:nvPicPr>
                <p:cNvPr id="308" name="Ink 307">
                  <a:extLst>
                    <a:ext uri="{FF2B5EF4-FFF2-40B4-BE49-F238E27FC236}">
                      <a16:creationId xmlns:a16="http://schemas.microsoft.com/office/drawing/2014/main" id="{30B27B4F-3FB9-C81B-3F45-0249F4488F4E}"/>
                    </a:ext>
                  </a:extLst>
                </p:cNvPr>
                <p:cNvPicPr/>
                <p:nvPr/>
              </p:nvPicPr>
              <p:blipFill>
                <a:blip r:embed="rId745"/>
                <a:stretch>
                  <a:fillRect/>
                </a:stretch>
              </p:blipFill>
              <p:spPr>
                <a:xfrm>
                  <a:off x="7859370" y="3449533"/>
                  <a:ext cx="180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310" name="Ink 309">
                  <a:extLst>
                    <a:ext uri="{FF2B5EF4-FFF2-40B4-BE49-F238E27FC236}">
                      <a16:creationId xmlns:a16="http://schemas.microsoft.com/office/drawing/2014/main" id="{4C28A1F8-D447-A3F6-7D11-9C3AF83E8C45}"/>
                    </a:ext>
                  </a:extLst>
                </p14:cNvPr>
                <p14:cNvContentPartPr/>
                <p14:nvPr/>
              </p14:nvContentPartPr>
              <p14:xfrm>
                <a:off x="8014170" y="3372853"/>
                <a:ext cx="66960" cy="127800"/>
              </p14:xfrm>
            </p:contentPart>
          </mc:Choice>
          <mc:Fallback xmlns="">
            <p:pic>
              <p:nvPicPr>
                <p:cNvPr id="310" name="Ink 309">
                  <a:extLst>
                    <a:ext uri="{FF2B5EF4-FFF2-40B4-BE49-F238E27FC236}">
                      <a16:creationId xmlns:a16="http://schemas.microsoft.com/office/drawing/2014/main" id="{4C28A1F8-D447-A3F6-7D11-9C3AF83E8C45}"/>
                    </a:ext>
                  </a:extLst>
                </p:cNvPr>
                <p:cNvPicPr/>
                <p:nvPr/>
              </p:nvPicPr>
              <p:blipFill>
                <a:blip r:embed="rId747"/>
                <a:stretch>
                  <a:fillRect/>
                </a:stretch>
              </p:blipFill>
              <p:spPr>
                <a:xfrm>
                  <a:off x="8005170" y="3364213"/>
                  <a:ext cx="84600" cy="145440"/>
                </a:xfrm>
                <a:prstGeom prst="rect">
                  <a:avLst/>
                </a:prstGeom>
              </p:spPr>
            </p:pic>
          </mc:Fallback>
        </mc:AlternateContent>
      </p:grpSp>
      <p:grpSp>
        <p:nvGrpSpPr>
          <p:cNvPr id="771" name="Group 770">
            <a:extLst>
              <a:ext uri="{FF2B5EF4-FFF2-40B4-BE49-F238E27FC236}">
                <a16:creationId xmlns:a16="http://schemas.microsoft.com/office/drawing/2014/main" id="{5D349EDB-1C9E-9F1F-291A-EEFD183B794D}"/>
              </a:ext>
            </a:extLst>
          </p:cNvPr>
          <p:cNvGrpSpPr/>
          <p:nvPr/>
        </p:nvGrpSpPr>
        <p:grpSpPr>
          <a:xfrm>
            <a:off x="8284170" y="3265933"/>
            <a:ext cx="652320" cy="243000"/>
            <a:chOff x="8284170" y="3265933"/>
            <a:chExt cx="652320" cy="243000"/>
          </a:xfrm>
        </p:grpSpPr>
        <mc:AlternateContent xmlns:mc="http://schemas.openxmlformats.org/markup-compatibility/2006" xmlns:p14="http://schemas.microsoft.com/office/powerpoint/2010/main">
          <mc:Choice Requires="p14">
            <p:contentPart p14:bwMode="auto" r:id="rId748">
              <p14:nvContentPartPr>
                <p14:cNvPr id="311" name="Ink 310">
                  <a:extLst>
                    <a:ext uri="{FF2B5EF4-FFF2-40B4-BE49-F238E27FC236}">
                      <a16:creationId xmlns:a16="http://schemas.microsoft.com/office/drawing/2014/main" id="{632FA3DF-C535-908C-1D95-60146666C470}"/>
                    </a:ext>
                  </a:extLst>
                </p14:cNvPr>
                <p14:cNvContentPartPr/>
                <p14:nvPr/>
              </p14:nvContentPartPr>
              <p14:xfrm>
                <a:off x="8288490" y="3335413"/>
                <a:ext cx="135360" cy="158040"/>
              </p14:xfrm>
            </p:contentPart>
          </mc:Choice>
          <mc:Fallback xmlns="">
            <p:pic>
              <p:nvPicPr>
                <p:cNvPr id="311" name="Ink 310">
                  <a:extLst>
                    <a:ext uri="{FF2B5EF4-FFF2-40B4-BE49-F238E27FC236}">
                      <a16:creationId xmlns:a16="http://schemas.microsoft.com/office/drawing/2014/main" id="{632FA3DF-C535-908C-1D95-60146666C470}"/>
                    </a:ext>
                  </a:extLst>
                </p:cNvPr>
                <p:cNvPicPr/>
                <p:nvPr/>
              </p:nvPicPr>
              <p:blipFill>
                <a:blip r:embed="rId749"/>
                <a:stretch>
                  <a:fillRect/>
                </a:stretch>
              </p:blipFill>
              <p:spPr>
                <a:xfrm>
                  <a:off x="8279850" y="3326413"/>
                  <a:ext cx="153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765" name="Ink 764">
                  <a:extLst>
                    <a:ext uri="{FF2B5EF4-FFF2-40B4-BE49-F238E27FC236}">
                      <a16:creationId xmlns:a16="http://schemas.microsoft.com/office/drawing/2014/main" id="{BBDBE2BC-526E-BEF1-EBE0-7F5E058BD9D3}"/>
                    </a:ext>
                  </a:extLst>
                </p14:cNvPr>
                <p14:cNvContentPartPr/>
                <p14:nvPr/>
              </p14:nvContentPartPr>
              <p14:xfrm>
                <a:off x="8284170" y="3393373"/>
                <a:ext cx="120960" cy="34200"/>
              </p14:xfrm>
            </p:contentPart>
          </mc:Choice>
          <mc:Fallback xmlns="">
            <p:pic>
              <p:nvPicPr>
                <p:cNvPr id="765" name="Ink 764">
                  <a:extLst>
                    <a:ext uri="{FF2B5EF4-FFF2-40B4-BE49-F238E27FC236}">
                      <a16:creationId xmlns:a16="http://schemas.microsoft.com/office/drawing/2014/main" id="{BBDBE2BC-526E-BEF1-EBE0-7F5E058BD9D3}"/>
                    </a:ext>
                  </a:extLst>
                </p:cNvPr>
                <p:cNvPicPr/>
                <p:nvPr/>
              </p:nvPicPr>
              <p:blipFill>
                <a:blip r:embed="rId751"/>
                <a:stretch>
                  <a:fillRect/>
                </a:stretch>
              </p:blipFill>
              <p:spPr>
                <a:xfrm>
                  <a:off x="8275530" y="3384733"/>
                  <a:ext cx="1386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766" name="Ink 765">
                  <a:extLst>
                    <a:ext uri="{FF2B5EF4-FFF2-40B4-BE49-F238E27FC236}">
                      <a16:creationId xmlns:a16="http://schemas.microsoft.com/office/drawing/2014/main" id="{2E7CDFE0-170E-AE31-6DF5-A697D1039327}"/>
                    </a:ext>
                  </a:extLst>
                </p14:cNvPr>
                <p14:cNvContentPartPr/>
                <p14:nvPr/>
              </p14:nvContentPartPr>
              <p14:xfrm>
                <a:off x="8301450" y="3324973"/>
                <a:ext cx="125640" cy="25200"/>
              </p14:xfrm>
            </p:contentPart>
          </mc:Choice>
          <mc:Fallback xmlns="">
            <p:pic>
              <p:nvPicPr>
                <p:cNvPr id="766" name="Ink 765">
                  <a:extLst>
                    <a:ext uri="{FF2B5EF4-FFF2-40B4-BE49-F238E27FC236}">
                      <a16:creationId xmlns:a16="http://schemas.microsoft.com/office/drawing/2014/main" id="{2E7CDFE0-170E-AE31-6DF5-A697D1039327}"/>
                    </a:ext>
                  </a:extLst>
                </p:cNvPr>
                <p:cNvPicPr/>
                <p:nvPr/>
              </p:nvPicPr>
              <p:blipFill>
                <a:blip r:embed="rId753"/>
                <a:stretch>
                  <a:fillRect/>
                </a:stretch>
              </p:blipFill>
              <p:spPr>
                <a:xfrm>
                  <a:off x="8292810" y="3315973"/>
                  <a:ext cx="143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767" name="Ink 766">
                  <a:extLst>
                    <a:ext uri="{FF2B5EF4-FFF2-40B4-BE49-F238E27FC236}">
                      <a16:creationId xmlns:a16="http://schemas.microsoft.com/office/drawing/2014/main" id="{87A41023-39EA-C94F-D80C-47A1AE6E7CCE}"/>
                    </a:ext>
                  </a:extLst>
                </p14:cNvPr>
                <p14:cNvContentPartPr/>
                <p14:nvPr/>
              </p14:nvContentPartPr>
              <p14:xfrm>
                <a:off x="8451570" y="3386173"/>
                <a:ext cx="190440" cy="122760"/>
              </p14:xfrm>
            </p:contentPart>
          </mc:Choice>
          <mc:Fallback xmlns="">
            <p:pic>
              <p:nvPicPr>
                <p:cNvPr id="767" name="Ink 766">
                  <a:extLst>
                    <a:ext uri="{FF2B5EF4-FFF2-40B4-BE49-F238E27FC236}">
                      <a16:creationId xmlns:a16="http://schemas.microsoft.com/office/drawing/2014/main" id="{87A41023-39EA-C94F-D80C-47A1AE6E7CCE}"/>
                    </a:ext>
                  </a:extLst>
                </p:cNvPr>
                <p:cNvPicPr/>
                <p:nvPr/>
              </p:nvPicPr>
              <p:blipFill>
                <a:blip r:embed="rId755"/>
                <a:stretch>
                  <a:fillRect/>
                </a:stretch>
              </p:blipFill>
              <p:spPr>
                <a:xfrm>
                  <a:off x="8442930" y="3377533"/>
                  <a:ext cx="208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768" name="Ink 767">
                  <a:extLst>
                    <a:ext uri="{FF2B5EF4-FFF2-40B4-BE49-F238E27FC236}">
                      <a16:creationId xmlns:a16="http://schemas.microsoft.com/office/drawing/2014/main" id="{3D1A334C-4FA6-4AD7-E56D-5C186F0DC20A}"/>
                    </a:ext>
                  </a:extLst>
                </p14:cNvPr>
                <p14:cNvContentPartPr/>
                <p14:nvPr/>
              </p14:nvContentPartPr>
              <p14:xfrm>
                <a:off x="8638410" y="3265933"/>
                <a:ext cx="108360" cy="237600"/>
              </p14:xfrm>
            </p:contentPart>
          </mc:Choice>
          <mc:Fallback xmlns="">
            <p:pic>
              <p:nvPicPr>
                <p:cNvPr id="768" name="Ink 767">
                  <a:extLst>
                    <a:ext uri="{FF2B5EF4-FFF2-40B4-BE49-F238E27FC236}">
                      <a16:creationId xmlns:a16="http://schemas.microsoft.com/office/drawing/2014/main" id="{3D1A334C-4FA6-4AD7-E56D-5C186F0DC20A}"/>
                    </a:ext>
                  </a:extLst>
                </p:cNvPr>
                <p:cNvPicPr/>
                <p:nvPr/>
              </p:nvPicPr>
              <p:blipFill>
                <a:blip r:embed="rId757"/>
                <a:stretch>
                  <a:fillRect/>
                </a:stretch>
              </p:blipFill>
              <p:spPr>
                <a:xfrm>
                  <a:off x="8629770" y="3257293"/>
                  <a:ext cx="126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769" name="Ink 768">
                  <a:extLst>
                    <a:ext uri="{FF2B5EF4-FFF2-40B4-BE49-F238E27FC236}">
                      <a16:creationId xmlns:a16="http://schemas.microsoft.com/office/drawing/2014/main" id="{CE6F5048-9032-7063-BB67-5C6A72CF7149}"/>
                    </a:ext>
                  </a:extLst>
                </p14:cNvPr>
                <p14:cNvContentPartPr/>
                <p14:nvPr/>
              </p14:nvContentPartPr>
              <p14:xfrm>
                <a:off x="8728410" y="3405613"/>
                <a:ext cx="84960" cy="101880"/>
              </p14:xfrm>
            </p:contentPart>
          </mc:Choice>
          <mc:Fallback xmlns="">
            <p:pic>
              <p:nvPicPr>
                <p:cNvPr id="769" name="Ink 768">
                  <a:extLst>
                    <a:ext uri="{FF2B5EF4-FFF2-40B4-BE49-F238E27FC236}">
                      <a16:creationId xmlns:a16="http://schemas.microsoft.com/office/drawing/2014/main" id="{CE6F5048-9032-7063-BB67-5C6A72CF7149}"/>
                    </a:ext>
                  </a:extLst>
                </p:cNvPr>
                <p:cNvPicPr/>
                <p:nvPr/>
              </p:nvPicPr>
              <p:blipFill>
                <a:blip r:embed="rId759"/>
                <a:stretch>
                  <a:fillRect/>
                </a:stretch>
              </p:blipFill>
              <p:spPr>
                <a:xfrm>
                  <a:off x="8719770" y="3396613"/>
                  <a:ext cx="102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770" name="Ink 769">
                  <a:extLst>
                    <a:ext uri="{FF2B5EF4-FFF2-40B4-BE49-F238E27FC236}">
                      <a16:creationId xmlns:a16="http://schemas.microsoft.com/office/drawing/2014/main" id="{52F1BB75-299C-CAB6-4F41-98838FFA4EF0}"/>
                    </a:ext>
                  </a:extLst>
                </p14:cNvPr>
                <p14:cNvContentPartPr/>
                <p14:nvPr/>
              </p14:nvContentPartPr>
              <p14:xfrm>
                <a:off x="8845770" y="3278173"/>
                <a:ext cx="90720" cy="228960"/>
              </p14:xfrm>
            </p:contentPart>
          </mc:Choice>
          <mc:Fallback xmlns="">
            <p:pic>
              <p:nvPicPr>
                <p:cNvPr id="770" name="Ink 769">
                  <a:extLst>
                    <a:ext uri="{FF2B5EF4-FFF2-40B4-BE49-F238E27FC236}">
                      <a16:creationId xmlns:a16="http://schemas.microsoft.com/office/drawing/2014/main" id="{52F1BB75-299C-CAB6-4F41-98838FFA4EF0}"/>
                    </a:ext>
                  </a:extLst>
                </p:cNvPr>
                <p:cNvPicPr/>
                <p:nvPr/>
              </p:nvPicPr>
              <p:blipFill>
                <a:blip r:embed="rId761"/>
                <a:stretch>
                  <a:fillRect/>
                </a:stretch>
              </p:blipFill>
              <p:spPr>
                <a:xfrm>
                  <a:off x="8837130" y="3269533"/>
                  <a:ext cx="108360" cy="246600"/>
                </a:xfrm>
                <a:prstGeom prst="rect">
                  <a:avLst/>
                </a:prstGeom>
              </p:spPr>
            </p:pic>
          </mc:Fallback>
        </mc:AlternateContent>
      </p:grpSp>
      <p:grpSp>
        <p:nvGrpSpPr>
          <p:cNvPr id="328" name="Group 327">
            <a:extLst>
              <a:ext uri="{FF2B5EF4-FFF2-40B4-BE49-F238E27FC236}">
                <a16:creationId xmlns:a16="http://schemas.microsoft.com/office/drawing/2014/main" id="{4141A802-3D85-CE16-67C3-B633DF6039DC}"/>
              </a:ext>
            </a:extLst>
          </p:cNvPr>
          <p:cNvGrpSpPr/>
          <p:nvPr/>
        </p:nvGrpSpPr>
        <p:grpSpPr>
          <a:xfrm>
            <a:off x="9267330" y="3232093"/>
            <a:ext cx="1889640" cy="892800"/>
            <a:chOff x="9267330" y="3232093"/>
            <a:chExt cx="1889640" cy="892800"/>
          </a:xfrm>
        </p:grpSpPr>
        <mc:AlternateContent xmlns:mc="http://schemas.openxmlformats.org/markup-compatibility/2006" xmlns:p14="http://schemas.microsoft.com/office/powerpoint/2010/main">
          <mc:Choice Requires="p14">
            <p:contentPart p14:bwMode="auto" r:id="rId762">
              <p14:nvContentPartPr>
                <p14:cNvPr id="786" name="Ink 785">
                  <a:extLst>
                    <a:ext uri="{FF2B5EF4-FFF2-40B4-BE49-F238E27FC236}">
                      <a16:creationId xmlns:a16="http://schemas.microsoft.com/office/drawing/2014/main" id="{AD42FDEE-A855-6039-579C-14C8C608B546}"/>
                    </a:ext>
                  </a:extLst>
                </p14:cNvPr>
                <p14:cNvContentPartPr/>
                <p14:nvPr/>
              </p14:nvContentPartPr>
              <p14:xfrm>
                <a:off x="9293970" y="3301933"/>
                <a:ext cx="88200" cy="215640"/>
              </p14:xfrm>
            </p:contentPart>
          </mc:Choice>
          <mc:Fallback xmlns="">
            <p:pic>
              <p:nvPicPr>
                <p:cNvPr id="786" name="Ink 785">
                  <a:extLst>
                    <a:ext uri="{FF2B5EF4-FFF2-40B4-BE49-F238E27FC236}">
                      <a16:creationId xmlns:a16="http://schemas.microsoft.com/office/drawing/2014/main" id="{AD42FDEE-A855-6039-579C-14C8C608B546}"/>
                    </a:ext>
                  </a:extLst>
                </p:cNvPr>
                <p:cNvPicPr/>
                <p:nvPr/>
              </p:nvPicPr>
              <p:blipFill>
                <a:blip r:embed="rId763"/>
                <a:stretch>
                  <a:fillRect/>
                </a:stretch>
              </p:blipFill>
              <p:spPr>
                <a:xfrm>
                  <a:off x="9285330" y="3293293"/>
                  <a:ext cx="105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787" name="Ink 786">
                  <a:extLst>
                    <a:ext uri="{FF2B5EF4-FFF2-40B4-BE49-F238E27FC236}">
                      <a16:creationId xmlns:a16="http://schemas.microsoft.com/office/drawing/2014/main" id="{D064AB21-4443-76BC-2C70-A97EFBA7649D}"/>
                    </a:ext>
                  </a:extLst>
                </p14:cNvPr>
                <p14:cNvContentPartPr/>
                <p14:nvPr/>
              </p14:nvContentPartPr>
              <p14:xfrm>
                <a:off x="9389010" y="3400213"/>
                <a:ext cx="84600" cy="107280"/>
              </p14:xfrm>
            </p:contentPart>
          </mc:Choice>
          <mc:Fallback xmlns="">
            <p:pic>
              <p:nvPicPr>
                <p:cNvPr id="787" name="Ink 786">
                  <a:extLst>
                    <a:ext uri="{FF2B5EF4-FFF2-40B4-BE49-F238E27FC236}">
                      <a16:creationId xmlns:a16="http://schemas.microsoft.com/office/drawing/2014/main" id="{D064AB21-4443-76BC-2C70-A97EFBA7649D}"/>
                    </a:ext>
                  </a:extLst>
                </p:cNvPr>
                <p:cNvPicPr/>
                <p:nvPr/>
              </p:nvPicPr>
              <p:blipFill>
                <a:blip r:embed="rId765"/>
                <a:stretch>
                  <a:fillRect/>
                </a:stretch>
              </p:blipFill>
              <p:spPr>
                <a:xfrm>
                  <a:off x="9380370" y="3391573"/>
                  <a:ext cx="102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788" name="Ink 787">
                  <a:extLst>
                    <a:ext uri="{FF2B5EF4-FFF2-40B4-BE49-F238E27FC236}">
                      <a16:creationId xmlns:a16="http://schemas.microsoft.com/office/drawing/2014/main" id="{66A962BE-F03C-B0F9-E710-E60F15CA4839}"/>
                    </a:ext>
                  </a:extLst>
                </p14:cNvPr>
                <p14:cNvContentPartPr/>
                <p14:nvPr/>
              </p14:nvContentPartPr>
              <p14:xfrm>
                <a:off x="9508890" y="3232093"/>
                <a:ext cx="12960" cy="266040"/>
              </p14:xfrm>
            </p:contentPart>
          </mc:Choice>
          <mc:Fallback xmlns="">
            <p:pic>
              <p:nvPicPr>
                <p:cNvPr id="788" name="Ink 787">
                  <a:extLst>
                    <a:ext uri="{FF2B5EF4-FFF2-40B4-BE49-F238E27FC236}">
                      <a16:creationId xmlns:a16="http://schemas.microsoft.com/office/drawing/2014/main" id="{66A962BE-F03C-B0F9-E710-E60F15CA4839}"/>
                    </a:ext>
                  </a:extLst>
                </p:cNvPr>
                <p:cNvPicPr/>
                <p:nvPr/>
              </p:nvPicPr>
              <p:blipFill>
                <a:blip r:embed="rId767"/>
                <a:stretch>
                  <a:fillRect/>
                </a:stretch>
              </p:blipFill>
              <p:spPr>
                <a:xfrm>
                  <a:off x="9500250" y="3223453"/>
                  <a:ext cx="30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789" name="Ink 788">
                  <a:extLst>
                    <a:ext uri="{FF2B5EF4-FFF2-40B4-BE49-F238E27FC236}">
                      <a16:creationId xmlns:a16="http://schemas.microsoft.com/office/drawing/2014/main" id="{34A31CDF-7CC1-BFC8-6825-59E1FE168B5C}"/>
                    </a:ext>
                  </a:extLst>
                </p14:cNvPr>
                <p14:cNvContentPartPr/>
                <p14:nvPr/>
              </p14:nvContentPartPr>
              <p14:xfrm>
                <a:off x="9477570" y="3386173"/>
                <a:ext cx="146160" cy="131760"/>
              </p14:xfrm>
            </p:contentPart>
          </mc:Choice>
          <mc:Fallback xmlns="">
            <p:pic>
              <p:nvPicPr>
                <p:cNvPr id="789" name="Ink 788">
                  <a:extLst>
                    <a:ext uri="{FF2B5EF4-FFF2-40B4-BE49-F238E27FC236}">
                      <a16:creationId xmlns:a16="http://schemas.microsoft.com/office/drawing/2014/main" id="{34A31CDF-7CC1-BFC8-6825-59E1FE168B5C}"/>
                    </a:ext>
                  </a:extLst>
                </p:cNvPr>
                <p:cNvPicPr/>
                <p:nvPr/>
              </p:nvPicPr>
              <p:blipFill>
                <a:blip r:embed="rId769"/>
                <a:stretch>
                  <a:fillRect/>
                </a:stretch>
              </p:blipFill>
              <p:spPr>
                <a:xfrm>
                  <a:off x="9468570" y="3377173"/>
                  <a:ext cx="1638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790" name="Ink 789">
                  <a:extLst>
                    <a:ext uri="{FF2B5EF4-FFF2-40B4-BE49-F238E27FC236}">
                      <a16:creationId xmlns:a16="http://schemas.microsoft.com/office/drawing/2014/main" id="{CBB8EE2F-5E4C-E950-E851-5D89E7ADD1DD}"/>
                    </a:ext>
                  </a:extLst>
                </p14:cNvPr>
                <p14:cNvContentPartPr/>
                <p14:nvPr/>
              </p14:nvContentPartPr>
              <p14:xfrm>
                <a:off x="9557490" y="3405253"/>
                <a:ext cx="148680" cy="270360"/>
              </p14:xfrm>
            </p:contentPart>
          </mc:Choice>
          <mc:Fallback xmlns="">
            <p:pic>
              <p:nvPicPr>
                <p:cNvPr id="790" name="Ink 789">
                  <a:extLst>
                    <a:ext uri="{FF2B5EF4-FFF2-40B4-BE49-F238E27FC236}">
                      <a16:creationId xmlns:a16="http://schemas.microsoft.com/office/drawing/2014/main" id="{CBB8EE2F-5E4C-E950-E851-5D89E7ADD1DD}"/>
                    </a:ext>
                  </a:extLst>
                </p:cNvPr>
                <p:cNvPicPr/>
                <p:nvPr/>
              </p:nvPicPr>
              <p:blipFill>
                <a:blip r:embed="rId771"/>
                <a:stretch>
                  <a:fillRect/>
                </a:stretch>
              </p:blipFill>
              <p:spPr>
                <a:xfrm>
                  <a:off x="9548850" y="3396253"/>
                  <a:ext cx="1663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791" name="Ink 790">
                  <a:extLst>
                    <a:ext uri="{FF2B5EF4-FFF2-40B4-BE49-F238E27FC236}">
                      <a16:creationId xmlns:a16="http://schemas.microsoft.com/office/drawing/2014/main" id="{633CBE54-CB09-051E-8C76-E11202034394}"/>
                    </a:ext>
                  </a:extLst>
                </p14:cNvPr>
                <p14:cNvContentPartPr/>
                <p14:nvPr/>
              </p14:nvContentPartPr>
              <p14:xfrm>
                <a:off x="9703290" y="3394093"/>
                <a:ext cx="93600" cy="124200"/>
              </p14:xfrm>
            </p:contentPart>
          </mc:Choice>
          <mc:Fallback xmlns="">
            <p:pic>
              <p:nvPicPr>
                <p:cNvPr id="791" name="Ink 790">
                  <a:extLst>
                    <a:ext uri="{FF2B5EF4-FFF2-40B4-BE49-F238E27FC236}">
                      <a16:creationId xmlns:a16="http://schemas.microsoft.com/office/drawing/2014/main" id="{633CBE54-CB09-051E-8C76-E11202034394}"/>
                    </a:ext>
                  </a:extLst>
                </p:cNvPr>
                <p:cNvPicPr/>
                <p:nvPr/>
              </p:nvPicPr>
              <p:blipFill>
                <a:blip r:embed="rId773"/>
                <a:stretch>
                  <a:fillRect/>
                </a:stretch>
              </p:blipFill>
              <p:spPr>
                <a:xfrm>
                  <a:off x="9694290" y="3385453"/>
                  <a:ext cx="111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792" name="Ink 791">
                  <a:extLst>
                    <a:ext uri="{FF2B5EF4-FFF2-40B4-BE49-F238E27FC236}">
                      <a16:creationId xmlns:a16="http://schemas.microsoft.com/office/drawing/2014/main" id="{862009FB-BE62-146D-62EE-834D370724EC}"/>
                    </a:ext>
                  </a:extLst>
                </p14:cNvPr>
                <p14:cNvContentPartPr/>
                <p14:nvPr/>
              </p14:nvContentPartPr>
              <p14:xfrm>
                <a:off x="9818850" y="3401293"/>
                <a:ext cx="54000" cy="94680"/>
              </p14:xfrm>
            </p:contentPart>
          </mc:Choice>
          <mc:Fallback xmlns="">
            <p:pic>
              <p:nvPicPr>
                <p:cNvPr id="792" name="Ink 791">
                  <a:extLst>
                    <a:ext uri="{FF2B5EF4-FFF2-40B4-BE49-F238E27FC236}">
                      <a16:creationId xmlns:a16="http://schemas.microsoft.com/office/drawing/2014/main" id="{862009FB-BE62-146D-62EE-834D370724EC}"/>
                    </a:ext>
                  </a:extLst>
                </p:cNvPr>
                <p:cNvPicPr/>
                <p:nvPr/>
              </p:nvPicPr>
              <p:blipFill>
                <a:blip r:embed="rId775"/>
                <a:stretch>
                  <a:fillRect/>
                </a:stretch>
              </p:blipFill>
              <p:spPr>
                <a:xfrm>
                  <a:off x="9809850" y="3392293"/>
                  <a:ext cx="71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793" name="Ink 792">
                  <a:extLst>
                    <a:ext uri="{FF2B5EF4-FFF2-40B4-BE49-F238E27FC236}">
                      <a16:creationId xmlns:a16="http://schemas.microsoft.com/office/drawing/2014/main" id="{AC6A19B3-6FB4-04AF-8C74-FCCAEE4E344F}"/>
                    </a:ext>
                  </a:extLst>
                </p14:cNvPr>
                <p14:cNvContentPartPr/>
                <p14:nvPr/>
              </p14:nvContentPartPr>
              <p14:xfrm>
                <a:off x="9887250" y="3411373"/>
                <a:ext cx="103320" cy="299880"/>
              </p14:xfrm>
            </p:contentPart>
          </mc:Choice>
          <mc:Fallback xmlns="">
            <p:pic>
              <p:nvPicPr>
                <p:cNvPr id="793" name="Ink 792">
                  <a:extLst>
                    <a:ext uri="{FF2B5EF4-FFF2-40B4-BE49-F238E27FC236}">
                      <a16:creationId xmlns:a16="http://schemas.microsoft.com/office/drawing/2014/main" id="{AC6A19B3-6FB4-04AF-8C74-FCCAEE4E344F}"/>
                    </a:ext>
                  </a:extLst>
                </p:cNvPr>
                <p:cNvPicPr/>
                <p:nvPr/>
              </p:nvPicPr>
              <p:blipFill>
                <a:blip r:embed="rId777"/>
                <a:stretch>
                  <a:fillRect/>
                </a:stretch>
              </p:blipFill>
              <p:spPr>
                <a:xfrm>
                  <a:off x="9878610" y="3402373"/>
                  <a:ext cx="1209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805" name="Ink 804">
                  <a:extLst>
                    <a:ext uri="{FF2B5EF4-FFF2-40B4-BE49-F238E27FC236}">
                      <a16:creationId xmlns:a16="http://schemas.microsoft.com/office/drawing/2014/main" id="{FB321D51-8BAF-D934-064F-D5B608DA737B}"/>
                    </a:ext>
                  </a:extLst>
                </p14:cNvPr>
                <p14:cNvContentPartPr/>
                <p14:nvPr/>
              </p14:nvContentPartPr>
              <p14:xfrm>
                <a:off x="10118370" y="3371053"/>
                <a:ext cx="2160" cy="97560"/>
              </p14:xfrm>
            </p:contentPart>
          </mc:Choice>
          <mc:Fallback xmlns="">
            <p:pic>
              <p:nvPicPr>
                <p:cNvPr id="805" name="Ink 804">
                  <a:extLst>
                    <a:ext uri="{FF2B5EF4-FFF2-40B4-BE49-F238E27FC236}">
                      <a16:creationId xmlns:a16="http://schemas.microsoft.com/office/drawing/2014/main" id="{FB321D51-8BAF-D934-064F-D5B608DA737B}"/>
                    </a:ext>
                  </a:extLst>
                </p:cNvPr>
                <p:cNvPicPr/>
                <p:nvPr/>
              </p:nvPicPr>
              <p:blipFill>
                <a:blip r:embed="rId779"/>
                <a:stretch>
                  <a:fillRect/>
                </a:stretch>
              </p:blipFill>
              <p:spPr>
                <a:xfrm>
                  <a:off x="10109730" y="3362413"/>
                  <a:ext cx="198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816" name="Ink 815">
                  <a:extLst>
                    <a:ext uri="{FF2B5EF4-FFF2-40B4-BE49-F238E27FC236}">
                      <a16:creationId xmlns:a16="http://schemas.microsoft.com/office/drawing/2014/main" id="{FAA13FB3-3D6F-0A3E-BCD3-BECDFD3AA45A}"/>
                    </a:ext>
                  </a:extLst>
                </p14:cNvPr>
                <p14:cNvContentPartPr/>
                <p14:nvPr/>
              </p14:nvContentPartPr>
              <p14:xfrm>
                <a:off x="10033770" y="3305893"/>
                <a:ext cx="149040" cy="215280"/>
              </p14:xfrm>
            </p:contentPart>
          </mc:Choice>
          <mc:Fallback xmlns="">
            <p:pic>
              <p:nvPicPr>
                <p:cNvPr id="816" name="Ink 815">
                  <a:extLst>
                    <a:ext uri="{FF2B5EF4-FFF2-40B4-BE49-F238E27FC236}">
                      <a16:creationId xmlns:a16="http://schemas.microsoft.com/office/drawing/2014/main" id="{FAA13FB3-3D6F-0A3E-BCD3-BECDFD3AA45A}"/>
                    </a:ext>
                  </a:extLst>
                </p:cNvPr>
                <p:cNvPicPr/>
                <p:nvPr/>
              </p:nvPicPr>
              <p:blipFill>
                <a:blip r:embed="rId781"/>
                <a:stretch>
                  <a:fillRect/>
                </a:stretch>
              </p:blipFill>
              <p:spPr>
                <a:xfrm>
                  <a:off x="10024770" y="3296893"/>
                  <a:ext cx="16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817" name="Ink 816">
                  <a:extLst>
                    <a:ext uri="{FF2B5EF4-FFF2-40B4-BE49-F238E27FC236}">
                      <a16:creationId xmlns:a16="http://schemas.microsoft.com/office/drawing/2014/main" id="{D97631D7-B30C-9BC2-F18B-965A8100C208}"/>
                    </a:ext>
                  </a:extLst>
                </p14:cNvPr>
                <p14:cNvContentPartPr/>
                <p14:nvPr/>
              </p14:nvContentPartPr>
              <p14:xfrm>
                <a:off x="10189650" y="3324613"/>
                <a:ext cx="101520" cy="188280"/>
              </p14:xfrm>
            </p:contentPart>
          </mc:Choice>
          <mc:Fallback xmlns="">
            <p:pic>
              <p:nvPicPr>
                <p:cNvPr id="817" name="Ink 816">
                  <a:extLst>
                    <a:ext uri="{FF2B5EF4-FFF2-40B4-BE49-F238E27FC236}">
                      <a16:creationId xmlns:a16="http://schemas.microsoft.com/office/drawing/2014/main" id="{D97631D7-B30C-9BC2-F18B-965A8100C208}"/>
                    </a:ext>
                  </a:extLst>
                </p:cNvPr>
                <p:cNvPicPr/>
                <p:nvPr/>
              </p:nvPicPr>
              <p:blipFill>
                <a:blip r:embed="rId783"/>
                <a:stretch>
                  <a:fillRect/>
                </a:stretch>
              </p:blipFill>
              <p:spPr>
                <a:xfrm>
                  <a:off x="10180650" y="3315973"/>
                  <a:ext cx="119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819" name="Ink 818">
                  <a:extLst>
                    <a:ext uri="{FF2B5EF4-FFF2-40B4-BE49-F238E27FC236}">
                      <a16:creationId xmlns:a16="http://schemas.microsoft.com/office/drawing/2014/main" id="{BC4F9952-BD19-4E7A-4D01-5BF851E874A2}"/>
                    </a:ext>
                  </a:extLst>
                </p14:cNvPr>
                <p14:cNvContentPartPr/>
                <p14:nvPr/>
              </p14:nvContentPartPr>
              <p14:xfrm>
                <a:off x="10420410" y="3449533"/>
                <a:ext cx="72000" cy="13680"/>
              </p14:xfrm>
            </p:contentPart>
          </mc:Choice>
          <mc:Fallback xmlns="">
            <p:pic>
              <p:nvPicPr>
                <p:cNvPr id="819" name="Ink 818">
                  <a:extLst>
                    <a:ext uri="{FF2B5EF4-FFF2-40B4-BE49-F238E27FC236}">
                      <a16:creationId xmlns:a16="http://schemas.microsoft.com/office/drawing/2014/main" id="{BC4F9952-BD19-4E7A-4D01-5BF851E874A2}"/>
                    </a:ext>
                  </a:extLst>
                </p:cNvPr>
                <p:cNvPicPr/>
                <p:nvPr/>
              </p:nvPicPr>
              <p:blipFill>
                <a:blip r:embed="rId785"/>
                <a:stretch>
                  <a:fillRect/>
                </a:stretch>
              </p:blipFill>
              <p:spPr>
                <a:xfrm>
                  <a:off x="10411770" y="3440893"/>
                  <a:ext cx="89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820" name="Ink 819">
                  <a:extLst>
                    <a:ext uri="{FF2B5EF4-FFF2-40B4-BE49-F238E27FC236}">
                      <a16:creationId xmlns:a16="http://schemas.microsoft.com/office/drawing/2014/main" id="{EE9F29E1-AAB5-0CFB-FDF7-B46A5765425E}"/>
                    </a:ext>
                  </a:extLst>
                </p14:cNvPr>
                <p14:cNvContentPartPr/>
                <p14:nvPr/>
              </p14:nvContentPartPr>
              <p14:xfrm>
                <a:off x="10435530" y="3404533"/>
                <a:ext cx="26280" cy="90000"/>
              </p14:xfrm>
            </p:contentPart>
          </mc:Choice>
          <mc:Fallback xmlns="">
            <p:pic>
              <p:nvPicPr>
                <p:cNvPr id="820" name="Ink 819">
                  <a:extLst>
                    <a:ext uri="{FF2B5EF4-FFF2-40B4-BE49-F238E27FC236}">
                      <a16:creationId xmlns:a16="http://schemas.microsoft.com/office/drawing/2014/main" id="{EE9F29E1-AAB5-0CFB-FDF7-B46A5765425E}"/>
                    </a:ext>
                  </a:extLst>
                </p:cNvPr>
                <p:cNvPicPr/>
                <p:nvPr/>
              </p:nvPicPr>
              <p:blipFill>
                <a:blip r:embed="rId787"/>
                <a:stretch>
                  <a:fillRect/>
                </a:stretch>
              </p:blipFill>
              <p:spPr>
                <a:xfrm>
                  <a:off x="10426530" y="3395533"/>
                  <a:ext cx="43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821" name="Ink 820">
                  <a:extLst>
                    <a:ext uri="{FF2B5EF4-FFF2-40B4-BE49-F238E27FC236}">
                      <a16:creationId xmlns:a16="http://schemas.microsoft.com/office/drawing/2014/main" id="{D6939364-C99A-208C-FCE9-87B30BC18310}"/>
                    </a:ext>
                  </a:extLst>
                </p14:cNvPr>
                <p14:cNvContentPartPr/>
                <p14:nvPr/>
              </p14:nvContentPartPr>
              <p14:xfrm>
                <a:off x="10624170" y="3358093"/>
                <a:ext cx="11520" cy="153000"/>
              </p14:xfrm>
            </p:contentPart>
          </mc:Choice>
          <mc:Fallback xmlns="">
            <p:pic>
              <p:nvPicPr>
                <p:cNvPr id="821" name="Ink 820">
                  <a:extLst>
                    <a:ext uri="{FF2B5EF4-FFF2-40B4-BE49-F238E27FC236}">
                      <a16:creationId xmlns:a16="http://schemas.microsoft.com/office/drawing/2014/main" id="{D6939364-C99A-208C-FCE9-87B30BC18310}"/>
                    </a:ext>
                  </a:extLst>
                </p:cNvPr>
                <p:cNvPicPr/>
                <p:nvPr/>
              </p:nvPicPr>
              <p:blipFill>
                <a:blip r:embed="rId789"/>
                <a:stretch>
                  <a:fillRect/>
                </a:stretch>
              </p:blipFill>
              <p:spPr>
                <a:xfrm>
                  <a:off x="10615170" y="3349093"/>
                  <a:ext cx="29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822" name="Ink 821">
                  <a:extLst>
                    <a:ext uri="{FF2B5EF4-FFF2-40B4-BE49-F238E27FC236}">
                      <a16:creationId xmlns:a16="http://schemas.microsoft.com/office/drawing/2014/main" id="{1CBF362A-C161-CFF1-A07F-C9ECA7DDE86F}"/>
                    </a:ext>
                  </a:extLst>
                </p14:cNvPr>
                <p14:cNvContentPartPr/>
                <p14:nvPr/>
              </p14:nvContentPartPr>
              <p14:xfrm>
                <a:off x="10624890" y="3246133"/>
                <a:ext cx="128880" cy="227880"/>
              </p14:xfrm>
            </p:contentPart>
          </mc:Choice>
          <mc:Fallback xmlns="">
            <p:pic>
              <p:nvPicPr>
                <p:cNvPr id="822" name="Ink 821">
                  <a:extLst>
                    <a:ext uri="{FF2B5EF4-FFF2-40B4-BE49-F238E27FC236}">
                      <a16:creationId xmlns:a16="http://schemas.microsoft.com/office/drawing/2014/main" id="{1CBF362A-C161-CFF1-A07F-C9ECA7DDE86F}"/>
                    </a:ext>
                  </a:extLst>
                </p:cNvPr>
                <p:cNvPicPr/>
                <p:nvPr/>
              </p:nvPicPr>
              <p:blipFill>
                <a:blip r:embed="rId791"/>
                <a:stretch>
                  <a:fillRect/>
                </a:stretch>
              </p:blipFill>
              <p:spPr>
                <a:xfrm>
                  <a:off x="10615890" y="3237133"/>
                  <a:ext cx="1465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823" name="Ink 822">
                  <a:extLst>
                    <a:ext uri="{FF2B5EF4-FFF2-40B4-BE49-F238E27FC236}">
                      <a16:creationId xmlns:a16="http://schemas.microsoft.com/office/drawing/2014/main" id="{387A7486-F374-F772-1082-46C0D9C71C5F}"/>
                    </a:ext>
                  </a:extLst>
                </p14:cNvPr>
                <p14:cNvContentPartPr/>
                <p14:nvPr/>
              </p14:nvContentPartPr>
              <p14:xfrm>
                <a:off x="10755930" y="3386173"/>
                <a:ext cx="116280" cy="108000"/>
              </p14:xfrm>
            </p:contentPart>
          </mc:Choice>
          <mc:Fallback xmlns="">
            <p:pic>
              <p:nvPicPr>
                <p:cNvPr id="823" name="Ink 822">
                  <a:extLst>
                    <a:ext uri="{FF2B5EF4-FFF2-40B4-BE49-F238E27FC236}">
                      <a16:creationId xmlns:a16="http://schemas.microsoft.com/office/drawing/2014/main" id="{387A7486-F374-F772-1082-46C0D9C71C5F}"/>
                    </a:ext>
                  </a:extLst>
                </p:cNvPr>
                <p:cNvPicPr/>
                <p:nvPr/>
              </p:nvPicPr>
              <p:blipFill>
                <a:blip r:embed="rId793"/>
                <a:stretch>
                  <a:fillRect/>
                </a:stretch>
              </p:blipFill>
              <p:spPr>
                <a:xfrm>
                  <a:off x="10746930" y="3377533"/>
                  <a:ext cx="133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824" name="Ink 823">
                  <a:extLst>
                    <a:ext uri="{FF2B5EF4-FFF2-40B4-BE49-F238E27FC236}">
                      <a16:creationId xmlns:a16="http://schemas.microsoft.com/office/drawing/2014/main" id="{F12300EB-DEBE-26D9-6AB9-44791A6495DB}"/>
                    </a:ext>
                  </a:extLst>
                </p14:cNvPr>
                <p14:cNvContentPartPr/>
                <p14:nvPr/>
              </p14:nvContentPartPr>
              <p14:xfrm>
                <a:off x="10914690" y="3366733"/>
                <a:ext cx="136440" cy="139320"/>
              </p14:xfrm>
            </p:contentPart>
          </mc:Choice>
          <mc:Fallback xmlns="">
            <p:pic>
              <p:nvPicPr>
                <p:cNvPr id="824" name="Ink 823">
                  <a:extLst>
                    <a:ext uri="{FF2B5EF4-FFF2-40B4-BE49-F238E27FC236}">
                      <a16:creationId xmlns:a16="http://schemas.microsoft.com/office/drawing/2014/main" id="{F12300EB-DEBE-26D9-6AB9-44791A6495DB}"/>
                    </a:ext>
                  </a:extLst>
                </p:cNvPr>
                <p:cNvPicPr/>
                <p:nvPr/>
              </p:nvPicPr>
              <p:blipFill>
                <a:blip r:embed="rId795"/>
                <a:stretch>
                  <a:fillRect/>
                </a:stretch>
              </p:blipFill>
              <p:spPr>
                <a:xfrm>
                  <a:off x="10906050" y="3358093"/>
                  <a:ext cx="154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825" name="Ink 824">
                  <a:extLst>
                    <a:ext uri="{FF2B5EF4-FFF2-40B4-BE49-F238E27FC236}">
                      <a16:creationId xmlns:a16="http://schemas.microsoft.com/office/drawing/2014/main" id="{896CB3FB-10B7-A0CE-F7B9-E53C51717DE8}"/>
                    </a:ext>
                  </a:extLst>
                </p14:cNvPr>
                <p14:cNvContentPartPr/>
                <p14:nvPr/>
              </p14:nvContentPartPr>
              <p14:xfrm>
                <a:off x="11082090" y="3404893"/>
                <a:ext cx="74880" cy="97560"/>
              </p14:xfrm>
            </p:contentPart>
          </mc:Choice>
          <mc:Fallback xmlns="">
            <p:pic>
              <p:nvPicPr>
                <p:cNvPr id="825" name="Ink 824">
                  <a:extLst>
                    <a:ext uri="{FF2B5EF4-FFF2-40B4-BE49-F238E27FC236}">
                      <a16:creationId xmlns:a16="http://schemas.microsoft.com/office/drawing/2014/main" id="{896CB3FB-10B7-A0CE-F7B9-E53C51717DE8}"/>
                    </a:ext>
                  </a:extLst>
                </p:cNvPr>
                <p:cNvPicPr/>
                <p:nvPr/>
              </p:nvPicPr>
              <p:blipFill>
                <a:blip r:embed="rId797"/>
                <a:stretch>
                  <a:fillRect/>
                </a:stretch>
              </p:blipFill>
              <p:spPr>
                <a:xfrm>
                  <a:off x="11073450" y="3396253"/>
                  <a:ext cx="92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826" name="Ink 825">
                  <a:extLst>
                    <a:ext uri="{FF2B5EF4-FFF2-40B4-BE49-F238E27FC236}">
                      <a16:creationId xmlns:a16="http://schemas.microsoft.com/office/drawing/2014/main" id="{454B2BE2-CFD5-30F1-C0C4-919B214992DB}"/>
                    </a:ext>
                  </a:extLst>
                </p14:cNvPr>
                <p14:cNvContentPartPr/>
                <p14:nvPr/>
              </p14:nvContentPartPr>
              <p14:xfrm>
                <a:off x="9353370" y="3803413"/>
                <a:ext cx="7560" cy="168840"/>
              </p14:xfrm>
            </p:contentPart>
          </mc:Choice>
          <mc:Fallback xmlns="">
            <p:pic>
              <p:nvPicPr>
                <p:cNvPr id="826" name="Ink 825">
                  <a:extLst>
                    <a:ext uri="{FF2B5EF4-FFF2-40B4-BE49-F238E27FC236}">
                      <a16:creationId xmlns:a16="http://schemas.microsoft.com/office/drawing/2014/main" id="{454B2BE2-CFD5-30F1-C0C4-919B214992DB}"/>
                    </a:ext>
                  </a:extLst>
                </p:cNvPr>
                <p:cNvPicPr/>
                <p:nvPr/>
              </p:nvPicPr>
              <p:blipFill>
                <a:blip r:embed="rId799"/>
                <a:stretch>
                  <a:fillRect/>
                </a:stretch>
              </p:blipFill>
              <p:spPr>
                <a:xfrm>
                  <a:off x="9344730" y="3794773"/>
                  <a:ext cx="25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827" name="Ink 826">
                  <a:extLst>
                    <a:ext uri="{FF2B5EF4-FFF2-40B4-BE49-F238E27FC236}">
                      <a16:creationId xmlns:a16="http://schemas.microsoft.com/office/drawing/2014/main" id="{10D84A93-67F1-08B7-9B82-4A1A853E1C26}"/>
                    </a:ext>
                  </a:extLst>
                </p14:cNvPr>
                <p14:cNvContentPartPr/>
                <p14:nvPr/>
              </p14:nvContentPartPr>
              <p14:xfrm>
                <a:off x="9267330" y="3754813"/>
                <a:ext cx="195480" cy="49320"/>
              </p14:xfrm>
            </p:contentPart>
          </mc:Choice>
          <mc:Fallback xmlns="">
            <p:pic>
              <p:nvPicPr>
                <p:cNvPr id="827" name="Ink 826">
                  <a:extLst>
                    <a:ext uri="{FF2B5EF4-FFF2-40B4-BE49-F238E27FC236}">
                      <a16:creationId xmlns:a16="http://schemas.microsoft.com/office/drawing/2014/main" id="{10D84A93-67F1-08B7-9B82-4A1A853E1C26}"/>
                    </a:ext>
                  </a:extLst>
                </p:cNvPr>
                <p:cNvPicPr/>
                <p:nvPr/>
              </p:nvPicPr>
              <p:blipFill>
                <a:blip r:embed="rId801"/>
                <a:stretch>
                  <a:fillRect/>
                </a:stretch>
              </p:blipFill>
              <p:spPr>
                <a:xfrm>
                  <a:off x="9258690" y="3746173"/>
                  <a:ext cx="2131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828" name="Ink 827">
                  <a:extLst>
                    <a:ext uri="{FF2B5EF4-FFF2-40B4-BE49-F238E27FC236}">
                      <a16:creationId xmlns:a16="http://schemas.microsoft.com/office/drawing/2014/main" id="{515B1BE1-040B-DE41-22C9-11FCEA2DF433}"/>
                    </a:ext>
                  </a:extLst>
                </p14:cNvPr>
                <p14:cNvContentPartPr/>
                <p14:nvPr/>
              </p14:nvContentPartPr>
              <p14:xfrm>
                <a:off x="9436170" y="3855253"/>
                <a:ext cx="108000" cy="120240"/>
              </p14:xfrm>
            </p:contentPart>
          </mc:Choice>
          <mc:Fallback xmlns="">
            <p:pic>
              <p:nvPicPr>
                <p:cNvPr id="828" name="Ink 827">
                  <a:extLst>
                    <a:ext uri="{FF2B5EF4-FFF2-40B4-BE49-F238E27FC236}">
                      <a16:creationId xmlns:a16="http://schemas.microsoft.com/office/drawing/2014/main" id="{515B1BE1-040B-DE41-22C9-11FCEA2DF433}"/>
                    </a:ext>
                  </a:extLst>
                </p:cNvPr>
                <p:cNvPicPr/>
                <p:nvPr/>
              </p:nvPicPr>
              <p:blipFill>
                <a:blip r:embed="rId803"/>
                <a:stretch>
                  <a:fillRect/>
                </a:stretch>
              </p:blipFill>
              <p:spPr>
                <a:xfrm>
                  <a:off x="9427170" y="3846613"/>
                  <a:ext cx="125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829" name="Ink 828">
                  <a:extLst>
                    <a:ext uri="{FF2B5EF4-FFF2-40B4-BE49-F238E27FC236}">
                      <a16:creationId xmlns:a16="http://schemas.microsoft.com/office/drawing/2014/main" id="{E3603D75-C4FD-4493-7118-19CBDBAF0A04}"/>
                    </a:ext>
                  </a:extLst>
                </p14:cNvPr>
                <p14:cNvContentPartPr/>
                <p14:nvPr/>
              </p14:nvContentPartPr>
              <p14:xfrm>
                <a:off x="9515730" y="3880093"/>
                <a:ext cx="131400" cy="244800"/>
              </p14:xfrm>
            </p:contentPart>
          </mc:Choice>
          <mc:Fallback xmlns="">
            <p:pic>
              <p:nvPicPr>
                <p:cNvPr id="829" name="Ink 828">
                  <a:extLst>
                    <a:ext uri="{FF2B5EF4-FFF2-40B4-BE49-F238E27FC236}">
                      <a16:creationId xmlns:a16="http://schemas.microsoft.com/office/drawing/2014/main" id="{E3603D75-C4FD-4493-7118-19CBDBAF0A04}"/>
                    </a:ext>
                  </a:extLst>
                </p:cNvPr>
                <p:cNvPicPr/>
                <p:nvPr/>
              </p:nvPicPr>
              <p:blipFill>
                <a:blip r:embed="rId805"/>
                <a:stretch>
                  <a:fillRect/>
                </a:stretch>
              </p:blipFill>
              <p:spPr>
                <a:xfrm>
                  <a:off x="9506730" y="3871093"/>
                  <a:ext cx="149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830" name="Ink 829">
                  <a:extLst>
                    <a:ext uri="{FF2B5EF4-FFF2-40B4-BE49-F238E27FC236}">
                      <a16:creationId xmlns:a16="http://schemas.microsoft.com/office/drawing/2014/main" id="{57D40FCA-BDA7-0BA3-5B11-135104AE3C03}"/>
                    </a:ext>
                  </a:extLst>
                </p14:cNvPr>
                <p14:cNvContentPartPr/>
                <p14:nvPr/>
              </p14:nvContentPartPr>
              <p14:xfrm>
                <a:off x="9866010" y="3793333"/>
                <a:ext cx="21960" cy="162000"/>
              </p14:xfrm>
            </p:contentPart>
          </mc:Choice>
          <mc:Fallback xmlns="">
            <p:pic>
              <p:nvPicPr>
                <p:cNvPr id="830" name="Ink 829">
                  <a:extLst>
                    <a:ext uri="{FF2B5EF4-FFF2-40B4-BE49-F238E27FC236}">
                      <a16:creationId xmlns:a16="http://schemas.microsoft.com/office/drawing/2014/main" id="{57D40FCA-BDA7-0BA3-5B11-135104AE3C03}"/>
                    </a:ext>
                  </a:extLst>
                </p:cNvPr>
                <p:cNvPicPr/>
                <p:nvPr/>
              </p:nvPicPr>
              <p:blipFill>
                <a:blip r:embed="rId807"/>
                <a:stretch>
                  <a:fillRect/>
                </a:stretch>
              </p:blipFill>
              <p:spPr>
                <a:xfrm>
                  <a:off x="9857370" y="3784693"/>
                  <a:ext cx="39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831" name="Ink 830">
                  <a:extLst>
                    <a:ext uri="{FF2B5EF4-FFF2-40B4-BE49-F238E27FC236}">
                      <a16:creationId xmlns:a16="http://schemas.microsoft.com/office/drawing/2014/main" id="{B973F5A4-E97A-13FA-0264-9193E7450027}"/>
                    </a:ext>
                  </a:extLst>
                </p14:cNvPr>
                <p14:cNvContentPartPr/>
                <p14:nvPr/>
              </p14:nvContentPartPr>
              <p14:xfrm>
                <a:off x="9783570" y="3785413"/>
                <a:ext cx="171360" cy="201960"/>
              </p14:xfrm>
            </p:contentPart>
          </mc:Choice>
          <mc:Fallback xmlns="">
            <p:pic>
              <p:nvPicPr>
                <p:cNvPr id="831" name="Ink 830">
                  <a:extLst>
                    <a:ext uri="{FF2B5EF4-FFF2-40B4-BE49-F238E27FC236}">
                      <a16:creationId xmlns:a16="http://schemas.microsoft.com/office/drawing/2014/main" id="{B973F5A4-E97A-13FA-0264-9193E7450027}"/>
                    </a:ext>
                  </a:extLst>
                </p:cNvPr>
                <p:cNvPicPr/>
                <p:nvPr/>
              </p:nvPicPr>
              <p:blipFill>
                <a:blip r:embed="rId809"/>
                <a:stretch>
                  <a:fillRect/>
                </a:stretch>
              </p:blipFill>
              <p:spPr>
                <a:xfrm>
                  <a:off x="9774570" y="3776413"/>
                  <a:ext cx="189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320" name="Ink 319">
                  <a:extLst>
                    <a:ext uri="{FF2B5EF4-FFF2-40B4-BE49-F238E27FC236}">
                      <a16:creationId xmlns:a16="http://schemas.microsoft.com/office/drawing/2014/main" id="{EF5D94F9-4052-7269-BF5A-F8BE89373759}"/>
                    </a:ext>
                  </a:extLst>
                </p14:cNvPr>
                <p14:cNvContentPartPr/>
                <p14:nvPr/>
              </p14:nvContentPartPr>
              <p14:xfrm>
                <a:off x="9946650" y="3774973"/>
                <a:ext cx="140400" cy="205920"/>
              </p14:xfrm>
            </p:contentPart>
          </mc:Choice>
          <mc:Fallback xmlns="">
            <p:pic>
              <p:nvPicPr>
                <p:cNvPr id="320" name="Ink 319">
                  <a:extLst>
                    <a:ext uri="{FF2B5EF4-FFF2-40B4-BE49-F238E27FC236}">
                      <a16:creationId xmlns:a16="http://schemas.microsoft.com/office/drawing/2014/main" id="{EF5D94F9-4052-7269-BF5A-F8BE89373759}"/>
                    </a:ext>
                  </a:extLst>
                </p:cNvPr>
                <p:cNvPicPr/>
                <p:nvPr/>
              </p:nvPicPr>
              <p:blipFill>
                <a:blip r:embed="rId811"/>
                <a:stretch>
                  <a:fillRect/>
                </a:stretch>
              </p:blipFill>
              <p:spPr>
                <a:xfrm>
                  <a:off x="9937650" y="3765973"/>
                  <a:ext cx="158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321" name="Ink 320">
                  <a:extLst>
                    <a:ext uri="{FF2B5EF4-FFF2-40B4-BE49-F238E27FC236}">
                      <a16:creationId xmlns:a16="http://schemas.microsoft.com/office/drawing/2014/main" id="{4A3E90AF-7C5A-8D83-4CD5-A10E61F27842}"/>
                    </a:ext>
                  </a:extLst>
                </p14:cNvPr>
                <p14:cNvContentPartPr/>
                <p14:nvPr/>
              </p14:nvContentPartPr>
              <p14:xfrm>
                <a:off x="10207290" y="3947053"/>
                <a:ext cx="70920" cy="3600"/>
              </p14:xfrm>
            </p:contentPart>
          </mc:Choice>
          <mc:Fallback xmlns="">
            <p:pic>
              <p:nvPicPr>
                <p:cNvPr id="321" name="Ink 320">
                  <a:extLst>
                    <a:ext uri="{FF2B5EF4-FFF2-40B4-BE49-F238E27FC236}">
                      <a16:creationId xmlns:a16="http://schemas.microsoft.com/office/drawing/2014/main" id="{4A3E90AF-7C5A-8D83-4CD5-A10E61F27842}"/>
                    </a:ext>
                  </a:extLst>
                </p:cNvPr>
                <p:cNvPicPr/>
                <p:nvPr/>
              </p:nvPicPr>
              <p:blipFill>
                <a:blip r:embed="rId813"/>
                <a:stretch>
                  <a:fillRect/>
                </a:stretch>
              </p:blipFill>
              <p:spPr>
                <a:xfrm>
                  <a:off x="10198650" y="3938413"/>
                  <a:ext cx="88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322" name="Ink 321">
                  <a:extLst>
                    <a:ext uri="{FF2B5EF4-FFF2-40B4-BE49-F238E27FC236}">
                      <a16:creationId xmlns:a16="http://schemas.microsoft.com/office/drawing/2014/main" id="{791591A7-BBB4-5DCA-CE54-E02DA2F3D63B}"/>
                    </a:ext>
                  </a:extLst>
                </p14:cNvPr>
                <p14:cNvContentPartPr/>
                <p14:nvPr/>
              </p14:nvContentPartPr>
              <p14:xfrm>
                <a:off x="10220970" y="3907453"/>
                <a:ext cx="50400" cy="70560"/>
              </p14:xfrm>
            </p:contentPart>
          </mc:Choice>
          <mc:Fallback xmlns="">
            <p:pic>
              <p:nvPicPr>
                <p:cNvPr id="322" name="Ink 321">
                  <a:extLst>
                    <a:ext uri="{FF2B5EF4-FFF2-40B4-BE49-F238E27FC236}">
                      <a16:creationId xmlns:a16="http://schemas.microsoft.com/office/drawing/2014/main" id="{791591A7-BBB4-5DCA-CE54-E02DA2F3D63B}"/>
                    </a:ext>
                  </a:extLst>
                </p:cNvPr>
                <p:cNvPicPr/>
                <p:nvPr/>
              </p:nvPicPr>
              <p:blipFill>
                <a:blip r:embed="rId815"/>
                <a:stretch>
                  <a:fillRect/>
                </a:stretch>
              </p:blipFill>
              <p:spPr>
                <a:xfrm>
                  <a:off x="10212330" y="3898813"/>
                  <a:ext cx="68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323" name="Ink 322">
                  <a:extLst>
                    <a:ext uri="{FF2B5EF4-FFF2-40B4-BE49-F238E27FC236}">
                      <a16:creationId xmlns:a16="http://schemas.microsoft.com/office/drawing/2014/main" id="{D73F5CB6-F7FA-46C6-1331-2C5661B64B33}"/>
                    </a:ext>
                  </a:extLst>
                </p14:cNvPr>
                <p14:cNvContentPartPr/>
                <p14:nvPr/>
              </p14:nvContentPartPr>
              <p14:xfrm>
                <a:off x="10426890" y="3827173"/>
                <a:ext cx="27360" cy="169200"/>
              </p14:xfrm>
            </p:contentPart>
          </mc:Choice>
          <mc:Fallback xmlns="">
            <p:pic>
              <p:nvPicPr>
                <p:cNvPr id="323" name="Ink 322">
                  <a:extLst>
                    <a:ext uri="{FF2B5EF4-FFF2-40B4-BE49-F238E27FC236}">
                      <a16:creationId xmlns:a16="http://schemas.microsoft.com/office/drawing/2014/main" id="{D73F5CB6-F7FA-46C6-1331-2C5661B64B33}"/>
                    </a:ext>
                  </a:extLst>
                </p:cNvPr>
                <p:cNvPicPr/>
                <p:nvPr/>
              </p:nvPicPr>
              <p:blipFill>
                <a:blip r:embed="rId817"/>
                <a:stretch>
                  <a:fillRect/>
                </a:stretch>
              </p:blipFill>
              <p:spPr>
                <a:xfrm>
                  <a:off x="10417890" y="3818533"/>
                  <a:ext cx="45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324" name="Ink 323">
                  <a:extLst>
                    <a:ext uri="{FF2B5EF4-FFF2-40B4-BE49-F238E27FC236}">
                      <a16:creationId xmlns:a16="http://schemas.microsoft.com/office/drawing/2014/main" id="{2E1869DB-1EC7-BA11-D1A7-50FD07E76DE7}"/>
                    </a:ext>
                  </a:extLst>
                </p14:cNvPr>
                <p14:cNvContentPartPr/>
                <p14:nvPr/>
              </p14:nvContentPartPr>
              <p14:xfrm>
                <a:off x="10407810" y="3804493"/>
                <a:ext cx="177120" cy="167400"/>
              </p14:xfrm>
            </p:contentPart>
          </mc:Choice>
          <mc:Fallback xmlns="">
            <p:pic>
              <p:nvPicPr>
                <p:cNvPr id="324" name="Ink 323">
                  <a:extLst>
                    <a:ext uri="{FF2B5EF4-FFF2-40B4-BE49-F238E27FC236}">
                      <a16:creationId xmlns:a16="http://schemas.microsoft.com/office/drawing/2014/main" id="{2E1869DB-1EC7-BA11-D1A7-50FD07E76DE7}"/>
                    </a:ext>
                  </a:extLst>
                </p:cNvPr>
                <p:cNvPicPr/>
                <p:nvPr/>
              </p:nvPicPr>
              <p:blipFill>
                <a:blip r:embed="rId819"/>
                <a:stretch>
                  <a:fillRect/>
                </a:stretch>
              </p:blipFill>
              <p:spPr>
                <a:xfrm>
                  <a:off x="10399170" y="3795853"/>
                  <a:ext cx="1947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325" name="Ink 324">
                  <a:extLst>
                    <a:ext uri="{FF2B5EF4-FFF2-40B4-BE49-F238E27FC236}">
                      <a16:creationId xmlns:a16="http://schemas.microsoft.com/office/drawing/2014/main" id="{05FC0B0F-981E-2292-689F-5898DC6C0260}"/>
                    </a:ext>
                  </a:extLst>
                </p14:cNvPr>
                <p14:cNvContentPartPr/>
                <p14:nvPr/>
              </p14:nvContentPartPr>
              <p14:xfrm>
                <a:off x="10613730" y="3885853"/>
                <a:ext cx="122040" cy="116280"/>
              </p14:xfrm>
            </p:contentPart>
          </mc:Choice>
          <mc:Fallback xmlns="">
            <p:pic>
              <p:nvPicPr>
                <p:cNvPr id="325" name="Ink 324">
                  <a:extLst>
                    <a:ext uri="{FF2B5EF4-FFF2-40B4-BE49-F238E27FC236}">
                      <a16:creationId xmlns:a16="http://schemas.microsoft.com/office/drawing/2014/main" id="{05FC0B0F-981E-2292-689F-5898DC6C0260}"/>
                    </a:ext>
                  </a:extLst>
                </p:cNvPr>
                <p:cNvPicPr/>
                <p:nvPr/>
              </p:nvPicPr>
              <p:blipFill>
                <a:blip r:embed="rId821"/>
                <a:stretch>
                  <a:fillRect/>
                </a:stretch>
              </p:blipFill>
              <p:spPr>
                <a:xfrm>
                  <a:off x="10604730" y="3877213"/>
                  <a:ext cx="139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326" name="Ink 325">
                  <a:extLst>
                    <a:ext uri="{FF2B5EF4-FFF2-40B4-BE49-F238E27FC236}">
                      <a16:creationId xmlns:a16="http://schemas.microsoft.com/office/drawing/2014/main" id="{DEE70BB6-7E19-9C20-363C-7DB99F39CF02}"/>
                    </a:ext>
                  </a:extLst>
                </p14:cNvPr>
                <p14:cNvContentPartPr/>
                <p14:nvPr/>
              </p14:nvContentPartPr>
              <p14:xfrm>
                <a:off x="10808130" y="3862453"/>
                <a:ext cx="141840" cy="139680"/>
              </p14:xfrm>
            </p:contentPart>
          </mc:Choice>
          <mc:Fallback xmlns="">
            <p:pic>
              <p:nvPicPr>
                <p:cNvPr id="326" name="Ink 325">
                  <a:extLst>
                    <a:ext uri="{FF2B5EF4-FFF2-40B4-BE49-F238E27FC236}">
                      <a16:creationId xmlns:a16="http://schemas.microsoft.com/office/drawing/2014/main" id="{DEE70BB6-7E19-9C20-363C-7DB99F39CF02}"/>
                    </a:ext>
                  </a:extLst>
                </p:cNvPr>
                <p:cNvPicPr/>
                <p:nvPr/>
              </p:nvPicPr>
              <p:blipFill>
                <a:blip r:embed="rId823"/>
                <a:stretch>
                  <a:fillRect/>
                </a:stretch>
              </p:blipFill>
              <p:spPr>
                <a:xfrm>
                  <a:off x="10799490" y="3853813"/>
                  <a:ext cx="1594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327" name="Ink 326">
                  <a:extLst>
                    <a:ext uri="{FF2B5EF4-FFF2-40B4-BE49-F238E27FC236}">
                      <a16:creationId xmlns:a16="http://schemas.microsoft.com/office/drawing/2014/main" id="{8F214B3A-D234-5F95-9C3D-E32CCD45B871}"/>
                    </a:ext>
                  </a:extLst>
                </p14:cNvPr>
                <p14:cNvContentPartPr/>
                <p14:nvPr/>
              </p14:nvContentPartPr>
              <p14:xfrm>
                <a:off x="10969050" y="3917173"/>
                <a:ext cx="110880" cy="78480"/>
              </p14:xfrm>
            </p:contentPart>
          </mc:Choice>
          <mc:Fallback xmlns="">
            <p:pic>
              <p:nvPicPr>
                <p:cNvPr id="327" name="Ink 326">
                  <a:extLst>
                    <a:ext uri="{FF2B5EF4-FFF2-40B4-BE49-F238E27FC236}">
                      <a16:creationId xmlns:a16="http://schemas.microsoft.com/office/drawing/2014/main" id="{8F214B3A-D234-5F95-9C3D-E32CCD45B871}"/>
                    </a:ext>
                  </a:extLst>
                </p:cNvPr>
                <p:cNvPicPr/>
                <p:nvPr/>
              </p:nvPicPr>
              <p:blipFill>
                <a:blip r:embed="rId825"/>
                <a:stretch>
                  <a:fillRect/>
                </a:stretch>
              </p:blipFill>
              <p:spPr>
                <a:xfrm>
                  <a:off x="10960410" y="3908533"/>
                  <a:ext cx="128520" cy="9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6">
            <p14:nvContentPartPr>
              <p14:cNvPr id="329" name="Ink 328">
                <a:extLst>
                  <a:ext uri="{FF2B5EF4-FFF2-40B4-BE49-F238E27FC236}">
                    <a16:creationId xmlns:a16="http://schemas.microsoft.com/office/drawing/2014/main" id="{12AE3C5E-FD9F-1143-EAAE-01FDE80BEB0A}"/>
                  </a:ext>
                </a:extLst>
              </p14:cNvPr>
              <p14:cNvContentPartPr/>
              <p14:nvPr/>
            </p14:nvContentPartPr>
            <p14:xfrm>
              <a:off x="9132330" y="3256933"/>
              <a:ext cx="56160" cy="873000"/>
            </p14:xfrm>
          </p:contentPart>
        </mc:Choice>
        <mc:Fallback xmlns="">
          <p:pic>
            <p:nvPicPr>
              <p:cNvPr id="329" name="Ink 328">
                <a:extLst>
                  <a:ext uri="{FF2B5EF4-FFF2-40B4-BE49-F238E27FC236}">
                    <a16:creationId xmlns:a16="http://schemas.microsoft.com/office/drawing/2014/main" id="{12AE3C5E-FD9F-1143-EAAE-01FDE80BEB0A}"/>
                  </a:ext>
                </a:extLst>
              </p:cNvPr>
              <p:cNvPicPr/>
              <p:nvPr/>
            </p:nvPicPr>
            <p:blipFill>
              <a:blip r:embed="rId827"/>
              <a:stretch>
                <a:fillRect/>
              </a:stretch>
            </p:blipFill>
            <p:spPr>
              <a:xfrm>
                <a:off x="9123330" y="3247933"/>
                <a:ext cx="73800" cy="890640"/>
              </a:xfrm>
              <a:prstGeom prst="rect">
                <a:avLst/>
              </a:prstGeom>
            </p:spPr>
          </p:pic>
        </mc:Fallback>
      </mc:AlternateContent>
      <p:grpSp>
        <p:nvGrpSpPr>
          <p:cNvPr id="351" name="Group 350">
            <a:extLst>
              <a:ext uri="{FF2B5EF4-FFF2-40B4-BE49-F238E27FC236}">
                <a16:creationId xmlns:a16="http://schemas.microsoft.com/office/drawing/2014/main" id="{A33A3D13-E03A-F630-96CF-72D6B0CD86EA}"/>
              </a:ext>
            </a:extLst>
          </p:cNvPr>
          <p:cNvGrpSpPr/>
          <p:nvPr/>
        </p:nvGrpSpPr>
        <p:grpSpPr>
          <a:xfrm>
            <a:off x="8394330" y="4316053"/>
            <a:ext cx="434880" cy="274680"/>
            <a:chOff x="8394330" y="4316053"/>
            <a:chExt cx="434880" cy="274680"/>
          </a:xfrm>
        </p:grpSpPr>
        <mc:AlternateContent xmlns:mc="http://schemas.openxmlformats.org/markup-compatibility/2006" xmlns:p14="http://schemas.microsoft.com/office/powerpoint/2010/main">
          <mc:Choice Requires="p14">
            <p:contentPart p14:bwMode="auto" r:id="rId828">
              <p14:nvContentPartPr>
                <p14:cNvPr id="338" name="Ink 337">
                  <a:extLst>
                    <a:ext uri="{FF2B5EF4-FFF2-40B4-BE49-F238E27FC236}">
                      <a16:creationId xmlns:a16="http://schemas.microsoft.com/office/drawing/2014/main" id="{AC6F578F-55E5-94EA-297F-982D40E1A078}"/>
                    </a:ext>
                  </a:extLst>
                </p14:cNvPr>
                <p14:cNvContentPartPr/>
                <p14:nvPr/>
              </p14:nvContentPartPr>
              <p14:xfrm>
                <a:off x="8394330" y="4477693"/>
                <a:ext cx="12960" cy="94680"/>
              </p14:xfrm>
            </p:contentPart>
          </mc:Choice>
          <mc:Fallback xmlns="">
            <p:pic>
              <p:nvPicPr>
                <p:cNvPr id="338" name="Ink 337">
                  <a:extLst>
                    <a:ext uri="{FF2B5EF4-FFF2-40B4-BE49-F238E27FC236}">
                      <a16:creationId xmlns:a16="http://schemas.microsoft.com/office/drawing/2014/main" id="{AC6F578F-55E5-94EA-297F-982D40E1A078}"/>
                    </a:ext>
                  </a:extLst>
                </p:cNvPr>
                <p:cNvPicPr/>
                <p:nvPr/>
              </p:nvPicPr>
              <p:blipFill>
                <a:blip r:embed="rId829"/>
                <a:stretch>
                  <a:fillRect/>
                </a:stretch>
              </p:blipFill>
              <p:spPr>
                <a:xfrm>
                  <a:off x="8385690" y="4469053"/>
                  <a:ext cx="30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339" name="Ink 338">
                  <a:extLst>
                    <a:ext uri="{FF2B5EF4-FFF2-40B4-BE49-F238E27FC236}">
                      <a16:creationId xmlns:a16="http://schemas.microsoft.com/office/drawing/2014/main" id="{7E4EDA30-1152-7B19-7A21-4643C63413BD}"/>
                    </a:ext>
                  </a:extLst>
                </p14:cNvPr>
                <p14:cNvContentPartPr/>
                <p14:nvPr/>
              </p14:nvContentPartPr>
              <p14:xfrm>
                <a:off x="8421690" y="4395613"/>
                <a:ext cx="6120" cy="14040"/>
              </p14:xfrm>
            </p:contentPart>
          </mc:Choice>
          <mc:Fallback xmlns="">
            <p:pic>
              <p:nvPicPr>
                <p:cNvPr id="339" name="Ink 338">
                  <a:extLst>
                    <a:ext uri="{FF2B5EF4-FFF2-40B4-BE49-F238E27FC236}">
                      <a16:creationId xmlns:a16="http://schemas.microsoft.com/office/drawing/2014/main" id="{7E4EDA30-1152-7B19-7A21-4643C63413BD}"/>
                    </a:ext>
                  </a:extLst>
                </p:cNvPr>
                <p:cNvPicPr/>
                <p:nvPr/>
              </p:nvPicPr>
              <p:blipFill>
                <a:blip r:embed="rId831"/>
                <a:stretch>
                  <a:fillRect/>
                </a:stretch>
              </p:blipFill>
              <p:spPr>
                <a:xfrm>
                  <a:off x="8412690" y="4386613"/>
                  <a:ext cx="23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340" name="Ink 339">
                  <a:extLst>
                    <a:ext uri="{FF2B5EF4-FFF2-40B4-BE49-F238E27FC236}">
                      <a16:creationId xmlns:a16="http://schemas.microsoft.com/office/drawing/2014/main" id="{1928B9AF-F8FC-C16D-684A-628AA35F5460}"/>
                    </a:ext>
                  </a:extLst>
                </p14:cNvPr>
                <p14:cNvContentPartPr/>
                <p14:nvPr/>
              </p14:nvContentPartPr>
              <p14:xfrm>
                <a:off x="8454090" y="4456453"/>
                <a:ext cx="100800" cy="134280"/>
              </p14:xfrm>
            </p:contentPart>
          </mc:Choice>
          <mc:Fallback xmlns="">
            <p:pic>
              <p:nvPicPr>
                <p:cNvPr id="340" name="Ink 339">
                  <a:extLst>
                    <a:ext uri="{FF2B5EF4-FFF2-40B4-BE49-F238E27FC236}">
                      <a16:creationId xmlns:a16="http://schemas.microsoft.com/office/drawing/2014/main" id="{1928B9AF-F8FC-C16D-684A-628AA35F5460}"/>
                    </a:ext>
                  </a:extLst>
                </p:cNvPr>
                <p:cNvPicPr/>
                <p:nvPr/>
              </p:nvPicPr>
              <p:blipFill>
                <a:blip r:embed="rId833"/>
                <a:stretch>
                  <a:fillRect/>
                </a:stretch>
              </p:blipFill>
              <p:spPr>
                <a:xfrm>
                  <a:off x="8445090" y="4447813"/>
                  <a:ext cx="118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341" name="Ink 340">
                  <a:extLst>
                    <a:ext uri="{FF2B5EF4-FFF2-40B4-BE49-F238E27FC236}">
                      <a16:creationId xmlns:a16="http://schemas.microsoft.com/office/drawing/2014/main" id="{4202539F-8BE1-8C9F-B4B7-67764291AFE5}"/>
                    </a:ext>
                  </a:extLst>
                </p14:cNvPr>
                <p14:cNvContentPartPr/>
                <p14:nvPr/>
              </p14:nvContentPartPr>
              <p14:xfrm>
                <a:off x="8630850" y="4316053"/>
                <a:ext cx="19800" cy="245160"/>
              </p14:xfrm>
            </p:contentPart>
          </mc:Choice>
          <mc:Fallback xmlns="">
            <p:pic>
              <p:nvPicPr>
                <p:cNvPr id="341" name="Ink 340">
                  <a:extLst>
                    <a:ext uri="{FF2B5EF4-FFF2-40B4-BE49-F238E27FC236}">
                      <a16:creationId xmlns:a16="http://schemas.microsoft.com/office/drawing/2014/main" id="{4202539F-8BE1-8C9F-B4B7-67764291AFE5}"/>
                    </a:ext>
                  </a:extLst>
                </p:cNvPr>
                <p:cNvPicPr/>
                <p:nvPr/>
              </p:nvPicPr>
              <p:blipFill>
                <a:blip r:embed="rId835"/>
                <a:stretch>
                  <a:fillRect/>
                </a:stretch>
              </p:blipFill>
              <p:spPr>
                <a:xfrm>
                  <a:off x="8621850" y="4307413"/>
                  <a:ext cx="374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342" name="Ink 341">
                  <a:extLst>
                    <a:ext uri="{FF2B5EF4-FFF2-40B4-BE49-F238E27FC236}">
                      <a16:creationId xmlns:a16="http://schemas.microsoft.com/office/drawing/2014/main" id="{96488F15-3EB3-EA9F-4C9A-3686D99E8680}"/>
                    </a:ext>
                  </a:extLst>
                </p14:cNvPr>
                <p14:cNvContentPartPr/>
                <p14:nvPr/>
              </p14:nvContentPartPr>
              <p14:xfrm>
                <a:off x="8600610" y="4438453"/>
                <a:ext cx="228600" cy="129600"/>
              </p14:xfrm>
            </p:contentPart>
          </mc:Choice>
          <mc:Fallback xmlns="">
            <p:pic>
              <p:nvPicPr>
                <p:cNvPr id="342" name="Ink 341">
                  <a:extLst>
                    <a:ext uri="{FF2B5EF4-FFF2-40B4-BE49-F238E27FC236}">
                      <a16:creationId xmlns:a16="http://schemas.microsoft.com/office/drawing/2014/main" id="{96488F15-3EB3-EA9F-4C9A-3686D99E8680}"/>
                    </a:ext>
                  </a:extLst>
                </p:cNvPr>
                <p:cNvPicPr/>
                <p:nvPr/>
              </p:nvPicPr>
              <p:blipFill>
                <a:blip r:embed="rId837"/>
                <a:stretch>
                  <a:fillRect/>
                </a:stretch>
              </p:blipFill>
              <p:spPr>
                <a:xfrm>
                  <a:off x="8591970" y="4429813"/>
                  <a:ext cx="246240" cy="147240"/>
                </a:xfrm>
                <a:prstGeom prst="rect">
                  <a:avLst/>
                </a:prstGeom>
              </p:spPr>
            </p:pic>
          </mc:Fallback>
        </mc:AlternateContent>
      </p:grpSp>
      <p:grpSp>
        <p:nvGrpSpPr>
          <p:cNvPr id="350" name="Group 349">
            <a:extLst>
              <a:ext uri="{FF2B5EF4-FFF2-40B4-BE49-F238E27FC236}">
                <a16:creationId xmlns:a16="http://schemas.microsoft.com/office/drawing/2014/main" id="{5B551EFB-2FB0-C643-8EDA-62BBD41EFE2E}"/>
              </a:ext>
            </a:extLst>
          </p:cNvPr>
          <p:cNvGrpSpPr/>
          <p:nvPr/>
        </p:nvGrpSpPr>
        <p:grpSpPr>
          <a:xfrm>
            <a:off x="9059250" y="4332973"/>
            <a:ext cx="931680" cy="268560"/>
            <a:chOff x="9059250" y="4332973"/>
            <a:chExt cx="931680" cy="268560"/>
          </a:xfrm>
        </p:grpSpPr>
        <mc:AlternateContent xmlns:mc="http://schemas.openxmlformats.org/markup-compatibility/2006" xmlns:p14="http://schemas.microsoft.com/office/powerpoint/2010/main">
          <mc:Choice Requires="p14">
            <p:contentPart p14:bwMode="auto" r:id="rId838">
              <p14:nvContentPartPr>
                <p14:cNvPr id="343" name="Ink 342">
                  <a:extLst>
                    <a:ext uri="{FF2B5EF4-FFF2-40B4-BE49-F238E27FC236}">
                      <a16:creationId xmlns:a16="http://schemas.microsoft.com/office/drawing/2014/main" id="{9498E909-C100-1B46-F39E-3CB2A63D8804}"/>
                    </a:ext>
                  </a:extLst>
                </p14:cNvPr>
                <p14:cNvContentPartPr/>
                <p14:nvPr/>
              </p14:nvContentPartPr>
              <p14:xfrm>
                <a:off x="9132330" y="4383733"/>
                <a:ext cx="10800" cy="178200"/>
              </p14:xfrm>
            </p:contentPart>
          </mc:Choice>
          <mc:Fallback xmlns="">
            <p:pic>
              <p:nvPicPr>
                <p:cNvPr id="343" name="Ink 342">
                  <a:extLst>
                    <a:ext uri="{FF2B5EF4-FFF2-40B4-BE49-F238E27FC236}">
                      <a16:creationId xmlns:a16="http://schemas.microsoft.com/office/drawing/2014/main" id="{9498E909-C100-1B46-F39E-3CB2A63D8804}"/>
                    </a:ext>
                  </a:extLst>
                </p:cNvPr>
                <p:cNvPicPr/>
                <p:nvPr/>
              </p:nvPicPr>
              <p:blipFill>
                <a:blip r:embed="rId839"/>
                <a:stretch>
                  <a:fillRect/>
                </a:stretch>
              </p:blipFill>
              <p:spPr>
                <a:xfrm>
                  <a:off x="9123690" y="4375093"/>
                  <a:ext cx="284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344" name="Ink 343">
                  <a:extLst>
                    <a:ext uri="{FF2B5EF4-FFF2-40B4-BE49-F238E27FC236}">
                      <a16:creationId xmlns:a16="http://schemas.microsoft.com/office/drawing/2014/main" id="{4B47B8D0-3BA9-DAF4-3467-77E732BC747C}"/>
                    </a:ext>
                  </a:extLst>
                </p14:cNvPr>
                <p14:cNvContentPartPr/>
                <p14:nvPr/>
              </p14:nvContentPartPr>
              <p14:xfrm>
                <a:off x="9059250" y="4347373"/>
                <a:ext cx="192960" cy="158400"/>
              </p14:xfrm>
            </p:contentPart>
          </mc:Choice>
          <mc:Fallback xmlns="">
            <p:pic>
              <p:nvPicPr>
                <p:cNvPr id="344" name="Ink 343">
                  <a:extLst>
                    <a:ext uri="{FF2B5EF4-FFF2-40B4-BE49-F238E27FC236}">
                      <a16:creationId xmlns:a16="http://schemas.microsoft.com/office/drawing/2014/main" id="{4B47B8D0-3BA9-DAF4-3467-77E732BC747C}"/>
                    </a:ext>
                  </a:extLst>
                </p:cNvPr>
                <p:cNvPicPr/>
                <p:nvPr/>
              </p:nvPicPr>
              <p:blipFill>
                <a:blip r:embed="rId841"/>
                <a:stretch>
                  <a:fillRect/>
                </a:stretch>
              </p:blipFill>
              <p:spPr>
                <a:xfrm>
                  <a:off x="9050250" y="4338373"/>
                  <a:ext cx="210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345" name="Ink 344">
                  <a:extLst>
                    <a:ext uri="{FF2B5EF4-FFF2-40B4-BE49-F238E27FC236}">
                      <a16:creationId xmlns:a16="http://schemas.microsoft.com/office/drawing/2014/main" id="{69BCACFD-7CFB-8D75-4403-B2CF24EA2F24}"/>
                    </a:ext>
                  </a:extLst>
                </p14:cNvPr>
                <p14:cNvContentPartPr/>
                <p14:nvPr/>
              </p14:nvContentPartPr>
              <p14:xfrm>
                <a:off x="9237090" y="4474453"/>
                <a:ext cx="8280" cy="108000"/>
              </p14:xfrm>
            </p:contentPart>
          </mc:Choice>
          <mc:Fallback xmlns="">
            <p:pic>
              <p:nvPicPr>
                <p:cNvPr id="345" name="Ink 344">
                  <a:extLst>
                    <a:ext uri="{FF2B5EF4-FFF2-40B4-BE49-F238E27FC236}">
                      <a16:creationId xmlns:a16="http://schemas.microsoft.com/office/drawing/2014/main" id="{69BCACFD-7CFB-8D75-4403-B2CF24EA2F24}"/>
                    </a:ext>
                  </a:extLst>
                </p:cNvPr>
                <p:cNvPicPr/>
                <p:nvPr/>
              </p:nvPicPr>
              <p:blipFill>
                <a:blip r:embed="rId843"/>
                <a:stretch>
                  <a:fillRect/>
                </a:stretch>
              </p:blipFill>
              <p:spPr>
                <a:xfrm>
                  <a:off x="9228450" y="4465453"/>
                  <a:ext cx="25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346" name="Ink 345">
                  <a:extLst>
                    <a:ext uri="{FF2B5EF4-FFF2-40B4-BE49-F238E27FC236}">
                      <a16:creationId xmlns:a16="http://schemas.microsoft.com/office/drawing/2014/main" id="{F0D65C12-1DED-1EDD-5E7F-22A793AA0A97}"/>
                    </a:ext>
                  </a:extLst>
                </p14:cNvPr>
                <p14:cNvContentPartPr/>
                <p14:nvPr/>
              </p14:nvContentPartPr>
              <p14:xfrm>
                <a:off x="9230610" y="4476973"/>
                <a:ext cx="180000" cy="115200"/>
              </p14:xfrm>
            </p:contentPart>
          </mc:Choice>
          <mc:Fallback xmlns="">
            <p:pic>
              <p:nvPicPr>
                <p:cNvPr id="346" name="Ink 345">
                  <a:extLst>
                    <a:ext uri="{FF2B5EF4-FFF2-40B4-BE49-F238E27FC236}">
                      <a16:creationId xmlns:a16="http://schemas.microsoft.com/office/drawing/2014/main" id="{F0D65C12-1DED-1EDD-5E7F-22A793AA0A97}"/>
                    </a:ext>
                  </a:extLst>
                </p:cNvPr>
                <p:cNvPicPr/>
                <p:nvPr/>
              </p:nvPicPr>
              <p:blipFill>
                <a:blip r:embed="rId845"/>
                <a:stretch>
                  <a:fillRect/>
                </a:stretch>
              </p:blipFill>
              <p:spPr>
                <a:xfrm>
                  <a:off x="9221610" y="4467973"/>
                  <a:ext cx="197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347" name="Ink 346">
                  <a:extLst>
                    <a:ext uri="{FF2B5EF4-FFF2-40B4-BE49-F238E27FC236}">
                      <a16:creationId xmlns:a16="http://schemas.microsoft.com/office/drawing/2014/main" id="{2FB8CABB-D2C4-E9FA-18DF-25C921FFBF61}"/>
                    </a:ext>
                  </a:extLst>
                </p14:cNvPr>
                <p14:cNvContentPartPr/>
                <p14:nvPr/>
              </p14:nvContentPartPr>
              <p14:xfrm>
                <a:off x="9449850" y="4355293"/>
                <a:ext cx="298800" cy="243000"/>
              </p14:xfrm>
            </p:contentPart>
          </mc:Choice>
          <mc:Fallback xmlns="">
            <p:pic>
              <p:nvPicPr>
                <p:cNvPr id="347" name="Ink 346">
                  <a:extLst>
                    <a:ext uri="{FF2B5EF4-FFF2-40B4-BE49-F238E27FC236}">
                      <a16:creationId xmlns:a16="http://schemas.microsoft.com/office/drawing/2014/main" id="{2FB8CABB-D2C4-E9FA-18DF-25C921FFBF61}"/>
                    </a:ext>
                  </a:extLst>
                </p:cNvPr>
                <p:cNvPicPr/>
                <p:nvPr/>
              </p:nvPicPr>
              <p:blipFill>
                <a:blip r:embed="rId847"/>
                <a:stretch>
                  <a:fillRect/>
                </a:stretch>
              </p:blipFill>
              <p:spPr>
                <a:xfrm>
                  <a:off x="9440850" y="4346293"/>
                  <a:ext cx="316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348" name="Ink 347">
                  <a:extLst>
                    <a:ext uri="{FF2B5EF4-FFF2-40B4-BE49-F238E27FC236}">
                      <a16:creationId xmlns:a16="http://schemas.microsoft.com/office/drawing/2014/main" id="{1DF62E9E-253E-E7AF-1658-BC8B0BD02C73}"/>
                    </a:ext>
                  </a:extLst>
                </p14:cNvPr>
                <p14:cNvContentPartPr/>
                <p14:nvPr/>
              </p14:nvContentPartPr>
              <p14:xfrm>
                <a:off x="9791850" y="4476973"/>
                <a:ext cx="106920" cy="113040"/>
              </p14:xfrm>
            </p:contentPart>
          </mc:Choice>
          <mc:Fallback xmlns="">
            <p:pic>
              <p:nvPicPr>
                <p:cNvPr id="348" name="Ink 347">
                  <a:extLst>
                    <a:ext uri="{FF2B5EF4-FFF2-40B4-BE49-F238E27FC236}">
                      <a16:creationId xmlns:a16="http://schemas.microsoft.com/office/drawing/2014/main" id="{1DF62E9E-253E-E7AF-1658-BC8B0BD02C73}"/>
                    </a:ext>
                  </a:extLst>
                </p:cNvPr>
                <p:cNvPicPr/>
                <p:nvPr/>
              </p:nvPicPr>
              <p:blipFill>
                <a:blip r:embed="rId849"/>
                <a:stretch>
                  <a:fillRect/>
                </a:stretch>
              </p:blipFill>
              <p:spPr>
                <a:xfrm>
                  <a:off x="9783210" y="4468333"/>
                  <a:ext cx="124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349" name="Ink 348">
                  <a:extLst>
                    <a:ext uri="{FF2B5EF4-FFF2-40B4-BE49-F238E27FC236}">
                      <a16:creationId xmlns:a16="http://schemas.microsoft.com/office/drawing/2014/main" id="{9555F7E0-A936-5851-1C2C-369B6C52736F}"/>
                    </a:ext>
                  </a:extLst>
                </p14:cNvPr>
                <p14:cNvContentPartPr/>
                <p14:nvPr/>
              </p14:nvContentPartPr>
              <p14:xfrm>
                <a:off x="9899490" y="4332973"/>
                <a:ext cx="91440" cy="268560"/>
              </p14:xfrm>
            </p:contentPart>
          </mc:Choice>
          <mc:Fallback xmlns="">
            <p:pic>
              <p:nvPicPr>
                <p:cNvPr id="349" name="Ink 348">
                  <a:extLst>
                    <a:ext uri="{FF2B5EF4-FFF2-40B4-BE49-F238E27FC236}">
                      <a16:creationId xmlns:a16="http://schemas.microsoft.com/office/drawing/2014/main" id="{9555F7E0-A936-5851-1C2C-369B6C52736F}"/>
                    </a:ext>
                  </a:extLst>
                </p:cNvPr>
                <p:cNvPicPr/>
                <p:nvPr/>
              </p:nvPicPr>
              <p:blipFill>
                <a:blip r:embed="rId851"/>
                <a:stretch>
                  <a:fillRect/>
                </a:stretch>
              </p:blipFill>
              <p:spPr>
                <a:xfrm>
                  <a:off x="9890850" y="4324333"/>
                  <a:ext cx="109080" cy="286200"/>
                </a:xfrm>
                <a:prstGeom prst="rect">
                  <a:avLst/>
                </a:prstGeom>
              </p:spPr>
            </p:pic>
          </mc:Fallback>
        </mc:AlternateContent>
      </p:grpSp>
      <p:grpSp>
        <p:nvGrpSpPr>
          <p:cNvPr id="918" name="Group 917">
            <a:extLst>
              <a:ext uri="{FF2B5EF4-FFF2-40B4-BE49-F238E27FC236}">
                <a16:creationId xmlns:a16="http://schemas.microsoft.com/office/drawing/2014/main" id="{7E25E118-BB71-882B-1862-680F4F01E7AC}"/>
              </a:ext>
            </a:extLst>
          </p:cNvPr>
          <p:cNvGrpSpPr/>
          <p:nvPr/>
        </p:nvGrpSpPr>
        <p:grpSpPr>
          <a:xfrm>
            <a:off x="4401577" y="4567008"/>
            <a:ext cx="891720" cy="389520"/>
            <a:chOff x="4401577" y="4567008"/>
            <a:chExt cx="891720" cy="389520"/>
          </a:xfrm>
        </p:grpSpPr>
        <mc:AlternateContent xmlns:mc="http://schemas.openxmlformats.org/markup-compatibility/2006" xmlns:p14="http://schemas.microsoft.com/office/powerpoint/2010/main">
          <mc:Choice Requires="p14">
            <p:contentPart p14:bwMode="auto" r:id="rId852">
              <p14:nvContentPartPr>
                <p14:cNvPr id="898" name="Ink 897">
                  <a:extLst>
                    <a:ext uri="{FF2B5EF4-FFF2-40B4-BE49-F238E27FC236}">
                      <a16:creationId xmlns:a16="http://schemas.microsoft.com/office/drawing/2014/main" id="{E61DF124-B45D-E503-9E0B-99623D89F41A}"/>
                    </a:ext>
                  </a:extLst>
                </p14:cNvPr>
                <p14:cNvContentPartPr/>
                <p14:nvPr/>
              </p14:nvContentPartPr>
              <p14:xfrm>
                <a:off x="4401577" y="4567008"/>
                <a:ext cx="95400" cy="211320"/>
              </p14:xfrm>
            </p:contentPart>
          </mc:Choice>
          <mc:Fallback xmlns="">
            <p:pic>
              <p:nvPicPr>
                <p:cNvPr id="898" name="Ink 897">
                  <a:extLst>
                    <a:ext uri="{FF2B5EF4-FFF2-40B4-BE49-F238E27FC236}">
                      <a16:creationId xmlns:a16="http://schemas.microsoft.com/office/drawing/2014/main" id="{E61DF124-B45D-E503-9E0B-99623D89F41A}"/>
                    </a:ext>
                  </a:extLst>
                </p:cNvPr>
                <p:cNvPicPr/>
                <p:nvPr/>
              </p:nvPicPr>
              <p:blipFill>
                <a:blip r:embed="rId853"/>
                <a:stretch>
                  <a:fillRect/>
                </a:stretch>
              </p:blipFill>
              <p:spPr>
                <a:xfrm>
                  <a:off x="4397273" y="4562688"/>
                  <a:ext cx="104008"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899" name="Ink 898">
                  <a:extLst>
                    <a:ext uri="{FF2B5EF4-FFF2-40B4-BE49-F238E27FC236}">
                      <a16:creationId xmlns:a16="http://schemas.microsoft.com/office/drawing/2014/main" id="{AC2BA402-32C8-BBEA-A7DF-BFCBAECB0F80}"/>
                    </a:ext>
                  </a:extLst>
                </p14:cNvPr>
                <p14:cNvContentPartPr/>
                <p14:nvPr/>
              </p14:nvContentPartPr>
              <p14:xfrm>
                <a:off x="4505617" y="4668528"/>
                <a:ext cx="104760" cy="132120"/>
              </p14:xfrm>
            </p:contentPart>
          </mc:Choice>
          <mc:Fallback xmlns="">
            <p:pic>
              <p:nvPicPr>
                <p:cNvPr id="899" name="Ink 898">
                  <a:extLst>
                    <a:ext uri="{FF2B5EF4-FFF2-40B4-BE49-F238E27FC236}">
                      <a16:creationId xmlns:a16="http://schemas.microsoft.com/office/drawing/2014/main" id="{AC2BA402-32C8-BBEA-A7DF-BFCBAECB0F80}"/>
                    </a:ext>
                  </a:extLst>
                </p:cNvPr>
                <p:cNvPicPr/>
                <p:nvPr/>
              </p:nvPicPr>
              <p:blipFill>
                <a:blip r:embed="rId855"/>
                <a:stretch>
                  <a:fillRect/>
                </a:stretch>
              </p:blipFill>
              <p:spPr>
                <a:xfrm>
                  <a:off x="4501297" y="4664208"/>
                  <a:ext cx="113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900" name="Ink 899">
                  <a:extLst>
                    <a:ext uri="{FF2B5EF4-FFF2-40B4-BE49-F238E27FC236}">
                      <a16:creationId xmlns:a16="http://schemas.microsoft.com/office/drawing/2014/main" id="{15A0A74F-768B-80A4-C89D-56640724704A}"/>
                    </a:ext>
                  </a:extLst>
                </p14:cNvPr>
                <p14:cNvContentPartPr/>
                <p14:nvPr/>
              </p14:nvContentPartPr>
              <p14:xfrm>
                <a:off x="4600297" y="4574928"/>
                <a:ext cx="28800" cy="210960"/>
              </p14:xfrm>
            </p:contentPart>
          </mc:Choice>
          <mc:Fallback xmlns="">
            <p:pic>
              <p:nvPicPr>
                <p:cNvPr id="900" name="Ink 899">
                  <a:extLst>
                    <a:ext uri="{FF2B5EF4-FFF2-40B4-BE49-F238E27FC236}">
                      <a16:creationId xmlns:a16="http://schemas.microsoft.com/office/drawing/2014/main" id="{15A0A74F-768B-80A4-C89D-56640724704A}"/>
                    </a:ext>
                  </a:extLst>
                </p:cNvPr>
                <p:cNvPicPr/>
                <p:nvPr/>
              </p:nvPicPr>
              <p:blipFill>
                <a:blip r:embed="rId857"/>
                <a:stretch>
                  <a:fillRect/>
                </a:stretch>
              </p:blipFill>
              <p:spPr>
                <a:xfrm>
                  <a:off x="4596030" y="4570608"/>
                  <a:ext cx="37333"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901" name="Ink 900">
                  <a:extLst>
                    <a:ext uri="{FF2B5EF4-FFF2-40B4-BE49-F238E27FC236}">
                      <a16:creationId xmlns:a16="http://schemas.microsoft.com/office/drawing/2014/main" id="{EBA0DE09-1B9C-29EC-3AF5-0681E2A0B7D2}"/>
                    </a:ext>
                  </a:extLst>
                </p14:cNvPr>
                <p14:cNvContentPartPr/>
                <p14:nvPr/>
              </p14:nvContentPartPr>
              <p14:xfrm>
                <a:off x="4619017" y="4677528"/>
                <a:ext cx="95760" cy="128160"/>
              </p14:xfrm>
            </p:contentPart>
          </mc:Choice>
          <mc:Fallback xmlns="">
            <p:pic>
              <p:nvPicPr>
                <p:cNvPr id="901" name="Ink 900">
                  <a:extLst>
                    <a:ext uri="{FF2B5EF4-FFF2-40B4-BE49-F238E27FC236}">
                      <a16:creationId xmlns:a16="http://schemas.microsoft.com/office/drawing/2014/main" id="{EBA0DE09-1B9C-29EC-3AF5-0681E2A0B7D2}"/>
                    </a:ext>
                  </a:extLst>
                </p:cNvPr>
                <p:cNvPicPr/>
                <p:nvPr/>
              </p:nvPicPr>
              <p:blipFill>
                <a:blip r:embed="rId859"/>
                <a:stretch>
                  <a:fillRect/>
                </a:stretch>
              </p:blipFill>
              <p:spPr>
                <a:xfrm>
                  <a:off x="4614697" y="4673208"/>
                  <a:ext cx="104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902" name="Ink 901">
                  <a:extLst>
                    <a:ext uri="{FF2B5EF4-FFF2-40B4-BE49-F238E27FC236}">
                      <a16:creationId xmlns:a16="http://schemas.microsoft.com/office/drawing/2014/main" id="{236A0068-1255-0B61-87EB-1C97AFCE8845}"/>
                    </a:ext>
                  </a:extLst>
                </p14:cNvPr>
                <p14:cNvContentPartPr/>
                <p14:nvPr/>
              </p14:nvContentPartPr>
              <p14:xfrm>
                <a:off x="4691377" y="4687248"/>
                <a:ext cx="110880" cy="269280"/>
              </p14:xfrm>
            </p:contentPart>
          </mc:Choice>
          <mc:Fallback xmlns="">
            <p:pic>
              <p:nvPicPr>
                <p:cNvPr id="902" name="Ink 901">
                  <a:extLst>
                    <a:ext uri="{FF2B5EF4-FFF2-40B4-BE49-F238E27FC236}">
                      <a16:creationId xmlns:a16="http://schemas.microsoft.com/office/drawing/2014/main" id="{236A0068-1255-0B61-87EB-1C97AFCE8845}"/>
                    </a:ext>
                  </a:extLst>
                </p:cNvPr>
                <p:cNvPicPr/>
                <p:nvPr/>
              </p:nvPicPr>
              <p:blipFill>
                <a:blip r:embed="rId861"/>
                <a:stretch>
                  <a:fillRect/>
                </a:stretch>
              </p:blipFill>
              <p:spPr>
                <a:xfrm>
                  <a:off x="4687057" y="4682934"/>
                  <a:ext cx="119520" cy="277908"/>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903" name="Ink 902">
                  <a:extLst>
                    <a:ext uri="{FF2B5EF4-FFF2-40B4-BE49-F238E27FC236}">
                      <a16:creationId xmlns:a16="http://schemas.microsoft.com/office/drawing/2014/main" id="{C26DDB85-1EE2-7971-31C8-8B584F3B1D2F}"/>
                    </a:ext>
                  </a:extLst>
                </p14:cNvPr>
                <p14:cNvContentPartPr/>
                <p14:nvPr/>
              </p14:nvContentPartPr>
              <p14:xfrm>
                <a:off x="4813057" y="4683648"/>
                <a:ext cx="72360" cy="105120"/>
              </p14:xfrm>
            </p:contentPart>
          </mc:Choice>
          <mc:Fallback xmlns="">
            <p:pic>
              <p:nvPicPr>
                <p:cNvPr id="903" name="Ink 902">
                  <a:extLst>
                    <a:ext uri="{FF2B5EF4-FFF2-40B4-BE49-F238E27FC236}">
                      <a16:creationId xmlns:a16="http://schemas.microsoft.com/office/drawing/2014/main" id="{C26DDB85-1EE2-7971-31C8-8B584F3B1D2F}"/>
                    </a:ext>
                  </a:extLst>
                </p:cNvPr>
                <p:cNvPicPr/>
                <p:nvPr/>
              </p:nvPicPr>
              <p:blipFill>
                <a:blip r:embed="rId863"/>
                <a:stretch>
                  <a:fillRect/>
                </a:stretch>
              </p:blipFill>
              <p:spPr>
                <a:xfrm>
                  <a:off x="4808737" y="4679328"/>
                  <a:ext cx="81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912" name="Ink 911">
                  <a:extLst>
                    <a:ext uri="{FF2B5EF4-FFF2-40B4-BE49-F238E27FC236}">
                      <a16:creationId xmlns:a16="http://schemas.microsoft.com/office/drawing/2014/main" id="{EE3F7BC0-8631-675E-7625-D8877D3FB2B3}"/>
                    </a:ext>
                  </a:extLst>
                </p14:cNvPr>
                <p14:cNvContentPartPr/>
                <p14:nvPr/>
              </p14:nvContentPartPr>
              <p14:xfrm>
                <a:off x="4916377" y="4686888"/>
                <a:ext cx="78840" cy="106920"/>
              </p14:xfrm>
            </p:contentPart>
          </mc:Choice>
          <mc:Fallback xmlns="">
            <p:pic>
              <p:nvPicPr>
                <p:cNvPr id="912" name="Ink 911">
                  <a:extLst>
                    <a:ext uri="{FF2B5EF4-FFF2-40B4-BE49-F238E27FC236}">
                      <a16:creationId xmlns:a16="http://schemas.microsoft.com/office/drawing/2014/main" id="{EE3F7BC0-8631-675E-7625-D8877D3FB2B3}"/>
                    </a:ext>
                  </a:extLst>
                </p:cNvPr>
                <p:cNvPicPr/>
                <p:nvPr/>
              </p:nvPicPr>
              <p:blipFill>
                <a:blip r:embed="rId865"/>
                <a:stretch>
                  <a:fillRect/>
                </a:stretch>
              </p:blipFill>
              <p:spPr>
                <a:xfrm>
                  <a:off x="4912037" y="4682568"/>
                  <a:ext cx="875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913" name="Ink 912">
                  <a:extLst>
                    <a:ext uri="{FF2B5EF4-FFF2-40B4-BE49-F238E27FC236}">
                      <a16:creationId xmlns:a16="http://schemas.microsoft.com/office/drawing/2014/main" id="{ED30D97A-B551-1379-6BDE-59E0068EDFB5}"/>
                    </a:ext>
                  </a:extLst>
                </p14:cNvPr>
                <p14:cNvContentPartPr/>
                <p14:nvPr/>
              </p14:nvContentPartPr>
              <p14:xfrm>
                <a:off x="4990537" y="4705968"/>
                <a:ext cx="59760" cy="235800"/>
              </p14:xfrm>
            </p:contentPart>
          </mc:Choice>
          <mc:Fallback xmlns="">
            <p:pic>
              <p:nvPicPr>
                <p:cNvPr id="913" name="Ink 912">
                  <a:extLst>
                    <a:ext uri="{FF2B5EF4-FFF2-40B4-BE49-F238E27FC236}">
                      <a16:creationId xmlns:a16="http://schemas.microsoft.com/office/drawing/2014/main" id="{ED30D97A-B551-1379-6BDE-59E0068EDFB5}"/>
                    </a:ext>
                  </a:extLst>
                </p:cNvPr>
                <p:cNvPicPr/>
                <p:nvPr/>
              </p:nvPicPr>
              <p:blipFill>
                <a:blip r:embed="rId867"/>
                <a:stretch>
                  <a:fillRect/>
                </a:stretch>
              </p:blipFill>
              <p:spPr>
                <a:xfrm>
                  <a:off x="4986243" y="4701641"/>
                  <a:ext cx="68348" cy="244453"/>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914" name="Ink 913">
                  <a:extLst>
                    <a:ext uri="{FF2B5EF4-FFF2-40B4-BE49-F238E27FC236}">
                      <a16:creationId xmlns:a16="http://schemas.microsoft.com/office/drawing/2014/main" id="{CEFFD15D-FB9B-9D55-491E-708D64E92316}"/>
                    </a:ext>
                  </a:extLst>
                </p14:cNvPr>
                <p14:cNvContentPartPr/>
                <p14:nvPr/>
              </p14:nvContentPartPr>
              <p14:xfrm>
                <a:off x="5139217" y="4658448"/>
                <a:ext cx="14040" cy="99720"/>
              </p14:xfrm>
            </p:contentPart>
          </mc:Choice>
          <mc:Fallback xmlns="">
            <p:pic>
              <p:nvPicPr>
                <p:cNvPr id="914" name="Ink 913">
                  <a:extLst>
                    <a:ext uri="{FF2B5EF4-FFF2-40B4-BE49-F238E27FC236}">
                      <a16:creationId xmlns:a16="http://schemas.microsoft.com/office/drawing/2014/main" id="{CEFFD15D-FB9B-9D55-491E-708D64E92316}"/>
                    </a:ext>
                  </a:extLst>
                </p:cNvPr>
                <p:cNvPicPr/>
                <p:nvPr/>
              </p:nvPicPr>
              <p:blipFill>
                <a:blip r:embed="rId869"/>
                <a:stretch>
                  <a:fillRect/>
                </a:stretch>
              </p:blipFill>
              <p:spPr>
                <a:xfrm>
                  <a:off x="5135005" y="4654128"/>
                  <a:ext cx="22464"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915" name="Ink 914">
                  <a:extLst>
                    <a:ext uri="{FF2B5EF4-FFF2-40B4-BE49-F238E27FC236}">
                      <a16:creationId xmlns:a16="http://schemas.microsoft.com/office/drawing/2014/main" id="{7F774359-43E1-B9ED-EE68-8EAE61510337}"/>
                    </a:ext>
                  </a:extLst>
                </p14:cNvPr>
                <p14:cNvContentPartPr/>
                <p14:nvPr/>
              </p14:nvContentPartPr>
              <p14:xfrm>
                <a:off x="5084497" y="4632168"/>
                <a:ext cx="109440" cy="6840"/>
              </p14:xfrm>
            </p:contentPart>
          </mc:Choice>
          <mc:Fallback xmlns="">
            <p:pic>
              <p:nvPicPr>
                <p:cNvPr id="915" name="Ink 914">
                  <a:extLst>
                    <a:ext uri="{FF2B5EF4-FFF2-40B4-BE49-F238E27FC236}">
                      <a16:creationId xmlns:a16="http://schemas.microsoft.com/office/drawing/2014/main" id="{7F774359-43E1-B9ED-EE68-8EAE61510337}"/>
                    </a:ext>
                  </a:extLst>
                </p:cNvPr>
                <p:cNvPicPr/>
                <p:nvPr/>
              </p:nvPicPr>
              <p:blipFill>
                <a:blip r:embed="rId871"/>
                <a:stretch>
                  <a:fillRect/>
                </a:stretch>
              </p:blipFill>
              <p:spPr>
                <a:xfrm>
                  <a:off x="5080177" y="4628064"/>
                  <a:ext cx="118080" cy="15048"/>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916" name="Ink 915">
                  <a:extLst>
                    <a:ext uri="{FF2B5EF4-FFF2-40B4-BE49-F238E27FC236}">
                      <a16:creationId xmlns:a16="http://schemas.microsoft.com/office/drawing/2014/main" id="{D0D39B0B-8519-E7E2-EF92-747EF3142348}"/>
                    </a:ext>
                  </a:extLst>
                </p14:cNvPr>
                <p14:cNvContentPartPr/>
                <p14:nvPr/>
              </p14:nvContentPartPr>
              <p14:xfrm>
                <a:off x="5072257" y="4781568"/>
                <a:ext cx="120960" cy="12960"/>
              </p14:xfrm>
            </p:contentPart>
          </mc:Choice>
          <mc:Fallback xmlns="">
            <p:pic>
              <p:nvPicPr>
                <p:cNvPr id="916" name="Ink 915">
                  <a:extLst>
                    <a:ext uri="{FF2B5EF4-FFF2-40B4-BE49-F238E27FC236}">
                      <a16:creationId xmlns:a16="http://schemas.microsoft.com/office/drawing/2014/main" id="{D0D39B0B-8519-E7E2-EF92-747EF3142348}"/>
                    </a:ext>
                  </a:extLst>
                </p:cNvPr>
                <p:cNvPicPr/>
                <p:nvPr/>
              </p:nvPicPr>
              <p:blipFill>
                <a:blip r:embed="rId873"/>
                <a:stretch>
                  <a:fillRect/>
                </a:stretch>
              </p:blipFill>
              <p:spPr>
                <a:xfrm>
                  <a:off x="5067924" y="4777365"/>
                  <a:ext cx="129626" cy="21366"/>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917" name="Ink 916">
                  <a:extLst>
                    <a:ext uri="{FF2B5EF4-FFF2-40B4-BE49-F238E27FC236}">
                      <a16:creationId xmlns:a16="http://schemas.microsoft.com/office/drawing/2014/main" id="{49B8900B-FCF2-1601-3463-78EA4075A13F}"/>
                    </a:ext>
                  </a:extLst>
                </p14:cNvPr>
                <p14:cNvContentPartPr/>
                <p14:nvPr/>
              </p14:nvContentPartPr>
              <p14:xfrm>
                <a:off x="5192137" y="4588248"/>
                <a:ext cx="101160" cy="220680"/>
              </p14:xfrm>
            </p:contentPart>
          </mc:Choice>
          <mc:Fallback xmlns="">
            <p:pic>
              <p:nvPicPr>
                <p:cNvPr id="917" name="Ink 916">
                  <a:extLst>
                    <a:ext uri="{FF2B5EF4-FFF2-40B4-BE49-F238E27FC236}">
                      <a16:creationId xmlns:a16="http://schemas.microsoft.com/office/drawing/2014/main" id="{49B8900B-FCF2-1601-3463-78EA4075A13F}"/>
                    </a:ext>
                  </a:extLst>
                </p:cNvPr>
                <p:cNvPicPr/>
                <p:nvPr/>
              </p:nvPicPr>
              <p:blipFill>
                <a:blip r:embed="rId875"/>
                <a:stretch>
                  <a:fillRect/>
                </a:stretch>
              </p:blipFill>
              <p:spPr>
                <a:xfrm>
                  <a:off x="5187817" y="4583928"/>
                  <a:ext cx="109800" cy="229320"/>
                </a:xfrm>
                <a:prstGeom prst="rect">
                  <a:avLst/>
                </a:prstGeom>
              </p:spPr>
            </p:pic>
          </mc:Fallback>
        </mc:AlternateContent>
      </p:grpSp>
      <p:grpSp>
        <p:nvGrpSpPr>
          <p:cNvPr id="927" name="Group 926">
            <a:extLst>
              <a:ext uri="{FF2B5EF4-FFF2-40B4-BE49-F238E27FC236}">
                <a16:creationId xmlns:a16="http://schemas.microsoft.com/office/drawing/2014/main" id="{E37A74AA-033D-3CC5-B2D9-152953D92386}"/>
              </a:ext>
            </a:extLst>
          </p:cNvPr>
          <p:cNvGrpSpPr/>
          <p:nvPr/>
        </p:nvGrpSpPr>
        <p:grpSpPr>
          <a:xfrm>
            <a:off x="4529737" y="6340008"/>
            <a:ext cx="601920" cy="401040"/>
            <a:chOff x="4529737" y="6340008"/>
            <a:chExt cx="601920" cy="401040"/>
          </a:xfrm>
        </p:grpSpPr>
        <mc:AlternateContent xmlns:mc="http://schemas.openxmlformats.org/markup-compatibility/2006" xmlns:p14="http://schemas.microsoft.com/office/powerpoint/2010/main">
          <mc:Choice Requires="p14">
            <p:contentPart p14:bwMode="auto" r:id="rId876">
              <p14:nvContentPartPr>
                <p14:cNvPr id="919" name="Ink 918">
                  <a:extLst>
                    <a:ext uri="{FF2B5EF4-FFF2-40B4-BE49-F238E27FC236}">
                      <a16:creationId xmlns:a16="http://schemas.microsoft.com/office/drawing/2014/main" id="{8A5F5666-3A9B-16F3-88F6-DCA0D6F9BF0A}"/>
                    </a:ext>
                  </a:extLst>
                </p14:cNvPr>
                <p14:cNvContentPartPr/>
                <p14:nvPr/>
              </p14:nvContentPartPr>
              <p14:xfrm>
                <a:off x="4626937" y="6414888"/>
                <a:ext cx="26640" cy="150480"/>
              </p14:xfrm>
            </p:contentPart>
          </mc:Choice>
          <mc:Fallback xmlns="">
            <p:pic>
              <p:nvPicPr>
                <p:cNvPr id="919" name="Ink 918">
                  <a:extLst>
                    <a:ext uri="{FF2B5EF4-FFF2-40B4-BE49-F238E27FC236}">
                      <a16:creationId xmlns:a16="http://schemas.microsoft.com/office/drawing/2014/main" id="{8A5F5666-3A9B-16F3-88F6-DCA0D6F9BF0A}"/>
                    </a:ext>
                  </a:extLst>
                </p:cNvPr>
                <p:cNvPicPr/>
                <p:nvPr/>
              </p:nvPicPr>
              <p:blipFill>
                <a:blip r:embed="rId877"/>
                <a:stretch>
                  <a:fillRect/>
                </a:stretch>
              </p:blipFill>
              <p:spPr>
                <a:xfrm>
                  <a:off x="4622617" y="6410558"/>
                  <a:ext cx="35280" cy="159141"/>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920" name="Ink 919">
                  <a:extLst>
                    <a:ext uri="{FF2B5EF4-FFF2-40B4-BE49-F238E27FC236}">
                      <a16:creationId xmlns:a16="http://schemas.microsoft.com/office/drawing/2014/main" id="{3CF3377E-A618-12E1-8442-3D948FD48127}"/>
                    </a:ext>
                  </a:extLst>
                </p14:cNvPr>
                <p14:cNvContentPartPr/>
                <p14:nvPr/>
              </p14:nvContentPartPr>
              <p14:xfrm>
                <a:off x="4529737" y="6363048"/>
                <a:ext cx="232200" cy="52200"/>
              </p14:xfrm>
            </p:contentPart>
          </mc:Choice>
          <mc:Fallback xmlns="">
            <p:pic>
              <p:nvPicPr>
                <p:cNvPr id="920" name="Ink 919">
                  <a:extLst>
                    <a:ext uri="{FF2B5EF4-FFF2-40B4-BE49-F238E27FC236}">
                      <a16:creationId xmlns:a16="http://schemas.microsoft.com/office/drawing/2014/main" id="{3CF3377E-A618-12E1-8442-3D948FD48127}"/>
                    </a:ext>
                  </a:extLst>
                </p:cNvPr>
                <p:cNvPicPr/>
                <p:nvPr/>
              </p:nvPicPr>
              <p:blipFill>
                <a:blip r:embed="rId879"/>
                <a:stretch>
                  <a:fillRect/>
                </a:stretch>
              </p:blipFill>
              <p:spPr>
                <a:xfrm>
                  <a:off x="4525417" y="6358698"/>
                  <a:ext cx="240840" cy="6090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921" name="Ink 920">
                  <a:extLst>
                    <a:ext uri="{FF2B5EF4-FFF2-40B4-BE49-F238E27FC236}">
                      <a16:creationId xmlns:a16="http://schemas.microsoft.com/office/drawing/2014/main" id="{E412A666-C743-7674-D60A-628EC12B9F4D}"/>
                    </a:ext>
                  </a:extLst>
                </p14:cNvPr>
                <p14:cNvContentPartPr/>
                <p14:nvPr/>
              </p14:nvContentPartPr>
              <p14:xfrm>
                <a:off x="4691377" y="6468168"/>
                <a:ext cx="110160" cy="99720"/>
              </p14:xfrm>
            </p:contentPart>
          </mc:Choice>
          <mc:Fallback xmlns="">
            <p:pic>
              <p:nvPicPr>
                <p:cNvPr id="921" name="Ink 920">
                  <a:extLst>
                    <a:ext uri="{FF2B5EF4-FFF2-40B4-BE49-F238E27FC236}">
                      <a16:creationId xmlns:a16="http://schemas.microsoft.com/office/drawing/2014/main" id="{E412A666-C743-7674-D60A-628EC12B9F4D}"/>
                    </a:ext>
                  </a:extLst>
                </p:cNvPr>
                <p:cNvPicPr/>
                <p:nvPr/>
              </p:nvPicPr>
              <p:blipFill>
                <a:blip r:embed="rId881"/>
                <a:stretch>
                  <a:fillRect/>
                </a:stretch>
              </p:blipFill>
              <p:spPr>
                <a:xfrm>
                  <a:off x="4687057" y="6463864"/>
                  <a:ext cx="118800" cy="108329"/>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922" name="Ink 921">
                  <a:extLst>
                    <a:ext uri="{FF2B5EF4-FFF2-40B4-BE49-F238E27FC236}">
                      <a16:creationId xmlns:a16="http://schemas.microsoft.com/office/drawing/2014/main" id="{A873CDEC-087B-CF4C-56A2-022624D9A441}"/>
                    </a:ext>
                  </a:extLst>
                </p14:cNvPr>
                <p14:cNvContentPartPr/>
                <p14:nvPr/>
              </p14:nvContentPartPr>
              <p14:xfrm>
                <a:off x="4732057" y="6473208"/>
                <a:ext cx="147600" cy="267840"/>
              </p14:xfrm>
            </p:contentPart>
          </mc:Choice>
          <mc:Fallback xmlns="">
            <p:pic>
              <p:nvPicPr>
                <p:cNvPr id="922" name="Ink 921">
                  <a:extLst>
                    <a:ext uri="{FF2B5EF4-FFF2-40B4-BE49-F238E27FC236}">
                      <a16:creationId xmlns:a16="http://schemas.microsoft.com/office/drawing/2014/main" id="{A873CDEC-087B-CF4C-56A2-022624D9A441}"/>
                    </a:ext>
                  </a:extLst>
                </p:cNvPr>
                <p:cNvPicPr/>
                <p:nvPr/>
              </p:nvPicPr>
              <p:blipFill>
                <a:blip r:embed="rId883"/>
                <a:stretch>
                  <a:fillRect/>
                </a:stretch>
              </p:blipFill>
              <p:spPr>
                <a:xfrm>
                  <a:off x="4727737" y="6468888"/>
                  <a:ext cx="1562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923" name="Ink 922">
                  <a:extLst>
                    <a:ext uri="{FF2B5EF4-FFF2-40B4-BE49-F238E27FC236}">
                      <a16:creationId xmlns:a16="http://schemas.microsoft.com/office/drawing/2014/main" id="{FCE9A1E4-5AF7-F5D2-9749-9297916449B3}"/>
                    </a:ext>
                  </a:extLst>
                </p14:cNvPr>
                <p14:cNvContentPartPr/>
                <p14:nvPr/>
              </p14:nvContentPartPr>
              <p14:xfrm>
                <a:off x="4946257" y="6422808"/>
                <a:ext cx="28080" cy="108360"/>
              </p14:xfrm>
            </p:contentPart>
          </mc:Choice>
          <mc:Fallback xmlns="">
            <p:pic>
              <p:nvPicPr>
                <p:cNvPr id="923" name="Ink 922">
                  <a:extLst>
                    <a:ext uri="{FF2B5EF4-FFF2-40B4-BE49-F238E27FC236}">
                      <a16:creationId xmlns:a16="http://schemas.microsoft.com/office/drawing/2014/main" id="{FCE9A1E4-5AF7-F5D2-9749-9297916449B3}"/>
                    </a:ext>
                  </a:extLst>
                </p:cNvPr>
                <p:cNvPicPr/>
                <p:nvPr/>
              </p:nvPicPr>
              <p:blipFill>
                <a:blip r:embed="rId885"/>
                <a:stretch>
                  <a:fillRect/>
                </a:stretch>
              </p:blipFill>
              <p:spPr>
                <a:xfrm>
                  <a:off x="4941937" y="6418488"/>
                  <a:ext cx="36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924" name="Ink 923">
                  <a:extLst>
                    <a:ext uri="{FF2B5EF4-FFF2-40B4-BE49-F238E27FC236}">
                      <a16:creationId xmlns:a16="http://schemas.microsoft.com/office/drawing/2014/main" id="{79A362CD-3E6D-68CB-4F64-45C8D5D6CEB4}"/>
                    </a:ext>
                  </a:extLst>
                </p14:cNvPr>
                <p14:cNvContentPartPr/>
                <p14:nvPr/>
              </p14:nvContentPartPr>
              <p14:xfrm>
                <a:off x="4881097" y="6392568"/>
                <a:ext cx="124920" cy="14400"/>
              </p14:xfrm>
            </p:contentPart>
          </mc:Choice>
          <mc:Fallback xmlns="">
            <p:pic>
              <p:nvPicPr>
                <p:cNvPr id="924" name="Ink 923">
                  <a:extLst>
                    <a:ext uri="{FF2B5EF4-FFF2-40B4-BE49-F238E27FC236}">
                      <a16:creationId xmlns:a16="http://schemas.microsoft.com/office/drawing/2014/main" id="{79A362CD-3E6D-68CB-4F64-45C8D5D6CEB4}"/>
                    </a:ext>
                  </a:extLst>
                </p:cNvPr>
                <p:cNvPicPr/>
                <p:nvPr/>
              </p:nvPicPr>
              <p:blipFill>
                <a:blip r:embed="rId887"/>
                <a:stretch>
                  <a:fillRect/>
                </a:stretch>
              </p:blipFill>
              <p:spPr>
                <a:xfrm>
                  <a:off x="4876777" y="6388248"/>
                  <a:ext cx="133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925" name="Ink 924">
                  <a:extLst>
                    <a:ext uri="{FF2B5EF4-FFF2-40B4-BE49-F238E27FC236}">
                      <a16:creationId xmlns:a16="http://schemas.microsoft.com/office/drawing/2014/main" id="{583CD37E-768E-6968-02A0-5CD47433C3DB}"/>
                    </a:ext>
                  </a:extLst>
                </p14:cNvPr>
                <p14:cNvContentPartPr/>
                <p14:nvPr/>
              </p14:nvContentPartPr>
              <p14:xfrm>
                <a:off x="4876057" y="6551328"/>
                <a:ext cx="129600" cy="23760"/>
              </p14:xfrm>
            </p:contentPart>
          </mc:Choice>
          <mc:Fallback xmlns="">
            <p:pic>
              <p:nvPicPr>
                <p:cNvPr id="925" name="Ink 924">
                  <a:extLst>
                    <a:ext uri="{FF2B5EF4-FFF2-40B4-BE49-F238E27FC236}">
                      <a16:creationId xmlns:a16="http://schemas.microsoft.com/office/drawing/2014/main" id="{583CD37E-768E-6968-02A0-5CD47433C3DB}"/>
                    </a:ext>
                  </a:extLst>
                </p:cNvPr>
                <p:cNvPicPr/>
                <p:nvPr/>
              </p:nvPicPr>
              <p:blipFill>
                <a:blip r:embed="rId889"/>
                <a:stretch>
                  <a:fillRect/>
                </a:stretch>
              </p:blipFill>
              <p:spPr>
                <a:xfrm>
                  <a:off x="4871737" y="6547008"/>
                  <a:ext cx="1382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926" name="Ink 925">
                  <a:extLst>
                    <a:ext uri="{FF2B5EF4-FFF2-40B4-BE49-F238E27FC236}">
                      <a16:creationId xmlns:a16="http://schemas.microsoft.com/office/drawing/2014/main" id="{F7929745-5953-EE30-0E0B-0C6EFF27707C}"/>
                    </a:ext>
                  </a:extLst>
                </p14:cNvPr>
                <p14:cNvContentPartPr/>
                <p14:nvPr/>
              </p14:nvContentPartPr>
              <p14:xfrm>
                <a:off x="5018977" y="6340008"/>
                <a:ext cx="112680" cy="221400"/>
              </p14:xfrm>
            </p:contentPart>
          </mc:Choice>
          <mc:Fallback xmlns="">
            <p:pic>
              <p:nvPicPr>
                <p:cNvPr id="926" name="Ink 925">
                  <a:extLst>
                    <a:ext uri="{FF2B5EF4-FFF2-40B4-BE49-F238E27FC236}">
                      <a16:creationId xmlns:a16="http://schemas.microsoft.com/office/drawing/2014/main" id="{F7929745-5953-EE30-0E0B-0C6EFF27707C}"/>
                    </a:ext>
                  </a:extLst>
                </p:cNvPr>
                <p:cNvPicPr/>
                <p:nvPr/>
              </p:nvPicPr>
              <p:blipFill>
                <a:blip r:embed="rId891"/>
                <a:stretch>
                  <a:fillRect/>
                </a:stretch>
              </p:blipFill>
              <p:spPr>
                <a:xfrm>
                  <a:off x="5014657" y="6335688"/>
                  <a:ext cx="12132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2">
            <p14:nvContentPartPr>
              <p14:cNvPr id="1018" name="Ink 1017">
                <a:extLst>
                  <a:ext uri="{FF2B5EF4-FFF2-40B4-BE49-F238E27FC236}">
                    <a16:creationId xmlns:a16="http://schemas.microsoft.com/office/drawing/2014/main" id="{3F219511-BAFD-5DCD-2E05-114834CF8A86}"/>
                  </a:ext>
                </a:extLst>
              </p14:cNvPr>
              <p14:cNvContentPartPr/>
              <p14:nvPr/>
            </p14:nvContentPartPr>
            <p14:xfrm>
              <a:off x="2479897" y="3888048"/>
              <a:ext cx="1038240" cy="134640"/>
            </p14:xfrm>
          </p:contentPart>
        </mc:Choice>
        <mc:Fallback xmlns="">
          <p:pic>
            <p:nvPicPr>
              <p:cNvPr id="1018" name="Ink 1017">
                <a:extLst>
                  <a:ext uri="{FF2B5EF4-FFF2-40B4-BE49-F238E27FC236}">
                    <a16:creationId xmlns:a16="http://schemas.microsoft.com/office/drawing/2014/main" id="{3F219511-BAFD-5DCD-2E05-114834CF8A86}"/>
                  </a:ext>
                </a:extLst>
              </p:cNvPr>
              <p:cNvPicPr/>
              <p:nvPr/>
            </p:nvPicPr>
            <p:blipFill>
              <a:blip r:embed="rId893"/>
              <a:stretch>
                <a:fillRect/>
              </a:stretch>
            </p:blipFill>
            <p:spPr>
              <a:xfrm>
                <a:off x="2470897" y="3879048"/>
                <a:ext cx="1055880" cy="152280"/>
              </a:xfrm>
              <a:prstGeom prst="rect">
                <a:avLst/>
              </a:prstGeom>
            </p:spPr>
          </p:pic>
        </mc:Fallback>
      </mc:AlternateContent>
      <p:grpSp>
        <p:nvGrpSpPr>
          <p:cNvPr id="1031" name="Group 1030">
            <a:extLst>
              <a:ext uri="{FF2B5EF4-FFF2-40B4-BE49-F238E27FC236}">
                <a16:creationId xmlns:a16="http://schemas.microsoft.com/office/drawing/2014/main" id="{241BB031-7DF1-92BE-FAF0-A2B178F8DDF4}"/>
              </a:ext>
            </a:extLst>
          </p:cNvPr>
          <p:cNvGrpSpPr/>
          <p:nvPr/>
        </p:nvGrpSpPr>
        <p:grpSpPr>
          <a:xfrm>
            <a:off x="2388457" y="3233208"/>
            <a:ext cx="1230480" cy="1770480"/>
            <a:chOff x="2388457" y="3233208"/>
            <a:chExt cx="1230480" cy="1770480"/>
          </a:xfrm>
        </p:grpSpPr>
        <mc:AlternateContent xmlns:mc="http://schemas.openxmlformats.org/markup-compatibility/2006" xmlns:p14="http://schemas.microsoft.com/office/powerpoint/2010/main">
          <mc:Choice Requires="p14">
            <p:contentPart p14:bwMode="auto" r:id="rId894">
              <p14:nvContentPartPr>
                <p14:cNvPr id="992" name="Ink 991">
                  <a:extLst>
                    <a:ext uri="{FF2B5EF4-FFF2-40B4-BE49-F238E27FC236}">
                      <a16:creationId xmlns:a16="http://schemas.microsoft.com/office/drawing/2014/main" id="{FA5688EA-788D-103D-910E-F876900B7AB9}"/>
                    </a:ext>
                  </a:extLst>
                </p14:cNvPr>
                <p14:cNvContentPartPr/>
                <p14:nvPr/>
              </p14:nvContentPartPr>
              <p14:xfrm>
                <a:off x="2662057" y="3382608"/>
                <a:ext cx="147600" cy="209160"/>
              </p14:xfrm>
            </p:contentPart>
          </mc:Choice>
          <mc:Fallback xmlns="">
            <p:pic>
              <p:nvPicPr>
                <p:cNvPr id="992" name="Ink 991">
                  <a:extLst>
                    <a:ext uri="{FF2B5EF4-FFF2-40B4-BE49-F238E27FC236}">
                      <a16:creationId xmlns:a16="http://schemas.microsoft.com/office/drawing/2014/main" id="{FA5688EA-788D-103D-910E-F876900B7AB9}"/>
                    </a:ext>
                  </a:extLst>
                </p:cNvPr>
                <p:cNvPicPr/>
                <p:nvPr/>
              </p:nvPicPr>
              <p:blipFill>
                <a:blip r:embed="rId895"/>
                <a:stretch>
                  <a:fillRect/>
                </a:stretch>
              </p:blipFill>
              <p:spPr>
                <a:xfrm>
                  <a:off x="2653057" y="3373608"/>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993" name="Ink 992">
                  <a:extLst>
                    <a:ext uri="{FF2B5EF4-FFF2-40B4-BE49-F238E27FC236}">
                      <a16:creationId xmlns:a16="http://schemas.microsoft.com/office/drawing/2014/main" id="{D5FBDB8B-9FF5-7023-5B7E-66762E146594}"/>
                    </a:ext>
                  </a:extLst>
                </p14:cNvPr>
                <p14:cNvContentPartPr/>
                <p14:nvPr/>
              </p14:nvContentPartPr>
              <p14:xfrm>
                <a:off x="2656657" y="3512928"/>
                <a:ext cx="123840" cy="24120"/>
              </p14:xfrm>
            </p:contentPart>
          </mc:Choice>
          <mc:Fallback xmlns="">
            <p:pic>
              <p:nvPicPr>
                <p:cNvPr id="993" name="Ink 992">
                  <a:extLst>
                    <a:ext uri="{FF2B5EF4-FFF2-40B4-BE49-F238E27FC236}">
                      <a16:creationId xmlns:a16="http://schemas.microsoft.com/office/drawing/2014/main" id="{D5FBDB8B-9FF5-7023-5B7E-66762E146594}"/>
                    </a:ext>
                  </a:extLst>
                </p:cNvPr>
                <p:cNvPicPr/>
                <p:nvPr/>
              </p:nvPicPr>
              <p:blipFill>
                <a:blip r:embed="rId897"/>
                <a:stretch>
                  <a:fillRect/>
                </a:stretch>
              </p:blipFill>
              <p:spPr>
                <a:xfrm>
                  <a:off x="2647657" y="3503928"/>
                  <a:ext cx="141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994" name="Ink 993">
                  <a:extLst>
                    <a:ext uri="{FF2B5EF4-FFF2-40B4-BE49-F238E27FC236}">
                      <a16:creationId xmlns:a16="http://schemas.microsoft.com/office/drawing/2014/main" id="{AD3B243A-CAE8-AA29-9725-A190AD0A877E}"/>
                    </a:ext>
                  </a:extLst>
                </p14:cNvPr>
                <p14:cNvContentPartPr/>
                <p14:nvPr/>
              </p14:nvContentPartPr>
              <p14:xfrm>
                <a:off x="2826577" y="3407088"/>
                <a:ext cx="120240" cy="135000"/>
              </p14:xfrm>
            </p:contentPart>
          </mc:Choice>
          <mc:Fallback xmlns="">
            <p:pic>
              <p:nvPicPr>
                <p:cNvPr id="994" name="Ink 993">
                  <a:extLst>
                    <a:ext uri="{FF2B5EF4-FFF2-40B4-BE49-F238E27FC236}">
                      <a16:creationId xmlns:a16="http://schemas.microsoft.com/office/drawing/2014/main" id="{AD3B243A-CAE8-AA29-9725-A190AD0A877E}"/>
                    </a:ext>
                  </a:extLst>
                </p:cNvPr>
                <p:cNvPicPr/>
                <p:nvPr/>
              </p:nvPicPr>
              <p:blipFill>
                <a:blip r:embed="rId899"/>
                <a:stretch>
                  <a:fillRect/>
                </a:stretch>
              </p:blipFill>
              <p:spPr>
                <a:xfrm>
                  <a:off x="2817577" y="3398088"/>
                  <a:ext cx="13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995" name="Ink 994">
                  <a:extLst>
                    <a:ext uri="{FF2B5EF4-FFF2-40B4-BE49-F238E27FC236}">
                      <a16:creationId xmlns:a16="http://schemas.microsoft.com/office/drawing/2014/main" id="{4A0C3FBD-9558-B83F-A4C5-64496708D724}"/>
                    </a:ext>
                  </a:extLst>
                </p14:cNvPr>
                <p14:cNvContentPartPr/>
                <p14:nvPr/>
              </p14:nvContentPartPr>
              <p14:xfrm>
                <a:off x="2946457" y="3397368"/>
                <a:ext cx="97200" cy="145440"/>
              </p14:xfrm>
            </p:contentPart>
          </mc:Choice>
          <mc:Fallback xmlns="">
            <p:pic>
              <p:nvPicPr>
                <p:cNvPr id="995" name="Ink 994">
                  <a:extLst>
                    <a:ext uri="{FF2B5EF4-FFF2-40B4-BE49-F238E27FC236}">
                      <a16:creationId xmlns:a16="http://schemas.microsoft.com/office/drawing/2014/main" id="{4A0C3FBD-9558-B83F-A4C5-64496708D724}"/>
                    </a:ext>
                  </a:extLst>
                </p:cNvPr>
                <p:cNvPicPr/>
                <p:nvPr/>
              </p:nvPicPr>
              <p:blipFill>
                <a:blip r:embed="rId901"/>
                <a:stretch>
                  <a:fillRect/>
                </a:stretch>
              </p:blipFill>
              <p:spPr>
                <a:xfrm>
                  <a:off x="2937457" y="3388368"/>
                  <a:ext cx="114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996" name="Ink 995">
                  <a:extLst>
                    <a:ext uri="{FF2B5EF4-FFF2-40B4-BE49-F238E27FC236}">
                      <a16:creationId xmlns:a16="http://schemas.microsoft.com/office/drawing/2014/main" id="{BB4A3871-3AE4-BC06-5393-35AF090199A5}"/>
                    </a:ext>
                  </a:extLst>
                </p14:cNvPr>
                <p14:cNvContentPartPr/>
                <p14:nvPr/>
              </p14:nvContentPartPr>
              <p14:xfrm>
                <a:off x="3069217" y="3408168"/>
                <a:ext cx="11880" cy="120240"/>
              </p14:xfrm>
            </p:contentPart>
          </mc:Choice>
          <mc:Fallback xmlns="">
            <p:pic>
              <p:nvPicPr>
                <p:cNvPr id="996" name="Ink 995">
                  <a:extLst>
                    <a:ext uri="{FF2B5EF4-FFF2-40B4-BE49-F238E27FC236}">
                      <a16:creationId xmlns:a16="http://schemas.microsoft.com/office/drawing/2014/main" id="{BB4A3871-3AE4-BC06-5393-35AF090199A5}"/>
                    </a:ext>
                  </a:extLst>
                </p:cNvPr>
                <p:cNvPicPr/>
                <p:nvPr/>
              </p:nvPicPr>
              <p:blipFill>
                <a:blip r:embed="rId903"/>
                <a:stretch>
                  <a:fillRect/>
                </a:stretch>
              </p:blipFill>
              <p:spPr>
                <a:xfrm>
                  <a:off x="3060217" y="3399168"/>
                  <a:ext cx="29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997" name="Ink 996">
                  <a:extLst>
                    <a:ext uri="{FF2B5EF4-FFF2-40B4-BE49-F238E27FC236}">
                      <a16:creationId xmlns:a16="http://schemas.microsoft.com/office/drawing/2014/main" id="{82ABDE01-96BE-9F1E-5199-11542835A280}"/>
                    </a:ext>
                  </a:extLst>
                </p14:cNvPr>
                <p14:cNvContentPartPr/>
                <p14:nvPr/>
              </p14:nvContentPartPr>
              <p14:xfrm>
                <a:off x="3044017" y="3395928"/>
                <a:ext cx="144720" cy="161280"/>
              </p14:xfrm>
            </p:contentPart>
          </mc:Choice>
          <mc:Fallback xmlns="">
            <p:pic>
              <p:nvPicPr>
                <p:cNvPr id="997" name="Ink 996">
                  <a:extLst>
                    <a:ext uri="{FF2B5EF4-FFF2-40B4-BE49-F238E27FC236}">
                      <a16:creationId xmlns:a16="http://schemas.microsoft.com/office/drawing/2014/main" id="{82ABDE01-96BE-9F1E-5199-11542835A280}"/>
                    </a:ext>
                  </a:extLst>
                </p:cNvPr>
                <p:cNvPicPr/>
                <p:nvPr/>
              </p:nvPicPr>
              <p:blipFill>
                <a:blip r:embed="rId905"/>
                <a:stretch>
                  <a:fillRect/>
                </a:stretch>
              </p:blipFill>
              <p:spPr>
                <a:xfrm>
                  <a:off x="3035017" y="3386908"/>
                  <a:ext cx="162360" cy="178959"/>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998" name="Ink 997">
                  <a:extLst>
                    <a:ext uri="{FF2B5EF4-FFF2-40B4-BE49-F238E27FC236}">
                      <a16:creationId xmlns:a16="http://schemas.microsoft.com/office/drawing/2014/main" id="{BCCBB5BC-DA74-D8F6-4171-2DEDECD555C5}"/>
                    </a:ext>
                  </a:extLst>
                </p14:cNvPr>
                <p14:cNvContentPartPr/>
                <p14:nvPr/>
              </p14:nvContentPartPr>
              <p14:xfrm>
                <a:off x="3191617" y="3405648"/>
                <a:ext cx="128160" cy="144360"/>
              </p14:xfrm>
            </p:contentPart>
          </mc:Choice>
          <mc:Fallback xmlns="">
            <p:pic>
              <p:nvPicPr>
                <p:cNvPr id="998" name="Ink 997">
                  <a:extLst>
                    <a:ext uri="{FF2B5EF4-FFF2-40B4-BE49-F238E27FC236}">
                      <a16:creationId xmlns:a16="http://schemas.microsoft.com/office/drawing/2014/main" id="{BCCBB5BC-DA74-D8F6-4171-2DEDECD555C5}"/>
                    </a:ext>
                  </a:extLst>
                </p:cNvPr>
                <p:cNvPicPr/>
                <p:nvPr/>
              </p:nvPicPr>
              <p:blipFill>
                <a:blip r:embed="rId907"/>
                <a:stretch>
                  <a:fillRect/>
                </a:stretch>
              </p:blipFill>
              <p:spPr>
                <a:xfrm>
                  <a:off x="3182617" y="3396648"/>
                  <a:ext cx="145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999" name="Ink 998">
                  <a:extLst>
                    <a:ext uri="{FF2B5EF4-FFF2-40B4-BE49-F238E27FC236}">
                      <a16:creationId xmlns:a16="http://schemas.microsoft.com/office/drawing/2014/main" id="{B5E0CB5A-35DD-FD21-F1DC-5A3006844AC6}"/>
                    </a:ext>
                  </a:extLst>
                </p14:cNvPr>
                <p14:cNvContentPartPr/>
                <p14:nvPr/>
              </p14:nvContentPartPr>
              <p14:xfrm>
                <a:off x="3185137" y="3398088"/>
                <a:ext cx="109800" cy="15480"/>
              </p14:xfrm>
            </p:contentPart>
          </mc:Choice>
          <mc:Fallback xmlns="">
            <p:pic>
              <p:nvPicPr>
                <p:cNvPr id="999" name="Ink 998">
                  <a:extLst>
                    <a:ext uri="{FF2B5EF4-FFF2-40B4-BE49-F238E27FC236}">
                      <a16:creationId xmlns:a16="http://schemas.microsoft.com/office/drawing/2014/main" id="{B5E0CB5A-35DD-FD21-F1DC-5A3006844AC6}"/>
                    </a:ext>
                  </a:extLst>
                </p:cNvPr>
                <p:cNvPicPr/>
                <p:nvPr/>
              </p:nvPicPr>
              <p:blipFill>
                <a:blip r:embed="rId909"/>
                <a:stretch>
                  <a:fillRect/>
                </a:stretch>
              </p:blipFill>
              <p:spPr>
                <a:xfrm>
                  <a:off x="3176137" y="3389088"/>
                  <a:ext cx="127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1000" name="Ink 999">
                  <a:extLst>
                    <a:ext uri="{FF2B5EF4-FFF2-40B4-BE49-F238E27FC236}">
                      <a16:creationId xmlns:a16="http://schemas.microsoft.com/office/drawing/2014/main" id="{23289DD0-83C7-5942-AF95-58E147EE0338}"/>
                    </a:ext>
                  </a:extLst>
                </p14:cNvPr>
                <p14:cNvContentPartPr/>
                <p14:nvPr/>
              </p14:nvContentPartPr>
              <p14:xfrm>
                <a:off x="2650897" y="3676728"/>
                <a:ext cx="6480" cy="130320"/>
              </p14:xfrm>
            </p:contentPart>
          </mc:Choice>
          <mc:Fallback xmlns="">
            <p:pic>
              <p:nvPicPr>
                <p:cNvPr id="1000" name="Ink 999">
                  <a:extLst>
                    <a:ext uri="{FF2B5EF4-FFF2-40B4-BE49-F238E27FC236}">
                      <a16:creationId xmlns:a16="http://schemas.microsoft.com/office/drawing/2014/main" id="{23289DD0-83C7-5942-AF95-58E147EE0338}"/>
                    </a:ext>
                  </a:extLst>
                </p:cNvPr>
                <p:cNvPicPr/>
                <p:nvPr/>
              </p:nvPicPr>
              <p:blipFill>
                <a:blip r:embed="rId911"/>
                <a:stretch>
                  <a:fillRect/>
                </a:stretch>
              </p:blipFill>
              <p:spPr>
                <a:xfrm>
                  <a:off x="2642371" y="3667728"/>
                  <a:ext cx="23192"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1001" name="Ink 1000">
                  <a:extLst>
                    <a:ext uri="{FF2B5EF4-FFF2-40B4-BE49-F238E27FC236}">
                      <a16:creationId xmlns:a16="http://schemas.microsoft.com/office/drawing/2014/main" id="{A43CD05C-F567-2C6C-AFFC-4B491A565A68}"/>
                    </a:ext>
                  </a:extLst>
                </p14:cNvPr>
                <p14:cNvContentPartPr/>
                <p14:nvPr/>
              </p14:nvContentPartPr>
              <p14:xfrm>
                <a:off x="2617057" y="3652968"/>
                <a:ext cx="135720" cy="98280"/>
              </p14:xfrm>
            </p:contentPart>
          </mc:Choice>
          <mc:Fallback xmlns="">
            <p:pic>
              <p:nvPicPr>
                <p:cNvPr id="1001" name="Ink 1000">
                  <a:extLst>
                    <a:ext uri="{FF2B5EF4-FFF2-40B4-BE49-F238E27FC236}">
                      <a16:creationId xmlns:a16="http://schemas.microsoft.com/office/drawing/2014/main" id="{A43CD05C-F567-2C6C-AFFC-4B491A565A68}"/>
                    </a:ext>
                  </a:extLst>
                </p:cNvPr>
                <p:cNvPicPr/>
                <p:nvPr/>
              </p:nvPicPr>
              <p:blipFill>
                <a:blip r:embed="rId913"/>
                <a:stretch>
                  <a:fillRect/>
                </a:stretch>
              </p:blipFill>
              <p:spPr>
                <a:xfrm>
                  <a:off x="2608057" y="3644001"/>
                  <a:ext cx="153360" cy="115856"/>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1002" name="Ink 1001">
                  <a:extLst>
                    <a:ext uri="{FF2B5EF4-FFF2-40B4-BE49-F238E27FC236}">
                      <a16:creationId xmlns:a16="http://schemas.microsoft.com/office/drawing/2014/main" id="{5B37D138-E765-D2EE-EAF1-E67D959EDFD3}"/>
                    </a:ext>
                  </a:extLst>
                </p14:cNvPr>
                <p14:cNvContentPartPr/>
                <p14:nvPr/>
              </p14:nvContentPartPr>
              <p14:xfrm>
                <a:off x="2740897" y="3687168"/>
                <a:ext cx="88920" cy="123480"/>
              </p14:xfrm>
            </p:contentPart>
          </mc:Choice>
          <mc:Fallback xmlns="">
            <p:pic>
              <p:nvPicPr>
                <p:cNvPr id="1002" name="Ink 1001">
                  <a:extLst>
                    <a:ext uri="{FF2B5EF4-FFF2-40B4-BE49-F238E27FC236}">
                      <a16:creationId xmlns:a16="http://schemas.microsoft.com/office/drawing/2014/main" id="{5B37D138-E765-D2EE-EAF1-E67D959EDFD3}"/>
                    </a:ext>
                  </a:extLst>
                </p:cNvPr>
                <p:cNvPicPr/>
                <p:nvPr/>
              </p:nvPicPr>
              <p:blipFill>
                <a:blip r:embed="rId915"/>
                <a:stretch>
                  <a:fillRect/>
                </a:stretch>
              </p:blipFill>
              <p:spPr>
                <a:xfrm>
                  <a:off x="2731897" y="3678168"/>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1003" name="Ink 1002">
                  <a:extLst>
                    <a:ext uri="{FF2B5EF4-FFF2-40B4-BE49-F238E27FC236}">
                      <a16:creationId xmlns:a16="http://schemas.microsoft.com/office/drawing/2014/main" id="{3D9E574A-102E-3DED-A5F5-2C82A9C92DAE}"/>
                    </a:ext>
                  </a:extLst>
                </p14:cNvPr>
                <p14:cNvContentPartPr/>
                <p14:nvPr/>
              </p14:nvContentPartPr>
              <p14:xfrm>
                <a:off x="2853577" y="3718128"/>
                <a:ext cx="20160" cy="89280"/>
              </p14:xfrm>
            </p:contentPart>
          </mc:Choice>
          <mc:Fallback xmlns="">
            <p:pic>
              <p:nvPicPr>
                <p:cNvPr id="1003" name="Ink 1002">
                  <a:extLst>
                    <a:ext uri="{FF2B5EF4-FFF2-40B4-BE49-F238E27FC236}">
                      <a16:creationId xmlns:a16="http://schemas.microsoft.com/office/drawing/2014/main" id="{3D9E574A-102E-3DED-A5F5-2C82A9C92DAE}"/>
                    </a:ext>
                  </a:extLst>
                </p:cNvPr>
                <p:cNvPicPr/>
                <p:nvPr/>
              </p:nvPicPr>
              <p:blipFill>
                <a:blip r:embed="rId917"/>
                <a:stretch>
                  <a:fillRect/>
                </a:stretch>
              </p:blipFill>
              <p:spPr>
                <a:xfrm>
                  <a:off x="2844577" y="3709164"/>
                  <a:ext cx="37800" cy="106849"/>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1004" name="Ink 1003">
                  <a:extLst>
                    <a:ext uri="{FF2B5EF4-FFF2-40B4-BE49-F238E27FC236}">
                      <a16:creationId xmlns:a16="http://schemas.microsoft.com/office/drawing/2014/main" id="{B3517DE6-EA62-40BD-9ABC-3B7854A59085}"/>
                    </a:ext>
                  </a:extLst>
                </p14:cNvPr>
                <p14:cNvContentPartPr/>
                <p14:nvPr/>
              </p14:nvContentPartPr>
              <p14:xfrm>
                <a:off x="2846017" y="3710208"/>
                <a:ext cx="118800" cy="96120"/>
              </p14:xfrm>
            </p:contentPart>
          </mc:Choice>
          <mc:Fallback xmlns="">
            <p:pic>
              <p:nvPicPr>
                <p:cNvPr id="1004" name="Ink 1003">
                  <a:extLst>
                    <a:ext uri="{FF2B5EF4-FFF2-40B4-BE49-F238E27FC236}">
                      <a16:creationId xmlns:a16="http://schemas.microsoft.com/office/drawing/2014/main" id="{B3517DE6-EA62-40BD-9ABC-3B7854A59085}"/>
                    </a:ext>
                  </a:extLst>
                </p:cNvPr>
                <p:cNvPicPr/>
                <p:nvPr/>
              </p:nvPicPr>
              <p:blipFill>
                <a:blip r:embed="rId919"/>
                <a:stretch>
                  <a:fillRect/>
                </a:stretch>
              </p:blipFill>
              <p:spPr>
                <a:xfrm>
                  <a:off x="2837044" y="3701208"/>
                  <a:ext cx="13638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1005" name="Ink 1004">
                  <a:extLst>
                    <a:ext uri="{FF2B5EF4-FFF2-40B4-BE49-F238E27FC236}">
                      <a16:creationId xmlns:a16="http://schemas.microsoft.com/office/drawing/2014/main" id="{38F5900B-7033-D458-A6CF-C831E547E868}"/>
                    </a:ext>
                  </a:extLst>
                </p14:cNvPr>
                <p14:cNvContentPartPr/>
                <p14:nvPr/>
              </p14:nvContentPartPr>
              <p14:xfrm>
                <a:off x="2997937" y="3675288"/>
                <a:ext cx="119880" cy="126720"/>
              </p14:xfrm>
            </p:contentPart>
          </mc:Choice>
          <mc:Fallback xmlns="">
            <p:pic>
              <p:nvPicPr>
                <p:cNvPr id="1005" name="Ink 1004">
                  <a:extLst>
                    <a:ext uri="{FF2B5EF4-FFF2-40B4-BE49-F238E27FC236}">
                      <a16:creationId xmlns:a16="http://schemas.microsoft.com/office/drawing/2014/main" id="{38F5900B-7033-D458-A6CF-C831E547E868}"/>
                    </a:ext>
                  </a:extLst>
                </p:cNvPr>
                <p:cNvPicPr/>
                <p:nvPr/>
              </p:nvPicPr>
              <p:blipFill>
                <a:blip r:embed="rId921"/>
                <a:stretch>
                  <a:fillRect/>
                </a:stretch>
              </p:blipFill>
              <p:spPr>
                <a:xfrm>
                  <a:off x="2988937" y="3666288"/>
                  <a:ext cx="137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1006" name="Ink 1005">
                  <a:extLst>
                    <a:ext uri="{FF2B5EF4-FFF2-40B4-BE49-F238E27FC236}">
                      <a16:creationId xmlns:a16="http://schemas.microsoft.com/office/drawing/2014/main" id="{CC6F91CA-3331-F3D3-B321-F006781FEA04}"/>
                    </a:ext>
                  </a:extLst>
                </p14:cNvPr>
                <p14:cNvContentPartPr/>
                <p14:nvPr/>
              </p14:nvContentPartPr>
              <p14:xfrm>
                <a:off x="3067777" y="3638568"/>
                <a:ext cx="147600" cy="146160"/>
              </p14:xfrm>
            </p:contentPart>
          </mc:Choice>
          <mc:Fallback xmlns="">
            <p:pic>
              <p:nvPicPr>
                <p:cNvPr id="1006" name="Ink 1005">
                  <a:extLst>
                    <a:ext uri="{FF2B5EF4-FFF2-40B4-BE49-F238E27FC236}">
                      <a16:creationId xmlns:a16="http://schemas.microsoft.com/office/drawing/2014/main" id="{CC6F91CA-3331-F3D3-B321-F006781FEA04}"/>
                    </a:ext>
                  </a:extLst>
                </p:cNvPr>
                <p:cNvPicPr/>
                <p:nvPr/>
              </p:nvPicPr>
              <p:blipFill>
                <a:blip r:embed="rId923"/>
                <a:stretch>
                  <a:fillRect/>
                </a:stretch>
              </p:blipFill>
              <p:spPr>
                <a:xfrm>
                  <a:off x="3058777" y="3629546"/>
                  <a:ext cx="165240" cy="163844"/>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1007" name="Ink 1006">
                  <a:extLst>
                    <a:ext uri="{FF2B5EF4-FFF2-40B4-BE49-F238E27FC236}">
                      <a16:creationId xmlns:a16="http://schemas.microsoft.com/office/drawing/2014/main" id="{8DA26386-971B-A495-C097-31ECB9337F39}"/>
                    </a:ext>
                  </a:extLst>
                </p14:cNvPr>
                <p14:cNvContentPartPr/>
                <p14:nvPr/>
              </p14:nvContentPartPr>
              <p14:xfrm>
                <a:off x="3231577" y="3672048"/>
                <a:ext cx="105840" cy="114480"/>
              </p14:xfrm>
            </p:contentPart>
          </mc:Choice>
          <mc:Fallback xmlns="">
            <p:pic>
              <p:nvPicPr>
                <p:cNvPr id="1007" name="Ink 1006">
                  <a:extLst>
                    <a:ext uri="{FF2B5EF4-FFF2-40B4-BE49-F238E27FC236}">
                      <a16:creationId xmlns:a16="http://schemas.microsoft.com/office/drawing/2014/main" id="{8DA26386-971B-A495-C097-31ECB9337F39}"/>
                    </a:ext>
                  </a:extLst>
                </p:cNvPr>
                <p:cNvPicPr/>
                <p:nvPr/>
              </p:nvPicPr>
              <p:blipFill>
                <a:blip r:embed="rId925"/>
                <a:stretch>
                  <a:fillRect/>
                </a:stretch>
              </p:blipFill>
              <p:spPr>
                <a:xfrm>
                  <a:off x="3222577" y="3663048"/>
                  <a:ext cx="123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1008" name="Ink 1007">
                  <a:extLst>
                    <a:ext uri="{FF2B5EF4-FFF2-40B4-BE49-F238E27FC236}">
                      <a16:creationId xmlns:a16="http://schemas.microsoft.com/office/drawing/2014/main" id="{57159311-FD87-8877-1406-C9FE1F8D2176}"/>
                    </a:ext>
                  </a:extLst>
                </p14:cNvPr>
                <p14:cNvContentPartPr/>
                <p14:nvPr/>
              </p14:nvContentPartPr>
              <p14:xfrm>
                <a:off x="3368377" y="3659088"/>
                <a:ext cx="120960" cy="136440"/>
              </p14:xfrm>
            </p:contentPart>
          </mc:Choice>
          <mc:Fallback xmlns="">
            <p:pic>
              <p:nvPicPr>
                <p:cNvPr id="1008" name="Ink 1007">
                  <a:extLst>
                    <a:ext uri="{FF2B5EF4-FFF2-40B4-BE49-F238E27FC236}">
                      <a16:creationId xmlns:a16="http://schemas.microsoft.com/office/drawing/2014/main" id="{57159311-FD87-8877-1406-C9FE1F8D2176}"/>
                    </a:ext>
                  </a:extLst>
                </p:cNvPr>
                <p:cNvPicPr/>
                <p:nvPr/>
              </p:nvPicPr>
              <p:blipFill>
                <a:blip r:embed="rId927"/>
                <a:stretch>
                  <a:fillRect/>
                </a:stretch>
              </p:blipFill>
              <p:spPr>
                <a:xfrm>
                  <a:off x="3359377" y="3650088"/>
                  <a:ext cx="138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1010" name="Ink 1009">
                  <a:extLst>
                    <a:ext uri="{FF2B5EF4-FFF2-40B4-BE49-F238E27FC236}">
                      <a16:creationId xmlns:a16="http://schemas.microsoft.com/office/drawing/2014/main" id="{EA1BB86A-BF47-3943-9FB4-0CBA0CC38FDF}"/>
                    </a:ext>
                  </a:extLst>
                </p14:cNvPr>
                <p14:cNvContentPartPr/>
                <p14:nvPr/>
              </p14:nvContentPartPr>
              <p14:xfrm>
                <a:off x="2395657" y="3240048"/>
                <a:ext cx="1165680" cy="55440"/>
              </p14:xfrm>
            </p:contentPart>
          </mc:Choice>
          <mc:Fallback xmlns="">
            <p:pic>
              <p:nvPicPr>
                <p:cNvPr id="1010" name="Ink 1009">
                  <a:extLst>
                    <a:ext uri="{FF2B5EF4-FFF2-40B4-BE49-F238E27FC236}">
                      <a16:creationId xmlns:a16="http://schemas.microsoft.com/office/drawing/2014/main" id="{EA1BB86A-BF47-3943-9FB4-0CBA0CC38FDF}"/>
                    </a:ext>
                  </a:extLst>
                </p:cNvPr>
                <p:cNvPicPr/>
                <p:nvPr/>
              </p:nvPicPr>
              <p:blipFill>
                <a:blip r:embed="rId929"/>
                <a:stretch>
                  <a:fillRect/>
                </a:stretch>
              </p:blipFill>
              <p:spPr>
                <a:xfrm>
                  <a:off x="2386654" y="3231048"/>
                  <a:ext cx="1183325"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1011" name="Ink 1010">
                  <a:extLst>
                    <a:ext uri="{FF2B5EF4-FFF2-40B4-BE49-F238E27FC236}">
                      <a16:creationId xmlns:a16="http://schemas.microsoft.com/office/drawing/2014/main" id="{04F5437F-CCF3-4B1E-3616-E506EECE3EB7}"/>
                    </a:ext>
                  </a:extLst>
                </p14:cNvPr>
                <p14:cNvContentPartPr/>
                <p14:nvPr/>
              </p14:nvContentPartPr>
              <p14:xfrm>
                <a:off x="2403937" y="3320688"/>
                <a:ext cx="40320" cy="653040"/>
              </p14:xfrm>
            </p:contentPart>
          </mc:Choice>
          <mc:Fallback xmlns="">
            <p:pic>
              <p:nvPicPr>
                <p:cNvPr id="1011" name="Ink 1010">
                  <a:extLst>
                    <a:ext uri="{FF2B5EF4-FFF2-40B4-BE49-F238E27FC236}">
                      <a16:creationId xmlns:a16="http://schemas.microsoft.com/office/drawing/2014/main" id="{04F5437F-CCF3-4B1E-3616-E506EECE3EB7}"/>
                    </a:ext>
                  </a:extLst>
                </p:cNvPr>
                <p:cNvPicPr/>
                <p:nvPr/>
              </p:nvPicPr>
              <p:blipFill>
                <a:blip r:embed="rId931"/>
                <a:stretch>
                  <a:fillRect/>
                </a:stretch>
              </p:blipFill>
              <p:spPr>
                <a:xfrm>
                  <a:off x="2394937" y="3311688"/>
                  <a:ext cx="57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1012" name="Ink 1011">
                  <a:extLst>
                    <a:ext uri="{FF2B5EF4-FFF2-40B4-BE49-F238E27FC236}">
                      <a16:creationId xmlns:a16="http://schemas.microsoft.com/office/drawing/2014/main" id="{08446249-D552-3A08-12A2-4AC0C3B07994}"/>
                    </a:ext>
                  </a:extLst>
                </p14:cNvPr>
                <p14:cNvContentPartPr/>
                <p14:nvPr/>
              </p14:nvContentPartPr>
              <p14:xfrm>
                <a:off x="2388457" y="3960408"/>
                <a:ext cx="1205640" cy="40680"/>
              </p14:xfrm>
            </p:contentPart>
          </mc:Choice>
          <mc:Fallback xmlns="">
            <p:pic>
              <p:nvPicPr>
                <p:cNvPr id="1012" name="Ink 1011">
                  <a:extLst>
                    <a:ext uri="{FF2B5EF4-FFF2-40B4-BE49-F238E27FC236}">
                      <a16:creationId xmlns:a16="http://schemas.microsoft.com/office/drawing/2014/main" id="{08446249-D552-3A08-12A2-4AC0C3B07994}"/>
                    </a:ext>
                  </a:extLst>
                </p:cNvPr>
                <p:cNvPicPr/>
                <p:nvPr/>
              </p:nvPicPr>
              <p:blipFill>
                <a:blip r:embed="rId933"/>
                <a:stretch>
                  <a:fillRect/>
                </a:stretch>
              </p:blipFill>
              <p:spPr>
                <a:xfrm>
                  <a:off x="2379457" y="3951408"/>
                  <a:ext cx="1223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34">
              <p14:nvContentPartPr>
                <p14:cNvPr id="1013" name="Ink 1012">
                  <a:extLst>
                    <a:ext uri="{FF2B5EF4-FFF2-40B4-BE49-F238E27FC236}">
                      <a16:creationId xmlns:a16="http://schemas.microsoft.com/office/drawing/2014/main" id="{1493B549-153B-5F1A-B2A3-B1B94086B54D}"/>
                    </a:ext>
                  </a:extLst>
                </p14:cNvPr>
                <p14:cNvContentPartPr/>
                <p14:nvPr/>
              </p14:nvContentPartPr>
              <p14:xfrm>
                <a:off x="3583657" y="3233208"/>
                <a:ext cx="35280" cy="705600"/>
              </p14:xfrm>
            </p:contentPart>
          </mc:Choice>
          <mc:Fallback xmlns="">
            <p:pic>
              <p:nvPicPr>
                <p:cNvPr id="1013" name="Ink 1012">
                  <a:extLst>
                    <a:ext uri="{FF2B5EF4-FFF2-40B4-BE49-F238E27FC236}">
                      <a16:creationId xmlns:a16="http://schemas.microsoft.com/office/drawing/2014/main" id="{1493B549-153B-5F1A-B2A3-B1B94086B54D}"/>
                    </a:ext>
                  </a:extLst>
                </p:cNvPr>
                <p:cNvPicPr/>
                <p:nvPr/>
              </p:nvPicPr>
              <p:blipFill>
                <a:blip r:embed="rId935"/>
                <a:stretch>
                  <a:fillRect/>
                </a:stretch>
              </p:blipFill>
              <p:spPr>
                <a:xfrm>
                  <a:off x="3574564" y="3224208"/>
                  <a:ext cx="53102"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1015" name="Ink 1014">
                  <a:extLst>
                    <a:ext uri="{FF2B5EF4-FFF2-40B4-BE49-F238E27FC236}">
                      <a16:creationId xmlns:a16="http://schemas.microsoft.com/office/drawing/2014/main" id="{F1725B44-59B8-2F5E-6A7D-158BE916FE1C}"/>
                    </a:ext>
                  </a:extLst>
                </p14:cNvPr>
                <p14:cNvContentPartPr/>
                <p14:nvPr/>
              </p14:nvContentPartPr>
              <p14:xfrm>
                <a:off x="2402857" y="3632448"/>
                <a:ext cx="112680" cy="239040"/>
              </p14:xfrm>
            </p:contentPart>
          </mc:Choice>
          <mc:Fallback xmlns="">
            <p:pic>
              <p:nvPicPr>
                <p:cNvPr id="1015" name="Ink 1014">
                  <a:extLst>
                    <a:ext uri="{FF2B5EF4-FFF2-40B4-BE49-F238E27FC236}">
                      <a16:creationId xmlns:a16="http://schemas.microsoft.com/office/drawing/2014/main" id="{F1725B44-59B8-2F5E-6A7D-158BE916FE1C}"/>
                    </a:ext>
                  </a:extLst>
                </p:cNvPr>
                <p:cNvPicPr/>
                <p:nvPr/>
              </p:nvPicPr>
              <p:blipFill>
                <a:blip r:embed="rId937"/>
                <a:stretch>
                  <a:fillRect/>
                </a:stretch>
              </p:blipFill>
              <p:spPr>
                <a:xfrm>
                  <a:off x="2393857" y="3623448"/>
                  <a:ext cx="1303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38">
              <p14:nvContentPartPr>
                <p14:cNvPr id="1016" name="Ink 1015">
                  <a:extLst>
                    <a:ext uri="{FF2B5EF4-FFF2-40B4-BE49-F238E27FC236}">
                      <a16:creationId xmlns:a16="http://schemas.microsoft.com/office/drawing/2014/main" id="{30EA1B95-C38E-0B19-3313-5E6688D4202E}"/>
                    </a:ext>
                  </a:extLst>
                </p14:cNvPr>
                <p14:cNvContentPartPr/>
                <p14:nvPr/>
              </p14:nvContentPartPr>
              <p14:xfrm>
                <a:off x="2419057" y="3747648"/>
                <a:ext cx="139680" cy="198720"/>
              </p14:xfrm>
            </p:contentPart>
          </mc:Choice>
          <mc:Fallback xmlns="">
            <p:pic>
              <p:nvPicPr>
                <p:cNvPr id="1016" name="Ink 1015">
                  <a:extLst>
                    <a:ext uri="{FF2B5EF4-FFF2-40B4-BE49-F238E27FC236}">
                      <a16:creationId xmlns:a16="http://schemas.microsoft.com/office/drawing/2014/main" id="{30EA1B95-C38E-0B19-3313-5E6688D4202E}"/>
                    </a:ext>
                  </a:extLst>
                </p:cNvPr>
                <p:cNvPicPr/>
                <p:nvPr/>
              </p:nvPicPr>
              <p:blipFill>
                <a:blip r:embed="rId939"/>
                <a:stretch>
                  <a:fillRect/>
                </a:stretch>
              </p:blipFill>
              <p:spPr>
                <a:xfrm>
                  <a:off x="2410057" y="3738664"/>
                  <a:ext cx="157320" cy="216328"/>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1025" name="Ink 1024">
                  <a:extLst>
                    <a:ext uri="{FF2B5EF4-FFF2-40B4-BE49-F238E27FC236}">
                      <a16:creationId xmlns:a16="http://schemas.microsoft.com/office/drawing/2014/main" id="{B3C20E89-114F-EA67-1764-FB9D27FF9E38}"/>
                    </a:ext>
                  </a:extLst>
                </p14:cNvPr>
                <p14:cNvContentPartPr/>
                <p14:nvPr/>
              </p14:nvContentPartPr>
              <p14:xfrm>
                <a:off x="3243457" y="3823968"/>
                <a:ext cx="90720" cy="1130760"/>
              </p14:xfrm>
            </p:contentPart>
          </mc:Choice>
          <mc:Fallback xmlns="">
            <p:pic>
              <p:nvPicPr>
                <p:cNvPr id="1025" name="Ink 1024">
                  <a:extLst>
                    <a:ext uri="{FF2B5EF4-FFF2-40B4-BE49-F238E27FC236}">
                      <a16:creationId xmlns:a16="http://schemas.microsoft.com/office/drawing/2014/main" id="{B3C20E89-114F-EA67-1764-FB9D27FF9E38}"/>
                    </a:ext>
                  </a:extLst>
                </p:cNvPr>
                <p:cNvPicPr/>
                <p:nvPr/>
              </p:nvPicPr>
              <p:blipFill>
                <a:blip r:embed="rId941"/>
                <a:stretch>
                  <a:fillRect/>
                </a:stretch>
              </p:blipFill>
              <p:spPr>
                <a:xfrm>
                  <a:off x="3234457" y="3814968"/>
                  <a:ext cx="108360" cy="114840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1026" name="Ink 1025">
                  <a:extLst>
                    <a:ext uri="{FF2B5EF4-FFF2-40B4-BE49-F238E27FC236}">
                      <a16:creationId xmlns:a16="http://schemas.microsoft.com/office/drawing/2014/main" id="{953A450F-32F0-8EE6-2D99-F634EC3A8B11}"/>
                    </a:ext>
                  </a:extLst>
                </p14:cNvPr>
                <p14:cNvContentPartPr/>
                <p14:nvPr/>
              </p14:nvContentPartPr>
              <p14:xfrm>
                <a:off x="3209977" y="4903608"/>
                <a:ext cx="51840" cy="100080"/>
              </p14:xfrm>
            </p:contentPart>
          </mc:Choice>
          <mc:Fallback xmlns="">
            <p:pic>
              <p:nvPicPr>
                <p:cNvPr id="1026" name="Ink 1025">
                  <a:extLst>
                    <a:ext uri="{FF2B5EF4-FFF2-40B4-BE49-F238E27FC236}">
                      <a16:creationId xmlns:a16="http://schemas.microsoft.com/office/drawing/2014/main" id="{953A450F-32F0-8EE6-2D99-F634EC3A8B11}"/>
                    </a:ext>
                  </a:extLst>
                </p:cNvPr>
                <p:cNvPicPr/>
                <p:nvPr/>
              </p:nvPicPr>
              <p:blipFill>
                <a:blip r:embed="rId943"/>
                <a:stretch>
                  <a:fillRect/>
                </a:stretch>
              </p:blipFill>
              <p:spPr>
                <a:xfrm>
                  <a:off x="3200977" y="4894608"/>
                  <a:ext cx="69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1027" name="Ink 1026">
                  <a:extLst>
                    <a:ext uri="{FF2B5EF4-FFF2-40B4-BE49-F238E27FC236}">
                      <a16:creationId xmlns:a16="http://schemas.microsoft.com/office/drawing/2014/main" id="{F914A981-7B7D-FA86-5726-159146544210}"/>
                    </a:ext>
                  </a:extLst>
                </p14:cNvPr>
                <p14:cNvContentPartPr/>
                <p14:nvPr/>
              </p14:nvContentPartPr>
              <p14:xfrm>
                <a:off x="3224377" y="4900008"/>
                <a:ext cx="3600" cy="3240"/>
              </p14:xfrm>
            </p:contentPart>
          </mc:Choice>
          <mc:Fallback xmlns="">
            <p:pic>
              <p:nvPicPr>
                <p:cNvPr id="1027" name="Ink 1026">
                  <a:extLst>
                    <a:ext uri="{FF2B5EF4-FFF2-40B4-BE49-F238E27FC236}">
                      <a16:creationId xmlns:a16="http://schemas.microsoft.com/office/drawing/2014/main" id="{F914A981-7B7D-FA86-5726-159146544210}"/>
                    </a:ext>
                  </a:extLst>
                </p:cNvPr>
                <p:cNvPicPr/>
                <p:nvPr/>
              </p:nvPicPr>
              <p:blipFill>
                <a:blip r:embed="rId945"/>
                <a:stretch>
                  <a:fillRect/>
                </a:stretch>
              </p:blipFill>
              <p:spPr>
                <a:xfrm>
                  <a:off x="3215377" y="4891008"/>
                  <a:ext cx="21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1028" name="Ink 1027">
                  <a:extLst>
                    <a:ext uri="{FF2B5EF4-FFF2-40B4-BE49-F238E27FC236}">
                      <a16:creationId xmlns:a16="http://schemas.microsoft.com/office/drawing/2014/main" id="{093DAF12-A46C-3637-3BE1-F24129BA5B0E}"/>
                    </a:ext>
                  </a:extLst>
                </p14:cNvPr>
                <p14:cNvContentPartPr/>
                <p14:nvPr/>
              </p14:nvContentPartPr>
              <p14:xfrm>
                <a:off x="3198817" y="4926288"/>
                <a:ext cx="45360" cy="68040"/>
              </p14:xfrm>
            </p:contentPart>
          </mc:Choice>
          <mc:Fallback xmlns="">
            <p:pic>
              <p:nvPicPr>
                <p:cNvPr id="1028" name="Ink 1027">
                  <a:extLst>
                    <a:ext uri="{FF2B5EF4-FFF2-40B4-BE49-F238E27FC236}">
                      <a16:creationId xmlns:a16="http://schemas.microsoft.com/office/drawing/2014/main" id="{093DAF12-A46C-3637-3BE1-F24129BA5B0E}"/>
                    </a:ext>
                  </a:extLst>
                </p:cNvPr>
                <p:cNvPicPr/>
                <p:nvPr/>
              </p:nvPicPr>
              <p:blipFill>
                <a:blip r:embed="rId947"/>
                <a:stretch>
                  <a:fillRect/>
                </a:stretch>
              </p:blipFill>
              <p:spPr>
                <a:xfrm>
                  <a:off x="3189888" y="4917288"/>
                  <a:ext cx="62861"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1030" name="Ink 1029">
                  <a:extLst>
                    <a:ext uri="{FF2B5EF4-FFF2-40B4-BE49-F238E27FC236}">
                      <a16:creationId xmlns:a16="http://schemas.microsoft.com/office/drawing/2014/main" id="{B9F153E7-22DF-DD69-0150-5FA10A2996A9}"/>
                    </a:ext>
                  </a:extLst>
                </p14:cNvPr>
                <p14:cNvContentPartPr/>
                <p14:nvPr/>
              </p14:nvContentPartPr>
              <p14:xfrm>
                <a:off x="3200257" y="4874448"/>
                <a:ext cx="69120" cy="110880"/>
              </p14:xfrm>
            </p:contentPart>
          </mc:Choice>
          <mc:Fallback xmlns="">
            <p:pic>
              <p:nvPicPr>
                <p:cNvPr id="1030" name="Ink 1029">
                  <a:extLst>
                    <a:ext uri="{FF2B5EF4-FFF2-40B4-BE49-F238E27FC236}">
                      <a16:creationId xmlns:a16="http://schemas.microsoft.com/office/drawing/2014/main" id="{B9F153E7-22DF-DD69-0150-5FA10A2996A9}"/>
                    </a:ext>
                  </a:extLst>
                </p:cNvPr>
                <p:cNvPicPr/>
                <p:nvPr/>
              </p:nvPicPr>
              <p:blipFill>
                <a:blip r:embed="rId949"/>
                <a:stretch>
                  <a:fillRect/>
                </a:stretch>
              </p:blipFill>
              <p:spPr>
                <a:xfrm>
                  <a:off x="3191257" y="4865448"/>
                  <a:ext cx="86760" cy="128520"/>
                </a:xfrm>
                <a:prstGeom prst="rect">
                  <a:avLst/>
                </a:prstGeom>
              </p:spPr>
            </p:pic>
          </mc:Fallback>
        </mc:AlternateContent>
      </p:grpSp>
      <p:grpSp>
        <p:nvGrpSpPr>
          <p:cNvPr id="1035" name="Group 1034">
            <a:extLst>
              <a:ext uri="{FF2B5EF4-FFF2-40B4-BE49-F238E27FC236}">
                <a16:creationId xmlns:a16="http://schemas.microsoft.com/office/drawing/2014/main" id="{789E0832-D6DC-C501-89E5-E5B5B1B42A34}"/>
              </a:ext>
            </a:extLst>
          </p:cNvPr>
          <p:cNvGrpSpPr/>
          <p:nvPr/>
        </p:nvGrpSpPr>
        <p:grpSpPr>
          <a:xfrm>
            <a:off x="3696337" y="3327528"/>
            <a:ext cx="2037600" cy="310320"/>
            <a:chOff x="3696337" y="3327528"/>
            <a:chExt cx="2037600" cy="310320"/>
          </a:xfrm>
        </p:grpSpPr>
        <mc:AlternateContent xmlns:mc="http://schemas.openxmlformats.org/markup-compatibility/2006" xmlns:p14="http://schemas.microsoft.com/office/powerpoint/2010/main">
          <mc:Choice Requires="p14">
            <p:contentPart p14:bwMode="auto" r:id="rId950">
              <p14:nvContentPartPr>
                <p14:cNvPr id="1032" name="Ink 1031">
                  <a:extLst>
                    <a:ext uri="{FF2B5EF4-FFF2-40B4-BE49-F238E27FC236}">
                      <a16:creationId xmlns:a16="http://schemas.microsoft.com/office/drawing/2014/main" id="{7BD55D0D-E8ED-23AC-4BFC-14EF22086E2A}"/>
                    </a:ext>
                  </a:extLst>
                </p14:cNvPr>
                <p14:cNvContentPartPr/>
                <p14:nvPr/>
              </p14:nvContentPartPr>
              <p14:xfrm>
                <a:off x="3696337" y="3327528"/>
                <a:ext cx="1998720" cy="291600"/>
              </p14:xfrm>
            </p:contentPart>
          </mc:Choice>
          <mc:Fallback xmlns="">
            <p:pic>
              <p:nvPicPr>
                <p:cNvPr id="1032" name="Ink 1031">
                  <a:extLst>
                    <a:ext uri="{FF2B5EF4-FFF2-40B4-BE49-F238E27FC236}">
                      <a16:creationId xmlns:a16="http://schemas.microsoft.com/office/drawing/2014/main" id="{7BD55D0D-E8ED-23AC-4BFC-14EF22086E2A}"/>
                    </a:ext>
                  </a:extLst>
                </p:cNvPr>
                <p:cNvPicPr/>
                <p:nvPr/>
              </p:nvPicPr>
              <p:blipFill>
                <a:blip r:embed="rId951"/>
                <a:stretch>
                  <a:fillRect/>
                </a:stretch>
              </p:blipFill>
              <p:spPr>
                <a:xfrm>
                  <a:off x="3687337" y="3318528"/>
                  <a:ext cx="2016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1033" name="Ink 1032">
                  <a:extLst>
                    <a:ext uri="{FF2B5EF4-FFF2-40B4-BE49-F238E27FC236}">
                      <a16:creationId xmlns:a16="http://schemas.microsoft.com/office/drawing/2014/main" id="{AF782390-8844-7379-0A9C-3B75A3FEC993}"/>
                    </a:ext>
                  </a:extLst>
                </p14:cNvPr>
                <p14:cNvContentPartPr/>
                <p14:nvPr/>
              </p14:nvContentPartPr>
              <p14:xfrm>
                <a:off x="5639257" y="3579528"/>
                <a:ext cx="94680" cy="58320"/>
              </p14:xfrm>
            </p:contentPart>
          </mc:Choice>
          <mc:Fallback xmlns="">
            <p:pic>
              <p:nvPicPr>
                <p:cNvPr id="1033" name="Ink 1032">
                  <a:extLst>
                    <a:ext uri="{FF2B5EF4-FFF2-40B4-BE49-F238E27FC236}">
                      <a16:creationId xmlns:a16="http://schemas.microsoft.com/office/drawing/2014/main" id="{AF782390-8844-7379-0A9C-3B75A3FEC993}"/>
                    </a:ext>
                  </a:extLst>
                </p:cNvPr>
                <p:cNvPicPr/>
                <p:nvPr/>
              </p:nvPicPr>
              <p:blipFill>
                <a:blip r:embed="rId953"/>
                <a:stretch>
                  <a:fillRect/>
                </a:stretch>
              </p:blipFill>
              <p:spPr>
                <a:xfrm>
                  <a:off x="5630257" y="3570528"/>
                  <a:ext cx="1123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1034" name="Ink 1033">
                  <a:extLst>
                    <a:ext uri="{FF2B5EF4-FFF2-40B4-BE49-F238E27FC236}">
                      <a16:creationId xmlns:a16="http://schemas.microsoft.com/office/drawing/2014/main" id="{E9AEC536-7268-3B50-FED1-0C187597940B}"/>
                    </a:ext>
                  </a:extLst>
                </p14:cNvPr>
                <p14:cNvContentPartPr/>
                <p14:nvPr/>
              </p14:nvContentPartPr>
              <p14:xfrm>
                <a:off x="5658337" y="3601488"/>
                <a:ext cx="13320" cy="3240"/>
              </p14:xfrm>
            </p:contentPart>
          </mc:Choice>
          <mc:Fallback xmlns="">
            <p:pic>
              <p:nvPicPr>
                <p:cNvPr id="1034" name="Ink 1033">
                  <a:extLst>
                    <a:ext uri="{FF2B5EF4-FFF2-40B4-BE49-F238E27FC236}">
                      <a16:creationId xmlns:a16="http://schemas.microsoft.com/office/drawing/2014/main" id="{E9AEC536-7268-3B50-FED1-0C187597940B}"/>
                    </a:ext>
                  </a:extLst>
                </p:cNvPr>
                <p:cNvPicPr/>
                <p:nvPr/>
              </p:nvPicPr>
              <p:blipFill>
                <a:blip r:embed="rId955"/>
                <a:stretch>
                  <a:fillRect/>
                </a:stretch>
              </p:blipFill>
              <p:spPr>
                <a:xfrm>
                  <a:off x="5649337" y="3592488"/>
                  <a:ext cx="30960" cy="20880"/>
                </a:xfrm>
                <a:prstGeom prst="rect">
                  <a:avLst/>
                </a:prstGeom>
              </p:spPr>
            </p:pic>
          </mc:Fallback>
        </mc:AlternateContent>
      </p:grpSp>
      <p:grpSp>
        <p:nvGrpSpPr>
          <p:cNvPr id="1062" name="Group 1061">
            <a:extLst>
              <a:ext uri="{FF2B5EF4-FFF2-40B4-BE49-F238E27FC236}">
                <a16:creationId xmlns:a16="http://schemas.microsoft.com/office/drawing/2014/main" id="{EC8E6C44-1EEC-AF02-5200-BC779AA1E494}"/>
              </a:ext>
            </a:extLst>
          </p:cNvPr>
          <p:cNvGrpSpPr/>
          <p:nvPr/>
        </p:nvGrpSpPr>
        <p:grpSpPr>
          <a:xfrm>
            <a:off x="7424994" y="5056469"/>
            <a:ext cx="455760" cy="388440"/>
            <a:chOff x="7424994" y="5056469"/>
            <a:chExt cx="455760" cy="388440"/>
          </a:xfrm>
        </p:grpSpPr>
        <mc:AlternateContent xmlns:mc="http://schemas.openxmlformats.org/markup-compatibility/2006" xmlns:p14="http://schemas.microsoft.com/office/powerpoint/2010/main">
          <mc:Choice Requires="p14">
            <p:contentPart p14:bwMode="auto" r:id="rId956">
              <p14:nvContentPartPr>
                <p14:cNvPr id="1036" name="Ink 1035">
                  <a:extLst>
                    <a:ext uri="{FF2B5EF4-FFF2-40B4-BE49-F238E27FC236}">
                      <a16:creationId xmlns:a16="http://schemas.microsoft.com/office/drawing/2014/main" id="{C1596D4A-5FC1-7F16-4B49-4E02654B1452}"/>
                    </a:ext>
                  </a:extLst>
                </p14:cNvPr>
                <p14:cNvContentPartPr/>
                <p14:nvPr/>
              </p14:nvContentPartPr>
              <p14:xfrm>
                <a:off x="7593474" y="5146109"/>
                <a:ext cx="153360" cy="183960"/>
              </p14:xfrm>
            </p:contentPart>
          </mc:Choice>
          <mc:Fallback xmlns="">
            <p:pic>
              <p:nvPicPr>
                <p:cNvPr id="1036" name="Ink 1035">
                  <a:extLst>
                    <a:ext uri="{FF2B5EF4-FFF2-40B4-BE49-F238E27FC236}">
                      <a16:creationId xmlns:a16="http://schemas.microsoft.com/office/drawing/2014/main" id="{C1596D4A-5FC1-7F16-4B49-4E02654B1452}"/>
                    </a:ext>
                  </a:extLst>
                </p:cNvPr>
                <p:cNvPicPr/>
                <p:nvPr/>
              </p:nvPicPr>
              <p:blipFill>
                <a:blip r:embed="rId957"/>
                <a:stretch>
                  <a:fillRect/>
                </a:stretch>
              </p:blipFill>
              <p:spPr>
                <a:xfrm>
                  <a:off x="7584834" y="5137469"/>
                  <a:ext cx="171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1037" name="Ink 1036">
                  <a:extLst>
                    <a:ext uri="{FF2B5EF4-FFF2-40B4-BE49-F238E27FC236}">
                      <a16:creationId xmlns:a16="http://schemas.microsoft.com/office/drawing/2014/main" id="{DEA8AF7A-CB75-0407-B50E-DCDB71990D7E}"/>
                    </a:ext>
                  </a:extLst>
                </p14:cNvPr>
                <p14:cNvContentPartPr/>
                <p14:nvPr/>
              </p14:nvContentPartPr>
              <p14:xfrm>
                <a:off x="7424994" y="5056469"/>
                <a:ext cx="455760" cy="388440"/>
              </p14:xfrm>
            </p:contentPart>
          </mc:Choice>
          <mc:Fallback xmlns="">
            <p:pic>
              <p:nvPicPr>
                <p:cNvPr id="1037" name="Ink 1036">
                  <a:extLst>
                    <a:ext uri="{FF2B5EF4-FFF2-40B4-BE49-F238E27FC236}">
                      <a16:creationId xmlns:a16="http://schemas.microsoft.com/office/drawing/2014/main" id="{DEA8AF7A-CB75-0407-B50E-DCDB71990D7E}"/>
                    </a:ext>
                  </a:extLst>
                </p:cNvPr>
                <p:cNvPicPr/>
                <p:nvPr/>
              </p:nvPicPr>
              <p:blipFill>
                <a:blip r:embed="rId959"/>
                <a:stretch>
                  <a:fillRect/>
                </a:stretch>
              </p:blipFill>
              <p:spPr>
                <a:xfrm>
                  <a:off x="7416354" y="5047469"/>
                  <a:ext cx="473400" cy="406080"/>
                </a:xfrm>
                <a:prstGeom prst="rect">
                  <a:avLst/>
                </a:prstGeom>
              </p:spPr>
            </p:pic>
          </mc:Fallback>
        </mc:AlternateContent>
      </p:grpSp>
      <p:grpSp>
        <p:nvGrpSpPr>
          <p:cNvPr id="1061" name="Group 1060">
            <a:extLst>
              <a:ext uri="{FF2B5EF4-FFF2-40B4-BE49-F238E27FC236}">
                <a16:creationId xmlns:a16="http://schemas.microsoft.com/office/drawing/2014/main" id="{5FFD33CA-C1B2-AFB0-3BC7-FD55A2ADBDFF}"/>
              </a:ext>
            </a:extLst>
          </p:cNvPr>
          <p:cNvGrpSpPr/>
          <p:nvPr/>
        </p:nvGrpSpPr>
        <p:grpSpPr>
          <a:xfrm>
            <a:off x="8116194" y="5087429"/>
            <a:ext cx="611640" cy="267120"/>
            <a:chOff x="8116194" y="5087429"/>
            <a:chExt cx="611640" cy="267120"/>
          </a:xfrm>
        </p:grpSpPr>
        <mc:AlternateContent xmlns:mc="http://schemas.openxmlformats.org/markup-compatibility/2006" xmlns:p14="http://schemas.microsoft.com/office/powerpoint/2010/main">
          <mc:Choice Requires="p14">
            <p:contentPart p14:bwMode="auto" r:id="rId960">
              <p14:nvContentPartPr>
                <p14:cNvPr id="1038" name="Ink 1037">
                  <a:extLst>
                    <a:ext uri="{FF2B5EF4-FFF2-40B4-BE49-F238E27FC236}">
                      <a16:creationId xmlns:a16="http://schemas.microsoft.com/office/drawing/2014/main" id="{C5C49798-35B1-F98B-73EB-8FA27DBA8986}"/>
                    </a:ext>
                  </a:extLst>
                </p14:cNvPr>
                <p14:cNvContentPartPr/>
                <p14:nvPr/>
              </p14:nvContentPartPr>
              <p14:xfrm>
                <a:off x="8116194" y="5096069"/>
                <a:ext cx="141840" cy="247320"/>
              </p14:xfrm>
            </p:contentPart>
          </mc:Choice>
          <mc:Fallback xmlns="">
            <p:pic>
              <p:nvPicPr>
                <p:cNvPr id="1038" name="Ink 1037">
                  <a:extLst>
                    <a:ext uri="{FF2B5EF4-FFF2-40B4-BE49-F238E27FC236}">
                      <a16:creationId xmlns:a16="http://schemas.microsoft.com/office/drawing/2014/main" id="{C5C49798-35B1-F98B-73EB-8FA27DBA8986}"/>
                    </a:ext>
                  </a:extLst>
                </p:cNvPr>
                <p:cNvPicPr/>
                <p:nvPr/>
              </p:nvPicPr>
              <p:blipFill>
                <a:blip r:embed="rId961"/>
                <a:stretch>
                  <a:fillRect/>
                </a:stretch>
              </p:blipFill>
              <p:spPr>
                <a:xfrm>
                  <a:off x="8107554" y="5087069"/>
                  <a:ext cx="159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1039" name="Ink 1038">
                  <a:extLst>
                    <a:ext uri="{FF2B5EF4-FFF2-40B4-BE49-F238E27FC236}">
                      <a16:creationId xmlns:a16="http://schemas.microsoft.com/office/drawing/2014/main" id="{D0C837BF-D935-727B-9F87-24C481A2A400}"/>
                    </a:ext>
                  </a:extLst>
                </p14:cNvPr>
                <p14:cNvContentPartPr/>
                <p14:nvPr/>
              </p14:nvContentPartPr>
              <p14:xfrm>
                <a:off x="8255874" y="5193629"/>
                <a:ext cx="66600" cy="144000"/>
              </p14:xfrm>
            </p:contentPart>
          </mc:Choice>
          <mc:Fallback xmlns="">
            <p:pic>
              <p:nvPicPr>
                <p:cNvPr id="1039" name="Ink 1038">
                  <a:extLst>
                    <a:ext uri="{FF2B5EF4-FFF2-40B4-BE49-F238E27FC236}">
                      <a16:creationId xmlns:a16="http://schemas.microsoft.com/office/drawing/2014/main" id="{D0C837BF-D935-727B-9F87-24C481A2A400}"/>
                    </a:ext>
                  </a:extLst>
                </p:cNvPr>
                <p:cNvPicPr/>
                <p:nvPr/>
              </p:nvPicPr>
              <p:blipFill>
                <a:blip r:embed="rId963"/>
                <a:stretch>
                  <a:fillRect/>
                </a:stretch>
              </p:blipFill>
              <p:spPr>
                <a:xfrm>
                  <a:off x="8247234" y="5184989"/>
                  <a:ext cx="842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1040" name="Ink 1039">
                  <a:extLst>
                    <a:ext uri="{FF2B5EF4-FFF2-40B4-BE49-F238E27FC236}">
                      <a16:creationId xmlns:a16="http://schemas.microsoft.com/office/drawing/2014/main" id="{CB27932F-0EE1-4F30-01EF-22B9F02A9ECD}"/>
                    </a:ext>
                  </a:extLst>
                </p14:cNvPr>
                <p14:cNvContentPartPr/>
                <p14:nvPr/>
              </p14:nvContentPartPr>
              <p14:xfrm>
                <a:off x="8324994" y="5218829"/>
                <a:ext cx="69840" cy="119520"/>
              </p14:xfrm>
            </p:contentPart>
          </mc:Choice>
          <mc:Fallback xmlns="">
            <p:pic>
              <p:nvPicPr>
                <p:cNvPr id="1040" name="Ink 1039">
                  <a:extLst>
                    <a:ext uri="{FF2B5EF4-FFF2-40B4-BE49-F238E27FC236}">
                      <a16:creationId xmlns:a16="http://schemas.microsoft.com/office/drawing/2014/main" id="{CB27932F-0EE1-4F30-01EF-22B9F02A9ECD}"/>
                    </a:ext>
                  </a:extLst>
                </p:cNvPr>
                <p:cNvPicPr/>
                <p:nvPr/>
              </p:nvPicPr>
              <p:blipFill>
                <a:blip r:embed="rId965"/>
                <a:stretch>
                  <a:fillRect/>
                </a:stretch>
              </p:blipFill>
              <p:spPr>
                <a:xfrm>
                  <a:off x="8315994" y="5209829"/>
                  <a:ext cx="87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966">
              <p14:nvContentPartPr>
                <p14:cNvPr id="1041" name="Ink 1040">
                  <a:extLst>
                    <a:ext uri="{FF2B5EF4-FFF2-40B4-BE49-F238E27FC236}">
                      <a16:creationId xmlns:a16="http://schemas.microsoft.com/office/drawing/2014/main" id="{E91BB997-579A-3FC1-DBD5-D532B9F6EF4D}"/>
                    </a:ext>
                  </a:extLst>
                </p14:cNvPr>
                <p14:cNvContentPartPr/>
                <p14:nvPr/>
              </p14:nvContentPartPr>
              <p14:xfrm>
                <a:off x="8412474" y="5207669"/>
                <a:ext cx="144720" cy="142560"/>
              </p14:xfrm>
            </p:contentPart>
          </mc:Choice>
          <mc:Fallback xmlns="">
            <p:pic>
              <p:nvPicPr>
                <p:cNvPr id="1041" name="Ink 1040">
                  <a:extLst>
                    <a:ext uri="{FF2B5EF4-FFF2-40B4-BE49-F238E27FC236}">
                      <a16:creationId xmlns:a16="http://schemas.microsoft.com/office/drawing/2014/main" id="{E91BB997-579A-3FC1-DBD5-D532B9F6EF4D}"/>
                    </a:ext>
                  </a:extLst>
                </p:cNvPr>
                <p:cNvPicPr/>
                <p:nvPr/>
              </p:nvPicPr>
              <p:blipFill>
                <a:blip r:embed="rId967"/>
                <a:stretch>
                  <a:fillRect/>
                </a:stretch>
              </p:blipFill>
              <p:spPr>
                <a:xfrm>
                  <a:off x="8403834" y="5198669"/>
                  <a:ext cx="162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68">
              <p14:nvContentPartPr>
                <p14:cNvPr id="1042" name="Ink 1041">
                  <a:extLst>
                    <a:ext uri="{FF2B5EF4-FFF2-40B4-BE49-F238E27FC236}">
                      <a16:creationId xmlns:a16="http://schemas.microsoft.com/office/drawing/2014/main" id="{8F4FCE23-3F8C-FAC9-C3F4-EF83ACD6490F}"/>
                    </a:ext>
                  </a:extLst>
                </p14:cNvPr>
                <p14:cNvContentPartPr/>
                <p14:nvPr/>
              </p14:nvContentPartPr>
              <p14:xfrm>
                <a:off x="8553234" y="5087429"/>
                <a:ext cx="79920" cy="252720"/>
              </p14:xfrm>
            </p:contentPart>
          </mc:Choice>
          <mc:Fallback xmlns="">
            <p:pic>
              <p:nvPicPr>
                <p:cNvPr id="1042" name="Ink 1041">
                  <a:extLst>
                    <a:ext uri="{FF2B5EF4-FFF2-40B4-BE49-F238E27FC236}">
                      <a16:creationId xmlns:a16="http://schemas.microsoft.com/office/drawing/2014/main" id="{8F4FCE23-3F8C-FAC9-C3F4-EF83ACD6490F}"/>
                    </a:ext>
                  </a:extLst>
                </p:cNvPr>
                <p:cNvPicPr/>
                <p:nvPr/>
              </p:nvPicPr>
              <p:blipFill>
                <a:blip r:embed="rId969"/>
                <a:stretch>
                  <a:fillRect/>
                </a:stretch>
              </p:blipFill>
              <p:spPr>
                <a:xfrm>
                  <a:off x="8544234" y="5078429"/>
                  <a:ext cx="975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0">
              <p14:nvContentPartPr>
                <p14:cNvPr id="1043" name="Ink 1042">
                  <a:extLst>
                    <a:ext uri="{FF2B5EF4-FFF2-40B4-BE49-F238E27FC236}">
                      <a16:creationId xmlns:a16="http://schemas.microsoft.com/office/drawing/2014/main" id="{14F9D8E8-294B-378D-4DF6-B7731A3BD4F6}"/>
                    </a:ext>
                  </a:extLst>
                </p14:cNvPr>
                <p14:cNvContentPartPr/>
                <p14:nvPr/>
              </p14:nvContentPartPr>
              <p14:xfrm>
                <a:off x="8625954" y="5227109"/>
                <a:ext cx="101880" cy="127440"/>
              </p14:xfrm>
            </p:contentPart>
          </mc:Choice>
          <mc:Fallback xmlns="">
            <p:pic>
              <p:nvPicPr>
                <p:cNvPr id="1043" name="Ink 1042">
                  <a:extLst>
                    <a:ext uri="{FF2B5EF4-FFF2-40B4-BE49-F238E27FC236}">
                      <a16:creationId xmlns:a16="http://schemas.microsoft.com/office/drawing/2014/main" id="{14F9D8E8-294B-378D-4DF6-B7731A3BD4F6}"/>
                    </a:ext>
                  </a:extLst>
                </p:cNvPr>
                <p:cNvPicPr/>
                <p:nvPr/>
              </p:nvPicPr>
              <p:blipFill>
                <a:blip r:embed="rId971"/>
                <a:stretch>
                  <a:fillRect/>
                </a:stretch>
              </p:blipFill>
              <p:spPr>
                <a:xfrm>
                  <a:off x="8617314" y="5218109"/>
                  <a:ext cx="119520" cy="145080"/>
                </a:xfrm>
                <a:prstGeom prst="rect">
                  <a:avLst/>
                </a:prstGeom>
              </p:spPr>
            </p:pic>
          </mc:Fallback>
        </mc:AlternateContent>
      </p:grpSp>
      <p:grpSp>
        <p:nvGrpSpPr>
          <p:cNvPr id="1060" name="Group 1059">
            <a:extLst>
              <a:ext uri="{FF2B5EF4-FFF2-40B4-BE49-F238E27FC236}">
                <a16:creationId xmlns:a16="http://schemas.microsoft.com/office/drawing/2014/main" id="{C62CD3A9-9CFA-7089-68CB-563A1D7D5E7E}"/>
              </a:ext>
            </a:extLst>
          </p:cNvPr>
          <p:cNvGrpSpPr/>
          <p:nvPr/>
        </p:nvGrpSpPr>
        <p:grpSpPr>
          <a:xfrm>
            <a:off x="8915754" y="5166989"/>
            <a:ext cx="257760" cy="149040"/>
            <a:chOff x="8915754" y="5166989"/>
            <a:chExt cx="257760" cy="149040"/>
          </a:xfrm>
        </p:grpSpPr>
        <mc:AlternateContent xmlns:mc="http://schemas.openxmlformats.org/markup-compatibility/2006" xmlns:p14="http://schemas.microsoft.com/office/powerpoint/2010/main">
          <mc:Choice Requires="p14">
            <p:contentPart p14:bwMode="auto" r:id="rId972">
              <p14:nvContentPartPr>
                <p14:cNvPr id="1044" name="Ink 1043">
                  <a:extLst>
                    <a:ext uri="{FF2B5EF4-FFF2-40B4-BE49-F238E27FC236}">
                      <a16:creationId xmlns:a16="http://schemas.microsoft.com/office/drawing/2014/main" id="{6EF25734-34E3-0768-1F41-63A3B4E04E0A}"/>
                    </a:ext>
                  </a:extLst>
                </p14:cNvPr>
                <p14:cNvContentPartPr/>
                <p14:nvPr/>
              </p14:nvContentPartPr>
              <p14:xfrm>
                <a:off x="8915754" y="5198309"/>
                <a:ext cx="147240" cy="117720"/>
              </p14:xfrm>
            </p:contentPart>
          </mc:Choice>
          <mc:Fallback xmlns="">
            <p:pic>
              <p:nvPicPr>
                <p:cNvPr id="1044" name="Ink 1043">
                  <a:extLst>
                    <a:ext uri="{FF2B5EF4-FFF2-40B4-BE49-F238E27FC236}">
                      <a16:creationId xmlns:a16="http://schemas.microsoft.com/office/drawing/2014/main" id="{6EF25734-34E3-0768-1F41-63A3B4E04E0A}"/>
                    </a:ext>
                  </a:extLst>
                </p:cNvPr>
                <p:cNvPicPr/>
                <p:nvPr/>
              </p:nvPicPr>
              <p:blipFill>
                <a:blip r:embed="rId973"/>
                <a:stretch>
                  <a:fillRect/>
                </a:stretch>
              </p:blipFill>
              <p:spPr>
                <a:xfrm>
                  <a:off x="8907114" y="5189669"/>
                  <a:ext cx="164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74">
              <p14:nvContentPartPr>
                <p14:cNvPr id="1045" name="Ink 1044">
                  <a:extLst>
                    <a:ext uri="{FF2B5EF4-FFF2-40B4-BE49-F238E27FC236}">
                      <a16:creationId xmlns:a16="http://schemas.microsoft.com/office/drawing/2014/main" id="{D5D9D1C1-1C87-8D4B-220C-D7A0F0BB435E}"/>
                    </a:ext>
                  </a:extLst>
                </p14:cNvPr>
                <p14:cNvContentPartPr/>
                <p14:nvPr/>
              </p14:nvContentPartPr>
              <p14:xfrm>
                <a:off x="9095034" y="5166989"/>
                <a:ext cx="78480" cy="132480"/>
              </p14:xfrm>
            </p:contentPart>
          </mc:Choice>
          <mc:Fallback xmlns="">
            <p:pic>
              <p:nvPicPr>
                <p:cNvPr id="1045" name="Ink 1044">
                  <a:extLst>
                    <a:ext uri="{FF2B5EF4-FFF2-40B4-BE49-F238E27FC236}">
                      <a16:creationId xmlns:a16="http://schemas.microsoft.com/office/drawing/2014/main" id="{D5D9D1C1-1C87-8D4B-220C-D7A0F0BB435E}"/>
                    </a:ext>
                  </a:extLst>
                </p:cNvPr>
                <p:cNvPicPr/>
                <p:nvPr/>
              </p:nvPicPr>
              <p:blipFill>
                <a:blip r:embed="rId975"/>
                <a:stretch>
                  <a:fillRect/>
                </a:stretch>
              </p:blipFill>
              <p:spPr>
                <a:xfrm>
                  <a:off x="9086394" y="5158349"/>
                  <a:ext cx="96120" cy="150120"/>
                </a:xfrm>
                <a:prstGeom prst="rect">
                  <a:avLst/>
                </a:prstGeom>
              </p:spPr>
            </p:pic>
          </mc:Fallback>
        </mc:AlternateContent>
      </p:grpSp>
      <p:grpSp>
        <p:nvGrpSpPr>
          <p:cNvPr id="1059" name="Group 1058">
            <a:extLst>
              <a:ext uri="{FF2B5EF4-FFF2-40B4-BE49-F238E27FC236}">
                <a16:creationId xmlns:a16="http://schemas.microsoft.com/office/drawing/2014/main" id="{435FFBB9-820D-5758-AD8E-A4CCF907C2DF}"/>
              </a:ext>
            </a:extLst>
          </p:cNvPr>
          <p:cNvGrpSpPr/>
          <p:nvPr/>
        </p:nvGrpSpPr>
        <p:grpSpPr>
          <a:xfrm>
            <a:off x="9368634" y="5013989"/>
            <a:ext cx="1803240" cy="433800"/>
            <a:chOff x="9368634" y="5013989"/>
            <a:chExt cx="1803240" cy="433800"/>
          </a:xfrm>
        </p:grpSpPr>
        <mc:AlternateContent xmlns:mc="http://schemas.openxmlformats.org/markup-compatibility/2006" xmlns:p14="http://schemas.microsoft.com/office/powerpoint/2010/main">
          <mc:Choice Requires="p14">
            <p:contentPart p14:bwMode="auto" r:id="rId976">
              <p14:nvContentPartPr>
                <p14:cNvPr id="1046" name="Ink 1045">
                  <a:extLst>
                    <a:ext uri="{FF2B5EF4-FFF2-40B4-BE49-F238E27FC236}">
                      <a16:creationId xmlns:a16="http://schemas.microsoft.com/office/drawing/2014/main" id="{A32DE914-71FF-F321-6F8E-43B6180AB0CA}"/>
                    </a:ext>
                  </a:extLst>
                </p14:cNvPr>
                <p14:cNvContentPartPr/>
                <p14:nvPr/>
              </p14:nvContentPartPr>
              <p14:xfrm>
                <a:off x="9373674" y="5092469"/>
                <a:ext cx="135360" cy="218520"/>
              </p14:xfrm>
            </p:contentPart>
          </mc:Choice>
          <mc:Fallback xmlns="">
            <p:pic>
              <p:nvPicPr>
                <p:cNvPr id="1046" name="Ink 1045">
                  <a:extLst>
                    <a:ext uri="{FF2B5EF4-FFF2-40B4-BE49-F238E27FC236}">
                      <a16:creationId xmlns:a16="http://schemas.microsoft.com/office/drawing/2014/main" id="{A32DE914-71FF-F321-6F8E-43B6180AB0CA}"/>
                    </a:ext>
                  </a:extLst>
                </p:cNvPr>
                <p:cNvPicPr/>
                <p:nvPr/>
              </p:nvPicPr>
              <p:blipFill>
                <a:blip r:embed="rId977"/>
                <a:stretch>
                  <a:fillRect/>
                </a:stretch>
              </p:blipFill>
              <p:spPr>
                <a:xfrm>
                  <a:off x="9365034" y="5083829"/>
                  <a:ext cx="1530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8">
              <p14:nvContentPartPr>
                <p14:cNvPr id="1047" name="Ink 1046">
                  <a:extLst>
                    <a:ext uri="{FF2B5EF4-FFF2-40B4-BE49-F238E27FC236}">
                      <a16:creationId xmlns:a16="http://schemas.microsoft.com/office/drawing/2014/main" id="{63E599C6-05D1-08FC-6148-B58159F00745}"/>
                    </a:ext>
                  </a:extLst>
                </p14:cNvPr>
                <p14:cNvContentPartPr/>
                <p14:nvPr/>
              </p14:nvContentPartPr>
              <p14:xfrm>
                <a:off x="9368634" y="5228189"/>
                <a:ext cx="144720" cy="18360"/>
              </p14:xfrm>
            </p:contentPart>
          </mc:Choice>
          <mc:Fallback xmlns="">
            <p:pic>
              <p:nvPicPr>
                <p:cNvPr id="1047" name="Ink 1046">
                  <a:extLst>
                    <a:ext uri="{FF2B5EF4-FFF2-40B4-BE49-F238E27FC236}">
                      <a16:creationId xmlns:a16="http://schemas.microsoft.com/office/drawing/2014/main" id="{63E599C6-05D1-08FC-6148-B58159F00745}"/>
                    </a:ext>
                  </a:extLst>
                </p:cNvPr>
                <p:cNvPicPr/>
                <p:nvPr/>
              </p:nvPicPr>
              <p:blipFill>
                <a:blip r:embed="rId979"/>
                <a:stretch>
                  <a:fillRect/>
                </a:stretch>
              </p:blipFill>
              <p:spPr>
                <a:xfrm>
                  <a:off x="9359994" y="5219189"/>
                  <a:ext cx="162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80">
              <p14:nvContentPartPr>
                <p14:cNvPr id="1048" name="Ink 1047">
                  <a:extLst>
                    <a:ext uri="{FF2B5EF4-FFF2-40B4-BE49-F238E27FC236}">
                      <a16:creationId xmlns:a16="http://schemas.microsoft.com/office/drawing/2014/main" id="{B3454D43-AE9A-4CF1-22A6-9473AC26602B}"/>
                    </a:ext>
                  </a:extLst>
                </p14:cNvPr>
                <p14:cNvContentPartPr/>
                <p14:nvPr/>
              </p14:nvContentPartPr>
              <p14:xfrm>
                <a:off x="9555114" y="5184629"/>
                <a:ext cx="141120" cy="127440"/>
              </p14:xfrm>
            </p:contentPart>
          </mc:Choice>
          <mc:Fallback xmlns="">
            <p:pic>
              <p:nvPicPr>
                <p:cNvPr id="1048" name="Ink 1047">
                  <a:extLst>
                    <a:ext uri="{FF2B5EF4-FFF2-40B4-BE49-F238E27FC236}">
                      <a16:creationId xmlns:a16="http://schemas.microsoft.com/office/drawing/2014/main" id="{B3454D43-AE9A-4CF1-22A6-9473AC26602B}"/>
                    </a:ext>
                  </a:extLst>
                </p:cNvPr>
                <p:cNvPicPr/>
                <p:nvPr/>
              </p:nvPicPr>
              <p:blipFill>
                <a:blip r:embed="rId981"/>
                <a:stretch>
                  <a:fillRect/>
                </a:stretch>
              </p:blipFill>
              <p:spPr>
                <a:xfrm>
                  <a:off x="9546114" y="5175629"/>
                  <a:ext cx="1587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2">
              <p14:nvContentPartPr>
                <p14:cNvPr id="1049" name="Ink 1048">
                  <a:extLst>
                    <a:ext uri="{FF2B5EF4-FFF2-40B4-BE49-F238E27FC236}">
                      <a16:creationId xmlns:a16="http://schemas.microsoft.com/office/drawing/2014/main" id="{1DC38AF8-C012-018C-0894-3B2B868CD8A8}"/>
                    </a:ext>
                  </a:extLst>
                </p14:cNvPr>
                <p14:cNvContentPartPr/>
                <p14:nvPr/>
              </p14:nvContentPartPr>
              <p14:xfrm>
                <a:off x="9720714" y="5187149"/>
                <a:ext cx="126000" cy="127080"/>
              </p14:xfrm>
            </p:contentPart>
          </mc:Choice>
          <mc:Fallback xmlns="">
            <p:pic>
              <p:nvPicPr>
                <p:cNvPr id="1049" name="Ink 1048">
                  <a:extLst>
                    <a:ext uri="{FF2B5EF4-FFF2-40B4-BE49-F238E27FC236}">
                      <a16:creationId xmlns:a16="http://schemas.microsoft.com/office/drawing/2014/main" id="{1DC38AF8-C012-018C-0894-3B2B868CD8A8}"/>
                    </a:ext>
                  </a:extLst>
                </p:cNvPr>
                <p:cNvPicPr/>
                <p:nvPr/>
              </p:nvPicPr>
              <p:blipFill>
                <a:blip r:embed="rId983"/>
                <a:stretch>
                  <a:fillRect/>
                </a:stretch>
              </p:blipFill>
              <p:spPr>
                <a:xfrm>
                  <a:off x="9712074" y="5178509"/>
                  <a:ext cx="143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84">
              <p14:nvContentPartPr>
                <p14:cNvPr id="1050" name="Ink 1049">
                  <a:extLst>
                    <a:ext uri="{FF2B5EF4-FFF2-40B4-BE49-F238E27FC236}">
                      <a16:creationId xmlns:a16="http://schemas.microsoft.com/office/drawing/2014/main" id="{3273E332-F116-D45F-5A38-BAF7B19BB60E}"/>
                    </a:ext>
                  </a:extLst>
                </p14:cNvPr>
                <p14:cNvContentPartPr/>
                <p14:nvPr/>
              </p14:nvContentPartPr>
              <p14:xfrm>
                <a:off x="9865074" y="5164469"/>
                <a:ext cx="90000" cy="126720"/>
              </p14:xfrm>
            </p:contentPart>
          </mc:Choice>
          <mc:Fallback xmlns="">
            <p:pic>
              <p:nvPicPr>
                <p:cNvPr id="1050" name="Ink 1049">
                  <a:extLst>
                    <a:ext uri="{FF2B5EF4-FFF2-40B4-BE49-F238E27FC236}">
                      <a16:creationId xmlns:a16="http://schemas.microsoft.com/office/drawing/2014/main" id="{3273E332-F116-D45F-5A38-BAF7B19BB60E}"/>
                    </a:ext>
                  </a:extLst>
                </p:cNvPr>
                <p:cNvPicPr/>
                <p:nvPr/>
              </p:nvPicPr>
              <p:blipFill>
                <a:blip r:embed="rId985"/>
                <a:stretch>
                  <a:fillRect/>
                </a:stretch>
              </p:blipFill>
              <p:spPr>
                <a:xfrm>
                  <a:off x="9856434" y="5155829"/>
                  <a:ext cx="107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986">
              <p14:nvContentPartPr>
                <p14:cNvPr id="1051" name="Ink 1050">
                  <a:extLst>
                    <a:ext uri="{FF2B5EF4-FFF2-40B4-BE49-F238E27FC236}">
                      <a16:creationId xmlns:a16="http://schemas.microsoft.com/office/drawing/2014/main" id="{C2250B46-2029-F637-50CB-4B5BDE1D6F9B}"/>
                    </a:ext>
                  </a:extLst>
                </p14:cNvPr>
                <p14:cNvContentPartPr/>
                <p14:nvPr/>
              </p14:nvContentPartPr>
              <p14:xfrm>
                <a:off x="9944634" y="5186069"/>
                <a:ext cx="112320" cy="128160"/>
              </p14:xfrm>
            </p:contentPart>
          </mc:Choice>
          <mc:Fallback xmlns="">
            <p:pic>
              <p:nvPicPr>
                <p:cNvPr id="1051" name="Ink 1050">
                  <a:extLst>
                    <a:ext uri="{FF2B5EF4-FFF2-40B4-BE49-F238E27FC236}">
                      <a16:creationId xmlns:a16="http://schemas.microsoft.com/office/drawing/2014/main" id="{C2250B46-2029-F637-50CB-4B5BDE1D6F9B}"/>
                    </a:ext>
                  </a:extLst>
                </p:cNvPr>
                <p:cNvPicPr/>
                <p:nvPr/>
              </p:nvPicPr>
              <p:blipFill>
                <a:blip r:embed="rId987"/>
                <a:stretch>
                  <a:fillRect/>
                </a:stretch>
              </p:blipFill>
              <p:spPr>
                <a:xfrm>
                  <a:off x="9935994" y="5177069"/>
                  <a:ext cx="129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88">
              <p14:nvContentPartPr>
                <p14:cNvPr id="1052" name="Ink 1051">
                  <a:extLst>
                    <a:ext uri="{FF2B5EF4-FFF2-40B4-BE49-F238E27FC236}">
                      <a16:creationId xmlns:a16="http://schemas.microsoft.com/office/drawing/2014/main" id="{294936A6-A6F1-08B9-E5E3-31B34532338D}"/>
                    </a:ext>
                  </a:extLst>
                </p14:cNvPr>
                <p14:cNvContentPartPr/>
                <p14:nvPr/>
              </p14:nvContentPartPr>
              <p14:xfrm>
                <a:off x="10263234" y="5050709"/>
                <a:ext cx="76320" cy="397080"/>
              </p14:xfrm>
            </p:contentPart>
          </mc:Choice>
          <mc:Fallback xmlns="">
            <p:pic>
              <p:nvPicPr>
                <p:cNvPr id="1052" name="Ink 1051">
                  <a:extLst>
                    <a:ext uri="{FF2B5EF4-FFF2-40B4-BE49-F238E27FC236}">
                      <a16:creationId xmlns:a16="http://schemas.microsoft.com/office/drawing/2014/main" id="{294936A6-A6F1-08B9-E5E3-31B34532338D}"/>
                    </a:ext>
                  </a:extLst>
                </p:cNvPr>
                <p:cNvPicPr/>
                <p:nvPr/>
              </p:nvPicPr>
              <p:blipFill>
                <a:blip r:embed="rId989"/>
                <a:stretch>
                  <a:fillRect/>
                </a:stretch>
              </p:blipFill>
              <p:spPr>
                <a:xfrm>
                  <a:off x="10254594" y="5042069"/>
                  <a:ext cx="939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90">
              <p14:nvContentPartPr>
                <p14:cNvPr id="1053" name="Ink 1052">
                  <a:extLst>
                    <a:ext uri="{FF2B5EF4-FFF2-40B4-BE49-F238E27FC236}">
                      <a16:creationId xmlns:a16="http://schemas.microsoft.com/office/drawing/2014/main" id="{B9DBA123-A048-C6D8-AFD6-5F1573BE9EC9}"/>
                    </a:ext>
                  </a:extLst>
                </p14:cNvPr>
                <p14:cNvContentPartPr/>
                <p14:nvPr/>
              </p14:nvContentPartPr>
              <p14:xfrm>
                <a:off x="10201674" y="5182469"/>
                <a:ext cx="325080" cy="125640"/>
              </p14:xfrm>
            </p:contentPart>
          </mc:Choice>
          <mc:Fallback xmlns="">
            <p:pic>
              <p:nvPicPr>
                <p:cNvPr id="1053" name="Ink 1052">
                  <a:extLst>
                    <a:ext uri="{FF2B5EF4-FFF2-40B4-BE49-F238E27FC236}">
                      <a16:creationId xmlns:a16="http://schemas.microsoft.com/office/drawing/2014/main" id="{B9DBA123-A048-C6D8-AFD6-5F1573BE9EC9}"/>
                    </a:ext>
                  </a:extLst>
                </p:cNvPr>
                <p:cNvPicPr/>
                <p:nvPr/>
              </p:nvPicPr>
              <p:blipFill>
                <a:blip r:embed="rId991"/>
                <a:stretch>
                  <a:fillRect/>
                </a:stretch>
              </p:blipFill>
              <p:spPr>
                <a:xfrm>
                  <a:off x="10193034" y="5173829"/>
                  <a:ext cx="342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1054" name="Ink 1053">
                  <a:extLst>
                    <a:ext uri="{FF2B5EF4-FFF2-40B4-BE49-F238E27FC236}">
                      <a16:creationId xmlns:a16="http://schemas.microsoft.com/office/drawing/2014/main" id="{C0EBEC82-189F-A34A-02BA-44F4A1D838F4}"/>
                    </a:ext>
                  </a:extLst>
                </p14:cNvPr>
                <p14:cNvContentPartPr/>
                <p14:nvPr/>
              </p14:nvContentPartPr>
              <p14:xfrm>
                <a:off x="10522794" y="5169509"/>
                <a:ext cx="86040" cy="120960"/>
              </p14:xfrm>
            </p:contentPart>
          </mc:Choice>
          <mc:Fallback xmlns="">
            <p:pic>
              <p:nvPicPr>
                <p:cNvPr id="1054" name="Ink 1053">
                  <a:extLst>
                    <a:ext uri="{FF2B5EF4-FFF2-40B4-BE49-F238E27FC236}">
                      <a16:creationId xmlns:a16="http://schemas.microsoft.com/office/drawing/2014/main" id="{C0EBEC82-189F-A34A-02BA-44F4A1D838F4}"/>
                    </a:ext>
                  </a:extLst>
                </p:cNvPr>
                <p:cNvPicPr/>
                <p:nvPr/>
              </p:nvPicPr>
              <p:blipFill>
                <a:blip r:embed="rId993"/>
                <a:stretch>
                  <a:fillRect/>
                </a:stretch>
              </p:blipFill>
              <p:spPr>
                <a:xfrm>
                  <a:off x="10513794" y="5160869"/>
                  <a:ext cx="103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1055" name="Ink 1054">
                  <a:extLst>
                    <a:ext uri="{FF2B5EF4-FFF2-40B4-BE49-F238E27FC236}">
                      <a16:creationId xmlns:a16="http://schemas.microsoft.com/office/drawing/2014/main" id="{E6AFB78B-BE98-68D4-57B2-FD2733958B30}"/>
                    </a:ext>
                  </a:extLst>
                </p14:cNvPr>
                <p14:cNvContentPartPr/>
                <p14:nvPr/>
              </p14:nvContentPartPr>
              <p14:xfrm>
                <a:off x="10663554" y="5152229"/>
                <a:ext cx="103320" cy="148680"/>
              </p14:xfrm>
            </p:contentPart>
          </mc:Choice>
          <mc:Fallback xmlns="">
            <p:pic>
              <p:nvPicPr>
                <p:cNvPr id="1055" name="Ink 1054">
                  <a:extLst>
                    <a:ext uri="{FF2B5EF4-FFF2-40B4-BE49-F238E27FC236}">
                      <a16:creationId xmlns:a16="http://schemas.microsoft.com/office/drawing/2014/main" id="{E6AFB78B-BE98-68D4-57B2-FD2733958B30}"/>
                    </a:ext>
                  </a:extLst>
                </p:cNvPr>
                <p:cNvPicPr/>
                <p:nvPr/>
              </p:nvPicPr>
              <p:blipFill>
                <a:blip r:embed="rId995"/>
                <a:stretch>
                  <a:fillRect/>
                </a:stretch>
              </p:blipFill>
              <p:spPr>
                <a:xfrm>
                  <a:off x="10654914" y="5143229"/>
                  <a:ext cx="120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96">
              <p14:nvContentPartPr>
                <p14:cNvPr id="1056" name="Ink 1055">
                  <a:extLst>
                    <a:ext uri="{FF2B5EF4-FFF2-40B4-BE49-F238E27FC236}">
                      <a16:creationId xmlns:a16="http://schemas.microsoft.com/office/drawing/2014/main" id="{F7F26102-0233-53AE-B714-D561D9E5789B}"/>
                    </a:ext>
                  </a:extLst>
                </p14:cNvPr>
                <p14:cNvContentPartPr/>
                <p14:nvPr/>
              </p14:nvContentPartPr>
              <p14:xfrm>
                <a:off x="10782354" y="5013989"/>
                <a:ext cx="116640" cy="303480"/>
              </p14:xfrm>
            </p:contentPart>
          </mc:Choice>
          <mc:Fallback xmlns="">
            <p:pic>
              <p:nvPicPr>
                <p:cNvPr id="1056" name="Ink 1055">
                  <a:extLst>
                    <a:ext uri="{FF2B5EF4-FFF2-40B4-BE49-F238E27FC236}">
                      <a16:creationId xmlns:a16="http://schemas.microsoft.com/office/drawing/2014/main" id="{F7F26102-0233-53AE-B714-D561D9E5789B}"/>
                    </a:ext>
                  </a:extLst>
                </p:cNvPr>
                <p:cNvPicPr/>
                <p:nvPr/>
              </p:nvPicPr>
              <p:blipFill>
                <a:blip r:embed="rId997"/>
                <a:stretch>
                  <a:fillRect/>
                </a:stretch>
              </p:blipFill>
              <p:spPr>
                <a:xfrm>
                  <a:off x="10773354" y="5004989"/>
                  <a:ext cx="1342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1057" name="Ink 1056">
                  <a:extLst>
                    <a:ext uri="{FF2B5EF4-FFF2-40B4-BE49-F238E27FC236}">
                      <a16:creationId xmlns:a16="http://schemas.microsoft.com/office/drawing/2014/main" id="{9243C619-B5EF-1C8C-1A85-FD51A5557406}"/>
                    </a:ext>
                  </a:extLst>
                </p14:cNvPr>
                <p14:cNvContentPartPr/>
                <p14:nvPr/>
              </p14:nvContentPartPr>
              <p14:xfrm>
                <a:off x="10934274" y="5151509"/>
                <a:ext cx="125280" cy="159120"/>
              </p14:xfrm>
            </p:contentPart>
          </mc:Choice>
          <mc:Fallback xmlns="">
            <p:pic>
              <p:nvPicPr>
                <p:cNvPr id="1057" name="Ink 1056">
                  <a:extLst>
                    <a:ext uri="{FF2B5EF4-FFF2-40B4-BE49-F238E27FC236}">
                      <a16:creationId xmlns:a16="http://schemas.microsoft.com/office/drawing/2014/main" id="{9243C619-B5EF-1C8C-1A85-FD51A5557406}"/>
                    </a:ext>
                  </a:extLst>
                </p:cNvPr>
                <p:cNvPicPr/>
                <p:nvPr/>
              </p:nvPicPr>
              <p:blipFill>
                <a:blip r:embed="rId999"/>
                <a:stretch>
                  <a:fillRect/>
                </a:stretch>
              </p:blipFill>
              <p:spPr>
                <a:xfrm>
                  <a:off x="10925274" y="5142869"/>
                  <a:ext cx="1429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00">
              <p14:nvContentPartPr>
                <p14:cNvPr id="1058" name="Ink 1057">
                  <a:extLst>
                    <a:ext uri="{FF2B5EF4-FFF2-40B4-BE49-F238E27FC236}">
                      <a16:creationId xmlns:a16="http://schemas.microsoft.com/office/drawing/2014/main" id="{33AC5635-F8E7-78A3-8B7E-4071DB1AA182}"/>
                    </a:ext>
                  </a:extLst>
                </p14:cNvPr>
                <p14:cNvContentPartPr/>
                <p14:nvPr/>
              </p14:nvContentPartPr>
              <p14:xfrm>
                <a:off x="11087274" y="5170589"/>
                <a:ext cx="84600" cy="112320"/>
              </p14:xfrm>
            </p:contentPart>
          </mc:Choice>
          <mc:Fallback xmlns="">
            <p:pic>
              <p:nvPicPr>
                <p:cNvPr id="1058" name="Ink 1057">
                  <a:extLst>
                    <a:ext uri="{FF2B5EF4-FFF2-40B4-BE49-F238E27FC236}">
                      <a16:creationId xmlns:a16="http://schemas.microsoft.com/office/drawing/2014/main" id="{33AC5635-F8E7-78A3-8B7E-4071DB1AA182}"/>
                    </a:ext>
                  </a:extLst>
                </p:cNvPr>
                <p:cNvPicPr/>
                <p:nvPr/>
              </p:nvPicPr>
              <p:blipFill>
                <a:blip r:embed="rId1001"/>
                <a:stretch>
                  <a:fillRect/>
                </a:stretch>
              </p:blipFill>
              <p:spPr>
                <a:xfrm>
                  <a:off x="11078274" y="5161589"/>
                  <a:ext cx="102240" cy="129960"/>
                </a:xfrm>
                <a:prstGeom prst="rect">
                  <a:avLst/>
                </a:prstGeom>
              </p:spPr>
            </p:pic>
          </mc:Fallback>
        </mc:AlternateContent>
      </p:grpSp>
      <p:grpSp>
        <p:nvGrpSpPr>
          <p:cNvPr id="1066" name="Group 1065">
            <a:extLst>
              <a:ext uri="{FF2B5EF4-FFF2-40B4-BE49-F238E27FC236}">
                <a16:creationId xmlns:a16="http://schemas.microsoft.com/office/drawing/2014/main" id="{41029A62-6116-A297-F0F7-4B157064B17A}"/>
              </a:ext>
            </a:extLst>
          </p:cNvPr>
          <p:cNvGrpSpPr/>
          <p:nvPr/>
        </p:nvGrpSpPr>
        <p:grpSpPr>
          <a:xfrm>
            <a:off x="11348634" y="5036309"/>
            <a:ext cx="225000" cy="296280"/>
            <a:chOff x="11348634" y="5036309"/>
            <a:chExt cx="225000" cy="296280"/>
          </a:xfrm>
        </p:grpSpPr>
        <mc:AlternateContent xmlns:mc="http://schemas.openxmlformats.org/markup-compatibility/2006" xmlns:p14="http://schemas.microsoft.com/office/powerpoint/2010/main">
          <mc:Choice Requires="p14">
            <p:contentPart p14:bwMode="auto" r:id="rId1002">
              <p14:nvContentPartPr>
                <p14:cNvPr id="1063" name="Ink 1062">
                  <a:extLst>
                    <a:ext uri="{FF2B5EF4-FFF2-40B4-BE49-F238E27FC236}">
                      <a16:creationId xmlns:a16="http://schemas.microsoft.com/office/drawing/2014/main" id="{407A1DA9-9415-8381-2EB4-8041C143C876}"/>
                    </a:ext>
                  </a:extLst>
                </p14:cNvPr>
                <p14:cNvContentPartPr/>
                <p14:nvPr/>
              </p14:nvContentPartPr>
              <p14:xfrm>
                <a:off x="11383554" y="5217029"/>
                <a:ext cx="720" cy="25920"/>
              </p14:xfrm>
            </p:contentPart>
          </mc:Choice>
          <mc:Fallback xmlns="">
            <p:pic>
              <p:nvPicPr>
                <p:cNvPr id="1063" name="Ink 1062">
                  <a:extLst>
                    <a:ext uri="{FF2B5EF4-FFF2-40B4-BE49-F238E27FC236}">
                      <a16:creationId xmlns:a16="http://schemas.microsoft.com/office/drawing/2014/main" id="{407A1DA9-9415-8381-2EB4-8041C143C876}"/>
                    </a:ext>
                  </a:extLst>
                </p:cNvPr>
                <p:cNvPicPr/>
                <p:nvPr/>
              </p:nvPicPr>
              <p:blipFill>
                <a:blip r:embed="rId1003"/>
                <a:stretch>
                  <a:fillRect/>
                </a:stretch>
              </p:blipFill>
              <p:spPr>
                <a:xfrm>
                  <a:off x="11374554" y="5208029"/>
                  <a:ext cx="18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04">
              <p14:nvContentPartPr>
                <p14:cNvPr id="1064" name="Ink 1063">
                  <a:extLst>
                    <a:ext uri="{FF2B5EF4-FFF2-40B4-BE49-F238E27FC236}">
                      <a16:creationId xmlns:a16="http://schemas.microsoft.com/office/drawing/2014/main" id="{E4FF4279-1234-69DE-8486-152E2BD31823}"/>
                    </a:ext>
                  </a:extLst>
                </p14:cNvPr>
                <p14:cNvContentPartPr/>
                <p14:nvPr/>
              </p14:nvContentPartPr>
              <p14:xfrm>
                <a:off x="11405154" y="5036309"/>
                <a:ext cx="32040" cy="296280"/>
              </p14:xfrm>
            </p:contentPart>
          </mc:Choice>
          <mc:Fallback xmlns="">
            <p:pic>
              <p:nvPicPr>
                <p:cNvPr id="1064" name="Ink 1063">
                  <a:extLst>
                    <a:ext uri="{FF2B5EF4-FFF2-40B4-BE49-F238E27FC236}">
                      <a16:creationId xmlns:a16="http://schemas.microsoft.com/office/drawing/2014/main" id="{E4FF4279-1234-69DE-8486-152E2BD31823}"/>
                    </a:ext>
                  </a:extLst>
                </p:cNvPr>
                <p:cNvPicPr/>
                <p:nvPr/>
              </p:nvPicPr>
              <p:blipFill>
                <a:blip r:embed="rId1005"/>
                <a:stretch>
                  <a:fillRect/>
                </a:stretch>
              </p:blipFill>
              <p:spPr>
                <a:xfrm>
                  <a:off x="11396154" y="5027669"/>
                  <a:ext cx="496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1065" name="Ink 1064">
                  <a:extLst>
                    <a:ext uri="{FF2B5EF4-FFF2-40B4-BE49-F238E27FC236}">
                      <a16:creationId xmlns:a16="http://schemas.microsoft.com/office/drawing/2014/main" id="{5B7C14DC-4251-5DEB-AD44-FCEDF5D1EB9A}"/>
                    </a:ext>
                  </a:extLst>
                </p14:cNvPr>
                <p14:cNvContentPartPr/>
                <p14:nvPr/>
              </p14:nvContentPartPr>
              <p14:xfrm>
                <a:off x="11348634" y="5204069"/>
                <a:ext cx="225000" cy="118440"/>
              </p14:xfrm>
            </p:contentPart>
          </mc:Choice>
          <mc:Fallback xmlns="">
            <p:pic>
              <p:nvPicPr>
                <p:cNvPr id="1065" name="Ink 1064">
                  <a:extLst>
                    <a:ext uri="{FF2B5EF4-FFF2-40B4-BE49-F238E27FC236}">
                      <a16:creationId xmlns:a16="http://schemas.microsoft.com/office/drawing/2014/main" id="{5B7C14DC-4251-5DEB-AD44-FCEDF5D1EB9A}"/>
                    </a:ext>
                  </a:extLst>
                </p:cNvPr>
                <p:cNvPicPr/>
                <p:nvPr/>
              </p:nvPicPr>
              <p:blipFill>
                <a:blip r:embed="rId1007"/>
                <a:stretch>
                  <a:fillRect/>
                </a:stretch>
              </p:blipFill>
              <p:spPr>
                <a:xfrm>
                  <a:off x="11339994" y="5195069"/>
                  <a:ext cx="242640" cy="136080"/>
                </a:xfrm>
                <a:prstGeom prst="rect">
                  <a:avLst/>
                </a:prstGeom>
              </p:spPr>
            </p:pic>
          </mc:Fallback>
        </mc:AlternateContent>
      </p:grpSp>
      <p:grpSp>
        <p:nvGrpSpPr>
          <p:cNvPr id="1077" name="Group 1076">
            <a:extLst>
              <a:ext uri="{FF2B5EF4-FFF2-40B4-BE49-F238E27FC236}">
                <a16:creationId xmlns:a16="http://schemas.microsoft.com/office/drawing/2014/main" id="{C5F865C9-2B70-2344-0DFA-FB4859152F44}"/>
              </a:ext>
            </a:extLst>
          </p:cNvPr>
          <p:cNvGrpSpPr/>
          <p:nvPr/>
        </p:nvGrpSpPr>
        <p:grpSpPr>
          <a:xfrm>
            <a:off x="8062194" y="5512229"/>
            <a:ext cx="1003680" cy="438840"/>
            <a:chOff x="8062194" y="5512229"/>
            <a:chExt cx="1003680" cy="438840"/>
          </a:xfrm>
        </p:grpSpPr>
        <mc:AlternateContent xmlns:mc="http://schemas.openxmlformats.org/markup-compatibility/2006" xmlns:p14="http://schemas.microsoft.com/office/powerpoint/2010/main">
          <mc:Choice Requires="p14">
            <p:contentPart p14:bwMode="auto" r:id="rId1008">
              <p14:nvContentPartPr>
                <p14:cNvPr id="1067" name="Ink 1066">
                  <a:extLst>
                    <a:ext uri="{FF2B5EF4-FFF2-40B4-BE49-F238E27FC236}">
                      <a16:creationId xmlns:a16="http://schemas.microsoft.com/office/drawing/2014/main" id="{FB2BC4D3-DFC6-56A4-9B5D-343D43BE1EE9}"/>
                    </a:ext>
                  </a:extLst>
                </p14:cNvPr>
                <p14:cNvContentPartPr/>
                <p14:nvPr/>
              </p14:nvContentPartPr>
              <p14:xfrm>
                <a:off x="8107914" y="5640029"/>
                <a:ext cx="8640" cy="261720"/>
              </p14:xfrm>
            </p:contentPart>
          </mc:Choice>
          <mc:Fallback xmlns="">
            <p:pic>
              <p:nvPicPr>
                <p:cNvPr id="1067" name="Ink 1066">
                  <a:extLst>
                    <a:ext uri="{FF2B5EF4-FFF2-40B4-BE49-F238E27FC236}">
                      <a16:creationId xmlns:a16="http://schemas.microsoft.com/office/drawing/2014/main" id="{FB2BC4D3-DFC6-56A4-9B5D-343D43BE1EE9}"/>
                    </a:ext>
                  </a:extLst>
                </p:cNvPr>
                <p:cNvPicPr/>
                <p:nvPr/>
              </p:nvPicPr>
              <p:blipFill>
                <a:blip r:embed="rId1009"/>
                <a:stretch>
                  <a:fillRect/>
                </a:stretch>
              </p:blipFill>
              <p:spPr>
                <a:xfrm>
                  <a:off x="8099274" y="5631389"/>
                  <a:ext cx="262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1068" name="Ink 1067">
                  <a:extLst>
                    <a:ext uri="{FF2B5EF4-FFF2-40B4-BE49-F238E27FC236}">
                      <a16:creationId xmlns:a16="http://schemas.microsoft.com/office/drawing/2014/main" id="{0E0DC368-4E3D-6447-405B-F3161685DE64}"/>
                    </a:ext>
                  </a:extLst>
                </p14:cNvPr>
                <p14:cNvContentPartPr/>
                <p14:nvPr/>
              </p14:nvContentPartPr>
              <p14:xfrm>
                <a:off x="8062194" y="5639669"/>
                <a:ext cx="129240" cy="140760"/>
              </p14:xfrm>
            </p:contentPart>
          </mc:Choice>
          <mc:Fallback xmlns="">
            <p:pic>
              <p:nvPicPr>
                <p:cNvPr id="1068" name="Ink 1067">
                  <a:extLst>
                    <a:ext uri="{FF2B5EF4-FFF2-40B4-BE49-F238E27FC236}">
                      <a16:creationId xmlns:a16="http://schemas.microsoft.com/office/drawing/2014/main" id="{0E0DC368-4E3D-6447-405B-F3161685DE64}"/>
                    </a:ext>
                  </a:extLst>
                </p:cNvPr>
                <p:cNvPicPr/>
                <p:nvPr/>
              </p:nvPicPr>
              <p:blipFill>
                <a:blip r:embed="rId1011"/>
                <a:stretch>
                  <a:fillRect/>
                </a:stretch>
              </p:blipFill>
              <p:spPr>
                <a:xfrm>
                  <a:off x="8053194" y="5631029"/>
                  <a:ext cx="146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1069" name="Ink 1068">
                  <a:extLst>
                    <a:ext uri="{FF2B5EF4-FFF2-40B4-BE49-F238E27FC236}">
                      <a16:creationId xmlns:a16="http://schemas.microsoft.com/office/drawing/2014/main" id="{61F8EA53-5ABB-F7AF-CD3E-9E01FD4D8D69}"/>
                    </a:ext>
                  </a:extLst>
                </p14:cNvPr>
                <p14:cNvContentPartPr/>
                <p14:nvPr/>
              </p14:nvContentPartPr>
              <p14:xfrm>
                <a:off x="8183154" y="5660549"/>
                <a:ext cx="158760" cy="137520"/>
              </p14:xfrm>
            </p:contentPart>
          </mc:Choice>
          <mc:Fallback xmlns="">
            <p:pic>
              <p:nvPicPr>
                <p:cNvPr id="1069" name="Ink 1068">
                  <a:extLst>
                    <a:ext uri="{FF2B5EF4-FFF2-40B4-BE49-F238E27FC236}">
                      <a16:creationId xmlns:a16="http://schemas.microsoft.com/office/drawing/2014/main" id="{61F8EA53-5ABB-F7AF-CD3E-9E01FD4D8D69}"/>
                    </a:ext>
                  </a:extLst>
                </p:cNvPr>
                <p:cNvPicPr/>
                <p:nvPr/>
              </p:nvPicPr>
              <p:blipFill>
                <a:blip r:embed="rId1013"/>
                <a:stretch>
                  <a:fillRect/>
                </a:stretch>
              </p:blipFill>
              <p:spPr>
                <a:xfrm>
                  <a:off x="8174514" y="5651549"/>
                  <a:ext cx="176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1070" name="Ink 1069">
                  <a:extLst>
                    <a:ext uri="{FF2B5EF4-FFF2-40B4-BE49-F238E27FC236}">
                      <a16:creationId xmlns:a16="http://schemas.microsoft.com/office/drawing/2014/main" id="{1BD0E0BB-E011-E6D2-57B1-3A6412DE7677}"/>
                    </a:ext>
                  </a:extLst>
                </p14:cNvPr>
                <p14:cNvContentPartPr/>
                <p14:nvPr/>
              </p14:nvContentPartPr>
              <p14:xfrm>
                <a:off x="8377554" y="5656229"/>
                <a:ext cx="11880" cy="253080"/>
              </p14:xfrm>
            </p:contentPart>
          </mc:Choice>
          <mc:Fallback xmlns="">
            <p:pic>
              <p:nvPicPr>
                <p:cNvPr id="1070" name="Ink 1069">
                  <a:extLst>
                    <a:ext uri="{FF2B5EF4-FFF2-40B4-BE49-F238E27FC236}">
                      <a16:creationId xmlns:a16="http://schemas.microsoft.com/office/drawing/2014/main" id="{1BD0E0BB-E011-E6D2-57B1-3A6412DE7677}"/>
                    </a:ext>
                  </a:extLst>
                </p:cNvPr>
                <p:cNvPicPr/>
                <p:nvPr/>
              </p:nvPicPr>
              <p:blipFill>
                <a:blip r:embed="rId1015"/>
                <a:stretch>
                  <a:fillRect/>
                </a:stretch>
              </p:blipFill>
              <p:spPr>
                <a:xfrm>
                  <a:off x="8368554" y="5647229"/>
                  <a:ext cx="29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1071" name="Ink 1070">
                  <a:extLst>
                    <a:ext uri="{FF2B5EF4-FFF2-40B4-BE49-F238E27FC236}">
                      <a16:creationId xmlns:a16="http://schemas.microsoft.com/office/drawing/2014/main" id="{FB940157-13A1-E51F-D177-0EF896B559C5}"/>
                    </a:ext>
                  </a:extLst>
                </p14:cNvPr>
                <p14:cNvContentPartPr/>
                <p14:nvPr/>
              </p14:nvContentPartPr>
              <p14:xfrm>
                <a:off x="8335074" y="5648309"/>
                <a:ext cx="147960" cy="147960"/>
              </p14:xfrm>
            </p:contentPart>
          </mc:Choice>
          <mc:Fallback xmlns="">
            <p:pic>
              <p:nvPicPr>
                <p:cNvPr id="1071" name="Ink 1070">
                  <a:extLst>
                    <a:ext uri="{FF2B5EF4-FFF2-40B4-BE49-F238E27FC236}">
                      <a16:creationId xmlns:a16="http://schemas.microsoft.com/office/drawing/2014/main" id="{FB940157-13A1-E51F-D177-0EF896B559C5}"/>
                    </a:ext>
                  </a:extLst>
                </p:cNvPr>
                <p:cNvPicPr/>
                <p:nvPr/>
              </p:nvPicPr>
              <p:blipFill>
                <a:blip r:embed="rId1017"/>
                <a:stretch>
                  <a:fillRect/>
                </a:stretch>
              </p:blipFill>
              <p:spPr>
                <a:xfrm>
                  <a:off x="8326434" y="5639669"/>
                  <a:ext cx="165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1072" name="Ink 1071">
                  <a:extLst>
                    <a:ext uri="{FF2B5EF4-FFF2-40B4-BE49-F238E27FC236}">
                      <a16:creationId xmlns:a16="http://schemas.microsoft.com/office/drawing/2014/main" id="{E6C90DEE-37DE-27F1-BA9D-3CF5A1BABF16}"/>
                    </a:ext>
                  </a:extLst>
                </p14:cNvPr>
                <p14:cNvContentPartPr/>
                <p14:nvPr/>
              </p14:nvContentPartPr>
              <p14:xfrm>
                <a:off x="8488434" y="5657309"/>
                <a:ext cx="118440" cy="114480"/>
              </p14:xfrm>
            </p:contentPart>
          </mc:Choice>
          <mc:Fallback xmlns="">
            <p:pic>
              <p:nvPicPr>
                <p:cNvPr id="1072" name="Ink 1071">
                  <a:extLst>
                    <a:ext uri="{FF2B5EF4-FFF2-40B4-BE49-F238E27FC236}">
                      <a16:creationId xmlns:a16="http://schemas.microsoft.com/office/drawing/2014/main" id="{E6C90DEE-37DE-27F1-BA9D-3CF5A1BABF16}"/>
                    </a:ext>
                  </a:extLst>
                </p:cNvPr>
                <p:cNvPicPr/>
                <p:nvPr/>
              </p:nvPicPr>
              <p:blipFill>
                <a:blip r:embed="rId1019"/>
                <a:stretch>
                  <a:fillRect/>
                </a:stretch>
              </p:blipFill>
              <p:spPr>
                <a:xfrm>
                  <a:off x="8479434" y="5648669"/>
                  <a:ext cx="136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1073" name="Ink 1072">
                  <a:extLst>
                    <a:ext uri="{FF2B5EF4-FFF2-40B4-BE49-F238E27FC236}">
                      <a16:creationId xmlns:a16="http://schemas.microsoft.com/office/drawing/2014/main" id="{1A35A602-E443-BEEE-44B2-6C946210E731}"/>
                    </a:ext>
                  </a:extLst>
                </p14:cNvPr>
                <p14:cNvContentPartPr/>
                <p14:nvPr/>
              </p14:nvContentPartPr>
              <p14:xfrm>
                <a:off x="8566914" y="5635709"/>
                <a:ext cx="160920" cy="315360"/>
              </p14:xfrm>
            </p:contentPart>
          </mc:Choice>
          <mc:Fallback xmlns="">
            <p:pic>
              <p:nvPicPr>
                <p:cNvPr id="1073" name="Ink 1072">
                  <a:extLst>
                    <a:ext uri="{FF2B5EF4-FFF2-40B4-BE49-F238E27FC236}">
                      <a16:creationId xmlns:a16="http://schemas.microsoft.com/office/drawing/2014/main" id="{1A35A602-E443-BEEE-44B2-6C946210E731}"/>
                    </a:ext>
                  </a:extLst>
                </p:cNvPr>
                <p:cNvPicPr/>
                <p:nvPr/>
              </p:nvPicPr>
              <p:blipFill>
                <a:blip r:embed="rId1021"/>
                <a:stretch>
                  <a:fillRect/>
                </a:stretch>
              </p:blipFill>
              <p:spPr>
                <a:xfrm>
                  <a:off x="8557914" y="5626709"/>
                  <a:ext cx="1785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1074" name="Ink 1073">
                  <a:extLst>
                    <a:ext uri="{FF2B5EF4-FFF2-40B4-BE49-F238E27FC236}">
                      <a16:creationId xmlns:a16="http://schemas.microsoft.com/office/drawing/2014/main" id="{CF1432AC-46F1-F381-E50F-60510B862FCA}"/>
                    </a:ext>
                  </a:extLst>
                </p14:cNvPr>
                <p14:cNvContentPartPr/>
                <p14:nvPr/>
              </p14:nvContentPartPr>
              <p14:xfrm>
                <a:off x="8742954" y="5647229"/>
                <a:ext cx="159480" cy="126360"/>
              </p14:xfrm>
            </p:contentPart>
          </mc:Choice>
          <mc:Fallback xmlns="">
            <p:pic>
              <p:nvPicPr>
                <p:cNvPr id="1074" name="Ink 1073">
                  <a:extLst>
                    <a:ext uri="{FF2B5EF4-FFF2-40B4-BE49-F238E27FC236}">
                      <a16:creationId xmlns:a16="http://schemas.microsoft.com/office/drawing/2014/main" id="{CF1432AC-46F1-F381-E50F-60510B862FCA}"/>
                    </a:ext>
                  </a:extLst>
                </p:cNvPr>
                <p:cNvPicPr/>
                <p:nvPr/>
              </p:nvPicPr>
              <p:blipFill>
                <a:blip r:embed="rId1023"/>
                <a:stretch>
                  <a:fillRect/>
                </a:stretch>
              </p:blipFill>
              <p:spPr>
                <a:xfrm>
                  <a:off x="8733954" y="5638229"/>
                  <a:ext cx="177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1075" name="Ink 1074">
                  <a:extLst>
                    <a:ext uri="{FF2B5EF4-FFF2-40B4-BE49-F238E27FC236}">
                      <a16:creationId xmlns:a16="http://schemas.microsoft.com/office/drawing/2014/main" id="{07A848A6-D6CB-7DD2-8777-5C088009864C}"/>
                    </a:ext>
                  </a:extLst>
                </p14:cNvPr>
                <p14:cNvContentPartPr/>
                <p14:nvPr/>
              </p14:nvContentPartPr>
              <p14:xfrm>
                <a:off x="8901354" y="5512229"/>
                <a:ext cx="73080" cy="255600"/>
              </p14:xfrm>
            </p:contentPart>
          </mc:Choice>
          <mc:Fallback xmlns="">
            <p:pic>
              <p:nvPicPr>
                <p:cNvPr id="1075" name="Ink 1074">
                  <a:extLst>
                    <a:ext uri="{FF2B5EF4-FFF2-40B4-BE49-F238E27FC236}">
                      <a16:creationId xmlns:a16="http://schemas.microsoft.com/office/drawing/2014/main" id="{07A848A6-D6CB-7DD2-8777-5C088009864C}"/>
                    </a:ext>
                  </a:extLst>
                </p:cNvPr>
                <p:cNvPicPr/>
                <p:nvPr/>
              </p:nvPicPr>
              <p:blipFill>
                <a:blip r:embed="rId1025"/>
                <a:stretch>
                  <a:fillRect/>
                </a:stretch>
              </p:blipFill>
              <p:spPr>
                <a:xfrm>
                  <a:off x="8892714" y="5503589"/>
                  <a:ext cx="907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1076" name="Ink 1075">
                  <a:extLst>
                    <a:ext uri="{FF2B5EF4-FFF2-40B4-BE49-F238E27FC236}">
                      <a16:creationId xmlns:a16="http://schemas.microsoft.com/office/drawing/2014/main" id="{AE996DF8-FF43-F2E8-638A-88419B1C6266}"/>
                    </a:ext>
                  </a:extLst>
                </p14:cNvPr>
                <p14:cNvContentPartPr/>
                <p14:nvPr/>
              </p14:nvContentPartPr>
              <p14:xfrm>
                <a:off x="8959674" y="5672789"/>
                <a:ext cx="106200" cy="111240"/>
              </p14:xfrm>
            </p:contentPart>
          </mc:Choice>
          <mc:Fallback xmlns="">
            <p:pic>
              <p:nvPicPr>
                <p:cNvPr id="1076" name="Ink 1075">
                  <a:extLst>
                    <a:ext uri="{FF2B5EF4-FFF2-40B4-BE49-F238E27FC236}">
                      <a16:creationId xmlns:a16="http://schemas.microsoft.com/office/drawing/2014/main" id="{AE996DF8-FF43-F2E8-638A-88419B1C6266}"/>
                    </a:ext>
                  </a:extLst>
                </p:cNvPr>
                <p:cNvPicPr/>
                <p:nvPr/>
              </p:nvPicPr>
              <p:blipFill>
                <a:blip r:embed="rId1027"/>
                <a:stretch>
                  <a:fillRect/>
                </a:stretch>
              </p:blipFill>
              <p:spPr>
                <a:xfrm>
                  <a:off x="8950674" y="5664149"/>
                  <a:ext cx="123840" cy="128880"/>
                </a:xfrm>
                <a:prstGeom prst="rect">
                  <a:avLst/>
                </a:prstGeom>
              </p:spPr>
            </p:pic>
          </mc:Fallback>
        </mc:AlternateContent>
      </p:grpSp>
      <p:grpSp>
        <p:nvGrpSpPr>
          <p:cNvPr id="1095" name="Group 1094">
            <a:extLst>
              <a:ext uri="{FF2B5EF4-FFF2-40B4-BE49-F238E27FC236}">
                <a16:creationId xmlns:a16="http://schemas.microsoft.com/office/drawing/2014/main" id="{FEEA805A-A95C-8D69-8775-AB3BC8F9F11C}"/>
              </a:ext>
            </a:extLst>
          </p:cNvPr>
          <p:cNvGrpSpPr/>
          <p:nvPr/>
        </p:nvGrpSpPr>
        <p:grpSpPr>
          <a:xfrm>
            <a:off x="9349914" y="5443109"/>
            <a:ext cx="831960" cy="497520"/>
            <a:chOff x="9349914" y="5443109"/>
            <a:chExt cx="831960" cy="497520"/>
          </a:xfrm>
        </p:grpSpPr>
        <mc:AlternateContent xmlns:mc="http://schemas.openxmlformats.org/markup-compatibility/2006" xmlns:p14="http://schemas.microsoft.com/office/powerpoint/2010/main">
          <mc:Choice Requires="p14">
            <p:contentPart p14:bwMode="auto" r:id="rId1028">
              <p14:nvContentPartPr>
                <p14:cNvPr id="1078" name="Ink 1077">
                  <a:extLst>
                    <a:ext uri="{FF2B5EF4-FFF2-40B4-BE49-F238E27FC236}">
                      <a16:creationId xmlns:a16="http://schemas.microsoft.com/office/drawing/2014/main" id="{3CE778DE-5629-C75F-BC82-A6F0BC6BB285}"/>
                    </a:ext>
                  </a:extLst>
                </p14:cNvPr>
                <p14:cNvContentPartPr/>
                <p14:nvPr/>
              </p14:nvContentPartPr>
              <p14:xfrm>
                <a:off x="9349914" y="5500349"/>
                <a:ext cx="102960" cy="266040"/>
              </p14:xfrm>
            </p:contentPart>
          </mc:Choice>
          <mc:Fallback xmlns="">
            <p:pic>
              <p:nvPicPr>
                <p:cNvPr id="1078" name="Ink 1077">
                  <a:extLst>
                    <a:ext uri="{FF2B5EF4-FFF2-40B4-BE49-F238E27FC236}">
                      <a16:creationId xmlns:a16="http://schemas.microsoft.com/office/drawing/2014/main" id="{3CE778DE-5629-C75F-BC82-A6F0BC6BB285}"/>
                    </a:ext>
                  </a:extLst>
                </p:cNvPr>
                <p:cNvPicPr/>
                <p:nvPr/>
              </p:nvPicPr>
              <p:blipFill>
                <a:blip r:embed="rId1029"/>
                <a:stretch>
                  <a:fillRect/>
                </a:stretch>
              </p:blipFill>
              <p:spPr>
                <a:xfrm>
                  <a:off x="9340914" y="5491349"/>
                  <a:ext cx="120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1079" name="Ink 1078">
                  <a:extLst>
                    <a:ext uri="{FF2B5EF4-FFF2-40B4-BE49-F238E27FC236}">
                      <a16:creationId xmlns:a16="http://schemas.microsoft.com/office/drawing/2014/main" id="{45CEFA82-6391-2693-1ADF-4C5E52C7C711}"/>
                    </a:ext>
                  </a:extLst>
                </p14:cNvPr>
                <p14:cNvContentPartPr/>
                <p14:nvPr/>
              </p14:nvContentPartPr>
              <p14:xfrm>
                <a:off x="9444954" y="5633189"/>
                <a:ext cx="133560" cy="135720"/>
              </p14:xfrm>
            </p:contentPart>
          </mc:Choice>
          <mc:Fallback xmlns="">
            <p:pic>
              <p:nvPicPr>
                <p:cNvPr id="1079" name="Ink 1078">
                  <a:extLst>
                    <a:ext uri="{FF2B5EF4-FFF2-40B4-BE49-F238E27FC236}">
                      <a16:creationId xmlns:a16="http://schemas.microsoft.com/office/drawing/2014/main" id="{45CEFA82-6391-2693-1ADF-4C5E52C7C711}"/>
                    </a:ext>
                  </a:extLst>
                </p:cNvPr>
                <p:cNvPicPr/>
                <p:nvPr/>
              </p:nvPicPr>
              <p:blipFill>
                <a:blip r:embed="rId1031"/>
                <a:stretch>
                  <a:fillRect/>
                </a:stretch>
              </p:blipFill>
              <p:spPr>
                <a:xfrm>
                  <a:off x="9436314" y="5624189"/>
                  <a:ext cx="151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32">
              <p14:nvContentPartPr>
                <p14:cNvPr id="1080" name="Ink 1079">
                  <a:extLst>
                    <a:ext uri="{FF2B5EF4-FFF2-40B4-BE49-F238E27FC236}">
                      <a16:creationId xmlns:a16="http://schemas.microsoft.com/office/drawing/2014/main" id="{EC6D4F4F-A333-7DB8-42F7-1D0A891DD3F8}"/>
                    </a:ext>
                  </a:extLst>
                </p14:cNvPr>
                <p14:cNvContentPartPr/>
                <p14:nvPr/>
              </p14:nvContentPartPr>
              <p14:xfrm>
                <a:off x="9618474" y="5443109"/>
                <a:ext cx="93960" cy="295200"/>
              </p14:xfrm>
            </p:contentPart>
          </mc:Choice>
          <mc:Fallback xmlns="">
            <p:pic>
              <p:nvPicPr>
                <p:cNvPr id="1080" name="Ink 1079">
                  <a:extLst>
                    <a:ext uri="{FF2B5EF4-FFF2-40B4-BE49-F238E27FC236}">
                      <a16:creationId xmlns:a16="http://schemas.microsoft.com/office/drawing/2014/main" id="{EC6D4F4F-A333-7DB8-42F7-1D0A891DD3F8}"/>
                    </a:ext>
                  </a:extLst>
                </p:cNvPr>
                <p:cNvPicPr/>
                <p:nvPr/>
              </p:nvPicPr>
              <p:blipFill>
                <a:blip r:embed="rId1033"/>
                <a:stretch>
                  <a:fillRect/>
                </a:stretch>
              </p:blipFill>
              <p:spPr>
                <a:xfrm>
                  <a:off x="9609834" y="5434109"/>
                  <a:ext cx="1116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34">
              <p14:nvContentPartPr>
                <p14:cNvPr id="1081" name="Ink 1080">
                  <a:extLst>
                    <a:ext uri="{FF2B5EF4-FFF2-40B4-BE49-F238E27FC236}">
                      <a16:creationId xmlns:a16="http://schemas.microsoft.com/office/drawing/2014/main" id="{C50ED85D-9AC3-30C3-4E39-3739A20319F7}"/>
                    </a:ext>
                  </a:extLst>
                </p14:cNvPr>
                <p14:cNvContentPartPr/>
                <p14:nvPr/>
              </p14:nvContentPartPr>
              <p14:xfrm>
                <a:off x="9691554" y="5642549"/>
                <a:ext cx="63720" cy="116280"/>
              </p14:xfrm>
            </p:contentPart>
          </mc:Choice>
          <mc:Fallback xmlns="">
            <p:pic>
              <p:nvPicPr>
                <p:cNvPr id="1081" name="Ink 1080">
                  <a:extLst>
                    <a:ext uri="{FF2B5EF4-FFF2-40B4-BE49-F238E27FC236}">
                      <a16:creationId xmlns:a16="http://schemas.microsoft.com/office/drawing/2014/main" id="{C50ED85D-9AC3-30C3-4E39-3739A20319F7}"/>
                    </a:ext>
                  </a:extLst>
                </p:cNvPr>
                <p:cNvPicPr/>
                <p:nvPr/>
              </p:nvPicPr>
              <p:blipFill>
                <a:blip r:embed="rId1035"/>
                <a:stretch>
                  <a:fillRect/>
                </a:stretch>
              </p:blipFill>
              <p:spPr>
                <a:xfrm>
                  <a:off x="9682914" y="5633909"/>
                  <a:ext cx="81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6">
              <p14:nvContentPartPr>
                <p14:cNvPr id="1082" name="Ink 1081">
                  <a:extLst>
                    <a:ext uri="{FF2B5EF4-FFF2-40B4-BE49-F238E27FC236}">
                      <a16:creationId xmlns:a16="http://schemas.microsoft.com/office/drawing/2014/main" id="{8C445DDD-51A3-C6D5-51D1-3099805B97E8}"/>
                    </a:ext>
                  </a:extLst>
                </p14:cNvPr>
                <p14:cNvContentPartPr/>
                <p14:nvPr/>
              </p14:nvContentPartPr>
              <p14:xfrm>
                <a:off x="9683994" y="5635349"/>
                <a:ext cx="171000" cy="305280"/>
              </p14:xfrm>
            </p:contentPart>
          </mc:Choice>
          <mc:Fallback xmlns="">
            <p:pic>
              <p:nvPicPr>
                <p:cNvPr id="1082" name="Ink 1081">
                  <a:extLst>
                    <a:ext uri="{FF2B5EF4-FFF2-40B4-BE49-F238E27FC236}">
                      <a16:creationId xmlns:a16="http://schemas.microsoft.com/office/drawing/2014/main" id="{8C445DDD-51A3-C6D5-51D1-3099805B97E8}"/>
                    </a:ext>
                  </a:extLst>
                </p:cNvPr>
                <p:cNvPicPr/>
                <p:nvPr/>
              </p:nvPicPr>
              <p:blipFill>
                <a:blip r:embed="rId1037"/>
                <a:stretch>
                  <a:fillRect/>
                </a:stretch>
              </p:blipFill>
              <p:spPr>
                <a:xfrm>
                  <a:off x="9675354" y="5626709"/>
                  <a:ext cx="1886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038">
              <p14:nvContentPartPr>
                <p14:cNvPr id="1083" name="Ink 1082">
                  <a:extLst>
                    <a:ext uri="{FF2B5EF4-FFF2-40B4-BE49-F238E27FC236}">
                      <a16:creationId xmlns:a16="http://schemas.microsoft.com/office/drawing/2014/main" id="{25591F90-172B-9649-6624-72337B8A6855}"/>
                    </a:ext>
                  </a:extLst>
                </p14:cNvPr>
                <p14:cNvContentPartPr/>
                <p14:nvPr/>
              </p14:nvContentPartPr>
              <p14:xfrm>
                <a:off x="9887394" y="5617349"/>
                <a:ext cx="87120" cy="126720"/>
              </p14:xfrm>
            </p:contentPart>
          </mc:Choice>
          <mc:Fallback xmlns="">
            <p:pic>
              <p:nvPicPr>
                <p:cNvPr id="1083" name="Ink 1082">
                  <a:extLst>
                    <a:ext uri="{FF2B5EF4-FFF2-40B4-BE49-F238E27FC236}">
                      <a16:creationId xmlns:a16="http://schemas.microsoft.com/office/drawing/2014/main" id="{25591F90-172B-9649-6624-72337B8A6855}"/>
                    </a:ext>
                  </a:extLst>
                </p:cNvPr>
                <p:cNvPicPr/>
                <p:nvPr/>
              </p:nvPicPr>
              <p:blipFill>
                <a:blip r:embed="rId1039"/>
                <a:stretch>
                  <a:fillRect/>
                </a:stretch>
              </p:blipFill>
              <p:spPr>
                <a:xfrm>
                  <a:off x="9878394" y="5608709"/>
                  <a:ext cx="104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40">
              <p14:nvContentPartPr>
                <p14:cNvPr id="1084" name="Ink 1083">
                  <a:extLst>
                    <a:ext uri="{FF2B5EF4-FFF2-40B4-BE49-F238E27FC236}">
                      <a16:creationId xmlns:a16="http://schemas.microsoft.com/office/drawing/2014/main" id="{7110F9C7-E678-2E37-F26E-9D2A0EFD74CC}"/>
                    </a:ext>
                  </a:extLst>
                </p14:cNvPr>
                <p14:cNvContentPartPr/>
                <p14:nvPr/>
              </p14:nvContentPartPr>
              <p14:xfrm>
                <a:off x="9984954" y="5639669"/>
                <a:ext cx="93600" cy="104040"/>
              </p14:xfrm>
            </p:contentPart>
          </mc:Choice>
          <mc:Fallback xmlns="">
            <p:pic>
              <p:nvPicPr>
                <p:cNvPr id="1084" name="Ink 1083">
                  <a:extLst>
                    <a:ext uri="{FF2B5EF4-FFF2-40B4-BE49-F238E27FC236}">
                      <a16:creationId xmlns:a16="http://schemas.microsoft.com/office/drawing/2014/main" id="{7110F9C7-E678-2E37-F26E-9D2A0EFD74CC}"/>
                    </a:ext>
                  </a:extLst>
                </p:cNvPr>
                <p:cNvPicPr/>
                <p:nvPr/>
              </p:nvPicPr>
              <p:blipFill>
                <a:blip r:embed="rId1041"/>
                <a:stretch>
                  <a:fillRect/>
                </a:stretch>
              </p:blipFill>
              <p:spPr>
                <a:xfrm>
                  <a:off x="9976314" y="5630669"/>
                  <a:ext cx="111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042">
              <p14:nvContentPartPr>
                <p14:cNvPr id="1085" name="Ink 1084">
                  <a:extLst>
                    <a:ext uri="{FF2B5EF4-FFF2-40B4-BE49-F238E27FC236}">
                      <a16:creationId xmlns:a16="http://schemas.microsoft.com/office/drawing/2014/main" id="{4F31F0D7-D04A-E01D-D021-BD8EF858A824}"/>
                    </a:ext>
                  </a:extLst>
                </p14:cNvPr>
                <p14:cNvContentPartPr/>
                <p14:nvPr/>
              </p14:nvContentPartPr>
              <p14:xfrm>
                <a:off x="10094034" y="5628869"/>
                <a:ext cx="87840" cy="297000"/>
              </p14:xfrm>
            </p:contentPart>
          </mc:Choice>
          <mc:Fallback xmlns="">
            <p:pic>
              <p:nvPicPr>
                <p:cNvPr id="1085" name="Ink 1084">
                  <a:extLst>
                    <a:ext uri="{FF2B5EF4-FFF2-40B4-BE49-F238E27FC236}">
                      <a16:creationId xmlns:a16="http://schemas.microsoft.com/office/drawing/2014/main" id="{4F31F0D7-D04A-E01D-D021-BD8EF858A824}"/>
                    </a:ext>
                  </a:extLst>
                </p:cNvPr>
                <p:cNvPicPr/>
                <p:nvPr/>
              </p:nvPicPr>
              <p:blipFill>
                <a:blip r:embed="rId1043"/>
                <a:stretch>
                  <a:fillRect/>
                </a:stretch>
              </p:blipFill>
              <p:spPr>
                <a:xfrm>
                  <a:off x="10085034" y="5620229"/>
                  <a:ext cx="105480" cy="314640"/>
                </a:xfrm>
                <a:prstGeom prst="rect">
                  <a:avLst/>
                </a:prstGeom>
              </p:spPr>
            </p:pic>
          </mc:Fallback>
        </mc:AlternateContent>
      </p:grpSp>
      <p:grpSp>
        <p:nvGrpSpPr>
          <p:cNvPr id="1094" name="Group 1093">
            <a:extLst>
              <a:ext uri="{FF2B5EF4-FFF2-40B4-BE49-F238E27FC236}">
                <a16:creationId xmlns:a16="http://schemas.microsoft.com/office/drawing/2014/main" id="{0B833AB3-4515-2BFC-418C-7A9A46AC4B88}"/>
              </a:ext>
            </a:extLst>
          </p:cNvPr>
          <p:cNvGrpSpPr/>
          <p:nvPr/>
        </p:nvGrpSpPr>
        <p:grpSpPr>
          <a:xfrm>
            <a:off x="10363674" y="5495309"/>
            <a:ext cx="450000" cy="231840"/>
            <a:chOff x="10363674" y="5495309"/>
            <a:chExt cx="450000" cy="231840"/>
          </a:xfrm>
        </p:grpSpPr>
        <mc:AlternateContent xmlns:mc="http://schemas.openxmlformats.org/markup-compatibility/2006" xmlns:p14="http://schemas.microsoft.com/office/powerpoint/2010/main">
          <mc:Choice Requires="p14">
            <p:contentPart p14:bwMode="auto" r:id="rId1044">
              <p14:nvContentPartPr>
                <p14:cNvPr id="1086" name="Ink 1085">
                  <a:extLst>
                    <a:ext uri="{FF2B5EF4-FFF2-40B4-BE49-F238E27FC236}">
                      <a16:creationId xmlns:a16="http://schemas.microsoft.com/office/drawing/2014/main" id="{0BE48344-BBBF-E25E-A641-0C85BCE001D5}"/>
                    </a:ext>
                  </a:extLst>
                </p14:cNvPr>
                <p14:cNvContentPartPr/>
                <p14:nvPr/>
              </p14:nvContentPartPr>
              <p14:xfrm>
                <a:off x="10363674" y="5602229"/>
                <a:ext cx="203400" cy="122040"/>
              </p14:xfrm>
            </p:contentPart>
          </mc:Choice>
          <mc:Fallback xmlns="">
            <p:pic>
              <p:nvPicPr>
                <p:cNvPr id="1086" name="Ink 1085">
                  <a:extLst>
                    <a:ext uri="{FF2B5EF4-FFF2-40B4-BE49-F238E27FC236}">
                      <a16:creationId xmlns:a16="http://schemas.microsoft.com/office/drawing/2014/main" id="{0BE48344-BBBF-E25E-A641-0C85BCE001D5}"/>
                    </a:ext>
                  </a:extLst>
                </p:cNvPr>
                <p:cNvPicPr/>
                <p:nvPr/>
              </p:nvPicPr>
              <p:blipFill>
                <a:blip r:embed="rId1045"/>
                <a:stretch>
                  <a:fillRect/>
                </a:stretch>
              </p:blipFill>
              <p:spPr>
                <a:xfrm>
                  <a:off x="10355034" y="5593229"/>
                  <a:ext cx="221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46">
              <p14:nvContentPartPr>
                <p14:cNvPr id="1087" name="Ink 1086">
                  <a:extLst>
                    <a:ext uri="{FF2B5EF4-FFF2-40B4-BE49-F238E27FC236}">
                      <a16:creationId xmlns:a16="http://schemas.microsoft.com/office/drawing/2014/main" id="{98B68F2A-6C18-EAF4-B47A-F779019A4DE9}"/>
                    </a:ext>
                  </a:extLst>
                </p14:cNvPr>
                <p14:cNvContentPartPr/>
                <p14:nvPr/>
              </p14:nvContentPartPr>
              <p14:xfrm>
                <a:off x="10554474" y="5602229"/>
                <a:ext cx="101160" cy="124920"/>
              </p14:xfrm>
            </p:contentPart>
          </mc:Choice>
          <mc:Fallback xmlns="">
            <p:pic>
              <p:nvPicPr>
                <p:cNvPr id="1087" name="Ink 1086">
                  <a:extLst>
                    <a:ext uri="{FF2B5EF4-FFF2-40B4-BE49-F238E27FC236}">
                      <a16:creationId xmlns:a16="http://schemas.microsoft.com/office/drawing/2014/main" id="{98B68F2A-6C18-EAF4-B47A-F779019A4DE9}"/>
                    </a:ext>
                  </a:extLst>
                </p:cNvPr>
                <p:cNvPicPr/>
                <p:nvPr/>
              </p:nvPicPr>
              <p:blipFill>
                <a:blip r:embed="rId1047"/>
                <a:stretch>
                  <a:fillRect/>
                </a:stretch>
              </p:blipFill>
              <p:spPr>
                <a:xfrm>
                  <a:off x="10545834" y="5593589"/>
                  <a:ext cx="1188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48">
              <p14:nvContentPartPr>
                <p14:cNvPr id="1088" name="Ink 1087">
                  <a:extLst>
                    <a:ext uri="{FF2B5EF4-FFF2-40B4-BE49-F238E27FC236}">
                      <a16:creationId xmlns:a16="http://schemas.microsoft.com/office/drawing/2014/main" id="{927F2745-1010-6FF5-E615-214D1EC54B5B}"/>
                    </a:ext>
                  </a:extLst>
                </p14:cNvPr>
                <p14:cNvContentPartPr/>
                <p14:nvPr/>
              </p14:nvContentPartPr>
              <p14:xfrm>
                <a:off x="10708194" y="5495309"/>
                <a:ext cx="105480" cy="226800"/>
              </p14:xfrm>
            </p:contentPart>
          </mc:Choice>
          <mc:Fallback xmlns="">
            <p:pic>
              <p:nvPicPr>
                <p:cNvPr id="1088" name="Ink 1087">
                  <a:extLst>
                    <a:ext uri="{FF2B5EF4-FFF2-40B4-BE49-F238E27FC236}">
                      <a16:creationId xmlns:a16="http://schemas.microsoft.com/office/drawing/2014/main" id="{927F2745-1010-6FF5-E615-214D1EC54B5B}"/>
                    </a:ext>
                  </a:extLst>
                </p:cNvPr>
                <p:cNvPicPr/>
                <p:nvPr/>
              </p:nvPicPr>
              <p:blipFill>
                <a:blip r:embed="rId1049"/>
                <a:stretch>
                  <a:fillRect/>
                </a:stretch>
              </p:blipFill>
              <p:spPr>
                <a:xfrm>
                  <a:off x="10699194" y="5486669"/>
                  <a:ext cx="123120" cy="244440"/>
                </a:xfrm>
                <a:prstGeom prst="rect">
                  <a:avLst/>
                </a:prstGeom>
              </p:spPr>
            </p:pic>
          </mc:Fallback>
        </mc:AlternateContent>
      </p:grpSp>
      <p:grpSp>
        <p:nvGrpSpPr>
          <p:cNvPr id="1093" name="Group 1092">
            <a:extLst>
              <a:ext uri="{FF2B5EF4-FFF2-40B4-BE49-F238E27FC236}">
                <a16:creationId xmlns:a16="http://schemas.microsoft.com/office/drawing/2014/main" id="{619D8514-C66D-5C0B-F73C-D87BDFDAE161}"/>
              </a:ext>
            </a:extLst>
          </p:cNvPr>
          <p:cNvGrpSpPr/>
          <p:nvPr/>
        </p:nvGrpSpPr>
        <p:grpSpPr>
          <a:xfrm>
            <a:off x="10972434" y="5518349"/>
            <a:ext cx="383040" cy="400320"/>
            <a:chOff x="10972434" y="5518349"/>
            <a:chExt cx="383040" cy="400320"/>
          </a:xfrm>
        </p:grpSpPr>
        <mc:AlternateContent xmlns:mc="http://schemas.openxmlformats.org/markup-compatibility/2006" xmlns:p14="http://schemas.microsoft.com/office/powerpoint/2010/main">
          <mc:Choice Requires="p14">
            <p:contentPart p14:bwMode="auto" r:id="rId1050">
              <p14:nvContentPartPr>
                <p14:cNvPr id="1089" name="Ink 1088">
                  <a:extLst>
                    <a:ext uri="{FF2B5EF4-FFF2-40B4-BE49-F238E27FC236}">
                      <a16:creationId xmlns:a16="http://schemas.microsoft.com/office/drawing/2014/main" id="{ECAC44FC-77CE-0B81-0E92-42A1FC2E44A2}"/>
                    </a:ext>
                  </a:extLst>
                </p14:cNvPr>
                <p14:cNvContentPartPr/>
                <p14:nvPr/>
              </p14:nvContentPartPr>
              <p14:xfrm>
                <a:off x="11076474" y="5562989"/>
                <a:ext cx="6480" cy="143640"/>
              </p14:xfrm>
            </p:contentPart>
          </mc:Choice>
          <mc:Fallback xmlns="">
            <p:pic>
              <p:nvPicPr>
                <p:cNvPr id="1089" name="Ink 1088">
                  <a:extLst>
                    <a:ext uri="{FF2B5EF4-FFF2-40B4-BE49-F238E27FC236}">
                      <a16:creationId xmlns:a16="http://schemas.microsoft.com/office/drawing/2014/main" id="{ECAC44FC-77CE-0B81-0E92-42A1FC2E44A2}"/>
                    </a:ext>
                  </a:extLst>
                </p:cNvPr>
                <p:cNvPicPr/>
                <p:nvPr/>
              </p:nvPicPr>
              <p:blipFill>
                <a:blip r:embed="rId1051"/>
                <a:stretch>
                  <a:fillRect/>
                </a:stretch>
              </p:blipFill>
              <p:spPr>
                <a:xfrm>
                  <a:off x="11067834" y="5554349"/>
                  <a:ext cx="24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52">
              <p14:nvContentPartPr>
                <p14:cNvPr id="1090" name="Ink 1089">
                  <a:extLst>
                    <a:ext uri="{FF2B5EF4-FFF2-40B4-BE49-F238E27FC236}">
                      <a16:creationId xmlns:a16="http://schemas.microsoft.com/office/drawing/2014/main" id="{639B71C1-96AF-EB51-DD64-40D910B4E7AC}"/>
                    </a:ext>
                  </a:extLst>
                </p14:cNvPr>
                <p14:cNvContentPartPr/>
                <p14:nvPr/>
              </p14:nvContentPartPr>
              <p14:xfrm>
                <a:off x="10972434" y="5518349"/>
                <a:ext cx="236160" cy="51120"/>
              </p14:xfrm>
            </p:contentPart>
          </mc:Choice>
          <mc:Fallback xmlns="">
            <p:pic>
              <p:nvPicPr>
                <p:cNvPr id="1090" name="Ink 1089">
                  <a:extLst>
                    <a:ext uri="{FF2B5EF4-FFF2-40B4-BE49-F238E27FC236}">
                      <a16:creationId xmlns:a16="http://schemas.microsoft.com/office/drawing/2014/main" id="{639B71C1-96AF-EB51-DD64-40D910B4E7AC}"/>
                    </a:ext>
                  </a:extLst>
                </p:cNvPr>
                <p:cNvPicPr/>
                <p:nvPr/>
              </p:nvPicPr>
              <p:blipFill>
                <a:blip r:embed="rId1053"/>
                <a:stretch>
                  <a:fillRect/>
                </a:stretch>
              </p:blipFill>
              <p:spPr>
                <a:xfrm>
                  <a:off x="10963794" y="5509349"/>
                  <a:ext cx="253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054">
              <p14:nvContentPartPr>
                <p14:cNvPr id="1091" name="Ink 1090">
                  <a:extLst>
                    <a:ext uri="{FF2B5EF4-FFF2-40B4-BE49-F238E27FC236}">
                      <a16:creationId xmlns:a16="http://schemas.microsoft.com/office/drawing/2014/main" id="{5F23413B-B3C0-C72B-477D-3709838A4029}"/>
                    </a:ext>
                  </a:extLst>
                </p14:cNvPr>
                <p14:cNvContentPartPr/>
                <p14:nvPr/>
              </p14:nvContentPartPr>
              <p14:xfrm>
                <a:off x="11135874" y="5589629"/>
                <a:ext cx="120960" cy="127080"/>
              </p14:xfrm>
            </p:contentPart>
          </mc:Choice>
          <mc:Fallback xmlns="">
            <p:pic>
              <p:nvPicPr>
                <p:cNvPr id="1091" name="Ink 1090">
                  <a:extLst>
                    <a:ext uri="{FF2B5EF4-FFF2-40B4-BE49-F238E27FC236}">
                      <a16:creationId xmlns:a16="http://schemas.microsoft.com/office/drawing/2014/main" id="{5F23413B-B3C0-C72B-477D-3709838A4029}"/>
                    </a:ext>
                  </a:extLst>
                </p:cNvPr>
                <p:cNvPicPr/>
                <p:nvPr/>
              </p:nvPicPr>
              <p:blipFill>
                <a:blip r:embed="rId1055"/>
                <a:stretch>
                  <a:fillRect/>
                </a:stretch>
              </p:blipFill>
              <p:spPr>
                <a:xfrm>
                  <a:off x="11127234" y="5580629"/>
                  <a:ext cx="138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056">
              <p14:nvContentPartPr>
                <p14:cNvPr id="1092" name="Ink 1091">
                  <a:extLst>
                    <a:ext uri="{FF2B5EF4-FFF2-40B4-BE49-F238E27FC236}">
                      <a16:creationId xmlns:a16="http://schemas.microsoft.com/office/drawing/2014/main" id="{EC627EA5-C43A-40AF-650E-F86850EA6E9E}"/>
                    </a:ext>
                  </a:extLst>
                </p14:cNvPr>
                <p14:cNvContentPartPr/>
                <p14:nvPr/>
              </p14:nvContentPartPr>
              <p14:xfrm>
                <a:off x="11184474" y="5587469"/>
                <a:ext cx="171000" cy="331200"/>
              </p14:xfrm>
            </p:contentPart>
          </mc:Choice>
          <mc:Fallback xmlns="">
            <p:pic>
              <p:nvPicPr>
                <p:cNvPr id="1092" name="Ink 1091">
                  <a:extLst>
                    <a:ext uri="{FF2B5EF4-FFF2-40B4-BE49-F238E27FC236}">
                      <a16:creationId xmlns:a16="http://schemas.microsoft.com/office/drawing/2014/main" id="{EC627EA5-C43A-40AF-650E-F86850EA6E9E}"/>
                    </a:ext>
                  </a:extLst>
                </p:cNvPr>
                <p:cNvPicPr/>
                <p:nvPr/>
              </p:nvPicPr>
              <p:blipFill>
                <a:blip r:embed="rId1057"/>
                <a:stretch>
                  <a:fillRect/>
                </a:stretch>
              </p:blipFill>
              <p:spPr>
                <a:xfrm>
                  <a:off x="11175834" y="5578469"/>
                  <a:ext cx="188640" cy="348840"/>
                </a:xfrm>
                <a:prstGeom prst="rect">
                  <a:avLst/>
                </a:prstGeom>
              </p:spPr>
            </p:pic>
          </mc:Fallback>
        </mc:AlternateContent>
      </p:grpSp>
      <p:grpSp>
        <p:nvGrpSpPr>
          <p:cNvPr id="1103" name="Group 1102">
            <a:extLst>
              <a:ext uri="{FF2B5EF4-FFF2-40B4-BE49-F238E27FC236}">
                <a16:creationId xmlns:a16="http://schemas.microsoft.com/office/drawing/2014/main" id="{DE209C92-BB8B-0DBD-A38E-C9EE2C8E8745}"/>
              </a:ext>
            </a:extLst>
          </p:cNvPr>
          <p:cNvGrpSpPr/>
          <p:nvPr/>
        </p:nvGrpSpPr>
        <p:grpSpPr>
          <a:xfrm>
            <a:off x="8083434" y="6049709"/>
            <a:ext cx="902880" cy="487080"/>
            <a:chOff x="8083434" y="6049709"/>
            <a:chExt cx="902880" cy="487080"/>
          </a:xfrm>
        </p:grpSpPr>
        <mc:AlternateContent xmlns:mc="http://schemas.openxmlformats.org/markup-compatibility/2006" xmlns:p14="http://schemas.microsoft.com/office/powerpoint/2010/main">
          <mc:Choice Requires="p14">
            <p:contentPart p14:bwMode="auto" r:id="rId1058">
              <p14:nvContentPartPr>
                <p14:cNvPr id="1096" name="Ink 1095">
                  <a:extLst>
                    <a:ext uri="{FF2B5EF4-FFF2-40B4-BE49-F238E27FC236}">
                      <a16:creationId xmlns:a16="http://schemas.microsoft.com/office/drawing/2014/main" id="{0E2CE325-3A9A-B467-5885-B99D23633236}"/>
                    </a:ext>
                  </a:extLst>
                </p14:cNvPr>
                <p14:cNvContentPartPr/>
                <p14:nvPr/>
              </p14:nvContentPartPr>
              <p14:xfrm>
                <a:off x="8083434" y="6179669"/>
                <a:ext cx="84600" cy="162720"/>
              </p14:xfrm>
            </p:contentPart>
          </mc:Choice>
          <mc:Fallback xmlns="">
            <p:pic>
              <p:nvPicPr>
                <p:cNvPr id="1096" name="Ink 1095">
                  <a:extLst>
                    <a:ext uri="{FF2B5EF4-FFF2-40B4-BE49-F238E27FC236}">
                      <a16:creationId xmlns:a16="http://schemas.microsoft.com/office/drawing/2014/main" id="{0E2CE325-3A9A-B467-5885-B99D23633236}"/>
                    </a:ext>
                  </a:extLst>
                </p:cNvPr>
                <p:cNvPicPr/>
                <p:nvPr/>
              </p:nvPicPr>
              <p:blipFill>
                <a:blip r:embed="rId1059"/>
                <a:stretch>
                  <a:fillRect/>
                </a:stretch>
              </p:blipFill>
              <p:spPr>
                <a:xfrm>
                  <a:off x="8074434" y="6170669"/>
                  <a:ext cx="102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060">
              <p14:nvContentPartPr>
                <p14:cNvPr id="1097" name="Ink 1096">
                  <a:extLst>
                    <a:ext uri="{FF2B5EF4-FFF2-40B4-BE49-F238E27FC236}">
                      <a16:creationId xmlns:a16="http://schemas.microsoft.com/office/drawing/2014/main" id="{994A54A8-EC46-81BC-4FAB-788177CC368E}"/>
                    </a:ext>
                  </a:extLst>
                </p14:cNvPr>
                <p14:cNvContentPartPr/>
                <p14:nvPr/>
              </p14:nvContentPartPr>
              <p14:xfrm>
                <a:off x="8200794" y="6049709"/>
                <a:ext cx="114120" cy="313920"/>
              </p14:xfrm>
            </p:contentPart>
          </mc:Choice>
          <mc:Fallback xmlns="">
            <p:pic>
              <p:nvPicPr>
                <p:cNvPr id="1097" name="Ink 1096">
                  <a:extLst>
                    <a:ext uri="{FF2B5EF4-FFF2-40B4-BE49-F238E27FC236}">
                      <a16:creationId xmlns:a16="http://schemas.microsoft.com/office/drawing/2014/main" id="{994A54A8-EC46-81BC-4FAB-788177CC368E}"/>
                    </a:ext>
                  </a:extLst>
                </p:cNvPr>
                <p:cNvPicPr/>
                <p:nvPr/>
              </p:nvPicPr>
              <p:blipFill>
                <a:blip r:embed="rId1061"/>
                <a:stretch>
                  <a:fillRect/>
                </a:stretch>
              </p:blipFill>
              <p:spPr>
                <a:xfrm>
                  <a:off x="8191794" y="6040709"/>
                  <a:ext cx="1317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62">
              <p14:nvContentPartPr>
                <p14:cNvPr id="1098" name="Ink 1097">
                  <a:extLst>
                    <a:ext uri="{FF2B5EF4-FFF2-40B4-BE49-F238E27FC236}">
                      <a16:creationId xmlns:a16="http://schemas.microsoft.com/office/drawing/2014/main" id="{AB8BA413-33C2-8B1C-5551-31F886BAAA69}"/>
                    </a:ext>
                  </a:extLst>
                </p14:cNvPr>
                <p14:cNvContentPartPr/>
                <p14:nvPr/>
              </p14:nvContentPartPr>
              <p14:xfrm>
                <a:off x="8344794" y="6212429"/>
                <a:ext cx="160560" cy="143280"/>
              </p14:xfrm>
            </p:contentPart>
          </mc:Choice>
          <mc:Fallback xmlns="">
            <p:pic>
              <p:nvPicPr>
                <p:cNvPr id="1098" name="Ink 1097">
                  <a:extLst>
                    <a:ext uri="{FF2B5EF4-FFF2-40B4-BE49-F238E27FC236}">
                      <a16:creationId xmlns:a16="http://schemas.microsoft.com/office/drawing/2014/main" id="{AB8BA413-33C2-8B1C-5551-31F886BAAA69}"/>
                    </a:ext>
                  </a:extLst>
                </p:cNvPr>
                <p:cNvPicPr/>
                <p:nvPr/>
              </p:nvPicPr>
              <p:blipFill>
                <a:blip r:embed="rId1063"/>
                <a:stretch>
                  <a:fillRect/>
                </a:stretch>
              </p:blipFill>
              <p:spPr>
                <a:xfrm>
                  <a:off x="8336154" y="6203789"/>
                  <a:ext cx="1782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64">
              <p14:nvContentPartPr>
                <p14:cNvPr id="1099" name="Ink 1098">
                  <a:extLst>
                    <a:ext uri="{FF2B5EF4-FFF2-40B4-BE49-F238E27FC236}">
                      <a16:creationId xmlns:a16="http://schemas.microsoft.com/office/drawing/2014/main" id="{723B85AE-3945-B6C0-C517-F2066A309DEB}"/>
                    </a:ext>
                  </a:extLst>
                </p14:cNvPr>
                <p14:cNvContentPartPr/>
                <p14:nvPr/>
              </p14:nvContentPartPr>
              <p14:xfrm>
                <a:off x="8510034" y="6225389"/>
                <a:ext cx="91800" cy="120960"/>
              </p14:xfrm>
            </p:contentPart>
          </mc:Choice>
          <mc:Fallback xmlns="">
            <p:pic>
              <p:nvPicPr>
                <p:cNvPr id="1099" name="Ink 1098">
                  <a:extLst>
                    <a:ext uri="{FF2B5EF4-FFF2-40B4-BE49-F238E27FC236}">
                      <a16:creationId xmlns:a16="http://schemas.microsoft.com/office/drawing/2014/main" id="{723B85AE-3945-B6C0-C517-F2066A309DEB}"/>
                    </a:ext>
                  </a:extLst>
                </p:cNvPr>
                <p:cNvPicPr/>
                <p:nvPr/>
              </p:nvPicPr>
              <p:blipFill>
                <a:blip r:embed="rId1065"/>
                <a:stretch>
                  <a:fillRect/>
                </a:stretch>
              </p:blipFill>
              <p:spPr>
                <a:xfrm>
                  <a:off x="8501034" y="6216389"/>
                  <a:ext cx="109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66">
              <p14:nvContentPartPr>
                <p14:cNvPr id="1100" name="Ink 1099">
                  <a:extLst>
                    <a:ext uri="{FF2B5EF4-FFF2-40B4-BE49-F238E27FC236}">
                      <a16:creationId xmlns:a16="http://schemas.microsoft.com/office/drawing/2014/main" id="{AB9DF5D8-ED8F-BC8D-4C20-8AD6DBAA0C92}"/>
                    </a:ext>
                  </a:extLst>
                </p14:cNvPr>
                <p14:cNvContentPartPr/>
                <p14:nvPr/>
              </p14:nvContentPartPr>
              <p14:xfrm>
                <a:off x="8615514" y="6218909"/>
                <a:ext cx="114120" cy="317880"/>
              </p14:xfrm>
            </p:contentPart>
          </mc:Choice>
          <mc:Fallback xmlns="">
            <p:pic>
              <p:nvPicPr>
                <p:cNvPr id="1100" name="Ink 1099">
                  <a:extLst>
                    <a:ext uri="{FF2B5EF4-FFF2-40B4-BE49-F238E27FC236}">
                      <a16:creationId xmlns:a16="http://schemas.microsoft.com/office/drawing/2014/main" id="{AB9DF5D8-ED8F-BC8D-4C20-8AD6DBAA0C92}"/>
                    </a:ext>
                  </a:extLst>
                </p:cNvPr>
                <p:cNvPicPr/>
                <p:nvPr/>
              </p:nvPicPr>
              <p:blipFill>
                <a:blip r:embed="rId1067"/>
                <a:stretch>
                  <a:fillRect/>
                </a:stretch>
              </p:blipFill>
              <p:spPr>
                <a:xfrm>
                  <a:off x="8606874" y="6210269"/>
                  <a:ext cx="1317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68">
              <p14:nvContentPartPr>
                <p14:cNvPr id="1101" name="Ink 1100">
                  <a:extLst>
                    <a:ext uri="{FF2B5EF4-FFF2-40B4-BE49-F238E27FC236}">
                      <a16:creationId xmlns:a16="http://schemas.microsoft.com/office/drawing/2014/main" id="{4A2C04C7-DDEB-09EA-D7C6-3F225CE333CC}"/>
                    </a:ext>
                  </a:extLst>
                </p14:cNvPr>
                <p14:cNvContentPartPr/>
                <p14:nvPr/>
              </p14:nvContentPartPr>
              <p14:xfrm>
                <a:off x="8780034" y="6227909"/>
                <a:ext cx="113760" cy="136440"/>
              </p14:xfrm>
            </p:contentPart>
          </mc:Choice>
          <mc:Fallback xmlns="">
            <p:pic>
              <p:nvPicPr>
                <p:cNvPr id="1101" name="Ink 1100">
                  <a:extLst>
                    <a:ext uri="{FF2B5EF4-FFF2-40B4-BE49-F238E27FC236}">
                      <a16:creationId xmlns:a16="http://schemas.microsoft.com/office/drawing/2014/main" id="{4A2C04C7-DDEB-09EA-D7C6-3F225CE333CC}"/>
                    </a:ext>
                  </a:extLst>
                </p:cNvPr>
                <p:cNvPicPr/>
                <p:nvPr/>
              </p:nvPicPr>
              <p:blipFill>
                <a:blip r:embed="rId1069"/>
                <a:stretch>
                  <a:fillRect/>
                </a:stretch>
              </p:blipFill>
              <p:spPr>
                <a:xfrm>
                  <a:off x="8771394" y="6219269"/>
                  <a:ext cx="131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070">
              <p14:nvContentPartPr>
                <p14:cNvPr id="1102" name="Ink 1101">
                  <a:extLst>
                    <a:ext uri="{FF2B5EF4-FFF2-40B4-BE49-F238E27FC236}">
                      <a16:creationId xmlns:a16="http://schemas.microsoft.com/office/drawing/2014/main" id="{D6783854-677D-D775-C3FB-33720F481A11}"/>
                    </a:ext>
                  </a:extLst>
                </p14:cNvPr>
                <p14:cNvContentPartPr/>
                <p14:nvPr/>
              </p14:nvContentPartPr>
              <p14:xfrm>
                <a:off x="8910354" y="6234029"/>
                <a:ext cx="75960" cy="113760"/>
              </p14:xfrm>
            </p:contentPart>
          </mc:Choice>
          <mc:Fallback xmlns="">
            <p:pic>
              <p:nvPicPr>
                <p:cNvPr id="1102" name="Ink 1101">
                  <a:extLst>
                    <a:ext uri="{FF2B5EF4-FFF2-40B4-BE49-F238E27FC236}">
                      <a16:creationId xmlns:a16="http://schemas.microsoft.com/office/drawing/2014/main" id="{D6783854-677D-D775-C3FB-33720F481A11}"/>
                    </a:ext>
                  </a:extLst>
                </p:cNvPr>
                <p:cNvPicPr/>
                <p:nvPr/>
              </p:nvPicPr>
              <p:blipFill>
                <a:blip r:embed="rId1071"/>
                <a:stretch>
                  <a:fillRect/>
                </a:stretch>
              </p:blipFill>
              <p:spPr>
                <a:xfrm>
                  <a:off x="8901354" y="6225389"/>
                  <a:ext cx="93600" cy="131400"/>
                </a:xfrm>
                <a:prstGeom prst="rect">
                  <a:avLst/>
                </a:prstGeom>
              </p:spPr>
            </p:pic>
          </mc:Fallback>
        </mc:AlternateContent>
      </p:grpSp>
      <p:grpSp>
        <p:nvGrpSpPr>
          <p:cNvPr id="1114" name="Group 1113">
            <a:extLst>
              <a:ext uri="{FF2B5EF4-FFF2-40B4-BE49-F238E27FC236}">
                <a16:creationId xmlns:a16="http://schemas.microsoft.com/office/drawing/2014/main" id="{212C564A-243B-EE6E-03A8-DAC36A0A99F5}"/>
              </a:ext>
            </a:extLst>
          </p:cNvPr>
          <p:cNvGrpSpPr/>
          <p:nvPr/>
        </p:nvGrpSpPr>
        <p:grpSpPr>
          <a:xfrm>
            <a:off x="9919074" y="2662829"/>
            <a:ext cx="540720" cy="306720"/>
            <a:chOff x="9919074" y="2662829"/>
            <a:chExt cx="540720" cy="306720"/>
          </a:xfrm>
        </p:grpSpPr>
        <mc:AlternateContent xmlns:mc="http://schemas.openxmlformats.org/markup-compatibility/2006" xmlns:p14="http://schemas.microsoft.com/office/powerpoint/2010/main">
          <mc:Choice Requires="p14">
            <p:contentPart p14:bwMode="auto" r:id="rId1072">
              <p14:nvContentPartPr>
                <p14:cNvPr id="1104" name="Ink 1103">
                  <a:extLst>
                    <a:ext uri="{FF2B5EF4-FFF2-40B4-BE49-F238E27FC236}">
                      <a16:creationId xmlns:a16="http://schemas.microsoft.com/office/drawing/2014/main" id="{7713B610-EC55-18CC-EF98-CA16A5CD0F4E}"/>
                    </a:ext>
                  </a:extLst>
                </p14:cNvPr>
                <p14:cNvContentPartPr/>
                <p14:nvPr/>
              </p14:nvContentPartPr>
              <p14:xfrm>
                <a:off x="9919074" y="2740229"/>
                <a:ext cx="158040" cy="214200"/>
              </p14:xfrm>
            </p:contentPart>
          </mc:Choice>
          <mc:Fallback xmlns="">
            <p:pic>
              <p:nvPicPr>
                <p:cNvPr id="1104" name="Ink 1103">
                  <a:extLst>
                    <a:ext uri="{FF2B5EF4-FFF2-40B4-BE49-F238E27FC236}">
                      <a16:creationId xmlns:a16="http://schemas.microsoft.com/office/drawing/2014/main" id="{7713B610-EC55-18CC-EF98-CA16A5CD0F4E}"/>
                    </a:ext>
                  </a:extLst>
                </p:cNvPr>
                <p:cNvPicPr/>
                <p:nvPr/>
              </p:nvPicPr>
              <p:blipFill>
                <a:blip r:embed="rId1073"/>
                <a:stretch>
                  <a:fillRect/>
                </a:stretch>
              </p:blipFill>
              <p:spPr>
                <a:xfrm>
                  <a:off x="9910434" y="2731589"/>
                  <a:ext cx="175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74">
              <p14:nvContentPartPr>
                <p14:cNvPr id="1105" name="Ink 1104">
                  <a:extLst>
                    <a:ext uri="{FF2B5EF4-FFF2-40B4-BE49-F238E27FC236}">
                      <a16:creationId xmlns:a16="http://schemas.microsoft.com/office/drawing/2014/main" id="{2FECCD06-DE16-3206-B8EF-35C533767C3F}"/>
                    </a:ext>
                  </a:extLst>
                </p14:cNvPr>
                <p14:cNvContentPartPr/>
                <p14:nvPr/>
              </p14:nvContentPartPr>
              <p14:xfrm>
                <a:off x="10081794" y="2836349"/>
                <a:ext cx="134640" cy="133200"/>
              </p14:xfrm>
            </p:contentPart>
          </mc:Choice>
          <mc:Fallback xmlns="">
            <p:pic>
              <p:nvPicPr>
                <p:cNvPr id="1105" name="Ink 1104">
                  <a:extLst>
                    <a:ext uri="{FF2B5EF4-FFF2-40B4-BE49-F238E27FC236}">
                      <a16:creationId xmlns:a16="http://schemas.microsoft.com/office/drawing/2014/main" id="{2FECCD06-DE16-3206-B8EF-35C533767C3F}"/>
                    </a:ext>
                  </a:extLst>
                </p:cNvPr>
                <p:cNvPicPr/>
                <p:nvPr/>
              </p:nvPicPr>
              <p:blipFill>
                <a:blip r:embed="rId1075"/>
                <a:stretch>
                  <a:fillRect/>
                </a:stretch>
              </p:blipFill>
              <p:spPr>
                <a:xfrm>
                  <a:off x="10073154" y="2827709"/>
                  <a:ext cx="152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76">
              <p14:nvContentPartPr>
                <p14:cNvPr id="1106" name="Ink 1105">
                  <a:extLst>
                    <a:ext uri="{FF2B5EF4-FFF2-40B4-BE49-F238E27FC236}">
                      <a16:creationId xmlns:a16="http://schemas.microsoft.com/office/drawing/2014/main" id="{A41F6B58-E540-55BF-633D-FC72AAF061F3}"/>
                    </a:ext>
                  </a:extLst>
                </p14:cNvPr>
                <p14:cNvContentPartPr/>
                <p14:nvPr/>
              </p14:nvContentPartPr>
              <p14:xfrm>
                <a:off x="10229754" y="2662829"/>
                <a:ext cx="64440" cy="275760"/>
              </p14:xfrm>
            </p:contentPart>
          </mc:Choice>
          <mc:Fallback xmlns="">
            <p:pic>
              <p:nvPicPr>
                <p:cNvPr id="1106" name="Ink 1105">
                  <a:extLst>
                    <a:ext uri="{FF2B5EF4-FFF2-40B4-BE49-F238E27FC236}">
                      <a16:creationId xmlns:a16="http://schemas.microsoft.com/office/drawing/2014/main" id="{A41F6B58-E540-55BF-633D-FC72AAF061F3}"/>
                    </a:ext>
                  </a:extLst>
                </p:cNvPr>
                <p:cNvPicPr/>
                <p:nvPr/>
              </p:nvPicPr>
              <p:blipFill>
                <a:blip r:embed="rId1077"/>
                <a:stretch>
                  <a:fillRect/>
                </a:stretch>
              </p:blipFill>
              <p:spPr>
                <a:xfrm>
                  <a:off x="10220754" y="2654189"/>
                  <a:ext cx="82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078">
              <p14:nvContentPartPr>
                <p14:cNvPr id="1107" name="Ink 1106">
                  <a:extLst>
                    <a:ext uri="{FF2B5EF4-FFF2-40B4-BE49-F238E27FC236}">
                      <a16:creationId xmlns:a16="http://schemas.microsoft.com/office/drawing/2014/main" id="{0714E9DD-5E24-AFD2-9618-E5216C38B0B9}"/>
                    </a:ext>
                  </a:extLst>
                </p14:cNvPr>
                <p14:cNvContentPartPr/>
                <p14:nvPr/>
              </p14:nvContentPartPr>
              <p14:xfrm>
                <a:off x="10296354" y="2839589"/>
                <a:ext cx="163440" cy="103680"/>
              </p14:xfrm>
            </p:contentPart>
          </mc:Choice>
          <mc:Fallback xmlns="">
            <p:pic>
              <p:nvPicPr>
                <p:cNvPr id="1107" name="Ink 1106">
                  <a:extLst>
                    <a:ext uri="{FF2B5EF4-FFF2-40B4-BE49-F238E27FC236}">
                      <a16:creationId xmlns:a16="http://schemas.microsoft.com/office/drawing/2014/main" id="{0714E9DD-5E24-AFD2-9618-E5216C38B0B9}"/>
                    </a:ext>
                  </a:extLst>
                </p:cNvPr>
                <p:cNvPicPr/>
                <p:nvPr/>
              </p:nvPicPr>
              <p:blipFill>
                <a:blip r:embed="rId1079"/>
                <a:stretch>
                  <a:fillRect/>
                </a:stretch>
              </p:blipFill>
              <p:spPr>
                <a:xfrm>
                  <a:off x="10287354" y="2830949"/>
                  <a:ext cx="181080" cy="121320"/>
                </a:xfrm>
                <a:prstGeom prst="rect">
                  <a:avLst/>
                </a:prstGeom>
              </p:spPr>
            </p:pic>
          </mc:Fallback>
        </mc:AlternateContent>
      </p:grpSp>
      <p:grpSp>
        <p:nvGrpSpPr>
          <p:cNvPr id="1113" name="Group 1112">
            <a:extLst>
              <a:ext uri="{FF2B5EF4-FFF2-40B4-BE49-F238E27FC236}">
                <a16:creationId xmlns:a16="http://schemas.microsoft.com/office/drawing/2014/main" id="{B2A14AA4-DA9C-7791-645D-26550BF47530}"/>
              </a:ext>
            </a:extLst>
          </p:cNvPr>
          <p:cNvGrpSpPr/>
          <p:nvPr/>
        </p:nvGrpSpPr>
        <p:grpSpPr>
          <a:xfrm>
            <a:off x="10639434" y="2646989"/>
            <a:ext cx="711360" cy="308880"/>
            <a:chOff x="10639434" y="2646989"/>
            <a:chExt cx="711360" cy="308880"/>
          </a:xfrm>
        </p:grpSpPr>
        <mc:AlternateContent xmlns:mc="http://schemas.openxmlformats.org/markup-compatibility/2006" xmlns:p14="http://schemas.microsoft.com/office/powerpoint/2010/main">
          <mc:Choice Requires="p14">
            <p:contentPart p14:bwMode="auto" r:id="rId1080">
              <p14:nvContentPartPr>
                <p14:cNvPr id="1108" name="Ink 1107">
                  <a:extLst>
                    <a:ext uri="{FF2B5EF4-FFF2-40B4-BE49-F238E27FC236}">
                      <a16:creationId xmlns:a16="http://schemas.microsoft.com/office/drawing/2014/main" id="{FC45496C-82D6-48B2-4DC6-F4B84C5AAB94}"/>
                    </a:ext>
                  </a:extLst>
                </p14:cNvPr>
                <p14:cNvContentPartPr/>
                <p14:nvPr/>
              </p14:nvContentPartPr>
              <p14:xfrm>
                <a:off x="10639434" y="2832029"/>
                <a:ext cx="195840" cy="123840"/>
              </p14:xfrm>
            </p:contentPart>
          </mc:Choice>
          <mc:Fallback xmlns="">
            <p:pic>
              <p:nvPicPr>
                <p:cNvPr id="1108" name="Ink 1107">
                  <a:extLst>
                    <a:ext uri="{FF2B5EF4-FFF2-40B4-BE49-F238E27FC236}">
                      <a16:creationId xmlns:a16="http://schemas.microsoft.com/office/drawing/2014/main" id="{FC45496C-82D6-48B2-4DC6-F4B84C5AAB94}"/>
                    </a:ext>
                  </a:extLst>
                </p:cNvPr>
                <p:cNvPicPr/>
                <p:nvPr/>
              </p:nvPicPr>
              <p:blipFill>
                <a:blip r:embed="rId1081"/>
                <a:stretch>
                  <a:fillRect/>
                </a:stretch>
              </p:blipFill>
              <p:spPr>
                <a:xfrm>
                  <a:off x="10630794" y="2823029"/>
                  <a:ext cx="213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82">
              <p14:nvContentPartPr>
                <p14:cNvPr id="1109" name="Ink 1108">
                  <a:extLst>
                    <a:ext uri="{FF2B5EF4-FFF2-40B4-BE49-F238E27FC236}">
                      <a16:creationId xmlns:a16="http://schemas.microsoft.com/office/drawing/2014/main" id="{449A8C25-F161-7732-4165-EE48741EF371}"/>
                    </a:ext>
                  </a:extLst>
                </p14:cNvPr>
                <p14:cNvContentPartPr/>
                <p14:nvPr/>
              </p14:nvContentPartPr>
              <p14:xfrm>
                <a:off x="10880274" y="2832029"/>
                <a:ext cx="98280" cy="106200"/>
              </p14:xfrm>
            </p:contentPart>
          </mc:Choice>
          <mc:Fallback xmlns="">
            <p:pic>
              <p:nvPicPr>
                <p:cNvPr id="1109" name="Ink 1108">
                  <a:extLst>
                    <a:ext uri="{FF2B5EF4-FFF2-40B4-BE49-F238E27FC236}">
                      <a16:creationId xmlns:a16="http://schemas.microsoft.com/office/drawing/2014/main" id="{449A8C25-F161-7732-4165-EE48741EF371}"/>
                    </a:ext>
                  </a:extLst>
                </p:cNvPr>
                <p:cNvPicPr/>
                <p:nvPr/>
              </p:nvPicPr>
              <p:blipFill>
                <a:blip r:embed="rId1083"/>
                <a:stretch>
                  <a:fillRect/>
                </a:stretch>
              </p:blipFill>
              <p:spPr>
                <a:xfrm>
                  <a:off x="10871634" y="2823389"/>
                  <a:ext cx="115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084">
              <p14:nvContentPartPr>
                <p14:cNvPr id="1110" name="Ink 1109">
                  <a:extLst>
                    <a:ext uri="{FF2B5EF4-FFF2-40B4-BE49-F238E27FC236}">
                      <a16:creationId xmlns:a16="http://schemas.microsoft.com/office/drawing/2014/main" id="{85B240DF-A989-657B-E9FC-6E90E3AA3E58}"/>
                    </a:ext>
                  </a:extLst>
                </p14:cNvPr>
                <p14:cNvContentPartPr/>
                <p14:nvPr/>
              </p14:nvContentPartPr>
              <p14:xfrm>
                <a:off x="10996554" y="2676869"/>
                <a:ext cx="172440" cy="259200"/>
              </p14:xfrm>
            </p:contentPart>
          </mc:Choice>
          <mc:Fallback xmlns="">
            <p:pic>
              <p:nvPicPr>
                <p:cNvPr id="1110" name="Ink 1109">
                  <a:extLst>
                    <a:ext uri="{FF2B5EF4-FFF2-40B4-BE49-F238E27FC236}">
                      <a16:creationId xmlns:a16="http://schemas.microsoft.com/office/drawing/2014/main" id="{85B240DF-A989-657B-E9FC-6E90E3AA3E58}"/>
                    </a:ext>
                  </a:extLst>
                </p:cNvPr>
                <p:cNvPicPr/>
                <p:nvPr/>
              </p:nvPicPr>
              <p:blipFill>
                <a:blip r:embed="rId1085"/>
                <a:stretch>
                  <a:fillRect/>
                </a:stretch>
              </p:blipFill>
              <p:spPr>
                <a:xfrm>
                  <a:off x="10987554" y="2668229"/>
                  <a:ext cx="1900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086">
              <p14:nvContentPartPr>
                <p14:cNvPr id="1111" name="Ink 1110">
                  <a:extLst>
                    <a:ext uri="{FF2B5EF4-FFF2-40B4-BE49-F238E27FC236}">
                      <a16:creationId xmlns:a16="http://schemas.microsoft.com/office/drawing/2014/main" id="{830762AD-5ED9-E5ED-562E-E8966662CD3B}"/>
                    </a:ext>
                  </a:extLst>
                </p14:cNvPr>
                <p14:cNvContentPartPr/>
                <p14:nvPr/>
              </p14:nvContentPartPr>
              <p14:xfrm>
                <a:off x="11171514" y="2842109"/>
                <a:ext cx="115560" cy="93960"/>
              </p14:xfrm>
            </p:contentPart>
          </mc:Choice>
          <mc:Fallback xmlns="">
            <p:pic>
              <p:nvPicPr>
                <p:cNvPr id="1111" name="Ink 1110">
                  <a:extLst>
                    <a:ext uri="{FF2B5EF4-FFF2-40B4-BE49-F238E27FC236}">
                      <a16:creationId xmlns:a16="http://schemas.microsoft.com/office/drawing/2014/main" id="{830762AD-5ED9-E5ED-562E-E8966662CD3B}"/>
                    </a:ext>
                  </a:extLst>
                </p:cNvPr>
                <p:cNvPicPr/>
                <p:nvPr/>
              </p:nvPicPr>
              <p:blipFill>
                <a:blip r:embed="rId1087"/>
                <a:stretch>
                  <a:fillRect/>
                </a:stretch>
              </p:blipFill>
              <p:spPr>
                <a:xfrm>
                  <a:off x="11162514" y="2833469"/>
                  <a:ext cx="133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088">
              <p14:nvContentPartPr>
                <p14:cNvPr id="1112" name="Ink 1111">
                  <a:extLst>
                    <a:ext uri="{FF2B5EF4-FFF2-40B4-BE49-F238E27FC236}">
                      <a16:creationId xmlns:a16="http://schemas.microsoft.com/office/drawing/2014/main" id="{A3EBE9A5-46EF-4989-896B-3282DA882B62}"/>
                    </a:ext>
                  </a:extLst>
                </p14:cNvPr>
                <p14:cNvContentPartPr/>
                <p14:nvPr/>
              </p14:nvContentPartPr>
              <p14:xfrm>
                <a:off x="11334954" y="2646989"/>
                <a:ext cx="15840" cy="296640"/>
              </p14:xfrm>
            </p:contentPart>
          </mc:Choice>
          <mc:Fallback xmlns="">
            <p:pic>
              <p:nvPicPr>
                <p:cNvPr id="1112" name="Ink 1111">
                  <a:extLst>
                    <a:ext uri="{FF2B5EF4-FFF2-40B4-BE49-F238E27FC236}">
                      <a16:creationId xmlns:a16="http://schemas.microsoft.com/office/drawing/2014/main" id="{A3EBE9A5-46EF-4989-896B-3282DA882B62}"/>
                    </a:ext>
                  </a:extLst>
                </p:cNvPr>
                <p:cNvPicPr/>
                <p:nvPr/>
              </p:nvPicPr>
              <p:blipFill>
                <a:blip r:embed="rId1089"/>
                <a:stretch>
                  <a:fillRect/>
                </a:stretch>
              </p:blipFill>
              <p:spPr>
                <a:xfrm>
                  <a:off x="11326314" y="2637989"/>
                  <a:ext cx="33480" cy="314280"/>
                </a:xfrm>
                <a:prstGeom prst="rect">
                  <a:avLst/>
                </a:prstGeom>
              </p:spPr>
            </p:pic>
          </mc:Fallback>
        </mc:AlternateContent>
      </p:grpSp>
      <p:grpSp>
        <p:nvGrpSpPr>
          <p:cNvPr id="1117" name="Group 1116">
            <a:extLst>
              <a:ext uri="{FF2B5EF4-FFF2-40B4-BE49-F238E27FC236}">
                <a16:creationId xmlns:a16="http://schemas.microsoft.com/office/drawing/2014/main" id="{42A3FD6F-968B-BEA8-86DC-3F891AACEBE0}"/>
              </a:ext>
            </a:extLst>
          </p:cNvPr>
          <p:cNvGrpSpPr/>
          <p:nvPr/>
        </p:nvGrpSpPr>
        <p:grpSpPr>
          <a:xfrm>
            <a:off x="11530074" y="2855429"/>
            <a:ext cx="20880" cy="75960"/>
            <a:chOff x="11530074" y="2855429"/>
            <a:chExt cx="20880" cy="75960"/>
          </a:xfrm>
        </p:grpSpPr>
        <mc:AlternateContent xmlns:mc="http://schemas.openxmlformats.org/markup-compatibility/2006" xmlns:p14="http://schemas.microsoft.com/office/powerpoint/2010/main">
          <mc:Choice Requires="p14">
            <p:contentPart p14:bwMode="auto" r:id="rId1090">
              <p14:nvContentPartPr>
                <p14:cNvPr id="1115" name="Ink 1114">
                  <a:extLst>
                    <a:ext uri="{FF2B5EF4-FFF2-40B4-BE49-F238E27FC236}">
                      <a16:creationId xmlns:a16="http://schemas.microsoft.com/office/drawing/2014/main" id="{78C98A04-6CBA-ADAE-2971-38AB3CA276E3}"/>
                    </a:ext>
                  </a:extLst>
                </p14:cNvPr>
                <p14:cNvContentPartPr/>
                <p14:nvPr/>
              </p14:nvContentPartPr>
              <p14:xfrm>
                <a:off x="11530074" y="2855429"/>
                <a:ext cx="3240" cy="3600"/>
              </p14:xfrm>
            </p:contentPart>
          </mc:Choice>
          <mc:Fallback xmlns="">
            <p:pic>
              <p:nvPicPr>
                <p:cNvPr id="1115" name="Ink 1114">
                  <a:extLst>
                    <a:ext uri="{FF2B5EF4-FFF2-40B4-BE49-F238E27FC236}">
                      <a16:creationId xmlns:a16="http://schemas.microsoft.com/office/drawing/2014/main" id="{78C98A04-6CBA-ADAE-2971-38AB3CA276E3}"/>
                    </a:ext>
                  </a:extLst>
                </p:cNvPr>
                <p:cNvPicPr/>
                <p:nvPr/>
              </p:nvPicPr>
              <p:blipFill>
                <a:blip r:embed="rId1091"/>
                <a:stretch>
                  <a:fillRect/>
                </a:stretch>
              </p:blipFill>
              <p:spPr>
                <a:xfrm>
                  <a:off x="11521434" y="2846789"/>
                  <a:ext cx="20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92">
              <p14:nvContentPartPr>
                <p14:cNvPr id="1116" name="Ink 1115">
                  <a:extLst>
                    <a:ext uri="{FF2B5EF4-FFF2-40B4-BE49-F238E27FC236}">
                      <a16:creationId xmlns:a16="http://schemas.microsoft.com/office/drawing/2014/main" id="{74D24DEC-AEB3-3D91-B973-53376B41E1AC}"/>
                    </a:ext>
                  </a:extLst>
                </p14:cNvPr>
                <p14:cNvContentPartPr/>
                <p14:nvPr/>
              </p14:nvContentPartPr>
              <p14:xfrm>
                <a:off x="11541234" y="2925269"/>
                <a:ext cx="9720" cy="6120"/>
              </p14:xfrm>
            </p:contentPart>
          </mc:Choice>
          <mc:Fallback xmlns="">
            <p:pic>
              <p:nvPicPr>
                <p:cNvPr id="1116" name="Ink 1115">
                  <a:extLst>
                    <a:ext uri="{FF2B5EF4-FFF2-40B4-BE49-F238E27FC236}">
                      <a16:creationId xmlns:a16="http://schemas.microsoft.com/office/drawing/2014/main" id="{74D24DEC-AEB3-3D91-B973-53376B41E1AC}"/>
                    </a:ext>
                  </a:extLst>
                </p:cNvPr>
                <p:cNvPicPr/>
                <p:nvPr/>
              </p:nvPicPr>
              <p:blipFill>
                <a:blip r:embed="rId1093"/>
                <a:stretch>
                  <a:fillRect/>
                </a:stretch>
              </p:blipFill>
              <p:spPr>
                <a:xfrm>
                  <a:off x="11532594" y="2916629"/>
                  <a:ext cx="2736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4">
            <p14:nvContentPartPr>
              <p14:cNvPr id="1118" name="Ink 1117">
                <a:extLst>
                  <a:ext uri="{FF2B5EF4-FFF2-40B4-BE49-F238E27FC236}">
                    <a16:creationId xmlns:a16="http://schemas.microsoft.com/office/drawing/2014/main" id="{9A05F308-68D1-5D36-08BC-045704F4E4F2}"/>
                  </a:ext>
                </a:extLst>
              </p14:cNvPr>
              <p14:cNvContentPartPr/>
              <p14:nvPr/>
            </p14:nvContentPartPr>
            <p14:xfrm>
              <a:off x="2726137" y="3404574"/>
              <a:ext cx="696240" cy="380880"/>
            </p14:xfrm>
          </p:contentPart>
        </mc:Choice>
        <mc:Fallback xmlns="">
          <p:pic>
            <p:nvPicPr>
              <p:cNvPr id="1118" name="Ink 1117">
                <a:extLst>
                  <a:ext uri="{FF2B5EF4-FFF2-40B4-BE49-F238E27FC236}">
                    <a16:creationId xmlns:a16="http://schemas.microsoft.com/office/drawing/2014/main" id="{9A05F308-68D1-5D36-08BC-045704F4E4F2}"/>
                  </a:ext>
                </a:extLst>
              </p:cNvPr>
              <p:cNvPicPr/>
              <p:nvPr/>
            </p:nvPicPr>
            <p:blipFill>
              <a:blip r:embed="rId1095"/>
              <a:stretch>
                <a:fillRect/>
              </a:stretch>
            </p:blipFill>
            <p:spPr>
              <a:xfrm>
                <a:off x="2672109" y="3296676"/>
                <a:ext cx="803936" cy="596316"/>
              </a:xfrm>
              <a:prstGeom prst="rect">
                <a:avLst/>
              </a:prstGeom>
            </p:spPr>
          </p:pic>
        </mc:Fallback>
      </mc:AlternateContent>
      <mc:AlternateContent xmlns:mc="http://schemas.openxmlformats.org/markup-compatibility/2006" xmlns:p14="http://schemas.microsoft.com/office/powerpoint/2010/main">
        <mc:Choice Requires="p14">
          <p:contentPart p14:bwMode="auto" r:id="rId1096">
            <p14:nvContentPartPr>
              <p14:cNvPr id="1119" name="Ink 1118">
                <a:extLst>
                  <a:ext uri="{FF2B5EF4-FFF2-40B4-BE49-F238E27FC236}">
                    <a16:creationId xmlns:a16="http://schemas.microsoft.com/office/drawing/2014/main" id="{442C0887-399C-CE2E-B388-42E1C8EF4AB5}"/>
                  </a:ext>
                </a:extLst>
              </p14:cNvPr>
              <p14:cNvContentPartPr/>
              <p14:nvPr/>
            </p14:nvContentPartPr>
            <p14:xfrm>
              <a:off x="3059857" y="3371454"/>
              <a:ext cx="198000" cy="173160"/>
            </p14:xfrm>
          </p:contentPart>
        </mc:Choice>
        <mc:Fallback xmlns="">
          <p:pic>
            <p:nvPicPr>
              <p:cNvPr id="1119" name="Ink 1118">
                <a:extLst>
                  <a:ext uri="{FF2B5EF4-FFF2-40B4-BE49-F238E27FC236}">
                    <a16:creationId xmlns:a16="http://schemas.microsoft.com/office/drawing/2014/main" id="{442C0887-399C-CE2E-B388-42E1C8EF4AB5}"/>
                  </a:ext>
                </a:extLst>
              </p:cNvPr>
              <p:cNvPicPr/>
              <p:nvPr/>
            </p:nvPicPr>
            <p:blipFill>
              <a:blip r:embed="rId1097"/>
              <a:stretch>
                <a:fillRect/>
              </a:stretch>
            </p:blipFill>
            <p:spPr>
              <a:xfrm>
                <a:off x="3005857" y="3263454"/>
                <a:ext cx="30564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098">
            <p14:nvContentPartPr>
              <p14:cNvPr id="1120" name="Ink 1119">
                <a:extLst>
                  <a:ext uri="{FF2B5EF4-FFF2-40B4-BE49-F238E27FC236}">
                    <a16:creationId xmlns:a16="http://schemas.microsoft.com/office/drawing/2014/main" id="{1ECA88E3-753D-1BC4-E177-E8F51DF293D8}"/>
                  </a:ext>
                </a:extLst>
              </p14:cNvPr>
              <p14:cNvContentPartPr/>
              <p14:nvPr/>
            </p14:nvContentPartPr>
            <p14:xfrm>
              <a:off x="2645137" y="3681774"/>
              <a:ext cx="160560" cy="117360"/>
            </p14:xfrm>
          </p:contentPart>
        </mc:Choice>
        <mc:Fallback xmlns="">
          <p:pic>
            <p:nvPicPr>
              <p:cNvPr id="1120" name="Ink 1119">
                <a:extLst>
                  <a:ext uri="{FF2B5EF4-FFF2-40B4-BE49-F238E27FC236}">
                    <a16:creationId xmlns:a16="http://schemas.microsoft.com/office/drawing/2014/main" id="{1ECA88E3-753D-1BC4-E177-E8F51DF293D8}"/>
                  </a:ext>
                </a:extLst>
              </p:cNvPr>
              <p:cNvPicPr/>
              <p:nvPr/>
            </p:nvPicPr>
            <p:blipFill>
              <a:blip r:embed="rId1099"/>
              <a:stretch>
                <a:fillRect/>
              </a:stretch>
            </p:blipFill>
            <p:spPr>
              <a:xfrm>
                <a:off x="2591137" y="3573774"/>
                <a:ext cx="268200" cy="333000"/>
              </a:xfrm>
              <a:prstGeom prst="rect">
                <a:avLst/>
              </a:prstGeom>
            </p:spPr>
          </p:pic>
        </mc:Fallback>
      </mc:AlternateContent>
      <p:grpSp>
        <p:nvGrpSpPr>
          <p:cNvPr id="5" name="Group 4">
            <a:extLst>
              <a:ext uri="{FF2B5EF4-FFF2-40B4-BE49-F238E27FC236}">
                <a16:creationId xmlns:a16="http://schemas.microsoft.com/office/drawing/2014/main" id="{36F1DEED-7B2E-494E-9646-FAC995A96CDE}"/>
              </a:ext>
            </a:extLst>
          </p:cNvPr>
          <p:cNvGrpSpPr/>
          <p:nvPr/>
        </p:nvGrpSpPr>
        <p:grpSpPr>
          <a:xfrm>
            <a:off x="5510514" y="3884154"/>
            <a:ext cx="1452960" cy="500760"/>
            <a:chOff x="5510514" y="3884154"/>
            <a:chExt cx="1452960" cy="500760"/>
          </a:xfrm>
        </p:grpSpPr>
        <mc:AlternateContent xmlns:mc="http://schemas.openxmlformats.org/markup-compatibility/2006" xmlns:p14="http://schemas.microsoft.com/office/powerpoint/2010/main">
          <mc:Choice Requires="p14">
            <p:contentPart p14:bwMode="auto" r:id="rId1100">
              <p14:nvContentPartPr>
                <p14:cNvPr id="2" name="Ink 1">
                  <a:extLst>
                    <a:ext uri="{FF2B5EF4-FFF2-40B4-BE49-F238E27FC236}">
                      <a16:creationId xmlns:a16="http://schemas.microsoft.com/office/drawing/2014/main" id="{E9576893-2F7B-BA10-53FD-9EEB4ADFA8CF}"/>
                    </a:ext>
                  </a:extLst>
                </p14:cNvPr>
                <p14:cNvContentPartPr/>
                <p14:nvPr/>
              </p14:nvContentPartPr>
              <p14:xfrm>
                <a:off x="5510514" y="3916554"/>
                <a:ext cx="16920" cy="453600"/>
              </p14:xfrm>
            </p:contentPart>
          </mc:Choice>
          <mc:Fallback xmlns="">
            <p:pic>
              <p:nvPicPr>
                <p:cNvPr id="2" name="Ink 1">
                  <a:extLst>
                    <a:ext uri="{FF2B5EF4-FFF2-40B4-BE49-F238E27FC236}">
                      <a16:creationId xmlns:a16="http://schemas.microsoft.com/office/drawing/2014/main" id="{E9576893-2F7B-BA10-53FD-9EEB4ADFA8CF}"/>
                    </a:ext>
                  </a:extLst>
                </p:cNvPr>
                <p:cNvPicPr/>
                <p:nvPr/>
              </p:nvPicPr>
              <p:blipFill>
                <a:blip r:embed="rId1101"/>
                <a:stretch>
                  <a:fillRect/>
                </a:stretch>
              </p:blipFill>
              <p:spPr>
                <a:xfrm>
                  <a:off x="5501514" y="3907554"/>
                  <a:ext cx="34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102">
              <p14:nvContentPartPr>
                <p14:cNvPr id="3" name="Ink 2">
                  <a:extLst>
                    <a:ext uri="{FF2B5EF4-FFF2-40B4-BE49-F238E27FC236}">
                      <a16:creationId xmlns:a16="http://schemas.microsoft.com/office/drawing/2014/main" id="{4FC9AD2D-8D91-1C68-C18F-6D1FD88BAB67}"/>
                    </a:ext>
                  </a:extLst>
                </p14:cNvPr>
                <p14:cNvContentPartPr/>
                <p14:nvPr/>
              </p14:nvContentPartPr>
              <p14:xfrm>
                <a:off x="5541474" y="3884154"/>
                <a:ext cx="1422000" cy="33120"/>
              </p14:xfrm>
            </p:contentPart>
          </mc:Choice>
          <mc:Fallback xmlns="">
            <p:pic>
              <p:nvPicPr>
                <p:cNvPr id="3" name="Ink 2">
                  <a:extLst>
                    <a:ext uri="{FF2B5EF4-FFF2-40B4-BE49-F238E27FC236}">
                      <a16:creationId xmlns:a16="http://schemas.microsoft.com/office/drawing/2014/main" id="{4FC9AD2D-8D91-1C68-C18F-6D1FD88BAB67}"/>
                    </a:ext>
                  </a:extLst>
                </p:cNvPr>
                <p:cNvPicPr/>
                <p:nvPr/>
              </p:nvPicPr>
              <p:blipFill>
                <a:blip r:embed="rId1103"/>
                <a:stretch>
                  <a:fillRect/>
                </a:stretch>
              </p:blipFill>
              <p:spPr>
                <a:xfrm>
                  <a:off x="5532834" y="3875154"/>
                  <a:ext cx="1439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04">
              <p14:nvContentPartPr>
                <p14:cNvPr id="4" name="Ink 3">
                  <a:extLst>
                    <a:ext uri="{FF2B5EF4-FFF2-40B4-BE49-F238E27FC236}">
                      <a16:creationId xmlns:a16="http://schemas.microsoft.com/office/drawing/2014/main" id="{A492E315-B83C-7D52-A5C1-FFA83596A122}"/>
                    </a:ext>
                  </a:extLst>
                </p14:cNvPr>
                <p14:cNvContentPartPr/>
                <p14:nvPr/>
              </p14:nvContentPartPr>
              <p14:xfrm>
                <a:off x="6931434" y="3906834"/>
                <a:ext cx="27360" cy="478080"/>
              </p14:xfrm>
            </p:contentPart>
          </mc:Choice>
          <mc:Fallback xmlns="">
            <p:pic>
              <p:nvPicPr>
                <p:cNvPr id="4" name="Ink 3">
                  <a:extLst>
                    <a:ext uri="{FF2B5EF4-FFF2-40B4-BE49-F238E27FC236}">
                      <a16:creationId xmlns:a16="http://schemas.microsoft.com/office/drawing/2014/main" id="{A492E315-B83C-7D52-A5C1-FFA83596A122}"/>
                    </a:ext>
                  </a:extLst>
                </p:cNvPr>
                <p:cNvPicPr/>
                <p:nvPr/>
              </p:nvPicPr>
              <p:blipFill>
                <a:blip r:embed="rId1105"/>
                <a:stretch>
                  <a:fillRect/>
                </a:stretch>
              </p:blipFill>
              <p:spPr>
                <a:xfrm>
                  <a:off x="6922434" y="3897834"/>
                  <a:ext cx="45000" cy="495720"/>
                </a:xfrm>
                <a:prstGeom prst="rect">
                  <a:avLst/>
                </a:prstGeom>
              </p:spPr>
            </p:pic>
          </mc:Fallback>
        </mc:AlternateContent>
      </p:grpSp>
      <p:grpSp>
        <p:nvGrpSpPr>
          <p:cNvPr id="14" name="Group 13">
            <a:extLst>
              <a:ext uri="{FF2B5EF4-FFF2-40B4-BE49-F238E27FC236}">
                <a16:creationId xmlns:a16="http://schemas.microsoft.com/office/drawing/2014/main" id="{B8C835DB-E0C2-2409-E1BF-C6EDC3B72197}"/>
              </a:ext>
            </a:extLst>
          </p:cNvPr>
          <p:cNvGrpSpPr/>
          <p:nvPr/>
        </p:nvGrpSpPr>
        <p:grpSpPr>
          <a:xfrm>
            <a:off x="5731554" y="5561394"/>
            <a:ext cx="897120" cy="425160"/>
            <a:chOff x="5731554" y="5561394"/>
            <a:chExt cx="897120" cy="425160"/>
          </a:xfrm>
        </p:grpSpPr>
        <mc:AlternateContent xmlns:mc="http://schemas.openxmlformats.org/markup-compatibility/2006" xmlns:p14="http://schemas.microsoft.com/office/powerpoint/2010/main">
          <mc:Choice Requires="p14">
            <p:contentPart p14:bwMode="auto" r:id="rId1106">
              <p14:nvContentPartPr>
                <p14:cNvPr id="6" name="Ink 5">
                  <a:extLst>
                    <a:ext uri="{FF2B5EF4-FFF2-40B4-BE49-F238E27FC236}">
                      <a16:creationId xmlns:a16="http://schemas.microsoft.com/office/drawing/2014/main" id="{B3A86669-72F2-A76D-B300-CC7630A05863}"/>
                    </a:ext>
                  </a:extLst>
                </p14:cNvPr>
                <p14:cNvContentPartPr/>
                <p14:nvPr/>
              </p14:nvContentPartPr>
              <p14:xfrm>
                <a:off x="5973114" y="5689554"/>
                <a:ext cx="13320" cy="167040"/>
              </p14:xfrm>
            </p:contentPart>
          </mc:Choice>
          <mc:Fallback xmlns="">
            <p:pic>
              <p:nvPicPr>
                <p:cNvPr id="6" name="Ink 5">
                  <a:extLst>
                    <a:ext uri="{FF2B5EF4-FFF2-40B4-BE49-F238E27FC236}">
                      <a16:creationId xmlns:a16="http://schemas.microsoft.com/office/drawing/2014/main" id="{B3A86669-72F2-A76D-B300-CC7630A05863}"/>
                    </a:ext>
                  </a:extLst>
                </p:cNvPr>
                <p:cNvPicPr/>
                <p:nvPr/>
              </p:nvPicPr>
              <p:blipFill>
                <a:blip r:embed="rId1107"/>
                <a:stretch>
                  <a:fillRect/>
                </a:stretch>
              </p:blipFill>
              <p:spPr>
                <a:xfrm>
                  <a:off x="5964474" y="5680914"/>
                  <a:ext cx="30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08">
              <p14:nvContentPartPr>
                <p14:cNvPr id="7" name="Ink 6">
                  <a:extLst>
                    <a:ext uri="{FF2B5EF4-FFF2-40B4-BE49-F238E27FC236}">
                      <a16:creationId xmlns:a16="http://schemas.microsoft.com/office/drawing/2014/main" id="{1EE3C48A-FA02-1839-2385-B60E008BC6A2}"/>
                    </a:ext>
                  </a:extLst>
                </p14:cNvPr>
                <p14:cNvContentPartPr/>
                <p14:nvPr/>
              </p14:nvContentPartPr>
              <p14:xfrm>
                <a:off x="5912634" y="5678394"/>
                <a:ext cx="150480" cy="27720"/>
              </p14:xfrm>
            </p:contentPart>
          </mc:Choice>
          <mc:Fallback xmlns="">
            <p:pic>
              <p:nvPicPr>
                <p:cNvPr id="7" name="Ink 6">
                  <a:extLst>
                    <a:ext uri="{FF2B5EF4-FFF2-40B4-BE49-F238E27FC236}">
                      <a16:creationId xmlns:a16="http://schemas.microsoft.com/office/drawing/2014/main" id="{1EE3C48A-FA02-1839-2385-B60E008BC6A2}"/>
                    </a:ext>
                  </a:extLst>
                </p:cNvPr>
                <p:cNvPicPr/>
                <p:nvPr/>
              </p:nvPicPr>
              <p:blipFill>
                <a:blip r:embed="rId1109"/>
                <a:stretch>
                  <a:fillRect/>
                </a:stretch>
              </p:blipFill>
              <p:spPr>
                <a:xfrm>
                  <a:off x="5903994" y="5669394"/>
                  <a:ext cx="168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10">
              <p14:nvContentPartPr>
                <p14:cNvPr id="8" name="Ink 7">
                  <a:extLst>
                    <a:ext uri="{FF2B5EF4-FFF2-40B4-BE49-F238E27FC236}">
                      <a16:creationId xmlns:a16="http://schemas.microsoft.com/office/drawing/2014/main" id="{AA65104A-C344-22E3-D209-1E499E7D04A1}"/>
                    </a:ext>
                  </a:extLst>
                </p14:cNvPr>
                <p14:cNvContentPartPr/>
                <p14:nvPr/>
              </p14:nvContentPartPr>
              <p14:xfrm>
                <a:off x="6086874" y="5676234"/>
                <a:ext cx="99360" cy="170640"/>
              </p14:xfrm>
            </p:contentPart>
          </mc:Choice>
          <mc:Fallback xmlns="">
            <p:pic>
              <p:nvPicPr>
                <p:cNvPr id="8" name="Ink 7">
                  <a:extLst>
                    <a:ext uri="{FF2B5EF4-FFF2-40B4-BE49-F238E27FC236}">
                      <a16:creationId xmlns:a16="http://schemas.microsoft.com/office/drawing/2014/main" id="{AA65104A-C344-22E3-D209-1E499E7D04A1}"/>
                    </a:ext>
                  </a:extLst>
                </p:cNvPr>
                <p:cNvPicPr/>
                <p:nvPr/>
              </p:nvPicPr>
              <p:blipFill>
                <a:blip r:embed="rId1111"/>
                <a:stretch>
                  <a:fillRect/>
                </a:stretch>
              </p:blipFill>
              <p:spPr>
                <a:xfrm>
                  <a:off x="6078234" y="5667594"/>
                  <a:ext cx="117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12">
              <p14:nvContentPartPr>
                <p14:cNvPr id="9" name="Ink 8">
                  <a:extLst>
                    <a:ext uri="{FF2B5EF4-FFF2-40B4-BE49-F238E27FC236}">
                      <a16:creationId xmlns:a16="http://schemas.microsoft.com/office/drawing/2014/main" id="{1969AE69-2257-92E6-2CCA-87D1B81CA214}"/>
                    </a:ext>
                  </a:extLst>
                </p14:cNvPr>
                <p14:cNvContentPartPr/>
                <p14:nvPr/>
              </p14:nvContentPartPr>
              <p14:xfrm>
                <a:off x="6072474" y="5753274"/>
                <a:ext cx="138960" cy="22320"/>
              </p14:xfrm>
            </p:contentPart>
          </mc:Choice>
          <mc:Fallback xmlns="">
            <p:pic>
              <p:nvPicPr>
                <p:cNvPr id="9" name="Ink 8">
                  <a:extLst>
                    <a:ext uri="{FF2B5EF4-FFF2-40B4-BE49-F238E27FC236}">
                      <a16:creationId xmlns:a16="http://schemas.microsoft.com/office/drawing/2014/main" id="{1969AE69-2257-92E6-2CCA-87D1B81CA214}"/>
                    </a:ext>
                  </a:extLst>
                </p:cNvPr>
                <p:cNvPicPr/>
                <p:nvPr/>
              </p:nvPicPr>
              <p:blipFill>
                <a:blip r:embed="rId1113"/>
                <a:stretch>
                  <a:fillRect/>
                </a:stretch>
              </p:blipFill>
              <p:spPr>
                <a:xfrm>
                  <a:off x="6063834" y="5744634"/>
                  <a:ext cx="156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14">
              <p14:nvContentPartPr>
                <p14:cNvPr id="10" name="Ink 9">
                  <a:extLst>
                    <a:ext uri="{FF2B5EF4-FFF2-40B4-BE49-F238E27FC236}">
                      <a16:creationId xmlns:a16="http://schemas.microsoft.com/office/drawing/2014/main" id="{C6D0130A-1C46-3436-7281-163A9139C7A0}"/>
                    </a:ext>
                  </a:extLst>
                </p14:cNvPr>
                <p14:cNvContentPartPr/>
                <p14:nvPr/>
              </p14:nvContentPartPr>
              <p14:xfrm>
                <a:off x="6243834" y="5667954"/>
                <a:ext cx="102240" cy="186120"/>
              </p14:xfrm>
            </p:contentPart>
          </mc:Choice>
          <mc:Fallback xmlns="">
            <p:pic>
              <p:nvPicPr>
                <p:cNvPr id="10" name="Ink 9">
                  <a:extLst>
                    <a:ext uri="{FF2B5EF4-FFF2-40B4-BE49-F238E27FC236}">
                      <a16:creationId xmlns:a16="http://schemas.microsoft.com/office/drawing/2014/main" id="{C6D0130A-1C46-3436-7281-163A9139C7A0}"/>
                    </a:ext>
                  </a:extLst>
                </p:cNvPr>
                <p:cNvPicPr/>
                <p:nvPr/>
              </p:nvPicPr>
              <p:blipFill>
                <a:blip r:embed="rId1115"/>
                <a:stretch>
                  <a:fillRect/>
                </a:stretch>
              </p:blipFill>
              <p:spPr>
                <a:xfrm>
                  <a:off x="6235194" y="5658954"/>
                  <a:ext cx="119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16">
              <p14:nvContentPartPr>
                <p14:cNvPr id="11" name="Ink 10">
                  <a:extLst>
                    <a:ext uri="{FF2B5EF4-FFF2-40B4-BE49-F238E27FC236}">
                      <a16:creationId xmlns:a16="http://schemas.microsoft.com/office/drawing/2014/main" id="{E90D8B2B-895C-48C4-70C7-45C6BF15F1E5}"/>
                    </a:ext>
                  </a:extLst>
                </p14:cNvPr>
                <p14:cNvContentPartPr/>
                <p14:nvPr/>
              </p14:nvContentPartPr>
              <p14:xfrm>
                <a:off x="6307194" y="5780634"/>
                <a:ext cx="45000" cy="72000"/>
              </p14:xfrm>
            </p:contentPart>
          </mc:Choice>
          <mc:Fallback xmlns="">
            <p:pic>
              <p:nvPicPr>
                <p:cNvPr id="11" name="Ink 10">
                  <a:extLst>
                    <a:ext uri="{FF2B5EF4-FFF2-40B4-BE49-F238E27FC236}">
                      <a16:creationId xmlns:a16="http://schemas.microsoft.com/office/drawing/2014/main" id="{E90D8B2B-895C-48C4-70C7-45C6BF15F1E5}"/>
                    </a:ext>
                  </a:extLst>
                </p:cNvPr>
                <p:cNvPicPr/>
                <p:nvPr/>
              </p:nvPicPr>
              <p:blipFill>
                <a:blip r:embed="rId1117"/>
                <a:stretch>
                  <a:fillRect/>
                </a:stretch>
              </p:blipFill>
              <p:spPr>
                <a:xfrm>
                  <a:off x="6298554" y="5771994"/>
                  <a:ext cx="626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18">
              <p14:nvContentPartPr>
                <p14:cNvPr id="12" name="Ink 11">
                  <a:extLst>
                    <a:ext uri="{FF2B5EF4-FFF2-40B4-BE49-F238E27FC236}">
                      <a16:creationId xmlns:a16="http://schemas.microsoft.com/office/drawing/2014/main" id="{482F9733-ED67-8AA7-02ED-8B2C92183CD8}"/>
                    </a:ext>
                  </a:extLst>
                </p14:cNvPr>
                <p14:cNvContentPartPr/>
                <p14:nvPr/>
              </p14:nvContentPartPr>
              <p14:xfrm>
                <a:off x="5731554" y="5616474"/>
                <a:ext cx="36720" cy="288000"/>
              </p14:xfrm>
            </p:contentPart>
          </mc:Choice>
          <mc:Fallback xmlns="">
            <p:pic>
              <p:nvPicPr>
                <p:cNvPr id="12" name="Ink 11">
                  <a:extLst>
                    <a:ext uri="{FF2B5EF4-FFF2-40B4-BE49-F238E27FC236}">
                      <a16:creationId xmlns:a16="http://schemas.microsoft.com/office/drawing/2014/main" id="{482F9733-ED67-8AA7-02ED-8B2C92183CD8}"/>
                    </a:ext>
                  </a:extLst>
                </p:cNvPr>
                <p:cNvPicPr/>
                <p:nvPr/>
              </p:nvPicPr>
              <p:blipFill>
                <a:blip r:embed="rId1119"/>
                <a:stretch>
                  <a:fillRect/>
                </a:stretch>
              </p:blipFill>
              <p:spPr>
                <a:xfrm>
                  <a:off x="5722914" y="5607474"/>
                  <a:ext cx="543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120">
              <p14:nvContentPartPr>
                <p14:cNvPr id="13" name="Ink 12">
                  <a:extLst>
                    <a:ext uri="{FF2B5EF4-FFF2-40B4-BE49-F238E27FC236}">
                      <a16:creationId xmlns:a16="http://schemas.microsoft.com/office/drawing/2014/main" id="{B2E307A1-65F5-D0D5-D7A9-9B3A52C82AD6}"/>
                    </a:ext>
                  </a:extLst>
                </p14:cNvPr>
                <p14:cNvContentPartPr/>
                <p14:nvPr/>
              </p14:nvContentPartPr>
              <p14:xfrm>
                <a:off x="5746674" y="5561394"/>
                <a:ext cx="882000" cy="425160"/>
              </p14:xfrm>
            </p:contentPart>
          </mc:Choice>
          <mc:Fallback xmlns="">
            <p:pic>
              <p:nvPicPr>
                <p:cNvPr id="13" name="Ink 12">
                  <a:extLst>
                    <a:ext uri="{FF2B5EF4-FFF2-40B4-BE49-F238E27FC236}">
                      <a16:creationId xmlns:a16="http://schemas.microsoft.com/office/drawing/2014/main" id="{B2E307A1-65F5-D0D5-D7A9-9B3A52C82AD6}"/>
                    </a:ext>
                  </a:extLst>
                </p:cNvPr>
                <p:cNvPicPr/>
                <p:nvPr/>
              </p:nvPicPr>
              <p:blipFill>
                <a:blip r:embed="rId1121"/>
                <a:stretch>
                  <a:fillRect/>
                </a:stretch>
              </p:blipFill>
              <p:spPr>
                <a:xfrm>
                  <a:off x="5738034" y="5552394"/>
                  <a:ext cx="899640" cy="442800"/>
                </a:xfrm>
                <a:prstGeom prst="rect">
                  <a:avLst/>
                </a:prstGeom>
              </p:spPr>
            </p:pic>
          </mc:Fallback>
        </mc:AlternateContent>
      </p:grpSp>
    </p:spTree>
    <p:extLst>
      <p:ext uri="{BB962C8B-B14F-4D97-AF65-F5344CB8AC3E}">
        <p14:creationId xmlns:p14="http://schemas.microsoft.com/office/powerpoint/2010/main" val="115355295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a:xfrm>
            <a:off x="0" y="0"/>
            <a:ext cx="2720898" cy="6858000"/>
          </a:xfrm>
        </p:spPr>
      </p:sp>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a:xfrm>
            <a:off x="511686" y="2487168"/>
            <a:ext cx="1679530" cy="980919"/>
          </a:xfrm>
        </p:spPr>
        <p:txBody>
          <a:bodyPr/>
          <a:lstStyle/>
          <a:p>
            <a:r>
              <a:rPr lang="en-US">
                <a:solidFill>
                  <a:schemeClr val="bg1"/>
                </a:solidFill>
              </a:rPr>
              <a:t>Results</a:t>
            </a:r>
          </a:p>
        </p:txBody>
      </p:sp>
      <p:graphicFrame>
        <p:nvGraphicFramePr>
          <p:cNvPr id="2" name="Table 7">
            <a:extLst>
              <a:ext uri="{FF2B5EF4-FFF2-40B4-BE49-F238E27FC236}">
                <a16:creationId xmlns:a16="http://schemas.microsoft.com/office/drawing/2014/main" id="{3FDA7609-7325-4E40-3BCB-85258571414F}"/>
              </a:ext>
            </a:extLst>
          </p:cNvPr>
          <p:cNvGraphicFramePr>
            <a:graphicFrameLocks noGrp="1"/>
          </p:cNvGraphicFramePr>
          <p:nvPr>
            <p:extLst>
              <p:ext uri="{D42A27DB-BD31-4B8C-83A1-F6EECF244321}">
                <p14:modId xmlns:p14="http://schemas.microsoft.com/office/powerpoint/2010/main" val="2377485332"/>
              </p:ext>
            </p:extLst>
          </p:nvPr>
        </p:nvGraphicFramePr>
        <p:xfrm>
          <a:off x="3232584" y="1466972"/>
          <a:ext cx="8128000" cy="2967419"/>
        </p:xfrm>
        <a:graphic>
          <a:graphicData uri="http://schemas.openxmlformats.org/drawingml/2006/table">
            <a:tbl>
              <a:tblPr firstRow="1" bandRow="1">
                <a:tableStyleId>{5C22544A-7EE6-4342-B048-85BDC9FD1C3A}</a:tableStyleId>
              </a:tblPr>
              <a:tblGrid>
                <a:gridCol w="2672197">
                  <a:extLst>
                    <a:ext uri="{9D8B030D-6E8A-4147-A177-3AD203B41FA5}">
                      <a16:colId xmlns:a16="http://schemas.microsoft.com/office/drawing/2014/main" val="1052237474"/>
                    </a:ext>
                  </a:extLst>
                </a:gridCol>
                <a:gridCol w="2449902">
                  <a:extLst>
                    <a:ext uri="{9D8B030D-6E8A-4147-A177-3AD203B41FA5}">
                      <a16:colId xmlns:a16="http://schemas.microsoft.com/office/drawing/2014/main" val="641423777"/>
                    </a:ext>
                  </a:extLst>
                </a:gridCol>
                <a:gridCol w="1431985">
                  <a:extLst>
                    <a:ext uri="{9D8B030D-6E8A-4147-A177-3AD203B41FA5}">
                      <a16:colId xmlns:a16="http://schemas.microsoft.com/office/drawing/2014/main" val="2509424341"/>
                    </a:ext>
                  </a:extLst>
                </a:gridCol>
                <a:gridCol w="1573916">
                  <a:extLst>
                    <a:ext uri="{9D8B030D-6E8A-4147-A177-3AD203B41FA5}">
                      <a16:colId xmlns:a16="http://schemas.microsoft.com/office/drawing/2014/main" val="1979399946"/>
                    </a:ext>
                  </a:extLst>
                </a:gridCol>
              </a:tblGrid>
              <a:tr h="370840">
                <a:tc>
                  <a:txBody>
                    <a:bodyPr/>
                    <a:lstStyle/>
                    <a:p>
                      <a:r>
                        <a:rPr lang="fr-FR" err="1">
                          <a:latin typeface="Segoe UI Semibold" panose="020B0702040204020203" pitchFamily="34" charset="0"/>
                          <a:cs typeface="Segoe UI Semibold" panose="020B0702040204020203" pitchFamily="34" charset="0"/>
                        </a:rPr>
                        <a:t>Query</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SQL</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Start</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Optim-1</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2131504665"/>
                  </a:ext>
                </a:extLst>
              </a:tr>
              <a:tr h="370840">
                <a:tc>
                  <a:txBody>
                    <a:bodyPr/>
                    <a:lstStyle/>
                    <a:p>
                      <a:pPr marL="0" algn="l" defTabSz="914400" rtl="0" eaLnBrk="1" latinLnBrk="0" hangingPunct="1"/>
                      <a:r>
                        <a:rPr lang="fr-FR" sz="1800" kern="1200">
                          <a:solidFill>
                            <a:schemeClr val="tx1"/>
                          </a:solidFill>
                          <a:latin typeface="Segoe UI Semilight" panose="020B0402040204020203" pitchFamily="34" charset="0"/>
                          <a:ea typeface="+mn-ea"/>
                          <a:cs typeface="Segoe UI Semilight" panose="020B0402040204020203" pitchFamily="34" charset="0"/>
                        </a:rPr>
                        <a:t>List all </a:t>
                      </a:r>
                      <a:r>
                        <a:rPr lang="fr-FR" sz="1800" kern="1200" err="1">
                          <a:solidFill>
                            <a:schemeClr val="tx1"/>
                          </a:solidFill>
                          <a:latin typeface="Segoe UI Semilight" panose="020B0402040204020203" pitchFamily="34" charset="0"/>
                          <a:ea typeface="+mn-ea"/>
                          <a:cs typeface="Segoe UI Semilight" panose="020B0402040204020203" pitchFamily="34" charset="0"/>
                        </a:rPr>
                        <a:t>categories</a:t>
                      </a:r>
                      <a:endParaRPr lang="en-US" sz="1800" kern="1200">
                        <a:solidFill>
                          <a:schemeClr val="tx1"/>
                        </a:solidFill>
                        <a:latin typeface="Segoe UI Semilight" panose="020B0402040204020203" pitchFamily="34" charset="0"/>
                        <a:ea typeface="+mn-ea"/>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dk1"/>
                          </a:solidFill>
                          <a:effectLst/>
                          <a:latin typeface="Consolas" panose="020B0609020204030204" pitchFamily="49" charset="0"/>
                          <a:ea typeface="+mn-ea"/>
                          <a:cs typeface="+mn-cs"/>
                        </a:rPr>
                        <a:t>SELECT </a:t>
                      </a:r>
                      <a:r>
                        <a:rPr lang="en-US" sz="1000" b="1" kern="1200">
                          <a:solidFill>
                            <a:schemeClr val="dk1"/>
                          </a:solidFill>
                          <a:effectLst/>
                          <a:latin typeface="Consolas" panose="020B0609020204030204" pitchFamily="49" charset="0"/>
                          <a:ea typeface="+mn-ea"/>
                          <a:cs typeface="+mn-cs"/>
                        </a:rPr>
                        <a:t>*</a:t>
                      </a:r>
                      <a:r>
                        <a:rPr lang="en-US" sz="1000" b="0" kern="1200">
                          <a:solidFill>
                            <a:schemeClr val="dk1"/>
                          </a:solidFill>
                          <a:effectLst/>
                          <a:latin typeface="Consolas" panose="020B0609020204030204" pitchFamily="49" charset="0"/>
                          <a:ea typeface="+mn-ea"/>
                          <a:cs typeface="+mn-cs"/>
                        </a:rPr>
                        <a:t> FROM categories c</a:t>
                      </a:r>
                    </a:p>
                  </a:txBody>
                  <a:tcPr/>
                </a:tc>
                <a:tc>
                  <a:txBody>
                    <a:bodyPr/>
                    <a:lstStyle/>
                    <a:p>
                      <a:r>
                        <a:rPr lang="fr-FR" sz="1600">
                          <a:latin typeface="Segoe UI Semibold" panose="020B0702040204020203" pitchFamily="34" charset="0"/>
                          <a:cs typeface="Segoe UI Semibold" panose="020B0702040204020203" pitchFamily="34" charset="0"/>
                        </a:rPr>
                        <a:t>2.32</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2.32</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033263382"/>
                  </a:ext>
                </a:extLst>
              </a:tr>
              <a:tr h="370840">
                <a:tc>
                  <a:txBody>
                    <a:bodyPr/>
                    <a:lstStyle/>
                    <a:p>
                      <a:r>
                        <a:rPr lang="en-US" sz="1800">
                          <a:solidFill>
                            <a:schemeClr val="tx1"/>
                          </a:solidFill>
                          <a:latin typeface="Segoe UI Semilight" panose="020B0402040204020203" pitchFamily="34" charset="0"/>
                          <a:cs typeface="Segoe UI Semilight" panose="020B0402040204020203" pitchFamily="34" charset="0"/>
                        </a:rPr>
                        <a:t>List all products from  category ‘Clothing, Home &amp; Computers’</a:t>
                      </a:r>
                      <a:endParaRPr lang="en-US">
                        <a:solidFill>
                          <a:schemeClr val="tx1"/>
                        </a:solidFill>
                        <a:latin typeface="Segoe UI Semibold" panose="020B0702040204020203" pitchFamily="34" charset="0"/>
                        <a:cs typeface="Segoe UI Semibold" panose="020B0702040204020203" pitchFamily="34" charset="0"/>
                      </a:endParaRPr>
                    </a:p>
                  </a:txBody>
                  <a:tcPr/>
                </a:tc>
                <a:tc>
                  <a:txBody>
                    <a:bodyPr/>
                    <a:lstStyle/>
                    <a:p>
                      <a:r>
                        <a:rPr lang="en-US" sz="1000" b="0" kern="1200">
                          <a:solidFill>
                            <a:schemeClr val="dk1"/>
                          </a:solidFill>
                          <a:effectLst/>
                          <a:latin typeface="Consolas" panose="020B0609020204030204" pitchFamily="49" charset="0"/>
                          <a:ea typeface="+mn-ea"/>
                          <a:cs typeface="+mn-cs"/>
                        </a:rPr>
                        <a:t>SELECT * FROM products_1 c WHERE c.CategoryName='Sports, Shoes &amp; Health'</a:t>
                      </a:r>
                    </a:p>
                  </a:txBody>
                  <a:tcPr/>
                </a:tc>
                <a:tc>
                  <a:txBody>
                    <a:bodyPr/>
                    <a:lstStyle/>
                    <a:p>
                      <a:r>
                        <a:rPr lang="fr-FR" sz="1600">
                          <a:latin typeface="Segoe UI Semibold" panose="020B0702040204020203" pitchFamily="34" charset="0"/>
                          <a:cs typeface="Segoe UI Semibold" panose="020B0702040204020203" pitchFamily="34" charset="0"/>
                        </a:rPr>
                        <a:t>8.99</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2.89</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1372928093"/>
                  </a:ext>
                </a:extLst>
              </a:tr>
              <a:tr h="370840">
                <a:tc>
                  <a:txBody>
                    <a:bodyPr/>
                    <a:lstStyle/>
                    <a:p>
                      <a:pPr>
                        <a:lnSpc>
                          <a:spcPct val="110000"/>
                        </a:lnSpc>
                      </a:pPr>
                      <a:r>
                        <a:rPr lang="en-US" sz="1800">
                          <a:solidFill>
                            <a:schemeClr val="tx1"/>
                          </a:solidFill>
                          <a:latin typeface="Segoe UI Semilight" panose="020B0402040204020203" pitchFamily="34" charset="0"/>
                          <a:cs typeface="Segoe UI Semilight" panose="020B0402040204020203" pitchFamily="34" charset="0"/>
                        </a:rPr>
                        <a:t>List all sales order for  customer #7</a:t>
                      </a:r>
                    </a:p>
                  </a:txBody>
                  <a:tcPr/>
                </a:tc>
                <a:tc>
                  <a:txBody>
                    <a:bodyPr/>
                    <a:lstStyle/>
                    <a:p>
                      <a:r>
                        <a:rPr lang="en-US" sz="1000" b="0" kern="1200">
                          <a:solidFill>
                            <a:schemeClr val="dk1"/>
                          </a:solidFill>
                          <a:effectLst/>
                          <a:latin typeface="Consolas" panose="020B0609020204030204" pitchFamily="49" charset="0"/>
                          <a:ea typeface="+mn-ea"/>
                          <a:cs typeface="+mn-cs"/>
                        </a:rPr>
                        <a:t>SELECT * FROM sales_orders_1 s WHERE s.CustomerId = '7'</a:t>
                      </a:r>
                    </a:p>
                  </a:txBody>
                  <a:tcPr/>
                </a:tc>
                <a:tc>
                  <a:txBody>
                    <a:bodyPr/>
                    <a:lstStyle/>
                    <a:p>
                      <a:r>
                        <a:rPr lang="fr-FR">
                          <a:latin typeface="Segoe UI Semibold" panose="020B0702040204020203" pitchFamily="34" charset="0"/>
                          <a:cs typeface="Segoe UI Semibold" panose="020B0702040204020203" pitchFamily="34" charset="0"/>
                        </a:rPr>
                        <a:t>5.98</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2.86</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36834214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Segoe UI Semilight" panose="020B0402040204020203" pitchFamily="34" charset="0"/>
                          <a:cs typeface="Segoe UI Semilight" panose="020B0402040204020203" pitchFamily="34" charset="0"/>
                        </a:rPr>
                        <a:t>Top 2 customers by number of sales orders</a:t>
                      </a:r>
                    </a:p>
                  </a:txBody>
                  <a:tcPr/>
                </a:tc>
                <a:tc>
                  <a:txBody>
                    <a:bodyPr/>
                    <a:lstStyle/>
                    <a:p>
                      <a:r>
                        <a:rPr lang="fr-FR">
                          <a:latin typeface="Segoe UI Semibold" panose="020B0702040204020203" pitchFamily="34" charset="0"/>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a:txBody>
                  <a:tcPr/>
                </a:tc>
                <a:tc>
                  <a:txBody>
                    <a:bodyPr/>
                    <a:lstStyle/>
                    <a:p>
                      <a:endParaRPr lang="en-US">
                        <a:latin typeface="Segoe UI Semibold" panose="020B0702040204020203" pitchFamily="34" charset="0"/>
                        <a:cs typeface="Segoe UI Semibold" panose="020B0702040204020203" pitchFamily="34" charset="0"/>
                      </a:endParaRPr>
                    </a:p>
                  </a:txBody>
                  <a:tcPr/>
                </a:tc>
                <a:tc>
                  <a:txBody>
                    <a:bodyPr/>
                    <a:lstStyle/>
                    <a:p>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56975984"/>
                  </a:ext>
                </a:extLst>
              </a:tr>
            </a:tbl>
          </a:graphicData>
        </a:graphic>
      </p:graphicFrame>
    </p:spTree>
    <p:extLst>
      <p:ext uri="{BB962C8B-B14F-4D97-AF65-F5344CB8AC3E}">
        <p14:creationId xmlns:p14="http://schemas.microsoft.com/office/powerpoint/2010/main" val="425328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grpSp>
        <p:nvGrpSpPr>
          <p:cNvPr id="9" name="Group 8">
            <a:extLst>
              <a:ext uri="{FF2B5EF4-FFF2-40B4-BE49-F238E27FC236}">
                <a16:creationId xmlns:a16="http://schemas.microsoft.com/office/drawing/2014/main" id="{993EFFA9-DFBA-4104-97C9-5BF34B70CE18}"/>
              </a:ext>
            </a:extLst>
          </p:cNvPr>
          <p:cNvGrpSpPr/>
          <p:nvPr/>
        </p:nvGrpSpPr>
        <p:grpSpPr>
          <a:xfrm>
            <a:off x="591849" y="2032090"/>
            <a:ext cx="11285984" cy="4306772"/>
            <a:chOff x="591849" y="2032090"/>
            <a:chExt cx="11285984" cy="4306772"/>
          </a:xfrm>
        </p:grpSpPr>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3796567" y="2926547"/>
              <a:ext cx="609497" cy="609497"/>
            </a:xfrm>
            <a:prstGeom prst="rect">
              <a:avLst/>
            </a:prstGeom>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4469463" y="2926547"/>
              <a:ext cx="609497" cy="609497"/>
            </a:xfrm>
            <a:prstGeom prst="rect">
              <a:avLst/>
            </a:prstGeom>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3796567" y="3689988"/>
              <a:ext cx="609497" cy="609497"/>
            </a:xfrm>
            <a:prstGeom prst="rect">
              <a:avLst/>
            </a:prstGeom>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4469463" y="3689988"/>
              <a:ext cx="609497" cy="609497"/>
            </a:xfrm>
            <a:prstGeom prst="rect">
              <a:avLst/>
            </a:prstGeom>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4304236" y="4652917"/>
              <a:ext cx="609497" cy="609497"/>
            </a:xfrm>
            <a:prstGeom prst="rect">
              <a:avLst/>
            </a:prstGeom>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4977132" y="4652917"/>
              <a:ext cx="609497" cy="609497"/>
            </a:xfrm>
            <a:prstGeom prst="rect">
              <a:avLst/>
            </a:prstGeom>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5650028" y="4652917"/>
              <a:ext cx="609497" cy="609497"/>
            </a:xfrm>
            <a:prstGeom prst="rect">
              <a:avLst/>
            </a:prstGeom>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6795461" y="3066589"/>
              <a:ext cx="609497" cy="609497"/>
            </a:xfrm>
            <a:prstGeom prst="rect">
              <a:avLst/>
            </a:prstGeom>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7468357" y="3066589"/>
              <a:ext cx="609497" cy="609497"/>
            </a:xfrm>
            <a:prstGeom prst="rect">
              <a:avLst/>
            </a:prstGeom>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8141253" y="3066589"/>
              <a:ext cx="609497" cy="609497"/>
            </a:xfrm>
            <a:prstGeom prst="rect">
              <a:avLst/>
            </a:prstGeom>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6795461" y="3853134"/>
              <a:ext cx="609497" cy="609497"/>
            </a:xfrm>
            <a:prstGeom prst="rect">
              <a:avLst/>
            </a:prstGeom>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7468357" y="3853134"/>
              <a:ext cx="609497" cy="609497"/>
            </a:xfrm>
            <a:prstGeom prst="rect">
              <a:avLst/>
            </a:prstGeom>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8141253" y="3853134"/>
              <a:ext cx="609497" cy="609497"/>
            </a:xfrm>
            <a:prstGeom prst="rect">
              <a:avLst/>
            </a:prstGeom>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6795461" y="4639678"/>
              <a:ext cx="609497" cy="609497"/>
            </a:xfrm>
            <a:prstGeom prst="rect">
              <a:avLst/>
            </a:prstGeom>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7468357" y="4639678"/>
              <a:ext cx="609497" cy="609497"/>
            </a:xfrm>
            <a:prstGeom prst="rect">
              <a:avLst/>
            </a:prstGeom>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8141253" y="4639678"/>
              <a:ext cx="609497" cy="609497"/>
            </a:xfrm>
            <a:prstGeom prst="rect">
              <a:avLst/>
            </a:prstGeom>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9266287" y="2903443"/>
              <a:ext cx="609497" cy="609497"/>
            </a:xfrm>
            <a:prstGeom prst="rect">
              <a:avLst/>
            </a:prstGeom>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9939182" y="2903443"/>
              <a:ext cx="609497" cy="609497"/>
            </a:xfrm>
            <a:prstGeom prst="rect">
              <a:avLst/>
            </a:prstGeom>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9875784" y="3896490"/>
              <a:ext cx="609497" cy="609497"/>
            </a:xfrm>
            <a:prstGeom prst="rect">
              <a:avLst/>
            </a:prstGeom>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10548679" y="3896490"/>
              <a:ext cx="609497" cy="609497"/>
            </a:xfrm>
            <a:prstGeom prst="rect">
              <a:avLst/>
            </a:prstGeom>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10548679" y="4831346"/>
              <a:ext cx="609497" cy="609497"/>
            </a:xfrm>
            <a:prstGeom prst="rect">
              <a:avLst/>
            </a:prstGeom>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11221575" y="4831346"/>
              <a:ext cx="609497" cy="609497"/>
            </a:xfrm>
            <a:prstGeom prst="rect">
              <a:avLst/>
            </a:prstGeom>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3738493" y="2805781"/>
              <a:ext cx="1416382" cy="159004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4264868" y="4549770"/>
              <a:ext cx="2031562" cy="831252"/>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6724870" y="2961107"/>
              <a:ext cx="2095781" cy="241991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9230991" y="2801022"/>
              <a:ext cx="1365163" cy="819023"/>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9842132" y="3789594"/>
              <a:ext cx="1365163" cy="819023"/>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10512670" y="4715515"/>
              <a:ext cx="1365163" cy="819023"/>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FFA83B14-9B34-49E3-8BE5-81A1E84976F2}"/>
                </a:ext>
              </a:extLst>
            </p:cNvPr>
            <p:cNvPicPr>
              <a:picLocks noChangeAspect="1"/>
            </p:cNvPicPr>
            <p:nvPr/>
          </p:nvPicPr>
          <p:blipFill>
            <a:blip r:embed="rId4"/>
            <a:stretch>
              <a:fillRect/>
            </a:stretch>
          </p:blipFill>
          <p:spPr>
            <a:xfrm>
              <a:off x="591850" y="3789593"/>
              <a:ext cx="2209839" cy="2076487"/>
            </a:xfrm>
            <a:prstGeom prst="rect">
              <a:avLst/>
            </a:prstGeom>
            <a:ln w="19050">
              <a:solidFill>
                <a:schemeClr val="accent2">
                  <a:lumMod val="60000"/>
                  <a:lumOff val="40000"/>
                </a:schemeClr>
              </a:solidFill>
            </a:ln>
          </p:spPr>
        </p:pic>
        <p:sp>
          <p:nvSpPr>
            <p:cNvPr id="62" name="Cylinder 61">
              <a:extLst>
                <a:ext uri="{FF2B5EF4-FFF2-40B4-BE49-F238E27FC236}">
                  <a16:creationId xmlns:a16="http://schemas.microsoft.com/office/drawing/2014/main" id="{2390C761-459D-4E32-B786-F9C54DB19405}"/>
                </a:ext>
              </a:extLst>
            </p:cNvPr>
            <p:cNvSpPr/>
            <p:nvPr/>
          </p:nvSpPr>
          <p:spPr bwMode="auto">
            <a:xfrm>
              <a:off x="1190471" y="2175372"/>
              <a:ext cx="1012594" cy="121017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8E4C6F4A-537D-4E87-A338-4D8A5DA2BDC2}"/>
                </a:ext>
              </a:extLst>
            </p:cNvPr>
            <p:cNvGrpSpPr/>
            <p:nvPr/>
          </p:nvGrpSpPr>
          <p:grpSpPr>
            <a:xfrm>
              <a:off x="1342773" y="2515279"/>
              <a:ext cx="711957" cy="711957"/>
              <a:chOff x="2419350" y="4887768"/>
              <a:chExt cx="883920" cy="883920"/>
            </a:xfrm>
          </p:grpSpPr>
          <p:sp>
            <p:nvSpPr>
              <p:cNvPr id="66" name="Oval 65">
                <a:extLst>
                  <a:ext uri="{FF2B5EF4-FFF2-40B4-BE49-F238E27FC236}">
                    <a16:creationId xmlns:a16="http://schemas.microsoft.com/office/drawing/2014/main" id="{7A669695-DB73-4E1E-B3AC-430A4BB69700}"/>
                  </a:ext>
                </a:extLst>
              </p:cNvPr>
              <p:cNvSpPr/>
              <p:nvPr/>
            </p:nvSpPr>
            <p:spPr bwMode="auto">
              <a:xfrm>
                <a:off x="2419350" y="4887768"/>
                <a:ext cx="883920" cy="88392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6" name="Picture 75">
                <a:extLst>
                  <a:ext uri="{FF2B5EF4-FFF2-40B4-BE49-F238E27FC236}">
                    <a16:creationId xmlns:a16="http://schemas.microsoft.com/office/drawing/2014/main" id="{1C12AF8D-BB19-47D8-951D-3D3A433A7F0F}"/>
                  </a:ext>
                </a:extLst>
              </p:cNvPr>
              <p:cNvPicPr>
                <a:picLocks noChangeAspect="1"/>
              </p:cNvPicPr>
              <p:nvPr/>
            </p:nvPicPr>
            <p:blipFill>
              <a:blip r:embed="rId5"/>
              <a:srcRect/>
              <a:stretch/>
            </p:blipFill>
            <p:spPr>
              <a:xfrm>
                <a:off x="2567817" y="5008744"/>
                <a:ext cx="624376" cy="624376"/>
              </a:xfrm>
              <a:prstGeom prst="rect">
                <a:avLst/>
              </a:prstGeom>
            </p:spPr>
          </p:pic>
        </p:grpSp>
        <p:cxnSp>
          <p:nvCxnSpPr>
            <p:cNvPr id="8" name="Straight Connector 7">
              <a:extLst>
                <a:ext uri="{FF2B5EF4-FFF2-40B4-BE49-F238E27FC236}">
                  <a16:creationId xmlns:a16="http://schemas.microsoft.com/office/drawing/2014/main" id="{D4F10E9B-FE5C-451E-8A99-F8460B54234D}"/>
                </a:ext>
              </a:extLst>
            </p:cNvPr>
            <p:cNvCxnSpPr>
              <a:stCxn id="6" idx="0"/>
              <a:endCxn id="62" idx="3"/>
            </p:cNvCxnSpPr>
            <p:nvPr/>
          </p:nvCxnSpPr>
          <p:spPr>
            <a:xfrm flipH="1" flipV="1">
              <a:off x="1696769" y="3385546"/>
              <a:ext cx="1" cy="404047"/>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3A9CE49-E149-4639-AB5B-382CB85EF83E}"/>
                </a:ext>
              </a:extLst>
            </p:cNvPr>
            <p:cNvSpPr/>
            <p:nvPr/>
          </p:nvSpPr>
          <p:spPr bwMode="auto">
            <a:xfrm>
              <a:off x="591849" y="5249174"/>
              <a:ext cx="2209830" cy="616906"/>
            </a:xfrm>
            <a:prstGeom prst="rect">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BC27B2B0-C597-4E8F-BA6F-085F44E71D86}"/>
                </a:ext>
              </a:extLst>
            </p:cNvPr>
            <p:cNvSpPr txBox="1"/>
            <p:nvPr/>
          </p:nvSpPr>
          <p:spPr>
            <a:xfrm>
              <a:off x="4977132" y="2032090"/>
              <a:ext cx="1214057" cy="369092"/>
            </a:xfrm>
            <a:prstGeom prst="rect">
              <a:avLst/>
            </a:prstGeom>
            <a:noFill/>
          </p:spPr>
          <p:txBody>
            <a:bodyPr wrap="square" lIns="0" tIns="0" rIns="0" bIns="0" rtlCol="0">
              <a:spAutoFit/>
            </a:bodyPr>
            <a:lstStyle/>
            <a:p>
              <a:pPr algn="ctr" defTabSz="913727"/>
              <a:r>
                <a:rPr lang="en-US" sz="2398">
                  <a:solidFill>
                    <a:srgbClr val="243A5E">
                      <a:lumMod val="60000"/>
                      <a:lumOff val="40000"/>
                    </a:srgbClr>
                  </a:solidFill>
                  <a:latin typeface="Segoe UI"/>
                </a:rPr>
                <a:t>Andrew</a:t>
              </a:r>
            </a:p>
          </p:txBody>
        </p:sp>
        <p:cxnSp>
          <p:nvCxnSpPr>
            <p:cNvPr id="39" name="Straight Connector 38">
              <a:extLst>
                <a:ext uri="{FF2B5EF4-FFF2-40B4-BE49-F238E27FC236}">
                  <a16:creationId xmlns:a16="http://schemas.microsoft.com/office/drawing/2014/main" id="{52E2E5A5-532A-4447-B5F2-2D6B81824B86}"/>
                </a:ext>
              </a:extLst>
            </p:cNvPr>
            <p:cNvCxnSpPr>
              <a:cxnSpLocks/>
              <a:stCxn id="38" idx="1"/>
              <a:endCxn id="3" idx="0"/>
            </p:cNvCxnSpPr>
            <p:nvPr/>
          </p:nvCxnSpPr>
          <p:spPr>
            <a:xfrm flipH="1">
              <a:off x="4446685" y="2216637"/>
              <a:ext cx="530446" cy="589143"/>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3" name="TextBox 42">
              <a:extLst>
                <a:ext uri="{FF2B5EF4-FFF2-40B4-BE49-F238E27FC236}">
                  <a16:creationId xmlns:a16="http://schemas.microsoft.com/office/drawing/2014/main" id="{EEB5F916-428D-421B-84B7-735F952509B1}"/>
                </a:ext>
              </a:extLst>
            </p:cNvPr>
            <p:cNvSpPr txBox="1"/>
            <p:nvPr/>
          </p:nvSpPr>
          <p:spPr>
            <a:xfrm>
              <a:off x="10131970" y="5953719"/>
              <a:ext cx="805572" cy="369092"/>
            </a:xfrm>
            <a:prstGeom prst="rect">
              <a:avLst/>
            </a:prstGeom>
            <a:noFill/>
          </p:spPr>
          <p:txBody>
            <a:bodyPr wrap="square" lIns="0" tIns="0" rIns="0" bIns="0" rtlCol="0">
              <a:spAutoFit/>
            </a:bodyPr>
            <a:lstStyle/>
            <a:p>
              <a:pPr algn="ctr" defTabSz="913727"/>
              <a:r>
                <a:rPr lang="en-US" sz="2398">
                  <a:solidFill>
                    <a:srgbClr val="243A5E">
                      <a:lumMod val="60000"/>
                      <a:lumOff val="40000"/>
                    </a:srgbClr>
                  </a:solidFill>
                  <a:latin typeface="Segoe UI"/>
                </a:rPr>
                <a:t>Theo</a:t>
              </a:r>
            </a:p>
          </p:txBody>
        </p:sp>
        <p:cxnSp>
          <p:nvCxnSpPr>
            <p:cNvPr id="74" name="Straight Connector 73">
              <a:extLst>
                <a:ext uri="{FF2B5EF4-FFF2-40B4-BE49-F238E27FC236}">
                  <a16:creationId xmlns:a16="http://schemas.microsoft.com/office/drawing/2014/main" id="{C9BAFBCB-0113-4241-9103-2FE96A797583}"/>
                </a:ext>
              </a:extLst>
            </p:cNvPr>
            <p:cNvCxnSpPr>
              <a:cxnSpLocks/>
              <a:stCxn id="43" idx="3"/>
              <a:endCxn id="73" idx="2"/>
            </p:cNvCxnSpPr>
            <p:nvPr/>
          </p:nvCxnSpPr>
          <p:spPr>
            <a:xfrm flipV="1">
              <a:off x="10937542" y="5534537"/>
              <a:ext cx="257708" cy="603729"/>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88A294C6-125C-40B3-99F5-795EB28E30CB}"/>
                </a:ext>
              </a:extLst>
            </p:cNvPr>
            <p:cNvSpPr txBox="1"/>
            <p:nvPr/>
          </p:nvSpPr>
          <p:spPr>
            <a:xfrm>
              <a:off x="10485280" y="2032090"/>
              <a:ext cx="1123140" cy="369012"/>
            </a:xfrm>
            <a:prstGeom prst="rect">
              <a:avLst/>
            </a:prstGeom>
            <a:noFill/>
          </p:spPr>
          <p:txBody>
            <a:bodyPr wrap="square" lIns="0" tIns="0" rIns="0" bIns="0" rtlCol="0">
              <a:spAutoFit/>
            </a:bodyPr>
            <a:lstStyle/>
            <a:p>
              <a:pPr algn="ctr" defTabSz="913727"/>
              <a:r>
                <a:rPr lang="en-US" sz="2398">
                  <a:solidFill>
                    <a:srgbClr val="243A5E">
                      <a:lumMod val="60000"/>
                      <a:lumOff val="40000"/>
                    </a:srgbClr>
                  </a:solidFill>
                  <a:latin typeface="Segoe UI"/>
                </a:rPr>
                <a:t>Thomas</a:t>
              </a:r>
            </a:p>
          </p:txBody>
        </p:sp>
        <p:cxnSp>
          <p:nvCxnSpPr>
            <p:cNvPr id="77" name="Straight Connector 76">
              <a:extLst>
                <a:ext uri="{FF2B5EF4-FFF2-40B4-BE49-F238E27FC236}">
                  <a16:creationId xmlns:a16="http://schemas.microsoft.com/office/drawing/2014/main" id="{F79C9D5A-22AD-44FC-A83B-322FFE617E8F}"/>
                </a:ext>
              </a:extLst>
            </p:cNvPr>
            <p:cNvCxnSpPr>
              <a:cxnSpLocks/>
              <a:stCxn id="75" idx="1"/>
              <a:endCxn id="71" idx="0"/>
            </p:cNvCxnSpPr>
            <p:nvPr/>
          </p:nvCxnSpPr>
          <p:spPr>
            <a:xfrm flipH="1">
              <a:off x="9913573" y="2216596"/>
              <a:ext cx="571707" cy="584426"/>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8" name="TextBox 77">
              <a:extLst>
                <a:ext uri="{FF2B5EF4-FFF2-40B4-BE49-F238E27FC236}">
                  <a16:creationId xmlns:a16="http://schemas.microsoft.com/office/drawing/2014/main" id="{745FBE2B-8119-4040-8EC5-3B2DF63CBDF1}"/>
                </a:ext>
              </a:extLst>
            </p:cNvPr>
            <p:cNvSpPr txBox="1"/>
            <p:nvPr/>
          </p:nvSpPr>
          <p:spPr>
            <a:xfrm>
              <a:off x="7826860" y="5951305"/>
              <a:ext cx="738117" cy="369092"/>
            </a:xfrm>
            <a:prstGeom prst="rect">
              <a:avLst/>
            </a:prstGeom>
            <a:noFill/>
          </p:spPr>
          <p:txBody>
            <a:bodyPr wrap="square" lIns="0" tIns="0" rIns="0" bIns="0" rtlCol="0">
              <a:spAutoFit/>
            </a:bodyPr>
            <a:lstStyle/>
            <a:p>
              <a:pPr algn="ctr" defTabSz="913727"/>
              <a:r>
                <a:rPr lang="en-US" sz="2398">
                  <a:solidFill>
                    <a:srgbClr val="243A5E">
                      <a:lumMod val="60000"/>
                      <a:lumOff val="40000"/>
                    </a:srgbClr>
                  </a:solidFill>
                  <a:latin typeface="Segoe UI"/>
                </a:rPr>
                <a:t>Tim</a:t>
              </a:r>
            </a:p>
          </p:txBody>
        </p:sp>
        <p:cxnSp>
          <p:nvCxnSpPr>
            <p:cNvPr id="79" name="Straight Connector 78">
              <a:extLst>
                <a:ext uri="{FF2B5EF4-FFF2-40B4-BE49-F238E27FC236}">
                  <a16:creationId xmlns:a16="http://schemas.microsoft.com/office/drawing/2014/main" id="{E969F4C6-B9F3-473C-A10D-A2036BD8F950}"/>
                </a:ext>
              </a:extLst>
            </p:cNvPr>
            <p:cNvCxnSpPr>
              <a:cxnSpLocks/>
              <a:stCxn id="78" idx="1"/>
              <a:endCxn id="70" idx="2"/>
            </p:cNvCxnSpPr>
            <p:nvPr/>
          </p:nvCxnSpPr>
          <p:spPr>
            <a:xfrm flipH="1" flipV="1">
              <a:off x="7772761" y="5381024"/>
              <a:ext cx="54099" cy="754827"/>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0" name="TextBox 79">
              <a:extLst>
                <a:ext uri="{FF2B5EF4-FFF2-40B4-BE49-F238E27FC236}">
                  <a16:creationId xmlns:a16="http://schemas.microsoft.com/office/drawing/2014/main" id="{16F78640-233F-4907-9CBD-2593C937FF3F}"/>
                </a:ext>
              </a:extLst>
            </p:cNvPr>
            <p:cNvSpPr txBox="1"/>
            <p:nvPr/>
          </p:nvSpPr>
          <p:spPr>
            <a:xfrm>
              <a:off x="5608805" y="5969770"/>
              <a:ext cx="1375248" cy="369092"/>
            </a:xfrm>
            <a:prstGeom prst="rect">
              <a:avLst/>
            </a:prstGeom>
            <a:noFill/>
          </p:spPr>
          <p:txBody>
            <a:bodyPr wrap="square" lIns="0" tIns="0" rIns="0" bIns="0" rtlCol="0">
              <a:spAutoFit/>
            </a:bodyPr>
            <a:lstStyle/>
            <a:p>
              <a:pPr algn="ctr" defTabSz="913727"/>
              <a:r>
                <a:rPr lang="en-US" sz="2398">
                  <a:solidFill>
                    <a:srgbClr val="243A5E">
                      <a:lumMod val="60000"/>
                      <a:lumOff val="40000"/>
                    </a:srgbClr>
                  </a:solidFill>
                  <a:latin typeface="Segoe UI"/>
                </a:rPr>
                <a:t>Deborah</a:t>
              </a:r>
            </a:p>
          </p:txBody>
        </p:sp>
        <p:cxnSp>
          <p:nvCxnSpPr>
            <p:cNvPr id="81" name="Straight Connector 80">
              <a:extLst>
                <a:ext uri="{FF2B5EF4-FFF2-40B4-BE49-F238E27FC236}">
                  <a16:creationId xmlns:a16="http://schemas.microsoft.com/office/drawing/2014/main" id="{6F24296C-53CB-4EC5-A363-E7B9D42C4BA8}"/>
                </a:ext>
              </a:extLst>
            </p:cNvPr>
            <p:cNvCxnSpPr>
              <a:cxnSpLocks/>
              <a:stCxn id="80" idx="1"/>
              <a:endCxn id="69" idx="2"/>
            </p:cNvCxnSpPr>
            <p:nvPr/>
          </p:nvCxnSpPr>
          <p:spPr>
            <a:xfrm flipH="1" flipV="1">
              <a:off x="5280649" y="5381024"/>
              <a:ext cx="328156" cy="773293"/>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2" name="TextBox 81">
              <a:extLst>
                <a:ext uri="{FF2B5EF4-FFF2-40B4-BE49-F238E27FC236}">
                  <a16:creationId xmlns:a16="http://schemas.microsoft.com/office/drawing/2014/main" id="{F0281F59-C518-4AE2-AEF3-FFA2CCB5F0DE}"/>
                </a:ext>
              </a:extLst>
            </p:cNvPr>
            <p:cNvSpPr txBox="1"/>
            <p:nvPr/>
          </p:nvSpPr>
          <p:spPr>
            <a:xfrm>
              <a:off x="8863056" y="5953671"/>
              <a:ext cx="740024" cy="369012"/>
            </a:xfrm>
            <a:prstGeom prst="rect">
              <a:avLst/>
            </a:prstGeom>
            <a:noFill/>
          </p:spPr>
          <p:txBody>
            <a:bodyPr wrap="square" lIns="0" tIns="0" rIns="0" bIns="0" rtlCol="0">
              <a:spAutoFit/>
            </a:bodyPr>
            <a:lstStyle/>
            <a:p>
              <a:pPr algn="ctr" defTabSz="913727"/>
              <a:r>
                <a:rPr lang="en-US" sz="2398">
                  <a:solidFill>
                    <a:srgbClr val="243A5E">
                      <a:lumMod val="60000"/>
                      <a:lumOff val="40000"/>
                    </a:srgbClr>
                  </a:solidFill>
                  <a:latin typeface="Segoe UI"/>
                </a:rPr>
                <a:t>Mark</a:t>
              </a:r>
            </a:p>
          </p:txBody>
        </p:sp>
        <p:cxnSp>
          <p:nvCxnSpPr>
            <p:cNvPr id="83" name="Straight Connector 82">
              <a:extLst>
                <a:ext uri="{FF2B5EF4-FFF2-40B4-BE49-F238E27FC236}">
                  <a16:creationId xmlns:a16="http://schemas.microsoft.com/office/drawing/2014/main" id="{4A5C6928-A07E-4242-BC9D-6EE97778E755}"/>
                </a:ext>
              </a:extLst>
            </p:cNvPr>
            <p:cNvCxnSpPr>
              <a:cxnSpLocks/>
              <a:stCxn id="82" idx="3"/>
            </p:cNvCxnSpPr>
            <p:nvPr/>
          </p:nvCxnSpPr>
          <p:spPr>
            <a:xfrm flipV="1">
              <a:off x="9603080" y="4639677"/>
              <a:ext cx="738305" cy="1498500"/>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4767479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1669143"/>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err="1">
                <a:solidFill>
                  <a:srgbClr val="0078D4">
                    <a:lumMod val="50000"/>
                  </a:srgbClr>
                </a:solidFill>
                <a:latin typeface="Segoe UI"/>
                <a:ea typeface="Segoe UI" pitchFamily="34" charset="0"/>
                <a:cs typeface="Segoe UI" pitchFamily="34" charset="0"/>
              </a:rPr>
              <a:t>salesOrder</a:t>
            </a:r>
            <a:endParaRPr lang="en-US" sz="1999">
              <a:solidFill>
                <a:srgbClr val="0078D4">
                  <a:lumMod val="50000"/>
                </a:srgbClr>
              </a:solidFill>
              <a:latin typeface="Segoe UI"/>
              <a:ea typeface="Segoe UI" pitchFamily="34" charset="0"/>
              <a:cs typeface="Segoe UI" pitchFamily="34" charset="0"/>
            </a:endParaRP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cxnSp>
        <p:nvCxnSpPr>
          <p:cNvPr id="7" name="Connector: Elbow 6">
            <a:extLst>
              <a:ext uri="{FF2B5EF4-FFF2-40B4-BE49-F238E27FC236}">
                <a16:creationId xmlns:a16="http://schemas.microsoft.com/office/drawing/2014/main" id="{7F9A619B-BE2D-4B53-8260-963F0DF82FED}"/>
              </a:ext>
            </a:extLst>
          </p:cNvPr>
          <p:cNvCxnSpPr>
            <a:cxnSpLocks/>
            <a:stCxn id="6" idx="4"/>
          </p:cNvCxnSpPr>
          <p:nvPr/>
        </p:nvCxnSpPr>
        <p:spPr>
          <a:xfrm>
            <a:off x="4807465" y="2287306"/>
            <a:ext cx="2301496" cy="1178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1" y="1070227"/>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Rectangle: Folded Corner 8">
            <a:extLst>
              <a:ext uri="{FF2B5EF4-FFF2-40B4-BE49-F238E27FC236}">
                <a16:creationId xmlns:a16="http://schemas.microsoft.com/office/drawing/2014/main" id="{81876314-2CAB-4D0B-ABCB-7028D8F4AAEC}"/>
              </a:ext>
            </a:extLst>
          </p:cNvPr>
          <p:cNvSpPr/>
          <p:nvPr/>
        </p:nvSpPr>
        <p:spPr bwMode="auto">
          <a:xfrm>
            <a:off x="7108962" y="3894469"/>
            <a:ext cx="2290063" cy="224038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0" name="Cylinder 9">
            <a:extLst>
              <a:ext uri="{FF2B5EF4-FFF2-40B4-BE49-F238E27FC236}">
                <a16:creationId xmlns:a16="http://schemas.microsoft.com/office/drawing/2014/main" id="{B178AE1C-2A93-4AF9-A456-703A4828D729}"/>
              </a:ext>
            </a:extLst>
          </p:cNvPr>
          <p:cNvSpPr/>
          <p:nvPr/>
        </p:nvSpPr>
        <p:spPr bwMode="auto">
          <a:xfrm>
            <a:off x="3635644" y="4286252"/>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id</a:t>
            </a:r>
          </a:p>
        </p:txBody>
      </p:sp>
      <p:cxnSp>
        <p:nvCxnSpPr>
          <p:cNvPr id="11" name="Connector: Elbow 10">
            <a:extLst>
              <a:ext uri="{FF2B5EF4-FFF2-40B4-BE49-F238E27FC236}">
                <a16:creationId xmlns:a16="http://schemas.microsoft.com/office/drawing/2014/main" id="{D6856760-B203-4E5E-AEE1-775A16AC215E}"/>
              </a:ext>
            </a:extLst>
          </p:cNvPr>
          <p:cNvCxnSpPr>
            <a:cxnSpLocks/>
            <a:stCxn id="10" idx="4"/>
            <a:endCxn id="9" idx="1"/>
          </p:cNvCxnSpPr>
          <p:nvPr/>
        </p:nvCxnSpPr>
        <p:spPr>
          <a:xfrm>
            <a:off x="4807464" y="4904414"/>
            <a:ext cx="2301497" cy="110248"/>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686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1669143"/>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err="1">
                <a:solidFill>
                  <a:srgbClr val="0078D4">
                    <a:lumMod val="50000"/>
                  </a:srgbClr>
                </a:solidFill>
                <a:latin typeface="Segoe UI"/>
                <a:ea typeface="Segoe UI" pitchFamily="34" charset="0"/>
                <a:cs typeface="Segoe UI" pitchFamily="34" charset="0"/>
              </a:rPr>
              <a:t>salesOrder</a:t>
            </a:r>
            <a:endParaRPr lang="en-US" sz="1999">
              <a:solidFill>
                <a:srgbClr val="0078D4">
                  <a:lumMod val="50000"/>
                </a:srgbClr>
              </a:solidFill>
              <a:latin typeface="Segoe UI"/>
              <a:ea typeface="Segoe UI" pitchFamily="34" charset="0"/>
              <a:cs typeface="Segoe UI" pitchFamily="34" charset="0"/>
            </a:endParaRP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cxnSp>
        <p:nvCxnSpPr>
          <p:cNvPr id="7" name="Connector: Elbow 6">
            <a:extLst>
              <a:ext uri="{FF2B5EF4-FFF2-40B4-BE49-F238E27FC236}">
                <a16:creationId xmlns:a16="http://schemas.microsoft.com/office/drawing/2014/main" id="{7F9A619B-BE2D-4B53-8260-963F0DF82FED}"/>
              </a:ext>
            </a:extLst>
          </p:cNvPr>
          <p:cNvCxnSpPr>
            <a:cxnSpLocks/>
            <a:stCxn id="6" idx="4"/>
          </p:cNvCxnSpPr>
          <p:nvPr/>
        </p:nvCxnSpPr>
        <p:spPr>
          <a:xfrm>
            <a:off x="4807465" y="2287306"/>
            <a:ext cx="2301496" cy="1178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1" y="1070227"/>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Rectangle: Folded Corner 8">
            <a:extLst>
              <a:ext uri="{FF2B5EF4-FFF2-40B4-BE49-F238E27FC236}">
                <a16:creationId xmlns:a16="http://schemas.microsoft.com/office/drawing/2014/main" id="{81876314-2CAB-4D0B-ABCB-7028D8F4AAEC}"/>
              </a:ext>
            </a:extLst>
          </p:cNvPr>
          <p:cNvSpPr/>
          <p:nvPr/>
        </p:nvSpPr>
        <p:spPr bwMode="auto">
          <a:xfrm>
            <a:off x="7108962" y="3894469"/>
            <a:ext cx="2290063" cy="224038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0" name="Cylinder 9">
            <a:extLst>
              <a:ext uri="{FF2B5EF4-FFF2-40B4-BE49-F238E27FC236}">
                <a16:creationId xmlns:a16="http://schemas.microsoft.com/office/drawing/2014/main" id="{B178AE1C-2A93-4AF9-A456-703A4828D729}"/>
              </a:ext>
            </a:extLst>
          </p:cNvPr>
          <p:cNvSpPr/>
          <p:nvPr/>
        </p:nvSpPr>
        <p:spPr bwMode="auto">
          <a:xfrm>
            <a:off x="3635644" y="4286252"/>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id</a:t>
            </a:r>
          </a:p>
        </p:txBody>
      </p:sp>
      <p:cxnSp>
        <p:nvCxnSpPr>
          <p:cNvPr id="11" name="Connector: Elbow 10">
            <a:extLst>
              <a:ext uri="{FF2B5EF4-FFF2-40B4-BE49-F238E27FC236}">
                <a16:creationId xmlns:a16="http://schemas.microsoft.com/office/drawing/2014/main" id="{D6856760-B203-4E5E-AEE1-775A16AC215E}"/>
              </a:ext>
            </a:extLst>
          </p:cNvPr>
          <p:cNvCxnSpPr>
            <a:cxnSpLocks/>
            <a:stCxn id="10" idx="4"/>
            <a:endCxn id="9" idx="1"/>
          </p:cNvCxnSpPr>
          <p:nvPr/>
        </p:nvCxnSpPr>
        <p:spPr>
          <a:xfrm>
            <a:off x="4807464" y="4904414"/>
            <a:ext cx="2301497" cy="110248"/>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038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 mixing with customers</a:t>
            </a:r>
          </a:p>
        </p:txBody>
      </p:sp>
      <p:cxnSp>
        <p:nvCxnSpPr>
          <p:cNvPr id="7" name="Connector: Elbow 6">
            <a:extLst>
              <a:ext uri="{FF2B5EF4-FFF2-40B4-BE49-F238E27FC236}">
                <a16:creationId xmlns:a16="http://schemas.microsoft.com/office/drawing/2014/main" id="{7F9A619B-BE2D-4B53-8260-963F0DF82FED}"/>
              </a:ext>
            </a:extLst>
          </p:cNvPr>
          <p:cNvCxnSpPr>
            <a:cxnSpLocks/>
            <a:stCxn id="10" idx="4"/>
          </p:cNvCxnSpPr>
          <p:nvPr/>
        </p:nvCxnSpPr>
        <p:spPr>
          <a:xfrm flipV="1">
            <a:off x="4807465" y="2405179"/>
            <a:ext cx="2301496" cy="1387430"/>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1" y="1070227"/>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Rectangle: Folded Corner 8">
            <a:extLst>
              <a:ext uri="{FF2B5EF4-FFF2-40B4-BE49-F238E27FC236}">
                <a16:creationId xmlns:a16="http://schemas.microsoft.com/office/drawing/2014/main" id="{81876314-2CAB-4D0B-ABCB-7028D8F4AAEC}"/>
              </a:ext>
            </a:extLst>
          </p:cNvPr>
          <p:cNvSpPr/>
          <p:nvPr/>
        </p:nvSpPr>
        <p:spPr bwMode="auto">
          <a:xfrm>
            <a:off x="7108962" y="3894469"/>
            <a:ext cx="2290063" cy="224038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0" name="Cylinder 9">
            <a:extLst>
              <a:ext uri="{FF2B5EF4-FFF2-40B4-BE49-F238E27FC236}">
                <a16:creationId xmlns:a16="http://schemas.microsoft.com/office/drawing/2014/main" id="{B178AE1C-2A93-4AF9-A456-703A4828D729}"/>
              </a:ext>
            </a:extLst>
          </p:cNvPr>
          <p:cNvSpPr/>
          <p:nvPr/>
        </p:nvSpPr>
        <p:spPr bwMode="auto">
          <a:xfrm>
            <a:off x="3635645" y="317444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id</a:t>
            </a:r>
          </a:p>
        </p:txBody>
      </p:sp>
      <p:cxnSp>
        <p:nvCxnSpPr>
          <p:cNvPr id="11" name="Connector: Elbow 10">
            <a:extLst>
              <a:ext uri="{FF2B5EF4-FFF2-40B4-BE49-F238E27FC236}">
                <a16:creationId xmlns:a16="http://schemas.microsoft.com/office/drawing/2014/main" id="{D6856760-B203-4E5E-AEE1-775A16AC215E}"/>
              </a:ext>
            </a:extLst>
          </p:cNvPr>
          <p:cNvCxnSpPr>
            <a:cxnSpLocks/>
            <a:stCxn id="10" idx="4"/>
            <a:endCxn id="9" idx="1"/>
          </p:cNvCxnSpPr>
          <p:nvPr/>
        </p:nvCxnSpPr>
        <p:spPr>
          <a:xfrm>
            <a:off x="4807465" y="3792611"/>
            <a:ext cx="2301496" cy="122205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52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 mixing with customers</a:t>
            </a:r>
          </a:p>
        </p:txBody>
      </p:sp>
      <p:cxnSp>
        <p:nvCxnSpPr>
          <p:cNvPr id="7" name="Connector: Elbow 6">
            <a:extLst>
              <a:ext uri="{FF2B5EF4-FFF2-40B4-BE49-F238E27FC236}">
                <a16:creationId xmlns:a16="http://schemas.microsoft.com/office/drawing/2014/main" id="{7F9A619B-BE2D-4B53-8260-963F0DF82FED}"/>
              </a:ext>
            </a:extLst>
          </p:cNvPr>
          <p:cNvCxnSpPr>
            <a:cxnSpLocks/>
            <a:stCxn id="10" idx="4"/>
          </p:cNvCxnSpPr>
          <p:nvPr/>
        </p:nvCxnSpPr>
        <p:spPr>
          <a:xfrm flipV="1">
            <a:off x="4807465" y="2405179"/>
            <a:ext cx="2301496" cy="1387430"/>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1" y="1070227"/>
            <a:ext cx="1979301" cy="2669903"/>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Rectangle: Folded Corner 8">
            <a:extLst>
              <a:ext uri="{FF2B5EF4-FFF2-40B4-BE49-F238E27FC236}">
                <a16:creationId xmlns:a16="http://schemas.microsoft.com/office/drawing/2014/main" id="{81876314-2CAB-4D0B-ABCB-7028D8F4AAEC}"/>
              </a:ext>
            </a:extLst>
          </p:cNvPr>
          <p:cNvSpPr/>
          <p:nvPr/>
        </p:nvSpPr>
        <p:spPr bwMode="auto">
          <a:xfrm>
            <a:off x="7108962" y="3894469"/>
            <a:ext cx="2290063" cy="2361614"/>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0" name="Cylinder 9">
            <a:extLst>
              <a:ext uri="{FF2B5EF4-FFF2-40B4-BE49-F238E27FC236}">
                <a16:creationId xmlns:a16="http://schemas.microsoft.com/office/drawing/2014/main" id="{B178AE1C-2A93-4AF9-A456-703A4828D729}"/>
              </a:ext>
            </a:extLst>
          </p:cNvPr>
          <p:cNvSpPr/>
          <p:nvPr/>
        </p:nvSpPr>
        <p:spPr bwMode="auto">
          <a:xfrm>
            <a:off x="3635645" y="317444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cxnSp>
        <p:nvCxnSpPr>
          <p:cNvPr id="11" name="Connector: Elbow 10">
            <a:extLst>
              <a:ext uri="{FF2B5EF4-FFF2-40B4-BE49-F238E27FC236}">
                <a16:creationId xmlns:a16="http://schemas.microsoft.com/office/drawing/2014/main" id="{D6856760-B203-4E5E-AEE1-775A16AC215E}"/>
              </a:ext>
            </a:extLst>
          </p:cNvPr>
          <p:cNvCxnSpPr>
            <a:cxnSpLocks/>
            <a:stCxn id="10" idx="4"/>
            <a:endCxn id="9" idx="1"/>
          </p:cNvCxnSpPr>
          <p:nvPr/>
        </p:nvCxnSpPr>
        <p:spPr>
          <a:xfrm>
            <a:off x="4807465" y="3792609"/>
            <a:ext cx="2301496" cy="1282666"/>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9EB18BB-1898-4784-B0B4-77DFCABED2DF}"/>
              </a:ext>
            </a:extLst>
          </p:cNvPr>
          <p:cNvSpPr/>
          <p:nvPr/>
        </p:nvSpPr>
        <p:spPr bwMode="auto">
          <a:xfrm>
            <a:off x="7108962" y="4467259"/>
            <a:ext cx="2290063" cy="210747"/>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36939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 mixing with customers</a:t>
            </a:r>
          </a:p>
        </p:txBody>
      </p:sp>
      <p:cxnSp>
        <p:nvCxnSpPr>
          <p:cNvPr id="7" name="Connector: Elbow 6">
            <a:extLst>
              <a:ext uri="{FF2B5EF4-FFF2-40B4-BE49-F238E27FC236}">
                <a16:creationId xmlns:a16="http://schemas.microsoft.com/office/drawing/2014/main" id="{7F9A619B-BE2D-4B53-8260-963F0DF82FED}"/>
              </a:ext>
            </a:extLst>
          </p:cNvPr>
          <p:cNvCxnSpPr>
            <a:cxnSpLocks/>
            <a:stCxn id="10" idx="4"/>
          </p:cNvCxnSpPr>
          <p:nvPr/>
        </p:nvCxnSpPr>
        <p:spPr>
          <a:xfrm flipV="1">
            <a:off x="4807465" y="2405179"/>
            <a:ext cx="2301496" cy="1387430"/>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Folded Corner 7">
            <a:extLst>
              <a:ext uri="{FF2B5EF4-FFF2-40B4-BE49-F238E27FC236}">
                <a16:creationId xmlns:a16="http://schemas.microsoft.com/office/drawing/2014/main" id="{C1DB6C89-C79C-413D-9685-C405DECB2727}"/>
              </a:ext>
            </a:extLst>
          </p:cNvPr>
          <p:cNvSpPr/>
          <p:nvPr/>
        </p:nvSpPr>
        <p:spPr bwMode="auto">
          <a:xfrm>
            <a:off x="7108960" y="992987"/>
            <a:ext cx="2100389" cy="2824092"/>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"type": "</a:t>
            </a:r>
            <a:r>
              <a:rPr lang="en-US" sz="1399" err="1">
                <a:gradFill>
                  <a:gsLst>
                    <a:gs pos="0">
                      <a:srgbClr val="FFFFFF"/>
                    </a:gs>
                    <a:gs pos="100000">
                      <a:srgbClr val="FFFFFF"/>
                    </a:gs>
                  </a:gsLst>
                  <a:lin ang="5400000" scaled="0"/>
                </a:gradFill>
                <a:latin typeface="Segoe UI"/>
                <a:ea typeface="Segoe UI" pitchFamily="34" charset="0"/>
                <a:cs typeface="Segoe UI" pitchFamily="34" charset="0"/>
              </a:rPr>
              <a:t>salesOrder</a:t>
            </a: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"details":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"sku":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"description":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"price":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"quantity":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9" name="Rectangle: Folded Corner 8">
            <a:extLst>
              <a:ext uri="{FF2B5EF4-FFF2-40B4-BE49-F238E27FC236}">
                <a16:creationId xmlns:a16="http://schemas.microsoft.com/office/drawing/2014/main" id="{81876314-2CAB-4D0B-ABCB-7028D8F4AAEC}"/>
              </a:ext>
            </a:extLst>
          </p:cNvPr>
          <p:cNvSpPr/>
          <p:nvPr/>
        </p:nvSpPr>
        <p:spPr bwMode="auto">
          <a:xfrm>
            <a:off x="7108962" y="3894469"/>
            <a:ext cx="2290063" cy="2571029"/>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"type": "customer",</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0" name="Cylinder 9">
            <a:extLst>
              <a:ext uri="{FF2B5EF4-FFF2-40B4-BE49-F238E27FC236}">
                <a16:creationId xmlns:a16="http://schemas.microsoft.com/office/drawing/2014/main" id="{B178AE1C-2A93-4AF9-A456-703A4828D729}"/>
              </a:ext>
            </a:extLst>
          </p:cNvPr>
          <p:cNvSpPr/>
          <p:nvPr/>
        </p:nvSpPr>
        <p:spPr bwMode="auto">
          <a:xfrm>
            <a:off x="3635645" y="317444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cxnSp>
        <p:nvCxnSpPr>
          <p:cNvPr id="11" name="Connector: Elbow 10">
            <a:extLst>
              <a:ext uri="{FF2B5EF4-FFF2-40B4-BE49-F238E27FC236}">
                <a16:creationId xmlns:a16="http://schemas.microsoft.com/office/drawing/2014/main" id="{D6856760-B203-4E5E-AEE1-775A16AC215E}"/>
              </a:ext>
            </a:extLst>
          </p:cNvPr>
          <p:cNvCxnSpPr>
            <a:cxnSpLocks/>
            <a:stCxn id="10" idx="4"/>
            <a:endCxn id="9" idx="1"/>
          </p:cNvCxnSpPr>
          <p:nvPr/>
        </p:nvCxnSpPr>
        <p:spPr>
          <a:xfrm>
            <a:off x="4807465" y="3792611"/>
            <a:ext cx="2301496" cy="1387373"/>
          </a:xfrm>
          <a:prstGeom prst="bentConnector3">
            <a:avLst/>
          </a:prstGeom>
          <a:ln w="38100" cap="flat">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9EB18BB-1898-4784-B0B4-77DFCABED2DF}"/>
              </a:ext>
            </a:extLst>
          </p:cNvPr>
          <p:cNvSpPr/>
          <p:nvPr/>
        </p:nvSpPr>
        <p:spPr bwMode="auto">
          <a:xfrm>
            <a:off x="7108960" y="1582806"/>
            <a:ext cx="2100389" cy="210747"/>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2B4673DA-B5EE-4829-AD53-06E617B2C8B2}"/>
              </a:ext>
            </a:extLst>
          </p:cNvPr>
          <p:cNvSpPr/>
          <p:nvPr/>
        </p:nvSpPr>
        <p:spPr bwMode="auto">
          <a:xfrm>
            <a:off x="7077230" y="4486579"/>
            <a:ext cx="2321792" cy="210747"/>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64888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 mixing with customers</a:t>
            </a:r>
          </a:p>
        </p:txBody>
      </p:sp>
      <p:pic>
        <p:nvPicPr>
          <p:cNvPr id="7" name="Picture 6" descr="A close up of a logo&#10;&#10;Description automatically generated">
            <a:extLst>
              <a:ext uri="{FF2B5EF4-FFF2-40B4-BE49-F238E27FC236}">
                <a16:creationId xmlns:a16="http://schemas.microsoft.com/office/drawing/2014/main" id="{3C90E7B7-D313-477B-BE41-8E923958990C}"/>
              </a:ext>
            </a:extLst>
          </p:cNvPr>
          <p:cNvPicPr>
            <a:picLocks noChangeAspect="1"/>
          </p:cNvPicPr>
          <p:nvPr/>
        </p:nvPicPr>
        <p:blipFill>
          <a:blip r:embed="rId3">
            <a:duotone>
              <a:schemeClr val="accent2">
                <a:shade val="45000"/>
                <a:satMod val="135000"/>
              </a:schemeClr>
              <a:prstClr val="white"/>
            </a:duotone>
          </a:blip>
          <a:stretch>
            <a:fillRect/>
          </a:stretch>
        </p:blipFill>
        <p:spPr>
          <a:xfrm>
            <a:off x="6992218" y="2091269"/>
            <a:ext cx="609497" cy="609497"/>
          </a:xfrm>
          <a:prstGeom prst="rect">
            <a:avLst/>
          </a:prstGeom>
          <a:ln>
            <a:solidFill>
              <a:srgbClr val="0078D3"/>
            </a:solidFill>
          </a:ln>
        </p:spPr>
      </p:pic>
      <p:pic>
        <p:nvPicPr>
          <p:cNvPr id="8" name="Picture 7" descr="A close up of a logo&#10;&#10;Description automatically generated">
            <a:extLst>
              <a:ext uri="{FF2B5EF4-FFF2-40B4-BE49-F238E27FC236}">
                <a16:creationId xmlns:a16="http://schemas.microsoft.com/office/drawing/2014/main" id="{78829838-3115-4EE6-982F-E2CA734A927A}"/>
              </a:ext>
            </a:extLst>
          </p:cNvPr>
          <p:cNvPicPr>
            <a:picLocks noChangeAspect="1"/>
          </p:cNvPicPr>
          <p:nvPr/>
        </p:nvPicPr>
        <p:blipFill>
          <a:blip r:embed="rId3">
            <a:duotone>
              <a:schemeClr val="accent2">
                <a:shade val="45000"/>
                <a:satMod val="135000"/>
              </a:schemeClr>
              <a:prstClr val="white"/>
            </a:duotone>
          </a:blip>
          <a:stretch>
            <a:fillRect/>
          </a:stretch>
        </p:blipFill>
        <p:spPr>
          <a:xfrm>
            <a:off x="6386822" y="2091269"/>
            <a:ext cx="609497" cy="609497"/>
          </a:xfrm>
          <a:prstGeom prst="rect">
            <a:avLst/>
          </a:prstGeom>
          <a:ln>
            <a:solidFill>
              <a:srgbClr val="0078D3"/>
            </a:solidFill>
          </a:ln>
        </p:spPr>
      </p:pic>
      <p:sp>
        <p:nvSpPr>
          <p:cNvPr id="10" name="Rectangle: Rounded Corners 9">
            <a:extLst>
              <a:ext uri="{FF2B5EF4-FFF2-40B4-BE49-F238E27FC236}">
                <a16:creationId xmlns:a16="http://schemas.microsoft.com/office/drawing/2014/main" id="{CAC2346B-0695-40C0-9965-760AD1935887}"/>
              </a:ext>
            </a:extLst>
          </p:cNvPr>
          <p:cNvSpPr/>
          <p:nvPr/>
        </p:nvSpPr>
        <p:spPr bwMode="auto">
          <a:xfrm>
            <a:off x="6274250" y="1911652"/>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descr="A close up of a logo&#10;&#10;Description automatically generated">
            <a:extLst>
              <a:ext uri="{FF2B5EF4-FFF2-40B4-BE49-F238E27FC236}">
                <a16:creationId xmlns:a16="http://schemas.microsoft.com/office/drawing/2014/main" id="{8DB36771-B2C7-4C71-83A3-47B886296366}"/>
              </a:ext>
            </a:extLst>
          </p:cNvPr>
          <p:cNvPicPr>
            <a:picLocks noChangeAspect="1"/>
          </p:cNvPicPr>
          <p:nvPr/>
        </p:nvPicPr>
        <p:blipFill>
          <a:blip r:embed="rId3">
            <a:duotone>
              <a:schemeClr val="accent2">
                <a:shade val="45000"/>
                <a:satMod val="135000"/>
              </a:schemeClr>
              <a:prstClr val="white"/>
            </a:duotone>
          </a:blip>
          <a:stretch>
            <a:fillRect/>
          </a:stretch>
        </p:blipFill>
        <p:spPr>
          <a:xfrm>
            <a:off x="8207112" y="2091269"/>
            <a:ext cx="609497" cy="609497"/>
          </a:xfrm>
          <a:prstGeom prst="rect">
            <a:avLst/>
          </a:prstGeom>
          <a:ln>
            <a:solidFill>
              <a:srgbClr val="0078D3"/>
            </a:solidFill>
          </a:ln>
        </p:spPr>
      </p:pic>
      <p:pic>
        <p:nvPicPr>
          <p:cNvPr id="12" name="Picture 11" descr="A close up of a logo&#10;&#10;Description automatically generated">
            <a:extLst>
              <a:ext uri="{FF2B5EF4-FFF2-40B4-BE49-F238E27FC236}">
                <a16:creationId xmlns:a16="http://schemas.microsoft.com/office/drawing/2014/main" id="{28CA3A4F-C7BC-4861-A009-CC83A7273F86}"/>
              </a:ext>
            </a:extLst>
          </p:cNvPr>
          <p:cNvPicPr>
            <a:picLocks noChangeAspect="1"/>
          </p:cNvPicPr>
          <p:nvPr/>
        </p:nvPicPr>
        <p:blipFill>
          <a:blip r:embed="rId3">
            <a:duotone>
              <a:schemeClr val="accent2">
                <a:shade val="45000"/>
                <a:satMod val="135000"/>
              </a:schemeClr>
              <a:prstClr val="white"/>
            </a:duotone>
          </a:blip>
          <a:stretch>
            <a:fillRect/>
          </a:stretch>
        </p:blipFill>
        <p:spPr>
          <a:xfrm>
            <a:off x="7601715" y="2091269"/>
            <a:ext cx="609497" cy="609497"/>
          </a:xfrm>
          <a:prstGeom prst="rect">
            <a:avLst/>
          </a:prstGeom>
          <a:ln>
            <a:solidFill>
              <a:srgbClr val="0078D3"/>
            </a:solidFill>
          </a:ln>
        </p:spPr>
      </p:pic>
      <p:pic>
        <p:nvPicPr>
          <p:cNvPr id="13" name="Picture 12" descr="A close up of a logo&#10;&#10;Description automatically generated">
            <a:extLst>
              <a:ext uri="{FF2B5EF4-FFF2-40B4-BE49-F238E27FC236}">
                <a16:creationId xmlns:a16="http://schemas.microsoft.com/office/drawing/2014/main" id="{B4110132-21D9-4597-9D4B-E2BB7283D1E6}"/>
              </a:ext>
            </a:extLst>
          </p:cNvPr>
          <p:cNvPicPr>
            <a:picLocks noChangeAspect="1"/>
          </p:cNvPicPr>
          <p:nvPr/>
        </p:nvPicPr>
        <p:blipFill>
          <a:blip r:embed="rId3">
            <a:duotone>
              <a:schemeClr val="accent2">
                <a:shade val="45000"/>
                <a:satMod val="135000"/>
              </a:schemeClr>
              <a:prstClr val="white"/>
            </a:duotone>
          </a:blip>
          <a:stretch>
            <a:fillRect/>
          </a:stretch>
        </p:blipFill>
        <p:spPr>
          <a:xfrm>
            <a:off x="6992218" y="3745109"/>
            <a:ext cx="609497" cy="609497"/>
          </a:xfrm>
          <a:prstGeom prst="rect">
            <a:avLst/>
          </a:prstGeom>
          <a:ln>
            <a:solidFill>
              <a:srgbClr val="0078D3"/>
            </a:solidFill>
          </a:ln>
        </p:spPr>
      </p:pic>
      <p:pic>
        <p:nvPicPr>
          <p:cNvPr id="14" name="Picture 13" descr="A close up of a logo&#10;&#10;Description automatically generated">
            <a:extLst>
              <a:ext uri="{FF2B5EF4-FFF2-40B4-BE49-F238E27FC236}">
                <a16:creationId xmlns:a16="http://schemas.microsoft.com/office/drawing/2014/main" id="{B4C63D17-2860-4E8A-9711-D8A4FBD90EB2}"/>
              </a:ext>
            </a:extLst>
          </p:cNvPr>
          <p:cNvPicPr>
            <a:picLocks noChangeAspect="1"/>
          </p:cNvPicPr>
          <p:nvPr/>
        </p:nvPicPr>
        <p:blipFill>
          <a:blip r:embed="rId3">
            <a:duotone>
              <a:schemeClr val="accent2">
                <a:shade val="45000"/>
                <a:satMod val="135000"/>
              </a:schemeClr>
              <a:prstClr val="white"/>
            </a:duotone>
          </a:blip>
          <a:stretch>
            <a:fillRect/>
          </a:stretch>
        </p:blipFill>
        <p:spPr>
          <a:xfrm>
            <a:off x="6386822" y="3745109"/>
            <a:ext cx="609497" cy="609497"/>
          </a:xfrm>
          <a:prstGeom prst="rect">
            <a:avLst/>
          </a:prstGeom>
          <a:ln>
            <a:solidFill>
              <a:srgbClr val="0078D3"/>
            </a:solidFill>
          </a:ln>
        </p:spPr>
      </p:pic>
      <p:sp>
        <p:nvSpPr>
          <p:cNvPr id="15" name="Rectangle: Rounded Corners 14">
            <a:extLst>
              <a:ext uri="{FF2B5EF4-FFF2-40B4-BE49-F238E27FC236}">
                <a16:creationId xmlns:a16="http://schemas.microsoft.com/office/drawing/2014/main" id="{FA22A8DD-E379-477F-932D-9B3E75230017}"/>
              </a:ext>
            </a:extLst>
          </p:cNvPr>
          <p:cNvSpPr/>
          <p:nvPr/>
        </p:nvSpPr>
        <p:spPr bwMode="auto">
          <a:xfrm>
            <a:off x="6274250" y="3565491"/>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descr="A close up of a logo&#10;&#10;Description automatically generated">
            <a:extLst>
              <a:ext uri="{FF2B5EF4-FFF2-40B4-BE49-F238E27FC236}">
                <a16:creationId xmlns:a16="http://schemas.microsoft.com/office/drawing/2014/main" id="{36CBA760-0B10-4FED-A749-F1AE319F94F5}"/>
              </a:ext>
            </a:extLst>
          </p:cNvPr>
          <p:cNvPicPr>
            <a:picLocks noChangeAspect="1"/>
          </p:cNvPicPr>
          <p:nvPr/>
        </p:nvPicPr>
        <p:blipFill>
          <a:blip r:embed="rId3">
            <a:duotone>
              <a:schemeClr val="accent2">
                <a:shade val="45000"/>
                <a:satMod val="135000"/>
              </a:schemeClr>
              <a:prstClr val="white"/>
            </a:duotone>
          </a:blip>
          <a:stretch>
            <a:fillRect/>
          </a:stretch>
        </p:blipFill>
        <p:spPr>
          <a:xfrm>
            <a:off x="8207112" y="3745109"/>
            <a:ext cx="609497" cy="609497"/>
          </a:xfrm>
          <a:prstGeom prst="rect">
            <a:avLst/>
          </a:prstGeom>
          <a:ln>
            <a:solidFill>
              <a:srgbClr val="0078D3"/>
            </a:solidFill>
          </a:ln>
        </p:spPr>
      </p:pic>
      <p:pic>
        <p:nvPicPr>
          <p:cNvPr id="17" name="Picture 16" descr="A close up of a logo&#10;&#10;Description automatically generated">
            <a:extLst>
              <a:ext uri="{FF2B5EF4-FFF2-40B4-BE49-F238E27FC236}">
                <a16:creationId xmlns:a16="http://schemas.microsoft.com/office/drawing/2014/main" id="{3306D306-9B43-4FCC-82AA-C0FF1F4B15A0}"/>
              </a:ext>
            </a:extLst>
          </p:cNvPr>
          <p:cNvPicPr>
            <a:picLocks noChangeAspect="1"/>
          </p:cNvPicPr>
          <p:nvPr/>
        </p:nvPicPr>
        <p:blipFill>
          <a:blip r:embed="rId3">
            <a:duotone>
              <a:schemeClr val="accent2">
                <a:shade val="45000"/>
                <a:satMod val="135000"/>
              </a:schemeClr>
              <a:prstClr val="white"/>
            </a:duotone>
          </a:blip>
          <a:stretch>
            <a:fillRect/>
          </a:stretch>
        </p:blipFill>
        <p:spPr>
          <a:xfrm>
            <a:off x="7601715" y="3745109"/>
            <a:ext cx="609497" cy="609497"/>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F5CA4DFC-1D41-453C-B24B-EB17399A4D50}"/>
              </a:ext>
            </a:extLst>
          </p:cNvPr>
          <p:cNvPicPr>
            <a:picLocks noChangeAspect="1"/>
          </p:cNvPicPr>
          <p:nvPr/>
        </p:nvPicPr>
        <p:blipFill>
          <a:blip r:embed="rId3">
            <a:duotone>
              <a:schemeClr val="accent2">
                <a:shade val="45000"/>
                <a:satMod val="135000"/>
              </a:schemeClr>
              <a:prstClr val="white"/>
            </a:duotone>
          </a:blip>
          <a:stretch>
            <a:fillRect/>
          </a:stretch>
        </p:blipFill>
        <p:spPr>
          <a:xfrm>
            <a:off x="6993526" y="5398949"/>
            <a:ext cx="609497" cy="609497"/>
          </a:xfrm>
          <a:prstGeom prst="rect">
            <a:avLst/>
          </a:prstGeom>
          <a:ln>
            <a:solidFill>
              <a:srgbClr val="0078D3"/>
            </a:solidFill>
          </a:ln>
        </p:spPr>
      </p:pic>
      <p:pic>
        <p:nvPicPr>
          <p:cNvPr id="19" name="Picture 18" descr="A close up of a logo&#10;&#10;Description automatically generated">
            <a:extLst>
              <a:ext uri="{FF2B5EF4-FFF2-40B4-BE49-F238E27FC236}">
                <a16:creationId xmlns:a16="http://schemas.microsoft.com/office/drawing/2014/main" id="{1EB16E5F-B4E9-4992-A2EF-9BCD133C977D}"/>
              </a:ext>
            </a:extLst>
          </p:cNvPr>
          <p:cNvPicPr>
            <a:picLocks noChangeAspect="1"/>
          </p:cNvPicPr>
          <p:nvPr/>
        </p:nvPicPr>
        <p:blipFill>
          <a:blip r:embed="rId3">
            <a:duotone>
              <a:schemeClr val="accent2">
                <a:shade val="45000"/>
                <a:satMod val="135000"/>
              </a:schemeClr>
              <a:prstClr val="white"/>
            </a:duotone>
          </a:blip>
          <a:stretch>
            <a:fillRect/>
          </a:stretch>
        </p:blipFill>
        <p:spPr>
          <a:xfrm>
            <a:off x="6388130" y="5398949"/>
            <a:ext cx="609497" cy="609497"/>
          </a:xfrm>
          <a:prstGeom prst="rect">
            <a:avLst/>
          </a:prstGeom>
          <a:ln>
            <a:solidFill>
              <a:srgbClr val="0078D3"/>
            </a:solidFill>
          </a:ln>
        </p:spPr>
      </p:pic>
      <p:sp>
        <p:nvSpPr>
          <p:cNvPr id="20" name="Rectangle: Rounded Corners 19">
            <a:extLst>
              <a:ext uri="{FF2B5EF4-FFF2-40B4-BE49-F238E27FC236}">
                <a16:creationId xmlns:a16="http://schemas.microsoft.com/office/drawing/2014/main" id="{2851EBF2-2C2C-4747-B739-9A751E5AF4A9}"/>
              </a:ext>
            </a:extLst>
          </p:cNvPr>
          <p:cNvSpPr/>
          <p:nvPr/>
        </p:nvSpPr>
        <p:spPr bwMode="auto">
          <a:xfrm>
            <a:off x="6275558" y="5219331"/>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A close up of a logo&#10;&#10;Description automatically generated">
            <a:extLst>
              <a:ext uri="{FF2B5EF4-FFF2-40B4-BE49-F238E27FC236}">
                <a16:creationId xmlns:a16="http://schemas.microsoft.com/office/drawing/2014/main" id="{C9F8C0E5-2675-4B97-9DD3-E6988D6209A5}"/>
              </a:ext>
            </a:extLst>
          </p:cNvPr>
          <p:cNvPicPr>
            <a:picLocks noChangeAspect="1"/>
          </p:cNvPicPr>
          <p:nvPr/>
        </p:nvPicPr>
        <p:blipFill>
          <a:blip r:embed="rId3">
            <a:duotone>
              <a:schemeClr val="accent2">
                <a:shade val="45000"/>
                <a:satMod val="135000"/>
              </a:schemeClr>
              <a:prstClr val="white"/>
            </a:duotone>
          </a:blip>
          <a:stretch>
            <a:fillRect/>
          </a:stretch>
        </p:blipFill>
        <p:spPr>
          <a:xfrm>
            <a:off x="8208420" y="5398949"/>
            <a:ext cx="609497" cy="609497"/>
          </a:xfrm>
          <a:prstGeom prst="rect">
            <a:avLst/>
          </a:prstGeom>
          <a:ln>
            <a:solidFill>
              <a:srgbClr val="0078D3"/>
            </a:solidFill>
          </a:ln>
        </p:spPr>
      </p:pic>
      <p:pic>
        <p:nvPicPr>
          <p:cNvPr id="22" name="Picture 21" descr="A close up of a logo&#10;&#10;Description automatically generated">
            <a:extLst>
              <a:ext uri="{FF2B5EF4-FFF2-40B4-BE49-F238E27FC236}">
                <a16:creationId xmlns:a16="http://schemas.microsoft.com/office/drawing/2014/main" id="{335C631F-0101-4A36-85F7-445D3BE86A86}"/>
              </a:ext>
            </a:extLst>
          </p:cNvPr>
          <p:cNvPicPr>
            <a:picLocks noChangeAspect="1"/>
          </p:cNvPicPr>
          <p:nvPr/>
        </p:nvPicPr>
        <p:blipFill>
          <a:blip r:embed="rId3">
            <a:duotone>
              <a:schemeClr val="accent2">
                <a:shade val="45000"/>
                <a:satMod val="135000"/>
              </a:schemeClr>
              <a:prstClr val="white"/>
            </a:duotone>
          </a:blip>
          <a:stretch>
            <a:fillRect/>
          </a:stretch>
        </p:blipFill>
        <p:spPr>
          <a:xfrm>
            <a:off x="7603023" y="5398949"/>
            <a:ext cx="609497" cy="609497"/>
          </a:xfrm>
          <a:prstGeom prst="rect">
            <a:avLst/>
          </a:prstGeom>
          <a:ln>
            <a:solidFill>
              <a:srgbClr val="0078D3"/>
            </a:solidFill>
          </a:ln>
        </p:spPr>
      </p:pic>
      <p:sp>
        <p:nvSpPr>
          <p:cNvPr id="23" name="TextBox 22">
            <a:extLst>
              <a:ext uri="{FF2B5EF4-FFF2-40B4-BE49-F238E27FC236}">
                <a16:creationId xmlns:a16="http://schemas.microsoft.com/office/drawing/2014/main" id="{ECB98AE5-5F8E-4429-8F21-0143D25FE2B2}"/>
              </a:ext>
            </a:extLst>
          </p:cNvPr>
          <p:cNvSpPr txBox="1"/>
          <p:nvPr/>
        </p:nvSpPr>
        <p:spPr>
          <a:xfrm>
            <a:off x="6687469" y="2929364"/>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CustomerA</a:t>
            </a:r>
            <a:endParaRPr lang="en-US" sz="2398">
              <a:solidFill>
                <a:srgbClr val="243A5E">
                  <a:lumMod val="60000"/>
                  <a:lumOff val="40000"/>
                </a:srgbClr>
              </a:solidFill>
              <a:latin typeface="Segoe UI"/>
            </a:endParaRPr>
          </a:p>
        </p:txBody>
      </p:sp>
      <p:sp>
        <p:nvSpPr>
          <p:cNvPr id="24" name="TextBox 23">
            <a:extLst>
              <a:ext uri="{FF2B5EF4-FFF2-40B4-BE49-F238E27FC236}">
                <a16:creationId xmlns:a16="http://schemas.microsoft.com/office/drawing/2014/main" id="{AAC49B18-0967-4C9A-AE95-A18118BB1A19}"/>
              </a:ext>
            </a:extLst>
          </p:cNvPr>
          <p:cNvSpPr txBox="1"/>
          <p:nvPr/>
        </p:nvSpPr>
        <p:spPr>
          <a:xfrm>
            <a:off x="6686097" y="6237043"/>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CustomerC</a:t>
            </a:r>
            <a:endParaRPr lang="en-US" sz="2398">
              <a:solidFill>
                <a:srgbClr val="243A5E">
                  <a:lumMod val="60000"/>
                  <a:lumOff val="40000"/>
                </a:srgbClr>
              </a:solidFill>
              <a:latin typeface="Segoe UI"/>
            </a:endParaRPr>
          </a:p>
        </p:txBody>
      </p:sp>
      <p:sp>
        <p:nvSpPr>
          <p:cNvPr id="25" name="TextBox 24">
            <a:extLst>
              <a:ext uri="{FF2B5EF4-FFF2-40B4-BE49-F238E27FC236}">
                <a16:creationId xmlns:a16="http://schemas.microsoft.com/office/drawing/2014/main" id="{5849F608-5AF9-4E88-A635-165E1AD7C5C5}"/>
              </a:ext>
            </a:extLst>
          </p:cNvPr>
          <p:cNvSpPr txBox="1"/>
          <p:nvPr/>
        </p:nvSpPr>
        <p:spPr>
          <a:xfrm>
            <a:off x="6687469" y="4583204"/>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CustomerB</a:t>
            </a:r>
            <a:endParaRPr lang="en-US" sz="2398">
              <a:solidFill>
                <a:srgbClr val="243A5E">
                  <a:lumMod val="60000"/>
                  <a:lumOff val="40000"/>
                </a:srgbClr>
              </a:solidFill>
              <a:latin typeface="Segoe UI"/>
            </a:endParaRPr>
          </a:p>
        </p:txBody>
      </p:sp>
      <p:sp>
        <p:nvSpPr>
          <p:cNvPr id="31" name="TextBox 30">
            <a:extLst>
              <a:ext uri="{FF2B5EF4-FFF2-40B4-BE49-F238E27FC236}">
                <a16:creationId xmlns:a16="http://schemas.microsoft.com/office/drawing/2014/main" id="{0E6AF937-A33B-4894-A4CA-17E4CB220CF8}"/>
              </a:ext>
            </a:extLst>
          </p:cNvPr>
          <p:cNvSpPr txBox="1"/>
          <p:nvPr/>
        </p:nvSpPr>
        <p:spPr>
          <a:xfrm>
            <a:off x="4774318" y="1116303"/>
            <a:ext cx="1499933"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customer</a:t>
            </a:r>
          </a:p>
        </p:txBody>
      </p:sp>
      <p:sp>
        <p:nvSpPr>
          <p:cNvPr id="32" name="TextBox 31">
            <a:extLst>
              <a:ext uri="{FF2B5EF4-FFF2-40B4-BE49-F238E27FC236}">
                <a16:creationId xmlns:a16="http://schemas.microsoft.com/office/drawing/2014/main" id="{0E3787FA-2644-41F7-8D86-8B3FBAF7C037}"/>
              </a:ext>
            </a:extLst>
          </p:cNvPr>
          <p:cNvSpPr txBox="1"/>
          <p:nvPr/>
        </p:nvSpPr>
        <p:spPr>
          <a:xfrm>
            <a:off x="8671231" y="1112478"/>
            <a:ext cx="1821627"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sales orders</a:t>
            </a:r>
          </a:p>
        </p:txBody>
      </p:sp>
      <p:cxnSp>
        <p:nvCxnSpPr>
          <p:cNvPr id="33" name="Connector: Curved 32">
            <a:extLst>
              <a:ext uri="{FF2B5EF4-FFF2-40B4-BE49-F238E27FC236}">
                <a16:creationId xmlns:a16="http://schemas.microsoft.com/office/drawing/2014/main" id="{2955E5D2-B986-4D5C-919F-98EE0F12407E}"/>
              </a:ext>
            </a:extLst>
          </p:cNvPr>
          <p:cNvCxnSpPr>
            <a:stCxn id="31" idx="3"/>
            <a:endCxn id="8" idx="0"/>
          </p:cNvCxnSpPr>
          <p:nvPr/>
        </p:nvCxnSpPr>
        <p:spPr>
          <a:xfrm>
            <a:off x="6274251" y="1300850"/>
            <a:ext cx="417319" cy="790419"/>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AF9B8887-D32C-4A46-A611-C6061C08F165}"/>
              </a:ext>
            </a:extLst>
          </p:cNvPr>
          <p:cNvCxnSpPr>
            <a:cxnSpLocks/>
            <a:stCxn id="32" idx="1"/>
            <a:endCxn id="7" idx="0"/>
          </p:cNvCxnSpPr>
          <p:nvPr/>
        </p:nvCxnSpPr>
        <p:spPr>
          <a:xfrm rot="10800000" flipV="1">
            <a:off x="7296966" y="1297025"/>
            <a:ext cx="1374265" cy="794245"/>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8179A03-FB4E-455B-BCCC-49211C2136DE}"/>
              </a:ext>
            </a:extLst>
          </p:cNvPr>
          <p:cNvCxnSpPr>
            <a:cxnSpLocks/>
            <a:stCxn id="32" idx="1"/>
            <a:endCxn id="12" idx="0"/>
          </p:cNvCxnSpPr>
          <p:nvPr/>
        </p:nvCxnSpPr>
        <p:spPr>
          <a:xfrm rot="10800000" flipV="1">
            <a:off x="7906462" y="1297025"/>
            <a:ext cx="764768" cy="794245"/>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B2247026-7453-449C-91AB-479541CB4820}"/>
              </a:ext>
            </a:extLst>
          </p:cNvPr>
          <p:cNvCxnSpPr>
            <a:cxnSpLocks/>
            <a:stCxn id="32" idx="1"/>
            <a:endCxn id="11" idx="0"/>
          </p:cNvCxnSpPr>
          <p:nvPr/>
        </p:nvCxnSpPr>
        <p:spPr>
          <a:xfrm rot="10800000" flipV="1">
            <a:off x="8511862" y="1297025"/>
            <a:ext cx="159371" cy="794245"/>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Cylinder 42">
            <a:extLst>
              <a:ext uri="{FF2B5EF4-FFF2-40B4-BE49-F238E27FC236}">
                <a16:creationId xmlns:a16="http://schemas.microsoft.com/office/drawing/2014/main" id="{1FBDBA6F-5627-4111-A43E-D3384980328B}"/>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spTree>
    <p:extLst>
      <p:ext uri="{BB962C8B-B14F-4D97-AF65-F5344CB8AC3E}">
        <p14:creationId xmlns:p14="http://schemas.microsoft.com/office/powerpoint/2010/main" val="10226589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sp>
        <p:nvSpPr>
          <p:cNvPr id="9" name="Content Placeholder 3">
            <a:extLst>
              <a:ext uri="{FF2B5EF4-FFF2-40B4-BE49-F238E27FC236}">
                <a16:creationId xmlns:a16="http://schemas.microsoft.com/office/drawing/2014/main" id="{B63FACD1-6BBC-4242-85BB-ED41FD5345F3}"/>
              </a:ext>
            </a:extLst>
          </p:cNvPr>
          <p:cNvSpPr txBox="1">
            <a:spLocks/>
          </p:cNvSpPr>
          <p:nvPr/>
        </p:nvSpPr>
        <p:spPr>
          <a:xfrm>
            <a:off x="6029369" y="2616732"/>
            <a:ext cx="5343560" cy="14976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sales order</a:t>
            </a:r>
          </a:p>
          <a:p>
            <a:pPr marL="228440" indent="-228440" defTabSz="932089"/>
            <a:r>
              <a:rPr lang="en-US" sz="2798">
                <a:gradFill>
                  <a:gsLst>
                    <a:gs pos="1250">
                      <a:srgbClr val="000000"/>
                    </a:gs>
                    <a:gs pos="100000">
                      <a:srgbClr val="000000"/>
                    </a:gs>
                  </a:gsLst>
                  <a:lin ang="5400000" scaled="0"/>
                </a:gradFill>
                <a:latin typeface="Segoe UI"/>
              </a:rPr>
              <a:t>List all sales order for a customer</a:t>
            </a:r>
          </a:p>
        </p:txBody>
      </p:sp>
      <p:sp>
        <p:nvSpPr>
          <p:cNvPr id="26" name="TextBox 25">
            <a:extLst>
              <a:ext uri="{FF2B5EF4-FFF2-40B4-BE49-F238E27FC236}">
                <a16:creationId xmlns:a16="http://schemas.microsoft.com/office/drawing/2014/main" id="{92DC5F8F-95BF-4326-ABC5-854AEF1116E0}"/>
              </a:ext>
            </a:extLst>
          </p:cNvPr>
          <p:cNvSpPr txBox="1"/>
          <p:nvPr/>
        </p:nvSpPr>
        <p:spPr>
          <a:xfrm>
            <a:off x="2279793" y="4393602"/>
            <a:ext cx="8467492" cy="861213"/>
          </a:xfrm>
          <a:prstGeom prst="rect">
            <a:avLst/>
          </a:prstGeom>
          <a:noFill/>
        </p:spPr>
        <p:txBody>
          <a:bodyPr wrap="square" lIns="0" tIns="0" rIns="0" bIns="0" rtlCol="0">
            <a:spAutoFit/>
          </a:bodyPr>
          <a:lstStyle/>
          <a:p>
            <a:pPr defTabSz="913727"/>
            <a:r>
              <a:rPr lang="en-US" sz="2798">
                <a:solidFill>
                  <a:srgbClr val="000000"/>
                </a:solidFill>
                <a:latin typeface="Segoe UI"/>
              </a:rPr>
              <a:t>SELECT * FROM c WHERE </a:t>
            </a:r>
            <a:r>
              <a:rPr lang="en-US" sz="2798" err="1">
                <a:solidFill>
                  <a:srgbClr val="000000"/>
                </a:solidFill>
                <a:latin typeface="Segoe UI"/>
              </a:rPr>
              <a:t>c.customerId</a:t>
            </a:r>
            <a:r>
              <a:rPr lang="en-US" sz="2798">
                <a:solidFill>
                  <a:srgbClr val="000000"/>
                </a:solidFill>
                <a:latin typeface="Segoe UI"/>
              </a:rPr>
              <a:t> = '</a:t>
            </a:r>
            <a:r>
              <a:rPr lang="en-US" sz="2798" err="1">
                <a:solidFill>
                  <a:srgbClr val="000000"/>
                </a:solidFill>
                <a:latin typeface="Segoe UI"/>
              </a:rPr>
              <a:t>CustomerA</a:t>
            </a:r>
            <a:r>
              <a:rPr lang="en-US" sz="2798">
                <a:solidFill>
                  <a:srgbClr val="000000"/>
                </a:solidFill>
                <a:latin typeface="Segoe UI"/>
              </a:rPr>
              <a:t>' AND </a:t>
            </a:r>
            <a:r>
              <a:rPr lang="en-US" sz="2798" err="1">
                <a:solidFill>
                  <a:srgbClr val="000000"/>
                </a:solidFill>
                <a:latin typeface="Segoe UI"/>
              </a:rPr>
              <a:t>c.type</a:t>
            </a:r>
            <a:r>
              <a:rPr lang="en-US" sz="2798">
                <a:solidFill>
                  <a:srgbClr val="000000"/>
                </a:solidFill>
                <a:latin typeface="Segoe UI"/>
              </a:rPr>
              <a:t> = '</a:t>
            </a:r>
            <a:r>
              <a:rPr lang="en-US" sz="2798" err="1">
                <a:solidFill>
                  <a:srgbClr val="000000"/>
                </a:solidFill>
                <a:latin typeface="Segoe UI"/>
              </a:rPr>
              <a:t>salesOrder</a:t>
            </a:r>
            <a:r>
              <a:rPr lang="en-US" sz="2798">
                <a:solidFill>
                  <a:srgbClr val="000000"/>
                </a:solidFill>
                <a:latin typeface="Segoe UI"/>
              </a:rPr>
              <a:t>'</a:t>
            </a:r>
          </a:p>
        </p:txBody>
      </p:sp>
      <p:cxnSp>
        <p:nvCxnSpPr>
          <p:cNvPr id="27" name="Connector: Curved 26">
            <a:extLst>
              <a:ext uri="{FF2B5EF4-FFF2-40B4-BE49-F238E27FC236}">
                <a16:creationId xmlns:a16="http://schemas.microsoft.com/office/drawing/2014/main" id="{33F12E96-535B-49B9-ADAE-F58F22DCF480}"/>
              </a:ext>
            </a:extLst>
          </p:cNvPr>
          <p:cNvCxnSpPr>
            <a:cxnSpLocks/>
          </p:cNvCxnSpPr>
          <p:nvPr/>
        </p:nvCxnSpPr>
        <p:spPr>
          <a:xfrm rot="10800000">
            <a:off x="7862136" y="3828791"/>
            <a:ext cx="655922" cy="498801"/>
          </a:xfrm>
          <a:prstGeom prst="curvedConnector3">
            <a:avLst>
              <a:gd name="adj1" fmla="val -2243"/>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pic>
        <p:nvPicPr>
          <p:cNvPr id="28" name="Picture 27" descr="A close up of a logo&#10;&#10;Description automatically generated">
            <a:extLst>
              <a:ext uri="{FF2B5EF4-FFF2-40B4-BE49-F238E27FC236}">
                <a16:creationId xmlns:a16="http://schemas.microsoft.com/office/drawing/2014/main" id="{A9037CDA-1F53-438B-8888-6A6250B5FC07}"/>
              </a:ext>
            </a:extLst>
          </p:cNvPr>
          <p:cNvPicPr>
            <a:picLocks noChangeAspect="1"/>
          </p:cNvPicPr>
          <p:nvPr/>
        </p:nvPicPr>
        <p:blipFill>
          <a:blip r:embed="rId3"/>
          <a:stretch>
            <a:fillRect/>
          </a:stretch>
        </p:blipFill>
        <p:spPr>
          <a:xfrm>
            <a:off x="1763251" y="4648019"/>
            <a:ext cx="381658" cy="381658"/>
          </a:xfrm>
          <a:prstGeom prst="rect">
            <a:avLst/>
          </a:prstGeom>
        </p:spPr>
      </p:pic>
      <p:sp>
        <p:nvSpPr>
          <p:cNvPr id="29" name="Rectangle: Rounded Corners 28">
            <a:extLst>
              <a:ext uri="{FF2B5EF4-FFF2-40B4-BE49-F238E27FC236}">
                <a16:creationId xmlns:a16="http://schemas.microsoft.com/office/drawing/2014/main" id="{828B1A25-FE31-4369-8A08-FEFBA9C75848}"/>
              </a:ext>
            </a:extLst>
          </p:cNvPr>
          <p:cNvSpPr/>
          <p:nvPr/>
        </p:nvSpPr>
        <p:spPr bwMode="auto">
          <a:xfrm>
            <a:off x="1648880" y="4332086"/>
            <a:ext cx="9101812" cy="994327"/>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B8688F13-2E4B-4F21-9418-D0E95A4DA8D3}"/>
              </a:ext>
            </a:extLst>
          </p:cNvPr>
          <p:cNvCxnSpPr>
            <a:cxnSpLocks/>
          </p:cNvCxnSpPr>
          <p:nvPr/>
        </p:nvCxnSpPr>
        <p:spPr>
          <a:xfrm>
            <a:off x="2234049" y="4332086"/>
            <a:ext cx="0" cy="994326"/>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13227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sp>
        <p:nvSpPr>
          <p:cNvPr id="9" name="Content Placeholder 3">
            <a:extLst>
              <a:ext uri="{FF2B5EF4-FFF2-40B4-BE49-F238E27FC236}">
                <a16:creationId xmlns:a16="http://schemas.microsoft.com/office/drawing/2014/main" id="{B63FACD1-6BBC-4242-85BB-ED41FD5345F3}"/>
              </a:ext>
            </a:extLst>
          </p:cNvPr>
          <p:cNvSpPr txBox="1">
            <a:spLocks/>
          </p:cNvSpPr>
          <p:nvPr/>
        </p:nvSpPr>
        <p:spPr>
          <a:xfrm>
            <a:off x="6029369" y="2616731"/>
            <a:ext cx="5343560" cy="25256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sales order</a:t>
            </a:r>
          </a:p>
          <a:p>
            <a:pPr marL="228440" indent="-228440" defTabSz="932089"/>
            <a:r>
              <a:rPr lang="en-US" sz="2798">
                <a:gradFill>
                  <a:gsLst>
                    <a:gs pos="1250">
                      <a:srgbClr val="000000"/>
                    </a:gs>
                    <a:gs pos="100000">
                      <a:srgbClr val="000000"/>
                    </a:gs>
                  </a:gsLst>
                  <a:lin ang="5400000" scaled="0"/>
                </a:gradFill>
                <a:latin typeface="Segoe UI"/>
              </a:rPr>
              <a:t>List all sales orders for a customer</a:t>
            </a:r>
          </a:p>
          <a:p>
            <a:pPr marL="228440" indent="-228440" defTabSz="932089"/>
            <a:r>
              <a:rPr lang="en-US" sz="2798">
                <a:gradFill>
                  <a:gsLst>
                    <a:gs pos="1250">
                      <a:srgbClr val="000000"/>
                    </a:gs>
                    <a:gs pos="100000">
                      <a:srgbClr val="000000"/>
                    </a:gs>
                  </a:gsLst>
                  <a:lin ang="5400000" scaled="0"/>
                </a:gradFill>
                <a:latin typeface="Segoe UI"/>
              </a:rPr>
              <a:t>Query top 10 customers by number of sales orders</a:t>
            </a:r>
          </a:p>
        </p:txBody>
      </p:sp>
    </p:spTree>
    <p:extLst>
      <p:ext uri="{BB962C8B-B14F-4D97-AF65-F5344CB8AC3E}">
        <p14:creationId xmlns:p14="http://schemas.microsoft.com/office/powerpoint/2010/main" val="280012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05B9F6CA-411E-1A2A-9297-C19E18D5046A}"/>
              </a:ext>
            </a:extLst>
          </p:cNvPr>
          <p:cNvGrpSpPr/>
          <p:nvPr/>
        </p:nvGrpSpPr>
        <p:grpSpPr>
          <a:xfrm>
            <a:off x="282054" y="1118783"/>
            <a:ext cx="2455712" cy="1073606"/>
            <a:chOff x="129654" y="966383"/>
            <a:chExt cx="2455712" cy="1073606"/>
          </a:xfrm>
        </p:grpSpPr>
        <mc:AlternateContent xmlns:mc="http://schemas.openxmlformats.org/markup-compatibility/2006" xmlns:p14="http://schemas.microsoft.com/office/powerpoint/2010/main">
          <mc:Choice Requires="p14">
            <p:contentPart p14:bwMode="auto" r:id="rId2">
              <p14:nvContentPartPr>
                <p14:cNvPr id="214" name="Ink 213">
                  <a:extLst>
                    <a:ext uri="{FF2B5EF4-FFF2-40B4-BE49-F238E27FC236}">
                      <a16:creationId xmlns:a16="http://schemas.microsoft.com/office/drawing/2014/main" id="{9C9242ED-9FE2-A4E8-3CFC-B043D1D902B9}"/>
                    </a:ext>
                  </a:extLst>
                </p14:cNvPr>
                <p14:cNvContentPartPr/>
                <p14:nvPr/>
              </p14:nvContentPartPr>
              <p14:xfrm>
                <a:off x="129654" y="1152229"/>
                <a:ext cx="925920" cy="135720"/>
              </p14:xfrm>
            </p:contentPart>
          </mc:Choice>
          <mc:Fallback xmlns="">
            <p:pic>
              <p:nvPicPr>
                <p:cNvPr id="214" name="Ink 213">
                  <a:extLst>
                    <a:ext uri="{FF2B5EF4-FFF2-40B4-BE49-F238E27FC236}">
                      <a16:creationId xmlns:a16="http://schemas.microsoft.com/office/drawing/2014/main" id="{9C9242ED-9FE2-A4E8-3CFC-B043D1D902B9}"/>
                    </a:ext>
                  </a:extLst>
                </p:cNvPr>
                <p:cNvPicPr/>
                <p:nvPr/>
              </p:nvPicPr>
              <p:blipFill>
                <a:blip r:embed="rId3"/>
                <a:stretch>
                  <a:fillRect/>
                </a:stretch>
              </p:blipFill>
              <p:spPr>
                <a:xfrm>
                  <a:off x="120654" y="1143229"/>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5" name="Ink 214">
                  <a:extLst>
                    <a:ext uri="{FF2B5EF4-FFF2-40B4-BE49-F238E27FC236}">
                      <a16:creationId xmlns:a16="http://schemas.microsoft.com/office/drawing/2014/main" id="{10152B83-9315-A7EE-6242-04C95CA35312}"/>
                    </a:ext>
                  </a:extLst>
                </p14:cNvPr>
                <p14:cNvContentPartPr/>
                <p14:nvPr/>
              </p14:nvContentPartPr>
              <p14:xfrm>
                <a:off x="148374" y="1138189"/>
                <a:ext cx="947160" cy="92880"/>
              </p14:xfrm>
            </p:contentPart>
          </mc:Choice>
          <mc:Fallback xmlns="">
            <p:pic>
              <p:nvPicPr>
                <p:cNvPr id="215" name="Ink 214">
                  <a:extLst>
                    <a:ext uri="{FF2B5EF4-FFF2-40B4-BE49-F238E27FC236}">
                      <a16:creationId xmlns:a16="http://schemas.microsoft.com/office/drawing/2014/main" id="{10152B83-9315-A7EE-6242-04C95CA35312}"/>
                    </a:ext>
                  </a:extLst>
                </p:cNvPr>
                <p:cNvPicPr/>
                <p:nvPr/>
              </p:nvPicPr>
              <p:blipFill>
                <a:blip r:embed="rId5"/>
                <a:stretch>
                  <a:fillRect/>
                </a:stretch>
              </p:blipFill>
              <p:spPr>
                <a:xfrm>
                  <a:off x="139374" y="1129154"/>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6" name="Ink 215">
                  <a:extLst>
                    <a:ext uri="{FF2B5EF4-FFF2-40B4-BE49-F238E27FC236}">
                      <a16:creationId xmlns:a16="http://schemas.microsoft.com/office/drawing/2014/main" id="{5463DBCF-AD16-2FF0-2D6A-8E7C4B6235F4}"/>
                    </a:ext>
                  </a:extLst>
                </p14:cNvPr>
                <p14:cNvContentPartPr/>
                <p14:nvPr/>
              </p14:nvContentPartPr>
              <p14:xfrm>
                <a:off x="167814" y="1268149"/>
                <a:ext cx="62640" cy="690480"/>
              </p14:xfrm>
            </p:contentPart>
          </mc:Choice>
          <mc:Fallback xmlns="">
            <p:pic>
              <p:nvPicPr>
                <p:cNvPr id="216" name="Ink 215">
                  <a:extLst>
                    <a:ext uri="{FF2B5EF4-FFF2-40B4-BE49-F238E27FC236}">
                      <a16:creationId xmlns:a16="http://schemas.microsoft.com/office/drawing/2014/main" id="{5463DBCF-AD16-2FF0-2D6A-8E7C4B6235F4}"/>
                    </a:ext>
                  </a:extLst>
                </p:cNvPr>
                <p:cNvPicPr/>
                <p:nvPr/>
              </p:nvPicPr>
              <p:blipFill>
                <a:blip r:embed="rId7"/>
                <a:stretch>
                  <a:fillRect/>
                </a:stretch>
              </p:blipFill>
              <p:spPr>
                <a:xfrm>
                  <a:off x="158865" y="1259144"/>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7" name="Ink 216">
                  <a:extLst>
                    <a:ext uri="{FF2B5EF4-FFF2-40B4-BE49-F238E27FC236}">
                      <a16:creationId xmlns:a16="http://schemas.microsoft.com/office/drawing/2014/main" id="{4B3B82A8-A12F-AE08-8354-069F9E417CC4}"/>
                    </a:ext>
                  </a:extLst>
                </p14:cNvPr>
                <p14:cNvContentPartPr/>
                <p14:nvPr/>
              </p14:nvContentPartPr>
              <p14:xfrm>
                <a:off x="209214" y="1896709"/>
                <a:ext cx="853200" cy="143280"/>
              </p14:xfrm>
            </p:contentPart>
          </mc:Choice>
          <mc:Fallback xmlns="">
            <p:pic>
              <p:nvPicPr>
                <p:cNvPr id="217" name="Ink 216">
                  <a:extLst>
                    <a:ext uri="{FF2B5EF4-FFF2-40B4-BE49-F238E27FC236}">
                      <a16:creationId xmlns:a16="http://schemas.microsoft.com/office/drawing/2014/main" id="{4B3B82A8-A12F-AE08-8354-069F9E417CC4}"/>
                    </a:ext>
                  </a:extLst>
                </p:cNvPr>
                <p:cNvPicPr/>
                <p:nvPr/>
              </p:nvPicPr>
              <p:blipFill>
                <a:blip r:embed="rId9"/>
                <a:stretch>
                  <a:fillRect/>
                </a:stretch>
              </p:blipFill>
              <p:spPr>
                <a:xfrm>
                  <a:off x="200214" y="1887709"/>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8" name="Ink 217">
                  <a:extLst>
                    <a:ext uri="{FF2B5EF4-FFF2-40B4-BE49-F238E27FC236}">
                      <a16:creationId xmlns:a16="http://schemas.microsoft.com/office/drawing/2014/main" id="{A148C600-8914-D5D0-6766-63917B05E3A8}"/>
                    </a:ext>
                  </a:extLst>
                </p14:cNvPr>
                <p14:cNvContentPartPr/>
                <p14:nvPr/>
              </p14:nvContentPartPr>
              <p14:xfrm>
                <a:off x="1040454" y="1174909"/>
                <a:ext cx="42480" cy="797760"/>
              </p14:xfrm>
            </p:contentPart>
          </mc:Choice>
          <mc:Fallback xmlns="">
            <p:pic>
              <p:nvPicPr>
                <p:cNvPr id="218" name="Ink 217">
                  <a:extLst>
                    <a:ext uri="{FF2B5EF4-FFF2-40B4-BE49-F238E27FC236}">
                      <a16:creationId xmlns:a16="http://schemas.microsoft.com/office/drawing/2014/main" id="{A148C600-8914-D5D0-6766-63917B05E3A8}"/>
                    </a:ext>
                  </a:extLst>
                </p:cNvPr>
                <p:cNvPicPr/>
                <p:nvPr/>
              </p:nvPicPr>
              <p:blipFill>
                <a:blip r:embed="rId11"/>
                <a:stretch>
                  <a:fillRect/>
                </a:stretch>
              </p:blipFill>
              <p:spPr>
                <a:xfrm>
                  <a:off x="1031454" y="1165909"/>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9" name="Ink 218">
                  <a:extLst>
                    <a:ext uri="{FF2B5EF4-FFF2-40B4-BE49-F238E27FC236}">
                      <a16:creationId xmlns:a16="http://schemas.microsoft.com/office/drawing/2014/main" id="{FF1F3310-D073-89FA-F680-FF86248E645C}"/>
                    </a:ext>
                  </a:extLst>
                </p14:cNvPr>
                <p14:cNvContentPartPr/>
                <p14:nvPr/>
              </p14:nvContentPartPr>
              <p14:xfrm>
                <a:off x="1508246" y="1036223"/>
                <a:ext cx="104400" cy="235080"/>
              </p14:xfrm>
            </p:contentPart>
          </mc:Choice>
          <mc:Fallback xmlns="">
            <p:pic>
              <p:nvPicPr>
                <p:cNvPr id="219" name="Ink 218">
                  <a:extLst>
                    <a:ext uri="{FF2B5EF4-FFF2-40B4-BE49-F238E27FC236}">
                      <a16:creationId xmlns:a16="http://schemas.microsoft.com/office/drawing/2014/main" id="{FF1F3310-D073-89FA-F680-FF86248E645C}"/>
                    </a:ext>
                  </a:extLst>
                </p:cNvPr>
                <p:cNvPicPr/>
                <p:nvPr/>
              </p:nvPicPr>
              <p:blipFill>
                <a:blip r:embed="rId13"/>
                <a:stretch>
                  <a:fillRect/>
                </a:stretch>
              </p:blipFill>
              <p:spPr>
                <a:xfrm>
                  <a:off x="1499246" y="1027223"/>
                  <a:ext cx="122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0" name="Ink 219">
                  <a:extLst>
                    <a:ext uri="{FF2B5EF4-FFF2-40B4-BE49-F238E27FC236}">
                      <a16:creationId xmlns:a16="http://schemas.microsoft.com/office/drawing/2014/main" id="{089F8296-FB9B-4FF8-071C-EE0B19BD7B8E}"/>
                    </a:ext>
                  </a:extLst>
                </p14:cNvPr>
                <p14:cNvContentPartPr/>
                <p14:nvPr/>
              </p14:nvContentPartPr>
              <p14:xfrm>
                <a:off x="1618766" y="1130903"/>
                <a:ext cx="91800" cy="131400"/>
              </p14:xfrm>
            </p:contentPart>
          </mc:Choice>
          <mc:Fallback xmlns="">
            <p:pic>
              <p:nvPicPr>
                <p:cNvPr id="220" name="Ink 219">
                  <a:extLst>
                    <a:ext uri="{FF2B5EF4-FFF2-40B4-BE49-F238E27FC236}">
                      <a16:creationId xmlns:a16="http://schemas.microsoft.com/office/drawing/2014/main" id="{089F8296-FB9B-4FF8-071C-EE0B19BD7B8E}"/>
                    </a:ext>
                  </a:extLst>
                </p:cNvPr>
                <p:cNvPicPr/>
                <p:nvPr/>
              </p:nvPicPr>
              <p:blipFill>
                <a:blip r:embed="rId15"/>
                <a:stretch>
                  <a:fillRect/>
                </a:stretch>
              </p:blipFill>
              <p:spPr>
                <a:xfrm>
                  <a:off x="1609766" y="1121903"/>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1" name="Ink 220">
                  <a:extLst>
                    <a:ext uri="{FF2B5EF4-FFF2-40B4-BE49-F238E27FC236}">
                      <a16:creationId xmlns:a16="http://schemas.microsoft.com/office/drawing/2014/main" id="{446FE3A6-E172-468D-C418-83A63B78AF9B}"/>
                    </a:ext>
                  </a:extLst>
                </p14:cNvPr>
                <p14:cNvContentPartPr/>
                <p14:nvPr/>
              </p14:nvContentPartPr>
              <p14:xfrm>
                <a:off x="1718486" y="1103903"/>
                <a:ext cx="81000" cy="144000"/>
              </p14:xfrm>
            </p:contentPart>
          </mc:Choice>
          <mc:Fallback xmlns="">
            <p:pic>
              <p:nvPicPr>
                <p:cNvPr id="221" name="Ink 220">
                  <a:extLst>
                    <a:ext uri="{FF2B5EF4-FFF2-40B4-BE49-F238E27FC236}">
                      <a16:creationId xmlns:a16="http://schemas.microsoft.com/office/drawing/2014/main" id="{446FE3A6-E172-468D-C418-83A63B78AF9B}"/>
                    </a:ext>
                  </a:extLst>
                </p:cNvPr>
                <p:cNvPicPr/>
                <p:nvPr/>
              </p:nvPicPr>
              <p:blipFill>
                <a:blip r:embed="rId17"/>
                <a:stretch>
                  <a:fillRect/>
                </a:stretch>
              </p:blipFill>
              <p:spPr>
                <a:xfrm>
                  <a:off x="1709526" y="1094903"/>
                  <a:ext cx="98562"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2" name="Ink 221">
                  <a:extLst>
                    <a:ext uri="{FF2B5EF4-FFF2-40B4-BE49-F238E27FC236}">
                      <a16:creationId xmlns:a16="http://schemas.microsoft.com/office/drawing/2014/main" id="{8C7134C2-85BC-06A2-FC74-1FEF8B8C9084}"/>
                    </a:ext>
                  </a:extLst>
                </p14:cNvPr>
                <p14:cNvContentPartPr/>
                <p14:nvPr/>
              </p14:nvContentPartPr>
              <p14:xfrm>
                <a:off x="1832606" y="1146023"/>
                <a:ext cx="17280" cy="111240"/>
              </p14:xfrm>
            </p:contentPart>
          </mc:Choice>
          <mc:Fallback xmlns="">
            <p:pic>
              <p:nvPicPr>
                <p:cNvPr id="222" name="Ink 221">
                  <a:extLst>
                    <a:ext uri="{FF2B5EF4-FFF2-40B4-BE49-F238E27FC236}">
                      <a16:creationId xmlns:a16="http://schemas.microsoft.com/office/drawing/2014/main" id="{8C7134C2-85BC-06A2-FC74-1FEF8B8C9084}"/>
                    </a:ext>
                  </a:extLst>
                </p:cNvPr>
                <p:cNvPicPr/>
                <p:nvPr/>
              </p:nvPicPr>
              <p:blipFill>
                <a:blip r:embed="rId19"/>
                <a:stretch>
                  <a:fillRect/>
                </a:stretch>
              </p:blipFill>
              <p:spPr>
                <a:xfrm>
                  <a:off x="1823606" y="1137023"/>
                  <a:ext cx="34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3" name="Ink 222">
                  <a:extLst>
                    <a:ext uri="{FF2B5EF4-FFF2-40B4-BE49-F238E27FC236}">
                      <a16:creationId xmlns:a16="http://schemas.microsoft.com/office/drawing/2014/main" id="{99A17D2D-29A0-7702-B103-09499DC401EF}"/>
                    </a:ext>
                  </a:extLst>
                </p14:cNvPr>
                <p14:cNvContentPartPr/>
                <p14:nvPr/>
              </p14:nvContentPartPr>
              <p14:xfrm>
                <a:off x="1810286" y="1129463"/>
                <a:ext cx="177840" cy="118800"/>
              </p14:xfrm>
            </p:contentPart>
          </mc:Choice>
          <mc:Fallback xmlns="">
            <p:pic>
              <p:nvPicPr>
                <p:cNvPr id="223" name="Ink 222">
                  <a:extLst>
                    <a:ext uri="{FF2B5EF4-FFF2-40B4-BE49-F238E27FC236}">
                      <a16:creationId xmlns:a16="http://schemas.microsoft.com/office/drawing/2014/main" id="{99A17D2D-29A0-7702-B103-09499DC401EF}"/>
                    </a:ext>
                  </a:extLst>
                </p:cNvPr>
                <p:cNvPicPr/>
                <p:nvPr/>
              </p:nvPicPr>
              <p:blipFill>
                <a:blip r:embed="rId21"/>
                <a:stretch>
                  <a:fillRect/>
                </a:stretch>
              </p:blipFill>
              <p:spPr>
                <a:xfrm>
                  <a:off x="1801268" y="1120463"/>
                  <a:ext cx="195516"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4" name="Ink 223">
                  <a:extLst>
                    <a:ext uri="{FF2B5EF4-FFF2-40B4-BE49-F238E27FC236}">
                      <a16:creationId xmlns:a16="http://schemas.microsoft.com/office/drawing/2014/main" id="{64A7EA6C-3E53-91DF-D220-EE288BF844BC}"/>
                    </a:ext>
                  </a:extLst>
                </p14:cNvPr>
                <p14:cNvContentPartPr/>
                <p14:nvPr/>
              </p14:nvContentPartPr>
              <p14:xfrm>
                <a:off x="2019086" y="1122623"/>
                <a:ext cx="19080" cy="158040"/>
              </p14:xfrm>
            </p:contentPart>
          </mc:Choice>
          <mc:Fallback xmlns="">
            <p:pic>
              <p:nvPicPr>
                <p:cNvPr id="224" name="Ink 223">
                  <a:extLst>
                    <a:ext uri="{FF2B5EF4-FFF2-40B4-BE49-F238E27FC236}">
                      <a16:creationId xmlns:a16="http://schemas.microsoft.com/office/drawing/2014/main" id="{64A7EA6C-3E53-91DF-D220-EE288BF844BC}"/>
                    </a:ext>
                  </a:extLst>
                </p:cNvPr>
                <p:cNvPicPr/>
                <p:nvPr/>
              </p:nvPicPr>
              <p:blipFill>
                <a:blip r:embed="rId23"/>
                <a:stretch>
                  <a:fillRect/>
                </a:stretch>
              </p:blipFill>
              <p:spPr>
                <a:xfrm>
                  <a:off x="2010086" y="1113623"/>
                  <a:ext cx="36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5" name="Ink 224">
                  <a:extLst>
                    <a:ext uri="{FF2B5EF4-FFF2-40B4-BE49-F238E27FC236}">
                      <a16:creationId xmlns:a16="http://schemas.microsoft.com/office/drawing/2014/main" id="{4154DE25-62F5-6696-C408-AEE1793DBC21}"/>
                    </a:ext>
                  </a:extLst>
                </p14:cNvPr>
                <p14:cNvContentPartPr/>
                <p14:nvPr/>
              </p14:nvContentPartPr>
              <p14:xfrm>
                <a:off x="2001086" y="1117583"/>
                <a:ext cx="165600" cy="147600"/>
              </p14:xfrm>
            </p:contentPart>
          </mc:Choice>
          <mc:Fallback xmlns="">
            <p:pic>
              <p:nvPicPr>
                <p:cNvPr id="225" name="Ink 224">
                  <a:extLst>
                    <a:ext uri="{FF2B5EF4-FFF2-40B4-BE49-F238E27FC236}">
                      <a16:creationId xmlns:a16="http://schemas.microsoft.com/office/drawing/2014/main" id="{4154DE25-62F5-6696-C408-AEE1793DBC21}"/>
                    </a:ext>
                  </a:extLst>
                </p:cNvPr>
                <p:cNvPicPr/>
                <p:nvPr/>
              </p:nvPicPr>
              <p:blipFill>
                <a:blip r:embed="rId25"/>
                <a:stretch>
                  <a:fillRect/>
                </a:stretch>
              </p:blipFill>
              <p:spPr>
                <a:xfrm>
                  <a:off x="1992066" y="1108583"/>
                  <a:ext cx="183278"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6" name="Ink 225">
                  <a:extLst>
                    <a:ext uri="{FF2B5EF4-FFF2-40B4-BE49-F238E27FC236}">
                      <a16:creationId xmlns:a16="http://schemas.microsoft.com/office/drawing/2014/main" id="{4C5E0CAE-CD24-9D38-C25E-E89DCD7C1CCF}"/>
                    </a:ext>
                  </a:extLst>
                </p14:cNvPr>
                <p14:cNvContentPartPr/>
                <p14:nvPr/>
              </p14:nvContentPartPr>
              <p14:xfrm>
                <a:off x="2190806" y="1135583"/>
                <a:ext cx="104040" cy="127080"/>
              </p14:xfrm>
            </p:contentPart>
          </mc:Choice>
          <mc:Fallback xmlns="">
            <p:pic>
              <p:nvPicPr>
                <p:cNvPr id="226" name="Ink 225">
                  <a:extLst>
                    <a:ext uri="{FF2B5EF4-FFF2-40B4-BE49-F238E27FC236}">
                      <a16:creationId xmlns:a16="http://schemas.microsoft.com/office/drawing/2014/main" id="{4C5E0CAE-CD24-9D38-C25E-E89DCD7C1CCF}"/>
                    </a:ext>
                  </a:extLst>
                </p:cNvPr>
                <p:cNvPicPr/>
                <p:nvPr/>
              </p:nvPicPr>
              <p:blipFill>
                <a:blip r:embed="rId27"/>
                <a:stretch>
                  <a:fillRect/>
                </a:stretch>
              </p:blipFill>
              <p:spPr>
                <a:xfrm>
                  <a:off x="2181775" y="1126583"/>
                  <a:ext cx="121741"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7" name="Ink 226">
                  <a:extLst>
                    <a:ext uri="{FF2B5EF4-FFF2-40B4-BE49-F238E27FC236}">
                      <a16:creationId xmlns:a16="http://schemas.microsoft.com/office/drawing/2014/main" id="{0C11487F-F9F2-2E53-5F2E-3E592B4FE8E1}"/>
                    </a:ext>
                  </a:extLst>
                </p14:cNvPr>
                <p14:cNvContentPartPr/>
                <p14:nvPr/>
              </p14:nvContentPartPr>
              <p14:xfrm>
                <a:off x="2213126" y="1120823"/>
                <a:ext cx="119160" cy="179640"/>
              </p14:xfrm>
            </p:contentPart>
          </mc:Choice>
          <mc:Fallback xmlns="">
            <p:pic>
              <p:nvPicPr>
                <p:cNvPr id="227" name="Ink 226">
                  <a:extLst>
                    <a:ext uri="{FF2B5EF4-FFF2-40B4-BE49-F238E27FC236}">
                      <a16:creationId xmlns:a16="http://schemas.microsoft.com/office/drawing/2014/main" id="{0C11487F-F9F2-2E53-5F2E-3E592B4FE8E1}"/>
                    </a:ext>
                  </a:extLst>
                </p:cNvPr>
                <p:cNvPicPr/>
                <p:nvPr/>
              </p:nvPicPr>
              <p:blipFill>
                <a:blip r:embed="rId29"/>
                <a:stretch>
                  <a:fillRect/>
                </a:stretch>
              </p:blipFill>
              <p:spPr>
                <a:xfrm>
                  <a:off x="2204126" y="1111823"/>
                  <a:ext cx="13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8" name="Ink 227">
                  <a:extLst>
                    <a:ext uri="{FF2B5EF4-FFF2-40B4-BE49-F238E27FC236}">
                      <a16:creationId xmlns:a16="http://schemas.microsoft.com/office/drawing/2014/main" id="{3D41D637-7856-5529-3CF1-1D990230798D}"/>
                    </a:ext>
                  </a:extLst>
                </p14:cNvPr>
                <p14:cNvContentPartPr/>
                <p14:nvPr/>
              </p14:nvContentPartPr>
              <p14:xfrm>
                <a:off x="2271806" y="1134143"/>
                <a:ext cx="176040" cy="136800"/>
              </p14:xfrm>
            </p:contentPart>
          </mc:Choice>
          <mc:Fallback xmlns="">
            <p:pic>
              <p:nvPicPr>
                <p:cNvPr id="228" name="Ink 227">
                  <a:extLst>
                    <a:ext uri="{FF2B5EF4-FFF2-40B4-BE49-F238E27FC236}">
                      <a16:creationId xmlns:a16="http://schemas.microsoft.com/office/drawing/2014/main" id="{3D41D637-7856-5529-3CF1-1D990230798D}"/>
                    </a:ext>
                  </a:extLst>
                </p:cNvPr>
                <p:cNvPicPr/>
                <p:nvPr/>
              </p:nvPicPr>
              <p:blipFill>
                <a:blip r:embed="rId31"/>
                <a:stretch>
                  <a:fillRect/>
                </a:stretch>
              </p:blipFill>
              <p:spPr>
                <a:xfrm>
                  <a:off x="2262806" y="1125143"/>
                  <a:ext cx="193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9" name="Ink 228">
                  <a:extLst>
                    <a:ext uri="{FF2B5EF4-FFF2-40B4-BE49-F238E27FC236}">
                      <a16:creationId xmlns:a16="http://schemas.microsoft.com/office/drawing/2014/main" id="{A16620D6-2ACD-A460-4E2C-2484754193B7}"/>
                    </a:ext>
                  </a:extLst>
                </p14:cNvPr>
                <p14:cNvContentPartPr/>
                <p14:nvPr/>
              </p14:nvContentPartPr>
              <p14:xfrm>
                <a:off x="1405286" y="966383"/>
                <a:ext cx="1180080" cy="45720"/>
              </p14:xfrm>
            </p:contentPart>
          </mc:Choice>
          <mc:Fallback xmlns="">
            <p:pic>
              <p:nvPicPr>
                <p:cNvPr id="229" name="Ink 228">
                  <a:extLst>
                    <a:ext uri="{FF2B5EF4-FFF2-40B4-BE49-F238E27FC236}">
                      <a16:creationId xmlns:a16="http://schemas.microsoft.com/office/drawing/2014/main" id="{A16620D6-2ACD-A460-4E2C-2484754193B7}"/>
                    </a:ext>
                  </a:extLst>
                </p:cNvPr>
                <p:cNvPicPr/>
                <p:nvPr/>
              </p:nvPicPr>
              <p:blipFill>
                <a:blip r:embed="rId33"/>
                <a:stretch>
                  <a:fillRect/>
                </a:stretch>
              </p:blipFill>
              <p:spPr>
                <a:xfrm>
                  <a:off x="1396286" y="957383"/>
                  <a:ext cx="1197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0" name="Ink 229">
                  <a:extLst>
                    <a:ext uri="{FF2B5EF4-FFF2-40B4-BE49-F238E27FC236}">
                      <a16:creationId xmlns:a16="http://schemas.microsoft.com/office/drawing/2014/main" id="{01869CD6-49CB-FE0E-6A05-ABFF7B392FD1}"/>
                    </a:ext>
                  </a:extLst>
                </p14:cNvPr>
                <p14:cNvContentPartPr/>
                <p14:nvPr/>
              </p14:nvContentPartPr>
              <p14:xfrm>
                <a:off x="1391246" y="1021823"/>
                <a:ext cx="61920" cy="404280"/>
              </p14:xfrm>
            </p:contentPart>
          </mc:Choice>
          <mc:Fallback xmlns="">
            <p:pic>
              <p:nvPicPr>
                <p:cNvPr id="230" name="Ink 229">
                  <a:extLst>
                    <a:ext uri="{FF2B5EF4-FFF2-40B4-BE49-F238E27FC236}">
                      <a16:creationId xmlns:a16="http://schemas.microsoft.com/office/drawing/2014/main" id="{01869CD6-49CB-FE0E-6A05-ABFF7B392FD1}"/>
                    </a:ext>
                  </a:extLst>
                </p:cNvPr>
                <p:cNvPicPr/>
                <p:nvPr/>
              </p:nvPicPr>
              <p:blipFill>
                <a:blip r:embed="rId35"/>
                <a:stretch>
                  <a:fillRect/>
                </a:stretch>
              </p:blipFill>
              <p:spPr>
                <a:xfrm>
                  <a:off x="1382246" y="1012823"/>
                  <a:ext cx="79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1" name="Ink 230">
                  <a:extLst>
                    <a:ext uri="{FF2B5EF4-FFF2-40B4-BE49-F238E27FC236}">
                      <a16:creationId xmlns:a16="http://schemas.microsoft.com/office/drawing/2014/main" id="{46084E70-03B7-D4B3-EE30-533D4E36E88E}"/>
                    </a:ext>
                  </a:extLst>
                </p14:cNvPr>
                <p14:cNvContentPartPr/>
                <p14:nvPr/>
              </p14:nvContentPartPr>
              <p14:xfrm>
                <a:off x="1488446" y="1379663"/>
                <a:ext cx="1077120" cy="55080"/>
              </p14:xfrm>
            </p:contentPart>
          </mc:Choice>
          <mc:Fallback xmlns="">
            <p:pic>
              <p:nvPicPr>
                <p:cNvPr id="231" name="Ink 230">
                  <a:extLst>
                    <a:ext uri="{FF2B5EF4-FFF2-40B4-BE49-F238E27FC236}">
                      <a16:creationId xmlns:a16="http://schemas.microsoft.com/office/drawing/2014/main" id="{46084E70-03B7-D4B3-EE30-533D4E36E88E}"/>
                    </a:ext>
                  </a:extLst>
                </p:cNvPr>
                <p:cNvPicPr/>
                <p:nvPr/>
              </p:nvPicPr>
              <p:blipFill>
                <a:blip r:embed="rId37"/>
                <a:stretch>
                  <a:fillRect/>
                </a:stretch>
              </p:blipFill>
              <p:spPr>
                <a:xfrm>
                  <a:off x="1479443" y="1370663"/>
                  <a:ext cx="1094766"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2" name="Ink 231">
                  <a:extLst>
                    <a:ext uri="{FF2B5EF4-FFF2-40B4-BE49-F238E27FC236}">
                      <a16:creationId xmlns:a16="http://schemas.microsoft.com/office/drawing/2014/main" id="{97FA7EC2-7E82-937A-BB15-7F63F3F53EFB}"/>
                    </a:ext>
                  </a:extLst>
                </p14:cNvPr>
                <p14:cNvContentPartPr/>
                <p14:nvPr/>
              </p14:nvContentPartPr>
              <p14:xfrm>
                <a:off x="2551166" y="994463"/>
                <a:ext cx="18000" cy="421920"/>
              </p14:xfrm>
            </p:contentPart>
          </mc:Choice>
          <mc:Fallback xmlns="">
            <p:pic>
              <p:nvPicPr>
                <p:cNvPr id="232" name="Ink 231">
                  <a:extLst>
                    <a:ext uri="{FF2B5EF4-FFF2-40B4-BE49-F238E27FC236}">
                      <a16:creationId xmlns:a16="http://schemas.microsoft.com/office/drawing/2014/main" id="{97FA7EC2-7E82-937A-BB15-7F63F3F53EFB}"/>
                    </a:ext>
                  </a:extLst>
                </p:cNvPr>
                <p:cNvPicPr/>
                <p:nvPr/>
              </p:nvPicPr>
              <p:blipFill>
                <a:blip r:embed="rId39"/>
                <a:stretch>
                  <a:fillRect/>
                </a:stretch>
              </p:blipFill>
              <p:spPr>
                <a:xfrm>
                  <a:off x="2542166" y="985471"/>
                  <a:ext cx="35640" cy="43954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5" name="Ink 254">
                  <a:extLst>
                    <a:ext uri="{FF2B5EF4-FFF2-40B4-BE49-F238E27FC236}">
                      <a16:creationId xmlns:a16="http://schemas.microsoft.com/office/drawing/2014/main" id="{335F50B1-E9B9-73B8-7D5B-660C025A0DD4}"/>
                    </a:ext>
                  </a:extLst>
                </p14:cNvPr>
                <p14:cNvContentPartPr/>
                <p14:nvPr/>
              </p14:nvContentPartPr>
              <p14:xfrm>
                <a:off x="216774" y="1294429"/>
                <a:ext cx="787320" cy="658080"/>
              </p14:xfrm>
            </p:contentPart>
          </mc:Choice>
          <mc:Fallback xmlns="">
            <p:pic>
              <p:nvPicPr>
                <p:cNvPr id="255" name="Ink 254">
                  <a:extLst>
                    <a:ext uri="{FF2B5EF4-FFF2-40B4-BE49-F238E27FC236}">
                      <a16:creationId xmlns:a16="http://schemas.microsoft.com/office/drawing/2014/main" id="{335F50B1-E9B9-73B8-7D5B-660C025A0DD4}"/>
                    </a:ext>
                  </a:extLst>
                </p:cNvPr>
                <p:cNvPicPr/>
                <p:nvPr/>
              </p:nvPicPr>
              <p:blipFill>
                <a:blip r:embed="rId41"/>
                <a:stretch>
                  <a:fillRect/>
                </a:stretch>
              </p:blipFill>
              <p:spPr>
                <a:xfrm>
                  <a:off x="207774" y="1285434"/>
                  <a:ext cx="804960" cy="6757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413" name="Ink 412">
                <a:extLst>
                  <a:ext uri="{FF2B5EF4-FFF2-40B4-BE49-F238E27FC236}">
                    <a16:creationId xmlns:a16="http://schemas.microsoft.com/office/drawing/2014/main" id="{745E718F-E04C-ACDB-B408-DC00401F5AC9}"/>
                  </a:ext>
                </a:extLst>
              </p14:cNvPr>
              <p14:cNvContentPartPr/>
              <p14:nvPr/>
            </p14:nvContentPartPr>
            <p14:xfrm>
              <a:off x="443117" y="4262387"/>
              <a:ext cx="925920" cy="135720"/>
            </p14:xfrm>
          </p:contentPart>
        </mc:Choice>
        <mc:Fallback xmlns="">
          <p:pic>
            <p:nvPicPr>
              <p:cNvPr id="413" name="Ink 412">
                <a:extLst>
                  <a:ext uri="{FF2B5EF4-FFF2-40B4-BE49-F238E27FC236}">
                    <a16:creationId xmlns:a16="http://schemas.microsoft.com/office/drawing/2014/main" id="{745E718F-E04C-ACDB-B408-DC00401F5AC9}"/>
                  </a:ext>
                </a:extLst>
              </p:cNvPr>
              <p:cNvPicPr/>
              <p:nvPr/>
            </p:nvPicPr>
            <p:blipFill>
              <a:blip r:embed="rId43"/>
              <a:stretch>
                <a:fillRect/>
              </a:stretch>
            </p:blipFill>
            <p:spPr>
              <a:xfrm>
                <a:off x="434117" y="4253387"/>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4" name="Ink 413">
                <a:extLst>
                  <a:ext uri="{FF2B5EF4-FFF2-40B4-BE49-F238E27FC236}">
                    <a16:creationId xmlns:a16="http://schemas.microsoft.com/office/drawing/2014/main" id="{9274B1F3-05E1-4E9A-23C1-5AE364673EAE}"/>
                  </a:ext>
                </a:extLst>
              </p14:cNvPr>
              <p14:cNvContentPartPr/>
              <p14:nvPr/>
            </p14:nvContentPartPr>
            <p14:xfrm>
              <a:off x="461837" y="4248347"/>
              <a:ext cx="947160" cy="92880"/>
            </p14:xfrm>
          </p:contentPart>
        </mc:Choice>
        <mc:Fallback xmlns="">
          <p:pic>
            <p:nvPicPr>
              <p:cNvPr id="414" name="Ink 413">
                <a:extLst>
                  <a:ext uri="{FF2B5EF4-FFF2-40B4-BE49-F238E27FC236}">
                    <a16:creationId xmlns:a16="http://schemas.microsoft.com/office/drawing/2014/main" id="{9274B1F3-05E1-4E9A-23C1-5AE364673EAE}"/>
                  </a:ext>
                </a:extLst>
              </p:cNvPr>
              <p:cNvPicPr/>
              <p:nvPr/>
            </p:nvPicPr>
            <p:blipFill>
              <a:blip r:embed="rId45"/>
              <a:stretch>
                <a:fillRect/>
              </a:stretch>
            </p:blipFill>
            <p:spPr>
              <a:xfrm>
                <a:off x="452837" y="4239312"/>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5" name="Ink 414">
                <a:extLst>
                  <a:ext uri="{FF2B5EF4-FFF2-40B4-BE49-F238E27FC236}">
                    <a16:creationId xmlns:a16="http://schemas.microsoft.com/office/drawing/2014/main" id="{D35B170B-0101-5EEE-6236-903B531E44A6}"/>
                  </a:ext>
                </a:extLst>
              </p14:cNvPr>
              <p14:cNvContentPartPr/>
              <p14:nvPr/>
            </p14:nvContentPartPr>
            <p14:xfrm>
              <a:off x="481277" y="4378307"/>
              <a:ext cx="62640" cy="690480"/>
            </p14:xfrm>
          </p:contentPart>
        </mc:Choice>
        <mc:Fallback xmlns="">
          <p:pic>
            <p:nvPicPr>
              <p:cNvPr id="415" name="Ink 414">
                <a:extLst>
                  <a:ext uri="{FF2B5EF4-FFF2-40B4-BE49-F238E27FC236}">
                    <a16:creationId xmlns:a16="http://schemas.microsoft.com/office/drawing/2014/main" id="{D35B170B-0101-5EEE-6236-903B531E44A6}"/>
                  </a:ext>
                </a:extLst>
              </p:cNvPr>
              <p:cNvPicPr/>
              <p:nvPr/>
            </p:nvPicPr>
            <p:blipFill>
              <a:blip r:embed="rId47"/>
              <a:stretch>
                <a:fillRect/>
              </a:stretch>
            </p:blipFill>
            <p:spPr>
              <a:xfrm>
                <a:off x="472328" y="4369302"/>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6" name="Ink 415">
                <a:extLst>
                  <a:ext uri="{FF2B5EF4-FFF2-40B4-BE49-F238E27FC236}">
                    <a16:creationId xmlns:a16="http://schemas.microsoft.com/office/drawing/2014/main" id="{2FF934D9-EC0C-5A48-5441-7F7AEF475A0C}"/>
                  </a:ext>
                </a:extLst>
              </p14:cNvPr>
              <p14:cNvContentPartPr/>
              <p14:nvPr/>
            </p14:nvContentPartPr>
            <p14:xfrm>
              <a:off x="522677" y="5006867"/>
              <a:ext cx="853200" cy="143280"/>
            </p14:xfrm>
          </p:contentPart>
        </mc:Choice>
        <mc:Fallback xmlns="">
          <p:pic>
            <p:nvPicPr>
              <p:cNvPr id="416" name="Ink 415">
                <a:extLst>
                  <a:ext uri="{FF2B5EF4-FFF2-40B4-BE49-F238E27FC236}">
                    <a16:creationId xmlns:a16="http://schemas.microsoft.com/office/drawing/2014/main" id="{2FF934D9-EC0C-5A48-5441-7F7AEF475A0C}"/>
                  </a:ext>
                </a:extLst>
              </p:cNvPr>
              <p:cNvPicPr/>
              <p:nvPr/>
            </p:nvPicPr>
            <p:blipFill>
              <a:blip r:embed="rId49"/>
              <a:stretch>
                <a:fillRect/>
              </a:stretch>
            </p:blipFill>
            <p:spPr>
              <a:xfrm>
                <a:off x="513677" y="4997867"/>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7" name="Ink 416">
                <a:extLst>
                  <a:ext uri="{FF2B5EF4-FFF2-40B4-BE49-F238E27FC236}">
                    <a16:creationId xmlns:a16="http://schemas.microsoft.com/office/drawing/2014/main" id="{16A1AA10-5507-2128-6341-D4ACA67D709A}"/>
                  </a:ext>
                </a:extLst>
              </p14:cNvPr>
              <p14:cNvContentPartPr/>
              <p14:nvPr/>
            </p14:nvContentPartPr>
            <p14:xfrm>
              <a:off x="1353917" y="4285067"/>
              <a:ext cx="42480" cy="797760"/>
            </p14:xfrm>
          </p:contentPart>
        </mc:Choice>
        <mc:Fallback xmlns="">
          <p:pic>
            <p:nvPicPr>
              <p:cNvPr id="417" name="Ink 416">
                <a:extLst>
                  <a:ext uri="{FF2B5EF4-FFF2-40B4-BE49-F238E27FC236}">
                    <a16:creationId xmlns:a16="http://schemas.microsoft.com/office/drawing/2014/main" id="{16A1AA10-5507-2128-6341-D4ACA67D709A}"/>
                  </a:ext>
                </a:extLst>
              </p:cNvPr>
              <p:cNvPicPr/>
              <p:nvPr/>
            </p:nvPicPr>
            <p:blipFill>
              <a:blip r:embed="rId51"/>
              <a:stretch>
                <a:fillRect/>
              </a:stretch>
            </p:blipFill>
            <p:spPr>
              <a:xfrm>
                <a:off x="1344917" y="4276067"/>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2" name="Ink 431">
                <a:extLst>
                  <a:ext uri="{FF2B5EF4-FFF2-40B4-BE49-F238E27FC236}">
                    <a16:creationId xmlns:a16="http://schemas.microsoft.com/office/drawing/2014/main" id="{D22F0F79-5D50-025E-81CD-8244B4576A4D}"/>
                  </a:ext>
                </a:extLst>
              </p14:cNvPr>
              <p14:cNvContentPartPr/>
              <p14:nvPr/>
            </p14:nvContentPartPr>
            <p14:xfrm>
              <a:off x="1252037" y="4717787"/>
              <a:ext cx="245160" cy="35640"/>
            </p14:xfrm>
          </p:contentPart>
        </mc:Choice>
        <mc:Fallback xmlns="">
          <p:pic>
            <p:nvPicPr>
              <p:cNvPr id="432" name="Ink 431">
                <a:extLst>
                  <a:ext uri="{FF2B5EF4-FFF2-40B4-BE49-F238E27FC236}">
                    <a16:creationId xmlns:a16="http://schemas.microsoft.com/office/drawing/2014/main" id="{D22F0F79-5D50-025E-81CD-8244B4576A4D}"/>
                  </a:ext>
                </a:extLst>
              </p:cNvPr>
              <p:cNvPicPr/>
              <p:nvPr/>
            </p:nvPicPr>
            <p:blipFill>
              <a:blip r:embed="rId53"/>
              <a:stretch>
                <a:fillRect/>
              </a:stretch>
            </p:blipFill>
            <p:spPr>
              <a:xfrm>
                <a:off x="1243037" y="4708787"/>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3" name="Ink 432">
                <a:extLst>
                  <a:ext uri="{FF2B5EF4-FFF2-40B4-BE49-F238E27FC236}">
                    <a16:creationId xmlns:a16="http://schemas.microsoft.com/office/drawing/2014/main" id="{53455CB4-E0F9-F899-FA34-A184B8581B3D}"/>
                  </a:ext>
                </a:extLst>
              </p14:cNvPr>
              <p14:cNvContentPartPr/>
              <p14:nvPr/>
            </p14:nvContentPartPr>
            <p14:xfrm>
              <a:off x="530237" y="4404587"/>
              <a:ext cx="787320" cy="658080"/>
            </p14:xfrm>
          </p:contentPart>
        </mc:Choice>
        <mc:Fallback xmlns="">
          <p:pic>
            <p:nvPicPr>
              <p:cNvPr id="433" name="Ink 432">
                <a:extLst>
                  <a:ext uri="{FF2B5EF4-FFF2-40B4-BE49-F238E27FC236}">
                    <a16:creationId xmlns:a16="http://schemas.microsoft.com/office/drawing/2014/main" id="{53455CB4-E0F9-F899-FA34-A184B8581B3D}"/>
                  </a:ext>
                </a:extLst>
              </p:cNvPr>
              <p:cNvPicPr/>
              <p:nvPr/>
            </p:nvPicPr>
            <p:blipFill>
              <a:blip r:embed="rId55"/>
              <a:stretch>
                <a:fillRect/>
              </a:stretch>
            </p:blipFill>
            <p:spPr>
              <a:xfrm>
                <a:off x="521237" y="4395592"/>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4" name="Ink 433">
                <a:extLst>
                  <a:ext uri="{FF2B5EF4-FFF2-40B4-BE49-F238E27FC236}">
                    <a16:creationId xmlns:a16="http://schemas.microsoft.com/office/drawing/2014/main" id="{3A474701-378E-631E-F681-EDD8DF62376F}"/>
                  </a:ext>
                </a:extLst>
              </p14:cNvPr>
              <p14:cNvContentPartPr/>
              <p14:nvPr/>
            </p14:nvContentPartPr>
            <p14:xfrm>
              <a:off x="4388676" y="4570103"/>
              <a:ext cx="925920" cy="135720"/>
            </p14:xfrm>
          </p:contentPart>
        </mc:Choice>
        <mc:Fallback xmlns="">
          <p:pic>
            <p:nvPicPr>
              <p:cNvPr id="434" name="Ink 433">
                <a:extLst>
                  <a:ext uri="{FF2B5EF4-FFF2-40B4-BE49-F238E27FC236}">
                    <a16:creationId xmlns:a16="http://schemas.microsoft.com/office/drawing/2014/main" id="{3A474701-378E-631E-F681-EDD8DF62376F}"/>
                  </a:ext>
                </a:extLst>
              </p:cNvPr>
              <p:cNvPicPr/>
              <p:nvPr/>
            </p:nvPicPr>
            <p:blipFill>
              <a:blip r:embed="rId43"/>
              <a:stretch>
                <a:fillRect/>
              </a:stretch>
            </p:blipFill>
            <p:spPr>
              <a:xfrm>
                <a:off x="4379676" y="4561103"/>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5" name="Ink 434">
                <a:extLst>
                  <a:ext uri="{FF2B5EF4-FFF2-40B4-BE49-F238E27FC236}">
                    <a16:creationId xmlns:a16="http://schemas.microsoft.com/office/drawing/2014/main" id="{EAABE153-8B87-6688-3BF0-D23903C8AF1D}"/>
                  </a:ext>
                </a:extLst>
              </p14:cNvPr>
              <p14:cNvContentPartPr/>
              <p14:nvPr/>
            </p14:nvContentPartPr>
            <p14:xfrm>
              <a:off x="4407396" y="4556063"/>
              <a:ext cx="947160" cy="92880"/>
            </p14:xfrm>
          </p:contentPart>
        </mc:Choice>
        <mc:Fallback xmlns="">
          <p:pic>
            <p:nvPicPr>
              <p:cNvPr id="435" name="Ink 434">
                <a:extLst>
                  <a:ext uri="{FF2B5EF4-FFF2-40B4-BE49-F238E27FC236}">
                    <a16:creationId xmlns:a16="http://schemas.microsoft.com/office/drawing/2014/main" id="{EAABE153-8B87-6688-3BF0-D23903C8AF1D}"/>
                  </a:ext>
                </a:extLst>
              </p:cNvPr>
              <p:cNvPicPr/>
              <p:nvPr/>
            </p:nvPicPr>
            <p:blipFill>
              <a:blip r:embed="rId45"/>
              <a:stretch>
                <a:fillRect/>
              </a:stretch>
            </p:blipFill>
            <p:spPr>
              <a:xfrm>
                <a:off x="4398396" y="4547028"/>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6" name="Ink 435">
                <a:extLst>
                  <a:ext uri="{FF2B5EF4-FFF2-40B4-BE49-F238E27FC236}">
                    <a16:creationId xmlns:a16="http://schemas.microsoft.com/office/drawing/2014/main" id="{F8C3D8D7-6C50-6539-D2FB-30BB0F1160F3}"/>
                  </a:ext>
                </a:extLst>
              </p14:cNvPr>
              <p14:cNvContentPartPr/>
              <p14:nvPr/>
            </p14:nvContentPartPr>
            <p14:xfrm>
              <a:off x="4426836" y="4686023"/>
              <a:ext cx="62640" cy="690480"/>
            </p14:xfrm>
          </p:contentPart>
        </mc:Choice>
        <mc:Fallback xmlns="">
          <p:pic>
            <p:nvPicPr>
              <p:cNvPr id="436" name="Ink 435">
                <a:extLst>
                  <a:ext uri="{FF2B5EF4-FFF2-40B4-BE49-F238E27FC236}">
                    <a16:creationId xmlns:a16="http://schemas.microsoft.com/office/drawing/2014/main" id="{F8C3D8D7-6C50-6539-D2FB-30BB0F1160F3}"/>
                  </a:ext>
                </a:extLst>
              </p:cNvPr>
              <p:cNvPicPr/>
              <p:nvPr/>
            </p:nvPicPr>
            <p:blipFill>
              <a:blip r:embed="rId47"/>
              <a:stretch>
                <a:fillRect/>
              </a:stretch>
            </p:blipFill>
            <p:spPr>
              <a:xfrm>
                <a:off x="4417887" y="4677018"/>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7" name="Ink 436">
                <a:extLst>
                  <a:ext uri="{FF2B5EF4-FFF2-40B4-BE49-F238E27FC236}">
                    <a16:creationId xmlns:a16="http://schemas.microsoft.com/office/drawing/2014/main" id="{E888DFCD-6295-9585-A630-2E3908EAF1F4}"/>
                  </a:ext>
                </a:extLst>
              </p14:cNvPr>
              <p14:cNvContentPartPr/>
              <p14:nvPr/>
            </p14:nvContentPartPr>
            <p14:xfrm>
              <a:off x="4468236" y="5314583"/>
              <a:ext cx="853200" cy="143280"/>
            </p14:xfrm>
          </p:contentPart>
        </mc:Choice>
        <mc:Fallback xmlns="">
          <p:pic>
            <p:nvPicPr>
              <p:cNvPr id="437" name="Ink 436">
                <a:extLst>
                  <a:ext uri="{FF2B5EF4-FFF2-40B4-BE49-F238E27FC236}">
                    <a16:creationId xmlns:a16="http://schemas.microsoft.com/office/drawing/2014/main" id="{E888DFCD-6295-9585-A630-2E3908EAF1F4}"/>
                  </a:ext>
                </a:extLst>
              </p:cNvPr>
              <p:cNvPicPr/>
              <p:nvPr/>
            </p:nvPicPr>
            <p:blipFill>
              <a:blip r:embed="rId49"/>
              <a:stretch>
                <a:fillRect/>
              </a:stretch>
            </p:blipFill>
            <p:spPr>
              <a:xfrm>
                <a:off x="4459236" y="5305583"/>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4" name="Ink 473">
                <a:extLst>
                  <a:ext uri="{FF2B5EF4-FFF2-40B4-BE49-F238E27FC236}">
                    <a16:creationId xmlns:a16="http://schemas.microsoft.com/office/drawing/2014/main" id="{E233B5CD-458F-0E3F-5C28-1E7887CBD9EC}"/>
                  </a:ext>
                </a:extLst>
              </p14:cNvPr>
              <p14:cNvContentPartPr/>
              <p14:nvPr/>
            </p14:nvContentPartPr>
            <p14:xfrm>
              <a:off x="4475796" y="4712303"/>
              <a:ext cx="787320" cy="658080"/>
            </p14:xfrm>
          </p:contentPart>
        </mc:Choice>
        <mc:Fallback xmlns="">
          <p:pic>
            <p:nvPicPr>
              <p:cNvPr id="474" name="Ink 473">
                <a:extLst>
                  <a:ext uri="{FF2B5EF4-FFF2-40B4-BE49-F238E27FC236}">
                    <a16:creationId xmlns:a16="http://schemas.microsoft.com/office/drawing/2014/main" id="{E233B5CD-458F-0E3F-5C28-1E7887CBD9EC}"/>
                  </a:ext>
                </a:extLst>
              </p:cNvPr>
              <p:cNvPicPr/>
              <p:nvPr/>
            </p:nvPicPr>
            <p:blipFill>
              <a:blip r:embed="rId55"/>
              <a:stretch>
                <a:fillRect/>
              </a:stretch>
            </p:blipFill>
            <p:spPr>
              <a:xfrm>
                <a:off x="4466796" y="4703308"/>
                <a:ext cx="804960" cy="675710"/>
              </a:xfrm>
              <a:prstGeom prst="rect">
                <a:avLst/>
              </a:prstGeom>
            </p:spPr>
          </p:pic>
        </mc:Fallback>
      </mc:AlternateContent>
      <p:grpSp>
        <p:nvGrpSpPr>
          <p:cNvPr id="128" name="Group 127">
            <a:extLst>
              <a:ext uri="{FF2B5EF4-FFF2-40B4-BE49-F238E27FC236}">
                <a16:creationId xmlns:a16="http://schemas.microsoft.com/office/drawing/2014/main" id="{3F13AB8A-3BCB-CD10-4886-07A01D22CEB1}"/>
              </a:ext>
            </a:extLst>
          </p:cNvPr>
          <p:cNvGrpSpPr/>
          <p:nvPr/>
        </p:nvGrpSpPr>
        <p:grpSpPr>
          <a:xfrm>
            <a:off x="1714673" y="1832913"/>
            <a:ext cx="1415880" cy="242640"/>
            <a:chOff x="1714673" y="1832913"/>
            <a:chExt cx="1415880" cy="242640"/>
          </a:xfrm>
        </p:grpSpPr>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99805373-C5FF-9237-371D-5CA69E96E334}"/>
                    </a:ext>
                  </a:extLst>
                </p14:cNvPr>
                <p14:cNvContentPartPr/>
                <p14:nvPr/>
              </p14:nvContentPartPr>
              <p14:xfrm>
                <a:off x="1714673" y="1832913"/>
                <a:ext cx="128880" cy="239040"/>
              </p14:xfrm>
            </p:contentPart>
          </mc:Choice>
          <mc:Fallback xmlns="">
            <p:pic>
              <p:nvPicPr>
                <p:cNvPr id="43" name="Ink 42">
                  <a:extLst>
                    <a:ext uri="{FF2B5EF4-FFF2-40B4-BE49-F238E27FC236}">
                      <a16:creationId xmlns:a16="http://schemas.microsoft.com/office/drawing/2014/main" id="{99805373-C5FF-9237-371D-5CA69E96E334}"/>
                    </a:ext>
                  </a:extLst>
                </p:cNvPr>
                <p:cNvPicPr/>
                <p:nvPr/>
              </p:nvPicPr>
              <p:blipFill>
                <a:blip r:embed="rId62"/>
                <a:stretch>
                  <a:fillRect/>
                </a:stretch>
              </p:blipFill>
              <p:spPr>
                <a:xfrm>
                  <a:off x="1705673" y="1823913"/>
                  <a:ext cx="146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5D452BB4-4B03-5EB2-A17B-4A92A48ACB1C}"/>
                    </a:ext>
                  </a:extLst>
                </p14:cNvPr>
                <p14:cNvContentPartPr/>
                <p14:nvPr/>
              </p14:nvContentPartPr>
              <p14:xfrm>
                <a:off x="1850753" y="1897713"/>
                <a:ext cx="101520" cy="177840"/>
              </p14:xfrm>
            </p:contentPart>
          </mc:Choice>
          <mc:Fallback xmlns="">
            <p:pic>
              <p:nvPicPr>
                <p:cNvPr id="44" name="Ink 43">
                  <a:extLst>
                    <a:ext uri="{FF2B5EF4-FFF2-40B4-BE49-F238E27FC236}">
                      <a16:creationId xmlns:a16="http://schemas.microsoft.com/office/drawing/2014/main" id="{5D452BB4-4B03-5EB2-A17B-4A92A48ACB1C}"/>
                    </a:ext>
                  </a:extLst>
                </p:cNvPr>
                <p:cNvPicPr/>
                <p:nvPr/>
              </p:nvPicPr>
              <p:blipFill>
                <a:blip r:embed="rId64"/>
                <a:stretch>
                  <a:fillRect/>
                </a:stretch>
              </p:blipFill>
              <p:spPr>
                <a:xfrm>
                  <a:off x="1841785" y="1888713"/>
                  <a:ext cx="119098"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69015F37-491C-95DF-7294-33780950EBFD}"/>
                    </a:ext>
                  </a:extLst>
                </p14:cNvPr>
                <p14:cNvContentPartPr/>
                <p14:nvPr/>
              </p14:nvContentPartPr>
              <p14:xfrm>
                <a:off x="1833833" y="1983033"/>
                <a:ext cx="115560" cy="12960"/>
              </p14:xfrm>
            </p:contentPart>
          </mc:Choice>
          <mc:Fallback xmlns="">
            <p:pic>
              <p:nvPicPr>
                <p:cNvPr id="45" name="Ink 44">
                  <a:extLst>
                    <a:ext uri="{FF2B5EF4-FFF2-40B4-BE49-F238E27FC236}">
                      <a16:creationId xmlns:a16="http://schemas.microsoft.com/office/drawing/2014/main" id="{69015F37-491C-95DF-7294-33780950EBFD}"/>
                    </a:ext>
                  </a:extLst>
                </p:cNvPr>
                <p:cNvPicPr/>
                <p:nvPr/>
              </p:nvPicPr>
              <p:blipFill>
                <a:blip r:embed="rId66"/>
                <a:stretch>
                  <a:fillRect/>
                </a:stretch>
              </p:blipFill>
              <p:spPr>
                <a:xfrm>
                  <a:off x="1824833" y="1974033"/>
                  <a:ext cx="13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832787AE-6363-EB57-830A-049241174F82}"/>
                    </a:ext>
                  </a:extLst>
                </p14:cNvPr>
                <p14:cNvContentPartPr/>
                <p14:nvPr/>
              </p14:nvContentPartPr>
              <p14:xfrm>
                <a:off x="1990433" y="1903473"/>
                <a:ext cx="88920" cy="146880"/>
              </p14:xfrm>
            </p:contentPart>
          </mc:Choice>
          <mc:Fallback xmlns="">
            <p:pic>
              <p:nvPicPr>
                <p:cNvPr id="46" name="Ink 45">
                  <a:extLst>
                    <a:ext uri="{FF2B5EF4-FFF2-40B4-BE49-F238E27FC236}">
                      <a16:creationId xmlns:a16="http://schemas.microsoft.com/office/drawing/2014/main" id="{832787AE-6363-EB57-830A-049241174F82}"/>
                    </a:ext>
                  </a:extLst>
                </p:cNvPr>
                <p:cNvPicPr/>
                <p:nvPr/>
              </p:nvPicPr>
              <p:blipFill>
                <a:blip r:embed="rId68"/>
                <a:stretch>
                  <a:fillRect/>
                </a:stretch>
              </p:blipFill>
              <p:spPr>
                <a:xfrm>
                  <a:off x="1981433" y="1894473"/>
                  <a:ext cx="106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60AF5AD1-6500-7936-0196-9F68932E76BD}"/>
                    </a:ext>
                  </a:extLst>
                </p14:cNvPr>
                <p14:cNvContentPartPr/>
                <p14:nvPr/>
              </p14:nvContentPartPr>
              <p14:xfrm>
                <a:off x="2082593" y="1922193"/>
                <a:ext cx="110160" cy="127800"/>
              </p14:xfrm>
            </p:contentPart>
          </mc:Choice>
          <mc:Fallback xmlns="">
            <p:pic>
              <p:nvPicPr>
                <p:cNvPr id="47" name="Ink 46">
                  <a:extLst>
                    <a:ext uri="{FF2B5EF4-FFF2-40B4-BE49-F238E27FC236}">
                      <a16:creationId xmlns:a16="http://schemas.microsoft.com/office/drawing/2014/main" id="{60AF5AD1-6500-7936-0196-9F68932E76BD}"/>
                    </a:ext>
                  </a:extLst>
                </p:cNvPr>
                <p:cNvPicPr/>
                <p:nvPr/>
              </p:nvPicPr>
              <p:blipFill>
                <a:blip r:embed="rId70"/>
                <a:stretch>
                  <a:fillRect/>
                </a:stretch>
              </p:blipFill>
              <p:spPr>
                <a:xfrm>
                  <a:off x="2073622" y="1913193"/>
                  <a:ext cx="127743"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138E7FDE-E616-E2F4-2C8B-75A261B34146}"/>
                    </a:ext>
                  </a:extLst>
                </p14:cNvPr>
                <p14:cNvContentPartPr/>
                <p14:nvPr/>
              </p14:nvContentPartPr>
              <p14:xfrm>
                <a:off x="2071073" y="1898433"/>
                <a:ext cx="120600" cy="87480"/>
              </p14:xfrm>
            </p:contentPart>
          </mc:Choice>
          <mc:Fallback xmlns="">
            <p:pic>
              <p:nvPicPr>
                <p:cNvPr id="48" name="Ink 47">
                  <a:extLst>
                    <a:ext uri="{FF2B5EF4-FFF2-40B4-BE49-F238E27FC236}">
                      <a16:creationId xmlns:a16="http://schemas.microsoft.com/office/drawing/2014/main" id="{138E7FDE-E616-E2F4-2C8B-75A261B34146}"/>
                    </a:ext>
                  </a:extLst>
                </p:cNvPr>
                <p:cNvPicPr/>
                <p:nvPr/>
              </p:nvPicPr>
              <p:blipFill>
                <a:blip r:embed="rId72"/>
                <a:stretch>
                  <a:fillRect/>
                </a:stretch>
              </p:blipFill>
              <p:spPr>
                <a:xfrm>
                  <a:off x="2062073" y="1889433"/>
                  <a:ext cx="138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09EAC5A-F3C1-08EA-5CC8-93B708ED4091}"/>
                    </a:ext>
                  </a:extLst>
                </p14:cNvPr>
                <p14:cNvContentPartPr/>
                <p14:nvPr/>
              </p14:nvContentPartPr>
              <p14:xfrm>
                <a:off x="2181593" y="1917153"/>
                <a:ext cx="97560" cy="128880"/>
              </p14:xfrm>
            </p:contentPart>
          </mc:Choice>
          <mc:Fallback xmlns="">
            <p:pic>
              <p:nvPicPr>
                <p:cNvPr id="49" name="Ink 48">
                  <a:extLst>
                    <a:ext uri="{FF2B5EF4-FFF2-40B4-BE49-F238E27FC236}">
                      <a16:creationId xmlns:a16="http://schemas.microsoft.com/office/drawing/2014/main" id="{F09EAC5A-F3C1-08EA-5CC8-93B708ED4091}"/>
                    </a:ext>
                  </a:extLst>
                </p:cNvPr>
                <p:cNvPicPr/>
                <p:nvPr/>
              </p:nvPicPr>
              <p:blipFill>
                <a:blip r:embed="rId74"/>
                <a:stretch>
                  <a:fillRect/>
                </a:stretch>
              </p:blipFill>
              <p:spPr>
                <a:xfrm>
                  <a:off x="2172593" y="1908153"/>
                  <a:ext cx="115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64A238F2-5B6A-7F3A-B5E2-35D2581B2271}"/>
                    </a:ext>
                  </a:extLst>
                </p14:cNvPr>
                <p14:cNvContentPartPr/>
                <p14:nvPr/>
              </p14:nvContentPartPr>
              <p14:xfrm>
                <a:off x="2397953" y="1861713"/>
                <a:ext cx="147240" cy="161280"/>
              </p14:xfrm>
            </p:contentPart>
          </mc:Choice>
          <mc:Fallback xmlns="">
            <p:pic>
              <p:nvPicPr>
                <p:cNvPr id="51" name="Ink 50">
                  <a:extLst>
                    <a:ext uri="{FF2B5EF4-FFF2-40B4-BE49-F238E27FC236}">
                      <a16:creationId xmlns:a16="http://schemas.microsoft.com/office/drawing/2014/main" id="{64A238F2-5B6A-7F3A-B5E2-35D2581B2271}"/>
                    </a:ext>
                  </a:extLst>
                </p:cNvPr>
                <p:cNvPicPr/>
                <p:nvPr/>
              </p:nvPicPr>
              <p:blipFill>
                <a:blip r:embed="rId76"/>
                <a:stretch>
                  <a:fillRect/>
                </a:stretch>
              </p:blipFill>
              <p:spPr>
                <a:xfrm>
                  <a:off x="2388953" y="1852713"/>
                  <a:ext cx="16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F8AA82EC-A612-8589-E2C4-BC6D4B2E3AC3}"/>
                    </a:ext>
                  </a:extLst>
                </p14:cNvPr>
                <p14:cNvContentPartPr/>
                <p14:nvPr/>
              </p14:nvContentPartPr>
              <p14:xfrm>
                <a:off x="2578673" y="1927593"/>
                <a:ext cx="28800" cy="104400"/>
              </p14:xfrm>
            </p:contentPart>
          </mc:Choice>
          <mc:Fallback xmlns="">
            <p:pic>
              <p:nvPicPr>
                <p:cNvPr id="52" name="Ink 51">
                  <a:extLst>
                    <a:ext uri="{FF2B5EF4-FFF2-40B4-BE49-F238E27FC236}">
                      <a16:creationId xmlns:a16="http://schemas.microsoft.com/office/drawing/2014/main" id="{F8AA82EC-A612-8589-E2C4-BC6D4B2E3AC3}"/>
                    </a:ext>
                  </a:extLst>
                </p:cNvPr>
                <p:cNvPicPr/>
                <p:nvPr/>
              </p:nvPicPr>
              <p:blipFill>
                <a:blip r:embed="rId78"/>
                <a:stretch>
                  <a:fillRect/>
                </a:stretch>
              </p:blipFill>
              <p:spPr>
                <a:xfrm>
                  <a:off x="2569673" y="1918624"/>
                  <a:ext cx="46440" cy="12197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FF634DBB-27BF-83CB-D30C-F163F070C5A6}"/>
                    </a:ext>
                  </a:extLst>
                </p14:cNvPr>
                <p14:cNvContentPartPr/>
                <p14:nvPr/>
              </p14:nvContentPartPr>
              <p14:xfrm>
                <a:off x="2553473" y="1903833"/>
                <a:ext cx="155880" cy="140400"/>
              </p14:xfrm>
            </p:contentPart>
          </mc:Choice>
          <mc:Fallback xmlns="">
            <p:pic>
              <p:nvPicPr>
                <p:cNvPr id="53" name="Ink 52">
                  <a:extLst>
                    <a:ext uri="{FF2B5EF4-FFF2-40B4-BE49-F238E27FC236}">
                      <a16:creationId xmlns:a16="http://schemas.microsoft.com/office/drawing/2014/main" id="{FF634DBB-27BF-83CB-D30C-F163F070C5A6}"/>
                    </a:ext>
                  </a:extLst>
                </p:cNvPr>
                <p:cNvPicPr/>
                <p:nvPr/>
              </p:nvPicPr>
              <p:blipFill>
                <a:blip r:embed="rId80"/>
                <a:stretch>
                  <a:fillRect/>
                </a:stretch>
              </p:blipFill>
              <p:spPr>
                <a:xfrm>
                  <a:off x="2544473" y="1894833"/>
                  <a:ext cx="173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99ECCDF8-260C-7C06-98CF-C4846137D318}"/>
                    </a:ext>
                  </a:extLst>
                </p14:cNvPr>
                <p14:cNvContentPartPr/>
                <p14:nvPr/>
              </p14:nvContentPartPr>
              <p14:xfrm>
                <a:off x="2736353" y="1907073"/>
                <a:ext cx="12600" cy="127800"/>
              </p14:xfrm>
            </p:contentPart>
          </mc:Choice>
          <mc:Fallback xmlns="">
            <p:pic>
              <p:nvPicPr>
                <p:cNvPr id="54" name="Ink 53">
                  <a:extLst>
                    <a:ext uri="{FF2B5EF4-FFF2-40B4-BE49-F238E27FC236}">
                      <a16:creationId xmlns:a16="http://schemas.microsoft.com/office/drawing/2014/main" id="{99ECCDF8-260C-7C06-98CF-C4846137D318}"/>
                    </a:ext>
                  </a:extLst>
                </p:cNvPr>
                <p:cNvPicPr/>
                <p:nvPr/>
              </p:nvPicPr>
              <p:blipFill>
                <a:blip r:embed="rId82"/>
                <a:stretch>
                  <a:fillRect/>
                </a:stretch>
              </p:blipFill>
              <p:spPr>
                <a:xfrm>
                  <a:off x="2727353" y="1898048"/>
                  <a:ext cx="30240" cy="14549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7064EB75-467A-170C-4240-721FC77EFC28}"/>
                    </a:ext>
                  </a:extLst>
                </p14:cNvPr>
                <p14:cNvContentPartPr/>
                <p14:nvPr/>
              </p14:nvContentPartPr>
              <p14:xfrm>
                <a:off x="2679833" y="1898433"/>
                <a:ext cx="138240" cy="148680"/>
              </p14:xfrm>
            </p:contentPart>
          </mc:Choice>
          <mc:Fallback xmlns="">
            <p:pic>
              <p:nvPicPr>
                <p:cNvPr id="55" name="Ink 54">
                  <a:extLst>
                    <a:ext uri="{FF2B5EF4-FFF2-40B4-BE49-F238E27FC236}">
                      <a16:creationId xmlns:a16="http://schemas.microsoft.com/office/drawing/2014/main" id="{7064EB75-467A-170C-4240-721FC77EFC28}"/>
                    </a:ext>
                  </a:extLst>
                </p:cNvPr>
                <p:cNvPicPr/>
                <p:nvPr/>
              </p:nvPicPr>
              <p:blipFill>
                <a:blip r:embed="rId84"/>
                <a:stretch>
                  <a:fillRect/>
                </a:stretch>
              </p:blipFill>
              <p:spPr>
                <a:xfrm>
                  <a:off x="2670856" y="1889433"/>
                  <a:ext cx="155834"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E79A9B0F-2967-0B5A-3A26-64D597CA273A}"/>
                    </a:ext>
                  </a:extLst>
                </p14:cNvPr>
                <p14:cNvContentPartPr/>
                <p14:nvPr/>
              </p14:nvContentPartPr>
              <p14:xfrm>
                <a:off x="2832473" y="1900953"/>
                <a:ext cx="129240" cy="154800"/>
              </p14:xfrm>
            </p:contentPart>
          </mc:Choice>
          <mc:Fallback xmlns="">
            <p:pic>
              <p:nvPicPr>
                <p:cNvPr id="56" name="Ink 55">
                  <a:extLst>
                    <a:ext uri="{FF2B5EF4-FFF2-40B4-BE49-F238E27FC236}">
                      <a16:creationId xmlns:a16="http://schemas.microsoft.com/office/drawing/2014/main" id="{E79A9B0F-2967-0B5A-3A26-64D597CA273A}"/>
                    </a:ext>
                  </a:extLst>
                </p:cNvPr>
                <p:cNvPicPr/>
                <p:nvPr/>
              </p:nvPicPr>
              <p:blipFill>
                <a:blip r:embed="rId86"/>
                <a:stretch>
                  <a:fillRect/>
                </a:stretch>
              </p:blipFill>
              <p:spPr>
                <a:xfrm>
                  <a:off x="2823473" y="1891953"/>
                  <a:ext cx="146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C429FE69-AEB0-4C8B-BE77-534054731B7B}"/>
                    </a:ext>
                  </a:extLst>
                </p14:cNvPr>
                <p14:cNvContentPartPr/>
                <p14:nvPr/>
              </p14:nvContentPartPr>
              <p14:xfrm>
                <a:off x="2815913" y="1903113"/>
                <a:ext cx="145080" cy="97200"/>
              </p14:xfrm>
            </p:contentPart>
          </mc:Choice>
          <mc:Fallback xmlns="">
            <p:pic>
              <p:nvPicPr>
                <p:cNvPr id="57" name="Ink 56">
                  <a:extLst>
                    <a:ext uri="{FF2B5EF4-FFF2-40B4-BE49-F238E27FC236}">
                      <a16:creationId xmlns:a16="http://schemas.microsoft.com/office/drawing/2014/main" id="{C429FE69-AEB0-4C8B-BE77-534054731B7B}"/>
                    </a:ext>
                  </a:extLst>
                </p:cNvPr>
                <p:cNvPicPr/>
                <p:nvPr/>
              </p:nvPicPr>
              <p:blipFill>
                <a:blip r:embed="rId88"/>
                <a:stretch>
                  <a:fillRect/>
                </a:stretch>
              </p:blipFill>
              <p:spPr>
                <a:xfrm>
                  <a:off x="2806913" y="1894113"/>
                  <a:ext cx="162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2E834F17-6ACE-1235-4E21-EE888371C081}"/>
                    </a:ext>
                  </a:extLst>
                </p14:cNvPr>
                <p14:cNvContentPartPr/>
                <p14:nvPr/>
              </p14:nvContentPartPr>
              <p14:xfrm>
                <a:off x="2998073" y="1925433"/>
                <a:ext cx="14400" cy="119880"/>
              </p14:xfrm>
            </p:contentPart>
          </mc:Choice>
          <mc:Fallback xmlns="">
            <p:pic>
              <p:nvPicPr>
                <p:cNvPr id="58" name="Ink 57">
                  <a:extLst>
                    <a:ext uri="{FF2B5EF4-FFF2-40B4-BE49-F238E27FC236}">
                      <a16:creationId xmlns:a16="http://schemas.microsoft.com/office/drawing/2014/main" id="{2E834F17-6ACE-1235-4E21-EE888371C081}"/>
                    </a:ext>
                  </a:extLst>
                </p:cNvPr>
                <p:cNvPicPr/>
                <p:nvPr/>
              </p:nvPicPr>
              <p:blipFill>
                <a:blip r:embed="rId90"/>
                <a:stretch>
                  <a:fillRect/>
                </a:stretch>
              </p:blipFill>
              <p:spPr>
                <a:xfrm>
                  <a:off x="2989073" y="1916433"/>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32A5EBB2-FDBA-7B2F-5D2C-E83758DD8541}"/>
                    </a:ext>
                  </a:extLst>
                </p14:cNvPr>
                <p14:cNvContentPartPr/>
                <p14:nvPr/>
              </p14:nvContentPartPr>
              <p14:xfrm>
                <a:off x="2949113" y="1907433"/>
                <a:ext cx="181440" cy="132480"/>
              </p14:xfrm>
            </p:contentPart>
          </mc:Choice>
          <mc:Fallback xmlns="">
            <p:pic>
              <p:nvPicPr>
                <p:cNvPr id="59" name="Ink 58">
                  <a:extLst>
                    <a:ext uri="{FF2B5EF4-FFF2-40B4-BE49-F238E27FC236}">
                      <a16:creationId xmlns:a16="http://schemas.microsoft.com/office/drawing/2014/main" id="{32A5EBB2-FDBA-7B2F-5D2C-E83758DD8541}"/>
                    </a:ext>
                  </a:extLst>
                </p:cNvPr>
                <p:cNvPicPr/>
                <p:nvPr/>
              </p:nvPicPr>
              <p:blipFill>
                <a:blip r:embed="rId92"/>
                <a:stretch>
                  <a:fillRect/>
                </a:stretch>
              </p:blipFill>
              <p:spPr>
                <a:xfrm>
                  <a:off x="2940113" y="1898433"/>
                  <a:ext cx="199080" cy="150120"/>
                </a:xfrm>
                <a:prstGeom prst="rect">
                  <a:avLst/>
                </a:prstGeom>
              </p:spPr>
            </p:pic>
          </mc:Fallback>
        </mc:AlternateContent>
      </p:grpSp>
      <p:grpSp>
        <p:nvGrpSpPr>
          <p:cNvPr id="205" name="Group 204">
            <a:extLst>
              <a:ext uri="{FF2B5EF4-FFF2-40B4-BE49-F238E27FC236}">
                <a16:creationId xmlns:a16="http://schemas.microsoft.com/office/drawing/2014/main" id="{C9774641-FC6A-1428-0A0C-9CCAFEC14ECD}"/>
              </a:ext>
            </a:extLst>
          </p:cNvPr>
          <p:cNvGrpSpPr/>
          <p:nvPr/>
        </p:nvGrpSpPr>
        <p:grpSpPr>
          <a:xfrm>
            <a:off x="1668077" y="4557683"/>
            <a:ext cx="791640" cy="205200"/>
            <a:chOff x="1668077" y="4557683"/>
            <a:chExt cx="791640" cy="205200"/>
          </a:xfrm>
        </p:grpSpPr>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62517FA0-47B1-77B4-9F81-1D5E001FAD41}"/>
                    </a:ext>
                  </a:extLst>
                </p14:cNvPr>
                <p14:cNvContentPartPr/>
                <p14:nvPr/>
              </p14:nvContentPartPr>
              <p14:xfrm>
                <a:off x="1729277" y="4606643"/>
                <a:ext cx="7560" cy="150840"/>
              </p14:xfrm>
            </p:contentPart>
          </mc:Choice>
          <mc:Fallback xmlns="">
            <p:pic>
              <p:nvPicPr>
                <p:cNvPr id="195" name="Ink 194">
                  <a:extLst>
                    <a:ext uri="{FF2B5EF4-FFF2-40B4-BE49-F238E27FC236}">
                      <a16:creationId xmlns:a16="http://schemas.microsoft.com/office/drawing/2014/main" id="{62517FA0-47B1-77B4-9F81-1D5E001FAD41}"/>
                    </a:ext>
                  </a:extLst>
                </p:cNvPr>
                <p:cNvPicPr/>
                <p:nvPr/>
              </p:nvPicPr>
              <p:blipFill>
                <a:blip r:embed="rId94"/>
                <a:stretch>
                  <a:fillRect/>
                </a:stretch>
              </p:blipFill>
              <p:spPr>
                <a:xfrm>
                  <a:off x="1720277" y="4597643"/>
                  <a:ext cx="25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33CD90DF-430A-D6F7-3048-B697A9D9413D}"/>
                    </a:ext>
                  </a:extLst>
                </p14:cNvPr>
                <p14:cNvContentPartPr/>
                <p14:nvPr/>
              </p14:nvContentPartPr>
              <p14:xfrm>
                <a:off x="1668077" y="4557683"/>
                <a:ext cx="138240" cy="106920"/>
              </p14:xfrm>
            </p:contentPart>
          </mc:Choice>
          <mc:Fallback xmlns="">
            <p:pic>
              <p:nvPicPr>
                <p:cNvPr id="196" name="Ink 195">
                  <a:extLst>
                    <a:ext uri="{FF2B5EF4-FFF2-40B4-BE49-F238E27FC236}">
                      <a16:creationId xmlns:a16="http://schemas.microsoft.com/office/drawing/2014/main" id="{33CD90DF-430A-D6F7-3048-B697A9D9413D}"/>
                    </a:ext>
                  </a:extLst>
                </p:cNvPr>
                <p:cNvPicPr/>
                <p:nvPr/>
              </p:nvPicPr>
              <p:blipFill>
                <a:blip r:embed="rId96"/>
                <a:stretch>
                  <a:fillRect/>
                </a:stretch>
              </p:blipFill>
              <p:spPr>
                <a:xfrm>
                  <a:off x="1659054" y="4548683"/>
                  <a:ext cx="1559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1B5ED755-3DB2-BEE7-B27B-E9FF730A84D3}"/>
                    </a:ext>
                  </a:extLst>
                </p14:cNvPr>
                <p14:cNvContentPartPr/>
                <p14:nvPr/>
              </p14:nvContentPartPr>
              <p14:xfrm>
                <a:off x="1827557" y="4644443"/>
                <a:ext cx="8280" cy="111600"/>
              </p14:xfrm>
            </p:contentPart>
          </mc:Choice>
          <mc:Fallback xmlns="">
            <p:pic>
              <p:nvPicPr>
                <p:cNvPr id="197" name="Ink 196">
                  <a:extLst>
                    <a:ext uri="{FF2B5EF4-FFF2-40B4-BE49-F238E27FC236}">
                      <a16:creationId xmlns:a16="http://schemas.microsoft.com/office/drawing/2014/main" id="{1B5ED755-3DB2-BEE7-B27B-E9FF730A84D3}"/>
                    </a:ext>
                  </a:extLst>
                </p:cNvPr>
                <p:cNvPicPr/>
                <p:nvPr/>
              </p:nvPicPr>
              <p:blipFill>
                <a:blip r:embed="rId98"/>
                <a:stretch>
                  <a:fillRect/>
                </a:stretch>
              </p:blipFill>
              <p:spPr>
                <a:xfrm>
                  <a:off x="1818557" y="4635443"/>
                  <a:ext cx="2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87EDDFD2-003C-CE00-86E3-114402046B55}"/>
                    </a:ext>
                  </a:extLst>
                </p14:cNvPr>
                <p14:cNvContentPartPr/>
                <p14:nvPr/>
              </p14:nvContentPartPr>
              <p14:xfrm>
                <a:off x="1805957" y="4613123"/>
                <a:ext cx="120240" cy="149760"/>
              </p14:xfrm>
            </p:contentPart>
          </mc:Choice>
          <mc:Fallback xmlns="">
            <p:pic>
              <p:nvPicPr>
                <p:cNvPr id="198" name="Ink 197">
                  <a:extLst>
                    <a:ext uri="{FF2B5EF4-FFF2-40B4-BE49-F238E27FC236}">
                      <a16:creationId xmlns:a16="http://schemas.microsoft.com/office/drawing/2014/main" id="{87EDDFD2-003C-CE00-86E3-114402046B55}"/>
                    </a:ext>
                  </a:extLst>
                </p:cNvPr>
                <p:cNvPicPr/>
                <p:nvPr/>
              </p:nvPicPr>
              <p:blipFill>
                <a:blip r:embed="rId100"/>
                <a:stretch>
                  <a:fillRect/>
                </a:stretch>
              </p:blipFill>
              <p:spPr>
                <a:xfrm>
                  <a:off x="1796957" y="4604123"/>
                  <a:ext cx="137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4F3493DC-9D87-B114-F9D5-8AC44381E0CD}"/>
                    </a:ext>
                  </a:extLst>
                </p14:cNvPr>
                <p14:cNvContentPartPr/>
                <p14:nvPr/>
              </p14:nvContentPartPr>
              <p14:xfrm>
                <a:off x="1931957" y="4643003"/>
                <a:ext cx="75960" cy="113760"/>
              </p14:xfrm>
            </p:contentPart>
          </mc:Choice>
          <mc:Fallback xmlns="">
            <p:pic>
              <p:nvPicPr>
                <p:cNvPr id="199" name="Ink 198">
                  <a:extLst>
                    <a:ext uri="{FF2B5EF4-FFF2-40B4-BE49-F238E27FC236}">
                      <a16:creationId xmlns:a16="http://schemas.microsoft.com/office/drawing/2014/main" id="{4F3493DC-9D87-B114-F9D5-8AC44381E0CD}"/>
                    </a:ext>
                  </a:extLst>
                </p:cNvPr>
                <p:cNvPicPr/>
                <p:nvPr/>
              </p:nvPicPr>
              <p:blipFill>
                <a:blip r:embed="rId102"/>
                <a:stretch>
                  <a:fillRect/>
                </a:stretch>
              </p:blipFill>
              <p:spPr>
                <a:xfrm>
                  <a:off x="1922957" y="4634003"/>
                  <a:ext cx="9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F609DB34-D346-D307-3BA4-B4B96CC1ACCA}"/>
                    </a:ext>
                  </a:extLst>
                </p14:cNvPr>
                <p14:cNvContentPartPr/>
                <p14:nvPr/>
              </p14:nvContentPartPr>
              <p14:xfrm>
                <a:off x="2041397" y="4637963"/>
                <a:ext cx="14760" cy="104040"/>
              </p14:xfrm>
            </p:contentPart>
          </mc:Choice>
          <mc:Fallback xmlns="">
            <p:pic>
              <p:nvPicPr>
                <p:cNvPr id="200" name="Ink 199">
                  <a:extLst>
                    <a:ext uri="{FF2B5EF4-FFF2-40B4-BE49-F238E27FC236}">
                      <a16:creationId xmlns:a16="http://schemas.microsoft.com/office/drawing/2014/main" id="{F609DB34-D346-D307-3BA4-B4B96CC1ACCA}"/>
                    </a:ext>
                  </a:extLst>
                </p:cNvPr>
                <p:cNvPicPr/>
                <p:nvPr/>
              </p:nvPicPr>
              <p:blipFill>
                <a:blip r:embed="rId104"/>
                <a:stretch>
                  <a:fillRect/>
                </a:stretch>
              </p:blipFill>
              <p:spPr>
                <a:xfrm>
                  <a:off x="2032397" y="4628932"/>
                  <a:ext cx="32400" cy="12174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82CA21AA-311E-DD68-E2B4-3FE1A5E94928}"/>
                    </a:ext>
                  </a:extLst>
                </p14:cNvPr>
                <p14:cNvContentPartPr/>
                <p14:nvPr/>
              </p14:nvContentPartPr>
              <p14:xfrm>
                <a:off x="1994237" y="4617083"/>
                <a:ext cx="132480" cy="127800"/>
              </p14:xfrm>
            </p:contentPart>
          </mc:Choice>
          <mc:Fallback xmlns="">
            <p:pic>
              <p:nvPicPr>
                <p:cNvPr id="201" name="Ink 200">
                  <a:extLst>
                    <a:ext uri="{FF2B5EF4-FFF2-40B4-BE49-F238E27FC236}">
                      <a16:creationId xmlns:a16="http://schemas.microsoft.com/office/drawing/2014/main" id="{82CA21AA-311E-DD68-E2B4-3FE1A5E94928}"/>
                    </a:ext>
                  </a:extLst>
                </p:cNvPr>
                <p:cNvPicPr/>
                <p:nvPr/>
              </p:nvPicPr>
              <p:blipFill>
                <a:blip r:embed="rId106"/>
                <a:stretch>
                  <a:fillRect/>
                </a:stretch>
              </p:blipFill>
              <p:spPr>
                <a:xfrm>
                  <a:off x="1985237" y="4608083"/>
                  <a:ext cx="1501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ECE2740E-575A-8FFA-03E9-5C642000D916}"/>
                    </a:ext>
                  </a:extLst>
                </p14:cNvPr>
                <p14:cNvContentPartPr/>
                <p14:nvPr/>
              </p14:nvContentPartPr>
              <p14:xfrm>
                <a:off x="2150117" y="4602683"/>
                <a:ext cx="83160" cy="142920"/>
              </p14:xfrm>
            </p:contentPart>
          </mc:Choice>
          <mc:Fallback xmlns="">
            <p:pic>
              <p:nvPicPr>
                <p:cNvPr id="202" name="Ink 201">
                  <a:extLst>
                    <a:ext uri="{FF2B5EF4-FFF2-40B4-BE49-F238E27FC236}">
                      <a16:creationId xmlns:a16="http://schemas.microsoft.com/office/drawing/2014/main" id="{ECE2740E-575A-8FFA-03E9-5C642000D916}"/>
                    </a:ext>
                  </a:extLst>
                </p:cNvPr>
                <p:cNvPicPr/>
                <p:nvPr/>
              </p:nvPicPr>
              <p:blipFill>
                <a:blip r:embed="rId108"/>
                <a:stretch>
                  <a:fillRect/>
                </a:stretch>
              </p:blipFill>
              <p:spPr>
                <a:xfrm>
                  <a:off x="2141117" y="4593706"/>
                  <a:ext cx="100800" cy="160516"/>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23EF9F03-C12F-53EE-89CE-9D1E33C6E2D6}"/>
                    </a:ext>
                  </a:extLst>
                </p14:cNvPr>
                <p14:cNvContentPartPr/>
                <p14:nvPr/>
              </p14:nvContentPartPr>
              <p14:xfrm>
                <a:off x="2274317" y="4619963"/>
                <a:ext cx="95040" cy="126360"/>
              </p14:xfrm>
            </p:contentPart>
          </mc:Choice>
          <mc:Fallback xmlns="">
            <p:pic>
              <p:nvPicPr>
                <p:cNvPr id="203" name="Ink 202">
                  <a:extLst>
                    <a:ext uri="{FF2B5EF4-FFF2-40B4-BE49-F238E27FC236}">
                      <a16:creationId xmlns:a16="http://schemas.microsoft.com/office/drawing/2014/main" id="{23EF9F03-C12F-53EE-89CE-9D1E33C6E2D6}"/>
                    </a:ext>
                  </a:extLst>
                </p:cNvPr>
                <p:cNvPicPr/>
                <p:nvPr/>
              </p:nvPicPr>
              <p:blipFill>
                <a:blip r:embed="rId110"/>
                <a:stretch>
                  <a:fillRect/>
                </a:stretch>
              </p:blipFill>
              <p:spPr>
                <a:xfrm>
                  <a:off x="2265351" y="4610963"/>
                  <a:ext cx="1126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365EC7A4-1992-E82F-3101-D2479201363C}"/>
                    </a:ext>
                  </a:extLst>
                </p14:cNvPr>
                <p14:cNvContentPartPr/>
                <p14:nvPr/>
              </p14:nvContentPartPr>
              <p14:xfrm>
                <a:off x="2345957" y="4609523"/>
                <a:ext cx="113760" cy="128880"/>
              </p14:xfrm>
            </p:contentPart>
          </mc:Choice>
          <mc:Fallback xmlns="">
            <p:pic>
              <p:nvPicPr>
                <p:cNvPr id="204" name="Ink 203">
                  <a:extLst>
                    <a:ext uri="{FF2B5EF4-FFF2-40B4-BE49-F238E27FC236}">
                      <a16:creationId xmlns:a16="http://schemas.microsoft.com/office/drawing/2014/main" id="{365EC7A4-1992-E82F-3101-D2479201363C}"/>
                    </a:ext>
                  </a:extLst>
                </p:cNvPr>
                <p:cNvPicPr/>
                <p:nvPr/>
              </p:nvPicPr>
              <p:blipFill>
                <a:blip r:embed="rId112"/>
                <a:stretch>
                  <a:fillRect/>
                </a:stretch>
              </p:blipFill>
              <p:spPr>
                <a:xfrm>
                  <a:off x="2336957" y="4600523"/>
                  <a:ext cx="131400" cy="146520"/>
                </a:xfrm>
                <a:prstGeom prst="rect">
                  <a:avLst/>
                </a:prstGeom>
              </p:spPr>
            </p:pic>
          </mc:Fallback>
        </mc:AlternateContent>
      </p:grpSp>
      <p:grpSp>
        <p:nvGrpSpPr>
          <p:cNvPr id="636" name="Group 635">
            <a:extLst>
              <a:ext uri="{FF2B5EF4-FFF2-40B4-BE49-F238E27FC236}">
                <a16:creationId xmlns:a16="http://schemas.microsoft.com/office/drawing/2014/main" id="{F58B2FB8-A344-0071-669E-530EE21F2100}"/>
              </a:ext>
            </a:extLst>
          </p:cNvPr>
          <p:cNvGrpSpPr/>
          <p:nvPr/>
        </p:nvGrpSpPr>
        <p:grpSpPr>
          <a:xfrm>
            <a:off x="362694" y="2234149"/>
            <a:ext cx="926280" cy="267480"/>
            <a:chOff x="1006974" y="2236720"/>
            <a:chExt cx="926280" cy="267480"/>
          </a:xfrm>
        </p:grpSpPr>
        <mc:AlternateContent xmlns:mc="http://schemas.openxmlformats.org/markup-compatibility/2006" xmlns:p14="http://schemas.microsoft.com/office/powerpoint/2010/main">
          <mc:Choice Requires="p14">
            <p:contentPart p14:bwMode="auto" r:id="rId113">
              <p14:nvContentPartPr>
                <p14:cNvPr id="620" name="Ink 619">
                  <a:extLst>
                    <a:ext uri="{FF2B5EF4-FFF2-40B4-BE49-F238E27FC236}">
                      <a16:creationId xmlns:a16="http://schemas.microsoft.com/office/drawing/2014/main" id="{B0CF7019-3F85-189A-A4F8-B788CC2E87D8}"/>
                    </a:ext>
                  </a:extLst>
                </p14:cNvPr>
                <p14:cNvContentPartPr/>
                <p14:nvPr/>
              </p14:nvContentPartPr>
              <p14:xfrm>
                <a:off x="1006974" y="2314120"/>
                <a:ext cx="72360" cy="167400"/>
              </p14:xfrm>
            </p:contentPart>
          </mc:Choice>
          <mc:Fallback xmlns="">
            <p:pic>
              <p:nvPicPr>
                <p:cNvPr id="620" name="Ink 619">
                  <a:extLst>
                    <a:ext uri="{FF2B5EF4-FFF2-40B4-BE49-F238E27FC236}">
                      <a16:creationId xmlns:a16="http://schemas.microsoft.com/office/drawing/2014/main" id="{B0CF7019-3F85-189A-A4F8-B788CC2E87D8}"/>
                    </a:ext>
                  </a:extLst>
                </p:cNvPr>
                <p:cNvPicPr/>
                <p:nvPr/>
              </p:nvPicPr>
              <p:blipFill>
                <a:blip r:embed="rId194"/>
                <a:stretch>
                  <a:fillRect/>
                </a:stretch>
              </p:blipFill>
              <p:spPr>
                <a:xfrm>
                  <a:off x="1002654" y="2309800"/>
                  <a:ext cx="81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21" name="Ink 620">
                  <a:extLst>
                    <a:ext uri="{FF2B5EF4-FFF2-40B4-BE49-F238E27FC236}">
                      <a16:creationId xmlns:a16="http://schemas.microsoft.com/office/drawing/2014/main" id="{F1CBBB00-4643-7E18-84C4-DE205371249A}"/>
                    </a:ext>
                  </a:extLst>
                </p14:cNvPr>
                <p14:cNvContentPartPr/>
                <p14:nvPr/>
              </p14:nvContentPartPr>
              <p14:xfrm>
                <a:off x="1108494" y="2383240"/>
                <a:ext cx="116640" cy="106560"/>
              </p14:xfrm>
            </p:contentPart>
          </mc:Choice>
          <mc:Fallback xmlns="">
            <p:pic>
              <p:nvPicPr>
                <p:cNvPr id="621" name="Ink 620">
                  <a:extLst>
                    <a:ext uri="{FF2B5EF4-FFF2-40B4-BE49-F238E27FC236}">
                      <a16:creationId xmlns:a16="http://schemas.microsoft.com/office/drawing/2014/main" id="{F1CBBB00-4643-7E18-84C4-DE205371249A}"/>
                    </a:ext>
                  </a:extLst>
                </p:cNvPr>
                <p:cNvPicPr/>
                <p:nvPr/>
              </p:nvPicPr>
              <p:blipFill>
                <a:blip r:embed="rId196"/>
                <a:stretch>
                  <a:fillRect/>
                </a:stretch>
              </p:blipFill>
              <p:spPr>
                <a:xfrm>
                  <a:off x="1104174" y="2378920"/>
                  <a:ext cx="125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22" name="Ink 621">
                  <a:extLst>
                    <a:ext uri="{FF2B5EF4-FFF2-40B4-BE49-F238E27FC236}">
                      <a16:creationId xmlns:a16="http://schemas.microsoft.com/office/drawing/2014/main" id="{6CFBAA99-8678-8EB5-1C3F-5FB5E5AC00A3}"/>
                    </a:ext>
                  </a:extLst>
                </p14:cNvPr>
                <p14:cNvContentPartPr/>
                <p14:nvPr/>
              </p14:nvContentPartPr>
              <p14:xfrm>
                <a:off x="1239534" y="2382160"/>
                <a:ext cx="37080" cy="87480"/>
              </p14:xfrm>
            </p:contentPart>
          </mc:Choice>
          <mc:Fallback xmlns="">
            <p:pic>
              <p:nvPicPr>
                <p:cNvPr id="622" name="Ink 621">
                  <a:extLst>
                    <a:ext uri="{FF2B5EF4-FFF2-40B4-BE49-F238E27FC236}">
                      <a16:creationId xmlns:a16="http://schemas.microsoft.com/office/drawing/2014/main" id="{6CFBAA99-8678-8EB5-1C3F-5FB5E5AC00A3}"/>
                    </a:ext>
                  </a:extLst>
                </p:cNvPr>
                <p:cNvPicPr/>
                <p:nvPr/>
              </p:nvPicPr>
              <p:blipFill>
                <a:blip r:embed="rId198"/>
                <a:stretch>
                  <a:fillRect/>
                </a:stretch>
              </p:blipFill>
              <p:spPr>
                <a:xfrm>
                  <a:off x="1235214" y="2377840"/>
                  <a:ext cx="45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23" name="Ink 622">
                  <a:extLst>
                    <a:ext uri="{FF2B5EF4-FFF2-40B4-BE49-F238E27FC236}">
                      <a16:creationId xmlns:a16="http://schemas.microsoft.com/office/drawing/2014/main" id="{56BCE2FF-5804-A6E7-F50F-8ED96CB27816}"/>
                    </a:ext>
                  </a:extLst>
                </p14:cNvPr>
                <p14:cNvContentPartPr/>
                <p14:nvPr/>
              </p14:nvContentPartPr>
              <p14:xfrm>
                <a:off x="1297494" y="2279200"/>
                <a:ext cx="24480" cy="207720"/>
              </p14:xfrm>
            </p:contentPart>
          </mc:Choice>
          <mc:Fallback xmlns="">
            <p:pic>
              <p:nvPicPr>
                <p:cNvPr id="623" name="Ink 622">
                  <a:extLst>
                    <a:ext uri="{FF2B5EF4-FFF2-40B4-BE49-F238E27FC236}">
                      <a16:creationId xmlns:a16="http://schemas.microsoft.com/office/drawing/2014/main" id="{56BCE2FF-5804-A6E7-F50F-8ED96CB27816}"/>
                    </a:ext>
                  </a:extLst>
                </p:cNvPr>
                <p:cNvPicPr/>
                <p:nvPr/>
              </p:nvPicPr>
              <p:blipFill>
                <a:blip r:embed="rId200"/>
                <a:stretch>
                  <a:fillRect/>
                </a:stretch>
              </p:blipFill>
              <p:spPr>
                <a:xfrm>
                  <a:off x="1293174" y="2274872"/>
                  <a:ext cx="33120" cy="216375"/>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24" name="Ink 623">
                  <a:extLst>
                    <a:ext uri="{FF2B5EF4-FFF2-40B4-BE49-F238E27FC236}">
                      <a16:creationId xmlns:a16="http://schemas.microsoft.com/office/drawing/2014/main" id="{7E86D472-08CB-1974-F170-25F68561F824}"/>
                    </a:ext>
                  </a:extLst>
                </p14:cNvPr>
                <p14:cNvContentPartPr/>
                <p14:nvPr/>
              </p14:nvContentPartPr>
              <p14:xfrm>
                <a:off x="1287774" y="2391160"/>
                <a:ext cx="145080" cy="113040"/>
              </p14:xfrm>
            </p:contentPart>
          </mc:Choice>
          <mc:Fallback xmlns="">
            <p:pic>
              <p:nvPicPr>
                <p:cNvPr id="624" name="Ink 623">
                  <a:extLst>
                    <a:ext uri="{FF2B5EF4-FFF2-40B4-BE49-F238E27FC236}">
                      <a16:creationId xmlns:a16="http://schemas.microsoft.com/office/drawing/2014/main" id="{7E86D472-08CB-1974-F170-25F68561F824}"/>
                    </a:ext>
                  </a:extLst>
                </p:cNvPr>
                <p:cNvPicPr/>
                <p:nvPr/>
              </p:nvPicPr>
              <p:blipFill>
                <a:blip r:embed="rId202"/>
                <a:stretch>
                  <a:fillRect/>
                </a:stretch>
              </p:blipFill>
              <p:spPr>
                <a:xfrm>
                  <a:off x="1283454" y="2386840"/>
                  <a:ext cx="153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25" name="Ink 624">
                  <a:extLst>
                    <a:ext uri="{FF2B5EF4-FFF2-40B4-BE49-F238E27FC236}">
                      <a16:creationId xmlns:a16="http://schemas.microsoft.com/office/drawing/2014/main" id="{E2CAF33B-3521-1019-10E7-53101E88D69A}"/>
                    </a:ext>
                  </a:extLst>
                </p14:cNvPr>
                <p14:cNvContentPartPr/>
                <p14:nvPr/>
              </p14:nvContentPartPr>
              <p14:xfrm>
                <a:off x="1451214" y="2365600"/>
                <a:ext cx="133920" cy="111240"/>
              </p14:xfrm>
            </p:contentPart>
          </mc:Choice>
          <mc:Fallback xmlns="">
            <p:pic>
              <p:nvPicPr>
                <p:cNvPr id="625" name="Ink 624">
                  <a:extLst>
                    <a:ext uri="{FF2B5EF4-FFF2-40B4-BE49-F238E27FC236}">
                      <a16:creationId xmlns:a16="http://schemas.microsoft.com/office/drawing/2014/main" id="{E2CAF33B-3521-1019-10E7-53101E88D69A}"/>
                    </a:ext>
                  </a:extLst>
                </p:cNvPr>
                <p:cNvPicPr/>
                <p:nvPr/>
              </p:nvPicPr>
              <p:blipFill>
                <a:blip r:embed="rId204"/>
                <a:stretch>
                  <a:fillRect/>
                </a:stretch>
              </p:blipFill>
              <p:spPr>
                <a:xfrm>
                  <a:off x="1446894" y="2361280"/>
                  <a:ext cx="142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26" name="Ink 625">
                  <a:extLst>
                    <a:ext uri="{FF2B5EF4-FFF2-40B4-BE49-F238E27FC236}">
                      <a16:creationId xmlns:a16="http://schemas.microsoft.com/office/drawing/2014/main" id="{8FDE024D-2187-062F-CCE4-97768A28ABDF}"/>
                    </a:ext>
                  </a:extLst>
                </p14:cNvPr>
                <p14:cNvContentPartPr/>
                <p14:nvPr/>
              </p14:nvContentPartPr>
              <p14:xfrm>
                <a:off x="1602414" y="2376040"/>
                <a:ext cx="102240" cy="101880"/>
              </p14:xfrm>
            </p:contentPart>
          </mc:Choice>
          <mc:Fallback xmlns="">
            <p:pic>
              <p:nvPicPr>
                <p:cNvPr id="626" name="Ink 625">
                  <a:extLst>
                    <a:ext uri="{FF2B5EF4-FFF2-40B4-BE49-F238E27FC236}">
                      <a16:creationId xmlns:a16="http://schemas.microsoft.com/office/drawing/2014/main" id="{8FDE024D-2187-062F-CCE4-97768A28ABDF}"/>
                    </a:ext>
                  </a:extLst>
                </p:cNvPr>
                <p:cNvPicPr/>
                <p:nvPr/>
              </p:nvPicPr>
              <p:blipFill>
                <a:blip r:embed="rId206"/>
                <a:stretch>
                  <a:fillRect/>
                </a:stretch>
              </p:blipFill>
              <p:spPr>
                <a:xfrm>
                  <a:off x="1598094" y="2371735"/>
                  <a:ext cx="110880" cy="11049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27" name="Ink 626">
                  <a:extLst>
                    <a:ext uri="{FF2B5EF4-FFF2-40B4-BE49-F238E27FC236}">
                      <a16:creationId xmlns:a16="http://schemas.microsoft.com/office/drawing/2014/main" id="{3E8C8E64-F657-611F-E194-3FCB9C178B8A}"/>
                    </a:ext>
                  </a:extLst>
                </p14:cNvPr>
                <p14:cNvContentPartPr/>
                <p14:nvPr/>
              </p14:nvContentPartPr>
              <p14:xfrm>
                <a:off x="1780254" y="2331040"/>
                <a:ext cx="3600" cy="93600"/>
              </p14:xfrm>
            </p:contentPart>
          </mc:Choice>
          <mc:Fallback xmlns="">
            <p:pic>
              <p:nvPicPr>
                <p:cNvPr id="627" name="Ink 626">
                  <a:extLst>
                    <a:ext uri="{FF2B5EF4-FFF2-40B4-BE49-F238E27FC236}">
                      <a16:creationId xmlns:a16="http://schemas.microsoft.com/office/drawing/2014/main" id="{3E8C8E64-F657-611F-E194-3FCB9C178B8A}"/>
                    </a:ext>
                  </a:extLst>
                </p:cNvPr>
                <p:cNvPicPr/>
                <p:nvPr/>
              </p:nvPicPr>
              <p:blipFill>
                <a:blip r:embed="rId208"/>
                <a:stretch>
                  <a:fillRect/>
                </a:stretch>
              </p:blipFill>
              <p:spPr>
                <a:xfrm>
                  <a:off x="1776327" y="2326720"/>
                  <a:ext cx="11455"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8" name="Ink 627">
                  <a:extLst>
                    <a:ext uri="{FF2B5EF4-FFF2-40B4-BE49-F238E27FC236}">
                      <a16:creationId xmlns:a16="http://schemas.microsoft.com/office/drawing/2014/main" id="{AD8AA785-D83E-90B0-FD9C-033A4CC1F21D}"/>
                    </a:ext>
                  </a:extLst>
                </p14:cNvPr>
                <p14:cNvContentPartPr/>
                <p14:nvPr/>
              </p14:nvContentPartPr>
              <p14:xfrm>
                <a:off x="1701414" y="2295760"/>
                <a:ext cx="162000" cy="182880"/>
              </p14:xfrm>
            </p:contentPart>
          </mc:Choice>
          <mc:Fallback xmlns="">
            <p:pic>
              <p:nvPicPr>
                <p:cNvPr id="628" name="Ink 627">
                  <a:extLst>
                    <a:ext uri="{FF2B5EF4-FFF2-40B4-BE49-F238E27FC236}">
                      <a16:creationId xmlns:a16="http://schemas.microsoft.com/office/drawing/2014/main" id="{AD8AA785-D83E-90B0-FD9C-033A4CC1F21D}"/>
                    </a:ext>
                  </a:extLst>
                </p:cNvPr>
                <p:cNvPicPr/>
                <p:nvPr/>
              </p:nvPicPr>
              <p:blipFill>
                <a:blip r:embed="rId210"/>
                <a:stretch>
                  <a:fillRect/>
                </a:stretch>
              </p:blipFill>
              <p:spPr>
                <a:xfrm>
                  <a:off x="1697094" y="2291431"/>
                  <a:ext cx="170640" cy="191537"/>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30" name="Ink 629">
                  <a:extLst>
                    <a:ext uri="{FF2B5EF4-FFF2-40B4-BE49-F238E27FC236}">
                      <a16:creationId xmlns:a16="http://schemas.microsoft.com/office/drawing/2014/main" id="{8A4BDD96-B451-F9E3-B815-BB2B6F9845AC}"/>
                    </a:ext>
                  </a:extLst>
                </p14:cNvPr>
                <p14:cNvContentPartPr/>
                <p14:nvPr/>
              </p14:nvContentPartPr>
              <p14:xfrm>
                <a:off x="1836774" y="2236720"/>
                <a:ext cx="96480" cy="251280"/>
              </p14:xfrm>
            </p:contentPart>
          </mc:Choice>
          <mc:Fallback xmlns="">
            <p:pic>
              <p:nvPicPr>
                <p:cNvPr id="630" name="Ink 629">
                  <a:extLst>
                    <a:ext uri="{FF2B5EF4-FFF2-40B4-BE49-F238E27FC236}">
                      <a16:creationId xmlns:a16="http://schemas.microsoft.com/office/drawing/2014/main" id="{8A4BDD96-B451-F9E3-B815-BB2B6F9845AC}"/>
                    </a:ext>
                  </a:extLst>
                </p:cNvPr>
                <p:cNvPicPr/>
                <p:nvPr/>
              </p:nvPicPr>
              <p:blipFill>
                <a:blip r:embed="rId212"/>
                <a:stretch>
                  <a:fillRect/>
                </a:stretch>
              </p:blipFill>
              <p:spPr>
                <a:xfrm>
                  <a:off x="1832454" y="2232400"/>
                  <a:ext cx="105120" cy="259920"/>
                </a:xfrm>
                <a:prstGeom prst="rect">
                  <a:avLst/>
                </a:prstGeom>
              </p:spPr>
            </p:pic>
          </mc:Fallback>
        </mc:AlternateContent>
      </p:grpSp>
      <p:grpSp>
        <p:nvGrpSpPr>
          <p:cNvPr id="723" name="Group 722">
            <a:extLst>
              <a:ext uri="{FF2B5EF4-FFF2-40B4-BE49-F238E27FC236}">
                <a16:creationId xmlns:a16="http://schemas.microsoft.com/office/drawing/2014/main" id="{F1D5E48B-6FDA-FF1E-BFA8-66F1F77BC147}"/>
              </a:ext>
            </a:extLst>
          </p:cNvPr>
          <p:cNvGrpSpPr/>
          <p:nvPr/>
        </p:nvGrpSpPr>
        <p:grpSpPr>
          <a:xfrm>
            <a:off x="472037" y="5241640"/>
            <a:ext cx="931680" cy="262080"/>
            <a:chOff x="1277837" y="5193803"/>
            <a:chExt cx="931680" cy="262080"/>
          </a:xfrm>
        </p:grpSpPr>
        <mc:AlternateContent xmlns:mc="http://schemas.openxmlformats.org/markup-compatibility/2006" xmlns:p14="http://schemas.microsoft.com/office/powerpoint/2010/main">
          <mc:Choice Requires="p14">
            <p:contentPart p14:bwMode="auto" r:id="rId213">
              <p14:nvContentPartPr>
                <p14:cNvPr id="707" name="Ink 706">
                  <a:extLst>
                    <a:ext uri="{FF2B5EF4-FFF2-40B4-BE49-F238E27FC236}">
                      <a16:creationId xmlns:a16="http://schemas.microsoft.com/office/drawing/2014/main" id="{E0DBDC7C-4181-280A-0688-D1AD5D19C86C}"/>
                    </a:ext>
                  </a:extLst>
                </p14:cNvPr>
                <p14:cNvContentPartPr/>
                <p14:nvPr/>
              </p14:nvContentPartPr>
              <p14:xfrm>
                <a:off x="1327877" y="5291363"/>
                <a:ext cx="3240" cy="142920"/>
              </p14:xfrm>
            </p:contentPart>
          </mc:Choice>
          <mc:Fallback xmlns="">
            <p:pic>
              <p:nvPicPr>
                <p:cNvPr id="707" name="Ink 706">
                  <a:extLst>
                    <a:ext uri="{FF2B5EF4-FFF2-40B4-BE49-F238E27FC236}">
                      <a16:creationId xmlns:a16="http://schemas.microsoft.com/office/drawing/2014/main" id="{E0DBDC7C-4181-280A-0688-D1AD5D19C86C}"/>
                    </a:ext>
                  </a:extLst>
                </p:cNvPr>
                <p:cNvPicPr/>
                <p:nvPr/>
              </p:nvPicPr>
              <p:blipFill>
                <a:blip r:embed="rId214"/>
                <a:stretch>
                  <a:fillRect/>
                </a:stretch>
              </p:blipFill>
              <p:spPr>
                <a:xfrm>
                  <a:off x="1323557" y="5287032"/>
                  <a:ext cx="11880" cy="151582"/>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08" name="Ink 707">
                  <a:extLst>
                    <a:ext uri="{FF2B5EF4-FFF2-40B4-BE49-F238E27FC236}">
                      <a16:creationId xmlns:a16="http://schemas.microsoft.com/office/drawing/2014/main" id="{2CBA7C45-E74D-E4F4-D4B7-B449D6E2863C}"/>
                    </a:ext>
                  </a:extLst>
                </p14:cNvPr>
                <p14:cNvContentPartPr/>
                <p14:nvPr/>
              </p14:nvContentPartPr>
              <p14:xfrm>
                <a:off x="1277837" y="5226203"/>
                <a:ext cx="158400" cy="93600"/>
              </p14:xfrm>
            </p:contentPart>
          </mc:Choice>
          <mc:Fallback xmlns="">
            <p:pic>
              <p:nvPicPr>
                <p:cNvPr id="708" name="Ink 707">
                  <a:extLst>
                    <a:ext uri="{FF2B5EF4-FFF2-40B4-BE49-F238E27FC236}">
                      <a16:creationId xmlns:a16="http://schemas.microsoft.com/office/drawing/2014/main" id="{2CBA7C45-E74D-E4F4-D4B7-B449D6E2863C}"/>
                    </a:ext>
                  </a:extLst>
                </p:cNvPr>
                <p:cNvPicPr/>
                <p:nvPr/>
              </p:nvPicPr>
              <p:blipFill>
                <a:blip r:embed="rId216"/>
                <a:stretch>
                  <a:fillRect/>
                </a:stretch>
              </p:blipFill>
              <p:spPr>
                <a:xfrm>
                  <a:off x="1273517" y="5221883"/>
                  <a:ext cx="167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10" name="Ink 709">
                  <a:extLst>
                    <a:ext uri="{FF2B5EF4-FFF2-40B4-BE49-F238E27FC236}">
                      <a16:creationId xmlns:a16="http://schemas.microsoft.com/office/drawing/2014/main" id="{5BBCD6F2-BF99-9E93-F13A-1D31FC1542D0}"/>
                    </a:ext>
                  </a:extLst>
                </p14:cNvPr>
                <p14:cNvContentPartPr/>
                <p14:nvPr/>
              </p14:nvContentPartPr>
              <p14:xfrm>
                <a:off x="1384037" y="5356883"/>
                <a:ext cx="9000" cy="99000"/>
              </p14:xfrm>
            </p:contentPart>
          </mc:Choice>
          <mc:Fallback xmlns="">
            <p:pic>
              <p:nvPicPr>
                <p:cNvPr id="710" name="Ink 709">
                  <a:extLst>
                    <a:ext uri="{FF2B5EF4-FFF2-40B4-BE49-F238E27FC236}">
                      <a16:creationId xmlns:a16="http://schemas.microsoft.com/office/drawing/2014/main" id="{5BBCD6F2-BF99-9E93-F13A-1D31FC1542D0}"/>
                    </a:ext>
                  </a:extLst>
                </p:cNvPr>
                <p:cNvPicPr/>
                <p:nvPr/>
              </p:nvPicPr>
              <p:blipFill>
                <a:blip r:embed="rId218"/>
                <a:stretch>
                  <a:fillRect/>
                </a:stretch>
              </p:blipFill>
              <p:spPr>
                <a:xfrm>
                  <a:off x="1379717" y="5352563"/>
                  <a:ext cx="17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11" name="Ink 710">
                  <a:extLst>
                    <a:ext uri="{FF2B5EF4-FFF2-40B4-BE49-F238E27FC236}">
                      <a16:creationId xmlns:a16="http://schemas.microsoft.com/office/drawing/2014/main" id="{E9009CDD-5074-A851-4C30-41F295EF9399}"/>
                    </a:ext>
                  </a:extLst>
                </p14:cNvPr>
                <p14:cNvContentPartPr/>
                <p14:nvPr/>
              </p14:nvContentPartPr>
              <p14:xfrm>
                <a:off x="1374317" y="5341763"/>
                <a:ext cx="156960" cy="109080"/>
              </p14:xfrm>
            </p:contentPart>
          </mc:Choice>
          <mc:Fallback xmlns="">
            <p:pic>
              <p:nvPicPr>
                <p:cNvPr id="711" name="Ink 710">
                  <a:extLst>
                    <a:ext uri="{FF2B5EF4-FFF2-40B4-BE49-F238E27FC236}">
                      <a16:creationId xmlns:a16="http://schemas.microsoft.com/office/drawing/2014/main" id="{E9009CDD-5074-A851-4C30-41F295EF9399}"/>
                    </a:ext>
                  </a:extLst>
                </p:cNvPr>
                <p:cNvPicPr/>
                <p:nvPr/>
              </p:nvPicPr>
              <p:blipFill>
                <a:blip r:embed="rId220"/>
                <a:stretch>
                  <a:fillRect/>
                </a:stretch>
              </p:blipFill>
              <p:spPr>
                <a:xfrm>
                  <a:off x="1369997" y="5337443"/>
                  <a:ext cx="165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12" name="Ink 711">
                  <a:extLst>
                    <a:ext uri="{FF2B5EF4-FFF2-40B4-BE49-F238E27FC236}">
                      <a16:creationId xmlns:a16="http://schemas.microsoft.com/office/drawing/2014/main" id="{4A25EDC1-D756-BA6C-BA07-49A97A64857C}"/>
                    </a:ext>
                  </a:extLst>
                </p14:cNvPr>
                <p14:cNvContentPartPr/>
                <p14:nvPr/>
              </p14:nvContentPartPr>
              <p14:xfrm>
                <a:off x="1558997" y="5238803"/>
                <a:ext cx="221040" cy="199080"/>
              </p14:xfrm>
            </p:contentPart>
          </mc:Choice>
          <mc:Fallback xmlns="">
            <p:pic>
              <p:nvPicPr>
                <p:cNvPr id="712" name="Ink 711">
                  <a:extLst>
                    <a:ext uri="{FF2B5EF4-FFF2-40B4-BE49-F238E27FC236}">
                      <a16:creationId xmlns:a16="http://schemas.microsoft.com/office/drawing/2014/main" id="{4A25EDC1-D756-BA6C-BA07-49A97A64857C}"/>
                    </a:ext>
                  </a:extLst>
                </p:cNvPr>
                <p:cNvPicPr/>
                <p:nvPr/>
              </p:nvPicPr>
              <p:blipFill>
                <a:blip r:embed="rId222"/>
                <a:stretch>
                  <a:fillRect/>
                </a:stretch>
              </p:blipFill>
              <p:spPr>
                <a:xfrm>
                  <a:off x="1554677" y="5234483"/>
                  <a:ext cx="229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13" name="Ink 712">
                  <a:extLst>
                    <a:ext uri="{FF2B5EF4-FFF2-40B4-BE49-F238E27FC236}">
                      <a16:creationId xmlns:a16="http://schemas.microsoft.com/office/drawing/2014/main" id="{9E82344D-6225-210D-3344-789E91095BBD}"/>
                    </a:ext>
                  </a:extLst>
                </p14:cNvPr>
                <p14:cNvContentPartPr/>
                <p14:nvPr/>
              </p14:nvContentPartPr>
              <p14:xfrm>
                <a:off x="1812437" y="5309363"/>
                <a:ext cx="96480" cy="107640"/>
              </p14:xfrm>
            </p:contentPart>
          </mc:Choice>
          <mc:Fallback xmlns="">
            <p:pic>
              <p:nvPicPr>
                <p:cNvPr id="713" name="Ink 712">
                  <a:extLst>
                    <a:ext uri="{FF2B5EF4-FFF2-40B4-BE49-F238E27FC236}">
                      <a16:creationId xmlns:a16="http://schemas.microsoft.com/office/drawing/2014/main" id="{9E82344D-6225-210D-3344-789E91095BBD}"/>
                    </a:ext>
                  </a:extLst>
                </p:cNvPr>
                <p:cNvPicPr/>
                <p:nvPr/>
              </p:nvPicPr>
              <p:blipFill>
                <a:blip r:embed="rId224"/>
                <a:stretch>
                  <a:fillRect/>
                </a:stretch>
              </p:blipFill>
              <p:spPr>
                <a:xfrm>
                  <a:off x="1808117" y="5305043"/>
                  <a:ext cx="105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14" name="Ink 713">
                  <a:extLst>
                    <a:ext uri="{FF2B5EF4-FFF2-40B4-BE49-F238E27FC236}">
                      <a16:creationId xmlns:a16="http://schemas.microsoft.com/office/drawing/2014/main" id="{45544115-38E6-3E4A-3C4A-25C91BFACAA1}"/>
                    </a:ext>
                  </a:extLst>
                </p14:cNvPr>
                <p14:cNvContentPartPr/>
                <p14:nvPr/>
              </p14:nvContentPartPr>
              <p14:xfrm>
                <a:off x="1916837" y="5193803"/>
                <a:ext cx="51840" cy="234720"/>
              </p14:xfrm>
            </p:contentPart>
          </mc:Choice>
          <mc:Fallback xmlns="">
            <p:pic>
              <p:nvPicPr>
                <p:cNvPr id="714" name="Ink 713">
                  <a:extLst>
                    <a:ext uri="{FF2B5EF4-FFF2-40B4-BE49-F238E27FC236}">
                      <a16:creationId xmlns:a16="http://schemas.microsoft.com/office/drawing/2014/main" id="{45544115-38E6-3E4A-3C4A-25C91BFACAA1}"/>
                    </a:ext>
                  </a:extLst>
                </p:cNvPr>
                <p:cNvPicPr/>
                <p:nvPr/>
              </p:nvPicPr>
              <p:blipFill>
                <a:blip r:embed="rId226"/>
                <a:stretch>
                  <a:fillRect/>
                </a:stretch>
              </p:blipFill>
              <p:spPr>
                <a:xfrm>
                  <a:off x="1912517" y="5189483"/>
                  <a:ext cx="60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15" name="Ink 714">
                  <a:extLst>
                    <a:ext uri="{FF2B5EF4-FFF2-40B4-BE49-F238E27FC236}">
                      <a16:creationId xmlns:a16="http://schemas.microsoft.com/office/drawing/2014/main" id="{BB69E0DA-F4DC-246F-74A4-452D1964CCBC}"/>
                    </a:ext>
                  </a:extLst>
                </p14:cNvPr>
                <p14:cNvContentPartPr/>
                <p14:nvPr/>
              </p14:nvContentPartPr>
              <p14:xfrm>
                <a:off x="1964717" y="5250683"/>
                <a:ext cx="100440" cy="144360"/>
              </p14:xfrm>
            </p:contentPart>
          </mc:Choice>
          <mc:Fallback xmlns="">
            <p:pic>
              <p:nvPicPr>
                <p:cNvPr id="715" name="Ink 714">
                  <a:extLst>
                    <a:ext uri="{FF2B5EF4-FFF2-40B4-BE49-F238E27FC236}">
                      <a16:creationId xmlns:a16="http://schemas.microsoft.com/office/drawing/2014/main" id="{BB69E0DA-F4DC-246F-74A4-452D1964CCBC}"/>
                    </a:ext>
                  </a:extLst>
                </p:cNvPr>
                <p:cNvPicPr/>
                <p:nvPr/>
              </p:nvPicPr>
              <p:blipFill>
                <a:blip r:embed="rId228"/>
                <a:stretch>
                  <a:fillRect/>
                </a:stretch>
              </p:blipFill>
              <p:spPr>
                <a:xfrm>
                  <a:off x="1960397" y="5246352"/>
                  <a:ext cx="109080" cy="153022"/>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16" name="Ink 715">
                  <a:extLst>
                    <a:ext uri="{FF2B5EF4-FFF2-40B4-BE49-F238E27FC236}">
                      <a16:creationId xmlns:a16="http://schemas.microsoft.com/office/drawing/2014/main" id="{99173EBC-D01A-6B3B-96BF-90C54C5E47E7}"/>
                    </a:ext>
                  </a:extLst>
                </p14:cNvPr>
                <p14:cNvContentPartPr/>
                <p14:nvPr/>
              </p14:nvContentPartPr>
              <p14:xfrm>
                <a:off x="1952837" y="5399363"/>
                <a:ext cx="142560" cy="28800"/>
              </p14:xfrm>
            </p:contentPart>
          </mc:Choice>
          <mc:Fallback xmlns="">
            <p:pic>
              <p:nvPicPr>
                <p:cNvPr id="716" name="Ink 715">
                  <a:extLst>
                    <a:ext uri="{FF2B5EF4-FFF2-40B4-BE49-F238E27FC236}">
                      <a16:creationId xmlns:a16="http://schemas.microsoft.com/office/drawing/2014/main" id="{99173EBC-D01A-6B3B-96BF-90C54C5E47E7}"/>
                    </a:ext>
                  </a:extLst>
                </p:cNvPr>
                <p:cNvPicPr/>
                <p:nvPr/>
              </p:nvPicPr>
              <p:blipFill>
                <a:blip r:embed="rId230"/>
                <a:stretch>
                  <a:fillRect/>
                </a:stretch>
              </p:blipFill>
              <p:spPr>
                <a:xfrm>
                  <a:off x="1948528" y="5395043"/>
                  <a:ext cx="151178"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17" name="Ink 716">
                  <a:extLst>
                    <a:ext uri="{FF2B5EF4-FFF2-40B4-BE49-F238E27FC236}">
                      <a16:creationId xmlns:a16="http://schemas.microsoft.com/office/drawing/2014/main" id="{19E82D21-D719-95E8-7D81-690BD2E72B17}"/>
                    </a:ext>
                  </a:extLst>
                </p14:cNvPr>
                <p14:cNvContentPartPr/>
                <p14:nvPr/>
              </p14:nvContentPartPr>
              <p14:xfrm>
                <a:off x="2067677" y="5200643"/>
                <a:ext cx="141840" cy="225720"/>
              </p14:xfrm>
            </p:contentPart>
          </mc:Choice>
          <mc:Fallback xmlns="">
            <p:pic>
              <p:nvPicPr>
                <p:cNvPr id="717" name="Ink 716">
                  <a:extLst>
                    <a:ext uri="{FF2B5EF4-FFF2-40B4-BE49-F238E27FC236}">
                      <a16:creationId xmlns:a16="http://schemas.microsoft.com/office/drawing/2014/main" id="{19E82D21-D719-95E8-7D81-690BD2E72B17}"/>
                    </a:ext>
                  </a:extLst>
                </p:cNvPr>
                <p:cNvPicPr/>
                <p:nvPr/>
              </p:nvPicPr>
              <p:blipFill>
                <a:blip r:embed="rId232"/>
                <a:stretch>
                  <a:fillRect/>
                </a:stretch>
              </p:blipFill>
              <p:spPr>
                <a:xfrm>
                  <a:off x="2063357" y="5196323"/>
                  <a:ext cx="150480" cy="234360"/>
                </a:xfrm>
                <a:prstGeom prst="rect">
                  <a:avLst/>
                </a:prstGeom>
              </p:spPr>
            </p:pic>
          </mc:Fallback>
        </mc:AlternateContent>
      </p:grpSp>
      <p:grpSp>
        <p:nvGrpSpPr>
          <p:cNvPr id="451" name="Group 450">
            <a:extLst>
              <a:ext uri="{FF2B5EF4-FFF2-40B4-BE49-F238E27FC236}">
                <a16:creationId xmlns:a16="http://schemas.microsoft.com/office/drawing/2014/main" id="{239F85DF-7EAB-6307-1785-2E9AFE120D55}"/>
              </a:ext>
            </a:extLst>
          </p:cNvPr>
          <p:cNvGrpSpPr/>
          <p:nvPr/>
        </p:nvGrpSpPr>
        <p:grpSpPr>
          <a:xfrm>
            <a:off x="623874" y="262343"/>
            <a:ext cx="1753560" cy="266760"/>
            <a:chOff x="623874" y="262343"/>
            <a:chExt cx="1753560" cy="266760"/>
          </a:xfrm>
        </p:grpSpPr>
        <mc:AlternateContent xmlns:mc="http://schemas.openxmlformats.org/markup-compatibility/2006" xmlns:p14="http://schemas.microsoft.com/office/powerpoint/2010/main">
          <mc:Choice Requires="p14">
            <p:contentPart p14:bwMode="auto" r:id="rId233">
              <p14:nvContentPartPr>
                <p14:cNvPr id="20" name="Ink 19">
                  <a:extLst>
                    <a:ext uri="{FF2B5EF4-FFF2-40B4-BE49-F238E27FC236}">
                      <a16:creationId xmlns:a16="http://schemas.microsoft.com/office/drawing/2014/main" id="{1529A25A-6DAB-36DC-B0B1-3DE2394C6DEC}"/>
                    </a:ext>
                  </a:extLst>
                </p14:cNvPr>
                <p14:cNvContentPartPr/>
                <p14:nvPr/>
              </p14:nvContentPartPr>
              <p14:xfrm>
                <a:off x="623874" y="286463"/>
                <a:ext cx="147240" cy="190440"/>
              </p14:xfrm>
            </p:contentPart>
          </mc:Choice>
          <mc:Fallback xmlns="">
            <p:pic>
              <p:nvPicPr>
                <p:cNvPr id="20" name="Ink 19">
                  <a:extLst>
                    <a:ext uri="{FF2B5EF4-FFF2-40B4-BE49-F238E27FC236}">
                      <a16:creationId xmlns:a16="http://schemas.microsoft.com/office/drawing/2014/main" id="{1529A25A-6DAB-36DC-B0B1-3DE2394C6DEC}"/>
                    </a:ext>
                  </a:extLst>
                </p:cNvPr>
                <p:cNvPicPr/>
                <p:nvPr/>
              </p:nvPicPr>
              <p:blipFill>
                <a:blip r:embed="rId234"/>
                <a:stretch>
                  <a:fillRect/>
                </a:stretch>
              </p:blipFill>
              <p:spPr>
                <a:xfrm>
                  <a:off x="614874" y="277480"/>
                  <a:ext cx="164880" cy="208047"/>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1" name="Ink 20">
                  <a:extLst>
                    <a:ext uri="{FF2B5EF4-FFF2-40B4-BE49-F238E27FC236}">
                      <a16:creationId xmlns:a16="http://schemas.microsoft.com/office/drawing/2014/main" id="{E6DF52E6-F419-C11E-6CC5-E607F678035C}"/>
                    </a:ext>
                  </a:extLst>
                </p14:cNvPr>
                <p14:cNvContentPartPr/>
                <p14:nvPr/>
              </p14:nvContentPartPr>
              <p14:xfrm>
                <a:off x="796314" y="318503"/>
                <a:ext cx="36720" cy="208440"/>
              </p14:xfrm>
            </p:contentPart>
          </mc:Choice>
          <mc:Fallback xmlns="">
            <p:pic>
              <p:nvPicPr>
                <p:cNvPr id="21" name="Ink 20">
                  <a:extLst>
                    <a:ext uri="{FF2B5EF4-FFF2-40B4-BE49-F238E27FC236}">
                      <a16:creationId xmlns:a16="http://schemas.microsoft.com/office/drawing/2014/main" id="{E6DF52E6-F419-C11E-6CC5-E607F678035C}"/>
                    </a:ext>
                  </a:extLst>
                </p:cNvPr>
                <p:cNvPicPr/>
                <p:nvPr/>
              </p:nvPicPr>
              <p:blipFill>
                <a:blip r:embed="rId236"/>
                <a:stretch>
                  <a:fillRect/>
                </a:stretch>
              </p:blipFill>
              <p:spPr>
                <a:xfrm>
                  <a:off x="787314" y="309503"/>
                  <a:ext cx="54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4" name="Ink 23">
                  <a:extLst>
                    <a:ext uri="{FF2B5EF4-FFF2-40B4-BE49-F238E27FC236}">
                      <a16:creationId xmlns:a16="http://schemas.microsoft.com/office/drawing/2014/main" id="{8AAEBAF6-DA83-28EB-7E41-D89F201F81CA}"/>
                    </a:ext>
                  </a:extLst>
                </p14:cNvPr>
                <p14:cNvContentPartPr/>
                <p14:nvPr/>
              </p14:nvContentPartPr>
              <p14:xfrm>
                <a:off x="794154" y="306263"/>
                <a:ext cx="132480" cy="141480"/>
              </p14:xfrm>
            </p:contentPart>
          </mc:Choice>
          <mc:Fallback xmlns="">
            <p:pic>
              <p:nvPicPr>
                <p:cNvPr id="24" name="Ink 23">
                  <a:extLst>
                    <a:ext uri="{FF2B5EF4-FFF2-40B4-BE49-F238E27FC236}">
                      <a16:creationId xmlns:a16="http://schemas.microsoft.com/office/drawing/2014/main" id="{8AAEBAF6-DA83-28EB-7E41-D89F201F81CA}"/>
                    </a:ext>
                  </a:extLst>
                </p:cNvPr>
                <p:cNvPicPr/>
                <p:nvPr/>
              </p:nvPicPr>
              <p:blipFill>
                <a:blip r:embed="rId238"/>
                <a:stretch>
                  <a:fillRect/>
                </a:stretch>
              </p:blipFill>
              <p:spPr>
                <a:xfrm>
                  <a:off x="785154" y="297263"/>
                  <a:ext cx="150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5" name="Ink 24">
                  <a:extLst>
                    <a:ext uri="{FF2B5EF4-FFF2-40B4-BE49-F238E27FC236}">
                      <a16:creationId xmlns:a16="http://schemas.microsoft.com/office/drawing/2014/main" id="{32F27AC5-42F9-EEE4-ADAA-FCFB8AD3A60D}"/>
                    </a:ext>
                  </a:extLst>
                </p14:cNvPr>
                <p14:cNvContentPartPr/>
                <p14:nvPr/>
              </p14:nvContentPartPr>
              <p14:xfrm>
                <a:off x="951834" y="352343"/>
                <a:ext cx="29880" cy="163440"/>
              </p14:xfrm>
            </p:contentPart>
          </mc:Choice>
          <mc:Fallback xmlns="">
            <p:pic>
              <p:nvPicPr>
                <p:cNvPr id="25" name="Ink 24">
                  <a:extLst>
                    <a:ext uri="{FF2B5EF4-FFF2-40B4-BE49-F238E27FC236}">
                      <a16:creationId xmlns:a16="http://schemas.microsoft.com/office/drawing/2014/main" id="{32F27AC5-42F9-EEE4-ADAA-FCFB8AD3A60D}"/>
                    </a:ext>
                  </a:extLst>
                </p:cNvPr>
                <p:cNvPicPr/>
                <p:nvPr/>
              </p:nvPicPr>
              <p:blipFill>
                <a:blip r:embed="rId240"/>
                <a:stretch>
                  <a:fillRect/>
                </a:stretch>
              </p:blipFill>
              <p:spPr>
                <a:xfrm>
                  <a:off x="942834" y="343343"/>
                  <a:ext cx="47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 name="Ink 25">
                  <a:extLst>
                    <a:ext uri="{FF2B5EF4-FFF2-40B4-BE49-F238E27FC236}">
                      <a16:creationId xmlns:a16="http://schemas.microsoft.com/office/drawing/2014/main" id="{33FFD258-E428-B45C-1A50-7803F6882951}"/>
                    </a:ext>
                  </a:extLst>
                </p14:cNvPr>
                <p14:cNvContentPartPr/>
                <p14:nvPr/>
              </p14:nvContentPartPr>
              <p14:xfrm>
                <a:off x="913674" y="294383"/>
                <a:ext cx="162000" cy="191880"/>
              </p14:xfrm>
            </p:contentPart>
          </mc:Choice>
          <mc:Fallback xmlns="">
            <p:pic>
              <p:nvPicPr>
                <p:cNvPr id="26" name="Ink 25">
                  <a:extLst>
                    <a:ext uri="{FF2B5EF4-FFF2-40B4-BE49-F238E27FC236}">
                      <a16:creationId xmlns:a16="http://schemas.microsoft.com/office/drawing/2014/main" id="{33FFD258-E428-B45C-1A50-7803F6882951}"/>
                    </a:ext>
                  </a:extLst>
                </p:cNvPr>
                <p:cNvPicPr/>
                <p:nvPr/>
              </p:nvPicPr>
              <p:blipFill>
                <a:blip r:embed="rId242"/>
                <a:stretch>
                  <a:fillRect/>
                </a:stretch>
              </p:blipFill>
              <p:spPr>
                <a:xfrm>
                  <a:off x="904674" y="285400"/>
                  <a:ext cx="179640" cy="209487"/>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7" name="Ink 26">
                  <a:extLst>
                    <a:ext uri="{FF2B5EF4-FFF2-40B4-BE49-F238E27FC236}">
                      <a16:creationId xmlns:a16="http://schemas.microsoft.com/office/drawing/2014/main" id="{C9EC92F9-F679-649B-9A04-D45F926390AE}"/>
                    </a:ext>
                  </a:extLst>
                </p14:cNvPr>
                <p14:cNvContentPartPr/>
                <p14:nvPr/>
              </p14:nvContentPartPr>
              <p14:xfrm>
                <a:off x="1119954" y="334703"/>
                <a:ext cx="14400" cy="185760"/>
              </p14:xfrm>
            </p:contentPart>
          </mc:Choice>
          <mc:Fallback xmlns="">
            <p:pic>
              <p:nvPicPr>
                <p:cNvPr id="27" name="Ink 26">
                  <a:extLst>
                    <a:ext uri="{FF2B5EF4-FFF2-40B4-BE49-F238E27FC236}">
                      <a16:creationId xmlns:a16="http://schemas.microsoft.com/office/drawing/2014/main" id="{C9EC92F9-F679-649B-9A04-D45F926390AE}"/>
                    </a:ext>
                  </a:extLst>
                </p:cNvPr>
                <p:cNvPicPr/>
                <p:nvPr/>
              </p:nvPicPr>
              <p:blipFill>
                <a:blip r:embed="rId244"/>
                <a:stretch>
                  <a:fillRect/>
                </a:stretch>
              </p:blipFill>
              <p:spPr>
                <a:xfrm>
                  <a:off x="1110954" y="325703"/>
                  <a:ext cx="32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8" name="Ink 27">
                  <a:extLst>
                    <a:ext uri="{FF2B5EF4-FFF2-40B4-BE49-F238E27FC236}">
                      <a16:creationId xmlns:a16="http://schemas.microsoft.com/office/drawing/2014/main" id="{504200B8-B1BF-360C-FE79-E50B77B2ECEF}"/>
                    </a:ext>
                  </a:extLst>
                </p14:cNvPr>
                <p14:cNvContentPartPr/>
                <p14:nvPr/>
              </p14:nvContentPartPr>
              <p14:xfrm>
                <a:off x="1113114" y="308063"/>
                <a:ext cx="244440" cy="221040"/>
              </p14:xfrm>
            </p:contentPart>
          </mc:Choice>
          <mc:Fallback xmlns="">
            <p:pic>
              <p:nvPicPr>
                <p:cNvPr id="28" name="Ink 27">
                  <a:extLst>
                    <a:ext uri="{FF2B5EF4-FFF2-40B4-BE49-F238E27FC236}">
                      <a16:creationId xmlns:a16="http://schemas.microsoft.com/office/drawing/2014/main" id="{504200B8-B1BF-360C-FE79-E50B77B2ECEF}"/>
                    </a:ext>
                  </a:extLst>
                </p:cNvPr>
                <p:cNvPicPr/>
                <p:nvPr/>
              </p:nvPicPr>
              <p:blipFill>
                <a:blip r:embed="rId246"/>
                <a:stretch>
                  <a:fillRect/>
                </a:stretch>
              </p:blipFill>
              <p:spPr>
                <a:xfrm>
                  <a:off x="1104114" y="299063"/>
                  <a:ext cx="262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9" name="Ink 28">
                  <a:extLst>
                    <a:ext uri="{FF2B5EF4-FFF2-40B4-BE49-F238E27FC236}">
                      <a16:creationId xmlns:a16="http://schemas.microsoft.com/office/drawing/2014/main" id="{DD6C9CB1-4807-E8FE-E014-48ED63055024}"/>
                    </a:ext>
                  </a:extLst>
                </p14:cNvPr>
                <p14:cNvContentPartPr/>
                <p14:nvPr/>
              </p14:nvContentPartPr>
              <p14:xfrm>
                <a:off x="1342074" y="266663"/>
                <a:ext cx="14040" cy="5040"/>
              </p14:xfrm>
            </p:contentPart>
          </mc:Choice>
          <mc:Fallback xmlns="">
            <p:pic>
              <p:nvPicPr>
                <p:cNvPr id="29" name="Ink 28">
                  <a:extLst>
                    <a:ext uri="{FF2B5EF4-FFF2-40B4-BE49-F238E27FC236}">
                      <a16:creationId xmlns:a16="http://schemas.microsoft.com/office/drawing/2014/main" id="{DD6C9CB1-4807-E8FE-E014-48ED63055024}"/>
                    </a:ext>
                  </a:extLst>
                </p:cNvPr>
                <p:cNvPicPr/>
                <p:nvPr/>
              </p:nvPicPr>
              <p:blipFill>
                <a:blip r:embed="rId248"/>
                <a:stretch>
                  <a:fillRect/>
                </a:stretch>
              </p:blipFill>
              <p:spPr>
                <a:xfrm>
                  <a:off x="1333074" y="257663"/>
                  <a:ext cx="31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0" name="Ink 29">
                  <a:extLst>
                    <a:ext uri="{FF2B5EF4-FFF2-40B4-BE49-F238E27FC236}">
                      <a16:creationId xmlns:a16="http://schemas.microsoft.com/office/drawing/2014/main" id="{9A3C939C-D2F6-692A-9973-EBAAEBA83C09}"/>
                    </a:ext>
                  </a:extLst>
                </p14:cNvPr>
                <p14:cNvContentPartPr/>
                <p14:nvPr/>
              </p14:nvContentPartPr>
              <p14:xfrm>
                <a:off x="1395714" y="307343"/>
                <a:ext cx="140760" cy="193320"/>
              </p14:xfrm>
            </p:contentPart>
          </mc:Choice>
          <mc:Fallback xmlns="">
            <p:pic>
              <p:nvPicPr>
                <p:cNvPr id="30" name="Ink 29">
                  <a:extLst>
                    <a:ext uri="{FF2B5EF4-FFF2-40B4-BE49-F238E27FC236}">
                      <a16:creationId xmlns:a16="http://schemas.microsoft.com/office/drawing/2014/main" id="{9A3C939C-D2F6-692A-9973-EBAAEBA83C09}"/>
                    </a:ext>
                  </a:extLst>
                </p:cNvPr>
                <p:cNvPicPr/>
                <p:nvPr/>
              </p:nvPicPr>
              <p:blipFill>
                <a:blip r:embed="rId250"/>
                <a:stretch>
                  <a:fillRect/>
                </a:stretch>
              </p:blipFill>
              <p:spPr>
                <a:xfrm>
                  <a:off x="1386691" y="298343"/>
                  <a:ext cx="158445"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2" name="Ink 31">
                  <a:extLst>
                    <a:ext uri="{FF2B5EF4-FFF2-40B4-BE49-F238E27FC236}">
                      <a16:creationId xmlns:a16="http://schemas.microsoft.com/office/drawing/2014/main" id="{B6B61E51-42F7-69C2-1EB6-73002E9D9A2E}"/>
                    </a:ext>
                  </a:extLst>
                </p14:cNvPr>
                <p14:cNvContentPartPr/>
                <p14:nvPr/>
              </p14:nvContentPartPr>
              <p14:xfrm>
                <a:off x="1565634" y="294743"/>
                <a:ext cx="157320" cy="205200"/>
              </p14:xfrm>
            </p:contentPart>
          </mc:Choice>
          <mc:Fallback xmlns="">
            <p:pic>
              <p:nvPicPr>
                <p:cNvPr id="32" name="Ink 31">
                  <a:extLst>
                    <a:ext uri="{FF2B5EF4-FFF2-40B4-BE49-F238E27FC236}">
                      <a16:creationId xmlns:a16="http://schemas.microsoft.com/office/drawing/2014/main" id="{B6B61E51-42F7-69C2-1EB6-73002E9D9A2E}"/>
                    </a:ext>
                  </a:extLst>
                </p:cNvPr>
                <p:cNvPicPr/>
                <p:nvPr/>
              </p:nvPicPr>
              <p:blipFill>
                <a:blip r:embed="rId252"/>
                <a:stretch>
                  <a:fillRect/>
                </a:stretch>
              </p:blipFill>
              <p:spPr>
                <a:xfrm>
                  <a:off x="1556613" y="285743"/>
                  <a:ext cx="175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3" name="Ink 32">
                  <a:extLst>
                    <a:ext uri="{FF2B5EF4-FFF2-40B4-BE49-F238E27FC236}">
                      <a16:creationId xmlns:a16="http://schemas.microsoft.com/office/drawing/2014/main" id="{C983048F-30D6-4938-1C1A-0CAF4A609260}"/>
                    </a:ext>
                  </a:extLst>
                </p14:cNvPr>
                <p14:cNvContentPartPr/>
                <p14:nvPr/>
              </p14:nvContentPartPr>
              <p14:xfrm>
                <a:off x="1584354" y="366023"/>
                <a:ext cx="212760" cy="117000"/>
              </p14:xfrm>
            </p:contentPart>
          </mc:Choice>
          <mc:Fallback xmlns="">
            <p:pic>
              <p:nvPicPr>
                <p:cNvPr id="33" name="Ink 32">
                  <a:extLst>
                    <a:ext uri="{FF2B5EF4-FFF2-40B4-BE49-F238E27FC236}">
                      <a16:creationId xmlns:a16="http://schemas.microsoft.com/office/drawing/2014/main" id="{C983048F-30D6-4938-1C1A-0CAF4A609260}"/>
                    </a:ext>
                  </a:extLst>
                </p:cNvPr>
                <p:cNvPicPr/>
                <p:nvPr/>
              </p:nvPicPr>
              <p:blipFill>
                <a:blip r:embed="rId254"/>
                <a:stretch>
                  <a:fillRect/>
                </a:stretch>
              </p:blipFill>
              <p:spPr>
                <a:xfrm>
                  <a:off x="1575354" y="357023"/>
                  <a:ext cx="230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4" name="Ink 33">
                  <a:extLst>
                    <a:ext uri="{FF2B5EF4-FFF2-40B4-BE49-F238E27FC236}">
                      <a16:creationId xmlns:a16="http://schemas.microsoft.com/office/drawing/2014/main" id="{FEDB4D90-B9B0-9FF9-ADEE-08C58FBA62B8}"/>
                    </a:ext>
                  </a:extLst>
                </p14:cNvPr>
                <p14:cNvContentPartPr/>
                <p14:nvPr/>
              </p14:nvContentPartPr>
              <p14:xfrm>
                <a:off x="1722954" y="279263"/>
                <a:ext cx="247320" cy="220320"/>
              </p14:xfrm>
            </p:contentPart>
          </mc:Choice>
          <mc:Fallback xmlns="">
            <p:pic>
              <p:nvPicPr>
                <p:cNvPr id="34" name="Ink 33">
                  <a:extLst>
                    <a:ext uri="{FF2B5EF4-FFF2-40B4-BE49-F238E27FC236}">
                      <a16:creationId xmlns:a16="http://schemas.microsoft.com/office/drawing/2014/main" id="{FEDB4D90-B9B0-9FF9-ADEE-08C58FBA62B8}"/>
                    </a:ext>
                  </a:extLst>
                </p:cNvPr>
                <p:cNvPicPr/>
                <p:nvPr/>
              </p:nvPicPr>
              <p:blipFill>
                <a:blip r:embed="rId256"/>
                <a:stretch>
                  <a:fillRect/>
                </a:stretch>
              </p:blipFill>
              <p:spPr>
                <a:xfrm>
                  <a:off x="1713941" y="270263"/>
                  <a:ext cx="264986"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5" name="Ink 34">
                  <a:extLst>
                    <a:ext uri="{FF2B5EF4-FFF2-40B4-BE49-F238E27FC236}">
                      <a16:creationId xmlns:a16="http://schemas.microsoft.com/office/drawing/2014/main" id="{4B79A51F-E3C2-5D0A-4713-09EBABDBA300}"/>
                    </a:ext>
                  </a:extLst>
                </p14:cNvPr>
                <p14:cNvContentPartPr/>
                <p14:nvPr/>
              </p14:nvContentPartPr>
              <p14:xfrm>
                <a:off x="1967034" y="338663"/>
                <a:ext cx="151560" cy="161280"/>
              </p14:xfrm>
            </p:contentPart>
          </mc:Choice>
          <mc:Fallback xmlns="">
            <p:pic>
              <p:nvPicPr>
                <p:cNvPr id="35" name="Ink 34">
                  <a:extLst>
                    <a:ext uri="{FF2B5EF4-FFF2-40B4-BE49-F238E27FC236}">
                      <a16:creationId xmlns:a16="http://schemas.microsoft.com/office/drawing/2014/main" id="{4B79A51F-E3C2-5D0A-4713-09EBABDBA300}"/>
                    </a:ext>
                  </a:extLst>
                </p:cNvPr>
                <p:cNvPicPr/>
                <p:nvPr/>
              </p:nvPicPr>
              <p:blipFill>
                <a:blip r:embed="rId258"/>
                <a:stretch>
                  <a:fillRect/>
                </a:stretch>
              </p:blipFill>
              <p:spPr>
                <a:xfrm>
                  <a:off x="1958034" y="329663"/>
                  <a:ext cx="169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6" name="Ink 35">
                  <a:extLst>
                    <a:ext uri="{FF2B5EF4-FFF2-40B4-BE49-F238E27FC236}">
                      <a16:creationId xmlns:a16="http://schemas.microsoft.com/office/drawing/2014/main" id="{16DC1DF3-65FD-0A1F-AACD-05487D0B740E}"/>
                    </a:ext>
                  </a:extLst>
                </p14:cNvPr>
                <p14:cNvContentPartPr/>
                <p14:nvPr/>
              </p14:nvContentPartPr>
              <p14:xfrm>
                <a:off x="2126874" y="321023"/>
                <a:ext cx="59040" cy="181440"/>
              </p14:xfrm>
            </p:contentPart>
          </mc:Choice>
          <mc:Fallback xmlns="">
            <p:pic>
              <p:nvPicPr>
                <p:cNvPr id="36" name="Ink 35">
                  <a:extLst>
                    <a:ext uri="{FF2B5EF4-FFF2-40B4-BE49-F238E27FC236}">
                      <a16:creationId xmlns:a16="http://schemas.microsoft.com/office/drawing/2014/main" id="{16DC1DF3-65FD-0A1F-AACD-05487D0B740E}"/>
                    </a:ext>
                  </a:extLst>
                </p:cNvPr>
                <p:cNvPicPr/>
                <p:nvPr/>
              </p:nvPicPr>
              <p:blipFill>
                <a:blip r:embed="rId260"/>
                <a:stretch>
                  <a:fillRect/>
                </a:stretch>
              </p:blipFill>
              <p:spPr>
                <a:xfrm>
                  <a:off x="2117874" y="312005"/>
                  <a:ext cx="76680" cy="199115"/>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7" name="Ink 36">
                  <a:extLst>
                    <a:ext uri="{FF2B5EF4-FFF2-40B4-BE49-F238E27FC236}">
                      <a16:creationId xmlns:a16="http://schemas.microsoft.com/office/drawing/2014/main" id="{12D57000-C79D-8B3E-4F0D-7514F2C5AE06}"/>
                    </a:ext>
                  </a:extLst>
                </p14:cNvPr>
                <p14:cNvContentPartPr/>
                <p14:nvPr/>
              </p14:nvContentPartPr>
              <p14:xfrm>
                <a:off x="2155674" y="262343"/>
                <a:ext cx="221760" cy="228600"/>
              </p14:xfrm>
            </p:contentPart>
          </mc:Choice>
          <mc:Fallback xmlns="">
            <p:pic>
              <p:nvPicPr>
                <p:cNvPr id="37" name="Ink 36">
                  <a:extLst>
                    <a:ext uri="{FF2B5EF4-FFF2-40B4-BE49-F238E27FC236}">
                      <a16:creationId xmlns:a16="http://schemas.microsoft.com/office/drawing/2014/main" id="{12D57000-C79D-8B3E-4F0D-7514F2C5AE06}"/>
                    </a:ext>
                  </a:extLst>
                </p:cNvPr>
                <p:cNvPicPr/>
                <p:nvPr/>
              </p:nvPicPr>
              <p:blipFill>
                <a:blip r:embed="rId262"/>
                <a:stretch>
                  <a:fillRect/>
                </a:stretch>
              </p:blipFill>
              <p:spPr>
                <a:xfrm>
                  <a:off x="2146674" y="253343"/>
                  <a:ext cx="239400" cy="246240"/>
                </a:xfrm>
                <a:prstGeom prst="rect">
                  <a:avLst/>
                </a:prstGeom>
              </p:spPr>
            </p:pic>
          </mc:Fallback>
        </mc:AlternateContent>
      </p:grpSp>
      <p:grpSp>
        <p:nvGrpSpPr>
          <p:cNvPr id="450" name="Group 449">
            <a:extLst>
              <a:ext uri="{FF2B5EF4-FFF2-40B4-BE49-F238E27FC236}">
                <a16:creationId xmlns:a16="http://schemas.microsoft.com/office/drawing/2014/main" id="{C7AD8546-BB93-1666-799C-5B9FB63F3798}"/>
              </a:ext>
            </a:extLst>
          </p:cNvPr>
          <p:cNvGrpSpPr/>
          <p:nvPr/>
        </p:nvGrpSpPr>
        <p:grpSpPr>
          <a:xfrm>
            <a:off x="2670474" y="245423"/>
            <a:ext cx="199800" cy="303480"/>
            <a:chOff x="2670474" y="245423"/>
            <a:chExt cx="199800" cy="303480"/>
          </a:xfrm>
        </p:grpSpPr>
        <mc:AlternateContent xmlns:mc="http://schemas.openxmlformats.org/markup-compatibility/2006" xmlns:p14="http://schemas.microsoft.com/office/powerpoint/2010/main">
          <mc:Choice Requires="p14">
            <p:contentPart p14:bwMode="auto" r:id="rId263">
              <p14:nvContentPartPr>
                <p14:cNvPr id="50" name="Ink 49">
                  <a:extLst>
                    <a:ext uri="{FF2B5EF4-FFF2-40B4-BE49-F238E27FC236}">
                      <a16:creationId xmlns:a16="http://schemas.microsoft.com/office/drawing/2014/main" id="{C26E5E86-CD0F-3407-F5E9-963953EDB893}"/>
                    </a:ext>
                  </a:extLst>
                </p14:cNvPr>
                <p14:cNvContentPartPr/>
                <p14:nvPr/>
              </p14:nvContentPartPr>
              <p14:xfrm>
                <a:off x="2716554" y="279623"/>
                <a:ext cx="34920" cy="269280"/>
              </p14:xfrm>
            </p:contentPart>
          </mc:Choice>
          <mc:Fallback xmlns="">
            <p:pic>
              <p:nvPicPr>
                <p:cNvPr id="50" name="Ink 49">
                  <a:extLst>
                    <a:ext uri="{FF2B5EF4-FFF2-40B4-BE49-F238E27FC236}">
                      <a16:creationId xmlns:a16="http://schemas.microsoft.com/office/drawing/2014/main" id="{C26E5E86-CD0F-3407-F5E9-963953EDB893}"/>
                    </a:ext>
                  </a:extLst>
                </p:cNvPr>
                <p:cNvPicPr/>
                <p:nvPr/>
              </p:nvPicPr>
              <p:blipFill>
                <a:blip r:embed="rId264"/>
                <a:stretch>
                  <a:fillRect/>
                </a:stretch>
              </p:blipFill>
              <p:spPr>
                <a:xfrm>
                  <a:off x="2707646" y="270623"/>
                  <a:ext cx="523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0" name="Ink 59">
                  <a:extLst>
                    <a:ext uri="{FF2B5EF4-FFF2-40B4-BE49-F238E27FC236}">
                      <a16:creationId xmlns:a16="http://schemas.microsoft.com/office/drawing/2014/main" id="{CFE367E2-C5C0-0212-2052-84440B94D667}"/>
                    </a:ext>
                  </a:extLst>
                </p14:cNvPr>
                <p14:cNvContentPartPr/>
                <p14:nvPr/>
              </p14:nvContentPartPr>
              <p14:xfrm>
                <a:off x="2793594" y="245423"/>
                <a:ext cx="19080" cy="268920"/>
              </p14:xfrm>
            </p:contentPart>
          </mc:Choice>
          <mc:Fallback xmlns="">
            <p:pic>
              <p:nvPicPr>
                <p:cNvPr id="60" name="Ink 59">
                  <a:extLst>
                    <a:ext uri="{FF2B5EF4-FFF2-40B4-BE49-F238E27FC236}">
                      <a16:creationId xmlns:a16="http://schemas.microsoft.com/office/drawing/2014/main" id="{CFE367E2-C5C0-0212-2052-84440B94D667}"/>
                    </a:ext>
                  </a:extLst>
                </p:cNvPr>
                <p:cNvPicPr/>
                <p:nvPr/>
              </p:nvPicPr>
              <p:blipFill>
                <a:blip r:embed="rId266"/>
                <a:stretch>
                  <a:fillRect/>
                </a:stretch>
              </p:blipFill>
              <p:spPr>
                <a:xfrm>
                  <a:off x="2784594" y="236423"/>
                  <a:ext cx="36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48" name="Ink 447">
                  <a:extLst>
                    <a:ext uri="{FF2B5EF4-FFF2-40B4-BE49-F238E27FC236}">
                      <a16:creationId xmlns:a16="http://schemas.microsoft.com/office/drawing/2014/main" id="{F69377EC-54B0-EFB8-06AE-F53AFF07CDEF}"/>
                    </a:ext>
                  </a:extLst>
                </p14:cNvPr>
                <p14:cNvContentPartPr/>
                <p14:nvPr/>
              </p14:nvContentPartPr>
              <p14:xfrm>
                <a:off x="2670474" y="359903"/>
                <a:ext cx="199800" cy="106920"/>
              </p14:xfrm>
            </p:contentPart>
          </mc:Choice>
          <mc:Fallback xmlns="">
            <p:pic>
              <p:nvPicPr>
                <p:cNvPr id="448" name="Ink 447">
                  <a:extLst>
                    <a:ext uri="{FF2B5EF4-FFF2-40B4-BE49-F238E27FC236}">
                      <a16:creationId xmlns:a16="http://schemas.microsoft.com/office/drawing/2014/main" id="{F69377EC-54B0-EFB8-06AE-F53AFF07CDEF}"/>
                    </a:ext>
                  </a:extLst>
                </p:cNvPr>
                <p:cNvPicPr/>
                <p:nvPr/>
              </p:nvPicPr>
              <p:blipFill>
                <a:blip r:embed="rId268"/>
                <a:stretch>
                  <a:fillRect/>
                </a:stretch>
              </p:blipFill>
              <p:spPr>
                <a:xfrm>
                  <a:off x="2661474" y="350903"/>
                  <a:ext cx="21744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452" name="Ink 451">
                <a:extLst>
                  <a:ext uri="{FF2B5EF4-FFF2-40B4-BE49-F238E27FC236}">
                    <a16:creationId xmlns:a16="http://schemas.microsoft.com/office/drawing/2014/main" id="{57855B88-B820-D1AA-CA2E-3D71AAC5E535}"/>
                  </a:ext>
                </a:extLst>
              </p14:cNvPr>
              <p14:cNvContentPartPr/>
              <p14:nvPr/>
            </p14:nvContentPartPr>
            <p14:xfrm>
              <a:off x="505074" y="710543"/>
              <a:ext cx="2690280" cy="12240"/>
            </p14:xfrm>
          </p:contentPart>
        </mc:Choice>
        <mc:Fallback xmlns="">
          <p:pic>
            <p:nvPicPr>
              <p:cNvPr id="452" name="Ink 451">
                <a:extLst>
                  <a:ext uri="{FF2B5EF4-FFF2-40B4-BE49-F238E27FC236}">
                    <a16:creationId xmlns:a16="http://schemas.microsoft.com/office/drawing/2014/main" id="{57855B88-B820-D1AA-CA2E-3D71AAC5E535}"/>
                  </a:ext>
                </a:extLst>
              </p:cNvPr>
              <p:cNvPicPr/>
              <p:nvPr/>
            </p:nvPicPr>
            <p:blipFill>
              <a:blip r:embed="rId270"/>
              <a:stretch>
                <a:fillRect/>
              </a:stretch>
            </p:blipFill>
            <p:spPr>
              <a:xfrm>
                <a:off x="496075" y="701543"/>
                <a:ext cx="2707918" cy="29880"/>
              </a:xfrm>
              <a:prstGeom prst="rect">
                <a:avLst/>
              </a:prstGeom>
            </p:spPr>
          </p:pic>
        </mc:Fallback>
      </mc:AlternateContent>
      <p:grpSp>
        <p:nvGrpSpPr>
          <p:cNvPr id="187" name="Group 186">
            <a:extLst>
              <a:ext uri="{FF2B5EF4-FFF2-40B4-BE49-F238E27FC236}">
                <a16:creationId xmlns:a16="http://schemas.microsoft.com/office/drawing/2014/main" id="{EF5DC99E-A2A9-2DC9-100E-A82E5F905756}"/>
              </a:ext>
            </a:extLst>
          </p:cNvPr>
          <p:cNvGrpSpPr/>
          <p:nvPr/>
        </p:nvGrpSpPr>
        <p:grpSpPr>
          <a:xfrm>
            <a:off x="1620752" y="1763367"/>
            <a:ext cx="2717640" cy="1421640"/>
            <a:chOff x="1620752" y="1763367"/>
            <a:chExt cx="2717640" cy="1421640"/>
          </a:xfrm>
        </p:grpSpPr>
        <mc:AlternateContent xmlns:mc="http://schemas.openxmlformats.org/markup-compatibility/2006" xmlns:p14="http://schemas.microsoft.com/office/powerpoint/2010/main">
          <mc:Choice Requires="p14">
            <p:contentPart p14:bwMode="auto" r:id="rId271">
              <p14:nvContentPartPr>
                <p14:cNvPr id="453" name="Ink 452">
                  <a:extLst>
                    <a:ext uri="{FF2B5EF4-FFF2-40B4-BE49-F238E27FC236}">
                      <a16:creationId xmlns:a16="http://schemas.microsoft.com/office/drawing/2014/main" id="{0CC11AE7-6CDE-7272-023C-814E055A9A80}"/>
                    </a:ext>
                  </a:extLst>
                </p14:cNvPr>
                <p14:cNvContentPartPr/>
                <p14:nvPr/>
              </p14:nvContentPartPr>
              <p14:xfrm>
                <a:off x="2310264" y="2682243"/>
                <a:ext cx="108360" cy="132840"/>
              </p14:xfrm>
            </p:contentPart>
          </mc:Choice>
          <mc:Fallback xmlns="">
            <p:pic>
              <p:nvPicPr>
                <p:cNvPr id="453" name="Ink 452">
                  <a:extLst>
                    <a:ext uri="{FF2B5EF4-FFF2-40B4-BE49-F238E27FC236}">
                      <a16:creationId xmlns:a16="http://schemas.microsoft.com/office/drawing/2014/main" id="{0CC11AE7-6CDE-7272-023C-814E055A9A80}"/>
                    </a:ext>
                  </a:extLst>
                </p:cNvPr>
                <p:cNvPicPr/>
                <p:nvPr/>
              </p:nvPicPr>
              <p:blipFill>
                <a:blip r:embed="rId272"/>
                <a:stretch>
                  <a:fillRect/>
                </a:stretch>
              </p:blipFill>
              <p:spPr>
                <a:xfrm>
                  <a:off x="2301294" y="2673267"/>
                  <a:ext cx="125942" cy="150432"/>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54" name="Ink 453">
                  <a:extLst>
                    <a:ext uri="{FF2B5EF4-FFF2-40B4-BE49-F238E27FC236}">
                      <a16:creationId xmlns:a16="http://schemas.microsoft.com/office/drawing/2014/main" id="{3353C150-FCC8-60D4-6413-CEF567C3280F}"/>
                    </a:ext>
                  </a:extLst>
                </p14:cNvPr>
                <p14:cNvContentPartPr/>
                <p14:nvPr/>
              </p14:nvContentPartPr>
              <p14:xfrm>
                <a:off x="2426544" y="2709603"/>
                <a:ext cx="61560" cy="120600"/>
              </p14:xfrm>
            </p:contentPart>
          </mc:Choice>
          <mc:Fallback xmlns="">
            <p:pic>
              <p:nvPicPr>
                <p:cNvPr id="454" name="Ink 453">
                  <a:extLst>
                    <a:ext uri="{FF2B5EF4-FFF2-40B4-BE49-F238E27FC236}">
                      <a16:creationId xmlns:a16="http://schemas.microsoft.com/office/drawing/2014/main" id="{3353C150-FCC8-60D4-6413-CEF567C3280F}"/>
                    </a:ext>
                  </a:extLst>
                </p:cNvPr>
                <p:cNvPicPr/>
                <p:nvPr/>
              </p:nvPicPr>
              <p:blipFill>
                <a:blip r:embed="rId274"/>
                <a:stretch>
                  <a:fillRect/>
                </a:stretch>
              </p:blipFill>
              <p:spPr>
                <a:xfrm>
                  <a:off x="2417544" y="2700603"/>
                  <a:ext cx="79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55" name="Ink 454">
                  <a:extLst>
                    <a:ext uri="{FF2B5EF4-FFF2-40B4-BE49-F238E27FC236}">
                      <a16:creationId xmlns:a16="http://schemas.microsoft.com/office/drawing/2014/main" id="{1E733366-9CFA-D840-0072-80589B09FB86}"/>
                    </a:ext>
                  </a:extLst>
                </p14:cNvPr>
                <p14:cNvContentPartPr/>
                <p14:nvPr/>
              </p14:nvContentPartPr>
              <p14:xfrm>
                <a:off x="2409984" y="2771523"/>
                <a:ext cx="92160" cy="25560"/>
              </p14:xfrm>
            </p:contentPart>
          </mc:Choice>
          <mc:Fallback xmlns="">
            <p:pic>
              <p:nvPicPr>
                <p:cNvPr id="455" name="Ink 454">
                  <a:extLst>
                    <a:ext uri="{FF2B5EF4-FFF2-40B4-BE49-F238E27FC236}">
                      <a16:creationId xmlns:a16="http://schemas.microsoft.com/office/drawing/2014/main" id="{1E733366-9CFA-D840-0072-80589B09FB86}"/>
                    </a:ext>
                  </a:extLst>
                </p:cNvPr>
                <p:cNvPicPr/>
                <p:nvPr/>
              </p:nvPicPr>
              <p:blipFill>
                <a:blip r:embed="rId276"/>
                <a:stretch>
                  <a:fillRect/>
                </a:stretch>
              </p:blipFill>
              <p:spPr>
                <a:xfrm>
                  <a:off x="2400984" y="2762523"/>
                  <a:ext cx="10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56" name="Ink 455">
                  <a:extLst>
                    <a:ext uri="{FF2B5EF4-FFF2-40B4-BE49-F238E27FC236}">
                      <a16:creationId xmlns:a16="http://schemas.microsoft.com/office/drawing/2014/main" id="{6A0CE851-580B-C42F-8E86-660C991E3043}"/>
                    </a:ext>
                  </a:extLst>
                </p14:cNvPr>
                <p14:cNvContentPartPr/>
                <p14:nvPr/>
              </p14:nvContentPartPr>
              <p14:xfrm>
                <a:off x="2524464" y="2692323"/>
                <a:ext cx="89280" cy="111960"/>
              </p14:xfrm>
            </p:contentPart>
          </mc:Choice>
          <mc:Fallback xmlns="">
            <p:pic>
              <p:nvPicPr>
                <p:cNvPr id="456" name="Ink 455">
                  <a:extLst>
                    <a:ext uri="{FF2B5EF4-FFF2-40B4-BE49-F238E27FC236}">
                      <a16:creationId xmlns:a16="http://schemas.microsoft.com/office/drawing/2014/main" id="{6A0CE851-580B-C42F-8E86-660C991E3043}"/>
                    </a:ext>
                  </a:extLst>
                </p:cNvPr>
                <p:cNvPicPr/>
                <p:nvPr/>
              </p:nvPicPr>
              <p:blipFill>
                <a:blip r:embed="rId278"/>
                <a:stretch>
                  <a:fillRect/>
                </a:stretch>
              </p:blipFill>
              <p:spPr>
                <a:xfrm>
                  <a:off x="2515500" y="2683352"/>
                  <a:ext cx="106849" cy="129543"/>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57" name="Ink 456">
                  <a:extLst>
                    <a:ext uri="{FF2B5EF4-FFF2-40B4-BE49-F238E27FC236}">
                      <a16:creationId xmlns:a16="http://schemas.microsoft.com/office/drawing/2014/main" id="{6B489040-476A-2F68-9196-895724280835}"/>
                    </a:ext>
                  </a:extLst>
                </p14:cNvPr>
                <p14:cNvContentPartPr/>
                <p14:nvPr/>
              </p14:nvContentPartPr>
              <p14:xfrm>
                <a:off x="2566944" y="2712123"/>
                <a:ext cx="119880" cy="107280"/>
              </p14:xfrm>
            </p:contentPart>
          </mc:Choice>
          <mc:Fallback xmlns="">
            <p:pic>
              <p:nvPicPr>
                <p:cNvPr id="457" name="Ink 456">
                  <a:extLst>
                    <a:ext uri="{FF2B5EF4-FFF2-40B4-BE49-F238E27FC236}">
                      <a16:creationId xmlns:a16="http://schemas.microsoft.com/office/drawing/2014/main" id="{6B489040-476A-2F68-9196-895724280835}"/>
                    </a:ext>
                  </a:extLst>
                </p:cNvPr>
                <p:cNvPicPr/>
                <p:nvPr/>
              </p:nvPicPr>
              <p:blipFill>
                <a:blip r:embed="rId280"/>
                <a:stretch>
                  <a:fillRect/>
                </a:stretch>
              </p:blipFill>
              <p:spPr>
                <a:xfrm>
                  <a:off x="2557971" y="2703123"/>
                  <a:ext cx="137467"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58" name="Ink 457">
                  <a:extLst>
                    <a:ext uri="{FF2B5EF4-FFF2-40B4-BE49-F238E27FC236}">
                      <a16:creationId xmlns:a16="http://schemas.microsoft.com/office/drawing/2014/main" id="{6684E4FE-C3BC-214D-1EEE-7CE39829CB4C}"/>
                    </a:ext>
                  </a:extLst>
                </p14:cNvPr>
                <p14:cNvContentPartPr/>
                <p14:nvPr/>
              </p14:nvContentPartPr>
              <p14:xfrm>
                <a:off x="2563704" y="2688363"/>
                <a:ext cx="181800" cy="124200"/>
              </p14:xfrm>
            </p:contentPart>
          </mc:Choice>
          <mc:Fallback xmlns="">
            <p:pic>
              <p:nvPicPr>
                <p:cNvPr id="458" name="Ink 457">
                  <a:extLst>
                    <a:ext uri="{FF2B5EF4-FFF2-40B4-BE49-F238E27FC236}">
                      <a16:creationId xmlns:a16="http://schemas.microsoft.com/office/drawing/2014/main" id="{6684E4FE-C3BC-214D-1EEE-7CE39829CB4C}"/>
                    </a:ext>
                  </a:extLst>
                </p:cNvPr>
                <p:cNvPicPr/>
                <p:nvPr/>
              </p:nvPicPr>
              <p:blipFill>
                <a:blip r:embed="rId282"/>
                <a:stretch>
                  <a:fillRect/>
                </a:stretch>
              </p:blipFill>
              <p:spPr>
                <a:xfrm>
                  <a:off x="2554704" y="2679363"/>
                  <a:ext cx="199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60" name="Ink 459">
                  <a:extLst>
                    <a:ext uri="{FF2B5EF4-FFF2-40B4-BE49-F238E27FC236}">
                      <a16:creationId xmlns:a16="http://schemas.microsoft.com/office/drawing/2014/main" id="{105D4514-D288-B595-0F3C-5A85B666BD1F}"/>
                    </a:ext>
                  </a:extLst>
                </p14:cNvPr>
                <p14:cNvContentPartPr/>
                <p14:nvPr/>
              </p14:nvContentPartPr>
              <p14:xfrm>
                <a:off x="2873304" y="2694123"/>
                <a:ext cx="88560" cy="102240"/>
              </p14:xfrm>
            </p:contentPart>
          </mc:Choice>
          <mc:Fallback xmlns="">
            <p:pic>
              <p:nvPicPr>
                <p:cNvPr id="460" name="Ink 459">
                  <a:extLst>
                    <a:ext uri="{FF2B5EF4-FFF2-40B4-BE49-F238E27FC236}">
                      <a16:creationId xmlns:a16="http://schemas.microsoft.com/office/drawing/2014/main" id="{105D4514-D288-B595-0F3C-5A85B666BD1F}"/>
                    </a:ext>
                  </a:extLst>
                </p:cNvPr>
                <p:cNvPicPr/>
                <p:nvPr/>
              </p:nvPicPr>
              <p:blipFill>
                <a:blip r:embed="rId284"/>
                <a:stretch>
                  <a:fillRect/>
                </a:stretch>
              </p:blipFill>
              <p:spPr>
                <a:xfrm>
                  <a:off x="2864304" y="2685123"/>
                  <a:ext cx="1062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61" name="Ink 460">
                  <a:extLst>
                    <a:ext uri="{FF2B5EF4-FFF2-40B4-BE49-F238E27FC236}">
                      <a16:creationId xmlns:a16="http://schemas.microsoft.com/office/drawing/2014/main" id="{B320377D-BA45-16CD-A5A1-37BF463BF0C4}"/>
                    </a:ext>
                  </a:extLst>
                </p14:cNvPr>
                <p14:cNvContentPartPr/>
                <p14:nvPr/>
              </p14:nvContentPartPr>
              <p14:xfrm>
                <a:off x="2975544" y="2689803"/>
                <a:ext cx="18360" cy="119520"/>
              </p14:xfrm>
            </p:contentPart>
          </mc:Choice>
          <mc:Fallback xmlns="">
            <p:pic>
              <p:nvPicPr>
                <p:cNvPr id="461" name="Ink 460">
                  <a:extLst>
                    <a:ext uri="{FF2B5EF4-FFF2-40B4-BE49-F238E27FC236}">
                      <a16:creationId xmlns:a16="http://schemas.microsoft.com/office/drawing/2014/main" id="{B320377D-BA45-16CD-A5A1-37BF463BF0C4}"/>
                    </a:ext>
                  </a:extLst>
                </p:cNvPr>
                <p:cNvPicPr/>
                <p:nvPr/>
              </p:nvPicPr>
              <p:blipFill>
                <a:blip r:embed="rId286"/>
                <a:stretch>
                  <a:fillRect/>
                </a:stretch>
              </p:blipFill>
              <p:spPr>
                <a:xfrm>
                  <a:off x="2966544" y="2680776"/>
                  <a:ext cx="36000" cy="137213"/>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62" name="Ink 461">
                  <a:extLst>
                    <a:ext uri="{FF2B5EF4-FFF2-40B4-BE49-F238E27FC236}">
                      <a16:creationId xmlns:a16="http://schemas.microsoft.com/office/drawing/2014/main" id="{2986C0E9-9FC7-ACB3-6922-93AA5185EC57}"/>
                    </a:ext>
                  </a:extLst>
                </p14:cNvPr>
                <p14:cNvContentPartPr/>
                <p14:nvPr/>
              </p14:nvContentPartPr>
              <p14:xfrm>
                <a:off x="2971584" y="2675043"/>
                <a:ext cx="99720" cy="130320"/>
              </p14:xfrm>
            </p:contentPart>
          </mc:Choice>
          <mc:Fallback xmlns="">
            <p:pic>
              <p:nvPicPr>
                <p:cNvPr id="462" name="Ink 461">
                  <a:extLst>
                    <a:ext uri="{FF2B5EF4-FFF2-40B4-BE49-F238E27FC236}">
                      <a16:creationId xmlns:a16="http://schemas.microsoft.com/office/drawing/2014/main" id="{2986C0E9-9FC7-ACB3-6922-93AA5185EC57}"/>
                    </a:ext>
                  </a:extLst>
                </p:cNvPr>
                <p:cNvPicPr/>
                <p:nvPr/>
              </p:nvPicPr>
              <p:blipFill>
                <a:blip r:embed="rId288"/>
                <a:stretch>
                  <a:fillRect/>
                </a:stretch>
              </p:blipFill>
              <p:spPr>
                <a:xfrm>
                  <a:off x="2962551" y="2666043"/>
                  <a:ext cx="117424"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63" name="Ink 462">
                  <a:extLst>
                    <a:ext uri="{FF2B5EF4-FFF2-40B4-BE49-F238E27FC236}">
                      <a16:creationId xmlns:a16="http://schemas.microsoft.com/office/drawing/2014/main" id="{C54E46D2-1360-CF65-B991-C088B10C031C}"/>
                    </a:ext>
                  </a:extLst>
                </p14:cNvPr>
                <p14:cNvContentPartPr/>
                <p14:nvPr/>
              </p14:nvContentPartPr>
              <p14:xfrm>
                <a:off x="3059784" y="2682603"/>
                <a:ext cx="122040" cy="130320"/>
              </p14:xfrm>
            </p:contentPart>
          </mc:Choice>
          <mc:Fallback xmlns="">
            <p:pic>
              <p:nvPicPr>
                <p:cNvPr id="463" name="Ink 462">
                  <a:extLst>
                    <a:ext uri="{FF2B5EF4-FFF2-40B4-BE49-F238E27FC236}">
                      <a16:creationId xmlns:a16="http://schemas.microsoft.com/office/drawing/2014/main" id="{C54E46D2-1360-CF65-B991-C088B10C031C}"/>
                    </a:ext>
                  </a:extLst>
                </p:cNvPr>
                <p:cNvPicPr/>
                <p:nvPr/>
              </p:nvPicPr>
              <p:blipFill>
                <a:blip r:embed="rId290"/>
                <a:stretch>
                  <a:fillRect/>
                </a:stretch>
              </p:blipFill>
              <p:spPr>
                <a:xfrm>
                  <a:off x="3050784" y="2673603"/>
                  <a:ext cx="139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64" name="Ink 463">
                  <a:extLst>
                    <a:ext uri="{FF2B5EF4-FFF2-40B4-BE49-F238E27FC236}">
                      <a16:creationId xmlns:a16="http://schemas.microsoft.com/office/drawing/2014/main" id="{D4C038D9-1750-149F-00F8-D6AB4B224396}"/>
                    </a:ext>
                  </a:extLst>
                </p14:cNvPr>
                <p14:cNvContentPartPr/>
                <p14:nvPr/>
              </p14:nvContentPartPr>
              <p14:xfrm>
                <a:off x="3177144" y="2689443"/>
                <a:ext cx="123480" cy="124920"/>
              </p14:xfrm>
            </p:contentPart>
          </mc:Choice>
          <mc:Fallback xmlns="">
            <p:pic>
              <p:nvPicPr>
                <p:cNvPr id="464" name="Ink 463">
                  <a:extLst>
                    <a:ext uri="{FF2B5EF4-FFF2-40B4-BE49-F238E27FC236}">
                      <a16:creationId xmlns:a16="http://schemas.microsoft.com/office/drawing/2014/main" id="{D4C038D9-1750-149F-00F8-D6AB4B224396}"/>
                    </a:ext>
                  </a:extLst>
                </p:cNvPr>
                <p:cNvPicPr/>
                <p:nvPr/>
              </p:nvPicPr>
              <p:blipFill>
                <a:blip r:embed="rId292"/>
                <a:stretch>
                  <a:fillRect/>
                </a:stretch>
              </p:blipFill>
              <p:spPr>
                <a:xfrm>
                  <a:off x="3168144" y="2680443"/>
                  <a:ext cx="141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65" name="Ink 464">
                  <a:extLst>
                    <a:ext uri="{FF2B5EF4-FFF2-40B4-BE49-F238E27FC236}">
                      <a16:creationId xmlns:a16="http://schemas.microsoft.com/office/drawing/2014/main" id="{FBC51A61-45FE-4CF4-B596-897389A2BCA5}"/>
                    </a:ext>
                  </a:extLst>
                </p14:cNvPr>
                <p14:cNvContentPartPr/>
                <p14:nvPr/>
              </p14:nvContentPartPr>
              <p14:xfrm>
                <a:off x="3183264" y="2676123"/>
                <a:ext cx="95760" cy="76680"/>
              </p14:xfrm>
            </p:contentPart>
          </mc:Choice>
          <mc:Fallback xmlns="">
            <p:pic>
              <p:nvPicPr>
                <p:cNvPr id="465" name="Ink 464">
                  <a:extLst>
                    <a:ext uri="{FF2B5EF4-FFF2-40B4-BE49-F238E27FC236}">
                      <a16:creationId xmlns:a16="http://schemas.microsoft.com/office/drawing/2014/main" id="{FBC51A61-45FE-4CF4-B596-897389A2BCA5}"/>
                    </a:ext>
                  </a:extLst>
                </p:cNvPr>
                <p:cNvPicPr/>
                <p:nvPr/>
              </p:nvPicPr>
              <p:blipFill>
                <a:blip r:embed="rId294"/>
                <a:stretch>
                  <a:fillRect/>
                </a:stretch>
              </p:blipFill>
              <p:spPr>
                <a:xfrm>
                  <a:off x="3174264" y="2667123"/>
                  <a:ext cx="113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66" name="Ink 465">
                  <a:extLst>
                    <a:ext uri="{FF2B5EF4-FFF2-40B4-BE49-F238E27FC236}">
                      <a16:creationId xmlns:a16="http://schemas.microsoft.com/office/drawing/2014/main" id="{FFBD349E-4B15-4D36-30F7-0FDFA340182E}"/>
                    </a:ext>
                  </a:extLst>
                </p14:cNvPr>
                <p14:cNvContentPartPr/>
                <p14:nvPr/>
              </p14:nvContentPartPr>
              <p14:xfrm>
                <a:off x="3181824" y="2673963"/>
                <a:ext cx="109800" cy="5760"/>
              </p14:xfrm>
            </p:contentPart>
          </mc:Choice>
          <mc:Fallback xmlns="">
            <p:pic>
              <p:nvPicPr>
                <p:cNvPr id="466" name="Ink 465">
                  <a:extLst>
                    <a:ext uri="{FF2B5EF4-FFF2-40B4-BE49-F238E27FC236}">
                      <a16:creationId xmlns:a16="http://schemas.microsoft.com/office/drawing/2014/main" id="{FFBD349E-4B15-4D36-30F7-0FDFA340182E}"/>
                    </a:ext>
                  </a:extLst>
                </p:cNvPr>
                <p:cNvPicPr/>
                <p:nvPr/>
              </p:nvPicPr>
              <p:blipFill>
                <a:blip r:embed="rId296"/>
                <a:stretch>
                  <a:fillRect/>
                </a:stretch>
              </p:blipFill>
              <p:spPr>
                <a:xfrm>
                  <a:off x="3172824" y="2664963"/>
                  <a:ext cx="127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67" name="Ink 466">
                  <a:extLst>
                    <a:ext uri="{FF2B5EF4-FFF2-40B4-BE49-F238E27FC236}">
                      <a16:creationId xmlns:a16="http://schemas.microsoft.com/office/drawing/2014/main" id="{6E39EB8F-8A73-828C-18D6-BEEAFB58F98E}"/>
                    </a:ext>
                  </a:extLst>
                </p14:cNvPr>
                <p14:cNvContentPartPr/>
                <p14:nvPr/>
              </p14:nvContentPartPr>
              <p14:xfrm>
                <a:off x="3325464" y="2677203"/>
                <a:ext cx="17280" cy="133560"/>
              </p14:xfrm>
            </p:contentPart>
          </mc:Choice>
          <mc:Fallback xmlns="">
            <p:pic>
              <p:nvPicPr>
                <p:cNvPr id="467" name="Ink 466">
                  <a:extLst>
                    <a:ext uri="{FF2B5EF4-FFF2-40B4-BE49-F238E27FC236}">
                      <a16:creationId xmlns:a16="http://schemas.microsoft.com/office/drawing/2014/main" id="{6E39EB8F-8A73-828C-18D6-BEEAFB58F98E}"/>
                    </a:ext>
                  </a:extLst>
                </p:cNvPr>
                <p:cNvPicPr/>
                <p:nvPr/>
              </p:nvPicPr>
              <p:blipFill>
                <a:blip r:embed="rId298"/>
                <a:stretch>
                  <a:fillRect/>
                </a:stretch>
              </p:blipFill>
              <p:spPr>
                <a:xfrm>
                  <a:off x="3316464" y="2668179"/>
                  <a:ext cx="34920"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68" name="Ink 467">
                  <a:extLst>
                    <a:ext uri="{FF2B5EF4-FFF2-40B4-BE49-F238E27FC236}">
                      <a16:creationId xmlns:a16="http://schemas.microsoft.com/office/drawing/2014/main" id="{A7ECE09B-2172-539A-EB31-64C23326F890}"/>
                    </a:ext>
                  </a:extLst>
                </p14:cNvPr>
                <p14:cNvContentPartPr/>
                <p14:nvPr/>
              </p14:nvContentPartPr>
              <p14:xfrm>
                <a:off x="3308544" y="2679723"/>
                <a:ext cx="135360" cy="114120"/>
              </p14:xfrm>
            </p:contentPart>
          </mc:Choice>
          <mc:Fallback xmlns="">
            <p:pic>
              <p:nvPicPr>
                <p:cNvPr id="468" name="Ink 467">
                  <a:extLst>
                    <a:ext uri="{FF2B5EF4-FFF2-40B4-BE49-F238E27FC236}">
                      <a16:creationId xmlns:a16="http://schemas.microsoft.com/office/drawing/2014/main" id="{A7ECE09B-2172-539A-EB31-64C23326F890}"/>
                    </a:ext>
                  </a:extLst>
                </p:cNvPr>
                <p:cNvPicPr/>
                <p:nvPr/>
              </p:nvPicPr>
              <p:blipFill>
                <a:blip r:embed="rId300"/>
                <a:stretch>
                  <a:fillRect/>
                </a:stretch>
              </p:blipFill>
              <p:spPr>
                <a:xfrm>
                  <a:off x="3299544" y="2670723"/>
                  <a:ext cx="153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69" name="Ink 468">
                  <a:extLst>
                    <a:ext uri="{FF2B5EF4-FFF2-40B4-BE49-F238E27FC236}">
                      <a16:creationId xmlns:a16="http://schemas.microsoft.com/office/drawing/2014/main" id="{D3CE8380-2FED-F27C-1191-314BA76B4AD4}"/>
                    </a:ext>
                  </a:extLst>
                </p14:cNvPr>
                <p14:cNvContentPartPr/>
                <p14:nvPr/>
              </p14:nvContentPartPr>
              <p14:xfrm>
                <a:off x="3573864" y="2710323"/>
                <a:ext cx="18360" cy="106560"/>
              </p14:xfrm>
            </p:contentPart>
          </mc:Choice>
          <mc:Fallback xmlns="">
            <p:pic>
              <p:nvPicPr>
                <p:cNvPr id="469" name="Ink 468">
                  <a:extLst>
                    <a:ext uri="{FF2B5EF4-FFF2-40B4-BE49-F238E27FC236}">
                      <a16:creationId xmlns:a16="http://schemas.microsoft.com/office/drawing/2014/main" id="{D3CE8380-2FED-F27C-1191-314BA76B4AD4}"/>
                    </a:ext>
                  </a:extLst>
                </p:cNvPr>
                <p:cNvPicPr/>
                <p:nvPr/>
              </p:nvPicPr>
              <p:blipFill>
                <a:blip r:embed="rId302"/>
                <a:stretch>
                  <a:fillRect/>
                </a:stretch>
              </p:blipFill>
              <p:spPr>
                <a:xfrm>
                  <a:off x="3565037" y="2701353"/>
                  <a:ext cx="35661" cy="124141"/>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70" name="Ink 469">
                  <a:extLst>
                    <a:ext uri="{FF2B5EF4-FFF2-40B4-BE49-F238E27FC236}">
                      <a16:creationId xmlns:a16="http://schemas.microsoft.com/office/drawing/2014/main" id="{052A7E20-8502-E0CB-DC2C-267A87A02B1A}"/>
                    </a:ext>
                  </a:extLst>
                </p14:cNvPr>
                <p14:cNvContentPartPr/>
                <p14:nvPr/>
              </p14:nvContentPartPr>
              <p14:xfrm>
                <a:off x="3544344" y="2694123"/>
                <a:ext cx="135000" cy="127080"/>
              </p14:xfrm>
            </p:contentPart>
          </mc:Choice>
          <mc:Fallback xmlns="">
            <p:pic>
              <p:nvPicPr>
                <p:cNvPr id="470" name="Ink 469">
                  <a:extLst>
                    <a:ext uri="{FF2B5EF4-FFF2-40B4-BE49-F238E27FC236}">
                      <a16:creationId xmlns:a16="http://schemas.microsoft.com/office/drawing/2014/main" id="{052A7E20-8502-E0CB-DC2C-267A87A02B1A}"/>
                    </a:ext>
                  </a:extLst>
                </p:cNvPr>
                <p:cNvPicPr/>
                <p:nvPr/>
              </p:nvPicPr>
              <p:blipFill>
                <a:blip r:embed="rId304"/>
                <a:stretch>
                  <a:fillRect/>
                </a:stretch>
              </p:blipFill>
              <p:spPr>
                <a:xfrm>
                  <a:off x="3535368" y="2685123"/>
                  <a:ext cx="152593"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71" name="Ink 470">
                  <a:extLst>
                    <a:ext uri="{FF2B5EF4-FFF2-40B4-BE49-F238E27FC236}">
                      <a16:creationId xmlns:a16="http://schemas.microsoft.com/office/drawing/2014/main" id="{4D753E10-68DE-365A-A0CD-EC766C7F8DC3}"/>
                    </a:ext>
                  </a:extLst>
                </p14:cNvPr>
                <p14:cNvContentPartPr/>
                <p14:nvPr/>
              </p14:nvContentPartPr>
              <p14:xfrm>
                <a:off x="3675024" y="2697723"/>
                <a:ext cx="90720" cy="129240"/>
              </p14:xfrm>
            </p:contentPart>
          </mc:Choice>
          <mc:Fallback xmlns="">
            <p:pic>
              <p:nvPicPr>
                <p:cNvPr id="471" name="Ink 470">
                  <a:extLst>
                    <a:ext uri="{FF2B5EF4-FFF2-40B4-BE49-F238E27FC236}">
                      <a16:creationId xmlns:a16="http://schemas.microsoft.com/office/drawing/2014/main" id="{4D753E10-68DE-365A-A0CD-EC766C7F8DC3}"/>
                    </a:ext>
                  </a:extLst>
                </p:cNvPr>
                <p:cNvPicPr/>
                <p:nvPr/>
              </p:nvPicPr>
              <p:blipFill>
                <a:blip r:embed="rId306"/>
                <a:stretch>
                  <a:fillRect/>
                </a:stretch>
              </p:blipFill>
              <p:spPr>
                <a:xfrm>
                  <a:off x="3666024" y="2688748"/>
                  <a:ext cx="108360" cy="146831"/>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73" name="Ink 472">
                  <a:extLst>
                    <a:ext uri="{FF2B5EF4-FFF2-40B4-BE49-F238E27FC236}">
                      <a16:creationId xmlns:a16="http://schemas.microsoft.com/office/drawing/2014/main" id="{A560C8C4-F2E8-5742-0014-52866020B57B}"/>
                    </a:ext>
                  </a:extLst>
                </p14:cNvPr>
                <p14:cNvContentPartPr/>
                <p14:nvPr/>
              </p14:nvContentPartPr>
              <p14:xfrm>
                <a:off x="3670704" y="2704923"/>
                <a:ext cx="115920" cy="67320"/>
              </p14:xfrm>
            </p:contentPart>
          </mc:Choice>
          <mc:Fallback xmlns="">
            <p:pic>
              <p:nvPicPr>
                <p:cNvPr id="473" name="Ink 472">
                  <a:extLst>
                    <a:ext uri="{FF2B5EF4-FFF2-40B4-BE49-F238E27FC236}">
                      <a16:creationId xmlns:a16="http://schemas.microsoft.com/office/drawing/2014/main" id="{A560C8C4-F2E8-5742-0014-52866020B57B}"/>
                    </a:ext>
                  </a:extLst>
                </p:cNvPr>
                <p:cNvPicPr/>
                <p:nvPr/>
              </p:nvPicPr>
              <p:blipFill>
                <a:blip r:embed="rId308"/>
                <a:stretch>
                  <a:fillRect/>
                </a:stretch>
              </p:blipFill>
              <p:spPr>
                <a:xfrm>
                  <a:off x="3661732" y="2695923"/>
                  <a:ext cx="133505"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75" name="Ink 474">
                  <a:extLst>
                    <a:ext uri="{FF2B5EF4-FFF2-40B4-BE49-F238E27FC236}">
                      <a16:creationId xmlns:a16="http://schemas.microsoft.com/office/drawing/2014/main" id="{9BE1615D-E42B-52E3-14D3-3085F6ADF3CB}"/>
                    </a:ext>
                  </a:extLst>
                </p14:cNvPr>
                <p14:cNvContentPartPr/>
                <p14:nvPr/>
              </p14:nvContentPartPr>
              <p14:xfrm>
                <a:off x="3767904" y="2699883"/>
                <a:ext cx="117000" cy="136440"/>
              </p14:xfrm>
            </p:contentPart>
          </mc:Choice>
          <mc:Fallback xmlns="">
            <p:pic>
              <p:nvPicPr>
                <p:cNvPr id="475" name="Ink 474">
                  <a:extLst>
                    <a:ext uri="{FF2B5EF4-FFF2-40B4-BE49-F238E27FC236}">
                      <a16:creationId xmlns:a16="http://schemas.microsoft.com/office/drawing/2014/main" id="{9BE1615D-E42B-52E3-14D3-3085F6ADF3CB}"/>
                    </a:ext>
                  </a:extLst>
                </p:cNvPr>
                <p:cNvPicPr/>
                <p:nvPr/>
              </p:nvPicPr>
              <p:blipFill>
                <a:blip r:embed="rId310"/>
                <a:stretch>
                  <a:fillRect/>
                </a:stretch>
              </p:blipFill>
              <p:spPr>
                <a:xfrm>
                  <a:off x="3758904" y="2690883"/>
                  <a:ext cx="134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76" name="Ink 475">
                  <a:extLst>
                    <a:ext uri="{FF2B5EF4-FFF2-40B4-BE49-F238E27FC236}">
                      <a16:creationId xmlns:a16="http://schemas.microsoft.com/office/drawing/2014/main" id="{86753009-BF8B-3483-3FEB-9A80EA053E22}"/>
                    </a:ext>
                  </a:extLst>
                </p14:cNvPr>
                <p14:cNvContentPartPr/>
                <p14:nvPr/>
              </p14:nvContentPartPr>
              <p14:xfrm>
                <a:off x="3887784" y="2694483"/>
                <a:ext cx="113040" cy="137160"/>
              </p14:xfrm>
            </p:contentPart>
          </mc:Choice>
          <mc:Fallback xmlns="">
            <p:pic>
              <p:nvPicPr>
                <p:cNvPr id="476" name="Ink 475">
                  <a:extLst>
                    <a:ext uri="{FF2B5EF4-FFF2-40B4-BE49-F238E27FC236}">
                      <a16:creationId xmlns:a16="http://schemas.microsoft.com/office/drawing/2014/main" id="{86753009-BF8B-3483-3FEB-9A80EA053E22}"/>
                    </a:ext>
                  </a:extLst>
                </p:cNvPr>
                <p:cNvPicPr/>
                <p:nvPr/>
              </p:nvPicPr>
              <p:blipFill>
                <a:blip r:embed="rId312"/>
                <a:stretch>
                  <a:fillRect/>
                </a:stretch>
              </p:blipFill>
              <p:spPr>
                <a:xfrm>
                  <a:off x="3878784" y="2685483"/>
                  <a:ext cx="130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77" name="Ink 476">
                  <a:extLst>
                    <a:ext uri="{FF2B5EF4-FFF2-40B4-BE49-F238E27FC236}">
                      <a16:creationId xmlns:a16="http://schemas.microsoft.com/office/drawing/2014/main" id="{A15C7858-AA97-2AC9-33A0-CB56B5C31556}"/>
                    </a:ext>
                  </a:extLst>
                </p14:cNvPr>
                <p14:cNvContentPartPr/>
                <p14:nvPr/>
              </p14:nvContentPartPr>
              <p14:xfrm>
                <a:off x="3876984" y="2675763"/>
                <a:ext cx="212400" cy="147960"/>
              </p14:xfrm>
            </p:contentPart>
          </mc:Choice>
          <mc:Fallback xmlns="">
            <p:pic>
              <p:nvPicPr>
                <p:cNvPr id="477" name="Ink 476">
                  <a:extLst>
                    <a:ext uri="{FF2B5EF4-FFF2-40B4-BE49-F238E27FC236}">
                      <a16:creationId xmlns:a16="http://schemas.microsoft.com/office/drawing/2014/main" id="{A15C7858-AA97-2AC9-33A0-CB56B5C31556}"/>
                    </a:ext>
                  </a:extLst>
                </p:cNvPr>
                <p:cNvPicPr/>
                <p:nvPr/>
              </p:nvPicPr>
              <p:blipFill>
                <a:blip r:embed="rId314"/>
                <a:stretch>
                  <a:fillRect/>
                </a:stretch>
              </p:blipFill>
              <p:spPr>
                <a:xfrm>
                  <a:off x="3867984" y="2666763"/>
                  <a:ext cx="230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78" name="Ink 477">
                  <a:extLst>
                    <a:ext uri="{FF2B5EF4-FFF2-40B4-BE49-F238E27FC236}">
                      <a16:creationId xmlns:a16="http://schemas.microsoft.com/office/drawing/2014/main" id="{896A7BD7-1380-7FC7-C08F-FDC0A7FC4C60}"/>
                    </a:ext>
                  </a:extLst>
                </p14:cNvPr>
                <p14:cNvContentPartPr/>
                <p14:nvPr/>
              </p14:nvContentPartPr>
              <p14:xfrm>
                <a:off x="4119624" y="2692323"/>
                <a:ext cx="130680" cy="146160"/>
              </p14:xfrm>
            </p:contentPart>
          </mc:Choice>
          <mc:Fallback xmlns="">
            <p:pic>
              <p:nvPicPr>
                <p:cNvPr id="478" name="Ink 477">
                  <a:extLst>
                    <a:ext uri="{FF2B5EF4-FFF2-40B4-BE49-F238E27FC236}">
                      <a16:creationId xmlns:a16="http://schemas.microsoft.com/office/drawing/2014/main" id="{896A7BD7-1380-7FC7-C08F-FDC0A7FC4C60}"/>
                    </a:ext>
                  </a:extLst>
                </p:cNvPr>
                <p:cNvPicPr/>
                <p:nvPr/>
              </p:nvPicPr>
              <p:blipFill>
                <a:blip r:embed="rId316"/>
                <a:stretch>
                  <a:fillRect/>
                </a:stretch>
              </p:blipFill>
              <p:spPr>
                <a:xfrm>
                  <a:off x="4110624" y="2683323"/>
                  <a:ext cx="148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55" name="Ink 154">
                  <a:extLst>
                    <a:ext uri="{FF2B5EF4-FFF2-40B4-BE49-F238E27FC236}">
                      <a16:creationId xmlns:a16="http://schemas.microsoft.com/office/drawing/2014/main" id="{858B0EE9-5BAC-0A5A-C52F-AAFAA0362EFF}"/>
                    </a:ext>
                  </a:extLst>
                </p14:cNvPr>
                <p14:cNvContentPartPr/>
                <p14:nvPr/>
              </p14:nvContentPartPr>
              <p14:xfrm>
                <a:off x="2383772" y="2261157"/>
                <a:ext cx="100440" cy="218160"/>
              </p14:xfrm>
            </p:contentPart>
          </mc:Choice>
          <mc:Fallback xmlns="">
            <p:pic>
              <p:nvPicPr>
                <p:cNvPr id="155" name="Ink 154">
                  <a:extLst>
                    <a:ext uri="{FF2B5EF4-FFF2-40B4-BE49-F238E27FC236}">
                      <a16:creationId xmlns:a16="http://schemas.microsoft.com/office/drawing/2014/main" id="{858B0EE9-5BAC-0A5A-C52F-AAFAA0362EFF}"/>
                    </a:ext>
                  </a:extLst>
                </p:cNvPr>
                <p:cNvPicPr/>
                <p:nvPr/>
              </p:nvPicPr>
              <p:blipFill>
                <a:blip r:embed="rId318"/>
                <a:stretch>
                  <a:fillRect/>
                </a:stretch>
              </p:blipFill>
              <p:spPr>
                <a:xfrm>
                  <a:off x="2374772" y="2252157"/>
                  <a:ext cx="1180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56" name="Ink 155">
                  <a:extLst>
                    <a:ext uri="{FF2B5EF4-FFF2-40B4-BE49-F238E27FC236}">
                      <a16:creationId xmlns:a16="http://schemas.microsoft.com/office/drawing/2014/main" id="{F995760F-77F7-CEAB-3BB7-21BD4282EB74}"/>
                    </a:ext>
                  </a:extLst>
                </p14:cNvPr>
                <p14:cNvContentPartPr/>
                <p14:nvPr/>
              </p14:nvContentPartPr>
              <p14:xfrm>
                <a:off x="2487812" y="2348997"/>
                <a:ext cx="125280" cy="129240"/>
              </p14:xfrm>
            </p:contentPart>
          </mc:Choice>
          <mc:Fallback xmlns="">
            <p:pic>
              <p:nvPicPr>
                <p:cNvPr id="156" name="Ink 155">
                  <a:extLst>
                    <a:ext uri="{FF2B5EF4-FFF2-40B4-BE49-F238E27FC236}">
                      <a16:creationId xmlns:a16="http://schemas.microsoft.com/office/drawing/2014/main" id="{F995760F-77F7-CEAB-3BB7-21BD4282EB74}"/>
                    </a:ext>
                  </a:extLst>
                </p:cNvPr>
                <p:cNvPicPr/>
                <p:nvPr/>
              </p:nvPicPr>
              <p:blipFill>
                <a:blip r:embed="rId320"/>
                <a:stretch>
                  <a:fillRect/>
                </a:stretch>
              </p:blipFill>
              <p:spPr>
                <a:xfrm>
                  <a:off x="2478838" y="2339997"/>
                  <a:ext cx="142869"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57" name="Ink 156">
                  <a:extLst>
                    <a:ext uri="{FF2B5EF4-FFF2-40B4-BE49-F238E27FC236}">
                      <a16:creationId xmlns:a16="http://schemas.microsoft.com/office/drawing/2014/main" id="{3E2DB1E5-DA7F-7A31-DC3D-1F67B619CE38}"/>
                    </a:ext>
                  </a:extLst>
                </p14:cNvPr>
                <p14:cNvContentPartPr/>
                <p14:nvPr/>
              </p14:nvContentPartPr>
              <p14:xfrm>
                <a:off x="2627492" y="2356197"/>
                <a:ext cx="62640" cy="151200"/>
              </p14:xfrm>
            </p:contentPart>
          </mc:Choice>
          <mc:Fallback xmlns="">
            <p:pic>
              <p:nvPicPr>
                <p:cNvPr id="157" name="Ink 156">
                  <a:extLst>
                    <a:ext uri="{FF2B5EF4-FFF2-40B4-BE49-F238E27FC236}">
                      <a16:creationId xmlns:a16="http://schemas.microsoft.com/office/drawing/2014/main" id="{3E2DB1E5-DA7F-7A31-DC3D-1F67B619CE38}"/>
                    </a:ext>
                  </a:extLst>
                </p:cNvPr>
                <p:cNvPicPr/>
                <p:nvPr/>
              </p:nvPicPr>
              <p:blipFill>
                <a:blip r:embed="rId322"/>
                <a:stretch>
                  <a:fillRect/>
                </a:stretch>
              </p:blipFill>
              <p:spPr>
                <a:xfrm>
                  <a:off x="2618440" y="2347197"/>
                  <a:ext cx="80382"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58" name="Ink 157">
                  <a:extLst>
                    <a:ext uri="{FF2B5EF4-FFF2-40B4-BE49-F238E27FC236}">
                      <a16:creationId xmlns:a16="http://schemas.microsoft.com/office/drawing/2014/main" id="{A4409470-7567-7D4F-4F49-071822CC1E32}"/>
                    </a:ext>
                  </a:extLst>
                </p14:cNvPr>
                <p14:cNvContentPartPr/>
                <p14:nvPr/>
              </p14:nvContentPartPr>
              <p14:xfrm>
                <a:off x="2748812" y="2253597"/>
                <a:ext cx="15120" cy="229320"/>
              </p14:xfrm>
            </p:contentPart>
          </mc:Choice>
          <mc:Fallback xmlns="">
            <p:pic>
              <p:nvPicPr>
                <p:cNvPr id="158" name="Ink 157">
                  <a:extLst>
                    <a:ext uri="{FF2B5EF4-FFF2-40B4-BE49-F238E27FC236}">
                      <a16:creationId xmlns:a16="http://schemas.microsoft.com/office/drawing/2014/main" id="{A4409470-7567-7D4F-4F49-071822CC1E32}"/>
                    </a:ext>
                  </a:extLst>
                </p:cNvPr>
                <p:cNvPicPr/>
                <p:nvPr/>
              </p:nvPicPr>
              <p:blipFill>
                <a:blip r:embed="rId324"/>
                <a:stretch>
                  <a:fillRect/>
                </a:stretch>
              </p:blipFill>
              <p:spPr>
                <a:xfrm>
                  <a:off x="2739812" y="2244597"/>
                  <a:ext cx="32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59" name="Ink 158">
                  <a:extLst>
                    <a:ext uri="{FF2B5EF4-FFF2-40B4-BE49-F238E27FC236}">
                      <a16:creationId xmlns:a16="http://schemas.microsoft.com/office/drawing/2014/main" id="{6D13EB37-6836-E1FB-D58A-B7CDD128D543}"/>
                    </a:ext>
                  </a:extLst>
                </p14:cNvPr>
                <p14:cNvContentPartPr/>
                <p14:nvPr/>
              </p14:nvContentPartPr>
              <p14:xfrm>
                <a:off x="2698052" y="2374557"/>
                <a:ext cx="173880" cy="107640"/>
              </p14:xfrm>
            </p:contentPart>
          </mc:Choice>
          <mc:Fallback xmlns="">
            <p:pic>
              <p:nvPicPr>
                <p:cNvPr id="159" name="Ink 158">
                  <a:extLst>
                    <a:ext uri="{FF2B5EF4-FFF2-40B4-BE49-F238E27FC236}">
                      <a16:creationId xmlns:a16="http://schemas.microsoft.com/office/drawing/2014/main" id="{6D13EB37-6836-E1FB-D58A-B7CDD128D543}"/>
                    </a:ext>
                  </a:extLst>
                </p:cNvPr>
                <p:cNvPicPr/>
                <p:nvPr/>
              </p:nvPicPr>
              <p:blipFill>
                <a:blip r:embed="rId326"/>
                <a:stretch>
                  <a:fillRect/>
                </a:stretch>
              </p:blipFill>
              <p:spPr>
                <a:xfrm>
                  <a:off x="2689052" y="2365557"/>
                  <a:ext cx="191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0" name="Ink 159">
                  <a:extLst>
                    <a:ext uri="{FF2B5EF4-FFF2-40B4-BE49-F238E27FC236}">
                      <a16:creationId xmlns:a16="http://schemas.microsoft.com/office/drawing/2014/main" id="{372EB8F2-E5DD-6190-504F-5D9135A4449D}"/>
                    </a:ext>
                  </a:extLst>
                </p14:cNvPr>
                <p14:cNvContentPartPr/>
                <p14:nvPr/>
              </p14:nvContentPartPr>
              <p14:xfrm>
                <a:off x="2900372" y="2363037"/>
                <a:ext cx="192960" cy="119520"/>
              </p14:xfrm>
            </p:contentPart>
          </mc:Choice>
          <mc:Fallback xmlns="">
            <p:pic>
              <p:nvPicPr>
                <p:cNvPr id="160" name="Ink 159">
                  <a:extLst>
                    <a:ext uri="{FF2B5EF4-FFF2-40B4-BE49-F238E27FC236}">
                      <a16:creationId xmlns:a16="http://schemas.microsoft.com/office/drawing/2014/main" id="{372EB8F2-E5DD-6190-504F-5D9135A4449D}"/>
                    </a:ext>
                  </a:extLst>
                </p:cNvPr>
                <p:cNvPicPr/>
                <p:nvPr/>
              </p:nvPicPr>
              <p:blipFill>
                <a:blip r:embed="rId328"/>
                <a:stretch>
                  <a:fillRect/>
                </a:stretch>
              </p:blipFill>
              <p:spPr>
                <a:xfrm>
                  <a:off x="2891389" y="2354037"/>
                  <a:ext cx="21056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61" name="Ink 160">
                  <a:extLst>
                    <a:ext uri="{FF2B5EF4-FFF2-40B4-BE49-F238E27FC236}">
                      <a16:creationId xmlns:a16="http://schemas.microsoft.com/office/drawing/2014/main" id="{23779882-4E3C-F212-1B15-89068663087B}"/>
                    </a:ext>
                  </a:extLst>
                </p14:cNvPr>
                <p14:cNvContentPartPr/>
                <p14:nvPr/>
              </p14:nvContentPartPr>
              <p14:xfrm>
                <a:off x="3096932" y="2379237"/>
                <a:ext cx="110160" cy="111600"/>
              </p14:xfrm>
            </p:contentPart>
          </mc:Choice>
          <mc:Fallback xmlns="">
            <p:pic>
              <p:nvPicPr>
                <p:cNvPr id="161" name="Ink 160">
                  <a:extLst>
                    <a:ext uri="{FF2B5EF4-FFF2-40B4-BE49-F238E27FC236}">
                      <a16:creationId xmlns:a16="http://schemas.microsoft.com/office/drawing/2014/main" id="{23779882-4E3C-F212-1B15-89068663087B}"/>
                    </a:ext>
                  </a:extLst>
                </p:cNvPr>
                <p:cNvPicPr/>
                <p:nvPr/>
              </p:nvPicPr>
              <p:blipFill>
                <a:blip r:embed="rId330"/>
                <a:stretch>
                  <a:fillRect/>
                </a:stretch>
              </p:blipFill>
              <p:spPr>
                <a:xfrm>
                  <a:off x="3087961" y="2370237"/>
                  <a:ext cx="127743"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62" name="Ink 161">
                  <a:extLst>
                    <a:ext uri="{FF2B5EF4-FFF2-40B4-BE49-F238E27FC236}">
                      <a16:creationId xmlns:a16="http://schemas.microsoft.com/office/drawing/2014/main" id="{5EBD9FA7-5FD3-8DE4-39FA-4C8E6B617606}"/>
                    </a:ext>
                  </a:extLst>
                </p14:cNvPr>
                <p14:cNvContentPartPr/>
                <p14:nvPr/>
              </p14:nvContentPartPr>
              <p14:xfrm>
                <a:off x="3225452" y="2399037"/>
                <a:ext cx="66960" cy="92520"/>
              </p14:xfrm>
            </p:contentPart>
          </mc:Choice>
          <mc:Fallback xmlns="">
            <p:pic>
              <p:nvPicPr>
                <p:cNvPr id="162" name="Ink 161">
                  <a:extLst>
                    <a:ext uri="{FF2B5EF4-FFF2-40B4-BE49-F238E27FC236}">
                      <a16:creationId xmlns:a16="http://schemas.microsoft.com/office/drawing/2014/main" id="{5EBD9FA7-5FD3-8DE4-39FA-4C8E6B617606}"/>
                    </a:ext>
                  </a:extLst>
                </p:cNvPr>
                <p:cNvPicPr/>
                <p:nvPr/>
              </p:nvPicPr>
              <p:blipFill>
                <a:blip r:embed="rId332"/>
                <a:stretch>
                  <a:fillRect/>
                </a:stretch>
              </p:blipFill>
              <p:spPr>
                <a:xfrm>
                  <a:off x="3216452" y="2390037"/>
                  <a:ext cx="84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63" name="Ink 162">
                  <a:extLst>
                    <a:ext uri="{FF2B5EF4-FFF2-40B4-BE49-F238E27FC236}">
                      <a16:creationId xmlns:a16="http://schemas.microsoft.com/office/drawing/2014/main" id="{39FE7D1A-27B0-C001-7CCE-5F6EE92A1143}"/>
                    </a:ext>
                  </a:extLst>
                </p14:cNvPr>
                <p14:cNvContentPartPr/>
                <p14:nvPr/>
              </p14:nvContentPartPr>
              <p14:xfrm>
                <a:off x="3300332" y="2295357"/>
                <a:ext cx="137880" cy="142200"/>
              </p14:xfrm>
            </p:contentPart>
          </mc:Choice>
          <mc:Fallback xmlns="">
            <p:pic>
              <p:nvPicPr>
                <p:cNvPr id="163" name="Ink 162">
                  <a:extLst>
                    <a:ext uri="{FF2B5EF4-FFF2-40B4-BE49-F238E27FC236}">
                      <a16:creationId xmlns:a16="http://schemas.microsoft.com/office/drawing/2014/main" id="{39FE7D1A-27B0-C001-7CCE-5F6EE92A1143}"/>
                    </a:ext>
                  </a:extLst>
                </p:cNvPr>
                <p:cNvPicPr/>
                <p:nvPr/>
              </p:nvPicPr>
              <p:blipFill>
                <a:blip r:embed="rId334"/>
                <a:stretch>
                  <a:fillRect/>
                </a:stretch>
              </p:blipFill>
              <p:spPr>
                <a:xfrm>
                  <a:off x="3291332" y="2286357"/>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64" name="Ink 163">
                  <a:extLst>
                    <a:ext uri="{FF2B5EF4-FFF2-40B4-BE49-F238E27FC236}">
                      <a16:creationId xmlns:a16="http://schemas.microsoft.com/office/drawing/2014/main" id="{4EF43F8F-EB67-37B1-07C0-C41F203B3E56}"/>
                    </a:ext>
                  </a:extLst>
                </p14:cNvPr>
                <p14:cNvContentPartPr/>
                <p14:nvPr/>
              </p14:nvContentPartPr>
              <p14:xfrm>
                <a:off x="3298892" y="2444037"/>
                <a:ext cx="147600" cy="49680"/>
              </p14:xfrm>
            </p:contentPart>
          </mc:Choice>
          <mc:Fallback xmlns="">
            <p:pic>
              <p:nvPicPr>
                <p:cNvPr id="164" name="Ink 163">
                  <a:extLst>
                    <a:ext uri="{FF2B5EF4-FFF2-40B4-BE49-F238E27FC236}">
                      <a16:creationId xmlns:a16="http://schemas.microsoft.com/office/drawing/2014/main" id="{4EF43F8F-EB67-37B1-07C0-C41F203B3E56}"/>
                    </a:ext>
                  </a:extLst>
                </p:cNvPr>
                <p:cNvPicPr/>
                <p:nvPr/>
              </p:nvPicPr>
              <p:blipFill>
                <a:blip r:embed="rId336"/>
                <a:stretch>
                  <a:fillRect/>
                </a:stretch>
              </p:blipFill>
              <p:spPr>
                <a:xfrm>
                  <a:off x="3289892" y="2435037"/>
                  <a:ext cx="165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5" name="Ink 164">
                  <a:extLst>
                    <a:ext uri="{FF2B5EF4-FFF2-40B4-BE49-F238E27FC236}">
                      <a16:creationId xmlns:a16="http://schemas.microsoft.com/office/drawing/2014/main" id="{70EC5100-5D83-048B-AA9B-24233B0FE0DF}"/>
                    </a:ext>
                  </a:extLst>
                </p14:cNvPr>
                <p14:cNvContentPartPr/>
                <p14:nvPr/>
              </p14:nvContentPartPr>
              <p14:xfrm>
                <a:off x="3449732" y="2220117"/>
                <a:ext cx="118800" cy="256680"/>
              </p14:xfrm>
            </p:contentPart>
          </mc:Choice>
          <mc:Fallback xmlns="">
            <p:pic>
              <p:nvPicPr>
                <p:cNvPr id="165" name="Ink 164">
                  <a:extLst>
                    <a:ext uri="{FF2B5EF4-FFF2-40B4-BE49-F238E27FC236}">
                      <a16:creationId xmlns:a16="http://schemas.microsoft.com/office/drawing/2014/main" id="{70EC5100-5D83-048B-AA9B-24233B0FE0DF}"/>
                    </a:ext>
                  </a:extLst>
                </p:cNvPr>
                <p:cNvPicPr/>
                <p:nvPr/>
              </p:nvPicPr>
              <p:blipFill>
                <a:blip r:embed="rId338"/>
                <a:stretch>
                  <a:fillRect/>
                </a:stretch>
              </p:blipFill>
              <p:spPr>
                <a:xfrm>
                  <a:off x="3440732" y="2211130"/>
                  <a:ext cx="136440" cy="274295"/>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68" name="Ink 167">
                  <a:extLst>
                    <a:ext uri="{FF2B5EF4-FFF2-40B4-BE49-F238E27FC236}">
                      <a16:creationId xmlns:a16="http://schemas.microsoft.com/office/drawing/2014/main" id="{E3AE5522-748C-F1FE-0582-897D7BA0A330}"/>
                    </a:ext>
                  </a:extLst>
                </p14:cNvPr>
                <p14:cNvContentPartPr/>
                <p14:nvPr/>
              </p14:nvContentPartPr>
              <p14:xfrm>
                <a:off x="2166512" y="2233887"/>
                <a:ext cx="36360" cy="684720"/>
              </p14:xfrm>
            </p:contentPart>
          </mc:Choice>
          <mc:Fallback xmlns="">
            <p:pic>
              <p:nvPicPr>
                <p:cNvPr id="168" name="Ink 167">
                  <a:extLst>
                    <a:ext uri="{FF2B5EF4-FFF2-40B4-BE49-F238E27FC236}">
                      <a16:creationId xmlns:a16="http://schemas.microsoft.com/office/drawing/2014/main" id="{E3AE5522-748C-F1FE-0582-897D7BA0A330}"/>
                    </a:ext>
                  </a:extLst>
                </p:cNvPr>
                <p:cNvPicPr/>
                <p:nvPr/>
              </p:nvPicPr>
              <p:blipFill>
                <a:blip r:embed="rId340"/>
                <a:stretch>
                  <a:fillRect/>
                </a:stretch>
              </p:blipFill>
              <p:spPr>
                <a:xfrm>
                  <a:off x="2162192" y="2229567"/>
                  <a:ext cx="4500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69" name="Ink 168">
                  <a:extLst>
                    <a:ext uri="{FF2B5EF4-FFF2-40B4-BE49-F238E27FC236}">
                      <a16:creationId xmlns:a16="http://schemas.microsoft.com/office/drawing/2014/main" id="{ED44A0A6-7B3D-23B8-974F-C2192D7E447C}"/>
                    </a:ext>
                  </a:extLst>
                </p14:cNvPr>
                <p14:cNvContentPartPr/>
                <p14:nvPr/>
              </p14:nvContentPartPr>
              <p14:xfrm>
                <a:off x="1878872" y="2279967"/>
                <a:ext cx="65520" cy="120960"/>
              </p14:xfrm>
            </p:contentPart>
          </mc:Choice>
          <mc:Fallback xmlns="">
            <p:pic>
              <p:nvPicPr>
                <p:cNvPr id="169" name="Ink 168">
                  <a:extLst>
                    <a:ext uri="{FF2B5EF4-FFF2-40B4-BE49-F238E27FC236}">
                      <a16:creationId xmlns:a16="http://schemas.microsoft.com/office/drawing/2014/main" id="{ED44A0A6-7B3D-23B8-974F-C2192D7E447C}"/>
                    </a:ext>
                  </a:extLst>
                </p:cNvPr>
                <p:cNvPicPr/>
                <p:nvPr/>
              </p:nvPicPr>
              <p:blipFill>
                <a:blip r:embed="rId342"/>
                <a:stretch>
                  <a:fillRect/>
                </a:stretch>
              </p:blipFill>
              <p:spPr>
                <a:xfrm>
                  <a:off x="1874552" y="2275647"/>
                  <a:ext cx="74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70" name="Ink 169">
                  <a:extLst>
                    <a:ext uri="{FF2B5EF4-FFF2-40B4-BE49-F238E27FC236}">
                      <a16:creationId xmlns:a16="http://schemas.microsoft.com/office/drawing/2014/main" id="{0F4EA7A2-46CF-68FA-0F5E-7FE19388112C}"/>
                    </a:ext>
                  </a:extLst>
                </p14:cNvPr>
                <p14:cNvContentPartPr/>
                <p14:nvPr/>
              </p14:nvContentPartPr>
              <p14:xfrm>
                <a:off x="1864832" y="2317407"/>
                <a:ext cx="87840" cy="43200"/>
              </p14:xfrm>
            </p:contentPart>
          </mc:Choice>
          <mc:Fallback xmlns="">
            <p:pic>
              <p:nvPicPr>
                <p:cNvPr id="170" name="Ink 169">
                  <a:extLst>
                    <a:ext uri="{FF2B5EF4-FFF2-40B4-BE49-F238E27FC236}">
                      <a16:creationId xmlns:a16="http://schemas.microsoft.com/office/drawing/2014/main" id="{0F4EA7A2-46CF-68FA-0F5E-7FE19388112C}"/>
                    </a:ext>
                  </a:extLst>
                </p:cNvPr>
                <p:cNvPicPr/>
                <p:nvPr/>
              </p:nvPicPr>
              <p:blipFill>
                <a:blip r:embed="rId344"/>
                <a:stretch>
                  <a:fillRect/>
                </a:stretch>
              </p:blipFill>
              <p:spPr>
                <a:xfrm>
                  <a:off x="1860512" y="2313087"/>
                  <a:ext cx="96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71" name="Ink 170">
                  <a:extLst>
                    <a:ext uri="{FF2B5EF4-FFF2-40B4-BE49-F238E27FC236}">
                      <a16:creationId xmlns:a16="http://schemas.microsoft.com/office/drawing/2014/main" id="{9E359AF2-94A1-277B-2903-86E45B1F999D}"/>
                    </a:ext>
                  </a:extLst>
                </p14:cNvPr>
                <p14:cNvContentPartPr/>
                <p14:nvPr/>
              </p14:nvContentPartPr>
              <p14:xfrm>
                <a:off x="1879592" y="2269887"/>
                <a:ext cx="84600" cy="20520"/>
              </p14:xfrm>
            </p:contentPart>
          </mc:Choice>
          <mc:Fallback xmlns="">
            <p:pic>
              <p:nvPicPr>
                <p:cNvPr id="171" name="Ink 170">
                  <a:extLst>
                    <a:ext uri="{FF2B5EF4-FFF2-40B4-BE49-F238E27FC236}">
                      <a16:creationId xmlns:a16="http://schemas.microsoft.com/office/drawing/2014/main" id="{9E359AF2-94A1-277B-2903-86E45B1F999D}"/>
                    </a:ext>
                  </a:extLst>
                </p:cNvPr>
                <p:cNvPicPr/>
                <p:nvPr/>
              </p:nvPicPr>
              <p:blipFill>
                <a:blip r:embed="rId346"/>
                <a:stretch>
                  <a:fillRect/>
                </a:stretch>
              </p:blipFill>
              <p:spPr>
                <a:xfrm>
                  <a:off x="1875272" y="2265641"/>
                  <a:ext cx="93240" cy="29011"/>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72" name="Ink 171">
                  <a:extLst>
                    <a:ext uri="{FF2B5EF4-FFF2-40B4-BE49-F238E27FC236}">
                      <a16:creationId xmlns:a16="http://schemas.microsoft.com/office/drawing/2014/main" id="{D3F704F3-8F25-0B7F-E835-DBA25D8B1F6C}"/>
                    </a:ext>
                  </a:extLst>
                </p14:cNvPr>
                <p14:cNvContentPartPr/>
                <p14:nvPr/>
              </p14:nvContentPartPr>
              <p14:xfrm>
                <a:off x="1890752" y="2455287"/>
                <a:ext cx="8280" cy="96840"/>
              </p14:xfrm>
            </p:contentPart>
          </mc:Choice>
          <mc:Fallback xmlns="">
            <p:pic>
              <p:nvPicPr>
                <p:cNvPr id="172" name="Ink 171">
                  <a:extLst>
                    <a:ext uri="{FF2B5EF4-FFF2-40B4-BE49-F238E27FC236}">
                      <a16:creationId xmlns:a16="http://schemas.microsoft.com/office/drawing/2014/main" id="{D3F704F3-8F25-0B7F-E835-DBA25D8B1F6C}"/>
                    </a:ext>
                  </a:extLst>
                </p:cNvPr>
                <p:cNvPicPr/>
                <p:nvPr/>
              </p:nvPicPr>
              <p:blipFill>
                <a:blip r:embed="rId348"/>
                <a:stretch>
                  <a:fillRect/>
                </a:stretch>
              </p:blipFill>
              <p:spPr>
                <a:xfrm>
                  <a:off x="1886432" y="2450967"/>
                  <a:ext cx="16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74" name="Ink 173">
                  <a:extLst>
                    <a:ext uri="{FF2B5EF4-FFF2-40B4-BE49-F238E27FC236}">
                      <a16:creationId xmlns:a16="http://schemas.microsoft.com/office/drawing/2014/main" id="{5A3798F4-B2B2-2159-B9AE-367940877C55}"/>
                    </a:ext>
                  </a:extLst>
                </p14:cNvPr>
                <p14:cNvContentPartPr/>
                <p14:nvPr/>
              </p14:nvContentPartPr>
              <p14:xfrm>
                <a:off x="1887152" y="2474367"/>
                <a:ext cx="78480" cy="97560"/>
              </p14:xfrm>
            </p:contentPart>
          </mc:Choice>
          <mc:Fallback xmlns="">
            <p:pic>
              <p:nvPicPr>
                <p:cNvPr id="174" name="Ink 173">
                  <a:extLst>
                    <a:ext uri="{FF2B5EF4-FFF2-40B4-BE49-F238E27FC236}">
                      <a16:creationId xmlns:a16="http://schemas.microsoft.com/office/drawing/2014/main" id="{5A3798F4-B2B2-2159-B9AE-367940877C55}"/>
                    </a:ext>
                  </a:extLst>
                </p:cNvPr>
                <p:cNvPicPr/>
                <p:nvPr/>
              </p:nvPicPr>
              <p:blipFill>
                <a:blip r:embed="rId350"/>
                <a:stretch>
                  <a:fillRect/>
                </a:stretch>
              </p:blipFill>
              <p:spPr>
                <a:xfrm>
                  <a:off x="1882832" y="2470047"/>
                  <a:ext cx="87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75" name="Ink 174">
                  <a:extLst>
                    <a:ext uri="{FF2B5EF4-FFF2-40B4-BE49-F238E27FC236}">
                      <a16:creationId xmlns:a16="http://schemas.microsoft.com/office/drawing/2014/main" id="{8C863636-94D0-A297-A647-5E705E0F9A64}"/>
                    </a:ext>
                  </a:extLst>
                </p14:cNvPr>
                <p14:cNvContentPartPr/>
                <p14:nvPr/>
              </p14:nvContentPartPr>
              <p14:xfrm>
                <a:off x="1898312" y="2610447"/>
                <a:ext cx="6480" cy="104760"/>
              </p14:xfrm>
            </p:contentPart>
          </mc:Choice>
          <mc:Fallback xmlns="">
            <p:pic>
              <p:nvPicPr>
                <p:cNvPr id="175" name="Ink 174">
                  <a:extLst>
                    <a:ext uri="{FF2B5EF4-FFF2-40B4-BE49-F238E27FC236}">
                      <a16:creationId xmlns:a16="http://schemas.microsoft.com/office/drawing/2014/main" id="{8C863636-94D0-A297-A647-5E705E0F9A64}"/>
                    </a:ext>
                  </a:extLst>
                </p:cNvPr>
                <p:cNvPicPr/>
                <p:nvPr/>
              </p:nvPicPr>
              <p:blipFill>
                <a:blip r:embed="rId352"/>
                <a:stretch>
                  <a:fillRect/>
                </a:stretch>
              </p:blipFill>
              <p:spPr>
                <a:xfrm>
                  <a:off x="1893992" y="2606127"/>
                  <a:ext cx="15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76" name="Ink 175">
                  <a:extLst>
                    <a:ext uri="{FF2B5EF4-FFF2-40B4-BE49-F238E27FC236}">
                      <a16:creationId xmlns:a16="http://schemas.microsoft.com/office/drawing/2014/main" id="{EA45BB85-5541-4D18-C4CA-13B189D38BDD}"/>
                    </a:ext>
                  </a:extLst>
                </p14:cNvPr>
                <p14:cNvContentPartPr/>
                <p14:nvPr/>
              </p14:nvContentPartPr>
              <p14:xfrm>
                <a:off x="1902992" y="2597847"/>
                <a:ext cx="71640" cy="131400"/>
              </p14:xfrm>
            </p:contentPart>
          </mc:Choice>
          <mc:Fallback xmlns="">
            <p:pic>
              <p:nvPicPr>
                <p:cNvPr id="176" name="Ink 175">
                  <a:extLst>
                    <a:ext uri="{FF2B5EF4-FFF2-40B4-BE49-F238E27FC236}">
                      <a16:creationId xmlns:a16="http://schemas.microsoft.com/office/drawing/2014/main" id="{EA45BB85-5541-4D18-C4CA-13B189D38BDD}"/>
                    </a:ext>
                  </a:extLst>
                </p:cNvPr>
                <p:cNvPicPr/>
                <p:nvPr/>
              </p:nvPicPr>
              <p:blipFill>
                <a:blip r:embed="rId354"/>
                <a:stretch>
                  <a:fillRect/>
                </a:stretch>
              </p:blipFill>
              <p:spPr>
                <a:xfrm>
                  <a:off x="1898650" y="2593527"/>
                  <a:ext cx="80324"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77" name="Ink 176">
                  <a:extLst>
                    <a:ext uri="{FF2B5EF4-FFF2-40B4-BE49-F238E27FC236}">
                      <a16:creationId xmlns:a16="http://schemas.microsoft.com/office/drawing/2014/main" id="{EF1C1AEB-4352-B789-A8EA-487210970C83}"/>
                    </a:ext>
                  </a:extLst>
                </p14:cNvPr>
                <p14:cNvContentPartPr/>
                <p14:nvPr/>
              </p14:nvContentPartPr>
              <p14:xfrm>
                <a:off x="1890752" y="2776407"/>
                <a:ext cx="66960" cy="95040"/>
              </p14:xfrm>
            </p:contentPart>
          </mc:Choice>
          <mc:Fallback xmlns="">
            <p:pic>
              <p:nvPicPr>
                <p:cNvPr id="177" name="Ink 176">
                  <a:extLst>
                    <a:ext uri="{FF2B5EF4-FFF2-40B4-BE49-F238E27FC236}">
                      <a16:creationId xmlns:a16="http://schemas.microsoft.com/office/drawing/2014/main" id="{EF1C1AEB-4352-B789-A8EA-487210970C83}"/>
                    </a:ext>
                  </a:extLst>
                </p:cNvPr>
                <p:cNvPicPr/>
                <p:nvPr/>
              </p:nvPicPr>
              <p:blipFill>
                <a:blip r:embed="rId356"/>
                <a:stretch>
                  <a:fillRect/>
                </a:stretch>
              </p:blipFill>
              <p:spPr>
                <a:xfrm>
                  <a:off x="1886432" y="2772087"/>
                  <a:ext cx="75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79" name="Ink 178">
                  <a:extLst>
                    <a:ext uri="{FF2B5EF4-FFF2-40B4-BE49-F238E27FC236}">
                      <a16:creationId xmlns:a16="http://schemas.microsoft.com/office/drawing/2014/main" id="{B2FA659F-4E5E-BBEA-AF9A-CBE7427E2276}"/>
                    </a:ext>
                  </a:extLst>
                </p14:cNvPr>
                <p14:cNvContentPartPr/>
                <p14:nvPr/>
              </p14:nvContentPartPr>
              <p14:xfrm>
                <a:off x="1894712" y="2764527"/>
                <a:ext cx="74520" cy="82080"/>
              </p14:xfrm>
            </p:contentPart>
          </mc:Choice>
          <mc:Fallback xmlns="">
            <p:pic>
              <p:nvPicPr>
                <p:cNvPr id="179" name="Ink 178">
                  <a:extLst>
                    <a:ext uri="{FF2B5EF4-FFF2-40B4-BE49-F238E27FC236}">
                      <a16:creationId xmlns:a16="http://schemas.microsoft.com/office/drawing/2014/main" id="{B2FA659F-4E5E-BBEA-AF9A-CBE7427E2276}"/>
                    </a:ext>
                  </a:extLst>
                </p:cNvPr>
                <p:cNvPicPr/>
                <p:nvPr/>
              </p:nvPicPr>
              <p:blipFill>
                <a:blip r:embed="rId358"/>
                <a:stretch>
                  <a:fillRect/>
                </a:stretch>
              </p:blipFill>
              <p:spPr>
                <a:xfrm>
                  <a:off x="1890392" y="2760226"/>
                  <a:ext cx="83160" cy="90682"/>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80" name="Ink 179">
                  <a:extLst>
                    <a:ext uri="{FF2B5EF4-FFF2-40B4-BE49-F238E27FC236}">
                      <a16:creationId xmlns:a16="http://schemas.microsoft.com/office/drawing/2014/main" id="{EAA5FC95-F7FA-C896-A804-ED9CDCFC4245}"/>
                    </a:ext>
                  </a:extLst>
                </p14:cNvPr>
                <p14:cNvContentPartPr/>
                <p14:nvPr/>
              </p14:nvContentPartPr>
              <p14:xfrm>
                <a:off x="1887152" y="2938767"/>
                <a:ext cx="11160" cy="83160"/>
              </p14:xfrm>
            </p:contentPart>
          </mc:Choice>
          <mc:Fallback xmlns="">
            <p:pic>
              <p:nvPicPr>
                <p:cNvPr id="180" name="Ink 179">
                  <a:extLst>
                    <a:ext uri="{FF2B5EF4-FFF2-40B4-BE49-F238E27FC236}">
                      <a16:creationId xmlns:a16="http://schemas.microsoft.com/office/drawing/2014/main" id="{EAA5FC95-F7FA-C896-A804-ED9CDCFC4245}"/>
                    </a:ext>
                  </a:extLst>
                </p:cNvPr>
                <p:cNvPicPr/>
                <p:nvPr/>
              </p:nvPicPr>
              <p:blipFill>
                <a:blip r:embed="rId360"/>
                <a:stretch>
                  <a:fillRect/>
                </a:stretch>
              </p:blipFill>
              <p:spPr>
                <a:xfrm>
                  <a:off x="1882832" y="2934447"/>
                  <a:ext cx="19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81" name="Ink 180">
                  <a:extLst>
                    <a:ext uri="{FF2B5EF4-FFF2-40B4-BE49-F238E27FC236}">
                      <a16:creationId xmlns:a16="http://schemas.microsoft.com/office/drawing/2014/main" id="{A36B4768-D88C-B1A8-C9F5-A6ED71AB6854}"/>
                    </a:ext>
                  </a:extLst>
                </p14:cNvPr>
                <p14:cNvContentPartPr/>
                <p14:nvPr/>
              </p14:nvContentPartPr>
              <p14:xfrm>
                <a:off x="1861952" y="2920407"/>
                <a:ext cx="102240" cy="107280"/>
              </p14:xfrm>
            </p:contentPart>
          </mc:Choice>
          <mc:Fallback xmlns="">
            <p:pic>
              <p:nvPicPr>
                <p:cNvPr id="181" name="Ink 180">
                  <a:extLst>
                    <a:ext uri="{FF2B5EF4-FFF2-40B4-BE49-F238E27FC236}">
                      <a16:creationId xmlns:a16="http://schemas.microsoft.com/office/drawing/2014/main" id="{A36B4768-D88C-B1A8-C9F5-A6ED71AB6854}"/>
                    </a:ext>
                  </a:extLst>
                </p:cNvPr>
                <p:cNvPicPr/>
                <p:nvPr/>
              </p:nvPicPr>
              <p:blipFill>
                <a:blip r:embed="rId362"/>
                <a:stretch>
                  <a:fillRect/>
                </a:stretch>
              </p:blipFill>
              <p:spPr>
                <a:xfrm>
                  <a:off x="1857632" y="2916101"/>
                  <a:ext cx="110880" cy="115891"/>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83" name="Ink 182">
                  <a:extLst>
                    <a:ext uri="{FF2B5EF4-FFF2-40B4-BE49-F238E27FC236}">
                      <a16:creationId xmlns:a16="http://schemas.microsoft.com/office/drawing/2014/main" id="{6F2924D5-FF26-E669-A980-0C273B636DD4}"/>
                    </a:ext>
                  </a:extLst>
                </p14:cNvPr>
                <p14:cNvContentPartPr/>
                <p14:nvPr/>
              </p14:nvContentPartPr>
              <p14:xfrm>
                <a:off x="1620752" y="1763367"/>
                <a:ext cx="33120" cy="1421640"/>
              </p14:xfrm>
            </p:contentPart>
          </mc:Choice>
          <mc:Fallback xmlns="">
            <p:pic>
              <p:nvPicPr>
                <p:cNvPr id="183" name="Ink 182">
                  <a:extLst>
                    <a:ext uri="{FF2B5EF4-FFF2-40B4-BE49-F238E27FC236}">
                      <a16:creationId xmlns:a16="http://schemas.microsoft.com/office/drawing/2014/main" id="{6F2924D5-FF26-E669-A980-0C273B636DD4}"/>
                    </a:ext>
                  </a:extLst>
                </p:cNvPr>
                <p:cNvPicPr/>
                <p:nvPr/>
              </p:nvPicPr>
              <p:blipFill>
                <a:blip r:embed="rId364"/>
                <a:stretch>
                  <a:fillRect/>
                </a:stretch>
              </p:blipFill>
              <p:spPr>
                <a:xfrm>
                  <a:off x="1611752" y="1754367"/>
                  <a:ext cx="50760" cy="14392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84" name="Ink 183">
                  <a:extLst>
                    <a:ext uri="{FF2B5EF4-FFF2-40B4-BE49-F238E27FC236}">
                      <a16:creationId xmlns:a16="http://schemas.microsoft.com/office/drawing/2014/main" id="{123D0668-CF12-9101-D4F5-C3980B86B672}"/>
                    </a:ext>
                  </a:extLst>
                </p14:cNvPr>
                <p14:cNvContentPartPr/>
                <p14:nvPr/>
              </p14:nvContentPartPr>
              <p14:xfrm>
                <a:off x="1665392" y="3157287"/>
                <a:ext cx="2603160" cy="22320"/>
              </p14:xfrm>
            </p:contentPart>
          </mc:Choice>
          <mc:Fallback xmlns="">
            <p:pic>
              <p:nvPicPr>
                <p:cNvPr id="184" name="Ink 183">
                  <a:extLst>
                    <a:ext uri="{FF2B5EF4-FFF2-40B4-BE49-F238E27FC236}">
                      <a16:creationId xmlns:a16="http://schemas.microsoft.com/office/drawing/2014/main" id="{123D0668-CF12-9101-D4F5-C3980B86B672}"/>
                    </a:ext>
                  </a:extLst>
                </p:cNvPr>
                <p:cNvPicPr/>
                <p:nvPr/>
              </p:nvPicPr>
              <p:blipFill>
                <a:blip r:embed="rId366"/>
                <a:stretch>
                  <a:fillRect/>
                </a:stretch>
              </p:blipFill>
              <p:spPr>
                <a:xfrm>
                  <a:off x="1656393" y="3148139"/>
                  <a:ext cx="2620798" cy="40249"/>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86" name="Ink 185">
                  <a:extLst>
                    <a:ext uri="{FF2B5EF4-FFF2-40B4-BE49-F238E27FC236}">
                      <a16:creationId xmlns:a16="http://schemas.microsoft.com/office/drawing/2014/main" id="{C3064BEC-FBC2-7F0F-0A01-5931A71CFFDA}"/>
                    </a:ext>
                  </a:extLst>
                </p14:cNvPr>
                <p14:cNvContentPartPr/>
                <p14:nvPr/>
              </p14:nvContentPartPr>
              <p14:xfrm>
                <a:off x="4307072" y="2082327"/>
                <a:ext cx="31320" cy="1008720"/>
              </p14:xfrm>
            </p:contentPart>
          </mc:Choice>
          <mc:Fallback xmlns="">
            <p:pic>
              <p:nvPicPr>
                <p:cNvPr id="186" name="Ink 185">
                  <a:extLst>
                    <a:ext uri="{FF2B5EF4-FFF2-40B4-BE49-F238E27FC236}">
                      <a16:creationId xmlns:a16="http://schemas.microsoft.com/office/drawing/2014/main" id="{C3064BEC-FBC2-7F0F-0A01-5931A71CFFDA}"/>
                    </a:ext>
                  </a:extLst>
                </p:cNvPr>
                <p:cNvPicPr/>
                <p:nvPr/>
              </p:nvPicPr>
              <p:blipFill>
                <a:blip r:embed="rId368"/>
                <a:stretch>
                  <a:fillRect/>
                </a:stretch>
              </p:blipFill>
              <p:spPr>
                <a:xfrm>
                  <a:off x="4298174" y="2073327"/>
                  <a:ext cx="48760" cy="10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9">
            <p14:nvContentPartPr>
              <p14:cNvPr id="642" name="Ink 641">
                <a:extLst>
                  <a:ext uri="{FF2B5EF4-FFF2-40B4-BE49-F238E27FC236}">
                    <a16:creationId xmlns:a16="http://schemas.microsoft.com/office/drawing/2014/main" id="{7B1A8582-3C47-4393-1B7D-5197F04FB35B}"/>
                  </a:ext>
                </a:extLst>
              </p14:cNvPr>
              <p14:cNvContentPartPr/>
              <p14:nvPr/>
            </p14:nvContentPartPr>
            <p14:xfrm>
              <a:off x="1552157" y="4463723"/>
              <a:ext cx="65160" cy="2045160"/>
            </p14:xfrm>
          </p:contentPart>
        </mc:Choice>
        <mc:Fallback xmlns="">
          <p:pic>
            <p:nvPicPr>
              <p:cNvPr id="642" name="Ink 641">
                <a:extLst>
                  <a:ext uri="{FF2B5EF4-FFF2-40B4-BE49-F238E27FC236}">
                    <a16:creationId xmlns:a16="http://schemas.microsoft.com/office/drawing/2014/main" id="{7B1A8582-3C47-4393-1B7D-5197F04FB35B}"/>
                  </a:ext>
                </a:extLst>
              </p:cNvPr>
              <p:cNvPicPr/>
              <p:nvPr/>
            </p:nvPicPr>
            <p:blipFill>
              <a:blip r:embed="rId370"/>
              <a:stretch>
                <a:fillRect/>
              </a:stretch>
            </p:blipFill>
            <p:spPr>
              <a:xfrm>
                <a:off x="1543157" y="4454721"/>
                <a:ext cx="82800" cy="2062803"/>
              </a:xfrm>
              <a:prstGeom prst="rect">
                <a:avLst/>
              </a:prstGeom>
            </p:spPr>
          </p:pic>
        </mc:Fallback>
      </mc:AlternateContent>
      <p:grpSp>
        <p:nvGrpSpPr>
          <p:cNvPr id="661" name="Group 660">
            <a:extLst>
              <a:ext uri="{FF2B5EF4-FFF2-40B4-BE49-F238E27FC236}">
                <a16:creationId xmlns:a16="http://schemas.microsoft.com/office/drawing/2014/main" id="{88902B48-3B88-E8B8-0149-65C4779151E8}"/>
              </a:ext>
            </a:extLst>
          </p:cNvPr>
          <p:cNvGrpSpPr/>
          <p:nvPr/>
        </p:nvGrpSpPr>
        <p:grpSpPr>
          <a:xfrm>
            <a:off x="1579877" y="4420163"/>
            <a:ext cx="2272680" cy="2158560"/>
            <a:chOff x="1579877" y="4420163"/>
            <a:chExt cx="2272680" cy="2158560"/>
          </a:xfrm>
        </p:grpSpPr>
        <mc:AlternateContent xmlns:mc="http://schemas.openxmlformats.org/markup-compatibility/2006" xmlns:p14="http://schemas.microsoft.com/office/powerpoint/2010/main">
          <mc:Choice Requires="p14">
            <p:contentPart p14:bwMode="auto" r:id="rId371">
              <p14:nvContentPartPr>
                <p14:cNvPr id="189" name="Ink 188">
                  <a:extLst>
                    <a:ext uri="{FF2B5EF4-FFF2-40B4-BE49-F238E27FC236}">
                      <a16:creationId xmlns:a16="http://schemas.microsoft.com/office/drawing/2014/main" id="{30656204-EFCF-BAC6-20A4-026E880D71C2}"/>
                    </a:ext>
                  </a:extLst>
                </p14:cNvPr>
                <p14:cNvContentPartPr/>
                <p14:nvPr/>
              </p14:nvContentPartPr>
              <p14:xfrm>
                <a:off x="2051196" y="4949358"/>
                <a:ext cx="70920" cy="164880"/>
              </p14:xfrm>
            </p:contentPart>
          </mc:Choice>
          <mc:Fallback xmlns="">
            <p:pic>
              <p:nvPicPr>
                <p:cNvPr id="189" name="Ink 188">
                  <a:extLst>
                    <a:ext uri="{FF2B5EF4-FFF2-40B4-BE49-F238E27FC236}">
                      <a16:creationId xmlns:a16="http://schemas.microsoft.com/office/drawing/2014/main" id="{30656204-EFCF-BAC6-20A4-026E880D71C2}"/>
                    </a:ext>
                  </a:extLst>
                </p:cNvPr>
                <p:cNvPicPr/>
                <p:nvPr/>
              </p:nvPicPr>
              <p:blipFill>
                <a:blip r:embed="rId372"/>
                <a:stretch>
                  <a:fillRect/>
                </a:stretch>
              </p:blipFill>
              <p:spPr>
                <a:xfrm>
                  <a:off x="2042196" y="4940358"/>
                  <a:ext cx="88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90" name="Ink 189">
                  <a:extLst>
                    <a:ext uri="{FF2B5EF4-FFF2-40B4-BE49-F238E27FC236}">
                      <a16:creationId xmlns:a16="http://schemas.microsoft.com/office/drawing/2014/main" id="{6E063F55-03C8-5643-EC9F-04FA30824207}"/>
                    </a:ext>
                  </a:extLst>
                </p14:cNvPr>
                <p14:cNvContentPartPr/>
                <p14:nvPr/>
              </p14:nvContentPartPr>
              <p14:xfrm>
                <a:off x="2142636" y="5033598"/>
                <a:ext cx="100800" cy="75600"/>
              </p14:xfrm>
            </p:contentPart>
          </mc:Choice>
          <mc:Fallback xmlns="">
            <p:pic>
              <p:nvPicPr>
                <p:cNvPr id="190" name="Ink 189">
                  <a:extLst>
                    <a:ext uri="{FF2B5EF4-FFF2-40B4-BE49-F238E27FC236}">
                      <a16:creationId xmlns:a16="http://schemas.microsoft.com/office/drawing/2014/main" id="{6E063F55-03C8-5643-EC9F-04FA30824207}"/>
                    </a:ext>
                  </a:extLst>
                </p:cNvPr>
                <p:cNvPicPr/>
                <p:nvPr/>
              </p:nvPicPr>
              <p:blipFill>
                <a:blip r:embed="rId374"/>
                <a:stretch>
                  <a:fillRect/>
                </a:stretch>
              </p:blipFill>
              <p:spPr>
                <a:xfrm>
                  <a:off x="2133604" y="5024598"/>
                  <a:ext cx="118503"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91" name="Ink 190">
                  <a:extLst>
                    <a:ext uri="{FF2B5EF4-FFF2-40B4-BE49-F238E27FC236}">
                      <a16:creationId xmlns:a16="http://schemas.microsoft.com/office/drawing/2014/main" id="{7BE20C88-6867-09A0-6B33-B37B14B5A935}"/>
                    </a:ext>
                  </a:extLst>
                </p14:cNvPr>
                <p14:cNvContentPartPr/>
                <p14:nvPr/>
              </p14:nvContentPartPr>
              <p14:xfrm>
                <a:off x="2264316" y="4908678"/>
                <a:ext cx="15480" cy="205560"/>
              </p14:xfrm>
            </p:contentPart>
          </mc:Choice>
          <mc:Fallback xmlns="">
            <p:pic>
              <p:nvPicPr>
                <p:cNvPr id="191" name="Ink 190">
                  <a:extLst>
                    <a:ext uri="{FF2B5EF4-FFF2-40B4-BE49-F238E27FC236}">
                      <a16:creationId xmlns:a16="http://schemas.microsoft.com/office/drawing/2014/main" id="{7BE20C88-6867-09A0-6B33-B37B14B5A935}"/>
                    </a:ext>
                  </a:extLst>
                </p:cNvPr>
                <p:cNvPicPr/>
                <p:nvPr/>
              </p:nvPicPr>
              <p:blipFill>
                <a:blip r:embed="rId376"/>
                <a:stretch>
                  <a:fillRect/>
                </a:stretch>
              </p:blipFill>
              <p:spPr>
                <a:xfrm>
                  <a:off x="2255316" y="4899678"/>
                  <a:ext cx="331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599" name="Ink 598">
                  <a:extLst>
                    <a:ext uri="{FF2B5EF4-FFF2-40B4-BE49-F238E27FC236}">
                      <a16:creationId xmlns:a16="http://schemas.microsoft.com/office/drawing/2014/main" id="{F4B4179B-B4E2-1FE6-1D8F-324FAEFC2F3B}"/>
                    </a:ext>
                  </a:extLst>
                </p14:cNvPr>
                <p14:cNvContentPartPr/>
                <p14:nvPr/>
              </p14:nvContentPartPr>
              <p14:xfrm>
                <a:off x="2223276" y="4982838"/>
                <a:ext cx="87840" cy="43920"/>
              </p14:xfrm>
            </p:contentPart>
          </mc:Choice>
          <mc:Fallback xmlns="">
            <p:pic>
              <p:nvPicPr>
                <p:cNvPr id="599" name="Ink 598">
                  <a:extLst>
                    <a:ext uri="{FF2B5EF4-FFF2-40B4-BE49-F238E27FC236}">
                      <a16:creationId xmlns:a16="http://schemas.microsoft.com/office/drawing/2014/main" id="{F4B4179B-B4E2-1FE6-1D8F-324FAEFC2F3B}"/>
                    </a:ext>
                  </a:extLst>
                </p:cNvPr>
                <p:cNvPicPr/>
                <p:nvPr/>
              </p:nvPicPr>
              <p:blipFill>
                <a:blip r:embed="rId378"/>
                <a:stretch>
                  <a:fillRect/>
                </a:stretch>
              </p:blipFill>
              <p:spPr>
                <a:xfrm>
                  <a:off x="2214313" y="4973838"/>
                  <a:ext cx="105408"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00" name="Ink 599">
                  <a:extLst>
                    <a:ext uri="{FF2B5EF4-FFF2-40B4-BE49-F238E27FC236}">
                      <a16:creationId xmlns:a16="http://schemas.microsoft.com/office/drawing/2014/main" id="{7F91AC65-C9B2-FA2F-D16D-158417C28235}"/>
                    </a:ext>
                  </a:extLst>
                </p14:cNvPr>
                <p14:cNvContentPartPr/>
                <p14:nvPr/>
              </p14:nvContentPartPr>
              <p14:xfrm>
                <a:off x="2280516" y="5020278"/>
                <a:ext cx="56160" cy="96120"/>
              </p14:xfrm>
            </p:contentPart>
          </mc:Choice>
          <mc:Fallback xmlns="">
            <p:pic>
              <p:nvPicPr>
                <p:cNvPr id="600" name="Ink 599">
                  <a:extLst>
                    <a:ext uri="{FF2B5EF4-FFF2-40B4-BE49-F238E27FC236}">
                      <a16:creationId xmlns:a16="http://schemas.microsoft.com/office/drawing/2014/main" id="{7F91AC65-C9B2-FA2F-D16D-158417C28235}"/>
                    </a:ext>
                  </a:extLst>
                </p:cNvPr>
                <p:cNvPicPr/>
                <p:nvPr/>
              </p:nvPicPr>
              <p:blipFill>
                <a:blip r:embed="rId380"/>
                <a:stretch>
                  <a:fillRect/>
                </a:stretch>
              </p:blipFill>
              <p:spPr>
                <a:xfrm>
                  <a:off x="2271516" y="5011278"/>
                  <a:ext cx="73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01" name="Ink 600">
                  <a:extLst>
                    <a:ext uri="{FF2B5EF4-FFF2-40B4-BE49-F238E27FC236}">
                      <a16:creationId xmlns:a16="http://schemas.microsoft.com/office/drawing/2014/main" id="{DC031A57-428A-5560-CF72-05A088450B60}"/>
                    </a:ext>
                  </a:extLst>
                </p14:cNvPr>
                <p14:cNvContentPartPr/>
                <p14:nvPr/>
              </p14:nvContentPartPr>
              <p14:xfrm>
                <a:off x="2318316" y="5036838"/>
                <a:ext cx="126720" cy="278280"/>
              </p14:xfrm>
            </p:contentPart>
          </mc:Choice>
          <mc:Fallback xmlns="">
            <p:pic>
              <p:nvPicPr>
                <p:cNvPr id="601" name="Ink 600">
                  <a:extLst>
                    <a:ext uri="{FF2B5EF4-FFF2-40B4-BE49-F238E27FC236}">
                      <a16:creationId xmlns:a16="http://schemas.microsoft.com/office/drawing/2014/main" id="{DC031A57-428A-5560-CF72-05A088450B60}"/>
                    </a:ext>
                  </a:extLst>
                </p:cNvPr>
                <p:cNvPicPr/>
                <p:nvPr/>
              </p:nvPicPr>
              <p:blipFill>
                <a:blip r:embed="rId382"/>
                <a:stretch>
                  <a:fillRect/>
                </a:stretch>
              </p:blipFill>
              <p:spPr>
                <a:xfrm>
                  <a:off x="2309316" y="5027838"/>
                  <a:ext cx="144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02" name="Ink 601">
                  <a:extLst>
                    <a:ext uri="{FF2B5EF4-FFF2-40B4-BE49-F238E27FC236}">
                      <a16:creationId xmlns:a16="http://schemas.microsoft.com/office/drawing/2014/main" id="{F14AB7A7-1879-419D-3FB6-FFA70BA779C6}"/>
                    </a:ext>
                  </a:extLst>
                </p14:cNvPr>
                <p14:cNvContentPartPr/>
                <p14:nvPr/>
              </p14:nvContentPartPr>
              <p14:xfrm>
                <a:off x="2448636" y="5011278"/>
                <a:ext cx="83880" cy="125280"/>
              </p14:xfrm>
            </p:contentPart>
          </mc:Choice>
          <mc:Fallback xmlns="">
            <p:pic>
              <p:nvPicPr>
                <p:cNvPr id="602" name="Ink 601">
                  <a:extLst>
                    <a:ext uri="{FF2B5EF4-FFF2-40B4-BE49-F238E27FC236}">
                      <a16:creationId xmlns:a16="http://schemas.microsoft.com/office/drawing/2014/main" id="{F14AB7A7-1879-419D-3FB6-FFA70BA779C6}"/>
                    </a:ext>
                  </a:extLst>
                </p:cNvPr>
                <p:cNvPicPr/>
                <p:nvPr/>
              </p:nvPicPr>
              <p:blipFill>
                <a:blip r:embed="rId384"/>
                <a:stretch>
                  <a:fillRect/>
                </a:stretch>
              </p:blipFill>
              <p:spPr>
                <a:xfrm>
                  <a:off x="2439636" y="5002278"/>
                  <a:ext cx="101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03" name="Ink 602">
                  <a:extLst>
                    <a:ext uri="{FF2B5EF4-FFF2-40B4-BE49-F238E27FC236}">
                      <a16:creationId xmlns:a16="http://schemas.microsoft.com/office/drawing/2014/main" id="{5D183FAF-A8B1-0DDF-BB4D-B09F862325AC}"/>
                    </a:ext>
                  </a:extLst>
                </p14:cNvPr>
                <p14:cNvContentPartPr/>
                <p14:nvPr/>
              </p14:nvContentPartPr>
              <p14:xfrm>
                <a:off x="2551596" y="5023878"/>
                <a:ext cx="38520" cy="97200"/>
              </p14:xfrm>
            </p:contentPart>
          </mc:Choice>
          <mc:Fallback xmlns="">
            <p:pic>
              <p:nvPicPr>
                <p:cNvPr id="603" name="Ink 602">
                  <a:extLst>
                    <a:ext uri="{FF2B5EF4-FFF2-40B4-BE49-F238E27FC236}">
                      <a16:creationId xmlns:a16="http://schemas.microsoft.com/office/drawing/2014/main" id="{5D183FAF-A8B1-0DDF-BB4D-B09F862325AC}"/>
                    </a:ext>
                  </a:extLst>
                </p:cNvPr>
                <p:cNvPicPr/>
                <p:nvPr/>
              </p:nvPicPr>
              <p:blipFill>
                <a:blip r:embed="rId386"/>
                <a:stretch>
                  <a:fillRect/>
                </a:stretch>
              </p:blipFill>
              <p:spPr>
                <a:xfrm>
                  <a:off x="2542596" y="5014878"/>
                  <a:ext cx="56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04" name="Ink 603">
                  <a:extLst>
                    <a:ext uri="{FF2B5EF4-FFF2-40B4-BE49-F238E27FC236}">
                      <a16:creationId xmlns:a16="http://schemas.microsoft.com/office/drawing/2014/main" id="{81F59208-66AF-329D-F7FA-9765E340813D}"/>
                    </a:ext>
                  </a:extLst>
                </p14:cNvPr>
                <p14:cNvContentPartPr/>
                <p14:nvPr/>
              </p14:nvContentPartPr>
              <p14:xfrm>
                <a:off x="2625036" y="4996158"/>
                <a:ext cx="96120" cy="251280"/>
              </p14:xfrm>
            </p:contentPart>
          </mc:Choice>
          <mc:Fallback xmlns="">
            <p:pic>
              <p:nvPicPr>
                <p:cNvPr id="604" name="Ink 603">
                  <a:extLst>
                    <a:ext uri="{FF2B5EF4-FFF2-40B4-BE49-F238E27FC236}">
                      <a16:creationId xmlns:a16="http://schemas.microsoft.com/office/drawing/2014/main" id="{81F59208-66AF-329D-F7FA-9765E340813D}"/>
                    </a:ext>
                  </a:extLst>
                </p:cNvPr>
                <p:cNvPicPr/>
                <p:nvPr/>
              </p:nvPicPr>
              <p:blipFill>
                <a:blip r:embed="rId388"/>
                <a:stretch>
                  <a:fillRect/>
                </a:stretch>
              </p:blipFill>
              <p:spPr>
                <a:xfrm>
                  <a:off x="2616070" y="4987145"/>
                  <a:ext cx="113694"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605" name="Ink 604">
                  <a:extLst>
                    <a:ext uri="{FF2B5EF4-FFF2-40B4-BE49-F238E27FC236}">
                      <a16:creationId xmlns:a16="http://schemas.microsoft.com/office/drawing/2014/main" id="{A4BE1F39-EC5B-9510-7931-F2562D412880}"/>
                    </a:ext>
                  </a:extLst>
                </p14:cNvPr>
                <p14:cNvContentPartPr/>
                <p14:nvPr/>
              </p14:nvContentPartPr>
              <p14:xfrm>
                <a:off x="2749236" y="4937118"/>
                <a:ext cx="132120" cy="160200"/>
              </p14:xfrm>
            </p:contentPart>
          </mc:Choice>
          <mc:Fallback xmlns="">
            <p:pic>
              <p:nvPicPr>
                <p:cNvPr id="605" name="Ink 604">
                  <a:extLst>
                    <a:ext uri="{FF2B5EF4-FFF2-40B4-BE49-F238E27FC236}">
                      <a16:creationId xmlns:a16="http://schemas.microsoft.com/office/drawing/2014/main" id="{A4BE1F39-EC5B-9510-7931-F2562D412880}"/>
                    </a:ext>
                  </a:extLst>
                </p:cNvPr>
                <p:cNvPicPr/>
                <p:nvPr/>
              </p:nvPicPr>
              <p:blipFill>
                <a:blip r:embed="rId390"/>
                <a:stretch>
                  <a:fillRect/>
                </a:stretch>
              </p:blipFill>
              <p:spPr>
                <a:xfrm>
                  <a:off x="2740236" y="4928118"/>
                  <a:ext cx="1497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06" name="Ink 605">
                  <a:extLst>
                    <a:ext uri="{FF2B5EF4-FFF2-40B4-BE49-F238E27FC236}">
                      <a16:creationId xmlns:a16="http://schemas.microsoft.com/office/drawing/2014/main" id="{29ECA3AB-9926-1641-A136-C5BDD5985652}"/>
                    </a:ext>
                  </a:extLst>
                </p14:cNvPr>
                <p14:cNvContentPartPr/>
                <p14:nvPr/>
              </p14:nvContentPartPr>
              <p14:xfrm>
                <a:off x="2753916" y="5094438"/>
                <a:ext cx="109800" cy="22320"/>
              </p14:xfrm>
            </p:contentPart>
          </mc:Choice>
          <mc:Fallback xmlns="">
            <p:pic>
              <p:nvPicPr>
                <p:cNvPr id="606" name="Ink 605">
                  <a:extLst>
                    <a:ext uri="{FF2B5EF4-FFF2-40B4-BE49-F238E27FC236}">
                      <a16:creationId xmlns:a16="http://schemas.microsoft.com/office/drawing/2014/main" id="{29ECA3AB-9926-1641-A136-C5BDD5985652}"/>
                    </a:ext>
                  </a:extLst>
                </p:cNvPr>
                <p:cNvPicPr/>
                <p:nvPr/>
              </p:nvPicPr>
              <p:blipFill>
                <a:blip r:embed="rId392"/>
                <a:stretch>
                  <a:fillRect/>
                </a:stretch>
              </p:blipFill>
              <p:spPr>
                <a:xfrm>
                  <a:off x="2744916" y="5085290"/>
                  <a:ext cx="127440" cy="40249"/>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07" name="Ink 606">
                  <a:extLst>
                    <a:ext uri="{FF2B5EF4-FFF2-40B4-BE49-F238E27FC236}">
                      <a16:creationId xmlns:a16="http://schemas.microsoft.com/office/drawing/2014/main" id="{A287A3D5-D821-B768-EAA1-B16130EB80DD}"/>
                    </a:ext>
                  </a:extLst>
                </p14:cNvPr>
                <p14:cNvContentPartPr/>
                <p14:nvPr/>
              </p14:nvContentPartPr>
              <p14:xfrm>
                <a:off x="2889996" y="4914078"/>
                <a:ext cx="135360" cy="206640"/>
              </p14:xfrm>
            </p:contentPart>
          </mc:Choice>
          <mc:Fallback xmlns="">
            <p:pic>
              <p:nvPicPr>
                <p:cNvPr id="607" name="Ink 606">
                  <a:extLst>
                    <a:ext uri="{FF2B5EF4-FFF2-40B4-BE49-F238E27FC236}">
                      <a16:creationId xmlns:a16="http://schemas.microsoft.com/office/drawing/2014/main" id="{A287A3D5-D821-B768-EAA1-B16130EB80DD}"/>
                    </a:ext>
                  </a:extLst>
                </p:cNvPr>
                <p:cNvPicPr/>
                <p:nvPr/>
              </p:nvPicPr>
              <p:blipFill>
                <a:blip r:embed="rId394"/>
                <a:stretch>
                  <a:fillRect/>
                </a:stretch>
              </p:blipFill>
              <p:spPr>
                <a:xfrm>
                  <a:off x="2880996" y="4905078"/>
                  <a:ext cx="153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09" name="Ink 608">
                  <a:extLst>
                    <a:ext uri="{FF2B5EF4-FFF2-40B4-BE49-F238E27FC236}">
                      <a16:creationId xmlns:a16="http://schemas.microsoft.com/office/drawing/2014/main" id="{ABA0EF40-AA1F-5EEB-1B04-A3BB7A6C5942}"/>
                    </a:ext>
                  </a:extLst>
                </p14:cNvPr>
                <p14:cNvContentPartPr/>
                <p14:nvPr/>
              </p14:nvContentPartPr>
              <p14:xfrm>
                <a:off x="2069556" y="5297118"/>
                <a:ext cx="72000" cy="216000"/>
              </p14:xfrm>
            </p:contentPart>
          </mc:Choice>
          <mc:Fallback xmlns="">
            <p:pic>
              <p:nvPicPr>
                <p:cNvPr id="609" name="Ink 608">
                  <a:extLst>
                    <a:ext uri="{FF2B5EF4-FFF2-40B4-BE49-F238E27FC236}">
                      <a16:creationId xmlns:a16="http://schemas.microsoft.com/office/drawing/2014/main" id="{ABA0EF40-AA1F-5EEB-1B04-A3BB7A6C5942}"/>
                    </a:ext>
                  </a:extLst>
                </p:cNvPr>
                <p:cNvPicPr/>
                <p:nvPr/>
              </p:nvPicPr>
              <p:blipFill>
                <a:blip r:embed="rId396"/>
                <a:stretch>
                  <a:fillRect/>
                </a:stretch>
              </p:blipFill>
              <p:spPr>
                <a:xfrm>
                  <a:off x="2060556" y="5288118"/>
                  <a:ext cx="896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10" name="Ink 609">
                  <a:extLst>
                    <a:ext uri="{FF2B5EF4-FFF2-40B4-BE49-F238E27FC236}">
                      <a16:creationId xmlns:a16="http://schemas.microsoft.com/office/drawing/2014/main" id="{E6439F64-45DD-5876-87DC-0A369C8E553C}"/>
                    </a:ext>
                  </a:extLst>
                </p14:cNvPr>
                <p14:cNvContentPartPr/>
                <p14:nvPr/>
              </p14:nvContentPartPr>
              <p14:xfrm>
                <a:off x="2168196" y="5388918"/>
                <a:ext cx="126000" cy="119880"/>
              </p14:xfrm>
            </p:contentPart>
          </mc:Choice>
          <mc:Fallback xmlns="">
            <p:pic>
              <p:nvPicPr>
                <p:cNvPr id="610" name="Ink 609">
                  <a:extLst>
                    <a:ext uri="{FF2B5EF4-FFF2-40B4-BE49-F238E27FC236}">
                      <a16:creationId xmlns:a16="http://schemas.microsoft.com/office/drawing/2014/main" id="{E6439F64-45DD-5876-87DC-0A369C8E553C}"/>
                    </a:ext>
                  </a:extLst>
                </p:cNvPr>
                <p:cNvPicPr/>
                <p:nvPr/>
              </p:nvPicPr>
              <p:blipFill>
                <a:blip r:embed="rId398"/>
                <a:stretch>
                  <a:fillRect/>
                </a:stretch>
              </p:blipFill>
              <p:spPr>
                <a:xfrm>
                  <a:off x="2159196" y="5379891"/>
                  <a:ext cx="143640"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11" name="Ink 610">
                  <a:extLst>
                    <a:ext uri="{FF2B5EF4-FFF2-40B4-BE49-F238E27FC236}">
                      <a16:creationId xmlns:a16="http://schemas.microsoft.com/office/drawing/2014/main" id="{6580A7EA-A0A6-03B8-F7C2-34C86B535026}"/>
                    </a:ext>
                  </a:extLst>
                </p14:cNvPr>
                <p14:cNvContentPartPr/>
                <p14:nvPr/>
              </p14:nvContentPartPr>
              <p14:xfrm>
                <a:off x="2295996" y="5256798"/>
                <a:ext cx="61200" cy="234000"/>
              </p14:xfrm>
            </p:contentPart>
          </mc:Choice>
          <mc:Fallback xmlns="">
            <p:pic>
              <p:nvPicPr>
                <p:cNvPr id="611" name="Ink 610">
                  <a:extLst>
                    <a:ext uri="{FF2B5EF4-FFF2-40B4-BE49-F238E27FC236}">
                      <a16:creationId xmlns:a16="http://schemas.microsoft.com/office/drawing/2014/main" id="{6580A7EA-A0A6-03B8-F7C2-34C86B535026}"/>
                    </a:ext>
                  </a:extLst>
                </p:cNvPr>
                <p:cNvPicPr/>
                <p:nvPr/>
              </p:nvPicPr>
              <p:blipFill>
                <a:blip r:embed="rId400"/>
                <a:stretch>
                  <a:fillRect/>
                </a:stretch>
              </p:blipFill>
              <p:spPr>
                <a:xfrm>
                  <a:off x="2286943" y="5247812"/>
                  <a:ext cx="78944" cy="251613"/>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12" name="Ink 611">
                  <a:extLst>
                    <a:ext uri="{FF2B5EF4-FFF2-40B4-BE49-F238E27FC236}">
                      <a16:creationId xmlns:a16="http://schemas.microsoft.com/office/drawing/2014/main" id="{8DF41990-CE0D-71BB-924F-EE42100D6A4A}"/>
                    </a:ext>
                  </a:extLst>
                </p14:cNvPr>
                <p14:cNvContentPartPr/>
                <p14:nvPr/>
              </p14:nvContentPartPr>
              <p14:xfrm>
                <a:off x="2334156" y="5402958"/>
                <a:ext cx="67320" cy="110880"/>
              </p14:xfrm>
            </p:contentPart>
          </mc:Choice>
          <mc:Fallback xmlns="">
            <p:pic>
              <p:nvPicPr>
                <p:cNvPr id="612" name="Ink 611">
                  <a:extLst>
                    <a:ext uri="{FF2B5EF4-FFF2-40B4-BE49-F238E27FC236}">
                      <a16:creationId xmlns:a16="http://schemas.microsoft.com/office/drawing/2014/main" id="{8DF41990-CE0D-71BB-924F-EE42100D6A4A}"/>
                    </a:ext>
                  </a:extLst>
                </p:cNvPr>
                <p:cNvPicPr/>
                <p:nvPr/>
              </p:nvPicPr>
              <p:blipFill>
                <a:blip r:embed="rId402"/>
                <a:stretch>
                  <a:fillRect/>
                </a:stretch>
              </p:blipFill>
              <p:spPr>
                <a:xfrm>
                  <a:off x="2325204" y="5393958"/>
                  <a:ext cx="84866"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13" name="Ink 612">
                  <a:extLst>
                    <a:ext uri="{FF2B5EF4-FFF2-40B4-BE49-F238E27FC236}">
                      <a16:creationId xmlns:a16="http://schemas.microsoft.com/office/drawing/2014/main" id="{05868874-6ACD-CADA-92A9-BA4165312FCD}"/>
                    </a:ext>
                  </a:extLst>
                </p14:cNvPr>
                <p14:cNvContentPartPr/>
                <p14:nvPr/>
              </p14:nvContentPartPr>
              <p14:xfrm>
                <a:off x="2392476" y="5394678"/>
                <a:ext cx="144360" cy="287280"/>
              </p14:xfrm>
            </p:contentPart>
          </mc:Choice>
          <mc:Fallback xmlns="">
            <p:pic>
              <p:nvPicPr>
                <p:cNvPr id="613" name="Ink 612">
                  <a:extLst>
                    <a:ext uri="{FF2B5EF4-FFF2-40B4-BE49-F238E27FC236}">
                      <a16:creationId xmlns:a16="http://schemas.microsoft.com/office/drawing/2014/main" id="{05868874-6ACD-CADA-92A9-BA4165312FCD}"/>
                    </a:ext>
                  </a:extLst>
                </p:cNvPr>
                <p:cNvPicPr/>
                <p:nvPr/>
              </p:nvPicPr>
              <p:blipFill>
                <a:blip r:embed="rId404"/>
                <a:stretch>
                  <a:fillRect/>
                </a:stretch>
              </p:blipFill>
              <p:spPr>
                <a:xfrm>
                  <a:off x="2383498" y="5385678"/>
                  <a:ext cx="161956"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14" name="Ink 613">
                  <a:extLst>
                    <a:ext uri="{FF2B5EF4-FFF2-40B4-BE49-F238E27FC236}">
                      <a16:creationId xmlns:a16="http://schemas.microsoft.com/office/drawing/2014/main" id="{71F8509A-3852-E09E-1494-1A80452E7FD6}"/>
                    </a:ext>
                  </a:extLst>
                </p14:cNvPr>
                <p14:cNvContentPartPr/>
                <p14:nvPr/>
              </p14:nvContentPartPr>
              <p14:xfrm>
                <a:off x="2536116" y="5384238"/>
                <a:ext cx="96840" cy="127800"/>
              </p14:xfrm>
            </p:contentPart>
          </mc:Choice>
          <mc:Fallback xmlns="">
            <p:pic>
              <p:nvPicPr>
                <p:cNvPr id="614" name="Ink 613">
                  <a:extLst>
                    <a:ext uri="{FF2B5EF4-FFF2-40B4-BE49-F238E27FC236}">
                      <a16:creationId xmlns:a16="http://schemas.microsoft.com/office/drawing/2014/main" id="{71F8509A-3852-E09E-1494-1A80452E7FD6}"/>
                    </a:ext>
                  </a:extLst>
                </p:cNvPr>
                <p:cNvPicPr/>
                <p:nvPr/>
              </p:nvPicPr>
              <p:blipFill>
                <a:blip r:embed="rId406"/>
                <a:stretch>
                  <a:fillRect/>
                </a:stretch>
              </p:blipFill>
              <p:spPr>
                <a:xfrm>
                  <a:off x="2527116" y="5375238"/>
                  <a:ext cx="114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615" name="Ink 614">
                  <a:extLst>
                    <a:ext uri="{FF2B5EF4-FFF2-40B4-BE49-F238E27FC236}">
                      <a16:creationId xmlns:a16="http://schemas.microsoft.com/office/drawing/2014/main" id="{F87C8D3A-48A2-B0AB-2FC0-D58DF982A7CA}"/>
                    </a:ext>
                  </a:extLst>
                </p14:cNvPr>
                <p14:cNvContentPartPr/>
                <p14:nvPr/>
              </p14:nvContentPartPr>
              <p14:xfrm>
                <a:off x="2642316" y="5385678"/>
                <a:ext cx="53280" cy="105120"/>
              </p14:xfrm>
            </p:contentPart>
          </mc:Choice>
          <mc:Fallback xmlns="">
            <p:pic>
              <p:nvPicPr>
                <p:cNvPr id="615" name="Ink 614">
                  <a:extLst>
                    <a:ext uri="{FF2B5EF4-FFF2-40B4-BE49-F238E27FC236}">
                      <a16:creationId xmlns:a16="http://schemas.microsoft.com/office/drawing/2014/main" id="{F87C8D3A-48A2-B0AB-2FC0-D58DF982A7CA}"/>
                    </a:ext>
                  </a:extLst>
                </p:cNvPr>
                <p:cNvPicPr/>
                <p:nvPr/>
              </p:nvPicPr>
              <p:blipFill>
                <a:blip r:embed="rId408"/>
                <a:stretch>
                  <a:fillRect/>
                </a:stretch>
              </p:blipFill>
              <p:spPr>
                <a:xfrm>
                  <a:off x="2633316" y="5376678"/>
                  <a:ext cx="70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616" name="Ink 615">
                  <a:extLst>
                    <a:ext uri="{FF2B5EF4-FFF2-40B4-BE49-F238E27FC236}">
                      <a16:creationId xmlns:a16="http://schemas.microsoft.com/office/drawing/2014/main" id="{7531A1AA-821C-9079-6F52-8B75F96F4DA4}"/>
                    </a:ext>
                  </a:extLst>
                </p14:cNvPr>
                <p14:cNvContentPartPr/>
                <p14:nvPr/>
              </p14:nvContentPartPr>
              <p14:xfrm>
                <a:off x="2695956" y="5377758"/>
                <a:ext cx="90000" cy="249120"/>
              </p14:xfrm>
            </p:contentPart>
          </mc:Choice>
          <mc:Fallback xmlns="">
            <p:pic>
              <p:nvPicPr>
                <p:cNvPr id="616" name="Ink 615">
                  <a:extLst>
                    <a:ext uri="{FF2B5EF4-FFF2-40B4-BE49-F238E27FC236}">
                      <a16:creationId xmlns:a16="http://schemas.microsoft.com/office/drawing/2014/main" id="{7531A1AA-821C-9079-6F52-8B75F96F4DA4}"/>
                    </a:ext>
                  </a:extLst>
                </p:cNvPr>
                <p:cNvPicPr/>
                <p:nvPr/>
              </p:nvPicPr>
              <p:blipFill>
                <a:blip r:embed="rId410"/>
                <a:stretch>
                  <a:fillRect/>
                </a:stretch>
              </p:blipFill>
              <p:spPr>
                <a:xfrm>
                  <a:off x="2686956" y="5368758"/>
                  <a:ext cx="107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617" name="Ink 616">
                  <a:extLst>
                    <a:ext uri="{FF2B5EF4-FFF2-40B4-BE49-F238E27FC236}">
                      <a16:creationId xmlns:a16="http://schemas.microsoft.com/office/drawing/2014/main" id="{26913FEC-3AF4-CEB6-4432-CCEB15455384}"/>
                    </a:ext>
                  </a:extLst>
                </p14:cNvPr>
                <p14:cNvContentPartPr/>
                <p14:nvPr/>
              </p14:nvContentPartPr>
              <p14:xfrm>
                <a:off x="2875236" y="5369118"/>
                <a:ext cx="12960" cy="116640"/>
              </p14:xfrm>
            </p:contentPart>
          </mc:Choice>
          <mc:Fallback xmlns="">
            <p:pic>
              <p:nvPicPr>
                <p:cNvPr id="617" name="Ink 616">
                  <a:extLst>
                    <a:ext uri="{FF2B5EF4-FFF2-40B4-BE49-F238E27FC236}">
                      <a16:creationId xmlns:a16="http://schemas.microsoft.com/office/drawing/2014/main" id="{26913FEC-3AF4-CEB6-4432-CCEB15455384}"/>
                    </a:ext>
                  </a:extLst>
                </p:cNvPr>
                <p:cNvPicPr/>
                <p:nvPr/>
              </p:nvPicPr>
              <p:blipFill>
                <a:blip r:embed="rId412"/>
                <a:stretch>
                  <a:fillRect/>
                </a:stretch>
              </p:blipFill>
              <p:spPr>
                <a:xfrm>
                  <a:off x="2866236" y="5360118"/>
                  <a:ext cx="30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618" name="Ink 617">
                  <a:extLst>
                    <a:ext uri="{FF2B5EF4-FFF2-40B4-BE49-F238E27FC236}">
                      <a16:creationId xmlns:a16="http://schemas.microsoft.com/office/drawing/2014/main" id="{F8D79024-6B56-F55D-1D11-0CBCB6C1F80D}"/>
                    </a:ext>
                  </a:extLst>
                </p14:cNvPr>
                <p14:cNvContentPartPr/>
                <p14:nvPr/>
              </p14:nvContentPartPr>
              <p14:xfrm>
                <a:off x="2879196" y="5320158"/>
                <a:ext cx="110160" cy="156600"/>
              </p14:xfrm>
            </p:contentPart>
          </mc:Choice>
          <mc:Fallback xmlns="">
            <p:pic>
              <p:nvPicPr>
                <p:cNvPr id="618" name="Ink 617">
                  <a:extLst>
                    <a:ext uri="{FF2B5EF4-FFF2-40B4-BE49-F238E27FC236}">
                      <a16:creationId xmlns:a16="http://schemas.microsoft.com/office/drawing/2014/main" id="{F8D79024-6B56-F55D-1D11-0CBCB6C1F80D}"/>
                    </a:ext>
                  </a:extLst>
                </p:cNvPr>
                <p:cNvPicPr/>
                <p:nvPr/>
              </p:nvPicPr>
              <p:blipFill>
                <a:blip r:embed="rId414"/>
                <a:stretch>
                  <a:fillRect/>
                </a:stretch>
              </p:blipFill>
              <p:spPr>
                <a:xfrm>
                  <a:off x="2870196" y="5311158"/>
                  <a:ext cx="127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619" name="Ink 618">
                  <a:extLst>
                    <a:ext uri="{FF2B5EF4-FFF2-40B4-BE49-F238E27FC236}">
                      <a16:creationId xmlns:a16="http://schemas.microsoft.com/office/drawing/2014/main" id="{FB9F62D5-FD2D-A313-0F06-FCCEF26CE6E4}"/>
                    </a:ext>
                  </a:extLst>
                </p14:cNvPr>
                <p14:cNvContentPartPr/>
                <p14:nvPr/>
              </p14:nvContentPartPr>
              <p14:xfrm>
                <a:off x="3022476" y="5375958"/>
                <a:ext cx="120600" cy="123480"/>
              </p14:xfrm>
            </p:contentPart>
          </mc:Choice>
          <mc:Fallback xmlns="">
            <p:pic>
              <p:nvPicPr>
                <p:cNvPr id="619" name="Ink 618">
                  <a:extLst>
                    <a:ext uri="{FF2B5EF4-FFF2-40B4-BE49-F238E27FC236}">
                      <a16:creationId xmlns:a16="http://schemas.microsoft.com/office/drawing/2014/main" id="{FB9F62D5-FD2D-A313-0F06-FCCEF26CE6E4}"/>
                    </a:ext>
                  </a:extLst>
                </p:cNvPr>
                <p:cNvPicPr/>
                <p:nvPr/>
              </p:nvPicPr>
              <p:blipFill>
                <a:blip r:embed="rId416"/>
                <a:stretch>
                  <a:fillRect/>
                </a:stretch>
              </p:blipFill>
              <p:spPr>
                <a:xfrm>
                  <a:off x="3013476" y="5366984"/>
                  <a:ext cx="138240" cy="141069"/>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629" name="Ink 628">
                  <a:extLst>
                    <a:ext uri="{FF2B5EF4-FFF2-40B4-BE49-F238E27FC236}">
                      <a16:creationId xmlns:a16="http://schemas.microsoft.com/office/drawing/2014/main" id="{77CFEEBB-22CC-0DAE-2FB9-D7CEB0EE1E20}"/>
                    </a:ext>
                  </a:extLst>
                </p14:cNvPr>
                <p14:cNvContentPartPr/>
                <p14:nvPr/>
              </p14:nvContentPartPr>
              <p14:xfrm>
                <a:off x="3186276" y="5335278"/>
                <a:ext cx="143640" cy="165240"/>
              </p14:xfrm>
            </p:contentPart>
          </mc:Choice>
          <mc:Fallback xmlns="">
            <p:pic>
              <p:nvPicPr>
                <p:cNvPr id="629" name="Ink 628">
                  <a:extLst>
                    <a:ext uri="{FF2B5EF4-FFF2-40B4-BE49-F238E27FC236}">
                      <a16:creationId xmlns:a16="http://schemas.microsoft.com/office/drawing/2014/main" id="{77CFEEBB-22CC-0DAE-2FB9-D7CEB0EE1E20}"/>
                    </a:ext>
                  </a:extLst>
                </p:cNvPr>
                <p:cNvPicPr/>
                <p:nvPr/>
              </p:nvPicPr>
              <p:blipFill>
                <a:blip r:embed="rId418"/>
                <a:stretch>
                  <a:fillRect/>
                </a:stretch>
              </p:blipFill>
              <p:spPr>
                <a:xfrm>
                  <a:off x="3177276" y="5326298"/>
                  <a:ext cx="161280" cy="182842"/>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631" name="Ink 630">
                  <a:extLst>
                    <a:ext uri="{FF2B5EF4-FFF2-40B4-BE49-F238E27FC236}">
                      <a16:creationId xmlns:a16="http://schemas.microsoft.com/office/drawing/2014/main" id="{768B4722-3259-FA31-E297-9BC3CDE75057}"/>
                    </a:ext>
                  </a:extLst>
                </p14:cNvPr>
                <p14:cNvContentPartPr/>
                <p14:nvPr/>
              </p14:nvContentPartPr>
              <p14:xfrm>
                <a:off x="3360156" y="5385318"/>
                <a:ext cx="105120" cy="115200"/>
              </p14:xfrm>
            </p:contentPart>
          </mc:Choice>
          <mc:Fallback xmlns="">
            <p:pic>
              <p:nvPicPr>
                <p:cNvPr id="631" name="Ink 630">
                  <a:extLst>
                    <a:ext uri="{FF2B5EF4-FFF2-40B4-BE49-F238E27FC236}">
                      <a16:creationId xmlns:a16="http://schemas.microsoft.com/office/drawing/2014/main" id="{768B4722-3259-FA31-E297-9BC3CDE75057}"/>
                    </a:ext>
                  </a:extLst>
                </p:cNvPr>
                <p:cNvPicPr/>
                <p:nvPr/>
              </p:nvPicPr>
              <p:blipFill>
                <a:blip r:embed="rId420"/>
                <a:stretch>
                  <a:fillRect/>
                </a:stretch>
              </p:blipFill>
              <p:spPr>
                <a:xfrm>
                  <a:off x="3351125" y="5376318"/>
                  <a:ext cx="122821"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632" name="Ink 631">
                  <a:extLst>
                    <a:ext uri="{FF2B5EF4-FFF2-40B4-BE49-F238E27FC236}">
                      <a16:creationId xmlns:a16="http://schemas.microsoft.com/office/drawing/2014/main" id="{DDB17D24-F5D3-E7F5-63F9-84ACD0E2F824}"/>
                    </a:ext>
                  </a:extLst>
                </p14:cNvPr>
                <p14:cNvContentPartPr/>
                <p14:nvPr/>
              </p14:nvContentPartPr>
              <p14:xfrm>
                <a:off x="2128956" y="5724078"/>
                <a:ext cx="10080" cy="152280"/>
              </p14:xfrm>
            </p:contentPart>
          </mc:Choice>
          <mc:Fallback xmlns="">
            <p:pic>
              <p:nvPicPr>
                <p:cNvPr id="632" name="Ink 631">
                  <a:extLst>
                    <a:ext uri="{FF2B5EF4-FFF2-40B4-BE49-F238E27FC236}">
                      <a16:creationId xmlns:a16="http://schemas.microsoft.com/office/drawing/2014/main" id="{DDB17D24-F5D3-E7F5-63F9-84ACD0E2F824}"/>
                    </a:ext>
                  </a:extLst>
                </p:cNvPr>
                <p:cNvPicPr/>
                <p:nvPr/>
              </p:nvPicPr>
              <p:blipFill>
                <a:blip r:embed="rId422"/>
                <a:stretch>
                  <a:fillRect/>
                </a:stretch>
              </p:blipFill>
              <p:spPr>
                <a:xfrm>
                  <a:off x="2119956" y="5715057"/>
                  <a:ext cx="2772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633" name="Ink 632">
                  <a:extLst>
                    <a:ext uri="{FF2B5EF4-FFF2-40B4-BE49-F238E27FC236}">
                      <a16:creationId xmlns:a16="http://schemas.microsoft.com/office/drawing/2014/main" id="{5D1127B0-9D8D-2DC0-FF1B-FFF39A85AB45}"/>
                    </a:ext>
                  </a:extLst>
                </p14:cNvPr>
                <p14:cNvContentPartPr/>
                <p14:nvPr/>
              </p14:nvContentPartPr>
              <p14:xfrm>
                <a:off x="2034276" y="5673318"/>
                <a:ext cx="188640" cy="39960"/>
              </p14:xfrm>
            </p:contentPart>
          </mc:Choice>
          <mc:Fallback xmlns="">
            <p:pic>
              <p:nvPicPr>
                <p:cNvPr id="633" name="Ink 632">
                  <a:extLst>
                    <a:ext uri="{FF2B5EF4-FFF2-40B4-BE49-F238E27FC236}">
                      <a16:creationId xmlns:a16="http://schemas.microsoft.com/office/drawing/2014/main" id="{5D1127B0-9D8D-2DC0-FF1B-FFF39A85AB45}"/>
                    </a:ext>
                  </a:extLst>
                </p:cNvPr>
                <p:cNvPicPr/>
                <p:nvPr/>
              </p:nvPicPr>
              <p:blipFill>
                <a:blip r:embed="rId424"/>
                <a:stretch>
                  <a:fillRect/>
                </a:stretch>
              </p:blipFill>
              <p:spPr>
                <a:xfrm>
                  <a:off x="2025276" y="5664318"/>
                  <a:ext cx="2062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634" name="Ink 633">
                  <a:extLst>
                    <a:ext uri="{FF2B5EF4-FFF2-40B4-BE49-F238E27FC236}">
                      <a16:creationId xmlns:a16="http://schemas.microsoft.com/office/drawing/2014/main" id="{94790BCC-EBBC-0BC1-5743-65E6BB8AFBCE}"/>
                    </a:ext>
                  </a:extLst>
                </p14:cNvPr>
                <p14:cNvContentPartPr/>
                <p14:nvPr/>
              </p14:nvContentPartPr>
              <p14:xfrm>
                <a:off x="2193396" y="5770158"/>
                <a:ext cx="111960" cy="116640"/>
              </p14:xfrm>
            </p:contentPart>
          </mc:Choice>
          <mc:Fallback xmlns="">
            <p:pic>
              <p:nvPicPr>
                <p:cNvPr id="634" name="Ink 633">
                  <a:extLst>
                    <a:ext uri="{FF2B5EF4-FFF2-40B4-BE49-F238E27FC236}">
                      <a16:creationId xmlns:a16="http://schemas.microsoft.com/office/drawing/2014/main" id="{94790BCC-EBBC-0BC1-5743-65E6BB8AFBCE}"/>
                    </a:ext>
                  </a:extLst>
                </p:cNvPr>
                <p:cNvPicPr/>
                <p:nvPr/>
              </p:nvPicPr>
              <p:blipFill>
                <a:blip r:embed="rId426"/>
                <a:stretch>
                  <a:fillRect/>
                </a:stretch>
              </p:blipFill>
              <p:spPr>
                <a:xfrm>
                  <a:off x="2184425" y="5761186"/>
                  <a:ext cx="129543" cy="134226"/>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635" name="Ink 634">
                  <a:extLst>
                    <a:ext uri="{FF2B5EF4-FFF2-40B4-BE49-F238E27FC236}">
                      <a16:creationId xmlns:a16="http://schemas.microsoft.com/office/drawing/2014/main" id="{C25EFCAA-319D-993B-C486-925E809B7C6A}"/>
                    </a:ext>
                  </a:extLst>
                </p14:cNvPr>
                <p14:cNvContentPartPr/>
                <p14:nvPr/>
              </p14:nvContentPartPr>
              <p14:xfrm>
                <a:off x="2300676" y="5779158"/>
                <a:ext cx="110160" cy="284040"/>
              </p14:xfrm>
            </p:contentPart>
          </mc:Choice>
          <mc:Fallback xmlns="">
            <p:pic>
              <p:nvPicPr>
                <p:cNvPr id="635" name="Ink 634">
                  <a:extLst>
                    <a:ext uri="{FF2B5EF4-FFF2-40B4-BE49-F238E27FC236}">
                      <a16:creationId xmlns:a16="http://schemas.microsoft.com/office/drawing/2014/main" id="{C25EFCAA-319D-993B-C486-925E809B7C6A}"/>
                    </a:ext>
                  </a:extLst>
                </p:cNvPr>
                <p:cNvPicPr/>
                <p:nvPr/>
              </p:nvPicPr>
              <p:blipFill>
                <a:blip r:embed="rId428"/>
                <a:stretch>
                  <a:fillRect/>
                </a:stretch>
              </p:blipFill>
              <p:spPr>
                <a:xfrm>
                  <a:off x="2291676" y="5770169"/>
                  <a:ext cx="127800" cy="301658"/>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637" name="Ink 636">
                  <a:extLst>
                    <a:ext uri="{FF2B5EF4-FFF2-40B4-BE49-F238E27FC236}">
                      <a16:creationId xmlns:a16="http://schemas.microsoft.com/office/drawing/2014/main" id="{9BE78E96-7235-9A65-86C3-A0F1721794D9}"/>
                    </a:ext>
                  </a:extLst>
                </p14:cNvPr>
                <p14:cNvContentPartPr/>
                <p14:nvPr/>
              </p14:nvContentPartPr>
              <p14:xfrm>
                <a:off x="2520276" y="5733438"/>
                <a:ext cx="8640" cy="118080"/>
              </p14:xfrm>
            </p:contentPart>
          </mc:Choice>
          <mc:Fallback xmlns="">
            <p:pic>
              <p:nvPicPr>
                <p:cNvPr id="637" name="Ink 636">
                  <a:extLst>
                    <a:ext uri="{FF2B5EF4-FFF2-40B4-BE49-F238E27FC236}">
                      <a16:creationId xmlns:a16="http://schemas.microsoft.com/office/drawing/2014/main" id="{9BE78E96-7235-9A65-86C3-A0F1721794D9}"/>
                    </a:ext>
                  </a:extLst>
                </p:cNvPr>
                <p:cNvPicPr/>
                <p:nvPr/>
              </p:nvPicPr>
              <p:blipFill>
                <a:blip r:embed="rId430"/>
                <a:stretch>
                  <a:fillRect/>
                </a:stretch>
              </p:blipFill>
              <p:spPr>
                <a:xfrm>
                  <a:off x="2511276" y="5724438"/>
                  <a:ext cx="26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638" name="Ink 637">
                  <a:extLst>
                    <a:ext uri="{FF2B5EF4-FFF2-40B4-BE49-F238E27FC236}">
                      <a16:creationId xmlns:a16="http://schemas.microsoft.com/office/drawing/2014/main" id="{D1B64720-5620-3B72-2432-71C0C9AB99AB}"/>
                    </a:ext>
                  </a:extLst>
                </p14:cNvPr>
                <p14:cNvContentPartPr/>
                <p14:nvPr/>
              </p14:nvContentPartPr>
              <p14:xfrm>
                <a:off x="2461236" y="5671878"/>
                <a:ext cx="127800" cy="206280"/>
              </p14:xfrm>
            </p:contentPart>
          </mc:Choice>
          <mc:Fallback xmlns="">
            <p:pic>
              <p:nvPicPr>
                <p:cNvPr id="638" name="Ink 637">
                  <a:extLst>
                    <a:ext uri="{FF2B5EF4-FFF2-40B4-BE49-F238E27FC236}">
                      <a16:creationId xmlns:a16="http://schemas.microsoft.com/office/drawing/2014/main" id="{D1B64720-5620-3B72-2432-71C0C9AB99AB}"/>
                    </a:ext>
                  </a:extLst>
                </p:cNvPr>
                <p:cNvPicPr/>
                <p:nvPr/>
              </p:nvPicPr>
              <p:blipFill>
                <a:blip r:embed="rId432"/>
                <a:stretch>
                  <a:fillRect/>
                </a:stretch>
              </p:blipFill>
              <p:spPr>
                <a:xfrm>
                  <a:off x="2452236" y="5662862"/>
                  <a:ext cx="145440" cy="223951"/>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639" name="Ink 638">
                  <a:extLst>
                    <a:ext uri="{FF2B5EF4-FFF2-40B4-BE49-F238E27FC236}">
                      <a16:creationId xmlns:a16="http://schemas.microsoft.com/office/drawing/2014/main" id="{9572FCA3-D880-AD15-5FF4-E811742D7DE3}"/>
                    </a:ext>
                  </a:extLst>
                </p14:cNvPr>
                <p14:cNvContentPartPr/>
                <p14:nvPr/>
              </p14:nvContentPartPr>
              <p14:xfrm>
                <a:off x="2602716" y="5648478"/>
                <a:ext cx="129600" cy="246600"/>
              </p14:xfrm>
            </p:contentPart>
          </mc:Choice>
          <mc:Fallback xmlns="">
            <p:pic>
              <p:nvPicPr>
                <p:cNvPr id="639" name="Ink 638">
                  <a:extLst>
                    <a:ext uri="{FF2B5EF4-FFF2-40B4-BE49-F238E27FC236}">
                      <a16:creationId xmlns:a16="http://schemas.microsoft.com/office/drawing/2014/main" id="{9572FCA3-D880-AD15-5FF4-E811742D7DE3}"/>
                    </a:ext>
                  </a:extLst>
                </p:cNvPr>
                <p:cNvPicPr/>
                <p:nvPr/>
              </p:nvPicPr>
              <p:blipFill>
                <a:blip r:embed="rId434"/>
                <a:stretch>
                  <a:fillRect/>
                </a:stretch>
              </p:blipFill>
              <p:spPr>
                <a:xfrm>
                  <a:off x="2593716" y="5639478"/>
                  <a:ext cx="1472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92" name="Ink 191">
                  <a:extLst>
                    <a:ext uri="{FF2B5EF4-FFF2-40B4-BE49-F238E27FC236}">
                      <a16:creationId xmlns:a16="http://schemas.microsoft.com/office/drawing/2014/main" id="{D5BEEBDD-6185-CBAF-B008-8051450BACFC}"/>
                    </a:ext>
                  </a:extLst>
                </p14:cNvPr>
                <p14:cNvContentPartPr/>
                <p14:nvPr/>
              </p14:nvContentPartPr>
              <p14:xfrm>
                <a:off x="2126796" y="6117558"/>
                <a:ext cx="10080" cy="140400"/>
              </p14:xfrm>
            </p:contentPart>
          </mc:Choice>
          <mc:Fallback xmlns="">
            <p:pic>
              <p:nvPicPr>
                <p:cNvPr id="192" name="Ink 191">
                  <a:extLst>
                    <a:ext uri="{FF2B5EF4-FFF2-40B4-BE49-F238E27FC236}">
                      <a16:creationId xmlns:a16="http://schemas.microsoft.com/office/drawing/2014/main" id="{D5BEEBDD-6185-CBAF-B008-8051450BACFC}"/>
                    </a:ext>
                  </a:extLst>
                </p:cNvPr>
                <p:cNvPicPr/>
                <p:nvPr/>
              </p:nvPicPr>
              <p:blipFill>
                <a:blip r:embed="rId436"/>
                <a:stretch>
                  <a:fillRect/>
                </a:stretch>
              </p:blipFill>
              <p:spPr>
                <a:xfrm>
                  <a:off x="2117796" y="6108558"/>
                  <a:ext cx="27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33" name="Ink 232">
                  <a:extLst>
                    <a:ext uri="{FF2B5EF4-FFF2-40B4-BE49-F238E27FC236}">
                      <a16:creationId xmlns:a16="http://schemas.microsoft.com/office/drawing/2014/main" id="{BA7AB4D1-4076-DC36-6024-8ABECDB079E5}"/>
                    </a:ext>
                  </a:extLst>
                </p14:cNvPr>
                <p14:cNvContentPartPr/>
                <p14:nvPr/>
              </p14:nvContentPartPr>
              <p14:xfrm>
                <a:off x="2046876" y="6066798"/>
                <a:ext cx="209880" cy="44280"/>
              </p14:xfrm>
            </p:contentPart>
          </mc:Choice>
          <mc:Fallback xmlns="">
            <p:pic>
              <p:nvPicPr>
                <p:cNvPr id="233" name="Ink 232">
                  <a:extLst>
                    <a:ext uri="{FF2B5EF4-FFF2-40B4-BE49-F238E27FC236}">
                      <a16:creationId xmlns:a16="http://schemas.microsoft.com/office/drawing/2014/main" id="{BA7AB4D1-4076-DC36-6024-8ABECDB079E5}"/>
                    </a:ext>
                  </a:extLst>
                </p:cNvPr>
                <p:cNvPicPr/>
                <p:nvPr/>
              </p:nvPicPr>
              <p:blipFill>
                <a:blip r:embed="rId438"/>
                <a:stretch>
                  <a:fillRect/>
                </a:stretch>
              </p:blipFill>
              <p:spPr>
                <a:xfrm>
                  <a:off x="2037876" y="6057724"/>
                  <a:ext cx="227520" cy="62065"/>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34" name="Ink 233">
                  <a:extLst>
                    <a:ext uri="{FF2B5EF4-FFF2-40B4-BE49-F238E27FC236}">
                      <a16:creationId xmlns:a16="http://schemas.microsoft.com/office/drawing/2014/main" id="{A6C4171D-7E2F-1E0E-6AE1-667A7AB130F0}"/>
                    </a:ext>
                  </a:extLst>
                </p14:cNvPr>
                <p14:cNvContentPartPr/>
                <p14:nvPr/>
              </p14:nvContentPartPr>
              <p14:xfrm>
                <a:off x="2209596" y="6172998"/>
                <a:ext cx="120600" cy="116280"/>
              </p14:xfrm>
            </p:contentPart>
          </mc:Choice>
          <mc:Fallback xmlns="">
            <p:pic>
              <p:nvPicPr>
                <p:cNvPr id="234" name="Ink 233">
                  <a:extLst>
                    <a:ext uri="{FF2B5EF4-FFF2-40B4-BE49-F238E27FC236}">
                      <a16:creationId xmlns:a16="http://schemas.microsoft.com/office/drawing/2014/main" id="{A6C4171D-7E2F-1E0E-6AE1-667A7AB130F0}"/>
                    </a:ext>
                  </a:extLst>
                </p:cNvPr>
                <p:cNvPicPr/>
                <p:nvPr/>
              </p:nvPicPr>
              <p:blipFill>
                <a:blip r:embed="rId440"/>
                <a:stretch>
                  <a:fillRect/>
                </a:stretch>
              </p:blipFill>
              <p:spPr>
                <a:xfrm>
                  <a:off x="2200596" y="6163998"/>
                  <a:ext cx="138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35" name="Ink 234">
                  <a:extLst>
                    <a:ext uri="{FF2B5EF4-FFF2-40B4-BE49-F238E27FC236}">
                      <a16:creationId xmlns:a16="http://schemas.microsoft.com/office/drawing/2014/main" id="{089D2BB2-EDA0-B3E5-4771-2823BF85D39F}"/>
                    </a:ext>
                  </a:extLst>
                </p14:cNvPr>
                <p14:cNvContentPartPr/>
                <p14:nvPr/>
              </p14:nvContentPartPr>
              <p14:xfrm>
                <a:off x="2323716" y="6160758"/>
                <a:ext cx="132840" cy="342720"/>
              </p14:xfrm>
            </p:contentPart>
          </mc:Choice>
          <mc:Fallback xmlns="">
            <p:pic>
              <p:nvPicPr>
                <p:cNvPr id="235" name="Ink 234">
                  <a:extLst>
                    <a:ext uri="{FF2B5EF4-FFF2-40B4-BE49-F238E27FC236}">
                      <a16:creationId xmlns:a16="http://schemas.microsoft.com/office/drawing/2014/main" id="{089D2BB2-EDA0-B3E5-4771-2823BF85D39F}"/>
                    </a:ext>
                  </a:extLst>
                </p:cNvPr>
                <p:cNvPicPr/>
                <p:nvPr/>
              </p:nvPicPr>
              <p:blipFill>
                <a:blip r:embed="rId442"/>
                <a:stretch>
                  <a:fillRect/>
                </a:stretch>
              </p:blipFill>
              <p:spPr>
                <a:xfrm>
                  <a:off x="2314716" y="6151758"/>
                  <a:ext cx="1504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36" name="Ink 235">
                  <a:extLst>
                    <a:ext uri="{FF2B5EF4-FFF2-40B4-BE49-F238E27FC236}">
                      <a16:creationId xmlns:a16="http://schemas.microsoft.com/office/drawing/2014/main" id="{8106B8AA-391D-B680-3F70-EAAA1A2C6806}"/>
                    </a:ext>
                  </a:extLst>
                </p14:cNvPr>
                <p14:cNvContentPartPr/>
                <p14:nvPr/>
              </p14:nvContentPartPr>
              <p14:xfrm>
                <a:off x="2526396" y="6115398"/>
                <a:ext cx="16560" cy="154080"/>
              </p14:xfrm>
            </p:contentPart>
          </mc:Choice>
          <mc:Fallback xmlns="">
            <p:pic>
              <p:nvPicPr>
                <p:cNvPr id="236" name="Ink 235">
                  <a:extLst>
                    <a:ext uri="{FF2B5EF4-FFF2-40B4-BE49-F238E27FC236}">
                      <a16:creationId xmlns:a16="http://schemas.microsoft.com/office/drawing/2014/main" id="{8106B8AA-391D-B680-3F70-EAAA1A2C6806}"/>
                    </a:ext>
                  </a:extLst>
                </p:cNvPr>
                <p:cNvPicPr/>
                <p:nvPr/>
              </p:nvPicPr>
              <p:blipFill>
                <a:blip r:embed="rId444"/>
                <a:stretch>
                  <a:fillRect/>
                </a:stretch>
              </p:blipFill>
              <p:spPr>
                <a:xfrm>
                  <a:off x="2517396" y="6106398"/>
                  <a:ext cx="34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37" name="Ink 236">
                  <a:extLst>
                    <a:ext uri="{FF2B5EF4-FFF2-40B4-BE49-F238E27FC236}">
                      <a16:creationId xmlns:a16="http://schemas.microsoft.com/office/drawing/2014/main" id="{854D625E-A8FD-CC84-F0E3-15FD5BB7A1A5}"/>
                    </a:ext>
                  </a:extLst>
                </p14:cNvPr>
                <p14:cNvContentPartPr/>
                <p14:nvPr/>
              </p14:nvContentPartPr>
              <p14:xfrm>
                <a:off x="2533596" y="6103158"/>
                <a:ext cx="143640" cy="175320"/>
              </p14:xfrm>
            </p:contentPart>
          </mc:Choice>
          <mc:Fallback xmlns="">
            <p:pic>
              <p:nvPicPr>
                <p:cNvPr id="237" name="Ink 236">
                  <a:extLst>
                    <a:ext uri="{FF2B5EF4-FFF2-40B4-BE49-F238E27FC236}">
                      <a16:creationId xmlns:a16="http://schemas.microsoft.com/office/drawing/2014/main" id="{854D625E-A8FD-CC84-F0E3-15FD5BB7A1A5}"/>
                    </a:ext>
                  </a:extLst>
                </p:cNvPr>
                <p:cNvPicPr/>
                <p:nvPr/>
              </p:nvPicPr>
              <p:blipFill>
                <a:blip r:embed="rId446"/>
                <a:stretch>
                  <a:fillRect/>
                </a:stretch>
              </p:blipFill>
              <p:spPr>
                <a:xfrm>
                  <a:off x="2524596" y="6094158"/>
                  <a:ext cx="161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38" name="Ink 237">
                  <a:extLst>
                    <a:ext uri="{FF2B5EF4-FFF2-40B4-BE49-F238E27FC236}">
                      <a16:creationId xmlns:a16="http://schemas.microsoft.com/office/drawing/2014/main" id="{2F580114-1FF7-ED14-6A64-58D5F69038CB}"/>
                    </a:ext>
                  </a:extLst>
                </p14:cNvPr>
                <p14:cNvContentPartPr/>
                <p14:nvPr/>
              </p14:nvContentPartPr>
              <p14:xfrm>
                <a:off x="2686236" y="6161118"/>
                <a:ext cx="109800" cy="103680"/>
              </p14:xfrm>
            </p:contentPart>
          </mc:Choice>
          <mc:Fallback xmlns="">
            <p:pic>
              <p:nvPicPr>
                <p:cNvPr id="238" name="Ink 237">
                  <a:extLst>
                    <a:ext uri="{FF2B5EF4-FFF2-40B4-BE49-F238E27FC236}">
                      <a16:creationId xmlns:a16="http://schemas.microsoft.com/office/drawing/2014/main" id="{2F580114-1FF7-ED14-6A64-58D5F69038CB}"/>
                    </a:ext>
                  </a:extLst>
                </p:cNvPr>
                <p:cNvPicPr/>
                <p:nvPr/>
              </p:nvPicPr>
              <p:blipFill>
                <a:blip r:embed="rId448"/>
                <a:stretch>
                  <a:fillRect/>
                </a:stretch>
              </p:blipFill>
              <p:spPr>
                <a:xfrm>
                  <a:off x="2677236" y="6152118"/>
                  <a:ext cx="127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39" name="Ink 238">
                  <a:extLst>
                    <a:ext uri="{FF2B5EF4-FFF2-40B4-BE49-F238E27FC236}">
                      <a16:creationId xmlns:a16="http://schemas.microsoft.com/office/drawing/2014/main" id="{3AF86814-9311-1BEF-1488-CF539AF0BF15}"/>
                    </a:ext>
                  </a:extLst>
                </p14:cNvPr>
                <p14:cNvContentPartPr/>
                <p14:nvPr/>
              </p14:nvContentPartPr>
              <p14:xfrm>
                <a:off x="2832756" y="6148878"/>
                <a:ext cx="159120" cy="155160"/>
              </p14:xfrm>
            </p:contentPart>
          </mc:Choice>
          <mc:Fallback xmlns="">
            <p:pic>
              <p:nvPicPr>
                <p:cNvPr id="239" name="Ink 238">
                  <a:extLst>
                    <a:ext uri="{FF2B5EF4-FFF2-40B4-BE49-F238E27FC236}">
                      <a16:creationId xmlns:a16="http://schemas.microsoft.com/office/drawing/2014/main" id="{3AF86814-9311-1BEF-1488-CF539AF0BF15}"/>
                    </a:ext>
                  </a:extLst>
                </p:cNvPr>
                <p:cNvPicPr/>
                <p:nvPr/>
              </p:nvPicPr>
              <p:blipFill>
                <a:blip r:embed="rId450"/>
                <a:stretch>
                  <a:fillRect/>
                </a:stretch>
              </p:blipFill>
              <p:spPr>
                <a:xfrm>
                  <a:off x="2823756" y="6139878"/>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40" name="Ink 239">
                  <a:extLst>
                    <a:ext uri="{FF2B5EF4-FFF2-40B4-BE49-F238E27FC236}">
                      <a16:creationId xmlns:a16="http://schemas.microsoft.com/office/drawing/2014/main" id="{95C11CE1-5B91-CA7D-731E-7ABA12D2A725}"/>
                    </a:ext>
                  </a:extLst>
                </p14:cNvPr>
                <p14:cNvContentPartPr/>
                <p14:nvPr/>
              </p14:nvContentPartPr>
              <p14:xfrm>
                <a:off x="3018156" y="6170838"/>
                <a:ext cx="125280" cy="106200"/>
              </p14:xfrm>
            </p:contentPart>
          </mc:Choice>
          <mc:Fallback xmlns="">
            <p:pic>
              <p:nvPicPr>
                <p:cNvPr id="240" name="Ink 239">
                  <a:extLst>
                    <a:ext uri="{FF2B5EF4-FFF2-40B4-BE49-F238E27FC236}">
                      <a16:creationId xmlns:a16="http://schemas.microsoft.com/office/drawing/2014/main" id="{95C11CE1-5B91-CA7D-731E-7ABA12D2A725}"/>
                    </a:ext>
                  </a:extLst>
                </p:cNvPr>
                <p:cNvPicPr/>
                <p:nvPr/>
              </p:nvPicPr>
              <p:blipFill>
                <a:blip r:embed="rId452"/>
                <a:stretch>
                  <a:fillRect/>
                </a:stretch>
              </p:blipFill>
              <p:spPr>
                <a:xfrm>
                  <a:off x="3009130" y="6161838"/>
                  <a:ext cx="142971"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42" name="Ink 241">
                  <a:extLst>
                    <a:ext uri="{FF2B5EF4-FFF2-40B4-BE49-F238E27FC236}">
                      <a16:creationId xmlns:a16="http://schemas.microsoft.com/office/drawing/2014/main" id="{901873AE-3433-9893-E876-645FE58ED4C8}"/>
                    </a:ext>
                  </a:extLst>
                </p14:cNvPr>
                <p14:cNvContentPartPr/>
                <p14:nvPr/>
              </p14:nvContentPartPr>
              <p14:xfrm>
                <a:off x="1676357" y="5042603"/>
                <a:ext cx="82080" cy="136080"/>
              </p14:xfrm>
            </p:contentPart>
          </mc:Choice>
          <mc:Fallback xmlns="">
            <p:pic>
              <p:nvPicPr>
                <p:cNvPr id="242" name="Ink 241">
                  <a:extLst>
                    <a:ext uri="{FF2B5EF4-FFF2-40B4-BE49-F238E27FC236}">
                      <a16:creationId xmlns:a16="http://schemas.microsoft.com/office/drawing/2014/main" id="{901873AE-3433-9893-E876-645FE58ED4C8}"/>
                    </a:ext>
                  </a:extLst>
                </p:cNvPr>
                <p:cNvPicPr/>
                <p:nvPr/>
              </p:nvPicPr>
              <p:blipFill>
                <a:blip r:embed="rId454"/>
                <a:stretch>
                  <a:fillRect/>
                </a:stretch>
              </p:blipFill>
              <p:spPr>
                <a:xfrm>
                  <a:off x="1672056" y="5038283"/>
                  <a:ext cx="90682"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43" name="Ink 242">
                  <a:extLst>
                    <a:ext uri="{FF2B5EF4-FFF2-40B4-BE49-F238E27FC236}">
                      <a16:creationId xmlns:a16="http://schemas.microsoft.com/office/drawing/2014/main" id="{F8F5B00F-425E-DCBE-1D92-077DC69A9EE1}"/>
                    </a:ext>
                  </a:extLst>
                </p14:cNvPr>
                <p14:cNvContentPartPr/>
                <p14:nvPr/>
              </p14:nvContentPartPr>
              <p14:xfrm>
                <a:off x="1684637" y="5032163"/>
                <a:ext cx="88560" cy="112320"/>
              </p14:xfrm>
            </p:contentPart>
          </mc:Choice>
          <mc:Fallback xmlns="">
            <p:pic>
              <p:nvPicPr>
                <p:cNvPr id="243" name="Ink 242">
                  <a:extLst>
                    <a:ext uri="{FF2B5EF4-FFF2-40B4-BE49-F238E27FC236}">
                      <a16:creationId xmlns:a16="http://schemas.microsoft.com/office/drawing/2014/main" id="{F8F5B00F-425E-DCBE-1D92-077DC69A9EE1}"/>
                    </a:ext>
                  </a:extLst>
                </p:cNvPr>
                <p:cNvPicPr/>
                <p:nvPr/>
              </p:nvPicPr>
              <p:blipFill>
                <a:blip r:embed="rId456"/>
                <a:stretch>
                  <a:fillRect/>
                </a:stretch>
              </p:blipFill>
              <p:spPr>
                <a:xfrm>
                  <a:off x="1680317" y="5027843"/>
                  <a:ext cx="97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44" name="Ink 243">
                  <a:extLst>
                    <a:ext uri="{FF2B5EF4-FFF2-40B4-BE49-F238E27FC236}">
                      <a16:creationId xmlns:a16="http://schemas.microsoft.com/office/drawing/2014/main" id="{EF9FB8FB-77FB-CF1E-076F-424D42ACC105}"/>
                    </a:ext>
                  </a:extLst>
                </p14:cNvPr>
                <p14:cNvContentPartPr/>
                <p14:nvPr/>
              </p14:nvContentPartPr>
              <p14:xfrm>
                <a:off x="1704437" y="5257523"/>
                <a:ext cx="8280" cy="117000"/>
              </p14:xfrm>
            </p:contentPart>
          </mc:Choice>
          <mc:Fallback xmlns="">
            <p:pic>
              <p:nvPicPr>
                <p:cNvPr id="244" name="Ink 243">
                  <a:extLst>
                    <a:ext uri="{FF2B5EF4-FFF2-40B4-BE49-F238E27FC236}">
                      <a16:creationId xmlns:a16="http://schemas.microsoft.com/office/drawing/2014/main" id="{EF9FB8FB-77FB-CF1E-076F-424D42ACC105}"/>
                    </a:ext>
                  </a:extLst>
                </p:cNvPr>
                <p:cNvPicPr/>
                <p:nvPr/>
              </p:nvPicPr>
              <p:blipFill>
                <a:blip r:embed="rId458"/>
                <a:stretch>
                  <a:fillRect/>
                </a:stretch>
              </p:blipFill>
              <p:spPr>
                <a:xfrm>
                  <a:off x="1700117" y="5253203"/>
                  <a:ext cx="16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45" name="Ink 244">
                  <a:extLst>
                    <a:ext uri="{FF2B5EF4-FFF2-40B4-BE49-F238E27FC236}">
                      <a16:creationId xmlns:a16="http://schemas.microsoft.com/office/drawing/2014/main" id="{27849677-0F76-B921-9717-0B214DA95531}"/>
                    </a:ext>
                  </a:extLst>
                </p14:cNvPr>
                <p14:cNvContentPartPr/>
                <p14:nvPr/>
              </p14:nvContentPartPr>
              <p14:xfrm>
                <a:off x="1698677" y="5252843"/>
                <a:ext cx="82800" cy="133920"/>
              </p14:xfrm>
            </p:contentPart>
          </mc:Choice>
          <mc:Fallback xmlns="">
            <p:pic>
              <p:nvPicPr>
                <p:cNvPr id="245" name="Ink 244">
                  <a:extLst>
                    <a:ext uri="{FF2B5EF4-FFF2-40B4-BE49-F238E27FC236}">
                      <a16:creationId xmlns:a16="http://schemas.microsoft.com/office/drawing/2014/main" id="{27849677-0F76-B921-9717-0B214DA95531}"/>
                    </a:ext>
                  </a:extLst>
                </p:cNvPr>
                <p:cNvPicPr/>
                <p:nvPr/>
              </p:nvPicPr>
              <p:blipFill>
                <a:blip r:embed="rId460"/>
                <a:stretch>
                  <a:fillRect/>
                </a:stretch>
              </p:blipFill>
              <p:spPr>
                <a:xfrm>
                  <a:off x="1694357" y="5248535"/>
                  <a:ext cx="91440" cy="142537"/>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46" name="Ink 245">
                  <a:extLst>
                    <a:ext uri="{FF2B5EF4-FFF2-40B4-BE49-F238E27FC236}">
                      <a16:creationId xmlns:a16="http://schemas.microsoft.com/office/drawing/2014/main" id="{C9E239D4-ECB3-EC6C-BE75-B1E20264A0F7}"/>
                    </a:ext>
                  </a:extLst>
                </p14:cNvPr>
                <p14:cNvContentPartPr/>
                <p14:nvPr/>
              </p14:nvContentPartPr>
              <p14:xfrm>
                <a:off x="1713797" y="5464523"/>
                <a:ext cx="10440" cy="98280"/>
              </p14:xfrm>
            </p:contentPart>
          </mc:Choice>
          <mc:Fallback xmlns="">
            <p:pic>
              <p:nvPicPr>
                <p:cNvPr id="246" name="Ink 245">
                  <a:extLst>
                    <a:ext uri="{FF2B5EF4-FFF2-40B4-BE49-F238E27FC236}">
                      <a16:creationId xmlns:a16="http://schemas.microsoft.com/office/drawing/2014/main" id="{C9E239D4-ECB3-EC6C-BE75-B1E20264A0F7}"/>
                    </a:ext>
                  </a:extLst>
                </p:cNvPr>
                <p:cNvPicPr/>
                <p:nvPr/>
              </p:nvPicPr>
              <p:blipFill>
                <a:blip r:embed="rId462"/>
                <a:stretch>
                  <a:fillRect/>
                </a:stretch>
              </p:blipFill>
              <p:spPr>
                <a:xfrm>
                  <a:off x="1709477" y="5460203"/>
                  <a:ext cx="19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47" name="Ink 246">
                  <a:extLst>
                    <a:ext uri="{FF2B5EF4-FFF2-40B4-BE49-F238E27FC236}">
                      <a16:creationId xmlns:a16="http://schemas.microsoft.com/office/drawing/2014/main" id="{7E517229-9CDA-A483-A481-755B0A1B0054}"/>
                    </a:ext>
                  </a:extLst>
                </p14:cNvPr>
                <p14:cNvContentPartPr/>
                <p14:nvPr/>
              </p14:nvContentPartPr>
              <p14:xfrm>
                <a:off x="1704797" y="5437883"/>
                <a:ext cx="69840" cy="158040"/>
              </p14:xfrm>
            </p:contentPart>
          </mc:Choice>
          <mc:Fallback xmlns="">
            <p:pic>
              <p:nvPicPr>
                <p:cNvPr id="247" name="Ink 246">
                  <a:extLst>
                    <a:ext uri="{FF2B5EF4-FFF2-40B4-BE49-F238E27FC236}">
                      <a16:creationId xmlns:a16="http://schemas.microsoft.com/office/drawing/2014/main" id="{7E517229-9CDA-A483-A481-755B0A1B0054}"/>
                    </a:ext>
                  </a:extLst>
                </p:cNvPr>
                <p:cNvPicPr/>
                <p:nvPr/>
              </p:nvPicPr>
              <p:blipFill>
                <a:blip r:embed="rId464"/>
                <a:stretch>
                  <a:fillRect/>
                </a:stretch>
              </p:blipFill>
              <p:spPr>
                <a:xfrm>
                  <a:off x="1700477" y="5433573"/>
                  <a:ext cx="78480" cy="16666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48" name="Ink 247">
                  <a:extLst>
                    <a:ext uri="{FF2B5EF4-FFF2-40B4-BE49-F238E27FC236}">
                      <a16:creationId xmlns:a16="http://schemas.microsoft.com/office/drawing/2014/main" id="{BD1D4129-A862-735B-50E1-1A53627762AA}"/>
                    </a:ext>
                  </a:extLst>
                </p14:cNvPr>
                <p14:cNvContentPartPr/>
                <p14:nvPr/>
              </p14:nvContentPartPr>
              <p14:xfrm>
                <a:off x="1685717" y="5675483"/>
                <a:ext cx="62640" cy="134280"/>
              </p14:xfrm>
            </p:contentPart>
          </mc:Choice>
          <mc:Fallback xmlns="">
            <p:pic>
              <p:nvPicPr>
                <p:cNvPr id="248" name="Ink 247">
                  <a:extLst>
                    <a:ext uri="{FF2B5EF4-FFF2-40B4-BE49-F238E27FC236}">
                      <a16:creationId xmlns:a16="http://schemas.microsoft.com/office/drawing/2014/main" id="{BD1D4129-A862-735B-50E1-1A53627762AA}"/>
                    </a:ext>
                  </a:extLst>
                </p:cNvPr>
                <p:cNvPicPr/>
                <p:nvPr/>
              </p:nvPicPr>
              <p:blipFill>
                <a:blip r:embed="rId466"/>
                <a:stretch>
                  <a:fillRect/>
                </a:stretch>
              </p:blipFill>
              <p:spPr>
                <a:xfrm>
                  <a:off x="1681397" y="5671175"/>
                  <a:ext cx="71280" cy="142897"/>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49" name="Ink 248">
                  <a:extLst>
                    <a:ext uri="{FF2B5EF4-FFF2-40B4-BE49-F238E27FC236}">
                      <a16:creationId xmlns:a16="http://schemas.microsoft.com/office/drawing/2014/main" id="{755AE956-58CE-D4FF-E9F7-E97B8B86A28C}"/>
                    </a:ext>
                  </a:extLst>
                </p14:cNvPr>
                <p14:cNvContentPartPr/>
                <p14:nvPr/>
              </p14:nvContentPartPr>
              <p14:xfrm>
                <a:off x="1690757" y="5685923"/>
                <a:ext cx="81360" cy="79200"/>
              </p14:xfrm>
            </p:contentPart>
          </mc:Choice>
          <mc:Fallback xmlns="">
            <p:pic>
              <p:nvPicPr>
                <p:cNvPr id="249" name="Ink 248">
                  <a:extLst>
                    <a:ext uri="{FF2B5EF4-FFF2-40B4-BE49-F238E27FC236}">
                      <a16:creationId xmlns:a16="http://schemas.microsoft.com/office/drawing/2014/main" id="{755AE956-58CE-D4FF-E9F7-E97B8B86A28C}"/>
                    </a:ext>
                  </a:extLst>
                </p:cNvPr>
                <p:cNvPicPr/>
                <p:nvPr/>
              </p:nvPicPr>
              <p:blipFill>
                <a:blip r:embed="rId468"/>
                <a:stretch>
                  <a:fillRect/>
                </a:stretch>
              </p:blipFill>
              <p:spPr>
                <a:xfrm>
                  <a:off x="1686437" y="5681603"/>
                  <a:ext cx="90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50" name="Ink 249">
                  <a:extLst>
                    <a:ext uri="{FF2B5EF4-FFF2-40B4-BE49-F238E27FC236}">
                      <a16:creationId xmlns:a16="http://schemas.microsoft.com/office/drawing/2014/main" id="{01C5DEDF-58AF-8453-D675-46B867EF803A}"/>
                    </a:ext>
                  </a:extLst>
                </p14:cNvPr>
                <p14:cNvContentPartPr/>
                <p14:nvPr/>
              </p14:nvContentPartPr>
              <p14:xfrm>
                <a:off x="1687517" y="5899403"/>
                <a:ext cx="4320" cy="75240"/>
              </p14:xfrm>
            </p:contentPart>
          </mc:Choice>
          <mc:Fallback xmlns="">
            <p:pic>
              <p:nvPicPr>
                <p:cNvPr id="250" name="Ink 249">
                  <a:extLst>
                    <a:ext uri="{FF2B5EF4-FFF2-40B4-BE49-F238E27FC236}">
                      <a16:creationId xmlns:a16="http://schemas.microsoft.com/office/drawing/2014/main" id="{01C5DEDF-58AF-8453-D675-46B867EF803A}"/>
                    </a:ext>
                  </a:extLst>
                </p:cNvPr>
                <p:cNvPicPr/>
                <p:nvPr/>
              </p:nvPicPr>
              <p:blipFill>
                <a:blip r:embed="rId470"/>
                <a:stretch>
                  <a:fillRect/>
                </a:stretch>
              </p:blipFill>
              <p:spPr>
                <a:xfrm>
                  <a:off x="1683197" y="5895083"/>
                  <a:ext cx="12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51" name="Ink 250">
                  <a:extLst>
                    <a:ext uri="{FF2B5EF4-FFF2-40B4-BE49-F238E27FC236}">
                      <a16:creationId xmlns:a16="http://schemas.microsoft.com/office/drawing/2014/main" id="{9850F591-ECF8-9A6B-BCAE-6070B90F3D0E}"/>
                    </a:ext>
                  </a:extLst>
                </p14:cNvPr>
                <p14:cNvContentPartPr/>
                <p14:nvPr/>
              </p14:nvContentPartPr>
              <p14:xfrm>
                <a:off x="1659077" y="5873123"/>
                <a:ext cx="90720" cy="118080"/>
              </p14:xfrm>
            </p:contentPart>
          </mc:Choice>
          <mc:Fallback xmlns="">
            <p:pic>
              <p:nvPicPr>
                <p:cNvPr id="251" name="Ink 250">
                  <a:extLst>
                    <a:ext uri="{FF2B5EF4-FFF2-40B4-BE49-F238E27FC236}">
                      <a16:creationId xmlns:a16="http://schemas.microsoft.com/office/drawing/2014/main" id="{9850F591-ECF8-9A6B-BCAE-6070B90F3D0E}"/>
                    </a:ext>
                  </a:extLst>
                </p:cNvPr>
                <p:cNvPicPr/>
                <p:nvPr/>
              </p:nvPicPr>
              <p:blipFill>
                <a:blip r:embed="rId472"/>
                <a:stretch>
                  <a:fillRect/>
                </a:stretch>
              </p:blipFill>
              <p:spPr>
                <a:xfrm>
                  <a:off x="1654757" y="5868803"/>
                  <a:ext cx="99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54" name="Ink 253">
                  <a:extLst>
                    <a:ext uri="{FF2B5EF4-FFF2-40B4-BE49-F238E27FC236}">
                      <a16:creationId xmlns:a16="http://schemas.microsoft.com/office/drawing/2014/main" id="{4C1925EE-7909-BDFB-2581-FADAEF4679F1}"/>
                    </a:ext>
                  </a:extLst>
                </p14:cNvPr>
                <p14:cNvContentPartPr/>
                <p14:nvPr/>
              </p14:nvContentPartPr>
              <p14:xfrm>
                <a:off x="1906397" y="4886723"/>
                <a:ext cx="16560" cy="1333440"/>
              </p14:xfrm>
            </p:contentPart>
          </mc:Choice>
          <mc:Fallback xmlns="">
            <p:pic>
              <p:nvPicPr>
                <p:cNvPr id="254" name="Ink 253">
                  <a:extLst>
                    <a:ext uri="{FF2B5EF4-FFF2-40B4-BE49-F238E27FC236}">
                      <a16:creationId xmlns:a16="http://schemas.microsoft.com/office/drawing/2014/main" id="{4C1925EE-7909-BDFB-2581-FADAEF4679F1}"/>
                    </a:ext>
                  </a:extLst>
                </p:cNvPr>
                <p:cNvPicPr/>
                <p:nvPr/>
              </p:nvPicPr>
              <p:blipFill>
                <a:blip r:embed="rId474"/>
                <a:stretch>
                  <a:fillRect/>
                </a:stretch>
              </p:blipFill>
              <p:spPr>
                <a:xfrm>
                  <a:off x="1902169" y="4882403"/>
                  <a:ext cx="25016" cy="13420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644" name="Ink 643">
                  <a:extLst>
                    <a:ext uri="{FF2B5EF4-FFF2-40B4-BE49-F238E27FC236}">
                      <a16:creationId xmlns:a16="http://schemas.microsoft.com/office/drawing/2014/main" id="{0162ED61-84A7-7726-8015-2D6B96FF836B}"/>
                    </a:ext>
                  </a:extLst>
                </p14:cNvPr>
                <p14:cNvContentPartPr/>
                <p14:nvPr/>
              </p14:nvContentPartPr>
              <p14:xfrm>
                <a:off x="1579877" y="4420163"/>
                <a:ext cx="2052000" cy="51840"/>
              </p14:xfrm>
            </p:contentPart>
          </mc:Choice>
          <mc:Fallback xmlns="">
            <p:pic>
              <p:nvPicPr>
                <p:cNvPr id="644" name="Ink 643">
                  <a:extLst>
                    <a:ext uri="{FF2B5EF4-FFF2-40B4-BE49-F238E27FC236}">
                      <a16:creationId xmlns:a16="http://schemas.microsoft.com/office/drawing/2014/main" id="{0162ED61-84A7-7726-8015-2D6B96FF836B}"/>
                    </a:ext>
                  </a:extLst>
                </p:cNvPr>
                <p:cNvPicPr/>
                <p:nvPr/>
              </p:nvPicPr>
              <p:blipFill>
                <a:blip r:embed="rId476"/>
                <a:stretch>
                  <a:fillRect/>
                </a:stretch>
              </p:blipFill>
              <p:spPr>
                <a:xfrm>
                  <a:off x="1570877" y="4411100"/>
                  <a:ext cx="2069640" cy="69603"/>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645" name="Ink 644">
                  <a:extLst>
                    <a:ext uri="{FF2B5EF4-FFF2-40B4-BE49-F238E27FC236}">
                      <a16:creationId xmlns:a16="http://schemas.microsoft.com/office/drawing/2014/main" id="{17DCB316-E992-5729-D679-E4E9FAD4EBB0}"/>
                    </a:ext>
                  </a:extLst>
                </p14:cNvPr>
                <p14:cNvContentPartPr/>
                <p14:nvPr/>
              </p14:nvContentPartPr>
              <p14:xfrm>
                <a:off x="3611357" y="4461923"/>
                <a:ext cx="53280" cy="2009880"/>
              </p14:xfrm>
            </p:contentPart>
          </mc:Choice>
          <mc:Fallback xmlns="">
            <p:pic>
              <p:nvPicPr>
                <p:cNvPr id="645" name="Ink 644">
                  <a:extLst>
                    <a:ext uri="{FF2B5EF4-FFF2-40B4-BE49-F238E27FC236}">
                      <a16:creationId xmlns:a16="http://schemas.microsoft.com/office/drawing/2014/main" id="{17DCB316-E992-5729-D679-E4E9FAD4EBB0}"/>
                    </a:ext>
                  </a:extLst>
                </p:cNvPr>
                <p:cNvPicPr/>
                <p:nvPr/>
              </p:nvPicPr>
              <p:blipFill>
                <a:blip r:embed="rId478"/>
                <a:stretch>
                  <a:fillRect/>
                </a:stretch>
              </p:blipFill>
              <p:spPr>
                <a:xfrm>
                  <a:off x="3602357" y="4452923"/>
                  <a:ext cx="70920" cy="20275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660" name="Ink 659">
                  <a:extLst>
                    <a:ext uri="{FF2B5EF4-FFF2-40B4-BE49-F238E27FC236}">
                      <a16:creationId xmlns:a16="http://schemas.microsoft.com/office/drawing/2014/main" id="{EE2AFFC0-82C7-7117-D61E-69F090E5CF0D}"/>
                    </a:ext>
                  </a:extLst>
                </p14:cNvPr>
                <p14:cNvContentPartPr/>
                <p14:nvPr/>
              </p14:nvContentPartPr>
              <p14:xfrm>
                <a:off x="1607237" y="6536243"/>
                <a:ext cx="2245320" cy="42480"/>
              </p14:xfrm>
            </p:contentPart>
          </mc:Choice>
          <mc:Fallback xmlns="">
            <p:pic>
              <p:nvPicPr>
                <p:cNvPr id="660" name="Ink 659">
                  <a:extLst>
                    <a:ext uri="{FF2B5EF4-FFF2-40B4-BE49-F238E27FC236}">
                      <a16:creationId xmlns:a16="http://schemas.microsoft.com/office/drawing/2014/main" id="{EE2AFFC0-82C7-7117-D61E-69F090E5CF0D}"/>
                    </a:ext>
                  </a:extLst>
                </p:cNvPr>
                <p:cNvPicPr/>
                <p:nvPr/>
              </p:nvPicPr>
              <p:blipFill>
                <a:blip r:embed="rId480"/>
                <a:stretch>
                  <a:fillRect/>
                </a:stretch>
              </p:blipFill>
              <p:spPr>
                <a:xfrm>
                  <a:off x="1598238" y="6527243"/>
                  <a:ext cx="2262957"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1">
            <p14:nvContentPartPr>
              <p14:cNvPr id="3" name="Ink 2">
                <a:extLst>
                  <a:ext uri="{FF2B5EF4-FFF2-40B4-BE49-F238E27FC236}">
                    <a16:creationId xmlns:a16="http://schemas.microsoft.com/office/drawing/2014/main" id="{49768005-721F-0B18-1D3E-0C3FDC645D0E}"/>
                  </a:ext>
                </a:extLst>
              </p14:cNvPr>
              <p14:cNvContentPartPr/>
              <p14:nvPr/>
            </p14:nvContentPartPr>
            <p14:xfrm>
              <a:off x="2951634" y="306983"/>
              <a:ext cx="166320" cy="209160"/>
            </p14:xfrm>
          </p:contentPart>
        </mc:Choice>
        <mc:Fallback xmlns="">
          <p:pic>
            <p:nvPicPr>
              <p:cNvPr id="3" name="Ink 2">
                <a:extLst>
                  <a:ext uri="{FF2B5EF4-FFF2-40B4-BE49-F238E27FC236}">
                    <a16:creationId xmlns:a16="http://schemas.microsoft.com/office/drawing/2014/main" id="{49768005-721F-0B18-1D3E-0C3FDC645D0E}"/>
                  </a:ext>
                </a:extLst>
              </p:cNvPr>
              <p:cNvPicPr/>
              <p:nvPr/>
            </p:nvPicPr>
            <p:blipFill>
              <a:blip r:embed="rId486"/>
              <a:stretch>
                <a:fillRect/>
              </a:stretch>
            </p:blipFill>
            <p:spPr>
              <a:xfrm>
                <a:off x="2942994" y="298343"/>
                <a:ext cx="183960" cy="226800"/>
              </a:xfrm>
              <a:prstGeom prst="rect">
                <a:avLst/>
              </a:prstGeom>
            </p:spPr>
          </p:pic>
        </mc:Fallback>
      </mc:AlternateContent>
      <p:grpSp>
        <p:nvGrpSpPr>
          <p:cNvPr id="12" name="Group 11">
            <a:extLst>
              <a:ext uri="{FF2B5EF4-FFF2-40B4-BE49-F238E27FC236}">
                <a16:creationId xmlns:a16="http://schemas.microsoft.com/office/drawing/2014/main" id="{EBA6BF30-E052-FC83-89BC-D8C0E259E1DE}"/>
              </a:ext>
            </a:extLst>
          </p:cNvPr>
          <p:cNvGrpSpPr/>
          <p:nvPr/>
        </p:nvGrpSpPr>
        <p:grpSpPr>
          <a:xfrm>
            <a:off x="1170714" y="1394543"/>
            <a:ext cx="3227222" cy="454780"/>
            <a:chOff x="1170714" y="1394543"/>
            <a:chExt cx="3227222" cy="454780"/>
          </a:xfrm>
        </p:grpSpPr>
        <mc:AlternateContent xmlns:mc="http://schemas.openxmlformats.org/markup-compatibility/2006" xmlns:p14="http://schemas.microsoft.com/office/powerpoint/2010/main">
          <mc:Choice Requires="p14">
            <p:contentPart p14:bwMode="auto" r:id="rId487">
              <p14:nvContentPartPr>
                <p14:cNvPr id="6" name="Ink 5">
                  <a:extLst>
                    <a:ext uri="{FF2B5EF4-FFF2-40B4-BE49-F238E27FC236}">
                      <a16:creationId xmlns:a16="http://schemas.microsoft.com/office/drawing/2014/main" id="{77467A81-82D1-371E-AC7C-BF28241E09F3}"/>
                    </a:ext>
                  </a:extLst>
                </p14:cNvPr>
                <p14:cNvContentPartPr/>
                <p14:nvPr/>
              </p14:nvContentPartPr>
              <p14:xfrm>
                <a:off x="1628816" y="1730523"/>
                <a:ext cx="11160" cy="6480"/>
              </p14:xfrm>
            </p:contentPart>
          </mc:Choice>
          <mc:Fallback xmlns="">
            <p:pic>
              <p:nvPicPr>
                <p:cNvPr id="6" name="Ink 5">
                  <a:extLst>
                    <a:ext uri="{FF2B5EF4-FFF2-40B4-BE49-F238E27FC236}">
                      <a16:creationId xmlns:a16="http://schemas.microsoft.com/office/drawing/2014/main" id="{77467A81-82D1-371E-AC7C-BF28241E09F3}"/>
                    </a:ext>
                  </a:extLst>
                </p:cNvPr>
                <p:cNvPicPr/>
                <p:nvPr/>
              </p:nvPicPr>
              <p:blipFill>
                <a:blip r:embed="rId488"/>
                <a:stretch>
                  <a:fillRect/>
                </a:stretch>
              </p:blipFill>
              <p:spPr>
                <a:xfrm>
                  <a:off x="1620176" y="1721883"/>
                  <a:ext cx="28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7" name="Ink 6">
                  <a:extLst>
                    <a:ext uri="{FF2B5EF4-FFF2-40B4-BE49-F238E27FC236}">
                      <a16:creationId xmlns:a16="http://schemas.microsoft.com/office/drawing/2014/main" id="{5571E0E5-01C9-80FA-429E-76BED8670F92}"/>
                    </a:ext>
                  </a:extLst>
                </p14:cNvPr>
                <p14:cNvContentPartPr/>
                <p14:nvPr/>
              </p14:nvContentPartPr>
              <p14:xfrm>
                <a:off x="1635656" y="1725483"/>
                <a:ext cx="2762280" cy="123840"/>
              </p14:xfrm>
            </p:contentPart>
          </mc:Choice>
          <mc:Fallback xmlns="">
            <p:pic>
              <p:nvPicPr>
                <p:cNvPr id="7" name="Ink 6">
                  <a:extLst>
                    <a:ext uri="{FF2B5EF4-FFF2-40B4-BE49-F238E27FC236}">
                      <a16:creationId xmlns:a16="http://schemas.microsoft.com/office/drawing/2014/main" id="{5571E0E5-01C9-80FA-429E-76BED8670F92}"/>
                    </a:ext>
                  </a:extLst>
                </p:cNvPr>
                <p:cNvPicPr/>
                <p:nvPr/>
              </p:nvPicPr>
              <p:blipFill>
                <a:blip r:embed="rId490"/>
                <a:stretch>
                  <a:fillRect/>
                </a:stretch>
              </p:blipFill>
              <p:spPr>
                <a:xfrm>
                  <a:off x="1626656" y="1716843"/>
                  <a:ext cx="2779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11" name="Ink 10">
                  <a:extLst>
                    <a:ext uri="{FF2B5EF4-FFF2-40B4-BE49-F238E27FC236}">
                      <a16:creationId xmlns:a16="http://schemas.microsoft.com/office/drawing/2014/main" id="{4AAD6B91-C660-2AC0-72D8-862FF5A79203}"/>
                    </a:ext>
                  </a:extLst>
                </p14:cNvPr>
                <p14:cNvContentPartPr/>
                <p14:nvPr/>
              </p14:nvContentPartPr>
              <p14:xfrm>
                <a:off x="1170714" y="1394543"/>
                <a:ext cx="412560" cy="313560"/>
              </p14:xfrm>
            </p:contentPart>
          </mc:Choice>
          <mc:Fallback xmlns="">
            <p:pic>
              <p:nvPicPr>
                <p:cNvPr id="11" name="Ink 10">
                  <a:extLst>
                    <a:ext uri="{FF2B5EF4-FFF2-40B4-BE49-F238E27FC236}">
                      <a16:creationId xmlns:a16="http://schemas.microsoft.com/office/drawing/2014/main" id="{4AAD6B91-C660-2AC0-72D8-862FF5A79203}"/>
                    </a:ext>
                  </a:extLst>
                </p:cNvPr>
                <p:cNvPicPr/>
                <p:nvPr/>
              </p:nvPicPr>
              <p:blipFill>
                <a:blip r:embed="rId492"/>
                <a:stretch>
                  <a:fillRect/>
                </a:stretch>
              </p:blipFill>
              <p:spPr>
                <a:xfrm>
                  <a:off x="1161714" y="1385903"/>
                  <a:ext cx="430200" cy="33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3">
            <p14:nvContentPartPr>
              <p14:cNvPr id="13" name="Ink 12">
                <a:extLst>
                  <a:ext uri="{FF2B5EF4-FFF2-40B4-BE49-F238E27FC236}">
                    <a16:creationId xmlns:a16="http://schemas.microsoft.com/office/drawing/2014/main" id="{A70039BD-D98A-B619-43FD-DDB7ED3713AA}"/>
                  </a:ext>
                </a:extLst>
              </p14:cNvPr>
              <p14:cNvContentPartPr/>
              <p14:nvPr/>
            </p14:nvContentPartPr>
            <p14:xfrm>
              <a:off x="1203474" y="1931663"/>
              <a:ext cx="412920" cy="488160"/>
            </p14:xfrm>
          </p:contentPart>
        </mc:Choice>
        <mc:Fallback xmlns="">
          <p:pic>
            <p:nvPicPr>
              <p:cNvPr id="13" name="Ink 12">
                <a:extLst>
                  <a:ext uri="{FF2B5EF4-FFF2-40B4-BE49-F238E27FC236}">
                    <a16:creationId xmlns:a16="http://schemas.microsoft.com/office/drawing/2014/main" id="{A70039BD-D98A-B619-43FD-DDB7ED3713AA}"/>
                  </a:ext>
                </a:extLst>
              </p:cNvPr>
              <p:cNvPicPr/>
              <p:nvPr/>
            </p:nvPicPr>
            <p:blipFill>
              <a:blip r:embed="rId494"/>
              <a:stretch>
                <a:fillRect/>
              </a:stretch>
            </p:blipFill>
            <p:spPr>
              <a:xfrm>
                <a:off x="1194834" y="1922663"/>
                <a:ext cx="4305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507" name="Ink 506">
                <a:extLst>
                  <a:ext uri="{FF2B5EF4-FFF2-40B4-BE49-F238E27FC236}">
                    <a16:creationId xmlns:a16="http://schemas.microsoft.com/office/drawing/2014/main" id="{9996A17C-D815-B857-5915-0CC95619569F}"/>
                  </a:ext>
                </a:extLst>
              </p14:cNvPr>
              <p14:cNvContentPartPr/>
              <p14:nvPr/>
            </p14:nvContentPartPr>
            <p14:xfrm>
              <a:off x="7332474" y="726657"/>
              <a:ext cx="19440" cy="277920"/>
            </p14:xfrm>
          </p:contentPart>
        </mc:Choice>
        <mc:Fallback xmlns="">
          <p:pic>
            <p:nvPicPr>
              <p:cNvPr id="507" name="Ink 506">
                <a:extLst>
                  <a:ext uri="{FF2B5EF4-FFF2-40B4-BE49-F238E27FC236}">
                    <a16:creationId xmlns:a16="http://schemas.microsoft.com/office/drawing/2014/main" id="{9996A17C-D815-B857-5915-0CC95619569F}"/>
                  </a:ext>
                </a:extLst>
              </p:cNvPr>
              <p:cNvPicPr/>
              <p:nvPr/>
            </p:nvPicPr>
            <p:blipFill>
              <a:blip r:embed="rId496"/>
              <a:stretch>
                <a:fillRect/>
              </a:stretch>
            </p:blipFill>
            <p:spPr>
              <a:xfrm>
                <a:off x="7323474" y="717657"/>
                <a:ext cx="370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525" name="Ink 524">
                <a:extLst>
                  <a:ext uri="{FF2B5EF4-FFF2-40B4-BE49-F238E27FC236}">
                    <a16:creationId xmlns:a16="http://schemas.microsoft.com/office/drawing/2014/main" id="{DC4BCE14-36C3-484F-9B87-EA45778878BB}"/>
                  </a:ext>
                </a:extLst>
              </p14:cNvPr>
              <p14:cNvContentPartPr/>
              <p14:nvPr/>
            </p14:nvContentPartPr>
            <p14:xfrm>
              <a:off x="7338954" y="731337"/>
              <a:ext cx="184680" cy="261360"/>
            </p14:xfrm>
          </p:contentPart>
        </mc:Choice>
        <mc:Fallback xmlns="">
          <p:pic>
            <p:nvPicPr>
              <p:cNvPr id="525" name="Ink 524">
                <a:extLst>
                  <a:ext uri="{FF2B5EF4-FFF2-40B4-BE49-F238E27FC236}">
                    <a16:creationId xmlns:a16="http://schemas.microsoft.com/office/drawing/2014/main" id="{DC4BCE14-36C3-484F-9B87-EA45778878BB}"/>
                  </a:ext>
                </a:extLst>
              </p:cNvPr>
              <p:cNvPicPr/>
              <p:nvPr/>
            </p:nvPicPr>
            <p:blipFill>
              <a:blip r:embed="rId498"/>
              <a:stretch>
                <a:fillRect/>
              </a:stretch>
            </p:blipFill>
            <p:spPr>
              <a:xfrm>
                <a:off x="7329972" y="722325"/>
                <a:ext cx="202286" cy="279024"/>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553" name="Ink 552">
                <a:extLst>
                  <a:ext uri="{FF2B5EF4-FFF2-40B4-BE49-F238E27FC236}">
                    <a16:creationId xmlns:a16="http://schemas.microsoft.com/office/drawing/2014/main" id="{B627FF1F-55B2-58FA-ABA4-18DAA69BE6B5}"/>
                  </a:ext>
                </a:extLst>
              </p14:cNvPr>
              <p14:cNvContentPartPr/>
              <p14:nvPr/>
            </p14:nvContentPartPr>
            <p14:xfrm>
              <a:off x="7535154" y="837897"/>
              <a:ext cx="102240" cy="137880"/>
            </p14:xfrm>
          </p:contentPart>
        </mc:Choice>
        <mc:Fallback xmlns="">
          <p:pic>
            <p:nvPicPr>
              <p:cNvPr id="553" name="Ink 552">
                <a:extLst>
                  <a:ext uri="{FF2B5EF4-FFF2-40B4-BE49-F238E27FC236}">
                    <a16:creationId xmlns:a16="http://schemas.microsoft.com/office/drawing/2014/main" id="{B627FF1F-55B2-58FA-ABA4-18DAA69BE6B5}"/>
                  </a:ext>
                </a:extLst>
              </p:cNvPr>
              <p:cNvPicPr/>
              <p:nvPr/>
            </p:nvPicPr>
            <p:blipFill>
              <a:blip r:embed="rId500"/>
              <a:stretch>
                <a:fillRect/>
              </a:stretch>
            </p:blipFill>
            <p:spPr>
              <a:xfrm>
                <a:off x="7526154" y="828897"/>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554" name="Ink 553">
                <a:extLst>
                  <a:ext uri="{FF2B5EF4-FFF2-40B4-BE49-F238E27FC236}">
                    <a16:creationId xmlns:a16="http://schemas.microsoft.com/office/drawing/2014/main" id="{1145B4B8-7C4E-C1D3-A1A8-D595003D2F6E}"/>
                  </a:ext>
                </a:extLst>
              </p14:cNvPr>
              <p14:cNvContentPartPr/>
              <p14:nvPr/>
            </p14:nvContentPartPr>
            <p14:xfrm>
              <a:off x="7671234" y="836097"/>
              <a:ext cx="64800" cy="146520"/>
            </p14:xfrm>
          </p:contentPart>
        </mc:Choice>
        <mc:Fallback xmlns="">
          <p:pic>
            <p:nvPicPr>
              <p:cNvPr id="554" name="Ink 553">
                <a:extLst>
                  <a:ext uri="{FF2B5EF4-FFF2-40B4-BE49-F238E27FC236}">
                    <a16:creationId xmlns:a16="http://schemas.microsoft.com/office/drawing/2014/main" id="{1145B4B8-7C4E-C1D3-A1A8-D595003D2F6E}"/>
                  </a:ext>
                </a:extLst>
              </p:cNvPr>
              <p:cNvPicPr/>
              <p:nvPr/>
            </p:nvPicPr>
            <p:blipFill>
              <a:blip r:embed="rId502"/>
              <a:stretch>
                <a:fillRect/>
              </a:stretch>
            </p:blipFill>
            <p:spPr>
              <a:xfrm>
                <a:off x="7662234" y="827119"/>
                <a:ext cx="82440" cy="164117"/>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555" name="Ink 554">
                <a:extLst>
                  <a:ext uri="{FF2B5EF4-FFF2-40B4-BE49-F238E27FC236}">
                    <a16:creationId xmlns:a16="http://schemas.microsoft.com/office/drawing/2014/main" id="{60BF7484-C68C-EF2B-33AE-74A493106F3E}"/>
                  </a:ext>
                </a:extLst>
              </p14:cNvPr>
              <p14:cNvContentPartPr/>
              <p14:nvPr/>
            </p14:nvContentPartPr>
            <p14:xfrm>
              <a:off x="7689594" y="848337"/>
              <a:ext cx="117720" cy="348120"/>
            </p14:xfrm>
          </p:contentPart>
        </mc:Choice>
        <mc:Fallback xmlns="">
          <p:pic>
            <p:nvPicPr>
              <p:cNvPr id="555" name="Ink 554">
                <a:extLst>
                  <a:ext uri="{FF2B5EF4-FFF2-40B4-BE49-F238E27FC236}">
                    <a16:creationId xmlns:a16="http://schemas.microsoft.com/office/drawing/2014/main" id="{60BF7484-C68C-EF2B-33AE-74A493106F3E}"/>
                  </a:ext>
                </a:extLst>
              </p:cNvPr>
              <p:cNvPicPr/>
              <p:nvPr/>
            </p:nvPicPr>
            <p:blipFill>
              <a:blip r:embed="rId504"/>
              <a:stretch>
                <a:fillRect/>
              </a:stretch>
            </p:blipFill>
            <p:spPr>
              <a:xfrm>
                <a:off x="7680594" y="839346"/>
                <a:ext cx="135360" cy="365742"/>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556" name="Ink 555">
                <a:extLst>
                  <a:ext uri="{FF2B5EF4-FFF2-40B4-BE49-F238E27FC236}">
                    <a16:creationId xmlns:a16="http://schemas.microsoft.com/office/drawing/2014/main" id="{D29CAE78-4FE6-4E97-11DE-ACC004A54F9A}"/>
                  </a:ext>
                </a:extLst>
              </p14:cNvPr>
              <p14:cNvContentPartPr/>
              <p14:nvPr/>
            </p14:nvContentPartPr>
            <p14:xfrm>
              <a:off x="7860954" y="863097"/>
              <a:ext cx="108000" cy="127800"/>
            </p14:xfrm>
          </p:contentPart>
        </mc:Choice>
        <mc:Fallback xmlns="">
          <p:pic>
            <p:nvPicPr>
              <p:cNvPr id="556" name="Ink 555">
                <a:extLst>
                  <a:ext uri="{FF2B5EF4-FFF2-40B4-BE49-F238E27FC236}">
                    <a16:creationId xmlns:a16="http://schemas.microsoft.com/office/drawing/2014/main" id="{D29CAE78-4FE6-4E97-11DE-ACC004A54F9A}"/>
                  </a:ext>
                </a:extLst>
              </p:cNvPr>
              <p:cNvPicPr/>
              <p:nvPr/>
            </p:nvPicPr>
            <p:blipFill>
              <a:blip r:embed="rId506"/>
              <a:stretch>
                <a:fillRect/>
              </a:stretch>
            </p:blipFill>
            <p:spPr>
              <a:xfrm>
                <a:off x="7851984" y="854097"/>
                <a:ext cx="125581"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557" name="Ink 556">
                <a:extLst>
                  <a:ext uri="{FF2B5EF4-FFF2-40B4-BE49-F238E27FC236}">
                    <a16:creationId xmlns:a16="http://schemas.microsoft.com/office/drawing/2014/main" id="{087A7EAE-853D-3807-DBC1-3F72B4E53F31}"/>
                  </a:ext>
                </a:extLst>
              </p14:cNvPr>
              <p14:cNvContentPartPr/>
              <p14:nvPr/>
            </p14:nvContentPartPr>
            <p14:xfrm>
              <a:off x="7303674" y="1409937"/>
              <a:ext cx="40680" cy="154800"/>
            </p14:xfrm>
          </p:contentPart>
        </mc:Choice>
        <mc:Fallback xmlns="">
          <p:pic>
            <p:nvPicPr>
              <p:cNvPr id="557" name="Ink 556">
                <a:extLst>
                  <a:ext uri="{FF2B5EF4-FFF2-40B4-BE49-F238E27FC236}">
                    <a16:creationId xmlns:a16="http://schemas.microsoft.com/office/drawing/2014/main" id="{087A7EAE-853D-3807-DBC1-3F72B4E53F31}"/>
                  </a:ext>
                </a:extLst>
              </p:cNvPr>
              <p:cNvPicPr/>
              <p:nvPr/>
            </p:nvPicPr>
            <p:blipFill>
              <a:blip r:embed="rId508"/>
              <a:stretch>
                <a:fillRect/>
              </a:stretch>
            </p:blipFill>
            <p:spPr>
              <a:xfrm>
                <a:off x="7294753" y="1400937"/>
                <a:ext cx="58165"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558" name="Ink 557">
                <a:extLst>
                  <a:ext uri="{FF2B5EF4-FFF2-40B4-BE49-F238E27FC236}">
                    <a16:creationId xmlns:a16="http://schemas.microsoft.com/office/drawing/2014/main" id="{83BD04B0-8FB1-0BC0-CA0C-12167C26301E}"/>
                  </a:ext>
                </a:extLst>
              </p14:cNvPr>
              <p14:cNvContentPartPr/>
              <p14:nvPr/>
            </p14:nvContentPartPr>
            <p14:xfrm>
              <a:off x="7351914" y="1343337"/>
              <a:ext cx="28800" cy="10440"/>
            </p14:xfrm>
          </p:contentPart>
        </mc:Choice>
        <mc:Fallback xmlns="">
          <p:pic>
            <p:nvPicPr>
              <p:cNvPr id="558" name="Ink 557">
                <a:extLst>
                  <a:ext uri="{FF2B5EF4-FFF2-40B4-BE49-F238E27FC236}">
                    <a16:creationId xmlns:a16="http://schemas.microsoft.com/office/drawing/2014/main" id="{83BD04B0-8FB1-0BC0-CA0C-12167C26301E}"/>
                  </a:ext>
                </a:extLst>
              </p:cNvPr>
              <p:cNvPicPr/>
              <p:nvPr/>
            </p:nvPicPr>
            <p:blipFill>
              <a:blip r:embed="rId510"/>
              <a:stretch>
                <a:fillRect/>
              </a:stretch>
            </p:blipFill>
            <p:spPr>
              <a:xfrm>
                <a:off x="7342914" y="1334637"/>
                <a:ext cx="46440" cy="27492"/>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559" name="Ink 558">
                <a:extLst>
                  <a:ext uri="{FF2B5EF4-FFF2-40B4-BE49-F238E27FC236}">
                    <a16:creationId xmlns:a16="http://schemas.microsoft.com/office/drawing/2014/main" id="{68EB873F-A4C1-7096-59AA-C9B696514747}"/>
                  </a:ext>
                </a:extLst>
              </p14:cNvPr>
              <p14:cNvContentPartPr/>
              <p14:nvPr/>
            </p14:nvContentPartPr>
            <p14:xfrm>
              <a:off x="7408794" y="1371417"/>
              <a:ext cx="150120" cy="165960"/>
            </p14:xfrm>
          </p:contentPart>
        </mc:Choice>
        <mc:Fallback xmlns="">
          <p:pic>
            <p:nvPicPr>
              <p:cNvPr id="559" name="Ink 558">
                <a:extLst>
                  <a:ext uri="{FF2B5EF4-FFF2-40B4-BE49-F238E27FC236}">
                    <a16:creationId xmlns:a16="http://schemas.microsoft.com/office/drawing/2014/main" id="{68EB873F-A4C1-7096-59AA-C9B696514747}"/>
                  </a:ext>
                </a:extLst>
              </p:cNvPr>
              <p:cNvPicPr/>
              <p:nvPr/>
            </p:nvPicPr>
            <p:blipFill>
              <a:blip r:embed="rId512"/>
              <a:stretch>
                <a:fillRect/>
              </a:stretch>
            </p:blipFill>
            <p:spPr>
              <a:xfrm>
                <a:off x="7399794" y="1362417"/>
                <a:ext cx="167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561" name="Ink 560">
                <a:extLst>
                  <a:ext uri="{FF2B5EF4-FFF2-40B4-BE49-F238E27FC236}">
                    <a16:creationId xmlns:a16="http://schemas.microsoft.com/office/drawing/2014/main" id="{5E8A37DA-825E-F616-4E1B-9E0B1AF00A6E}"/>
                  </a:ext>
                </a:extLst>
              </p14:cNvPr>
              <p14:cNvContentPartPr/>
              <p14:nvPr/>
            </p14:nvContentPartPr>
            <p14:xfrm>
              <a:off x="7841874" y="1277097"/>
              <a:ext cx="30240" cy="307800"/>
            </p14:xfrm>
          </p:contentPart>
        </mc:Choice>
        <mc:Fallback xmlns="">
          <p:pic>
            <p:nvPicPr>
              <p:cNvPr id="561" name="Ink 560">
                <a:extLst>
                  <a:ext uri="{FF2B5EF4-FFF2-40B4-BE49-F238E27FC236}">
                    <a16:creationId xmlns:a16="http://schemas.microsoft.com/office/drawing/2014/main" id="{5E8A37DA-825E-F616-4E1B-9E0B1AF00A6E}"/>
                  </a:ext>
                </a:extLst>
              </p:cNvPr>
              <p:cNvPicPr/>
              <p:nvPr/>
            </p:nvPicPr>
            <p:blipFill>
              <a:blip r:embed="rId514"/>
              <a:stretch>
                <a:fillRect/>
              </a:stretch>
            </p:blipFill>
            <p:spPr>
              <a:xfrm>
                <a:off x="7832874" y="1268097"/>
                <a:ext cx="478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562" name="Ink 561">
                <a:extLst>
                  <a:ext uri="{FF2B5EF4-FFF2-40B4-BE49-F238E27FC236}">
                    <a16:creationId xmlns:a16="http://schemas.microsoft.com/office/drawing/2014/main" id="{F1B7A994-25BB-EFDB-B45E-92B563D1C57E}"/>
                  </a:ext>
                </a:extLst>
              </p14:cNvPr>
              <p14:cNvContentPartPr/>
              <p14:nvPr/>
            </p14:nvContentPartPr>
            <p14:xfrm>
              <a:off x="7741794" y="1272777"/>
              <a:ext cx="334440" cy="304200"/>
            </p14:xfrm>
          </p:contentPart>
        </mc:Choice>
        <mc:Fallback xmlns="">
          <p:pic>
            <p:nvPicPr>
              <p:cNvPr id="562" name="Ink 561">
                <a:extLst>
                  <a:ext uri="{FF2B5EF4-FFF2-40B4-BE49-F238E27FC236}">
                    <a16:creationId xmlns:a16="http://schemas.microsoft.com/office/drawing/2014/main" id="{F1B7A994-25BB-EFDB-B45E-92B563D1C57E}"/>
                  </a:ext>
                </a:extLst>
              </p:cNvPr>
              <p:cNvPicPr/>
              <p:nvPr/>
            </p:nvPicPr>
            <p:blipFill>
              <a:blip r:embed="rId516"/>
              <a:stretch>
                <a:fillRect/>
              </a:stretch>
            </p:blipFill>
            <p:spPr>
              <a:xfrm>
                <a:off x="7732794" y="1263777"/>
                <a:ext cx="352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563" name="Ink 562">
                <a:extLst>
                  <a:ext uri="{FF2B5EF4-FFF2-40B4-BE49-F238E27FC236}">
                    <a16:creationId xmlns:a16="http://schemas.microsoft.com/office/drawing/2014/main" id="{54C42C74-8C5A-7277-CAAE-F39CBD9AC9E4}"/>
                  </a:ext>
                </a:extLst>
              </p14:cNvPr>
              <p14:cNvContentPartPr/>
              <p14:nvPr/>
            </p14:nvContentPartPr>
            <p14:xfrm>
              <a:off x="8080194" y="1462497"/>
              <a:ext cx="120960" cy="116280"/>
            </p14:xfrm>
          </p:contentPart>
        </mc:Choice>
        <mc:Fallback xmlns="">
          <p:pic>
            <p:nvPicPr>
              <p:cNvPr id="563" name="Ink 562">
                <a:extLst>
                  <a:ext uri="{FF2B5EF4-FFF2-40B4-BE49-F238E27FC236}">
                    <a16:creationId xmlns:a16="http://schemas.microsoft.com/office/drawing/2014/main" id="{54C42C74-8C5A-7277-CAAE-F39CBD9AC9E4}"/>
                  </a:ext>
                </a:extLst>
              </p:cNvPr>
              <p:cNvPicPr/>
              <p:nvPr/>
            </p:nvPicPr>
            <p:blipFill>
              <a:blip r:embed="rId518"/>
              <a:stretch>
                <a:fillRect/>
              </a:stretch>
            </p:blipFill>
            <p:spPr>
              <a:xfrm>
                <a:off x="8071194" y="1453497"/>
                <a:ext cx="138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567" name="Ink 566">
                <a:extLst>
                  <a:ext uri="{FF2B5EF4-FFF2-40B4-BE49-F238E27FC236}">
                    <a16:creationId xmlns:a16="http://schemas.microsoft.com/office/drawing/2014/main" id="{89D016AA-8B66-29B6-928F-3C87CE466845}"/>
                  </a:ext>
                </a:extLst>
              </p14:cNvPr>
              <p14:cNvContentPartPr/>
              <p14:nvPr/>
            </p14:nvContentPartPr>
            <p14:xfrm>
              <a:off x="8407074" y="1434777"/>
              <a:ext cx="128880" cy="151560"/>
            </p14:xfrm>
          </p:contentPart>
        </mc:Choice>
        <mc:Fallback xmlns="">
          <p:pic>
            <p:nvPicPr>
              <p:cNvPr id="567" name="Ink 566">
                <a:extLst>
                  <a:ext uri="{FF2B5EF4-FFF2-40B4-BE49-F238E27FC236}">
                    <a16:creationId xmlns:a16="http://schemas.microsoft.com/office/drawing/2014/main" id="{89D016AA-8B66-29B6-928F-3C87CE466845}"/>
                  </a:ext>
                </a:extLst>
              </p:cNvPr>
              <p:cNvPicPr/>
              <p:nvPr/>
            </p:nvPicPr>
            <p:blipFill>
              <a:blip r:embed="rId520"/>
              <a:stretch>
                <a:fillRect/>
              </a:stretch>
            </p:blipFill>
            <p:spPr>
              <a:xfrm>
                <a:off x="8398049" y="1425777"/>
                <a:ext cx="146569"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568" name="Ink 567">
                <a:extLst>
                  <a:ext uri="{FF2B5EF4-FFF2-40B4-BE49-F238E27FC236}">
                    <a16:creationId xmlns:a16="http://schemas.microsoft.com/office/drawing/2014/main" id="{0CBE0005-7030-1F0B-3FFB-161BA811ABD2}"/>
                  </a:ext>
                </a:extLst>
              </p14:cNvPr>
              <p14:cNvContentPartPr/>
              <p14:nvPr/>
            </p14:nvContentPartPr>
            <p14:xfrm>
              <a:off x="8559714" y="1452417"/>
              <a:ext cx="187200" cy="131040"/>
            </p14:xfrm>
          </p:contentPart>
        </mc:Choice>
        <mc:Fallback xmlns="">
          <p:pic>
            <p:nvPicPr>
              <p:cNvPr id="568" name="Ink 567">
                <a:extLst>
                  <a:ext uri="{FF2B5EF4-FFF2-40B4-BE49-F238E27FC236}">
                    <a16:creationId xmlns:a16="http://schemas.microsoft.com/office/drawing/2014/main" id="{0CBE0005-7030-1F0B-3FFB-161BA811ABD2}"/>
                  </a:ext>
                </a:extLst>
              </p:cNvPr>
              <p:cNvPicPr/>
              <p:nvPr/>
            </p:nvPicPr>
            <p:blipFill>
              <a:blip r:embed="rId522"/>
              <a:stretch>
                <a:fillRect/>
              </a:stretch>
            </p:blipFill>
            <p:spPr>
              <a:xfrm>
                <a:off x="8550714" y="1443417"/>
                <a:ext cx="204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569" name="Ink 568">
                <a:extLst>
                  <a:ext uri="{FF2B5EF4-FFF2-40B4-BE49-F238E27FC236}">
                    <a16:creationId xmlns:a16="http://schemas.microsoft.com/office/drawing/2014/main" id="{72B186FD-4E85-5E57-5037-DF7BADF07040}"/>
                  </a:ext>
                </a:extLst>
              </p14:cNvPr>
              <p14:cNvContentPartPr/>
              <p14:nvPr/>
            </p14:nvContentPartPr>
            <p14:xfrm>
              <a:off x="8774274" y="1453857"/>
              <a:ext cx="185400" cy="134280"/>
            </p14:xfrm>
          </p:contentPart>
        </mc:Choice>
        <mc:Fallback xmlns="">
          <p:pic>
            <p:nvPicPr>
              <p:cNvPr id="569" name="Ink 568">
                <a:extLst>
                  <a:ext uri="{FF2B5EF4-FFF2-40B4-BE49-F238E27FC236}">
                    <a16:creationId xmlns:a16="http://schemas.microsoft.com/office/drawing/2014/main" id="{72B186FD-4E85-5E57-5037-DF7BADF07040}"/>
                  </a:ext>
                </a:extLst>
              </p:cNvPr>
              <p:cNvPicPr/>
              <p:nvPr/>
            </p:nvPicPr>
            <p:blipFill>
              <a:blip r:embed="rId524"/>
              <a:stretch>
                <a:fillRect/>
              </a:stretch>
            </p:blipFill>
            <p:spPr>
              <a:xfrm>
                <a:off x="8765274" y="1444857"/>
                <a:ext cx="203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570" name="Ink 569">
                <a:extLst>
                  <a:ext uri="{FF2B5EF4-FFF2-40B4-BE49-F238E27FC236}">
                    <a16:creationId xmlns:a16="http://schemas.microsoft.com/office/drawing/2014/main" id="{B1CF971D-4928-8E9E-3F2D-EA285265A69C}"/>
                  </a:ext>
                </a:extLst>
              </p14:cNvPr>
              <p14:cNvContentPartPr/>
              <p14:nvPr/>
            </p14:nvContentPartPr>
            <p14:xfrm>
              <a:off x="8957874" y="1477977"/>
              <a:ext cx="108360" cy="105120"/>
            </p14:xfrm>
          </p:contentPart>
        </mc:Choice>
        <mc:Fallback xmlns="">
          <p:pic>
            <p:nvPicPr>
              <p:cNvPr id="570" name="Ink 569">
                <a:extLst>
                  <a:ext uri="{FF2B5EF4-FFF2-40B4-BE49-F238E27FC236}">
                    <a16:creationId xmlns:a16="http://schemas.microsoft.com/office/drawing/2014/main" id="{B1CF971D-4928-8E9E-3F2D-EA285265A69C}"/>
                  </a:ext>
                </a:extLst>
              </p:cNvPr>
              <p:cNvPicPr/>
              <p:nvPr/>
            </p:nvPicPr>
            <p:blipFill>
              <a:blip r:embed="rId526"/>
              <a:stretch>
                <a:fillRect/>
              </a:stretch>
            </p:blipFill>
            <p:spPr>
              <a:xfrm>
                <a:off x="8948874" y="1468977"/>
                <a:ext cx="126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571" name="Ink 570">
                <a:extLst>
                  <a:ext uri="{FF2B5EF4-FFF2-40B4-BE49-F238E27FC236}">
                    <a16:creationId xmlns:a16="http://schemas.microsoft.com/office/drawing/2014/main" id="{EA53CCF4-E9CC-EDBD-6B3C-5AFF31DF7E9C}"/>
                  </a:ext>
                </a:extLst>
              </p14:cNvPr>
              <p14:cNvContentPartPr/>
              <p14:nvPr/>
            </p14:nvContentPartPr>
            <p14:xfrm>
              <a:off x="6911274" y="850497"/>
              <a:ext cx="15120" cy="129960"/>
            </p14:xfrm>
          </p:contentPart>
        </mc:Choice>
        <mc:Fallback xmlns="">
          <p:pic>
            <p:nvPicPr>
              <p:cNvPr id="571" name="Ink 570">
                <a:extLst>
                  <a:ext uri="{FF2B5EF4-FFF2-40B4-BE49-F238E27FC236}">
                    <a16:creationId xmlns:a16="http://schemas.microsoft.com/office/drawing/2014/main" id="{EA53CCF4-E9CC-EDBD-6B3C-5AFF31DF7E9C}"/>
                  </a:ext>
                </a:extLst>
              </p:cNvPr>
              <p:cNvPicPr/>
              <p:nvPr/>
            </p:nvPicPr>
            <p:blipFill>
              <a:blip r:embed="rId528"/>
              <a:stretch>
                <a:fillRect/>
              </a:stretch>
            </p:blipFill>
            <p:spPr>
              <a:xfrm>
                <a:off x="6902274" y="841497"/>
                <a:ext cx="327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72" name="Ink 571">
                <a:extLst>
                  <a:ext uri="{FF2B5EF4-FFF2-40B4-BE49-F238E27FC236}">
                    <a16:creationId xmlns:a16="http://schemas.microsoft.com/office/drawing/2014/main" id="{207858AA-7784-166F-243A-41DBCDCA5940}"/>
                  </a:ext>
                </a:extLst>
              </p14:cNvPr>
              <p14:cNvContentPartPr/>
              <p14:nvPr/>
            </p14:nvContentPartPr>
            <p14:xfrm>
              <a:off x="6734874" y="686337"/>
              <a:ext cx="345960" cy="418680"/>
            </p14:xfrm>
          </p:contentPart>
        </mc:Choice>
        <mc:Fallback xmlns="">
          <p:pic>
            <p:nvPicPr>
              <p:cNvPr id="572" name="Ink 571">
                <a:extLst>
                  <a:ext uri="{FF2B5EF4-FFF2-40B4-BE49-F238E27FC236}">
                    <a16:creationId xmlns:a16="http://schemas.microsoft.com/office/drawing/2014/main" id="{207858AA-7784-166F-243A-41DBCDCA5940}"/>
                  </a:ext>
                </a:extLst>
              </p:cNvPr>
              <p:cNvPicPr/>
              <p:nvPr/>
            </p:nvPicPr>
            <p:blipFill>
              <a:blip r:embed="rId530"/>
              <a:stretch>
                <a:fillRect/>
              </a:stretch>
            </p:blipFill>
            <p:spPr>
              <a:xfrm>
                <a:off x="6725874" y="677337"/>
                <a:ext cx="3636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573" name="Ink 572">
                <a:extLst>
                  <a:ext uri="{FF2B5EF4-FFF2-40B4-BE49-F238E27FC236}">
                    <a16:creationId xmlns:a16="http://schemas.microsoft.com/office/drawing/2014/main" id="{DF5395B7-F44A-D490-5A66-80A9D1666F82}"/>
                  </a:ext>
                </a:extLst>
              </p14:cNvPr>
              <p14:cNvContentPartPr/>
              <p14:nvPr/>
            </p14:nvContentPartPr>
            <p14:xfrm>
              <a:off x="8321034" y="711537"/>
              <a:ext cx="126360" cy="308880"/>
            </p14:xfrm>
          </p:contentPart>
        </mc:Choice>
        <mc:Fallback xmlns="">
          <p:pic>
            <p:nvPicPr>
              <p:cNvPr id="573" name="Ink 572">
                <a:extLst>
                  <a:ext uri="{FF2B5EF4-FFF2-40B4-BE49-F238E27FC236}">
                    <a16:creationId xmlns:a16="http://schemas.microsoft.com/office/drawing/2014/main" id="{DF5395B7-F44A-D490-5A66-80A9D1666F82}"/>
                  </a:ext>
                </a:extLst>
              </p:cNvPr>
              <p:cNvPicPr/>
              <p:nvPr/>
            </p:nvPicPr>
            <p:blipFill>
              <a:blip r:embed="rId532"/>
              <a:stretch>
                <a:fillRect/>
              </a:stretch>
            </p:blipFill>
            <p:spPr>
              <a:xfrm>
                <a:off x="8312034" y="702537"/>
                <a:ext cx="1440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4" name="Ink 573">
                <a:extLst>
                  <a:ext uri="{FF2B5EF4-FFF2-40B4-BE49-F238E27FC236}">
                    <a16:creationId xmlns:a16="http://schemas.microsoft.com/office/drawing/2014/main" id="{41015CA4-1234-20A6-825B-5C1F6FEA2DD2}"/>
                  </a:ext>
                </a:extLst>
              </p14:cNvPr>
              <p14:cNvContentPartPr/>
              <p14:nvPr/>
            </p14:nvContentPartPr>
            <p14:xfrm>
              <a:off x="8469354" y="885417"/>
              <a:ext cx="143280" cy="151200"/>
            </p14:xfrm>
          </p:contentPart>
        </mc:Choice>
        <mc:Fallback xmlns="">
          <p:pic>
            <p:nvPicPr>
              <p:cNvPr id="574" name="Ink 573">
                <a:extLst>
                  <a:ext uri="{FF2B5EF4-FFF2-40B4-BE49-F238E27FC236}">
                    <a16:creationId xmlns:a16="http://schemas.microsoft.com/office/drawing/2014/main" id="{41015CA4-1234-20A6-825B-5C1F6FEA2DD2}"/>
                  </a:ext>
                </a:extLst>
              </p:cNvPr>
              <p:cNvPicPr/>
              <p:nvPr/>
            </p:nvPicPr>
            <p:blipFill>
              <a:blip r:embed="rId534"/>
              <a:stretch>
                <a:fillRect/>
              </a:stretch>
            </p:blipFill>
            <p:spPr>
              <a:xfrm>
                <a:off x="8460354" y="876438"/>
                <a:ext cx="160920" cy="168798"/>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5" name="Ink 574">
                <a:extLst>
                  <a:ext uri="{FF2B5EF4-FFF2-40B4-BE49-F238E27FC236}">
                    <a16:creationId xmlns:a16="http://schemas.microsoft.com/office/drawing/2014/main" id="{E572CFDE-5F82-F98F-AE5E-118638C81EA0}"/>
                  </a:ext>
                </a:extLst>
              </p14:cNvPr>
              <p14:cNvContentPartPr/>
              <p14:nvPr/>
            </p14:nvContentPartPr>
            <p14:xfrm>
              <a:off x="8638914" y="876777"/>
              <a:ext cx="72360" cy="175320"/>
            </p14:xfrm>
          </p:contentPart>
        </mc:Choice>
        <mc:Fallback xmlns="">
          <p:pic>
            <p:nvPicPr>
              <p:cNvPr id="575" name="Ink 574">
                <a:extLst>
                  <a:ext uri="{FF2B5EF4-FFF2-40B4-BE49-F238E27FC236}">
                    <a16:creationId xmlns:a16="http://schemas.microsoft.com/office/drawing/2014/main" id="{E572CFDE-5F82-F98F-AE5E-118638C81EA0}"/>
                  </a:ext>
                </a:extLst>
              </p:cNvPr>
              <p:cNvPicPr/>
              <p:nvPr/>
            </p:nvPicPr>
            <p:blipFill>
              <a:blip r:embed="rId536"/>
              <a:stretch>
                <a:fillRect/>
              </a:stretch>
            </p:blipFill>
            <p:spPr>
              <a:xfrm>
                <a:off x="8629914" y="867777"/>
                <a:ext cx="90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6" name="Ink 575">
                <a:extLst>
                  <a:ext uri="{FF2B5EF4-FFF2-40B4-BE49-F238E27FC236}">
                    <a16:creationId xmlns:a16="http://schemas.microsoft.com/office/drawing/2014/main" id="{1A0090F8-E64F-FB9F-A145-3C9AF357351A}"/>
                  </a:ext>
                </a:extLst>
              </p14:cNvPr>
              <p14:cNvContentPartPr/>
              <p14:nvPr/>
            </p14:nvContentPartPr>
            <p14:xfrm>
              <a:off x="8777154" y="676257"/>
              <a:ext cx="27360" cy="323640"/>
            </p14:xfrm>
          </p:contentPart>
        </mc:Choice>
        <mc:Fallback xmlns="">
          <p:pic>
            <p:nvPicPr>
              <p:cNvPr id="576" name="Ink 575">
                <a:extLst>
                  <a:ext uri="{FF2B5EF4-FFF2-40B4-BE49-F238E27FC236}">
                    <a16:creationId xmlns:a16="http://schemas.microsoft.com/office/drawing/2014/main" id="{1A0090F8-E64F-FB9F-A145-3C9AF357351A}"/>
                  </a:ext>
                </a:extLst>
              </p:cNvPr>
              <p:cNvPicPr/>
              <p:nvPr/>
            </p:nvPicPr>
            <p:blipFill>
              <a:blip r:embed="rId538"/>
              <a:stretch>
                <a:fillRect/>
              </a:stretch>
            </p:blipFill>
            <p:spPr>
              <a:xfrm>
                <a:off x="8768154" y="667257"/>
                <a:ext cx="450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7" name="Ink 576">
                <a:extLst>
                  <a:ext uri="{FF2B5EF4-FFF2-40B4-BE49-F238E27FC236}">
                    <a16:creationId xmlns:a16="http://schemas.microsoft.com/office/drawing/2014/main" id="{1CCA0E5D-FAF3-D6FB-0764-574CCE189144}"/>
                  </a:ext>
                </a:extLst>
              </p14:cNvPr>
              <p14:cNvContentPartPr/>
              <p14:nvPr/>
            </p14:nvContentPartPr>
            <p14:xfrm>
              <a:off x="8736474" y="881817"/>
              <a:ext cx="185760" cy="137160"/>
            </p14:xfrm>
          </p:contentPart>
        </mc:Choice>
        <mc:Fallback xmlns="">
          <p:pic>
            <p:nvPicPr>
              <p:cNvPr id="577" name="Ink 576">
                <a:extLst>
                  <a:ext uri="{FF2B5EF4-FFF2-40B4-BE49-F238E27FC236}">
                    <a16:creationId xmlns:a16="http://schemas.microsoft.com/office/drawing/2014/main" id="{1CCA0E5D-FAF3-D6FB-0764-574CCE189144}"/>
                  </a:ext>
                </a:extLst>
              </p:cNvPr>
              <p:cNvPicPr/>
              <p:nvPr/>
            </p:nvPicPr>
            <p:blipFill>
              <a:blip r:embed="rId540"/>
              <a:stretch>
                <a:fillRect/>
              </a:stretch>
            </p:blipFill>
            <p:spPr>
              <a:xfrm>
                <a:off x="8727457" y="872841"/>
                <a:ext cx="203434" cy="154754"/>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8" name="Ink 577">
                <a:extLst>
                  <a:ext uri="{FF2B5EF4-FFF2-40B4-BE49-F238E27FC236}">
                    <a16:creationId xmlns:a16="http://schemas.microsoft.com/office/drawing/2014/main" id="{CB1939E8-B666-0213-0100-70D4EE69FD77}"/>
                  </a:ext>
                </a:extLst>
              </p14:cNvPr>
              <p14:cNvContentPartPr/>
              <p14:nvPr/>
            </p14:nvContentPartPr>
            <p14:xfrm>
              <a:off x="8977674" y="874257"/>
              <a:ext cx="212760" cy="163440"/>
            </p14:xfrm>
          </p:contentPart>
        </mc:Choice>
        <mc:Fallback xmlns="">
          <p:pic>
            <p:nvPicPr>
              <p:cNvPr id="578" name="Ink 577">
                <a:extLst>
                  <a:ext uri="{FF2B5EF4-FFF2-40B4-BE49-F238E27FC236}">
                    <a16:creationId xmlns:a16="http://schemas.microsoft.com/office/drawing/2014/main" id="{CB1939E8-B666-0213-0100-70D4EE69FD77}"/>
                  </a:ext>
                </a:extLst>
              </p:cNvPr>
              <p:cNvPicPr/>
              <p:nvPr/>
            </p:nvPicPr>
            <p:blipFill>
              <a:blip r:embed="rId542"/>
              <a:stretch>
                <a:fillRect/>
              </a:stretch>
            </p:blipFill>
            <p:spPr>
              <a:xfrm>
                <a:off x="8968689" y="865277"/>
                <a:ext cx="230370" cy="181041"/>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9" name="Ink 578">
                <a:extLst>
                  <a:ext uri="{FF2B5EF4-FFF2-40B4-BE49-F238E27FC236}">
                    <a16:creationId xmlns:a16="http://schemas.microsoft.com/office/drawing/2014/main" id="{E8C45023-0EFC-55D5-B079-B1C440DA3F9E}"/>
                  </a:ext>
                </a:extLst>
              </p14:cNvPr>
              <p14:cNvContentPartPr/>
              <p14:nvPr/>
            </p14:nvContentPartPr>
            <p14:xfrm>
              <a:off x="9195474" y="881817"/>
              <a:ext cx="235080" cy="151200"/>
            </p14:xfrm>
          </p:contentPart>
        </mc:Choice>
        <mc:Fallback xmlns="">
          <p:pic>
            <p:nvPicPr>
              <p:cNvPr id="579" name="Ink 578">
                <a:extLst>
                  <a:ext uri="{FF2B5EF4-FFF2-40B4-BE49-F238E27FC236}">
                    <a16:creationId xmlns:a16="http://schemas.microsoft.com/office/drawing/2014/main" id="{E8C45023-0EFC-55D5-B079-B1C440DA3F9E}"/>
                  </a:ext>
                </a:extLst>
              </p:cNvPr>
              <p:cNvPicPr/>
              <p:nvPr/>
            </p:nvPicPr>
            <p:blipFill>
              <a:blip r:embed="rId544"/>
              <a:stretch>
                <a:fillRect/>
              </a:stretch>
            </p:blipFill>
            <p:spPr>
              <a:xfrm>
                <a:off x="9186474" y="872796"/>
                <a:ext cx="252720" cy="168882"/>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Ink 579">
                <a:extLst>
                  <a:ext uri="{FF2B5EF4-FFF2-40B4-BE49-F238E27FC236}">
                    <a16:creationId xmlns:a16="http://schemas.microsoft.com/office/drawing/2014/main" id="{6389C7C9-5065-7E8D-4424-E8E804EFFF70}"/>
                  </a:ext>
                </a:extLst>
              </p14:cNvPr>
              <p14:cNvContentPartPr/>
              <p14:nvPr/>
            </p14:nvContentPartPr>
            <p14:xfrm>
              <a:off x="9633594" y="846177"/>
              <a:ext cx="223920" cy="173520"/>
            </p14:xfrm>
          </p:contentPart>
        </mc:Choice>
        <mc:Fallback xmlns="">
          <p:pic>
            <p:nvPicPr>
              <p:cNvPr id="580" name="Ink 579">
                <a:extLst>
                  <a:ext uri="{FF2B5EF4-FFF2-40B4-BE49-F238E27FC236}">
                    <a16:creationId xmlns:a16="http://schemas.microsoft.com/office/drawing/2014/main" id="{6389C7C9-5065-7E8D-4424-E8E804EFFF70}"/>
                  </a:ext>
                </a:extLst>
              </p:cNvPr>
              <p:cNvPicPr/>
              <p:nvPr/>
            </p:nvPicPr>
            <p:blipFill>
              <a:blip r:embed="rId546"/>
              <a:stretch>
                <a:fillRect/>
              </a:stretch>
            </p:blipFill>
            <p:spPr>
              <a:xfrm>
                <a:off x="9624608" y="837177"/>
                <a:ext cx="241532"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Ink 580">
                <a:extLst>
                  <a:ext uri="{FF2B5EF4-FFF2-40B4-BE49-F238E27FC236}">
                    <a16:creationId xmlns:a16="http://schemas.microsoft.com/office/drawing/2014/main" id="{6F0DEC03-FC46-CDF4-A834-38EEFA6E4619}"/>
                  </a:ext>
                </a:extLst>
              </p14:cNvPr>
              <p14:cNvContentPartPr/>
              <p14:nvPr/>
            </p14:nvContentPartPr>
            <p14:xfrm>
              <a:off x="9854634" y="847977"/>
              <a:ext cx="76320" cy="187560"/>
            </p14:xfrm>
          </p:contentPart>
        </mc:Choice>
        <mc:Fallback xmlns="">
          <p:pic>
            <p:nvPicPr>
              <p:cNvPr id="581" name="Ink 580">
                <a:extLst>
                  <a:ext uri="{FF2B5EF4-FFF2-40B4-BE49-F238E27FC236}">
                    <a16:creationId xmlns:a16="http://schemas.microsoft.com/office/drawing/2014/main" id="{6F0DEC03-FC46-CDF4-A834-38EEFA6E4619}"/>
                  </a:ext>
                </a:extLst>
              </p:cNvPr>
              <p:cNvPicPr/>
              <p:nvPr/>
            </p:nvPicPr>
            <p:blipFill>
              <a:blip r:embed="rId548"/>
              <a:stretch>
                <a:fillRect/>
              </a:stretch>
            </p:blipFill>
            <p:spPr>
              <a:xfrm>
                <a:off x="9845634" y="838977"/>
                <a:ext cx="93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Ink 581">
                <a:extLst>
                  <a:ext uri="{FF2B5EF4-FFF2-40B4-BE49-F238E27FC236}">
                    <a16:creationId xmlns:a16="http://schemas.microsoft.com/office/drawing/2014/main" id="{A6EEB7F4-17AA-9886-F264-ACE7AFDF915F}"/>
                  </a:ext>
                </a:extLst>
              </p14:cNvPr>
              <p14:cNvContentPartPr/>
              <p14:nvPr/>
            </p14:nvContentPartPr>
            <p14:xfrm>
              <a:off x="9960834" y="729897"/>
              <a:ext cx="169200" cy="273960"/>
            </p14:xfrm>
          </p:contentPart>
        </mc:Choice>
        <mc:Fallback xmlns="">
          <p:pic>
            <p:nvPicPr>
              <p:cNvPr id="582" name="Ink 581">
                <a:extLst>
                  <a:ext uri="{FF2B5EF4-FFF2-40B4-BE49-F238E27FC236}">
                    <a16:creationId xmlns:a16="http://schemas.microsoft.com/office/drawing/2014/main" id="{A6EEB7F4-17AA-9886-F264-ACE7AFDF915F}"/>
                  </a:ext>
                </a:extLst>
              </p:cNvPr>
              <p:cNvPicPr/>
              <p:nvPr/>
            </p:nvPicPr>
            <p:blipFill>
              <a:blip r:embed="rId550"/>
              <a:stretch>
                <a:fillRect/>
              </a:stretch>
            </p:blipFill>
            <p:spPr>
              <a:xfrm>
                <a:off x="9951834" y="720885"/>
                <a:ext cx="186840" cy="291623"/>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3" name="Ink 582">
                <a:extLst>
                  <a:ext uri="{FF2B5EF4-FFF2-40B4-BE49-F238E27FC236}">
                    <a16:creationId xmlns:a16="http://schemas.microsoft.com/office/drawing/2014/main" id="{04FC21BF-D070-4B52-107D-4ED8FF1475C3}"/>
                  </a:ext>
                </a:extLst>
              </p14:cNvPr>
              <p14:cNvContentPartPr/>
              <p14:nvPr/>
            </p14:nvContentPartPr>
            <p14:xfrm>
              <a:off x="10288794" y="689217"/>
              <a:ext cx="147960" cy="260640"/>
            </p14:xfrm>
          </p:contentPart>
        </mc:Choice>
        <mc:Fallback xmlns="">
          <p:pic>
            <p:nvPicPr>
              <p:cNvPr id="583" name="Ink 582">
                <a:extLst>
                  <a:ext uri="{FF2B5EF4-FFF2-40B4-BE49-F238E27FC236}">
                    <a16:creationId xmlns:a16="http://schemas.microsoft.com/office/drawing/2014/main" id="{04FC21BF-D070-4B52-107D-4ED8FF1475C3}"/>
                  </a:ext>
                </a:extLst>
              </p:cNvPr>
              <p:cNvPicPr/>
              <p:nvPr/>
            </p:nvPicPr>
            <p:blipFill>
              <a:blip r:embed="rId552"/>
              <a:stretch>
                <a:fillRect/>
              </a:stretch>
            </p:blipFill>
            <p:spPr>
              <a:xfrm>
                <a:off x="10279794" y="680217"/>
                <a:ext cx="165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4" name="Ink 583">
                <a:extLst>
                  <a:ext uri="{FF2B5EF4-FFF2-40B4-BE49-F238E27FC236}">
                    <a16:creationId xmlns:a16="http://schemas.microsoft.com/office/drawing/2014/main" id="{93BAE4A8-5F81-0712-B44A-CA0D38720252}"/>
                  </a:ext>
                </a:extLst>
              </p14:cNvPr>
              <p14:cNvContentPartPr/>
              <p14:nvPr/>
            </p14:nvContentPartPr>
            <p14:xfrm>
              <a:off x="10427034" y="831417"/>
              <a:ext cx="163440" cy="147600"/>
            </p14:xfrm>
          </p:contentPart>
        </mc:Choice>
        <mc:Fallback xmlns="">
          <p:pic>
            <p:nvPicPr>
              <p:cNvPr id="584" name="Ink 583">
                <a:extLst>
                  <a:ext uri="{FF2B5EF4-FFF2-40B4-BE49-F238E27FC236}">
                    <a16:creationId xmlns:a16="http://schemas.microsoft.com/office/drawing/2014/main" id="{93BAE4A8-5F81-0712-B44A-CA0D38720252}"/>
                  </a:ext>
                </a:extLst>
              </p:cNvPr>
              <p:cNvPicPr/>
              <p:nvPr/>
            </p:nvPicPr>
            <p:blipFill>
              <a:blip r:embed="rId554"/>
              <a:stretch>
                <a:fillRect/>
              </a:stretch>
            </p:blipFill>
            <p:spPr>
              <a:xfrm>
                <a:off x="10418034" y="822395"/>
                <a:ext cx="181080" cy="165283"/>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5" name="Ink 584">
                <a:extLst>
                  <a:ext uri="{FF2B5EF4-FFF2-40B4-BE49-F238E27FC236}">
                    <a16:creationId xmlns:a16="http://schemas.microsoft.com/office/drawing/2014/main" id="{5098A900-C72E-2B27-6FD1-BFD4E9476039}"/>
                  </a:ext>
                </a:extLst>
              </p14:cNvPr>
              <p14:cNvContentPartPr/>
              <p14:nvPr/>
            </p14:nvContentPartPr>
            <p14:xfrm>
              <a:off x="10621794" y="612897"/>
              <a:ext cx="29880" cy="328320"/>
            </p14:xfrm>
          </p:contentPart>
        </mc:Choice>
        <mc:Fallback xmlns="">
          <p:pic>
            <p:nvPicPr>
              <p:cNvPr id="585" name="Ink 584">
                <a:extLst>
                  <a:ext uri="{FF2B5EF4-FFF2-40B4-BE49-F238E27FC236}">
                    <a16:creationId xmlns:a16="http://schemas.microsoft.com/office/drawing/2014/main" id="{5098A900-C72E-2B27-6FD1-BFD4E9476039}"/>
                  </a:ext>
                </a:extLst>
              </p:cNvPr>
              <p:cNvPicPr/>
              <p:nvPr/>
            </p:nvPicPr>
            <p:blipFill>
              <a:blip r:embed="rId556"/>
              <a:stretch>
                <a:fillRect/>
              </a:stretch>
            </p:blipFill>
            <p:spPr>
              <a:xfrm>
                <a:off x="10612794" y="603897"/>
                <a:ext cx="475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6" name="Ink 585">
                <a:extLst>
                  <a:ext uri="{FF2B5EF4-FFF2-40B4-BE49-F238E27FC236}">
                    <a16:creationId xmlns:a16="http://schemas.microsoft.com/office/drawing/2014/main" id="{5D7BBDEB-2CAA-D14E-7C68-3337D230DC52}"/>
                  </a:ext>
                </a:extLst>
              </p14:cNvPr>
              <p14:cNvContentPartPr/>
              <p14:nvPr/>
            </p14:nvContentPartPr>
            <p14:xfrm>
              <a:off x="10691274" y="822057"/>
              <a:ext cx="57960" cy="133200"/>
            </p14:xfrm>
          </p:contentPart>
        </mc:Choice>
        <mc:Fallback xmlns="">
          <p:pic>
            <p:nvPicPr>
              <p:cNvPr id="586" name="Ink 585">
                <a:extLst>
                  <a:ext uri="{FF2B5EF4-FFF2-40B4-BE49-F238E27FC236}">
                    <a16:creationId xmlns:a16="http://schemas.microsoft.com/office/drawing/2014/main" id="{5D7BBDEB-2CAA-D14E-7C68-3337D230DC52}"/>
                  </a:ext>
                </a:extLst>
              </p:cNvPr>
              <p:cNvPicPr/>
              <p:nvPr/>
            </p:nvPicPr>
            <p:blipFill>
              <a:blip r:embed="rId558"/>
              <a:stretch>
                <a:fillRect/>
              </a:stretch>
            </p:blipFill>
            <p:spPr>
              <a:xfrm>
                <a:off x="10682274" y="813057"/>
                <a:ext cx="75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587" name="Ink 586">
                <a:extLst>
                  <a:ext uri="{FF2B5EF4-FFF2-40B4-BE49-F238E27FC236}">
                    <a16:creationId xmlns:a16="http://schemas.microsoft.com/office/drawing/2014/main" id="{C8D5C4F8-E376-8AF1-6787-2558660B41FE}"/>
                  </a:ext>
                </a:extLst>
              </p14:cNvPr>
              <p14:cNvContentPartPr/>
              <p14:nvPr/>
            </p14:nvContentPartPr>
            <p14:xfrm>
              <a:off x="10826274" y="819177"/>
              <a:ext cx="58680" cy="117720"/>
            </p14:xfrm>
          </p:contentPart>
        </mc:Choice>
        <mc:Fallback xmlns="">
          <p:pic>
            <p:nvPicPr>
              <p:cNvPr id="587" name="Ink 586">
                <a:extLst>
                  <a:ext uri="{FF2B5EF4-FFF2-40B4-BE49-F238E27FC236}">
                    <a16:creationId xmlns:a16="http://schemas.microsoft.com/office/drawing/2014/main" id="{C8D5C4F8-E376-8AF1-6787-2558660B41FE}"/>
                  </a:ext>
                </a:extLst>
              </p:cNvPr>
              <p:cNvPicPr/>
              <p:nvPr/>
            </p:nvPicPr>
            <p:blipFill>
              <a:blip r:embed="rId560"/>
              <a:stretch>
                <a:fillRect/>
              </a:stretch>
            </p:blipFill>
            <p:spPr>
              <a:xfrm>
                <a:off x="10817274" y="810177"/>
                <a:ext cx="76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588" name="Ink 587">
                <a:extLst>
                  <a:ext uri="{FF2B5EF4-FFF2-40B4-BE49-F238E27FC236}">
                    <a16:creationId xmlns:a16="http://schemas.microsoft.com/office/drawing/2014/main" id="{4EA6F299-3379-CC09-EE76-D6B1F8BBE600}"/>
                  </a:ext>
                </a:extLst>
              </p14:cNvPr>
              <p14:cNvContentPartPr/>
              <p14:nvPr/>
            </p14:nvContentPartPr>
            <p14:xfrm>
              <a:off x="11040834" y="680577"/>
              <a:ext cx="150120" cy="251280"/>
            </p14:xfrm>
          </p:contentPart>
        </mc:Choice>
        <mc:Fallback xmlns="">
          <p:pic>
            <p:nvPicPr>
              <p:cNvPr id="588" name="Ink 587">
                <a:extLst>
                  <a:ext uri="{FF2B5EF4-FFF2-40B4-BE49-F238E27FC236}">
                    <a16:creationId xmlns:a16="http://schemas.microsoft.com/office/drawing/2014/main" id="{4EA6F299-3379-CC09-EE76-D6B1F8BBE600}"/>
                  </a:ext>
                </a:extLst>
              </p:cNvPr>
              <p:cNvPicPr/>
              <p:nvPr/>
            </p:nvPicPr>
            <p:blipFill>
              <a:blip r:embed="rId562"/>
              <a:stretch>
                <a:fillRect/>
              </a:stretch>
            </p:blipFill>
            <p:spPr>
              <a:xfrm>
                <a:off x="11031834" y="671590"/>
                <a:ext cx="167760" cy="268895"/>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589" name="Ink 588">
                <a:extLst>
                  <a:ext uri="{FF2B5EF4-FFF2-40B4-BE49-F238E27FC236}">
                    <a16:creationId xmlns:a16="http://schemas.microsoft.com/office/drawing/2014/main" id="{B6D180FD-CBEA-85A1-8397-D4BE83B0BA96}"/>
                  </a:ext>
                </a:extLst>
              </p14:cNvPr>
              <p14:cNvContentPartPr/>
              <p14:nvPr/>
            </p14:nvContentPartPr>
            <p14:xfrm>
              <a:off x="11195274" y="808377"/>
              <a:ext cx="118800" cy="135720"/>
            </p14:xfrm>
          </p:contentPart>
        </mc:Choice>
        <mc:Fallback xmlns="">
          <p:pic>
            <p:nvPicPr>
              <p:cNvPr id="589" name="Ink 588">
                <a:extLst>
                  <a:ext uri="{FF2B5EF4-FFF2-40B4-BE49-F238E27FC236}">
                    <a16:creationId xmlns:a16="http://schemas.microsoft.com/office/drawing/2014/main" id="{B6D180FD-CBEA-85A1-8397-D4BE83B0BA96}"/>
                  </a:ext>
                </a:extLst>
              </p:cNvPr>
              <p:cNvPicPr/>
              <p:nvPr/>
            </p:nvPicPr>
            <p:blipFill>
              <a:blip r:embed="rId564"/>
              <a:stretch>
                <a:fillRect/>
              </a:stretch>
            </p:blipFill>
            <p:spPr>
              <a:xfrm>
                <a:off x="11186274" y="799377"/>
                <a:ext cx="136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590" name="Ink 589">
                <a:extLst>
                  <a:ext uri="{FF2B5EF4-FFF2-40B4-BE49-F238E27FC236}">
                    <a16:creationId xmlns:a16="http://schemas.microsoft.com/office/drawing/2014/main" id="{B97489DE-38B8-BC0E-0A73-EC9574C1F36F}"/>
                  </a:ext>
                </a:extLst>
              </p14:cNvPr>
              <p14:cNvContentPartPr/>
              <p14:nvPr/>
            </p14:nvContentPartPr>
            <p14:xfrm>
              <a:off x="11303994" y="614337"/>
              <a:ext cx="213480" cy="334080"/>
            </p14:xfrm>
          </p:contentPart>
        </mc:Choice>
        <mc:Fallback xmlns="">
          <p:pic>
            <p:nvPicPr>
              <p:cNvPr id="590" name="Ink 589">
                <a:extLst>
                  <a:ext uri="{FF2B5EF4-FFF2-40B4-BE49-F238E27FC236}">
                    <a16:creationId xmlns:a16="http://schemas.microsoft.com/office/drawing/2014/main" id="{B97489DE-38B8-BC0E-0A73-EC9574C1F36F}"/>
                  </a:ext>
                </a:extLst>
              </p:cNvPr>
              <p:cNvPicPr/>
              <p:nvPr/>
            </p:nvPicPr>
            <p:blipFill>
              <a:blip r:embed="rId566"/>
              <a:stretch>
                <a:fillRect/>
              </a:stretch>
            </p:blipFill>
            <p:spPr>
              <a:xfrm>
                <a:off x="11294979" y="605337"/>
                <a:ext cx="23115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591" name="Ink 590">
                <a:extLst>
                  <a:ext uri="{FF2B5EF4-FFF2-40B4-BE49-F238E27FC236}">
                    <a16:creationId xmlns:a16="http://schemas.microsoft.com/office/drawing/2014/main" id="{63824E75-32E4-ADB2-F48B-3F70BEB4C60F}"/>
                  </a:ext>
                </a:extLst>
              </p14:cNvPr>
              <p14:cNvContentPartPr/>
              <p14:nvPr/>
            </p14:nvContentPartPr>
            <p14:xfrm>
              <a:off x="11487234" y="790377"/>
              <a:ext cx="232560" cy="145080"/>
            </p14:xfrm>
          </p:contentPart>
        </mc:Choice>
        <mc:Fallback xmlns="">
          <p:pic>
            <p:nvPicPr>
              <p:cNvPr id="591" name="Ink 590">
                <a:extLst>
                  <a:ext uri="{FF2B5EF4-FFF2-40B4-BE49-F238E27FC236}">
                    <a16:creationId xmlns:a16="http://schemas.microsoft.com/office/drawing/2014/main" id="{63824E75-32E4-ADB2-F48B-3F70BEB4C60F}"/>
                  </a:ext>
                </a:extLst>
              </p:cNvPr>
              <p:cNvPicPr/>
              <p:nvPr/>
            </p:nvPicPr>
            <p:blipFill>
              <a:blip r:embed="rId568"/>
              <a:stretch>
                <a:fillRect/>
              </a:stretch>
            </p:blipFill>
            <p:spPr>
              <a:xfrm>
                <a:off x="11478248" y="781399"/>
                <a:ext cx="250173" cy="162676"/>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592" name="Ink 591">
                <a:extLst>
                  <a:ext uri="{FF2B5EF4-FFF2-40B4-BE49-F238E27FC236}">
                    <a16:creationId xmlns:a16="http://schemas.microsoft.com/office/drawing/2014/main" id="{D534F134-795C-8025-FCB3-64E56D337ACE}"/>
                  </a:ext>
                </a:extLst>
              </p14:cNvPr>
              <p14:cNvContentPartPr/>
              <p14:nvPr/>
            </p14:nvContentPartPr>
            <p14:xfrm>
              <a:off x="11699634" y="809097"/>
              <a:ext cx="139320" cy="122400"/>
            </p14:xfrm>
          </p:contentPart>
        </mc:Choice>
        <mc:Fallback xmlns="">
          <p:pic>
            <p:nvPicPr>
              <p:cNvPr id="592" name="Ink 591">
                <a:extLst>
                  <a:ext uri="{FF2B5EF4-FFF2-40B4-BE49-F238E27FC236}">
                    <a16:creationId xmlns:a16="http://schemas.microsoft.com/office/drawing/2014/main" id="{D534F134-795C-8025-FCB3-64E56D337ACE}"/>
                  </a:ext>
                </a:extLst>
              </p:cNvPr>
              <p:cNvPicPr/>
              <p:nvPr/>
            </p:nvPicPr>
            <p:blipFill>
              <a:blip r:embed="rId570"/>
              <a:stretch>
                <a:fillRect/>
              </a:stretch>
            </p:blipFill>
            <p:spPr>
              <a:xfrm>
                <a:off x="11690634" y="800097"/>
                <a:ext cx="156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593" name="Ink 592">
                <a:extLst>
                  <a:ext uri="{FF2B5EF4-FFF2-40B4-BE49-F238E27FC236}">
                    <a16:creationId xmlns:a16="http://schemas.microsoft.com/office/drawing/2014/main" id="{71559608-2B35-D1BD-B20C-D9636C22E0EF}"/>
                  </a:ext>
                </a:extLst>
              </p14:cNvPr>
              <p14:cNvContentPartPr/>
              <p14:nvPr/>
            </p14:nvContentPartPr>
            <p14:xfrm>
              <a:off x="9335874" y="1454937"/>
              <a:ext cx="105120" cy="156960"/>
            </p14:xfrm>
          </p:contentPart>
        </mc:Choice>
        <mc:Fallback xmlns="">
          <p:pic>
            <p:nvPicPr>
              <p:cNvPr id="593" name="Ink 592">
                <a:extLst>
                  <a:ext uri="{FF2B5EF4-FFF2-40B4-BE49-F238E27FC236}">
                    <a16:creationId xmlns:a16="http://schemas.microsoft.com/office/drawing/2014/main" id="{71559608-2B35-D1BD-B20C-D9636C22E0EF}"/>
                  </a:ext>
                </a:extLst>
              </p:cNvPr>
              <p:cNvPicPr/>
              <p:nvPr/>
            </p:nvPicPr>
            <p:blipFill>
              <a:blip r:embed="rId572"/>
              <a:stretch>
                <a:fillRect/>
              </a:stretch>
            </p:blipFill>
            <p:spPr>
              <a:xfrm>
                <a:off x="9326874" y="1445937"/>
                <a:ext cx="122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594" name="Ink 593">
                <a:extLst>
                  <a:ext uri="{FF2B5EF4-FFF2-40B4-BE49-F238E27FC236}">
                    <a16:creationId xmlns:a16="http://schemas.microsoft.com/office/drawing/2014/main" id="{3B4D5480-ADB9-7BA3-CA78-6A9F6E9B736F}"/>
                  </a:ext>
                </a:extLst>
              </p14:cNvPr>
              <p14:cNvContentPartPr/>
              <p14:nvPr/>
            </p14:nvContentPartPr>
            <p14:xfrm>
              <a:off x="9459354" y="1486977"/>
              <a:ext cx="124560" cy="100800"/>
            </p14:xfrm>
          </p:contentPart>
        </mc:Choice>
        <mc:Fallback xmlns="">
          <p:pic>
            <p:nvPicPr>
              <p:cNvPr id="594" name="Ink 593">
                <a:extLst>
                  <a:ext uri="{FF2B5EF4-FFF2-40B4-BE49-F238E27FC236}">
                    <a16:creationId xmlns:a16="http://schemas.microsoft.com/office/drawing/2014/main" id="{3B4D5480-ADB9-7BA3-CA78-6A9F6E9B736F}"/>
                  </a:ext>
                </a:extLst>
              </p:cNvPr>
              <p:cNvPicPr/>
              <p:nvPr/>
            </p:nvPicPr>
            <p:blipFill>
              <a:blip r:embed="rId574"/>
              <a:stretch>
                <a:fillRect/>
              </a:stretch>
            </p:blipFill>
            <p:spPr>
              <a:xfrm>
                <a:off x="9450354" y="1477977"/>
                <a:ext cx="142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595" name="Ink 594">
                <a:extLst>
                  <a:ext uri="{FF2B5EF4-FFF2-40B4-BE49-F238E27FC236}">
                    <a16:creationId xmlns:a16="http://schemas.microsoft.com/office/drawing/2014/main" id="{01F6E35F-B18C-8285-EBC4-4AC6C4663ECD}"/>
                  </a:ext>
                </a:extLst>
              </p14:cNvPr>
              <p14:cNvContentPartPr/>
              <p14:nvPr/>
            </p14:nvContentPartPr>
            <p14:xfrm>
              <a:off x="9614514" y="1331097"/>
              <a:ext cx="37080" cy="305640"/>
            </p14:xfrm>
          </p:contentPart>
        </mc:Choice>
        <mc:Fallback xmlns="">
          <p:pic>
            <p:nvPicPr>
              <p:cNvPr id="595" name="Ink 594">
                <a:extLst>
                  <a:ext uri="{FF2B5EF4-FFF2-40B4-BE49-F238E27FC236}">
                    <a16:creationId xmlns:a16="http://schemas.microsoft.com/office/drawing/2014/main" id="{01F6E35F-B18C-8285-EBC4-4AC6C4663ECD}"/>
                  </a:ext>
                </a:extLst>
              </p:cNvPr>
              <p:cNvPicPr/>
              <p:nvPr/>
            </p:nvPicPr>
            <p:blipFill>
              <a:blip r:embed="rId576"/>
              <a:stretch>
                <a:fillRect/>
              </a:stretch>
            </p:blipFill>
            <p:spPr>
              <a:xfrm>
                <a:off x="9605514" y="1322097"/>
                <a:ext cx="547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596" name="Ink 595">
                <a:extLst>
                  <a:ext uri="{FF2B5EF4-FFF2-40B4-BE49-F238E27FC236}">
                    <a16:creationId xmlns:a16="http://schemas.microsoft.com/office/drawing/2014/main" id="{8206EE35-E388-7571-6011-3BF7018FFE91}"/>
                  </a:ext>
                </a:extLst>
              </p14:cNvPr>
              <p14:cNvContentPartPr/>
              <p14:nvPr/>
            </p14:nvContentPartPr>
            <p14:xfrm>
              <a:off x="9701994" y="1305177"/>
              <a:ext cx="54720" cy="334440"/>
            </p14:xfrm>
          </p:contentPart>
        </mc:Choice>
        <mc:Fallback xmlns="">
          <p:pic>
            <p:nvPicPr>
              <p:cNvPr id="596" name="Ink 595">
                <a:extLst>
                  <a:ext uri="{FF2B5EF4-FFF2-40B4-BE49-F238E27FC236}">
                    <a16:creationId xmlns:a16="http://schemas.microsoft.com/office/drawing/2014/main" id="{8206EE35-E388-7571-6011-3BF7018FFE91}"/>
                  </a:ext>
                </a:extLst>
              </p:cNvPr>
              <p:cNvPicPr/>
              <p:nvPr/>
            </p:nvPicPr>
            <p:blipFill>
              <a:blip r:embed="rId578"/>
              <a:stretch>
                <a:fillRect/>
              </a:stretch>
            </p:blipFill>
            <p:spPr>
              <a:xfrm>
                <a:off x="9692994" y="1296177"/>
                <a:ext cx="723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597" name="Ink 596">
                <a:extLst>
                  <a:ext uri="{FF2B5EF4-FFF2-40B4-BE49-F238E27FC236}">
                    <a16:creationId xmlns:a16="http://schemas.microsoft.com/office/drawing/2014/main" id="{09EA54B8-CCE1-6297-8D29-9D9131057317}"/>
                  </a:ext>
                </a:extLst>
              </p14:cNvPr>
              <p14:cNvContentPartPr/>
              <p14:nvPr/>
            </p14:nvContentPartPr>
            <p14:xfrm>
              <a:off x="9771834" y="1480857"/>
              <a:ext cx="330120" cy="155160"/>
            </p14:xfrm>
          </p:contentPart>
        </mc:Choice>
        <mc:Fallback xmlns="">
          <p:pic>
            <p:nvPicPr>
              <p:cNvPr id="597" name="Ink 596">
                <a:extLst>
                  <a:ext uri="{FF2B5EF4-FFF2-40B4-BE49-F238E27FC236}">
                    <a16:creationId xmlns:a16="http://schemas.microsoft.com/office/drawing/2014/main" id="{09EA54B8-CCE1-6297-8D29-9D9131057317}"/>
                  </a:ext>
                </a:extLst>
              </p:cNvPr>
              <p:cNvPicPr/>
              <p:nvPr/>
            </p:nvPicPr>
            <p:blipFill>
              <a:blip r:embed="rId580"/>
              <a:stretch>
                <a:fillRect/>
              </a:stretch>
            </p:blipFill>
            <p:spPr>
              <a:xfrm>
                <a:off x="9762834" y="1471857"/>
                <a:ext cx="347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598" name="Ink 597">
                <a:extLst>
                  <a:ext uri="{FF2B5EF4-FFF2-40B4-BE49-F238E27FC236}">
                    <a16:creationId xmlns:a16="http://schemas.microsoft.com/office/drawing/2014/main" id="{72259115-8C36-F062-B601-316C74F5C256}"/>
                  </a:ext>
                </a:extLst>
              </p14:cNvPr>
              <p14:cNvContentPartPr/>
              <p14:nvPr/>
            </p14:nvContentPartPr>
            <p14:xfrm>
              <a:off x="10118874" y="1284657"/>
              <a:ext cx="15120" cy="343080"/>
            </p14:xfrm>
          </p:contentPart>
        </mc:Choice>
        <mc:Fallback xmlns="">
          <p:pic>
            <p:nvPicPr>
              <p:cNvPr id="598" name="Ink 597">
                <a:extLst>
                  <a:ext uri="{FF2B5EF4-FFF2-40B4-BE49-F238E27FC236}">
                    <a16:creationId xmlns:a16="http://schemas.microsoft.com/office/drawing/2014/main" id="{72259115-8C36-F062-B601-316C74F5C256}"/>
                  </a:ext>
                </a:extLst>
              </p:cNvPr>
              <p:cNvPicPr/>
              <p:nvPr/>
            </p:nvPicPr>
            <p:blipFill>
              <a:blip r:embed="rId582"/>
              <a:stretch>
                <a:fillRect/>
              </a:stretch>
            </p:blipFill>
            <p:spPr>
              <a:xfrm>
                <a:off x="10109874" y="1275657"/>
                <a:ext cx="327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08" name="Ink 607">
                <a:extLst>
                  <a:ext uri="{FF2B5EF4-FFF2-40B4-BE49-F238E27FC236}">
                    <a16:creationId xmlns:a16="http://schemas.microsoft.com/office/drawing/2014/main" id="{3C33B827-2B05-2B15-CECB-883CE70DAA73}"/>
                  </a:ext>
                </a:extLst>
              </p14:cNvPr>
              <p14:cNvContentPartPr/>
              <p14:nvPr/>
            </p14:nvContentPartPr>
            <p14:xfrm>
              <a:off x="10070994" y="1430817"/>
              <a:ext cx="191160" cy="173160"/>
            </p14:xfrm>
          </p:contentPart>
        </mc:Choice>
        <mc:Fallback xmlns="">
          <p:pic>
            <p:nvPicPr>
              <p:cNvPr id="608" name="Ink 607">
                <a:extLst>
                  <a:ext uri="{FF2B5EF4-FFF2-40B4-BE49-F238E27FC236}">
                    <a16:creationId xmlns:a16="http://schemas.microsoft.com/office/drawing/2014/main" id="{3C33B827-2B05-2B15-CECB-883CE70DAA73}"/>
                  </a:ext>
                </a:extLst>
              </p:cNvPr>
              <p:cNvPicPr/>
              <p:nvPr/>
            </p:nvPicPr>
            <p:blipFill>
              <a:blip r:embed="rId584"/>
              <a:stretch>
                <a:fillRect/>
              </a:stretch>
            </p:blipFill>
            <p:spPr>
              <a:xfrm>
                <a:off x="10061994" y="1421798"/>
                <a:ext cx="208800" cy="190837"/>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40" name="Ink 639">
                <a:extLst>
                  <a:ext uri="{FF2B5EF4-FFF2-40B4-BE49-F238E27FC236}">
                    <a16:creationId xmlns:a16="http://schemas.microsoft.com/office/drawing/2014/main" id="{BF126908-437E-D3AE-599B-A2C540C71771}"/>
                  </a:ext>
                </a:extLst>
              </p14:cNvPr>
              <p14:cNvContentPartPr/>
              <p14:nvPr/>
            </p14:nvContentPartPr>
            <p14:xfrm>
              <a:off x="10250634" y="1470777"/>
              <a:ext cx="114120" cy="115560"/>
            </p14:xfrm>
          </p:contentPart>
        </mc:Choice>
        <mc:Fallback xmlns="">
          <p:pic>
            <p:nvPicPr>
              <p:cNvPr id="640" name="Ink 639">
                <a:extLst>
                  <a:ext uri="{FF2B5EF4-FFF2-40B4-BE49-F238E27FC236}">
                    <a16:creationId xmlns:a16="http://schemas.microsoft.com/office/drawing/2014/main" id="{BF126908-437E-D3AE-599B-A2C540C71771}"/>
                  </a:ext>
                </a:extLst>
              </p:cNvPr>
              <p:cNvPicPr/>
              <p:nvPr/>
            </p:nvPicPr>
            <p:blipFill>
              <a:blip r:embed="rId586"/>
              <a:stretch>
                <a:fillRect/>
              </a:stretch>
            </p:blipFill>
            <p:spPr>
              <a:xfrm>
                <a:off x="10241606" y="1461777"/>
                <a:ext cx="131816"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641" name="Ink 640">
                <a:extLst>
                  <a:ext uri="{FF2B5EF4-FFF2-40B4-BE49-F238E27FC236}">
                    <a16:creationId xmlns:a16="http://schemas.microsoft.com/office/drawing/2014/main" id="{20A7F041-D980-62EC-E06A-7A8367D28B47}"/>
                  </a:ext>
                </a:extLst>
              </p14:cNvPr>
              <p14:cNvContentPartPr/>
              <p14:nvPr/>
            </p14:nvContentPartPr>
            <p14:xfrm>
              <a:off x="10386354" y="1457817"/>
              <a:ext cx="101880" cy="146160"/>
            </p14:xfrm>
          </p:contentPart>
        </mc:Choice>
        <mc:Fallback xmlns="">
          <p:pic>
            <p:nvPicPr>
              <p:cNvPr id="641" name="Ink 640">
                <a:extLst>
                  <a:ext uri="{FF2B5EF4-FFF2-40B4-BE49-F238E27FC236}">
                    <a16:creationId xmlns:a16="http://schemas.microsoft.com/office/drawing/2014/main" id="{20A7F041-D980-62EC-E06A-7A8367D28B47}"/>
                  </a:ext>
                </a:extLst>
              </p:cNvPr>
              <p:cNvPicPr/>
              <p:nvPr/>
            </p:nvPicPr>
            <p:blipFill>
              <a:blip r:embed="rId588"/>
              <a:stretch>
                <a:fillRect/>
              </a:stretch>
            </p:blipFill>
            <p:spPr>
              <a:xfrm>
                <a:off x="10377386" y="1448795"/>
                <a:ext cx="119458" cy="163844"/>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43" name="Ink 642">
                <a:extLst>
                  <a:ext uri="{FF2B5EF4-FFF2-40B4-BE49-F238E27FC236}">
                    <a16:creationId xmlns:a16="http://schemas.microsoft.com/office/drawing/2014/main" id="{A4687D22-332F-517D-B76D-88E93B9C75B9}"/>
                  </a:ext>
                </a:extLst>
              </p14:cNvPr>
              <p14:cNvContentPartPr/>
              <p14:nvPr/>
            </p14:nvContentPartPr>
            <p14:xfrm>
              <a:off x="10642314" y="1593983"/>
              <a:ext cx="21960" cy="37800"/>
            </p14:xfrm>
          </p:contentPart>
        </mc:Choice>
        <mc:Fallback xmlns="">
          <p:pic>
            <p:nvPicPr>
              <p:cNvPr id="643" name="Ink 642">
                <a:extLst>
                  <a:ext uri="{FF2B5EF4-FFF2-40B4-BE49-F238E27FC236}">
                    <a16:creationId xmlns:a16="http://schemas.microsoft.com/office/drawing/2014/main" id="{A4687D22-332F-517D-B76D-88E93B9C75B9}"/>
                  </a:ext>
                </a:extLst>
              </p:cNvPr>
              <p:cNvPicPr/>
              <p:nvPr/>
            </p:nvPicPr>
            <p:blipFill>
              <a:blip r:embed="rId590"/>
              <a:stretch>
                <a:fillRect/>
              </a:stretch>
            </p:blipFill>
            <p:spPr>
              <a:xfrm>
                <a:off x="10633674" y="1584983"/>
                <a:ext cx="396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49" name="Ink 648">
                <a:extLst>
                  <a:ext uri="{FF2B5EF4-FFF2-40B4-BE49-F238E27FC236}">
                    <a16:creationId xmlns:a16="http://schemas.microsoft.com/office/drawing/2014/main" id="{2CED5942-8465-CCAE-15B4-76F7A9DCC7F3}"/>
                  </a:ext>
                </a:extLst>
              </p14:cNvPr>
              <p14:cNvContentPartPr/>
              <p14:nvPr/>
            </p14:nvContentPartPr>
            <p14:xfrm>
              <a:off x="7354794" y="1937423"/>
              <a:ext cx="18000" cy="258480"/>
            </p14:xfrm>
          </p:contentPart>
        </mc:Choice>
        <mc:Fallback xmlns="">
          <p:pic>
            <p:nvPicPr>
              <p:cNvPr id="649" name="Ink 648">
                <a:extLst>
                  <a:ext uri="{FF2B5EF4-FFF2-40B4-BE49-F238E27FC236}">
                    <a16:creationId xmlns:a16="http://schemas.microsoft.com/office/drawing/2014/main" id="{2CED5942-8465-CCAE-15B4-76F7A9DCC7F3}"/>
                  </a:ext>
                </a:extLst>
              </p:cNvPr>
              <p:cNvPicPr/>
              <p:nvPr/>
            </p:nvPicPr>
            <p:blipFill>
              <a:blip r:embed="rId592"/>
              <a:stretch>
                <a:fillRect/>
              </a:stretch>
            </p:blipFill>
            <p:spPr>
              <a:xfrm>
                <a:off x="7345794" y="1928423"/>
                <a:ext cx="356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66" name="Ink 665">
                <a:extLst>
                  <a:ext uri="{FF2B5EF4-FFF2-40B4-BE49-F238E27FC236}">
                    <a16:creationId xmlns:a16="http://schemas.microsoft.com/office/drawing/2014/main" id="{005F0A69-6EF2-C196-3BA9-E83FD017F792}"/>
                  </a:ext>
                </a:extLst>
              </p14:cNvPr>
              <p14:cNvContentPartPr/>
              <p14:nvPr/>
            </p14:nvContentPartPr>
            <p14:xfrm>
              <a:off x="7337874" y="1933823"/>
              <a:ext cx="136800" cy="129240"/>
            </p14:xfrm>
          </p:contentPart>
        </mc:Choice>
        <mc:Fallback xmlns="">
          <p:pic>
            <p:nvPicPr>
              <p:cNvPr id="666" name="Ink 665">
                <a:extLst>
                  <a:ext uri="{FF2B5EF4-FFF2-40B4-BE49-F238E27FC236}">
                    <a16:creationId xmlns:a16="http://schemas.microsoft.com/office/drawing/2014/main" id="{005F0A69-6EF2-C196-3BA9-E83FD017F792}"/>
                  </a:ext>
                </a:extLst>
              </p:cNvPr>
              <p:cNvPicPr/>
              <p:nvPr/>
            </p:nvPicPr>
            <p:blipFill>
              <a:blip r:embed="rId594"/>
              <a:stretch>
                <a:fillRect/>
              </a:stretch>
            </p:blipFill>
            <p:spPr>
              <a:xfrm>
                <a:off x="7328874" y="1925183"/>
                <a:ext cx="1544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67" name="Ink 666">
                <a:extLst>
                  <a:ext uri="{FF2B5EF4-FFF2-40B4-BE49-F238E27FC236}">
                    <a16:creationId xmlns:a16="http://schemas.microsoft.com/office/drawing/2014/main" id="{93D6FBC2-355E-E159-B28F-EBEE3D515E20}"/>
                  </a:ext>
                </a:extLst>
              </p14:cNvPr>
              <p14:cNvContentPartPr/>
              <p14:nvPr/>
            </p14:nvContentPartPr>
            <p14:xfrm>
              <a:off x="7517154" y="1939943"/>
              <a:ext cx="98280" cy="136080"/>
            </p14:xfrm>
          </p:contentPart>
        </mc:Choice>
        <mc:Fallback xmlns="">
          <p:pic>
            <p:nvPicPr>
              <p:cNvPr id="667" name="Ink 666">
                <a:extLst>
                  <a:ext uri="{FF2B5EF4-FFF2-40B4-BE49-F238E27FC236}">
                    <a16:creationId xmlns:a16="http://schemas.microsoft.com/office/drawing/2014/main" id="{93D6FBC2-355E-E159-B28F-EBEE3D515E20}"/>
                  </a:ext>
                </a:extLst>
              </p:cNvPr>
              <p:cNvPicPr/>
              <p:nvPr/>
            </p:nvPicPr>
            <p:blipFill>
              <a:blip r:embed="rId596"/>
              <a:stretch>
                <a:fillRect/>
              </a:stretch>
            </p:blipFill>
            <p:spPr>
              <a:xfrm>
                <a:off x="7508154" y="1931303"/>
                <a:ext cx="115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68" name="Ink 667">
                <a:extLst>
                  <a:ext uri="{FF2B5EF4-FFF2-40B4-BE49-F238E27FC236}">
                    <a16:creationId xmlns:a16="http://schemas.microsoft.com/office/drawing/2014/main" id="{4220DAF8-3A0B-5CB9-3453-C29740ADF3DB}"/>
                  </a:ext>
                </a:extLst>
              </p14:cNvPr>
              <p14:cNvContentPartPr/>
              <p14:nvPr/>
            </p14:nvContentPartPr>
            <p14:xfrm>
              <a:off x="7642074" y="1955063"/>
              <a:ext cx="68040" cy="95760"/>
            </p14:xfrm>
          </p:contentPart>
        </mc:Choice>
        <mc:Fallback xmlns="">
          <p:pic>
            <p:nvPicPr>
              <p:cNvPr id="668" name="Ink 667">
                <a:extLst>
                  <a:ext uri="{FF2B5EF4-FFF2-40B4-BE49-F238E27FC236}">
                    <a16:creationId xmlns:a16="http://schemas.microsoft.com/office/drawing/2014/main" id="{4220DAF8-3A0B-5CB9-3453-C29740ADF3DB}"/>
                  </a:ext>
                </a:extLst>
              </p:cNvPr>
              <p:cNvPicPr/>
              <p:nvPr/>
            </p:nvPicPr>
            <p:blipFill>
              <a:blip r:embed="rId598"/>
              <a:stretch>
                <a:fillRect/>
              </a:stretch>
            </p:blipFill>
            <p:spPr>
              <a:xfrm>
                <a:off x="7633434" y="1946423"/>
                <a:ext cx="85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69" name="Ink 668">
                <a:extLst>
                  <a:ext uri="{FF2B5EF4-FFF2-40B4-BE49-F238E27FC236}">
                    <a16:creationId xmlns:a16="http://schemas.microsoft.com/office/drawing/2014/main" id="{64A4EF9F-D2F7-1FC8-EF65-15CA6475F84C}"/>
                  </a:ext>
                </a:extLst>
              </p14:cNvPr>
              <p14:cNvContentPartPr/>
              <p14:nvPr/>
            </p14:nvContentPartPr>
            <p14:xfrm>
              <a:off x="7743594" y="1805303"/>
              <a:ext cx="25200" cy="275400"/>
            </p14:xfrm>
          </p:contentPart>
        </mc:Choice>
        <mc:Fallback xmlns="">
          <p:pic>
            <p:nvPicPr>
              <p:cNvPr id="669" name="Ink 668">
                <a:extLst>
                  <a:ext uri="{FF2B5EF4-FFF2-40B4-BE49-F238E27FC236}">
                    <a16:creationId xmlns:a16="http://schemas.microsoft.com/office/drawing/2014/main" id="{64A4EF9F-D2F7-1FC8-EF65-15CA6475F84C}"/>
                  </a:ext>
                </a:extLst>
              </p:cNvPr>
              <p:cNvPicPr/>
              <p:nvPr/>
            </p:nvPicPr>
            <p:blipFill>
              <a:blip r:embed="rId600"/>
              <a:stretch>
                <a:fillRect/>
              </a:stretch>
            </p:blipFill>
            <p:spPr>
              <a:xfrm>
                <a:off x="7734954" y="1796303"/>
                <a:ext cx="428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70" name="Ink 669">
                <a:extLst>
                  <a:ext uri="{FF2B5EF4-FFF2-40B4-BE49-F238E27FC236}">
                    <a16:creationId xmlns:a16="http://schemas.microsoft.com/office/drawing/2014/main" id="{1F63E244-D6CD-9848-17E5-AB8BBA7EB4AF}"/>
                  </a:ext>
                </a:extLst>
              </p14:cNvPr>
              <p14:cNvContentPartPr/>
              <p14:nvPr/>
            </p14:nvContentPartPr>
            <p14:xfrm>
              <a:off x="7725234" y="1782983"/>
              <a:ext cx="199800" cy="270000"/>
            </p14:xfrm>
          </p:contentPart>
        </mc:Choice>
        <mc:Fallback xmlns="">
          <p:pic>
            <p:nvPicPr>
              <p:cNvPr id="670" name="Ink 669">
                <a:extLst>
                  <a:ext uri="{FF2B5EF4-FFF2-40B4-BE49-F238E27FC236}">
                    <a16:creationId xmlns:a16="http://schemas.microsoft.com/office/drawing/2014/main" id="{1F63E244-D6CD-9848-17E5-AB8BBA7EB4AF}"/>
                  </a:ext>
                </a:extLst>
              </p:cNvPr>
              <p:cNvPicPr/>
              <p:nvPr/>
            </p:nvPicPr>
            <p:blipFill>
              <a:blip r:embed="rId602"/>
              <a:stretch>
                <a:fillRect/>
              </a:stretch>
            </p:blipFill>
            <p:spPr>
              <a:xfrm>
                <a:off x="7716234" y="1773983"/>
                <a:ext cx="2174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671" name="Ink 670">
                <a:extLst>
                  <a:ext uri="{FF2B5EF4-FFF2-40B4-BE49-F238E27FC236}">
                    <a16:creationId xmlns:a16="http://schemas.microsoft.com/office/drawing/2014/main" id="{87ECFBFC-5D8D-60DB-31B9-7DC4FB300CB1}"/>
                  </a:ext>
                </a:extLst>
              </p14:cNvPr>
              <p14:cNvContentPartPr/>
              <p14:nvPr/>
            </p14:nvContentPartPr>
            <p14:xfrm>
              <a:off x="7858434" y="1941743"/>
              <a:ext cx="132480" cy="121320"/>
            </p14:xfrm>
          </p:contentPart>
        </mc:Choice>
        <mc:Fallback xmlns="">
          <p:pic>
            <p:nvPicPr>
              <p:cNvPr id="671" name="Ink 670">
                <a:extLst>
                  <a:ext uri="{FF2B5EF4-FFF2-40B4-BE49-F238E27FC236}">
                    <a16:creationId xmlns:a16="http://schemas.microsoft.com/office/drawing/2014/main" id="{87ECFBFC-5D8D-60DB-31B9-7DC4FB300CB1}"/>
                  </a:ext>
                </a:extLst>
              </p:cNvPr>
              <p:cNvPicPr/>
              <p:nvPr/>
            </p:nvPicPr>
            <p:blipFill>
              <a:blip r:embed="rId604"/>
              <a:stretch>
                <a:fillRect/>
              </a:stretch>
            </p:blipFill>
            <p:spPr>
              <a:xfrm>
                <a:off x="7849434" y="1932743"/>
                <a:ext cx="150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72" name="Ink 671">
                <a:extLst>
                  <a:ext uri="{FF2B5EF4-FFF2-40B4-BE49-F238E27FC236}">
                    <a16:creationId xmlns:a16="http://schemas.microsoft.com/office/drawing/2014/main" id="{DC7D23D1-10FE-9302-61EC-0DE8313B8ABE}"/>
                  </a:ext>
                </a:extLst>
              </p14:cNvPr>
              <p14:cNvContentPartPr/>
              <p14:nvPr/>
            </p14:nvContentPartPr>
            <p14:xfrm>
              <a:off x="8003514" y="1872983"/>
              <a:ext cx="15840" cy="10080"/>
            </p14:xfrm>
          </p:contentPart>
        </mc:Choice>
        <mc:Fallback xmlns="">
          <p:pic>
            <p:nvPicPr>
              <p:cNvPr id="672" name="Ink 671">
                <a:extLst>
                  <a:ext uri="{FF2B5EF4-FFF2-40B4-BE49-F238E27FC236}">
                    <a16:creationId xmlns:a16="http://schemas.microsoft.com/office/drawing/2014/main" id="{DC7D23D1-10FE-9302-61EC-0DE8313B8ABE}"/>
                  </a:ext>
                </a:extLst>
              </p:cNvPr>
              <p:cNvPicPr/>
              <p:nvPr/>
            </p:nvPicPr>
            <p:blipFill>
              <a:blip r:embed="rId606"/>
              <a:stretch>
                <a:fillRect/>
              </a:stretch>
            </p:blipFill>
            <p:spPr>
              <a:xfrm>
                <a:off x="7994874" y="1863983"/>
                <a:ext cx="33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73" name="Ink 672">
                <a:extLst>
                  <a:ext uri="{FF2B5EF4-FFF2-40B4-BE49-F238E27FC236}">
                    <a16:creationId xmlns:a16="http://schemas.microsoft.com/office/drawing/2014/main" id="{704FB16A-7632-0699-1207-9BC3500323AF}"/>
                  </a:ext>
                </a:extLst>
              </p14:cNvPr>
              <p14:cNvContentPartPr/>
              <p14:nvPr/>
            </p14:nvContentPartPr>
            <p14:xfrm>
              <a:off x="8044914" y="1951103"/>
              <a:ext cx="98640" cy="104400"/>
            </p14:xfrm>
          </p:contentPart>
        </mc:Choice>
        <mc:Fallback xmlns="">
          <p:pic>
            <p:nvPicPr>
              <p:cNvPr id="673" name="Ink 672">
                <a:extLst>
                  <a:ext uri="{FF2B5EF4-FFF2-40B4-BE49-F238E27FC236}">
                    <a16:creationId xmlns:a16="http://schemas.microsoft.com/office/drawing/2014/main" id="{704FB16A-7632-0699-1207-9BC3500323AF}"/>
                  </a:ext>
                </a:extLst>
              </p:cNvPr>
              <p:cNvPicPr/>
              <p:nvPr/>
            </p:nvPicPr>
            <p:blipFill>
              <a:blip r:embed="rId608"/>
              <a:stretch>
                <a:fillRect/>
              </a:stretch>
            </p:blipFill>
            <p:spPr>
              <a:xfrm>
                <a:off x="8035914" y="1942463"/>
                <a:ext cx="116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74" name="Ink 673">
                <a:extLst>
                  <a:ext uri="{FF2B5EF4-FFF2-40B4-BE49-F238E27FC236}">
                    <a16:creationId xmlns:a16="http://schemas.microsoft.com/office/drawing/2014/main" id="{4E0A9BD0-B145-8ABB-0406-1F24DA93FC00}"/>
                  </a:ext>
                </a:extLst>
              </p14:cNvPr>
              <p14:cNvContentPartPr/>
              <p14:nvPr/>
            </p14:nvContentPartPr>
            <p14:xfrm>
              <a:off x="8187834" y="1954703"/>
              <a:ext cx="75240" cy="144720"/>
            </p14:xfrm>
          </p:contentPart>
        </mc:Choice>
        <mc:Fallback xmlns="">
          <p:pic>
            <p:nvPicPr>
              <p:cNvPr id="674" name="Ink 673">
                <a:extLst>
                  <a:ext uri="{FF2B5EF4-FFF2-40B4-BE49-F238E27FC236}">
                    <a16:creationId xmlns:a16="http://schemas.microsoft.com/office/drawing/2014/main" id="{4E0A9BD0-B145-8ABB-0406-1F24DA93FC00}"/>
                  </a:ext>
                </a:extLst>
              </p:cNvPr>
              <p:cNvPicPr/>
              <p:nvPr/>
            </p:nvPicPr>
            <p:blipFill>
              <a:blip r:embed="rId610"/>
              <a:stretch>
                <a:fillRect/>
              </a:stretch>
            </p:blipFill>
            <p:spPr>
              <a:xfrm>
                <a:off x="8179194" y="1946063"/>
                <a:ext cx="92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675" name="Ink 674">
                <a:extLst>
                  <a:ext uri="{FF2B5EF4-FFF2-40B4-BE49-F238E27FC236}">
                    <a16:creationId xmlns:a16="http://schemas.microsoft.com/office/drawing/2014/main" id="{CACA1F0B-4E9C-E71F-DB95-59B63A9B9BD4}"/>
                  </a:ext>
                </a:extLst>
              </p14:cNvPr>
              <p14:cNvContentPartPr/>
              <p14:nvPr/>
            </p14:nvContentPartPr>
            <p14:xfrm>
              <a:off x="8294034" y="1980263"/>
              <a:ext cx="61200" cy="101160"/>
            </p14:xfrm>
          </p:contentPart>
        </mc:Choice>
        <mc:Fallback xmlns="">
          <p:pic>
            <p:nvPicPr>
              <p:cNvPr id="675" name="Ink 674">
                <a:extLst>
                  <a:ext uri="{FF2B5EF4-FFF2-40B4-BE49-F238E27FC236}">
                    <a16:creationId xmlns:a16="http://schemas.microsoft.com/office/drawing/2014/main" id="{CACA1F0B-4E9C-E71F-DB95-59B63A9B9BD4}"/>
                  </a:ext>
                </a:extLst>
              </p:cNvPr>
              <p:cNvPicPr/>
              <p:nvPr/>
            </p:nvPicPr>
            <p:blipFill>
              <a:blip r:embed="rId612"/>
              <a:stretch>
                <a:fillRect/>
              </a:stretch>
            </p:blipFill>
            <p:spPr>
              <a:xfrm>
                <a:off x="8285034" y="1971623"/>
                <a:ext cx="78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76" name="Ink 675">
                <a:extLst>
                  <a:ext uri="{FF2B5EF4-FFF2-40B4-BE49-F238E27FC236}">
                    <a16:creationId xmlns:a16="http://schemas.microsoft.com/office/drawing/2014/main" id="{8A47B97D-66F2-DC45-59D3-075550FE335C}"/>
                  </a:ext>
                </a:extLst>
              </p14:cNvPr>
              <p14:cNvContentPartPr/>
              <p14:nvPr/>
            </p14:nvContentPartPr>
            <p14:xfrm>
              <a:off x="8394114" y="1879823"/>
              <a:ext cx="105480" cy="208080"/>
            </p14:xfrm>
          </p:contentPart>
        </mc:Choice>
        <mc:Fallback xmlns="">
          <p:pic>
            <p:nvPicPr>
              <p:cNvPr id="676" name="Ink 675">
                <a:extLst>
                  <a:ext uri="{FF2B5EF4-FFF2-40B4-BE49-F238E27FC236}">
                    <a16:creationId xmlns:a16="http://schemas.microsoft.com/office/drawing/2014/main" id="{8A47B97D-66F2-DC45-59D3-075550FE335C}"/>
                  </a:ext>
                </a:extLst>
              </p:cNvPr>
              <p:cNvPicPr/>
              <p:nvPr/>
            </p:nvPicPr>
            <p:blipFill>
              <a:blip r:embed="rId614"/>
              <a:stretch>
                <a:fillRect/>
              </a:stretch>
            </p:blipFill>
            <p:spPr>
              <a:xfrm>
                <a:off x="8385114" y="1870823"/>
                <a:ext cx="12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677" name="Ink 676">
                <a:extLst>
                  <a:ext uri="{FF2B5EF4-FFF2-40B4-BE49-F238E27FC236}">
                    <a16:creationId xmlns:a16="http://schemas.microsoft.com/office/drawing/2014/main" id="{C46F95A2-D732-2325-5AF8-41623D32A329}"/>
                  </a:ext>
                </a:extLst>
              </p14:cNvPr>
              <p14:cNvContentPartPr/>
              <p14:nvPr/>
            </p14:nvContentPartPr>
            <p14:xfrm>
              <a:off x="8740434" y="1861823"/>
              <a:ext cx="119520" cy="211680"/>
            </p14:xfrm>
          </p:contentPart>
        </mc:Choice>
        <mc:Fallback xmlns="">
          <p:pic>
            <p:nvPicPr>
              <p:cNvPr id="677" name="Ink 676">
                <a:extLst>
                  <a:ext uri="{FF2B5EF4-FFF2-40B4-BE49-F238E27FC236}">
                    <a16:creationId xmlns:a16="http://schemas.microsoft.com/office/drawing/2014/main" id="{C46F95A2-D732-2325-5AF8-41623D32A329}"/>
                  </a:ext>
                </a:extLst>
              </p:cNvPr>
              <p:cNvPicPr/>
              <p:nvPr/>
            </p:nvPicPr>
            <p:blipFill>
              <a:blip r:embed="rId616"/>
              <a:stretch>
                <a:fillRect/>
              </a:stretch>
            </p:blipFill>
            <p:spPr>
              <a:xfrm>
                <a:off x="8731434" y="1852823"/>
                <a:ext cx="137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78" name="Ink 677">
                <a:extLst>
                  <a:ext uri="{FF2B5EF4-FFF2-40B4-BE49-F238E27FC236}">
                    <a16:creationId xmlns:a16="http://schemas.microsoft.com/office/drawing/2014/main" id="{F98D78C0-9E9A-120E-73C8-E5AB9E4AC0E5}"/>
                  </a:ext>
                </a:extLst>
              </p14:cNvPr>
              <p14:cNvContentPartPr/>
              <p14:nvPr/>
            </p14:nvContentPartPr>
            <p14:xfrm>
              <a:off x="8890554" y="1962983"/>
              <a:ext cx="80640" cy="263160"/>
            </p14:xfrm>
          </p:contentPart>
        </mc:Choice>
        <mc:Fallback xmlns="">
          <p:pic>
            <p:nvPicPr>
              <p:cNvPr id="678" name="Ink 677">
                <a:extLst>
                  <a:ext uri="{FF2B5EF4-FFF2-40B4-BE49-F238E27FC236}">
                    <a16:creationId xmlns:a16="http://schemas.microsoft.com/office/drawing/2014/main" id="{F98D78C0-9E9A-120E-73C8-E5AB9E4AC0E5}"/>
                  </a:ext>
                </a:extLst>
              </p:cNvPr>
              <p:cNvPicPr/>
              <p:nvPr/>
            </p:nvPicPr>
            <p:blipFill>
              <a:blip r:embed="rId618"/>
              <a:stretch>
                <a:fillRect/>
              </a:stretch>
            </p:blipFill>
            <p:spPr>
              <a:xfrm>
                <a:off x="8881554" y="1953983"/>
                <a:ext cx="982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79" name="Ink 678">
                <a:extLst>
                  <a:ext uri="{FF2B5EF4-FFF2-40B4-BE49-F238E27FC236}">
                    <a16:creationId xmlns:a16="http://schemas.microsoft.com/office/drawing/2014/main" id="{E5CBEE18-36A3-EF0F-C632-CCA9CA564C08}"/>
                  </a:ext>
                </a:extLst>
              </p14:cNvPr>
              <p14:cNvContentPartPr/>
              <p14:nvPr/>
            </p14:nvContentPartPr>
            <p14:xfrm>
              <a:off x="9280074" y="1847423"/>
              <a:ext cx="7560" cy="66600"/>
            </p14:xfrm>
          </p:contentPart>
        </mc:Choice>
        <mc:Fallback xmlns="">
          <p:pic>
            <p:nvPicPr>
              <p:cNvPr id="679" name="Ink 678">
                <a:extLst>
                  <a:ext uri="{FF2B5EF4-FFF2-40B4-BE49-F238E27FC236}">
                    <a16:creationId xmlns:a16="http://schemas.microsoft.com/office/drawing/2014/main" id="{E5CBEE18-36A3-EF0F-C632-CCA9CA564C08}"/>
                  </a:ext>
                </a:extLst>
              </p:cNvPr>
              <p:cNvPicPr/>
              <p:nvPr/>
            </p:nvPicPr>
            <p:blipFill>
              <a:blip r:embed="rId620"/>
              <a:stretch>
                <a:fillRect/>
              </a:stretch>
            </p:blipFill>
            <p:spPr>
              <a:xfrm>
                <a:off x="9271434" y="1838423"/>
                <a:ext cx="252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80" name="Ink 679">
                <a:extLst>
                  <a:ext uri="{FF2B5EF4-FFF2-40B4-BE49-F238E27FC236}">
                    <a16:creationId xmlns:a16="http://schemas.microsoft.com/office/drawing/2014/main" id="{1565A628-61BE-F563-682B-DF077B9C6760}"/>
                  </a:ext>
                </a:extLst>
              </p14:cNvPr>
              <p14:cNvContentPartPr/>
              <p14:nvPr/>
            </p14:nvContentPartPr>
            <p14:xfrm>
              <a:off x="9309234" y="1853903"/>
              <a:ext cx="30240" cy="61920"/>
            </p14:xfrm>
          </p:contentPart>
        </mc:Choice>
        <mc:Fallback xmlns="">
          <p:pic>
            <p:nvPicPr>
              <p:cNvPr id="680" name="Ink 679">
                <a:extLst>
                  <a:ext uri="{FF2B5EF4-FFF2-40B4-BE49-F238E27FC236}">
                    <a16:creationId xmlns:a16="http://schemas.microsoft.com/office/drawing/2014/main" id="{1565A628-61BE-F563-682B-DF077B9C6760}"/>
                  </a:ext>
                </a:extLst>
              </p:cNvPr>
              <p:cNvPicPr/>
              <p:nvPr/>
            </p:nvPicPr>
            <p:blipFill>
              <a:blip r:embed="rId622"/>
              <a:stretch>
                <a:fillRect/>
              </a:stretch>
            </p:blipFill>
            <p:spPr>
              <a:xfrm>
                <a:off x="9300234" y="1845263"/>
                <a:ext cx="47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81" name="Ink 680">
                <a:extLst>
                  <a:ext uri="{FF2B5EF4-FFF2-40B4-BE49-F238E27FC236}">
                    <a16:creationId xmlns:a16="http://schemas.microsoft.com/office/drawing/2014/main" id="{CDEBD8C2-FE63-3546-0459-4E98CD708785}"/>
                  </a:ext>
                </a:extLst>
              </p14:cNvPr>
              <p14:cNvContentPartPr/>
              <p14:nvPr/>
            </p14:nvContentPartPr>
            <p14:xfrm>
              <a:off x="9447474" y="1852463"/>
              <a:ext cx="260280" cy="259920"/>
            </p14:xfrm>
          </p:contentPart>
        </mc:Choice>
        <mc:Fallback xmlns="">
          <p:pic>
            <p:nvPicPr>
              <p:cNvPr id="681" name="Ink 680">
                <a:extLst>
                  <a:ext uri="{FF2B5EF4-FFF2-40B4-BE49-F238E27FC236}">
                    <a16:creationId xmlns:a16="http://schemas.microsoft.com/office/drawing/2014/main" id="{CDEBD8C2-FE63-3546-0459-4E98CD708785}"/>
                  </a:ext>
                </a:extLst>
              </p:cNvPr>
              <p:cNvPicPr/>
              <p:nvPr/>
            </p:nvPicPr>
            <p:blipFill>
              <a:blip r:embed="rId624"/>
              <a:stretch>
                <a:fillRect/>
              </a:stretch>
            </p:blipFill>
            <p:spPr>
              <a:xfrm>
                <a:off x="9438834" y="1843823"/>
                <a:ext cx="277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682" name="Ink 681">
                <a:extLst>
                  <a:ext uri="{FF2B5EF4-FFF2-40B4-BE49-F238E27FC236}">
                    <a16:creationId xmlns:a16="http://schemas.microsoft.com/office/drawing/2014/main" id="{D13104B1-3799-CBB5-D4D4-657E383DE132}"/>
                  </a:ext>
                </a:extLst>
              </p14:cNvPr>
              <p14:cNvContentPartPr/>
              <p14:nvPr/>
            </p14:nvContentPartPr>
            <p14:xfrm>
              <a:off x="9739074" y="1974143"/>
              <a:ext cx="70920" cy="132840"/>
            </p14:xfrm>
          </p:contentPart>
        </mc:Choice>
        <mc:Fallback xmlns="">
          <p:pic>
            <p:nvPicPr>
              <p:cNvPr id="682" name="Ink 681">
                <a:extLst>
                  <a:ext uri="{FF2B5EF4-FFF2-40B4-BE49-F238E27FC236}">
                    <a16:creationId xmlns:a16="http://schemas.microsoft.com/office/drawing/2014/main" id="{D13104B1-3799-CBB5-D4D4-657E383DE132}"/>
                  </a:ext>
                </a:extLst>
              </p:cNvPr>
              <p:cNvPicPr/>
              <p:nvPr/>
            </p:nvPicPr>
            <p:blipFill>
              <a:blip r:embed="rId626"/>
              <a:stretch>
                <a:fillRect/>
              </a:stretch>
            </p:blipFill>
            <p:spPr>
              <a:xfrm>
                <a:off x="9730434" y="1965143"/>
                <a:ext cx="88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83" name="Ink 682">
                <a:extLst>
                  <a:ext uri="{FF2B5EF4-FFF2-40B4-BE49-F238E27FC236}">
                    <a16:creationId xmlns:a16="http://schemas.microsoft.com/office/drawing/2014/main" id="{429E2272-2887-1D9F-860E-C0AFE477755D}"/>
                  </a:ext>
                </a:extLst>
              </p14:cNvPr>
              <p14:cNvContentPartPr/>
              <p14:nvPr/>
            </p14:nvContentPartPr>
            <p14:xfrm>
              <a:off x="9890994" y="1836983"/>
              <a:ext cx="18720" cy="257760"/>
            </p14:xfrm>
          </p:contentPart>
        </mc:Choice>
        <mc:Fallback xmlns="">
          <p:pic>
            <p:nvPicPr>
              <p:cNvPr id="683" name="Ink 682">
                <a:extLst>
                  <a:ext uri="{FF2B5EF4-FFF2-40B4-BE49-F238E27FC236}">
                    <a16:creationId xmlns:a16="http://schemas.microsoft.com/office/drawing/2014/main" id="{429E2272-2887-1D9F-860E-C0AFE477755D}"/>
                  </a:ext>
                </a:extLst>
              </p:cNvPr>
              <p:cNvPicPr/>
              <p:nvPr/>
            </p:nvPicPr>
            <p:blipFill>
              <a:blip r:embed="rId628"/>
              <a:stretch>
                <a:fillRect/>
              </a:stretch>
            </p:blipFill>
            <p:spPr>
              <a:xfrm>
                <a:off x="9882354" y="1828343"/>
                <a:ext cx="363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684" name="Ink 683">
                <a:extLst>
                  <a:ext uri="{FF2B5EF4-FFF2-40B4-BE49-F238E27FC236}">
                    <a16:creationId xmlns:a16="http://schemas.microsoft.com/office/drawing/2014/main" id="{6B35F0F9-8BB9-FDC7-6ED8-480DA7B28061}"/>
                  </a:ext>
                </a:extLst>
              </p14:cNvPr>
              <p14:cNvContentPartPr/>
              <p14:nvPr/>
            </p14:nvContentPartPr>
            <p14:xfrm>
              <a:off x="9843114" y="1988183"/>
              <a:ext cx="196920" cy="88920"/>
            </p14:xfrm>
          </p:contentPart>
        </mc:Choice>
        <mc:Fallback xmlns="">
          <p:pic>
            <p:nvPicPr>
              <p:cNvPr id="684" name="Ink 683">
                <a:extLst>
                  <a:ext uri="{FF2B5EF4-FFF2-40B4-BE49-F238E27FC236}">
                    <a16:creationId xmlns:a16="http://schemas.microsoft.com/office/drawing/2014/main" id="{6B35F0F9-8BB9-FDC7-6ED8-480DA7B28061}"/>
                  </a:ext>
                </a:extLst>
              </p:cNvPr>
              <p:cNvPicPr/>
              <p:nvPr/>
            </p:nvPicPr>
            <p:blipFill>
              <a:blip r:embed="rId630"/>
              <a:stretch>
                <a:fillRect/>
              </a:stretch>
            </p:blipFill>
            <p:spPr>
              <a:xfrm>
                <a:off x="9834474" y="1979543"/>
                <a:ext cx="214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685" name="Ink 684">
                <a:extLst>
                  <a:ext uri="{FF2B5EF4-FFF2-40B4-BE49-F238E27FC236}">
                    <a16:creationId xmlns:a16="http://schemas.microsoft.com/office/drawing/2014/main" id="{A0E81680-E0A8-094D-3D12-5FE7046733E7}"/>
                  </a:ext>
                </a:extLst>
              </p14:cNvPr>
              <p14:cNvContentPartPr/>
              <p14:nvPr/>
            </p14:nvContentPartPr>
            <p14:xfrm>
              <a:off x="10095474" y="1953263"/>
              <a:ext cx="159480" cy="137880"/>
            </p14:xfrm>
          </p:contentPart>
        </mc:Choice>
        <mc:Fallback xmlns="">
          <p:pic>
            <p:nvPicPr>
              <p:cNvPr id="685" name="Ink 684">
                <a:extLst>
                  <a:ext uri="{FF2B5EF4-FFF2-40B4-BE49-F238E27FC236}">
                    <a16:creationId xmlns:a16="http://schemas.microsoft.com/office/drawing/2014/main" id="{A0E81680-E0A8-094D-3D12-5FE7046733E7}"/>
                  </a:ext>
                </a:extLst>
              </p:cNvPr>
              <p:cNvPicPr/>
              <p:nvPr/>
            </p:nvPicPr>
            <p:blipFill>
              <a:blip r:embed="rId632"/>
              <a:stretch>
                <a:fillRect/>
              </a:stretch>
            </p:blipFill>
            <p:spPr>
              <a:xfrm>
                <a:off x="10086474" y="1944623"/>
                <a:ext cx="177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86" name="Ink 685">
                <a:extLst>
                  <a:ext uri="{FF2B5EF4-FFF2-40B4-BE49-F238E27FC236}">
                    <a16:creationId xmlns:a16="http://schemas.microsoft.com/office/drawing/2014/main" id="{29751DEF-75A0-60F8-6654-B2DE86EC81C6}"/>
                  </a:ext>
                </a:extLst>
              </p14:cNvPr>
              <p14:cNvContentPartPr/>
              <p14:nvPr/>
            </p14:nvContentPartPr>
            <p14:xfrm>
              <a:off x="10276554" y="1989263"/>
              <a:ext cx="162000" cy="125280"/>
            </p14:xfrm>
          </p:contentPart>
        </mc:Choice>
        <mc:Fallback xmlns="">
          <p:pic>
            <p:nvPicPr>
              <p:cNvPr id="686" name="Ink 685">
                <a:extLst>
                  <a:ext uri="{FF2B5EF4-FFF2-40B4-BE49-F238E27FC236}">
                    <a16:creationId xmlns:a16="http://schemas.microsoft.com/office/drawing/2014/main" id="{29751DEF-75A0-60F8-6654-B2DE86EC81C6}"/>
                  </a:ext>
                </a:extLst>
              </p:cNvPr>
              <p:cNvPicPr/>
              <p:nvPr/>
            </p:nvPicPr>
            <p:blipFill>
              <a:blip r:embed="rId634"/>
              <a:stretch>
                <a:fillRect/>
              </a:stretch>
            </p:blipFill>
            <p:spPr>
              <a:xfrm>
                <a:off x="10267554" y="1980263"/>
                <a:ext cx="1796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87" name="Ink 686">
                <a:extLst>
                  <a:ext uri="{FF2B5EF4-FFF2-40B4-BE49-F238E27FC236}">
                    <a16:creationId xmlns:a16="http://schemas.microsoft.com/office/drawing/2014/main" id="{BEECF67D-1125-FC5F-E16B-485F90CC74C8}"/>
                  </a:ext>
                </a:extLst>
              </p14:cNvPr>
              <p14:cNvContentPartPr/>
              <p14:nvPr/>
            </p14:nvContentPartPr>
            <p14:xfrm>
              <a:off x="10569234" y="1917983"/>
              <a:ext cx="23040" cy="115560"/>
            </p14:xfrm>
          </p:contentPart>
        </mc:Choice>
        <mc:Fallback xmlns="">
          <p:pic>
            <p:nvPicPr>
              <p:cNvPr id="687" name="Ink 686">
                <a:extLst>
                  <a:ext uri="{FF2B5EF4-FFF2-40B4-BE49-F238E27FC236}">
                    <a16:creationId xmlns:a16="http://schemas.microsoft.com/office/drawing/2014/main" id="{BEECF67D-1125-FC5F-E16B-485F90CC74C8}"/>
                  </a:ext>
                </a:extLst>
              </p:cNvPr>
              <p:cNvPicPr/>
              <p:nvPr/>
            </p:nvPicPr>
            <p:blipFill>
              <a:blip r:embed="rId636"/>
              <a:stretch>
                <a:fillRect/>
              </a:stretch>
            </p:blipFill>
            <p:spPr>
              <a:xfrm>
                <a:off x="10560594" y="1908983"/>
                <a:ext cx="40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88" name="Ink 687">
                <a:extLst>
                  <a:ext uri="{FF2B5EF4-FFF2-40B4-BE49-F238E27FC236}">
                    <a16:creationId xmlns:a16="http://schemas.microsoft.com/office/drawing/2014/main" id="{3DFB6FA5-627C-760C-3822-7D49447B1DAC}"/>
                  </a:ext>
                </a:extLst>
              </p14:cNvPr>
              <p14:cNvContentPartPr/>
              <p14:nvPr/>
            </p14:nvContentPartPr>
            <p14:xfrm>
              <a:off x="10493274" y="1881623"/>
              <a:ext cx="189000" cy="215280"/>
            </p14:xfrm>
          </p:contentPart>
        </mc:Choice>
        <mc:Fallback xmlns="">
          <p:pic>
            <p:nvPicPr>
              <p:cNvPr id="688" name="Ink 687">
                <a:extLst>
                  <a:ext uri="{FF2B5EF4-FFF2-40B4-BE49-F238E27FC236}">
                    <a16:creationId xmlns:a16="http://schemas.microsoft.com/office/drawing/2014/main" id="{3DFB6FA5-627C-760C-3822-7D49447B1DAC}"/>
                  </a:ext>
                </a:extLst>
              </p:cNvPr>
              <p:cNvPicPr/>
              <p:nvPr/>
            </p:nvPicPr>
            <p:blipFill>
              <a:blip r:embed="rId638"/>
              <a:stretch>
                <a:fillRect/>
              </a:stretch>
            </p:blipFill>
            <p:spPr>
              <a:xfrm>
                <a:off x="10484274" y="1872623"/>
                <a:ext cx="206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89" name="Ink 688">
                <a:extLst>
                  <a:ext uri="{FF2B5EF4-FFF2-40B4-BE49-F238E27FC236}">
                    <a16:creationId xmlns:a16="http://schemas.microsoft.com/office/drawing/2014/main" id="{221C8722-47FC-2B55-80FC-5AA05B46C51F}"/>
                  </a:ext>
                </a:extLst>
              </p14:cNvPr>
              <p14:cNvContentPartPr/>
              <p14:nvPr/>
            </p14:nvContentPartPr>
            <p14:xfrm>
              <a:off x="10682634" y="1883063"/>
              <a:ext cx="110880" cy="227880"/>
            </p14:xfrm>
          </p:contentPart>
        </mc:Choice>
        <mc:Fallback xmlns="">
          <p:pic>
            <p:nvPicPr>
              <p:cNvPr id="689" name="Ink 688">
                <a:extLst>
                  <a:ext uri="{FF2B5EF4-FFF2-40B4-BE49-F238E27FC236}">
                    <a16:creationId xmlns:a16="http://schemas.microsoft.com/office/drawing/2014/main" id="{221C8722-47FC-2B55-80FC-5AA05B46C51F}"/>
                  </a:ext>
                </a:extLst>
              </p:cNvPr>
              <p:cNvPicPr/>
              <p:nvPr/>
            </p:nvPicPr>
            <p:blipFill>
              <a:blip r:embed="rId640"/>
              <a:stretch>
                <a:fillRect/>
              </a:stretch>
            </p:blipFill>
            <p:spPr>
              <a:xfrm>
                <a:off x="10673994" y="1874423"/>
                <a:ext cx="1285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90" name="Ink 689">
                <a:extLst>
                  <a:ext uri="{FF2B5EF4-FFF2-40B4-BE49-F238E27FC236}">
                    <a16:creationId xmlns:a16="http://schemas.microsoft.com/office/drawing/2014/main" id="{1B49CE7E-CDE6-02B6-5BBD-AD81CFE16636}"/>
                  </a:ext>
                </a:extLst>
              </p14:cNvPr>
              <p14:cNvContentPartPr/>
              <p14:nvPr/>
            </p14:nvContentPartPr>
            <p14:xfrm>
              <a:off x="10945074" y="1822583"/>
              <a:ext cx="28080" cy="63360"/>
            </p14:xfrm>
          </p:contentPart>
        </mc:Choice>
        <mc:Fallback xmlns="">
          <p:pic>
            <p:nvPicPr>
              <p:cNvPr id="690" name="Ink 689">
                <a:extLst>
                  <a:ext uri="{FF2B5EF4-FFF2-40B4-BE49-F238E27FC236}">
                    <a16:creationId xmlns:a16="http://schemas.microsoft.com/office/drawing/2014/main" id="{1B49CE7E-CDE6-02B6-5BBD-AD81CFE16636}"/>
                  </a:ext>
                </a:extLst>
              </p:cNvPr>
              <p:cNvPicPr/>
              <p:nvPr/>
            </p:nvPicPr>
            <p:blipFill>
              <a:blip r:embed="rId642"/>
              <a:stretch>
                <a:fillRect/>
              </a:stretch>
            </p:blipFill>
            <p:spPr>
              <a:xfrm>
                <a:off x="10936074" y="1813943"/>
                <a:ext cx="457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691" name="Ink 690">
                <a:extLst>
                  <a:ext uri="{FF2B5EF4-FFF2-40B4-BE49-F238E27FC236}">
                    <a16:creationId xmlns:a16="http://schemas.microsoft.com/office/drawing/2014/main" id="{6B04BFC7-293D-C4C5-9C45-1E32A890B6C0}"/>
                  </a:ext>
                </a:extLst>
              </p14:cNvPr>
              <p14:cNvContentPartPr/>
              <p14:nvPr/>
            </p14:nvContentPartPr>
            <p14:xfrm>
              <a:off x="10990074" y="1844543"/>
              <a:ext cx="11520" cy="49320"/>
            </p14:xfrm>
          </p:contentPart>
        </mc:Choice>
        <mc:Fallback xmlns="">
          <p:pic>
            <p:nvPicPr>
              <p:cNvPr id="691" name="Ink 690">
                <a:extLst>
                  <a:ext uri="{FF2B5EF4-FFF2-40B4-BE49-F238E27FC236}">
                    <a16:creationId xmlns:a16="http://schemas.microsoft.com/office/drawing/2014/main" id="{6B04BFC7-293D-C4C5-9C45-1E32A890B6C0}"/>
                  </a:ext>
                </a:extLst>
              </p:cNvPr>
              <p:cNvPicPr/>
              <p:nvPr/>
            </p:nvPicPr>
            <p:blipFill>
              <a:blip r:embed="rId644"/>
              <a:stretch>
                <a:fillRect/>
              </a:stretch>
            </p:blipFill>
            <p:spPr>
              <a:xfrm>
                <a:off x="10981074" y="1835543"/>
                <a:ext cx="291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14" name="Ink 13">
                <a:extLst>
                  <a:ext uri="{FF2B5EF4-FFF2-40B4-BE49-F238E27FC236}">
                    <a16:creationId xmlns:a16="http://schemas.microsoft.com/office/drawing/2014/main" id="{56E18211-D239-0519-5A72-03E34E216A57}"/>
                  </a:ext>
                </a:extLst>
              </p14:cNvPr>
              <p14:cNvContentPartPr/>
              <p14:nvPr/>
            </p14:nvContentPartPr>
            <p14:xfrm>
              <a:off x="350994" y="2333063"/>
              <a:ext cx="898920" cy="143640"/>
            </p14:xfrm>
          </p:contentPart>
        </mc:Choice>
        <mc:Fallback xmlns="">
          <p:pic>
            <p:nvPicPr>
              <p:cNvPr id="14" name="Ink 13">
                <a:extLst>
                  <a:ext uri="{FF2B5EF4-FFF2-40B4-BE49-F238E27FC236}">
                    <a16:creationId xmlns:a16="http://schemas.microsoft.com/office/drawing/2014/main" id="{56E18211-D239-0519-5A72-03E34E216A57}"/>
                  </a:ext>
                </a:extLst>
              </p:cNvPr>
              <p:cNvPicPr/>
              <p:nvPr/>
            </p:nvPicPr>
            <p:blipFill>
              <a:blip r:embed="rId646"/>
              <a:stretch>
                <a:fillRect/>
              </a:stretch>
            </p:blipFill>
            <p:spPr>
              <a:xfrm>
                <a:off x="297354" y="2225063"/>
                <a:ext cx="1006560" cy="359280"/>
              </a:xfrm>
              <a:prstGeom prst="rect">
                <a:avLst/>
              </a:prstGeom>
            </p:spPr>
          </p:pic>
        </mc:Fallback>
      </mc:AlternateContent>
      <p:grpSp>
        <p:nvGrpSpPr>
          <p:cNvPr id="42" name="Group 41">
            <a:extLst>
              <a:ext uri="{FF2B5EF4-FFF2-40B4-BE49-F238E27FC236}">
                <a16:creationId xmlns:a16="http://schemas.microsoft.com/office/drawing/2014/main" id="{08375EB6-A310-F294-5687-E8ED5794EA2C}"/>
              </a:ext>
            </a:extLst>
          </p:cNvPr>
          <p:cNvGrpSpPr/>
          <p:nvPr/>
        </p:nvGrpSpPr>
        <p:grpSpPr>
          <a:xfrm>
            <a:off x="4654205" y="5487854"/>
            <a:ext cx="390960" cy="307440"/>
            <a:chOff x="4654205" y="5487854"/>
            <a:chExt cx="390960" cy="307440"/>
          </a:xfrm>
        </p:grpSpPr>
        <mc:AlternateContent xmlns:mc="http://schemas.openxmlformats.org/markup-compatibility/2006" xmlns:p14="http://schemas.microsoft.com/office/powerpoint/2010/main">
          <mc:Choice Requires="p14">
            <p:contentPart p14:bwMode="auto" r:id="rId647">
              <p14:nvContentPartPr>
                <p14:cNvPr id="15" name="Ink 14">
                  <a:extLst>
                    <a:ext uri="{FF2B5EF4-FFF2-40B4-BE49-F238E27FC236}">
                      <a16:creationId xmlns:a16="http://schemas.microsoft.com/office/drawing/2014/main" id="{C38A43A0-BB10-611E-3FA2-926C27722DC8}"/>
                    </a:ext>
                  </a:extLst>
                </p14:cNvPr>
                <p14:cNvContentPartPr/>
                <p14:nvPr/>
              </p14:nvContentPartPr>
              <p14:xfrm>
                <a:off x="4713245" y="5536454"/>
                <a:ext cx="4320" cy="122400"/>
              </p14:xfrm>
            </p:contentPart>
          </mc:Choice>
          <mc:Fallback xmlns="">
            <p:pic>
              <p:nvPicPr>
                <p:cNvPr id="15" name="Ink 14">
                  <a:extLst>
                    <a:ext uri="{FF2B5EF4-FFF2-40B4-BE49-F238E27FC236}">
                      <a16:creationId xmlns:a16="http://schemas.microsoft.com/office/drawing/2014/main" id="{C38A43A0-BB10-611E-3FA2-926C27722DC8}"/>
                    </a:ext>
                  </a:extLst>
                </p:cNvPr>
                <p:cNvPicPr/>
                <p:nvPr/>
              </p:nvPicPr>
              <p:blipFill>
                <a:blip r:embed="rId648"/>
                <a:stretch>
                  <a:fillRect/>
                </a:stretch>
              </p:blipFill>
              <p:spPr>
                <a:xfrm>
                  <a:off x="4708532" y="5532134"/>
                  <a:ext cx="13745"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16" name="Ink 15">
                  <a:extLst>
                    <a:ext uri="{FF2B5EF4-FFF2-40B4-BE49-F238E27FC236}">
                      <a16:creationId xmlns:a16="http://schemas.microsoft.com/office/drawing/2014/main" id="{86102021-FC98-730F-9DA3-A41E21850E4B}"/>
                    </a:ext>
                  </a:extLst>
                </p14:cNvPr>
                <p14:cNvContentPartPr/>
                <p14:nvPr/>
              </p14:nvContentPartPr>
              <p14:xfrm>
                <a:off x="4654205" y="5487854"/>
                <a:ext cx="133920" cy="53640"/>
              </p14:xfrm>
            </p:contentPart>
          </mc:Choice>
          <mc:Fallback xmlns="">
            <p:pic>
              <p:nvPicPr>
                <p:cNvPr id="16" name="Ink 15">
                  <a:extLst>
                    <a:ext uri="{FF2B5EF4-FFF2-40B4-BE49-F238E27FC236}">
                      <a16:creationId xmlns:a16="http://schemas.microsoft.com/office/drawing/2014/main" id="{86102021-FC98-730F-9DA3-A41E21850E4B}"/>
                    </a:ext>
                  </a:extLst>
                </p:cNvPr>
                <p:cNvPicPr/>
                <p:nvPr/>
              </p:nvPicPr>
              <p:blipFill>
                <a:blip r:embed="rId650"/>
                <a:stretch>
                  <a:fillRect/>
                </a:stretch>
              </p:blipFill>
              <p:spPr>
                <a:xfrm>
                  <a:off x="4649873" y="5483534"/>
                  <a:ext cx="142583"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17" name="Ink 16">
                  <a:extLst>
                    <a:ext uri="{FF2B5EF4-FFF2-40B4-BE49-F238E27FC236}">
                      <a16:creationId xmlns:a16="http://schemas.microsoft.com/office/drawing/2014/main" id="{027F6F0E-6618-83A1-5E5C-A5EB8005BCE4}"/>
                    </a:ext>
                  </a:extLst>
                </p14:cNvPr>
                <p14:cNvContentPartPr/>
                <p14:nvPr/>
              </p14:nvContentPartPr>
              <p14:xfrm>
                <a:off x="4762565" y="5556974"/>
                <a:ext cx="59760" cy="221760"/>
              </p14:xfrm>
            </p:contentPart>
          </mc:Choice>
          <mc:Fallback xmlns="">
            <p:pic>
              <p:nvPicPr>
                <p:cNvPr id="17" name="Ink 16">
                  <a:extLst>
                    <a:ext uri="{FF2B5EF4-FFF2-40B4-BE49-F238E27FC236}">
                      <a16:creationId xmlns:a16="http://schemas.microsoft.com/office/drawing/2014/main" id="{027F6F0E-6618-83A1-5E5C-A5EB8005BCE4}"/>
                    </a:ext>
                  </a:extLst>
                </p:cNvPr>
                <p:cNvPicPr/>
                <p:nvPr/>
              </p:nvPicPr>
              <p:blipFill>
                <a:blip r:embed="rId652"/>
                <a:stretch>
                  <a:fillRect/>
                </a:stretch>
              </p:blipFill>
              <p:spPr>
                <a:xfrm>
                  <a:off x="4758245" y="5552654"/>
                  <a:ext cx="68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18" name="Ink 17">
                  <a:extLst>
                    <a:ext uri="{FF2B5EF4-FFF2-40B4-BE49-F238E27FC236}">
                      <a16:creationId xmlns:a16="http://schemas.microsoft.com/office/drawing/2014/main" id="{99625051-3A08-F092-54BA-B67E998ED788}"/>
                    </a:ext>
                  </a:extLst>
                </p14:cNvPr>
                <p14:cNvContentPartPr/>
                <p14:nvPr/>
              </p14:nvContentPartPr>
              <p14:xfrm>
                <a:off x="4861925" y="5597654"/>
                <a:ext cx="14040" cy="197640"/>
              </p14:xfrm>
            </p:contentPart>
          </mc:Choice>
          <mc:Fallback xmlns="">
            <p:pic>
              <p:nvPicPr>
                <p:cNvPr id="18" name="Ink 17">
                  <a:extLst>
                    <a:ext uri="{FF2B5EF4-FFF2-40B4-BE49-F238E27FC236}">
                      <a16:creationId xmlns:a16="http://schemas.microsoft.com/office/drawing/2014/main" id="{99625051-3A08-F092-54BA-B67E998ED788}"/>
                    </a:ext>
                  </a:extLst>
                </p:cNvPr>
                <p:cNvPicPr/>
                <p:nvPr/>
              </p:nvPicPr>
              <p:blipFill>
                <a:blip r:embed="rId654"/>
                <a:stretch>
                  <a:fillRect/>
                </a:stretch>
              </p:blipFill>
              <p:spPr>
                <a:xfrm>
                  <a:off x="4857605" y="5593334"/>
                  <a:ext cx="22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19" name="Ink 18">
                  <a:extLst>
                    <a:ext uri="{FF2B5EF4-FFF2-40B4-BE49-F238E27FC236}">
                      <a16:creationId xmlns:a16="http://schemas.microsoft.com/office/drawing/2014/main" id="{6CA53943-83AD-7A80-2308-B3CA7A5CBE7C}"/>
                    </a:ext>
                  </a:extLst>
                </p14:cNvPr>
                <p14:cNvContentPartPr/>
                <p14:nvPr/>
              </p14:nvContentPartPr>
              <p14:xfrm>
                <a:off x="4825565" y="5572814"/>
                <a:ext cx="90360" cy="114840"/>
              </p14:xfrm>
            </p:contentPart>
          </mc:Choice>
          <mc:Fallback xmlns="">
            <p:pic>
              <p:nvPicPr>
                <p:cNvPr id="19" name="Ink 18">
                  <a:extLst>
                    <a:ext uri="{FF2B5EF4-FFF2-40B4-BE49-F238E27FC236}">
                      <a16:creationId xmlns:a16="http://schemas.microsoft.com/office/drawing/2014/main" id="{6CA53943-83AD-7A80-2308-B3CA7A5CBE7C}"/>
                    </a:ext>
                  </a:extLst>
                </p:cNvPr>
                <p:cNvPicPr/>
                <p:nvPr/>
              </p:nvPicPr>
              <p:blipFill>
                <a:blip r:embed="rId656"/>
                <a:stretch>
                  <a:fillRect/>
                </a:stretch>
              </p:blipFill>
              <p:spPr>
                <a:xfrm>
                  <a:off x="4821245" y="5568507"/>
                  <a:ext cx="99000" cy="123453"/>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22" name="Ink 21">
                  <a:extLst>
                    <a:ext uri="{FF2B5EF4-FFF2-40B4-BE49-F238E27FC236}">
                      <a16:creationId xmlns:a16="http://schemas.microsoft.com/office/drawing/2014/main" id="{EE2CD976-CAA9-65DF-3D7D-D31E96210E56}"/>
                    </a:ext>
                  </a:extLst>
                </p14:cNvPr>
                <p14:cNvContentPartPr/>
                <p14:nvPr/>
              </p14:nvContentPartPr>
              <p14:xfrm>
                <a:off x="4897205" y="5589014"/>
                <a:ext cx="147960" cy="100440"/>
              </p14:xfrm>
            </p:contentPart>
          </mc:Choice>
          <mc:Fallback xmlns="">
            <p:pic>
              <p:nvPicPr>
                <p:cNvPr id="22" name="Ink 21">
                  <a:extLst>
                    <a:ext uri="{FF2B5EF4-FFF2-40B4-BE49-F238E27FC236}">
                      <a16:creationId xmlns:a16="http://schemas.microsoft.com/office/drawing/2014/main" id="{EE2CD976-CAA9-65DF-3D7D-D31E96210E56}"/>
                    </a:ext>
                  </a:extLst>
                </p:cNvPr>
                <p:cNvPicPr/>
                <p:nvPr/>
              </p:nvPicPr>
              <p:blipFill>
                <a:blip r:embed="rId658"/>
                <a:stretch>
                  <a:fillRect/>
                </a:stretch>
              </p:blipFill>
              <p:spPr>
                <a:xfrm>
                  <a:off x="4892885" y="5584709"/>
                  <a:ext cx="156600" cy="1090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9">
            <p14:nvContentPartPr>
              <p14:cNvPr id="61" name="Ink 60">
                <a:extLst>
                  <a:ext uri="{FF2B5EF4-FFF2-40B4-BE49-F238E27FC236}">
                    <a16:creationId xmlns:a16="http://schemas.microsoft.com/office/drawing/2014/main" id="{D5C35609-5BAA-324D-2EB5-53695E7AAAD4}"/>
                  </a:ext>
                </a:extLst>
              </p14:cNvPr>
              <p14:cNvContentPartPr/>
              <p14:nvPr/>
            </p14:nvContentPartPr>
            <p14:xfrm>
              <a:off x="4597685" y="5485334"/>
              <a:ext cx="462960" cy="254880"/>
            </p14:xfrm>
          </p:contentPart>
        </mc:Choice>
        <mc:Fallback xmlns="">
          <p:pic>
            <p:nvPicPr>
              <p:cNvPr id="61" name="Ink 60">
                <a:extLst>
                  <a:ext uri="{FF2B5EF4-FFF2-40B4-BE49-F238E27FC236}">
                    <a16:creationId xmlns:a16="http://schemas.microsoft.com/office/drawing/2014/main" id="{D5C35609-5BAA-324D-2EB5-53695E7AAAD4}"/>
                  </a:ext>
                </a:extLst>
              </p:cNvPr>
              <p:cNvPicPr/>
              <p:nvPr/>
            </p:nvPicPr>
            <p:blipFill>
              <a:blip r:embed="rId660"/>
              <a:stretch>
                <a:fillRect/>
              </a:stretch>
            </p:blipFill>
            <p:spPr>
              <a:xfrm>
                <a:off x="4543685" y="5377334"/>
                <a:ext cx="570600" cy="470520"/>
              </a:xfrm>
              <a:prstGeom prst="rect">
                <a:avLst/>
              </a:prstGeom>
            </p:spPr>
          </p:pic>
        </mc:Fallback>
      </mc:AlternateContent>
      <p:grpSp>
        <p:nvGrpSpPr>
          <p:cNvPr id="135" name="Group 134">
            <a:extLst>
              <a:ext uri="{FF2B5EF4-FFF2-40B4-BE49-F238E27FC236}">
                <a16:creationId xmlns:a16="http://schemas.microsoft.com/office/drawing/2014/main" id="{92FFA2C5-A71C-D442-B523-4F643DDA1221}"/>
              </a:ext>
            </a:extLst>
          </p:cNvPr>
          <p:cNvGrpSpPr/>
          <p:nvPr/>
        </p:nvGrpSpPr>
        <p:grpSpPr>
          <a:xfrm>
            <a:off x="5277979" y="4468026"/>
            <a:ext cx="475200" cy="1102320"/>
            <a:chOff x="5277979" y="4468026"/>
            <a:chExt cx="475200" cy="1102320"/>
          </a:xfrm>
        </p:grpSpPr>
        <mc:AlternateContent xmlns:mc="http://schemas.openxmlformats.org/markup-compatibility/2006" xmlns:p14="http://schemas.microsoft.com/office/powerpoint/2010/main">
          <mc:Choice Requires="p14">
            <p:contentPart p14:bwMode="auto" r:id="rId661">
              <p14:nvContentPartPr>
                <p14:cNvPr id="63" name="Ink 62">
                  <a:extLst>
                    <a:ext uri="{FF2B5EF4-FFF2-40B4-BE49-F238E27FC236}">
                      <a16:creationId xmlns:a16="http://schemas.microsoft.com/office/drawing/2014/main" id="{2E512547-5F4E-B54D-D525-CF05A6AF1709}"/>
                    </a:ext>
                  </a:extLst>
                </p14:cNvPr>
                <p14:cNvContentPartPr/>
                <p14:nvPr/>
              </p14:nvContentPartPr>
              <p14:xfrm>
                <a:off x="5295619" y="4611306"/>
                <a:ext cx="28080" cy="723600"/>
              </p14:xfrm>
            </p:contentPart>
          </mc:Choice>
          <mc:Fallback xmlns="">
            <p:pic>
              <p:nvPicPr>
                <p:cNvPr id="63" name="Ink 62">
                  <a:extLst>
                    <a:ext uri="{FF2B5EF4-FFF2-40B4-BE49-F238E27FC236}">
                      <a16:creationId xmlns:a16="http://schemas.microsoft.com/office/drawing/2014/main" id="{2E512547-5F4E-B54D-D525-CF05A6AF1709}"/>
                    </a:ext>
                  </a:extLst>
                </p:cNvPr>
                <p:cNvPicPr/>
                <p:nvPr/>
              </p:nvPicPr>
              <p:blipFill>
                <a:blip r:embed="rId662"/>
                <a:stretch>
                  <a:fillRect/>
                </a:stretch>
              </p:blipFill>
              <p:spPr>
                <a:xfrm>
                  <a:off x="5286619" y="4602306"/>
                  <a:ext cx="4572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129" name="Ink 128">
                  <a:extLst>
                    <a:ext uri="{FF2B5EF4-FFF2-40B4-BE49-F238E27FC236}">
                      <a16:creationId xmlns:a16="http://schemas.microsoft.com/office/drawing/2014/main" id="{68FDE7D6-E213-C92E-E5F7-8AC493BAD46F}"/>
                    </a:ext>
                  </a:extLst>
                </p14:cNvPr>
                <p14:cNvContentPartPr/>
                <p14:nvPr/>
              </p14:nvContentPartPr>
              <p14:xfrm>
                <a:off x="5308939" y="4468026"/>
                <a:ext cx="336240" cy="496080"/>
              </p14:xfrm>
            </p:contentPart>
          </mc:Choice>
          <mc:Fallback xmlns="">
            <p:pic>
              <p:nvPicPr>
                <p:cNvPr id="129" name="Ink 128">
                  <a:extLst>
                    <a:ext uri="{FF2B5EF4-FFF2-40B4-BE49-F238E27FC236}">
                      <a16:creationId xmlns:a16="http://schemas.microsoft.com/office/drawing/2014/main" id="{68FDE7D6-E213-C92E-E5F7-8AC493BAD46F}"/>
                    </a:ext>
                  </a:extLst>
                </p:cNvPr>
                <p:cNvPicPr/>
                <p:nvPr/>
              </p:nvPicPr>
              <p:blipFill>
                <a:blip r:embed="rId664"/>
                <a:stretch>
                  <a:fillRect/>
                </a:stretch>
              </p:blipFill>
              <p:spPr>
                <a:xfrm>
                  <a:off x="5299949" y="4459026"/>
                  <a:ext cx="353861"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131" name="Ink 130">
                  <a:extLst>
                    <a:ext uri="{FF2B5EF4-FFF2-40B4-BE49-F238E27FC236}">
                      <a16:creationId xmlns:a16="http://schemas.microsoft.com/office/drawing/2014/main" id="{33D9E1E6-D4DC-4939-6C04-F331CAA32ADF}"/>
                    </a:ext>
                  </a:extLst>
                </p14:cNvPr>
                <p14:cNvContentPartPr/>
                <p14:nvPr/>
              </p14:nvContentPartPr>
              <p14:xfrm>
                <a:off x="5277979" y="5031066"/>
                <a:ext cx="452160" cy="539280"/>
              </p14:xfrm>
            </p:contentPart>
          </mc:Choice>
          <mc:Fallback xmlns="">
            <p:pic>
              <p:nvPicPr>
                <p:cNvPr id="131" name="Ink 130">
                  <a:extLst>
                    <a:ext uri="{FF2B5EF4-FFF2-40B4-BE49-F238E27FC236}">
                      <a16:creationId xmlns:a16="http://schemas.microsoft.com/office/drawing/2014/main" id="{33D9E1E6-D4DC-4939-6C04-F331CAA32ADF}"/>
                    </a:ext>
                  </a:extLst>
                </p:cNvPr>
                <p:cNvPicPr/>
                <p:nvPr/>
              </p:nvPicPr>
              <p:blipFill>
                <a:blip r:embed="rId666"/>
                <a:stretch>
                  <a:fillRect/>
                </a:stretch>
              </p:blipFill>
              <p:spPr>
                <a:xfrm>
                  <a:off x="5268979" y="5022066"/>
                  <a:ext cx="46980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134" name="Ink 133">
                  <a:extLst>
                    <a:ext uri="{FF2B5EF4-FFF2-40B4-BE49-F238E27FC236}">
                      <a16:creationId xmlns:a16="http://schemas.microsoft.com/office/drawing/2014/main" id="{5F85BED6-991C-0BF6-35DA-ACA14B16C69A}"/>
                    </a:ext>
                  </a:extLst>
                </p14:cNvPr>
                <p14:cNvContentPartPr/>
                <p14:nvPr/>
              </p14:nvContentPartPr>
              <p14:xfrm>
                <a:off x="5699899" y="5551986"/>
                <a:ext cx="53280" cy="5760"/>
              </p14:xfrm>
            </p:contentPart>
          </mc:Choice>
          <mc:Fallback xmlns="">
            <p:pic>
              <p:nvPicPr>
                <p:cNvPr id="134" name="Ink 133">
                  <a:extLst>
                    <a:ext uri="{FF2B5EF4-FFF2-40B4-BE49-F238E27FC236}">
                      <a16:creationId xmlns:a16="http://schemas.microsoft.com/office/drawing/2014/main" id="{5F85BED6-991C-0BF6-35DA-ACA14B16C69A}"/>
                    </a:ext>
                  </a:extLst>
                </p:cNvPr>
                <p:cNvPicPr/>
                <p:nvPr/>
              </p:nvPicPr>
              <p:blipFill>
                <a:blip r:embed="rId668"/>
                <a:stretch>
                  <a:fillRect/>
                </a:stretch>
              </p:blipFill>
              <p:spPr>
                <a:xfrm>
                  <a:off x="5690838" y="5542386"/>
                  <a:ext cx="71040" cy="24576"/>
                </a:xfrm>
                <a:prstGeom prst="rect">
                  <a:avLst/>
                </a:prstGeom>
              </p:spPr>
            </p:pic>
          </mc:Fallback>
        </mc:AlternateContent>
      </p:grpSp>
      <p:grpSp>
        <p:nvGrpSpPr>
          <p:cNvPr id="138" name="Group 137">
            <a:extLst>
              <a:ext uri="{FF2B5EF4-FFF2-40B4-BE49-F238E27FC236}">
                <a16:creationId xmlns:a16="http://schemas.microsoft.com/office/drawing/2014/main" id="{C3EE708C-E39C-00F0-0560-DE17761525EC}"/>
              </a:ext>
            </a:extLst>
          </p:cNvPr>
          <p:cNvGrpSpPr/>
          <p:nvPr/>
        </p:nvGrpSpPr>
        <p:grpSpPr>
          <a:xfrm>
            <a:off x="7516794" y="3488663"/>
            <a:ext cx="426240" cy="412560"/>
            <a:chOff x="7516794" y="3488663"/>
            <a:chExt cx="426240" cy="412560"/>
          </a:xfrm>
        </p:grpSpPr>
        <mc:AlternateContent xmlns:mc="http://schemas.openxmlformats.org/markup-compatibility/2006" xmlns:p14="http://schemas.microsoft.com/office/powerpoint/2010/main">
          <mc:Choice Requires="p14">
            <p:contentPart p14:bwMode="auto" r:id="rId669">
              <p14:nvContentPartPr>
                <p14:cNvPr id="136" name="Ink 135">
                  <a:extLst>
                    <a:ext uri="{FF2B5EF4-FFF2-40B4-BE49-F238E27FC236}">
                      <a16:creationId xmlns:a16="http://schemas.microsoft.com/office/drawing/2014/main" id="{A1DD2564-2E22-2603-1880-0792D3B529CA}"/>
                    </a:ext>
                  </a:extLst>
                </p14:cNvPr>
                <p14:cNvContentPartPr/>
                <p14:nvPr/>
              </p14:nvContentPartPr>
              <p14:xfrm>
                <a:off x="7678794" y="3624023"/>
                <a:ext cx="170640" cy="154800"/>
              </p14:xfrm>
            </p:contentPart>
          </mc:Choice>
          <mc:Fallback xmlns="">
            <p:pic>
              <p:nvPicPr>
                <p:cNvPr id="136" name="Ink 135">
                  <a:extLst>
                    <a:ext uri="{FF2B5EF4-FFF2-40B4-BE49-F238E27FC236}">
                      <a16:creationId xmlns:a16="http://schemas.microsoft.com/office/drawing/2014/main" id="{A1DD2564-2E22-2603-1880-0792D3B529CA}"/>
                    </a:ext>
                  </a:extLst>
                </p:cNvPr>
                <p:cNvPicPr/>
                <p:nvPr/>
              </p:nvPicPr>
              <p:blipFill>
                <a:blip r:embed="rId670"/>
                <a:stretch>
                  <a:fillRect/>
                </a:stretch>
              </p:blipFill>
              <p:spPr>
                <a:xfrm>
                  <a:off x="7669794" y="3615023"/>
                  <a:ext cx="188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137" name="Ink 136">
                  <a:extLst>
                    <a:ext uri="{FF2B5EF4-FFF2-40B4-BE49-F238E27FC236}">
                      <a16:creationId xmlns:a16="http://schemas.microsoft.com/office/drawing/2014/main" id="{14442422-1C83-A72E-13A1-3F22BEA86051}"/>
                    </a:ext>
                  </a:extLst>
                </p14:cNvPr>
                <p14:cNvContentPartPr/>
                <p14:nvPr/>
              </p14:nvContentPartPr>
              <p14:xfrm>
                <a:off x="7516794" y="3488663"/>
                <a:ext cx="426240" cy="412560"/>
              </p14:xfrm>
            </p:contentPart>
          </mc:Choice>
          <mc:Fallback xmlns="">
            <p:pic>
              <p:nvPicPr>
                <p:cNvPr id="137" name="Ink 136">
                  <a:extLst>
                    <a:ext uri="{FF2B5EF4-FFF2-40B4-BE49-F238E27FC236}">
                      <a16:creationId xmlns:a16="http://schemas.microsoft.com/office/drawing/2014/main" id="{14442422-1C83-A72E-13A1-3F22BEA86051}"/>
                    </a:ext>
                  </a:extLst>
                </p:cNvPr>
                <p:cNvPicPr/>
                <p:nvPr/>
              </p:nvPicPr>
              <p:blipFill>
                <a:blip r:embed="rId672"/>
                <a:stretch>
                  <a:fillRect/>
                </a:stretch>
              </p:blipFill>
              <p:spPr>
                <a:xfrm>
                  <a:off x="7508154" y="3479663"/>
                  <a:ext cx="443880" cy="430200"/>
                </a:xfrm>
                <a:prstGeom prst="rect">
                  <a:avLst/>
                </a:prstGeom>
              </p:spPr>
            </p:pic>
          </mc:Fallback>
        </mc:AlternateContent>
      </p:grpSp>
      <p:grpSp>
        <p:nvGrpSpPr>
          <p:cNvPr id="146" name="Group 145">
            <a:extLst>
              <a:ext uri="{FF2B5EF4-FFF2-40B4-BE49-F238E27FC236}">
                <a16:creationId xmlns:a16="http://schemas.microsoft.com/office/drawing/2014/main" id="{94891480-7CA0-FC52-F1EC-37FB5FBAB169}"/>
              </a:ext>
            </a:extLst>
          </p:cNvPr>
          <p:cNvGrpSpPr/>
          <p:nvPr/>
        </p:nvGrpSpPr>
        <p:grpSpPr>
          <a:xfrm>
            <a:off x="8206554" y="3584063"/>
            <a:ext cx="561240" cy="396360"/>
            <a:chOff x="8206554" y="3584063"/>
            <a:chExt cx="561240" cy="396360"/>
          </a:xfrm>
        </p:grpSpPr>
        <mc:AlternateContent xmlns:mc="http://schemas.openxmlformats.org/markup-compatibility/2006" xmlns:p14="http://schemas.microsoft.com/office/powerpoint/2010/main">
          <mc:Choice Requires="p14">
            <p:contentPart p14:bwMode="auto" r:id="rId673">
              <p14:nvContentPartPr>
                <p14:cNvPr id="139" name="Ink 138">
                  <a:extLst>
                    <a:ext uri="{FF2B5EF4-FFF2-40B4-BE49-F238E27FC236}">
                      <a16:creationId xmlns:a16="http://schemas.microsoft.com/office/drawing/2014/main" id="{A86D8299-D2BA-CC76-1807-CB4951573EAF}"/>
                    </a:ext>
                  </a:extLst>
                </p14:cNvPr>
                <p14:cNvContentPartPr/>
                <p14:nvPr/>
              </p14:nvContentPartPr>
              <p14:xfrm>
                <a:off x="8210154" y="3584063"/>
                <a:ext cx="25920" cy="188640"/>
              </p14:xfrm>
            </p:contentPart>
          </mc:Choice>
          <mc:Fallback xmlns="">
            <p:pic>
              <p:nvPicPr>
                <p:cNvPr id="139" name="Ink 138">
                  <a:extLst>
                    <a:ext uri="{FF2B5EF4-FFF2-40B4-BE49-F238E27FC236}">
                      <a16:creationId xmlns:a16="http://schemas.microsoft.com/office/drawing/2014/main" id="{A86D8299-D2BA-CC76-1807-CB4951573EAF}"/>
                    </a:ext>
                  </a:extLst>
                </p:cNvPr>
                <p:cNvPicPr/>
                <p:nvPr/>
              </p:nvPicPr>
              <p:blipFill>
                <a:blip r:embed="rId674"/>
                <a:stretch>
                  <a:fillRect/>
                </a:stretch>
              </p:blipFill>
              <p:spPr>
                <a:xfrm>
                  <a:off x="8201514" y="3575063"/>
                  <a:ext cx="43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140" name="Ink 139">
                  <a:extLst>
                    <a:ext uri="{FF2B5EF4-FFF2-40B4-BE49-F238E27FC236}">
                      <a16:creationId xmlns:a16="http://schemas.microsoft.com/office/drawing/2014/main" id="{6134B3B0-CADA-F813-2A88-E6D8D90440C0}"/>
                    </a:ext>
                  </a:extLst>
                </p14:cNvPr>
                <p14:cNvContentPartPr/>
                <p14:nvPr/>
              </p14:nvContentPartPr>
              <p14:xfrm>
                <a:off x="8206554" y="3584423"/>
                <a:ext cx="173520" cy="186120"/>
              </p14:xfrm>
            </p:contentPart>
          </mc:Choice>
          <mc:Fallback xmlns="">
            <p:pic>
              <p:nvPicPr>
                <p:cNvPr id="140" name="Ink 139">
                  <a:extLst>
                    <a:ext uri="{FF2B5EF4-FFF2-40B4-BE49-F238E27FC236}">
                      <a16:creationId xmlns:a16="http://schemas.microsoft.com/office/drawing/2014/main" id="{6134B3B0-CADA-F813-2A88-E6D8D90440C0}"/>
                    </a:ext>
                  </a:extLst>
                </p:cNvPr>
                <p:cNvPicPr/>
                <p:nvPr/>
              </p:nvPicPr>
              <p:blipFill>
                <a:blip r:embed="rId676"/>
                <a:stretch>
                  <a:fillRect/>
                </a:stretch>
              </p:blipFill>
              <p:spPr>
                <a:xfrm>
                  <a:off x="8197554" y="3575783"/>
                  <a:ext cx="1911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141" name="Ink 140">
                  <a:extLst>
                    <a:ext uri="{FF2B5EF4-FFF2-40B4-BE49-F238E27FC236}">
                      <a16:creationId xmlns:a16="http://schemas.microsoft.com/office/drawing/2014/main" id="{428D276A-B523-3BF9-93A2-6AA12BAFEB25}"/>
                    </a:ext>
                  </a:extLst>
                </p14:cNvPr>
                <p14:cNvContentPartPr/>
                <p14:nvPr/>
              </p14:nvContentPartPr>
              <p14:xfrm>
                <a:off x="8399154" y="3675503"/>
                <a:ext cx="81720" cy="113400"/>
              </p14:xfrm>
            </p:contentPart>
          </mc:Choice>
          <mc:Fallback xmlns="">
            <p:pic>
              <p:nvPicPr>
                <p:cNvPr id="141" name="Ink 140">
                  <a:extLst>
                    <a:ext uri="{FF2B5EF4-FFF2-40B4-BE49-F238E27FC236}">
                      <a16:creationId xmlns:a16="http://schemas.microsoft.com/office/drawing/2014/main" id="{428D276A-B523-3BF9-93A2-6AA12BAFEB25}"/>
                    </a:ext>
                  </a:extLst>
                </p:cNvPr>
                <p:cNvPicPr/>
                <p:nvPr/>
              </p:nvPicPr>
              <p:blipFill>
                <a:blip r:embed="rId678"/>
                <a:stretch>
                  <a:fillRect/>
                </a:stretch>
              </p:blipFill>
              <p:spPr>
                <a:xfrm>
                  <a:off x="8390154" y="3666503"/>
                  <a:ext cx="99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142" name="Ink 141">
                  <a:extLst>
                    <a:ext uri="{FF2B5EF4-FFF2-40B4-BE49-F238E27FC236}">
                      <a16:creationId xmlns:a16="http://schemas.microsoft.com/office/drawing/2014/main" id="{EC2C085C-85CC-AEAF-7AEA-D9967D9D1B2A}"/>
                    </a:ext>
                  </a:extLst>
                </p14:cNvPr>
                <p14:cNvContentPartPr/>
                <p14:nvPr/>
              </p14:nvContentPartPr>
              <p14:xfrm>
                <a:off x="8517234" y="3678023"/>
                <a:ext cx="51840" cy="95400"/>
              </p14:xfrm>
            </p:contentPart>
          </mc:Choice>
          <mc:Fallback xmlns="">
            <p:pic>
              <p:nvPicPr>
                <p:cNvPr id="142" name="Ink 141">
                  <a:extLst>
                    <a:ext uri="{FF2B5EF4-FFF2-40B4-BE49-F238E27FC236}">
                      <a16:creationId xmlns:a16="http://schemas.microsoft.com/office/drawing/2014/main" id="{EC2C085C-85CC-AEAF-7AEA-D9967D9D1B2A}"/>
                    </a:ext>
                  </a:extLst>
                </p:cNvPr>
                <p:cNvPicPr/>
                <p:nvPr/>
              </p:nvPicPr>
              <p:blipFill>
                <a:blip r:embed="rId680"/>
                <a:stretch>
                  <a:fillRect/>
                </a:stretch>
              </p:blipFill>
              <p:spPr>
                <a:xfrm>
                  <a:off x="8508234" y="3669383"/>
                  <a:ext cx="69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144" name="Ink 143">
                  <a:extLst>
                    <a:ext uri="{FF2B5EF4-FFF2-40B4-BE49-F238E27FC236}">
                      <a16:creationId xmlns:a16="http://schemas.microsoft.com/office/drawing/2014/main" id="{1C0A15DF-DD94-BDB2-A3D0-8B5846505C6A}"/>
                    </a:ext>
                  </a:extLst>
                </p14:cNvPr>
                <p14:cNvContentPartPr/>
                <p14:nvPr/>
              </p14:nvContentPartPr>
              <p14:xfrm>
                <a:off x="8497434" y="3676583"/>
                <a:ext cx="134280" cy="303840"/>
              </p14:xfrm>
            </p:contentPart>
          </mc:Choice>
          <mc:Fallback xmlns="">
            <p:pic>
              <p:nvPicPr>
                <p:cNvPr id="144" name="Ink 143">
                  <a:extLst>
                    <a:ext uri="{FF2B5EF4-FFF2-40B4-BE49-F238E27FC236}">
                      <a16:creationId xmlns:a16="http://schemas.microsoft.com/office/drawing/2014/main" id="{1C0A15DF-DD94-BDB2-A3D0-8B5846505C6A}"/>
                    </a:ext>
                  </a:extLst>
                </p:cNvPr>
                <p:cNvPicPr/>
                <p:nvPr/>
              </p:nvPicPr>
              <p:blipFill>
                <a:blip r:embed="rId682"/>
                <a:stretch>
                  <a:fillRect/>
                </a:stretch>
              </p:blipFill>
              <p:spPr>
                <a:xfrm>
                  <a:off x="8488794" y="3667583"/>
                  <a:ext cx="1519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145" name="Ink 144">
                  <a:extLst>
                    <a:ext uri="{FF2B5EF4-FFF2-40B4-BE49-F238E27FC236}">
                      <a16:creationId xmlns:a16="http://schemas.microsoft.com/office/drawing/2014/main" id="{A8783945-C3FB-C5C8-B095-B865ED980B71}"/>
                    </a:ext>
                  </a:extLst>
                </p14:cNvPr>
                <p14:cNvContentPartPr/>
                <p14:nvPr/>
              </p14:nvContentPartPr>
              <p14:xfrm>
                <a:off x="8670954" y="3710783"/>
                <a:ext cx="96840" cy="94680"/>
              </p14:xfrm>
            </p:contentPart>
          </mc:Choice>
          <mc:Fallback xmlns="">
            <p:pic>
              <p:nvPicPr>
                <p:cNvPr id="145" name="Ink 144">
                  <a:extLst>
                    <a:ext uri="{FF2B5EF4-FFF2-40B4-BE49-F238E27FC236}">
                      <a16:creationId xmlns:a16="http://schemas.microsoft.com/office/drawing/2014/main" id="{A8783945-C3FB-C5C8-B095-B865ED980B71}"/>
                    </a:ext>
                  </a:extLst>
                </p:cNvPr>
                <p:cNvPicPr/>
                <p:nvPr/>
              </p:nvPicPr>
              <p:blipFill>
                <a:blip r:embed="rId684"/>
                <a:stretch>
                  <a:fillRect/>
                </a:stretch>
              </p:blipFill>
              <p:spPr>
                <a:xfrm>
                  <a:off x="8661954" y="3701783"/>
                  <a:ext cx="114480" cy="112320"/>
                </a:xfrm>
                <a:prstGeom prst="rect">
                  <a:avLst/>
                </a:prstGeom>
              </p:spPr>
            </p:pic>
          </mc:Fallback>
        </mc:AlternateContent>
      </p:grpSp>
      <p:grpSp>
        <p:nvGrpSpPr>
          <p:cNvPr id="256" name="Group 255">
            <a:extLst>
              <a:ext uri="{FF2B5EF4-FFF2-40B4-BE49-F238E27FC236}">
                <a16:creationId xmlns:a16="http://schemas.microsoft.com/office/drawing/2014/main" id="{569061B6-C47C-A706-0630-EAC8527ACEB5}"/>
              </a:ext>
            </a:extLst>
          </p:cNvPr>
          <p:cNvGrpSpPr/>
          <p:nvPr/>
        </p:nvGrpSpPr>
        <p:grpSpPr>
          <a:xfrm>
            <a:off x="8978394" y="3470303"/>
            <a:ext cx="1644480" cy="525240"/>
            <a:chOff x="8978394" y="3470303"/>
            <a:chExt cx="1644480" cy="525240"/>
          </a:xfrm>
        </p:grpSpPr>
        <mc:AlternateContent xmlns:mc="http://schemas.openxmlformats.org/markup-compatibility/2006" xmlns:p14="http://schemas.microsoft.com/office/powerpoint/2010/main">
          <mc:Choice Requires="p14">
            <p:contentPart p14:bwMode="auto" r:id="rId685">
              <p14:nvContentPartPr>
                <p14:cNvPr id="147" name="Ink 146">
                  <a:extLst>
                    <a:ext uri="{FF2B5EF4-FFF2-40B4-BE49-F238E27FC236}">
                      <a16:creationId xmlns:a16="http://schemas.microsoft.com/office/drawing/2014/main" id="{9AE112F5-ACCD-5EEE-6341-8B06DFD0F8AF}"/>
                    </a:ext>
                  </a:extLst>
                </p14:cNvPr>
                <p14:cNvContentPartPr/>
                <p14:nvPr/>
              </p14:nvContentPartPr>
              <p14:xfrm>
                <a:off x="9054714" y="3560663"/>
                <a:ext cx="37800" cy="220320"/>
              </p14:xfrm>
            </p:contentPart>
          </mc:Choice>
          <mc:Fallback xmlns="">
            <p:pic>
              <p:nvPicPr>
                <p:cNvPr id="147" name="Ink 146">
                  <a:extLst>
                    <a:ext uri="{FF2B5EF4-FFF2-40B4-BE49-F238E27FC236}">
                      <a16:creationId xmlns:a16="http://schemas.microsoft.com/office/drawing/2014/main" id="{9AE112F5-ACCD-5EEE-6341-8B06DFD0F8AF}"/>
                    </a:ext>
                  </a:extLst>
                </p:cNvPr>
                <p:cNvPicPr/>
                <p:nvPr/>
              </p:nvPicPr>
              <p:blipFill>
                <a:blip r:embed="rId686"/>
                <a:stretch>
                  <a:fillRect/>
                </a:stretch>
              </p:blipFill>
              <p:spPr>
                <a:xfrm>
                  <a:off x="9045714" y="3552023"/>
                  <a:ext cx="55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148" name="Ink 147">
                  <a:extLst>
                    <a:ext uri="{FF2B5EF4-FFF2-40B4-BE49-F238E27FC236}">
                      <a16:creationId xmlns:a16="http://schemas.microsoft.com/office/drawing/2014/main" id="{1A2F9E72-87FF-32A2-3306-3F90C7981C47}"/>
                    </a:ext>
                  </a:extLst>
                </p14:cNvPr>
                <p14:cNvContentPartPr/>
                <p14:nvPr/>
              </p14:nvContentPartPr>
              <p14:xfrm>
                <a:off x="8978394" y="3539783"/>
                <a:ext cx="196920" cy="169920"/>
              </p14:xfrm>
            </p:contentPart>
          </mc:Choice>
          <mc:Fallback xmlns="">
            <p:pic>
              <p:nvPicPr>
                <p:cNvPr id="148" name="Ink 147">
                  <a:extLst>
                    <a:ext uri="{FF2B5EF4-FFF2-40B4-BE49-F238E27FC236}">
                      <a16:creationId xmlns:a16="http://schemas.microsoft.com/office/drawing/2014/main" id="{1A2F9E72-87FF-32A2-3306-3F90C7981C47}"/>
                    </a:ext>
                  </a:extLst>
                </p:cNvPr>
                <p:cNvPicPr/>
                <p:nvPr/>
              </p:nvPicPr>
              <p:blipFill>
                <a:blip r:embed="rId688"/>
                <a:stretch>
                  <a:fillRect/>
                </a:stretch>
              </p:blipFill>
              <p:spPr>
                <a:xfrm>
                  <a:off x="8969394" y="3530783"/>
                  <a:ext cx="214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149" name="Ink 148">
                  <a:extLst>
                    <a:ext uri="{FF2B5EF4-FFF2-40B4-BE49-F238E27FC236}">
                      <a16:creationId xmlns:a16="http://schemas.microsoft.com/office/drawing/2014/main" id="{1F4A1354-146E-0A84-F7DC-A3E8DC750CB4}"/>
                    </a:ext>
                  </a:extLst>
                </p14:cNvPr>
                <p14:cNvContentPartPr/>
                <p14:nvPr/>
              </p14:nvContentPartPr>
              <p14:xfrm>
                <a:off x="9131034" y="3687383"/>
                <a:ext cx="12240" cy="110880"/>
              </p14:xfrm>
            </p:contentPart>
          </mc:Choice>
          <mc:Fallback xmlns="">
            <p:pic>
              <p:nvPicPr>
                <p:cNvPr id="149" name="Ink 148">
                  <a:extLst>
                    <a:ext uri="{FF2B5EF4-FFF2-40B4-BE49-F238E27FC236}">
                      <a16:creationId xmlns:a16="http://schemas.microsoft.com/office/drawing/2014/main" id="{1F4A1354-146E-0A84-F7DC-A3E8DC750CB4}"/>
                    </a:ext>
                  </a:extLst>
                </p:cNvPr>
                <p:cNvPicPr/>
                <p:nvPr/>
              </p:nvPicPr>
              <p:blipFill>
                <a:blip r:embed="rId690"/>
                <a:stretch>
                  <a:fillRect/>
                </a:stretch>
              </p:blipFill>
              <p:spPr>
                <a:xfrm>
                  <a:off x="9122394" y="3678383"/>
                  <a:ext cx="29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150" name="Ink 149">
                  <a:extLst>
                    <a:ext uri="{FF2B5EF4-FFF2-40B4-BE49-F238E27FC236}">
                      <a16:creationId xmlns:a16="http://schemas.microsoft.com/office/drawing/2014/main" id="{091F9DF1-8696-AAA8-E714-3DF76C9804C9}"/>
                    </a:ext>
                  </a:extLst>
                </p14:cNvPr>
                <p14:cNvContentPartPr/>
                <p14:nvPr/>
              </p14:nvContentPartPr>
              <p14:xfrm>
                <a:off x="9124194" y="3670103"/>
                <a:ext cx="170640" cy="109800"/>
              </p14:xfrm>
            </p:contentPart>
          </mc:Choice>
          <mc:Fallback xmlns="">
            <p:pic>
              <p:nvPicPr>
                <p:cNvPr id="150" name="Ink 149">
                  <a:extLst>
                    <a:ext uri="{FF2B5EF4-FFF2-40B4-BE49-F238E27FC236}">
                      <a16:creationId xmlns:a16="http://schemas.microsoft.com/office/drawing/2014/main" id="{091F9DF1-8696-AAA8-E714-3DF76C9804C9}"/>
                    </a:ext>
                  </a:extLst>
                </p:cNvPr>
                <p:cNvPicPr/>
                <p:nvPr/>
              </p:nvPicPr>
              <p:blipFill>
                <a:blip r:embed="rId692"/>
                <a:stretch>
                  <a:fillRect/>
                </a:stretch>
              </p:blipFill>
              <p:spPr>
                <a:xfrm>
                  <a:off x="9115554" y="3661463"/>
                  <a:ext cx="188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151" name="Ink 150">
                  <a:extLst>
                    <a:ext uri="{FF2B5EF4-FFF2-40B4-BE49-F238E27FC236}">
                      <a16:creationId xmlns:a16="http://schemas.microsoft.com/office/drawing/2014/main" id="{625D88F5-3930-EB15-6AD3-6CA7074E2DB8}"/>
                    </a:ext>
                  </a:extLst>
                </p14:cNvPr>
                <p14:cNvContentPartPr/>
                <p14:nvPr/>
              </p14:nvContentPartPr>
              <p14:xfrm>
                <a:off x="9295554" y="3546623"/>
                <a:ext cx="245520" cy="275040"/>
              </p14:xfrm>
            </p:contentPart>
          </mc:Choice>
          <mc:Fallback xmlns="">
            <p:pic>
              <p:nvPicPr>
                <p:cNvPr id="151" name="Ink 150">
                  <a:extLst>
                    <a:ext uri="{FF2B5EF4-FFF2-40B4-BE49-F238E27FC236}">
                      <a16:creationId xmlns:a16="http://schemas.microsoft.com/office/drawing/2014/main" id="{625D88F5-3930-EB15-6AD3-6CA7074E2DB8}"/>
                    </a:ext>
                  </a:extLst>
                </p:cNvPr>
                <p:cNvPicPr/>
                <p:nvPr/>
              </p:nvPicPr>
              <p:blipFill>
                <a:blip r:embed="rId694"/>
                <a:stretch>
                  <a:fillRect/>
                </a:stretch>
              </p:blipFill>
              <p:spPr>
                <a:xfrm>
                  <a:off x="9286554" y="3537983"/>
                  <a:ext cx="263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153" name="Ink 152">
                  <a:extLst>
                    <a:ext uri="{FF2B5EF4-FFF2-40B4-BE49-F238E27FC236}">
                      <a16:creationId xmlns:a16="http://schemas.microsoft.com/office/drawing/2014/main" id="{F7BAAC27-8678-773F-CA73-074265C26C48}"/>
                    </a:ext>
                  </a:extLst>
                </p14:cNvPr>
                <p14:cNvContentPartPr/>
                <p14:nvPr/>
              </p14:nvContentPartPr>
              <p14:xfrm>
                <a:off x="9576714" y="3517103"/>
                <a:ext cx="183960" cy="284760"/>
              </p14:xfrm>
            </p:contentPart>
          </mc:Choice>
          <mc:Fallback xmlns="">
            <p:pic>
              <p:nvPicPr>
                <p:cNvPr id="153" name="Ink 152">
                  <a:extLst>
                    <a:ext uri="{FF2B5EF4-FFF2-40B4-BE49-F238E27FC236}">
                      <a16:creationId xmlns:a16="http://schemas.microsoft.com/office/drawing/2014/main" id="{F7BAAC27-8678-773F-CA73-074265C26C48}"/>
                    </a:ext>
                  </a:extLst>
                </p:cNvPr>
                <p:cNvPicPr/>
                <p:nvPr/>
              </p:nvPicPr>
              <p:blipFill>
                <a:blip r:embed="rId696"/>
                <a:stretch>
                  <a:fillRect/>
                </a:stretch>
              </p:blipFill>
              <p:spPr>
                <a:xfrm>
                  <a:off x="9568074" y="3508463"/>
                  <a:ext cx="2016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154" name="Ink 153">
                  <a:extLst>
                    <a:ext uri="{FF2B5EF4-FFF2-40B4-BE49-F238E27FC236}">
                      <a16:creationId xmlns:a16="http://schemas.microsoft.com/office/drawing/2014/main" id="{ABF3A643-F834-757B-545A-E7591EB1D8B9}"/>
                    </a:ext>
                  </a:extLst>
                </p14:cNvPr>
                <p14:cNvContentPartPr/>
                <p14:nvPr/>
              </p14:nvContentPartPr>
              <p14:xfrm>
                <a:off x="9873714" y="3575063"/>
                <a:ext cx="91440" cy="223560"/>
              </p14:xfrm>
            </p:contentPart>
          </mc:Choice>
          <mc:Fallback xmlns="">
            <p:pic>
              <p:nvPicPr>
                <p:cNvPr id="154" name="Ink 153">
                  <a:extLst>
                    <a:ext uri="{FF2B5EF4-FFF2-40B4-BE49-F238E27FC236}">
                      <a16:creationId xmlns:a16="http://schemas.microsoft.com/office/drawing/2014/main" id="{ABF3A643-F834-757B-545A-E7591EB1D8B9}"/>
                    </a:ext>
                  </a:extLst>
                </p:cNvPr>
                <p:cNvPicPr/>
                <p:nvPr/>
              </p:nvPicPr>
              <p:blipFill>
                <a:blip r:embed="rId698"/>
                <a:stretch>
                  <a:fillRect/>
                </a:stretch>
              </p:blipFill>
              <p:spPr>
                <a:xfrm>
                  <a:off x="9865074" y="3566423"/>
                  <a:ext cx="109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166" name="Ink 165">
                  <a:extLst>
                    <a:ext uri="{FF2B5EF4-FFF2-40B4-BE49-F238E27FC236}">
                      <a16:creationId xmlns:a16="http://schemas.microsoft.com/office/drawing/2014/main" id="{6BA87D5F-B324-E2CA-8EE7-0E410D82D7DA}"/>
                    </a:ext>
                  </a:extLst>
                </p14:cNvPr>
                <p14:cNvContentPartPr/>
                <p14:nvPr/>
              </p14:nvContentPartPr>
              <p14:xfrm>
                <a:off x="9970194" y="3675503"/>
                <a:ext cx="132840" cy="134280"/>
              </p14:xfrm>
            </p:contentPart>
          </mc:Choice>
          <mc:Fallback xmlns="">
            <p:pic>
              <p:nvPicPr>
                <p:cNvPr id="166" name="Ink 165">
                  <a:extLst>
                    <a:ext uri="{FF2B5EF4-FFF2-40B4-BE49-F238E27FC236}">
                      <a16:creationId xmlns:a16="http://schemas.microsoft.com/office/drawing/2014/main" id="{6BA87D5F-B324-E2CA-8EE7-0E410D82D7DA}"/>
                    </a:ext>
                  </a:extLst>
                </p:cNvPr>
                <p:cNvPicPr/>
                <p:nvPr/>
              </p:nvPicPr>
              <p:blipFill>
                <a:blip r:embed="rId700"/>
                <a:stretch>
                  <a:fillRect/>
                </a:stretch>
              </p:blipFill>
              <p:spPr>
                <a:xfrm>
                  <a:off x="9961194" y="3666863"/>
                  <a:ext cx="150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167" name="Ink 166">
                  <a:extLst>
                    <a:ext uri="{FF2B5EF4-FFF2-40B4-BE49-F238E27FC236}">
                      <a16:creationId xmlns:a16="http://schemas.microsoft.com/office/drawing/2014/main" id="{285E0A8E-5F9C-22D2-212A-9C3ACAEBFC29}"/>
                    </a:ext>
                  </a:extLst>
                </p14:cNvPr>
                <p14:cNvContentPartPr/>
                <p14:nvPr/>
              </p14:nvContentPartPr>
              <p14:xfrm>
                <a:off x="10115634" y="3470303"/>
                <a:ext cx="79200" cy="320040"/>
              </p14:xfrm>
            </p:contentPart>
          </mc:Choice>
          <mc:Fallback xmlns="">
            <p:pic>
              <p:nvPicPr>
                <p:cNvPr id="167" name="Ink 166">
                  <a:extLst>
                    <a:ext uri="{FF2B5EF4-FFF2-40B4-BE49-F238E27FC236}">
                      <a16:creationId xmlns:a16="http://schemas.microsoft.com/office/drawing/2014/main" id="{285E0A8E-5F9C-22D2-212A-9C3ACAEBFC29}"/>
                    </a:ext>
                  </a:extLst>
                </p:cNvPr>
                <p:cNvPicPr/>
                <p:nvPr/>
              </p:nvPicPr>
              <p:blipFill>
                <a:blip r:embed="rId702"/>
                <a:stretch>
                  <a:fillRect/>
                </a:stretch>
              </p:blipFill>
              <p:spPr>
                <a:xfrm>
                  <a:off x="10106994" y="3461663"/>
                  <a:ext cx="968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173" name="Ink 172">
                  <a:extLst>
                    <a:ext uri="{FF2B5EF4-FFF2-40B4-BE49-F238E27FC236}">
                      <a16:creationId xmlns:a16="http://schemas.microsoft.com/office/drawing/2014/main" id="{4E48E188-3BA8-D335-8249-262733391CAD}"/>
                    </a:ext>
                  </a:extLst>
                </p14:cNvPr>
                <p14:cNvContentPartPr/>
                <p14:nvPr/>
              </p14:nvContentPartPr>
              <p14:xfrm>
                <a:off x="10178994" y="3681983"/>
                <a:ext cx="80280" cy="120600"/>
              </p14:xfrm>
            </p:contentPart>
          </mc:Choice>
          <mc:Fallback xmlns="">
            <p:pic>
              <p:nvPicPr>
                <p:cNvPr id="173" name="Ink 172">
                  <a:extLst>
                    <a:ext uri="{FF2B5EF4-FFF2-40B4-BE49-F238E27FC236}">
                      <a16:creationId xmlns:a16="http://schemas.microsoft.com/office/drawing/2014/main" id="{4E48E188-3BA8-D335-8249-262733391CAD}"/>
                    </a:ext>
                  </a:extLst>
                </p:cNvPr>
                <p:cNvPicPr/>
                <p:nvPr/>
              </p:nvPicPr>
              <p:blipFill>
                <a:blip r:embed="rId704"/>
                <a:stretch>
                  <a:fillRect/>
                </a:stretch>
              </p:blipFill>
              <p:spPr>
                <a:xfrm>
                  <a:off x="10170354" y="3673343"/>
                  <a:ext cx="97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178" name="Ink 177">
                  <a:extLst>
                    <a:ext uri="{FF2B5EF4-FFF2-40B4-BE49-F238E27FC236}">
                      <a16:creationId xmlns:a16="http://schemas.microsoft.com/office/drawing/2014/main" id="{F47EF3AF-79AB-6F8C-3A8A-2AE639AF45D6}"/>
                    </a:ext>
                  </a:extLst>
                </p14:cNvPr>
                <p14:cNvContentPartPr/>
                <p14:nvPr/>
              </p14:nvContentPartPr>
              <p14:xfrm>
                <a:off x="10209954" y="3679823"/>
                <a:ext cx="151560" cy="315720"/>
              </p14:xfrm>
            </p:contentPart>
          </mc:Choice>
          <mc:Fallback xmlns="">
            <p:pic>
              <p:nvPicPr>
                <p:cNvPr id="178" name="Ink 177">
                  <a:extLst>
                    <a:ext uri="{FF2B5EF4-FFF2-40B4-BE49-F238E27FC236}">
                      <a16:creationId xmlns:a16="http://schemas.microsoft.com/office/drawing/2014/main" id="{F47EF3AF-79AB-6F8C-3A8A-2AE639AF45D6}"/>
                    </a:ext>
                  </a:extLst>
                </p:cNvPr>
                <p:cNvPicPr/>
                <p:nvPr/>
              </p:nvPicPr>
              <p:blipFill>
                <a:blip r:embed="rId706"/>
                <a:stretch>
                  <a:fillRect/>
                </a:stretch>
              </p:blipFill>
              <p:spPr>
                <a:xfrm>
                  <a:off x="10201314" y="3670823"/>
                  <a:ext cx="1692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182" name="Ink 181">
                  <a:extLst>
                    <a:ext uri="{FF2B5EF4-FFF2-40B4-BE49-F238E27FC236}">
                      <a16:creationId xmlns:a16="http://schemas.microsoft.com/office/drawing/2014/main" id="{18A8F951-2BA2-B48F-BFA7-C8DB396578D7}"/>
                    </a:ext>
                  </a:extLst>
                </p14:cNvPr>
                <p14:cNvContentPartPr/>
                <p14:nvPr/>
              </p14:nvContentPartPr>
              <p14:xfrm>
                <a:off x="10378434" y="3688463"/>
                <a:ext cx="75240" cy="94320"/>
              </p14:xfrm>
            </p:contentPart>
          </mc:Choice>
          <mc:Fallback xmlns="">
            <p:pic>
              <p:nvPicPr>
                <p:cNvPr id="182" name="Ink 181">
                  <a:extLst>
                    <a:ext uri="{FF2B5EF4-FFF2-40B4-BE49-F238E27FC236}">
                      <a16:creationId xmlns:a16="http://schemas.microsoft.com/office/drawing/2014/main" id="{18A8F951-2BA2-B48F-BFA7-C8DB396578D7}"/>
                    </a:ext>
                  </a:extLst>
                </p:cNvPr>
                <p:cNvPicPr/>
                <p:nvPr/>
              </p:nvPicPr>
              <p:blipFill>
                <a:blip r:embed="rId708"/>
                <a:stretch>
                  <a:fillRect/>
                </a:stretch>
              </p:blipFill>
              <p:spPr>
                <a:xfrm>
                  <a:off x="10369794" y="3679463"/>
                  <a:ext cx="928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241" name="Ink 240">
                  <a:extLst>
                    <a:ext uri="{FF2B5EF4-FFF2-40B4-BE49-F238E27FC236}">
                      <a16:creationId xmlns:a16="http://schemas.microsoft.com/office/drawing/2014/main" id="{F51D2ABA-4ABD-0EE4-74AA-DF498C09A534}"/>
                    </a:ext>
                  </a:extLst>
                </p14:cNvPr>
                <p14:cNvContentPartPr/>
                <p14:nvPr/>
              </p14:nvContentPartPr>
              <p14:xfrm>
                <a:off x="10489674" y="3670463"/>
                <a:ext cx="58320" cy="101880"/>
              </p14:xfrm>
            </p:contentPart>
          </mc:Choice>
          <mc:Fallback xmlns="">
            <p:pic>
              <p:nvPicPr>
                <p:cNvPr id="241" name="Ink 240">
                  <a:extLst>
                    <a:ext uri="{FF2B5EF4-FFF2-40B4-BE49-F238E27FC236}">
                      <a16:creationId xmlns:a16="http://schemas.microsoft.com/office/drawing/2014/main" id="{F51D2ABA-4ABD-0EE4-74AA-DF498C09A534}"/>
                    </a:ext>
                  </a:extLst>
                </p:cNvPr>
                <p:cNvPicPr/>
                <p:nvPr/>
              </p:nvPicPr>
              <p:blipFill>
                <a:blip r:embed="rId710"/>
                <a:stretch>
                  <a:fillRect/>
                </a:stretch>
              </p:blipFill>
              <p:spPr>
                <a:xfrm>
                  <a:off x="10480674" y="3661463"/>
                  <a:ext cx="75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252" name="Ink 251">
                  <a:extLst>
                    <a:ext uri="{FF2B5EF4-FFF2-40B4-BE49-F238E27FC236}">
                      <a16:creationId xmlns:a16="http://schemas.microsoft.com/office/drawing/2014/main" id="{8479CC42-AB74-7A3E-DA84-C3D7C8F480CA}"/>
                    </a:ext>
                  </a:extLst>
                </p14:cNvPr>
                <p14:cNvContentPartPr/>
                <p14:nvPr/>
              </p14:nvContentPartPr>
              <p14:xfrm>
                <a:off x="10552314" y="3707183"/>
                <a:ext cx="70560" cy="268560"/>
              </p14:xfrm>
            </p:contentPart>
          </mc:Choice>
          <mc:Fallback xmlns="">
            <p:pic>
              <p:nvPicPr>
                <p:cNvPr id="252" name="Ink 251">
                  <a:extLst>
                    <a:ext uri="{FF2B5EF4-FFF2-40B4-BE49-F238E27FC236}">
                      <a16:creationId xmlns:a16="http://schemas.microsoft.com/office/drawing/2014/main" id="{8479CC42-AB74-7A3E-DA84-C3D7C8F480CA}"/>
                    </a:ext>
                  </a:extLst>
                </p:cNvPr>
                <p:cNvPicPr/>
                <p:nvPr/>
              </p:nvPicPr>
              <p:blipFill>
                <a:blip r:embed="rId712"/>
                <a:stretch>
                  <a:fillRect/>
                </a:stretch>
              </p:blipFill>
              <p:spPr>
                <a:xfrm>
                  <a:off x="10543674" y="3698183"/>
                  <a:ext cx="88200" cy="286200"/>
                </a:xfrm>
                <a:prstGeom prst="rect">
                  <a:avLst/>
                </a:prstGeom>
              </p:spPr>
            </p:pic>
          </mc:Fallback>
        </mc:AlternateContent>
      </p:grpSp>
      <p:grpSp>
        <p:nvGrpSpPr>
          <p:cNvPr id="263" name="Group 262">
            <a:extLst>
              <a:ext uri="{FF2B5EF4-FFF2-40B4-BE49-F238E27FC236}">
                <a16:creationId xmlns:a16="http://schemas.microsoft.com/office/drawing/2014/main" id="{AD84BF0C-15F0-9D1D-463A-B67814118EBB}"/>
              </a:ext>
            </a:extLst>
          </p:cNvPr>
          <p:cNvGrpSpPr/>
          <p:nvPr/>
        </p:nvGrpSpPr>
        <p:grpSpPr>
          <a:xfrm>
            <a:off x="10827354" y="3550223"/>
            <a:ext cx="420480" cy="214560"/>
            <a:chOff x="10827354" y="3550223"/>
            <a:chExt cx="420480" cy="214560"/>
          </a:xfrm>
        </p:grpSpPr>
        <mc:AlternateContent xmlns:mc="http://schemas.openxmlformats.org/markup-compatibility/2006" xmlns:p14="http://schemas.microsoft.com/office/powerpoint/2010/main">
          <mc:Choice Requires="p14">
            <p:contentPart p14:bwMode="auto" r:id="rId713">
              <p14:nvContentPartPr>
                <p14:cNvPr id="261" name="Ink 260">
                  <a:extLst>
                    <a:ext uri="{FF2B5EF4-FFF2-40B4-BE49-F238E27FC236}">
                      <a16:creationId xmlns:a16="http://schemas.microsoft.com/office/drawing/2014/main" id="{7B6AECCC-6299-73D1-E783-EEFE0619BDCC}"/>
                    </a:ext>
                  </a:extLst>
                </p14:cNvPr>
                <p14:cNvContentPartPr/>
                <p14:nvPr/>
              </p14:nvContentPartPr>
              <p14:xfrm>
                <a:off x="10827354" y="3644183"/>
                <a:ext cx="250560" cy="120600"/>
              </p14:xfrm>
            </p:contentPart>
          </mc:Choice>
          <mc:Fallback xmlns="">
            <p:pic>
              <p:nvPicPr>
                <p:cNvPr id="261" name="Ink 260">
                  <a:extLst>
                    <a:ext uri="{FF2B5EF4-FFF2-40B4-BE49-F238E27FC236}">
                      <a16:creationId xmlns:a16="http://schemas.microsoft.com/office/drawing/2014/main" id="{7B6AECCC-6299-73D1-E783-EEFE0619BDCC}"/>
                    </a:ext>
                  </a:extLst>
                </p:cNvPr>
                <p:cNvPicPr/>
                <p:nvPr/>
              </p:nvPicPr>
              <p:blipFill>
                <a:blip r:embed="rId714"/>
                <a:stretch>
                  <a:fillRect/>
                </a:stretch>
              </p:blipFill>
              <p:spPr>
                <a:xfrm>
                  <a:off x="10818714" y="3635543"/>
                  <a:ext cx="268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262" name="Ink 261">
                  <a:extLst>
                    <a:ext uri="{FF2B5EF4-FFF2-40B4-BE49-F238E27FC236}">
                      <a16:creationId xmlns:a16="http://schemas.microsoft.com/office/drawing/2014/main" id="{923BE3A4-1829-0B8F-6BFA-2189B901FD2A}"/>
                    </a:ext>
                  </a:extLst>
                </p14:cNvPr>
                <p14:cNvContentPartPr/>
                <p14:nvPr/>
              </p14:nvContentPartPr>
              <p14:xfrm>
                <a:off x="11125074" y="3550223"/>
                <a:ext cx="122760" cy="213480"/>
              </p14:xfrm>
            </p:contentPart>
          </mc:Choice>
          <mc:Fallback xmlns="">
            <p:pic>
              <p:nvPicPr>
                <p:cNvPr id="262" name="Ink 261">
                  <a:extLst>
                    <a:ext uri="{FF2B5EF4-FFF2-40B4-BE49-F238E27FC236}">
                      <a16:creationId xmlns:a16="http://schemas.microsoft.com/office/drawing/2014/main" id="{923BE3A4-1829-0B8F-6BFA-2189B901FD2A}"/>
                    </a:ext>
                  </a:extLst>
                </p:cNvPr>
                <p:cNvPicPr/>
                <p:nvPr/>
              </p:nvPicPr>
              <p:blipFill>
                <a:blip r:embed="rId716"/>
                <a:stretch>
                  <a:fillRect/>
                </a:stretch>
              </p:blipFill>
              <p:spPr>
                <a:xfrm>
                  <a:off x="11116434" y="3541583"/>
                  <a:ext cx="140400" cy="231120"/>
                </a:xfrm>
                <a:prstGeom prst="rect">
                  <a:avLst/>
                </a:prstGeom>
              </p:spPr>
            </p:pic>
          </mc:Fallback>
        </mc:AlternateContent>
      </p:grpSp>
      <p:grpSp>
        <p:nvGrpSpPr>
          <p:cNvPr id="274" name="Group 273">
            <a:extLst>
              <a:ext uri="{FF2B5EF4-FFF2-40B4-BE49-F238E27FC236}">
                <a16:creationId xmlns:a16="http://schemas.microsoft.com/office/drawing/2014/main" id="{20C03482-61E5-8A87-CFDB-C1FA6E374A7B}"/>
              </a:ext>
            </a:extLst>
          </p:cNvPr>
          <p:cNvGrpSpPr/>
          <p:nvPr/>
        </p:nvGrpSpPr>
        <p:grpSpPr>
          <a:xfrm>
            <a:off x="8153994" y="4095263"/>
            <a:ext cx="1233720" cy="460440"/>
            <a:chOff x="8153994" y="4095263"/>
            <a:chExt cx="1233720" cy="460440"/>
          </a:xfrm>
        </p:grpSpPr>
        <mc:AlternateContent xmlns:mc="http://schemas.openxmlformats.org/markup-compatibility/2006" xmlns:p14="http://schemas.microsoft.com/office/powerpoint/2010/main">
          <mc:Choice Requires="p14">
            <p:contentPart p14:bwMode="auto" r:id="rId717">
              <p14:nvContentPartPr>
                <p14:cNvPr id="264" name="Ink 263">
                  <a:extLst>
                    <a:ext uri="{FF2B5EF4-FFF2-40B4-BE49-F238E27FC236}">
                      <a16:creationId xmlns:a16="http://schemas.microsoft.com/office/drawing/2014/main" id="{089C4C37-956A-5F5D-D88E-300EA1F722D7}"/>
                    </a:ext>
                  </a:extLst>
                </p14:cNvPr>
                <p14:cNvContentPartPr/>
                <p14:nvPr/>
              </p14:nvContentPartPr>
              <p14:xfrm>
                <a:off x="8236074" y="4197863"/>
                <a:ext cx="17280" cy="181440"/>
              </p14:xfrm>
            </p:contentPart>
          </mc:Choice>
          <mc:Fallback xmlns="">
            <p:pic>
              <p:nvPicPr>
                <p:cNvPr id="264" name="Ink 263">
                  <a:extLst>
                    <a:ext uri="{FF2B5EF4-FFF2-40B4-BE49-F238E27FC236}">
                      <a16:creationId xmlns:a16="http://schemas.microsoft.com/office/drawing/2014/main" id="{089C4C37-956A-5F5D-D88E-300EA1F722D7}"/>
                    </a:ext>
                  </a:extLst>
                </p:cNvPr>
                <p:cNvPicPr/>
                <p:nvPr/>
              </p:nvPicPr>
              <p:blipFill>
                <a:blip r:embed="rId718"/>
                <a:stretch>
                  <a:fillRect/>
                </a:stretch>
              </p:blipFill>
              <p:spPr>
                <a:xfrm>
                  <a:off x="8227434" y="4188863"/>
                  <a:ext cx="34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265" name="Ink 264">
                  <a:extLst>
                    <a:ext uri="{FF2B5EF4-FFF2-40B4-BE49-F238E27FC236}">
                      <a16:creationId xmlns:a16="http://schemas.microsoft.com/office/drawing/2014/main" id="{49232D7D-35FF-C063-1BC7-D1F01CE673F9}"/>
                    </a:ext>
                  </a:extLst>
                </p14:cNvPr>
                <p14:cNvContentPartPr/>
                <p14:nvPr/>
              </p14:nvContentPartPr>
              <p14:xfrm>
                <a:off x="8153994" y="4126223"/>
                <a:ext cx="195840" cy="138960"/>
              </p14:xfrm>
            </p:contentPart>
          </mc:Choice>
          <mc:Fallback xmlns="">
            <p:pic>
              <p:nvPicPr>
                <p:cNvPr id="265" name="Ink 264">
                  <a:extLst>
                    <a:ext uri="{FF2B5EF4-FFF2-40B4-BE49-F238E27FC236}">
                      <a16:creationId xmlns:a16="http://schemas.microsoft.com/office/drawing/2014/main" id="{49232D7D-35FF-C063-1BC7-D1F01CE673F9}"/>
                    </a:ext>
                  </a:extLst>
                </p:cNvPr>
                <p:cNvPicPr/>
                <p:nvPr/>
              </p:nvPicPr>
              <p:blipFill>
                <a:blip r:embed="rId720"/>
                <a:stretch>
                  <a:fillRect/>
                </a:stretch>
              </p:blipFill>
              <p:spPr>
                <a:xfrm>
                  <a:off x="8144994" y="4117223"/>
                  <a:ext cx="213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266" name="Ink 265">
                  <a:extLst>
                    <a:ext uri="{FF2B5EF4-FFF2-40B4-BE49-F238E27FC236}">
                      <a16:creationId xmlns:a16="http://schemas.microsoft.com/office/drawing/2014/main" id="{27728664-9F11-13A4-8D10-220D06DEEBA9}"/>
                    </a:ext>
                  </a:extLst>
                </p14:cNvPr>
                <p14:cNvContentPartPr/>
                <p14:nvPr/>
              </p14:nvContentPartPr>
              <p14:xfrm>
                <a:off x="8324274" y="4234583"/>
                <a:ext cx="7560" cy="123480"/>
              </p14:xfrm>
            </p:contentPart>
          </mc:Choice>
          <mc:Fallback xmlns="">
            <p:pic>
              <p:nvPicPr>
                <p:cNvPr id="266" name="Ink 265">
                  <a:extLst>
                    <a:ext uri="{FF2B5EF4-FFF2-40B4-BE49-F238E27FC236}">
                      <a16:creationId xmlns:a16="http://schemas.microsoft.com/office/drawing/2014/main" id="{27728664-9F11-13A4-8D10-220D06DEEBA9}"/>
                    </a:ext>
                  </a:extLst>
                </p:cNvPr>
                <p:cNvPicPr/>
                <p:nvPr/>
              </p:nvPicPr>
              <p:blipFill>
                <a:blip r:embed="rId722"/>
                <a:stretch>
                  <a:fillRect/>
                </a:stretch>
              </p:blipFill>
              <p:spPr>
                <a:xfrm>
                  <a:off x="8315274" y="4225943"/>
                  <a:ext cx="25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267" name="Ink 266">
                  <a:extLst>
                    <a:ext uri="{FF2B5EF4-FFF2-40B4-BE49-F238E27FC236}">
                      <a16:creationId xmlns:a16="http://schemas.microsoft.com/office/drawing/2014/main" id="{F1E08D49-1F35-339A-5A60-AF06835E64FF}"/>
                    </a:ext>
                  </a:extLst>
                </p14:cNvPr>
                <p14:cNvContentPartPr/>
                <p14:nvPr/>
              </p14:nvContentPartPr>
              <p14:xfrm>
                <a:off x="8303754" y="4253303"/>
                <a:ext cx="146880" cy="107640"/>
              </p14:xfrm>
            </p:contentPart>
          </mc:Choice>
          <mc:Fallback xmlns="">
            <p:pic>
              <p:nvPicPr>
                <p:cNvPr id="267" name="Ink 266">
                  <a:extLst>
                    <a:ext uri="{FF2B5EF4-FFF2-40B4-BE49-F238E27FC236}">
                      <a16:creationId xmlns:a16="http://schemas.microsoft.com/office/drawing/2014/main" id="{F1E08D49-1F35-339A-5A60-AF06835E64FF}"/>
                    </a:ext>
                  </a:extLst>
                </p:cNvPr>
                <p:cNvPicPr/>
                <p:nvPr/>
              </p:nvPicPr>
              <p:blipFill>
                <a:blip r:embed="rId724"/>
                <a:stretch>
                  <a:fillRect/>
                </a:stretch>
              </p:blipFill>
              <p:spPr>
                <a:xfrm>
                  <a:off x="8295114" y="4244663"/>
                  <a:ext cx="164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268" name="Ink 267">
                  <a:extLst>
                    <a:ext uri="{FF2B5EF4-FFF2-40B4-BE49-F238E27FC236}">
                      <a16:creationId xmlns:a16="http://schemas.microsoft.com/office/drawing/2014/main" id="{E9B567F0-2A58-CAE3-06AF-8C6B92206398}"/>
                    </a:ext>
                  </a:extLst>
                </p14:cNvPr>
                <p14:cNvContentPartPr/>
                <p14:nvPr/>
              </p14:nvContentPartPr>
              <p14:xfrm>
                <a:off x="8480874" y="4124423"/>
                <a:ext cx="271800" cy="249120"/>
              </p14:xfrm>
            </p:contentPart>
          </mc:Choice>
          <mc:Fallback xmlns="">
            <p:pic>
              <p:nvPicPr>
                <p:cNvPr id="268" name="Ink 267">
                  <a:extLst>
                    <a:ext uri="{FF2B5EF4-FFF2-40B4-BE49-F238E27FC236}">
                      <a16:creationId xmlns:a16="http://schemas.microsoft.com/office/drawing/2014/main" id="{E9B567F0-2A58-CAE3-06AF-8C6B92206398}"/>
                    </a:ext>
                  </a:extLst>
                </p:cNvPr>
                <p:cNvPicPr/>
                <p:nvPr/>
              </p:nvPicPr>
              <p:blipFill>
                <a:blip r:embed="rId726"/>
                <a:stretch>
                  <a:fillRect/>
                </a:stretch>
              </p:blipFill>
              <p:spPr>
                <a:xfrm>
                  <a:off x="8472234" y="4115423"/>
                  <a:ext cx="289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269" name="Ink 268">
                  <a:extLst>
                    <a:ext uri="{FF2B5EF4-FFF2-40B4-BE49-F238E27FC236}">
                      <a16:creationId xmlns:a16="http://schemas.microsoft.com/office/drawing/2014/main" id="{E67F7866-E4D5-C102-3B7A-DAC5D2BE35AF}"/>
                    </a:ext>
                  </a:extLst>
                </p14:cNvPr>
                <p14:cNvContentPartPr/>
                <p14:nvPr/>
              </p14:nvContentPartPr>
              <p14:xfrm>
                <a:off x="8794434" y="4095263"/>
                <a:ext cx="163440" cy="268200"/>
              </p14:xfrm>
            </p:contentPart>
          </mc:Choice>
          <mc:Fallback xmlns="">
            <p:pic>
              <p:nvPicPr>
                <p:cNvPr id="269" name="Ink 268">
                  <a:extLst>
                    <a:ext uri="{FF2B5EF4-FFF2-40B4-BE49-F238E27FC236}">
                      <a16:creationId xmlns:a16="http://schemas.microsoft.com/office/drawing/2014/main" id="{E67F7866-E4D5-C102-3B7A-DAC5D2BE35AF}"/>
                    </a:ext>
                  </a:extLst>
                </p:cNvPr>
                <p:cNvPicPr/>
                <p:nvPr/>
              </p:nvPicPr>
              <p:blipFill>
                <a:blip r:embed="rId728"/>
                <a:stretch>
                  <a:fillRect/>
                </a:stretch>
              </p:blipFill>
              <p:spPr>
                <a:xfrm>
                  <a:off x="8785794" y="4086263"/>
                  <a:ext cx="1810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270" name="Ink 269">
                  <a:extLst>
                    <a:ext uri="{FF2B5EF4-FFF2-40B4-BE49-F238E27FC236}">
                      <a16:creationId xmlns:a16="http://schemas.microsoft.com/office/drawing/2014/main" id="{65989AA6-20EF-F75B-4347-43A5622F864C}"/>
                    </a:ext>
                  </a:extLst>
                </p14:cNvPr>
                <p14:cNvContentPartPr/>
                <p14:nvPr/>
              </p14:nvContentPartPr>
              <p14:xfrm>
                <a:off x="9100794" y="4187063"/>
                <a:ext cx="5040" cy="159120"/>
              </p14:xfrm>
            </p:contentPart>
          </mc:Choice>
          <mc:Fallback xmlns="">
            <p:pic>
              <p:nvPicPr>
                <p:cNvPr id="270" name="Ink 269">
                  <a:extLst>
                    <a:ext uri="{FF2B5EF4-FFF2-40B4-BE49-F238E27FC236}">
                      <a16:creationId xmlns:a16="http://schemas.microsoft.com/office/drawing/2014/main" id="{65989AA6-20EF-F75B-4347-43A5622F864C}"/>
                    </a:ext>
                  </a:extLst>
                </p:cNvPr>
                <p:cNvPicPr/>
                <p:nvPr/>
              </p:nvPicPr>
              <p:blipFill>
                <a:blip r:embed="rId730"/>
                <a:stretch>
                  <a:fillRect/>
                </a:stretch>
              </p:blipFill>
              <p:spPr>
                <a:xfrm>
                  <a:off x="9091794" y="4178423"/>
                  <a:ext cx="226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271" name="Ink 270">
                  <a:extLst>
                    <a:ext uri="{FF2B5EF4-FFF2-40B4-BE49-F238E27FC236}">
                      <a16:creationId xmlns:a16="http://schemas.microsoft.com/office/drawing/2014/main" id="{32A6A001-9F76-A0CE-7970-66173844C704}"/>
                    </a:ext>
                  </a:extLst>
                </p14:cNvPr>
                <p14:cNvContentPartPr/>
                <p14:nvPr/>
              </p14:nvContentPartPr>
              <p14:xfrm>
                <a:off x="9030594" y="4121543"/>
                <a:ext cx="182880" cy="55800"/>
              </p14:xfrm>
            </p:contentPart>
          </mc:Choice>
          <mc:Fallback xmlns="">
            <p:pic>
              <p:nvPicPr>
                <p:cNvPr id="271" name="Ink 270">
                  <a:extLst>
                    <a:ext uri="{FF2B5EF4-FFF2-40B4-BE49-F238E27FC236}">
                      <a16:creationId xmlns:a16="http://schemas.microsoft.com/office/drawing/2014/main" id="{32A6A001-9F76-A0CE-7970-66173844C704}"/>
                    </a:ext>
                  </a:extLst>
                </p:cNvPr>
                <p:cNvPicPr/>
                <p:nvPr/>
              </p:nvPicPr>
              <p:blipFill>
                <a:blip r:embed="rId732"/>
                <a:stretch>
                  <a:fillRect/>
                </a:stretch>
              </p:blipFill>
              <p:spPr>
                <a:xfrm>
                  <a:off x="9021594" y="4112543"/>
                  <a:ext cx="200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272" name="Ink 271">
                  <a:extLst>
                    <a:ext uri="{FF2B5EF4-FFF2-40B4-BE49-F238E27FC236}">
                      <a16:creationId xmlns:a16="http://schemas.microsoft.com/office/drawing/2014/main" id="{1F77B1A0-E317-3196-8BE0-7589342D936A}"/>
                    </a:ext>
                  </a:extLst>
                </p14:cNvPr>
                <p14:cNvContentPartPr/>
                <p14:nvPr/>
              </p14:nvContentPartPr>
              <p14:xfrm>
                <a:off x="9168474" y="4240703"/>
                <a:ext cx="127440" cy="131400"/>
              </p14:xfrm>
            </p:contentPart>
          </mc:Choice>
          <mc:Fallback xmlns="">
            <p:pic>
              <p:nvPicPr>
                <p:cNvPr id="272" name="Ink 271">
                  <a:extLst>
                    <a:ext uri="{FF2B5EF4-FFF2-40B4-BE49-F238E27FC236}">
                      <a16:creationId xmlns:a16="http://schemas.microsoft.com/office/drawing/2014/main" id="{1F77B1A0-E317-3196-8BE0-7589342D936A}"/>
                    </a:ext>
                  </a:extLst>
                </p:cNvPr>
                <p:cNvPicPr/>
                <p:nvPr/>
              </p:nvPicPr>
              <p:blipFill>
                <a:blip r:embed="rId734"/>
                <a:stretch>
                  <a:fillRect/>
                </a:stretch>
              </p:blipFill>
              <p:spPr>
                <a:xfrm>
                  <a:off x="9159474" y="4232063"/>
                  <a:ext cx="145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273" name="Ink 272">
                  <a:extLst>
                    <a:ext uri="{FF2B5EF4-FFF2-40B4-BE49-F238E27FC236}">
                      <a16:creationId xmlns:a16="http://schemas.microsoft.com/office/drawing/2014/main" id="{C5B9F681-ACCC-F095-02F7-8BB160E45CDE}"/>
                    </a:ext>
                  </a:extLst>
                </p14:cNvPr>
                <p14:cNvContentPartPr/>
                <p14:nvPr/>
              </p14:nvContentPartPr>
              <p14:xfrm>
                <a:off x="9197994" y="4251863"/>
                <a:ext cx="189720" cy="303840"/>
              </p14:xfrm>
            </p:contentPart>
          </mc:Choice>
          <mc:Fallback xmlns="">
            <p:pic>
              <p:nvPicPr>
                <p:cNvPr id="273" name="Ink 272">
                  <a:extLst>
                    <a:ext uri="{FF2B5EF4-FFF2-40B4-BE49-F238E27FC236}">
                      <a16:creationId xmlns:a16="http://schemas.microsoft.com/office/drawing/2014/main" id="{C5B9F681-ACCC-F095-02F7-8BB160E45CDE}"/>
                    </a:ext>
                  </a:extLst>
                </p:cNvPr>
                <p:cNvPicPr/>
                <p:nvPr/>
              </p:nvPicPr>
              <p:blipFill>
                <a:blip r:embed="rId736"/>
                <a:stretch>
                  <a:fillRect/>
                </a:stretch>
              </p:blipFill>
              <p:spPr>
                <a:xfrm>
                  <a:off x="9189354" y="4243223"/>
                  <a:ext cx="207360" cy="321480"/>
                </a:xfrm>
                <a:prstGeom prst="rect">
                  <a:avLst/>
                </a:prstGeom>
              </p:spPr>
            </p:pic>
          </mc:Fallback>
        </mc:AlternateContent>
      </p:grpSp>
      <p:grpSp>
        <p:nvGrpSpPr>
          <p:cNvPr id="281" name="Group 280">
            <a:extLst>
              <a:ext uri="{FF2B5EF4-FFF2-40B4-BE49-F238E27FC236}">
                <a16:creationId xmlns:a16="http://schemas.microsoft.com/office/drawing/2014/main" id="{5B1C3061-DBDB-3884-1F25-9F0E499B613A}"/>
              </a:ext>
            </a:extLst>
          </p:cNvPr>
          <p:cNvGrpSpPr/>
          <p:nvPr/>
        </p:nvGrpSpPr>
        <p:grpSpPr>
          <a:xfrm>
            <a:off x="9656994" y="4024343"/>
            <a:ext cx="714960" cy="331560"/>
            <a:chOff x="9656994" y="4024343"/>
            <a:chExt cx="714960" cy="331560"/>
          </a:xfrm>
        </p:grpSpPr>
        <mc:AlternateContent xmlns:mc="http://schemas.openxmlformats.org/markup-compatibility/2006" xmlns:p14="http://schemas.microsoft.com/office/powerpoint/2010/main">
          <mc:Choice Requires="p14">
            <p:contentPart p14:bwMode="auto" r:id="rId737">
              <p14:nvContentPartPr>
                <p14:cNvPr id="275" name="Ink 274">
                  <a:extLst>
                    <a:ext uri="{FF2B5EF4-FFF2-40B4-BE49-F238E27FC236}">
                      <a16:creationId xmlns:a16="http://schemas.microsoft.com/office/drawing/2014/main" id="{6021A078-A2AF-FD86-18F8-78CF57CF8875}"/>
                    </a:ext>
                  </a:extLst>
                </p14:cNvPr>
                <p14:cNvContentPartPr/>
                <p14:nvPr/>
              </p14:nvContentPartPr>
              <p14:xfrm>
                <a:off x="9656994" y="4249703"/>
                <a:ext cx="10080" cy="79200"/>
              </p14:xfrm>
            </p:contentPart>
          </mc:Choice>
          <mc:Fallback xmlns="">
            <p:pic>
              <p:nvPicPr>
                <p:cNvPr id="275" name="Ink 274">
                  <a:extLst>
                    <a:ext uri="{FF2B5EF4-FFF2-40B4-BE49-F238E27FC236}">
                      <a16:creationId xmlns:a16="http://schemas.microsoft.com/office/drawing/2014/main" id="{6021A078-A2AF-FD86-18F8-78CF57CF8875}"/>
                    </a:ext>
                  </a:extLst>
                </p:cNvPr>
                <p:cNvPicPr/>
                <p:nvPr/>
              </p:nvPicPr>
              <p:blipFill>
                <a:blip r:embed="rId738"/>
                <a:stretch>
                  <a:fillRect/>
                </a:stretch>
              </p:blipFill>
              <p:spPr>
                <a:xfrm>
                  <a:off x="9647994" y="4240703"/>
                  <a:ext cx="27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276" name="Ink 275">
                  <a:extLst>
                    <a:ext uri="{FF2B5EF4-FFF2-40B4-BE49-F238E27FC236}">
                      <a16:creationId xmlns:a16="http://schemas.microsoft.com/office/drawing/2014/main" id="{6494D151-3FCA-04E5-5307-099D36F00A06}"/>
                    </a:ext>
                  </a:extLst>
                </p14:cNvPr>
                <p14:cNvContentPartPr/>
                <p14:nvPr/>
              </p14:nvContentPartPr>
              <p14:xfrm>
                <a:off x="9668874" y="4187783"/>
                <a:ext cx="17280" cy="4320"/>
              </p14:xfrm>
            </p:contentPart>
          </mc:Choice>
          <mc:Fallback xmlns="">
            <p:pic>
              <p:nvPicPr>
                <p:cNvPr id="276" name="Ink 275">
                  <a:extLst>
                    <a:ext uri="{FF2B5EF4-FFF2-40B4-BE49-F238E27FC236}">
                      <a16:creationId xmlns:a16="http://schemas.microsoft.com/office/drawing/2014/main" id="{6494D151-3FCA-04E5-5307-099D36F00A06}"/>
                    </a:ext>
                  </a:extLst>
                </p:cNvPr>
                <p:cNvPicPr/>
                <p:nvPr/>
              </p:nvPicPr>
              <p:blipFill>
                <a:blip r:embed="rId740"/>
                <a:stretch>
                  <a:fillRect/>
                </a:stretch>
              </p:blipFill>
              <p:spPr>
                <a:xfrm>
                  <a:off x="9660234" y="4178783"/>
                  <a:ext cx="34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277" name="Ink 276">
                  <a:extLst>
                    <a:ext uri="{FF2B5EF4-FFF2-40B4-BE49-F238E27FC236}">
                      <a16:creationId xmlns:a16="http://schemas.microsoft.com/office/drawing/2014/main" id="{5ACEF85D-E76A-4BA0-E6DF-BECDD1A0F8C0}"/>
                    </a:ext>
                  </a:extLst>
                </p14:cNvPr>
                <p14:cNvContentPartPr/>
                <p14:nvPr/>
              </p14:nvContentPartPr>
              <p14:xfrm>
                <a:off x="9712434" y="4024343"/>
                <a:ext cx="332280" cy="321120"/>
              </p14:xfrm>
            </p:contentPart>
          </mc:Choice>
          <mc:Fallback xmlns="">
            <p:pic>
              <p:nvPicPr>
                <p:cNvPr id="277" name="Ink 276">
                  <a:extLst>
                    <a:ext uri="{FF2B5EF4-FFF2-40B4-BE49-F238E27FC236}">
                      <a16:creationId xmlns:a16="http://schemas.microsoft.com/office/drawing/2014/main" id="{5ACEF85D-E76A-4BA0-E6DF-BECDD1A0F8C0}"/>
                    </a:ext>
                  </a:extLst>
                </p:cNvPr>
                <p:cNvPicPr/>
                <p:nvPr/>
              </p:nvPicPr>
              <p:blipFill>
                <a:blip r:embed="rId742"/>
                <a:stretch>
                  <a:fillRect/>
                </a:stretch>
              </p:blipFill>
              <p:spPr>
                <a:xfrm>
                  <a:off x="9703794" y="4015703"/>
                  <a:ext cx="3499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278" name="Ink 277">
                  <a:extLst>
                    <a:ext uri="{FF2B5EF4-FFF2-40B4-BE49-F238E27FC236}">
                      <a16:creationId xmlns:a16="http://schemas.microsoft.com/office/drawing/2014/main" id="{CE4E11C5-C9B3-0CF4-B351-D8F08A211CDA}"/>
                    </a:ext>
                  </a:extLst>
                </p14:cNvPr>
                <p14:cNvContentPartPr/>
                <p14:nvPr/>
              </p14:nvContentPartPr>
              <p14:xfrm>
                <a:off x="9956514" y="4051343"/>
                <a:ext cx="286920" cy="304560"/>
              </p14:xfrm>
            </p:contentPart>
          </mc:Choice>
          <mc:Fallback xmlns="">
            <p:pic>
              <p:nvPicPr>
                <p:cNvPr id="278" name="Ink 277">
                  <a:extLst>
                    <a:ext uri="{FF2B5EF4-FFF2-40B4-BE49-F238E27FC236}">
                      <a16:creationId xmlns:a16="http://schemas.microsoft.com/office/drawing/2014/main" id="{CE4E11C5-C9B3-0CF4-B351-D8F08A211CDA}"/>
                    </a:ext>
                  </a:extLst>
                </p:cNvPr>
                <p:cNvPicPr/>
                <p:nvPr/>
              </p:nvPicPr>
              <p:blipFill>
                <a:blip r:embed="rId744"/>
                <a:stretch>
                  <a:fillRect/>
                </a:stretch>
              </p:blipFill>
              <p:spPr>
                <a:xfrm>
                  <a:off x="9947874" y="4042343"/>
                  <a:ext cx="3045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279" name="Ink 278">
                  <a:extLst>
                    <a:ext uri="{FF2B5EF4-FFF2-40B4-BE49-F238E27FC236}">
                      <a16:creationId xmlns:a16="http://schemas.microsoft.com/office/drawing/2014/main" id="{B21EB1CB-5B0D-A396-E04E-822EE75BE297}"/>
                    </a:ext>
                  </a:extLst>
                </p14:cNvPr>
                <p14:cNvContentPartPr/>
                <p14:nvPr/>
              </p14:nvContentPartPr>
              <p14:xfrm>
                <a:off x="10252434" y="4266983"/>
                <a:ext cx="119520" cy="85320"/>
              </p14:xfrm>
            </p:contentPart>
          </mc:Choice>
          <mc:Fallback xmlns="">
            <p:pic>
              <p:nvPicPr>
                <p:cNvPr id="279" name="Ink 278">
                  <a:extLst>
                    <a:ext uri="{FF2B5EF4-FFF2-40B4-BE49-F238E27FC236}">
                      <a16:creationId xmlns:a16="http://schemas.microsoft.com/office/drawing/2014/main" id="{B21EB1CB-5B0D-A396-E04E-822EE75BE297}"/>
                    </a:ext>
                  </a:extLst>
                </p:cNvPr>
                <p:cNvPicPr/>
                <p:nvPr/>
              </p:nvPicPr>
              <p:blipFill>
                <a:blip r:embed="rId746"/>
                <a:stretch>
                  <a:fillRect/>
                </a:stretch>
              </p:blipFill>
              <p:spPr>
                <a:xfrm>
                  <a:off x="10243434" y="4258343"/>
                  <a:ext cx="137160" cy="102960"/>
                </a:xfrm>
                <a:prstGeom prst="rect">
                  <a:avLst/>
                </a:prstGeom>
              </p:spPr>
            </p:pic>
          </mc:Fallback>
        </mc:AlternateContent>
      </p:grpSp>
      <p:grpSp>
        <p:nvGrpSpPr>
          <p:cNvPr id="315" name="Group 314">
            <a:extLst>
              <a:ext uri="{FF2B5EF4-FFF2-40B4-BE49-F238E27FC236}">
                <a16:creationId xmlns:a16="http://schemas.microsoft.com/office/drawing/2014/main" id="{D1C930BE-5EB9-7EA3-24C1-F32F6F2418CD}"/>
              </a:ext>
            </a:extLst>
          </p:cNvPr>
          <p:cNvGrpSpPr/>
          <p:nvPr/>
        </p:nvGrpSpPr>
        <p:grpSpPr>
          <a:xfrm>
            <a:off x="10550154" y="4229903"/>
            <a:ext cx="537120" cy="152640"/>
            <a:chOff x="10550154" y="4229903"/>
            <a:chExt cx="537120" cy="152640"/>
          </a:xfrm>
        </p:grpSpPr>
        <mc:AlternateContent xmlns:mc="http://schemas.openxmlformats.org/markup-compatibility/2006" xmlns:p14="http://schemas.microsoft.com/office/powerpoint/2010/main">
          <mc:Choice Requires="p14">
            <p:contentPart p14:bwMode="auto" r:id="rId747">
              <p14:nvContentPartPr>
                <p14:cNvPr id="282" name="Ink 281">
                  <a:extLst>
                    <a:ext uri="{FF2B5EF4-FFF2-40B4-BE49-F238E27FC236}">
                      <a16:creationId xmlns:a16="http://schemas.microsoft.com/office/drawing/2014/main" id="{D0B8E91D-55A8-AE66-1C42-1465AB173B23}"/>
                    </a:ext>
                  </a:extLst>
                </p14:cNvPr>
                <p14:cNvContentPartPr/>
                <p14:nvPr/>
              </p14:nvContentPartPr>
              <p14:xfrm>
                <a:off x="10550154" y="4232783"/>
                <a:ext cx="91800" cy="124920"/>
              </p14:xfrm>
            </p:contentPart>
          </mc:Choice>
          <mc:Fallback xmlns="">
            <p:pic>
              <p:nvPicPr>
                <p:cNvPr id="282" name="Ink 281">
                  <a:extLst>
                    <a:ext uri="{FF2B5EF4-FFF2-40B4-BE49-F238E27FC236}">
                      <a16:creationId xmlns:a16="http://schemas.microsoft.com/office/drawing/2014/main" id="{D0B8E91D-55A8-AE66-1C42-1465AB173B23}"/>
                    </a:ext>
                  </a:extLst>
                </p:cNvPr>
                <p:cNvPicPr/>
                <p:nvPr/>
              </p:nvPicPr>
              <p:blipFill>
                <a:blip r:embed="rId748"/>
                <a:stretch>
                  <a:fillRect/>
                </a:stretch>
              </p:blipFill>
              <p:spPr>
                <a:xfrm>
                  <a:off x="10541514" y="4224143"/>
                  <a:ext cx="109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289" name="Ink 288">
                  <a:extLst>
                    <a:ext uri="{FF2B5EF4-FFF2-40B4-BE49-F238E27FC236}">
                      <a16:creationId xmlns:a16="http://schemas.microsoft.com/office/drawing/2014/main" id="{D017B897-BB3A-D28C-E902-503AAD6F428E}"/>
                    </a:ext>
                  </a:extLst>
                </p14:cNvPr>
                <p14:cNvContentPartPr/>
                <p14:nvPr/>
              </p14:nvContentPartPr>
              <p14:xfrm>
                <a:off x="10638354" y="4242863"/>
                <a:ext cx="139320" cy="111960"/>
              </p14:xfrm>
            </p:contentPart>
          </mc:Choice>
          <mc:Fallback xmlns="">
            <p:pic>
              <p:nvPicPr>
                <p:cNvPr id="289" name="Ink 288">
                  <a:extLst>
                    <a:ext uri="{FF2B5EF4-FFF2-40B4-BE49-F238E27FC236}">
                      <a16:creationId xmlns:a16="http://schemas.microsoft.com/office/drawing/2014/main" id="{D017B897-BB3A-D28C-E902-503AAD6F428E}"/>
                    </a:ext>
                  </a:extLst>
                </p:cNvPr>
                <p:cNvPicPr/>
                <p:nvPr/>
              </p:nvPicPr>
              <p:blipFill>
                <a:blip r:embed="rId750"/>
                <a:stretch>
                  <a:fillRect/>
                </a:stretch>
              </p:blipFill>
              <p:spPr>
                <a:xfrm>
                  <a:off x="10629714" y="4233863"/>
                  <a:ext cx="156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309" name="Ink 308">
                  <a:extLst>
                    <a:ext uri="{FF2B5EF4-FFF2-40B4-BE49-F238E27FC236}">
                      <a16:creationId xmlns:a16="http://schemas.microsoft.com/office/drawing/2014/main" id="{48DC7813-BDEB-55EA-E87E-AFBE00654899}"/>
                    </a:ext>
                  </a:extLst>
                </p14:cNvPr>
                <p14:cNvContentPartPr/>
                <p14:nvPr/>
              </p14:nvContentPartPr>
              <p14:xfrm>
                <a:off x="10807554" y="4229903"/>
                <a:ext cx="150480" cy="126720"/>
              </p14:xfrm>
            </p:contentPart>
          </mc:Choice>
          <mc:Fallback xmlns="">
            <p:pic>
              <p:nvPicPr>
                <p:cNvPr id="309" name="Ink 308">
                  <a:extLst>
                    <a:ext uri="{FF2B5EF4-FFF2-40B4-BE49-F238E27FC236}">
                      <a16:creationId xmlns:a16="http://schemas.microsoft.com/office/drawing/2014/main" id="{48DC7813-BDEB-55EA-E87E-AFBE00654899}"/>
                    </a:ext>
                  </a:extLst>
                </p:cNvPr>
                <p:cNvPicPr/>
                <p:nvPr/>
              </p:nvPicPr>
              <p:blipFill>
                <a:blip r:embed="rId752"/>
                <a:stretch>
                  <a:fillRect/>
                </a:stretch>
              </p:blipFill>
              <p:spPr>
                <a:xfrm>
                  <a:off x="10798914" y="4220903"/>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314" name="Ink 313">
                  <a:extLst>
                    <a:ext uri="{FF2B5EF4-FFF2-40B4-BE49-F238E27FC236}">
                      <a16:creationId xmlns:a16="http://schemas.microsoft.com/office/drawing/2014/main" id="{D27E7475-20CE-96C6-3204-20BF1A7CC323}"/>
                    </a:ext>
                  </a:extLst>
                </p14:cNvPr>
                <p14:cNvContentPartPr/>
                <p14:nvPr/>
              </p14:nvContentPartPr>
              <p14:xfrm>
                <a:off x="10963074" y="4272743"/>
                <a:ext cx="124200" cy="109800"/>
              </p14:xfrm>
            </p:contentPart>
          </mc:Choice>
          <mc:Fallback xmlns="">
            <p:pic>
              <p:nvPicPr>
                <p:cNvPr id="314" name="Ink 313">
                  <a:extLst>
                    <a:ext uri="{FF2B5EF4-FFF2-40B4-BE49-F238E27FC236}">
                      <a16:creationId xmlns:a16="http://schemas.microsoft.com/office/drawing/2014/main" id="{D27E7475-20CE-96C6-3204-20BF1A7CC323}"/>
                    </a:ext>
                  </a:extLst>
                </p:cNvPr>
                <p:cNvPicPr/>
                <p:nvPr/>
              </p:nvPicPr>
              <p:blipFill>
                <a:blip r:embed="rId754"/>
                <a:stretch>
                  <a:fillRect/>
                </a:stretch>
              </p:blipFill>
              <p:spPr>
                <a:xfrm>
                  <a:off x="10954074" y="4263743"/>
                  <a:ext cx="141840" cy="127440"/>
                </a:xfrm>
                <a:prstGeom prst="rect">
                  <a:avLst/>
                </a:prstGeom>
              </p:spPr>
            </p:pic>
          </mc:Fallback>
        </mc:AlternateContent>
      </p:grpSp>
      <p:grpSp>
        <p:nvGrpSpPr>
          <p:cNvPr id="337" name="Group 336">
            <a:extLst>
              <a:ext uri="{FF2B5EF4-FFF2-40B4-BE49-F238E27FC236}">
                <a16:creationId xmlns:a16="http://schemas.microsoft.com/office/drawing/2014/main" id="{35411730-A107-C02F-7D09-44D1B7410637}"/>
              </a:ext>
            </a:extLst>
          </p:cNvPr>
          <p:cNvGrpSpPr/>
          <p:nvPr/>
        </p:nvGrpSpPr>
        <p:grpSpPr>
          <a:xfrm>
            <a:off x="8243274" y="4675223"/>
            <a:ext cx="1136160" cy="306000"/>
            <a:chOff x="8243274" y="4675223"/>
            <a:chExt cx="1136160" cy="306000"/>
          </a:xfrm>
        </p:grpSpPr>
        <mc:AlternateContent xmlns:mc="http://schemas.openxmlformats.org/markup-compatibility/2006" xmlns:p14="http://schemas.microsoft.com/office/powerpoint/2010/main">
          <mc:Choice Requires="p14">
            <p:contentPart p14:bwMode="auto" r:id="rId755">
              <p14:nvContentPartPr>
                <p14:cNvPr id="316" name="Ink 315">
                  <a:extLst>
                    <a:ext uri="{FF2B5EF4-FFF2-40B4-BE49-F238E27FC236}">
                      <a16:creationId xmlns:a16="http://schemas.microsoft.com/office/drawing/2014/main" id="{334F6324-E024-DFE5-03FB-FEF880DC3A76}"/>
                    </a:ext>
                  </a:extLst>
                </p14:cNvPr>
                <p14:cNvContentPartPr/>
                <p14:nvPr/>
              </p14:nvContentPartPr>
              <p14:xfrm>
                <a:off x="8243274" y="4733543"/>
                <a:ext cx="113400" cy="222120"/>
              </p14:xfrm>
            </p:contentPart>
          </mc:Choice>
          <mc:Fallback xmlns="">
            <p:pic>
              <p:nvPicPr>
                <p:cNvPr id="316" name="Ink 315">
                  <a:extLst>
                    <a:ext uri="{FF2B5EF4-FFF2-40B4-BE49-F238E27FC236}">
                      <a16:creationId xmlns:a16="http://schemas.microsoft.com/office/drawing/2014/main" id="{334F6324-E024-DFE5-03FB-FEF880DC3A76}"/>
                    </a:ext>
                  </a:extLst>
                </p:cNvPr>
                <p:cNvPicPr/>
                <p:nvPr/>
              </p:nvPicPr>
              <p:blipFill>
                <a:blip r:embed="rId756"/>
                <a:stretch>
                  <a:fillRect/>
                </a:stretch>
              </p:blipFill>
              <p:spPr>
                <a:xfrm>
                  <a:off x="8234634" y="4724543"/>
                  <a:ext cx="1310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317" name="Ink 316">
                  <a:extLst>
                    <a:ext uri="{FF2B5EF4-FFF2-40B4-BE49-F238E27FC236}">
                      <a16:creationId xmlns:a16="http://schemas.microsoft.com/office/drawing/2014/main" id="{2B82264D-9A78-C276-0731-9680047D7E5B}"/>
                    </a:ext>
                  </a:extLst>
                </p14:cNvPr>
                <p14:cNvContentPartPr/>
                <p14:nvPr/>
              </p14:nvContentPartPr>
              <p14:xfrm>
                <a:off x="8371434" y="4815983"/>
                <a:ext cx="109080" cy="131760"/>
              </p14:xfrm>
            </p:contentPart>
          </mc:Choice>
          <mc:Fallback xmlns="">
            <p:pic>
              <p:nvPicPr>
                <p:cNvPr id="317" name="Ink 316">
                  <a:extLst>
                    <a:ext uri="{FF2B5EF4-FFF2-40B4-BE49-F238E27FC236}">
                      <a16:creationId xmlns:a16="http://schemas.microsoft.com/office/drawing/2014/main" id="{2B82264D-9A78-C276-0731-9680047D7E5B}"/>
                    </a:ext>
                  </a:extLst>
                </p:cNvPr>
                <p:cNvPicPr/>
                <p:nvPr/>
              </p:nvPicPr>
              <p:blipFill>
                <a:blip r:embed="rId758"/>
                <a:stretch>
                  <a:fillRect/>
                </a:stretch>
              </p:blipFill>
              <p:spPr>
                <a:xfrm>
                  <a:off x="8362434" y="4806983"/>
                  <a:ext cx="126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318" name="Ink 317">
                  <a:extLst>
                    <a:ext uri="{FF2B5EF4-FFF2-40B4-BE49-F238E27FC236}">
                      <a16:creationId xmlns:a16="http://schemas.microsoft.com/office/drawing/2014/main" id="{7E08ABCB-71CE-0F68-5905-7E1AC2914342}"/>
                    </a:ext>
                  </a:extLst>
                </p14:cNvPr>
                <p14:cNvContentPartPr/>
                <p14:nvPr/>
              </p14:nvContentPartPr>
              <p14:xfrm>
                <a:off x="8516154" y="4707623"/>
                <a:ext cx="23760" cy="237960"/>
              </p14:xfrm>
            </p:contentPart>
          </mc:Choice>
          <mc:Fallback xmlns="">
            <p:pic>
              <p:nvPicPr>
                <p:cNvPr id="318" name="Ink 317">
                  <a:extLst>
                    <a:ext uri="{FF2B5EF4-FFF2-40B4-BE49-F238E27FC236}">
                      <a16:creationId xmlns:a16="http://schemas.microsoft.com/office/drawing/2014/main" id="{7E08ABCB-71CE-0F68-5905-7E1AC2914342}"/>
                    </a:ext>
                  </a:extLst>
                </p:cNvPr>
                <p:cNvPicPr/>
                <p:nvPr/>
              </p:nvPicPr>
              <p:blipFill>
                <a:blip r:embed="rId760"/>
                <a:stretch>
                  <a:fillRect/>
                </a:stretch>
              </p:blipFill>
              <p:spPr>
                <a:xfrm>
                  <a:off x="8507514" y="4698983"/>
                  <a:ext cx="41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319" name="Ink 318">
                  <a:extLst>
                    <a:ext uri="{FF2B5EF4-FFF2-40B4-BE49-F238E27FC236}">
                      <a16:creationId xmlns:a16="http://schemas.microsoft.com/office/drawing/2014/main" id="{2B776101-F956-5C53-1AA7-0235F491F23A}"/>
                    </a:ext>
                  </a:extLst>
                </p14:cNvPr>
                <p14:cNvContentPartPr/>
                <p14:nvPr/>
              </p14:nvContentPartPr>
              <p14:xfrm>
                <a:off x="8565114" y="4696823"/>
                <a:ext cx="17640" cy="219600"/>
              </p14:xfrm>
            </p:contentPart>
          </mc:Choice>
          <mc:Fallback xmlns="">
            <p:pic>
              <p:nvPicPr>
                <p:cNvPr id="319" name="Ink 318">
                  <a:extLst>
                    <a:ext uri="{FF2B5EF4-FFF2-40B4-BE49-F238E27FC236}">
                      <a16:creationId xmlns:a16="http://schemas.microsoft.com/office/drawing/2014/main" id="{2B776101-F956-5C53-1AA7-0235F491F23A}"/>
                    </a:ext>
                  </a:extLst>
                </p:cNvPr>
                <p:cNvPicPr/>
                <p:nvPr/>
              </p:nvPicPr>
              <p:blipFill>
                <a:blip r:embed="rId762"/>
                <a:stretch>
                  <a:fillRect/>
                </a:stretch>
              </p:blipFill>
              <p:spPr>
                <a:xfrm>
                  <a:off x="8556474" y="4687823"/>
                  <a:ext cx="352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330" name="Ink 329">
                  <a:extLst>
                    <a:ext uri="{FF2B5EF4-FFF2-40B4-BE49-F238E27FC236}">
                      <a16:creationId xmlns:a16="http://schemas.microsoft.com/office/drawing/2014/main" id="{973921B1-C157-AF2B-5F42-6DC8BB69E47C}"/>
                    </a:ext>
                  </a:extLst>
                </p14:cNvPr>
                <p14:cNvContentPartPr/>
                <p14:nvPr/>
              </p14:nvContentPartPr>
              <p14:xfrm>
                <a:off x="8620914" y="4819223"/>
                <a:ext cx="68040" cy="127800"/>
              </p14:xfrm>
            </p:contentPart>
          </mc:Choice>
          <mc:Fallback xmlns="">
            <p:pic>
              <p:nvPicPr>
                <p:cNvPr id="330" name="Ink 329">
                  <a:extLst>
                    <a:ext uri="{FF2B5EF4-FFF2-40B4-BE49-F238E27FC236}">
                      <a16:creationId xmlns:a16="http://schemas.microsoft.com/office/drawing/2014/main" id="{973921B1-C157-AF2B-5F42-6DC8BB69E47C}"/>
                    </a:ext>
                  </a:extLst>
                </p:cNvPr>
                <p:cNvPicPr/>
                <p:nvPr/>
              </p:nvPicPr>
              <p:blipFill>
                <a:blip r:embed="rId764"/>
                <a:stretch>
                  <a:fillRect/>
                </a:stretch>
              </p:blipFill>
              <p:spPr>
                <a:xfrm>
                  <a:off x="8611914" y="4810223"/>
                  <a:ext cx="85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331" name="Ink 330">
                  <a:extLst>
                    <a:ext uri="{FF2B5EF4-FFF2-40B4-BE49-F238E27FC236}">
                      <a16:creationId xmlns:a16="http://schemas.microsoft.com/office/drawing/2014/main" id="{0B5EB912-8507-3D58-5566-4587C981065C}"/>
                    </a:ext>
                  </a:extLst>
                </p14:cNvPr>
                <p14:cNvContentPartPr/>
                <p14:nvPr/>
              </p14:nvContentPartPr>
              <p14:xfrm>
                <a:off x="8726394" y="4675223"/>
                <a:ext cx="137520" cy="263880"/>
              </p14:xfrm>
            </p:contentPart>
          </mc:Choice>
          <mc:Fallback xmlns="">
            <p:pic>
              <p:nvPicPr>
                <p:cNvPr id="331" name="Ink 330">
                  <a:extLst>
                    <a:ext uri="{FF2B5EF4-FFF2-40B4-BE49-F238E27FC236}">
                      <a16:creationId xmlns:a16="http://schemas.microsoft.com/office/drawing/2014/main" id="{0B5EB912-8507-3D58-5566-4587C981065C}"/>
                    </a:ext>
                  </a:extLst>
                </p:cNvPr>
                <p:cNvPicPr/>
                <p:nvPr/>
              </p:nvPicPr>
              <p:blipFill>
                <a:blip r:embed="rId766"/>
                <a:stretch>
                  <a:fillRect/>
                </a:stretch>
              </p:blipFill>
              <p:spPr>
                <a:xfrm>
                  <a:off x="8717754" y="4666583"/>
                  <a:ext cx="1551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332" name="Ink 331">
                  <a:extLst>
                    <a:ext uri="{FF2B5EF4-FFF2-40B4-BE49-F238E27FC236}">
                      <a16:creationId xmlns:a16="http://schemas.microsoft.com/office/drawing/2014/main" id="{45D8627A-A8D8-47FF-8973-D1AF90601B11}"/>
                    </a:ext>
                  </a:extLst>
                </p14:cNvPr>
                <p14:cNvContentPartPr/>
                <p14:nvPr/>
              </p14:nvContentPartPr>
              <p14:xfrm>
                <a:off x="8807034" y="4753343"/>
                <a:ext cx="149400" cy="171360"/>
              </p14:xfrm>
            </p:contentPart>
          </mc:Choice>
          <mc:Fallback xmlns="">
            <p:pic>
              <p:nvPicPr>
                <p:cNvPr id="332" name="Ink 331">
                  <a:extLst>
                    <a:ext uri="{FF2B5EF4-FFF2-40B4-BE49-F238E27FC236}">
                      <a16:creationId xmlns:a16="http://schemas.microsoft.com/office/drawing/2014/main" id="{45D8627A-A8D8-47FF-8973-D1AF90601B11}"/>
                    </a:ext>
                  </a:extLst>
                </p:cNvPr>
                <p:cNvPicPr/>
                <p:nvPr/>
              </p:nvPicPr>
              <p:blipFill>
                <a:blip r:embed="rId768"/>
                <a:stretch>
                  <a:fillRect/>
                </a:stretch>
              </p:blipFill>
              <p:spPr>
                <a:xfrm>
                  <a:off x="8798394" y="4744343"/>
                  <a:ext cx="1670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333" name="Ink 332">
                  <a:extLst>
                    <a:ext uri="{FF2B5EF4-FFF2-40B4-BE49-F238E27FC236}">
                      <a16:creationId xmlns:a16="http://schemas.microsoft.com/office/drawing/2014/main" id="{A8B2ED15-5064-0C8E-0CAA-D0072CF7F225}"/>
                    </a:ext>
                  </a:extLst>
                </p14:cNvPr>
                <p14:cNvContentPartPr/>
                <p14:nvPr/>
              </p14:nvContentPartPr>
              <p14:xfrm>
                <a:off x="8991714" y="4808423"/>
                <a:ext cx="109080" cy="118800"/>
              </p14:xfrm>
            </p:contentPart>
          </mc:Choice>
          <mc:Fallback xmlns="">
            <p:pic>
              <p:nvPicPr>
                <p:cNvPr id="333" name="Ink 332">
                  <a:extLst>
                    <a:ext uri="{FF2B5EF4-FFF2-40B4-BE49-F238E27FC236}">
                      <a16:creationId xmlns:a16="http://schemas.microsoft.com/office/drawing/2014/main" id="{A8B2ED15-5064-0C8E-0CAA-D0072CF7F225}"/>
                    </a:ext>
                  </a:extLst>
                </p:cNvPr>
                <p:cNvPicPr/>
                <p:nvPr/>
              </p:nvPicPr>
              <p:blipFill>
                <a:blip r:embed="rId770"/>
                <a:stretch>
                  <a:fillRect/>
                </a:stretch>
              </p:blipFill>
              <p:spPr>
                <a:xfrm>
                  <a:off x="8983074" y="4799423"/>
                  <a:ext cx="126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334" name="Ink 333">
                  <a:extLst>
                    <a:ext uri="{FF2B5EF4-FFF2-40B4-BE49-F238E27FC236}">
                      <a16:creationId xmlns:a16="http://schemas.microsoft.com/office/drawing/2014/main" id="{0337D160-8356-2C33-105A-7469FD27EAE5}"/>
                    </a:ext>
                  </a:extLst>
                </p14:cNvPr>
                <p14:cNvContentPartPr/>
                <p14:nvPr/>
              </p14:nvContentPartPr>
              <p14:xfrm>
                <a:off x="9127074" y="4793303"/>
                <a:ext cx="125280" cy="136800"/>
              </p14:xfrm>
            </p:contentPart>
          </mc:Choice>
          <mc:Fallback xmlns="">
            <p:pic>
              <p:nvPicPr>
                <p:cNvPr id="334" name="Ink 333">
                  <a:extLst>
                    <a:ext uri="{FF2B5EF4-FFF2-40B4-BE49-F238E27FC236}">
                      <a16:creationId xmlns:a16="http://schemas.microsoft.com/office/drawing/2014/main" id="{0337D160-8356-2C33-105A-7469FD27EAE5}"/>
                    </a:ext>
                  </a:extLst>
                </p:cNvPr>
                <p:cNvPicPr/>
                <p:nvPr/>
              </p:nvPicPr>
              <p:blipFill>
                <a:blip r:embed="rId772"/>
                <a:stretch>
                  <a:fillRect/>
                </a:stretch>
              </p:blipFill>
              <p:spPr>
                <a:xfrm>
                  <a:off x="9118434" y="4784663"/>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336" name="Ink 335">
                  <a:extLst>
                    <a:ext uri="{FF2B5EF4-FFF2-40B4-BE49-F238E27FC236}">
                      <a16:creationId xmlns:a16="http://schemas.microsoft.com/office/drawing/2014/main" id="{BFDA50BD-DD6A-3460-B714-709C7C64E217}"/>
                    </a:ext>
                  </a:extLst>
                </p14:cNvPr>
                <p14:cNvContentPartPr/>
                <p14:nvPr/>
              </p14:nvContentPartPr>
              <p14:xfrm>
                <a:off x="9362874" y="4938743"/>
                <a:ext cx="16560" cy="42480"/>
              </p14:xfrm>
            </p:contentPart>
          </mc:Choice>
          <mc:Fallback xmlns="">
            <p:pic>
              <p:nvPicPr>
                <p:cNvPr id="336" name="Ink 335">
                  <a:extLst>
                    <a:ext uri="{FF2B5EF4-FFF2-40B4-BE49-F238E27FC236}">
                      <a16:creationId xmlns:a16="http://schemas.microsoft.com/office/drawing/2014/main" id="{BFDA50BD-DD6A-3460-B714-709C7C64E217}"/>
                    </a:ext>
                  </a:extLst>
                </p:cNvPr>
                <p:cNvPicPr/>
                <p:nvPr/>
              </p:nvPicPr>
              <p:blipFill>
                <a:blip r:embed="rId774"/>
                <a:stretch>
                  <a:fillRect/>
                </a:stretch>
              </p:blipFill>
              <p:spPr>
                <a:xfrm>
                  <a:off x="9354234" y="4929743"/>
                  <a:ext cx="34200" cy="60120"/>
                </a:xfrm>
                <a:prstGeom prst="rect">
                  <a:avLst/>
                </a:prstGeom>
              </p:spPr>
            </p:pic>
          </mc:Fallback>
        </mc:AlternateContent>
      </p:grpSp>
      <p:grpSp>
        <p:nvGrpSpPr>
          <p:cNvPr id="481" name="Group 480">
            <a:extLst>
              <a:ext uri="{FF2B5EF4-FFF2-40B4-BE49-F238E27FC236}">
                <a16:creationId xmlns:a16="http://schemas.microsoft.com/office/drawing/2014/main" id="{D3DFE1B0-147F-994E-28F4-3FDDDB0797E7}"/>
              </a:ext>
            </a:extLst>
          </p:cNvPr>
          <p:cNvGrpSpPr/>
          <p:nvPr/>
        </p:nvGrpSpPr>
        <p:grpSpPr>
          <a:xfrm>
            <a:off x="9629994" y="4624463"/>
            <a:ext cx="1185120" cy="450720"/>
            <a:chOff x="9629994" y="4624463"/>
            <a:chExt cx="1185120" cy="450720"/>
          </a:xfrm>
        </p:grpSpPr>
        <mc:AlternateContent xmlns:mc="http://schemas.openxmlformats.org/markup-compatibility/2006" xmlns:p14="http://schemas.microsoft.com/office/powerpoint/2010/main">
          <mc:Choice Requires="p14">
            <p:contentPart p14:bwMode="auto" r:id="rId775">
              <p14:nvContentPartPr>
                <p14:cNvPr id="352" name="Ink 351">
                  <a:extLst>
                    <a:ext uri="{FF2B5EF4-FFF2-40B4-BE49-F238E27FC236}">
                      <a16:creationId xmlns:a16="http://schemas.microsoft.com/office/drawing/2014/main" id="{D4D223DD-023B-6EDE-7E3B-94E9417C41EA}"/>
                    </a:ext>
                  </a:extLst>
                </p14:cNvPr>
                <p14:cNvContentPartPr/>
                <p14:nvPr/>
              </p14:nvContentPartPr>
              <p14:xfrm>
                <a:off x="9655914" y="4781783"/>
                <a:ext cx="21240" cy="293400"/>
              </p14:xfrm>
            </p:contentPart>
          </mc:Choice>
          <mc:Fallback xmlns="">
            <p:pic>
              <p:nvPicPr>
                <p:cNvPr id="352" name="Ink 351">
                  <a:extLst>
                    <a:ext uri="{FF2B5EF4-FFF2-40B4-BE49-F238E27FC236}">
                      <a16:creationId xmlns:a16="http://schemas.microsoft.com/office/drawing/2014/main" id="{D4D223DD-023B-6EDE-7E3B-94E9417C41EA}"/>
                    </a:ext>
                  </a:extLst>
                </p:cNvPr>
                <p:cNvPicPr/>
                <p:nvPr/>
              </p:nvPicPr>
              <p:blipFill>
                <a:blip r:embed="rId776"/>
                <a:stretch>
                  <a:fillRect/>
                </a:stretch>
              </p:blipFill>
              <p:spPr>
                <a:xfrm>
                  <a:off x="9646914" y="4773143"/>
                  <a:ext cx="38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353" name="Ink 352">
                  <a:extLst>
                    <a:ext uri="{FF2B5EF4-FFF2-40B4-BE49-F238E27FC236}">
                      <a16:creationId xmlns:a16="http://schemas.microsoft.com/office/drawing/2014/main" id="{81848E53-EBC8-3A73-43C3-7D570AA93531}"/>
                    </a:ext>
                  </a:extLst>
                </p14:cNvPr>
                <p14:cNvContentPartPr/>
                <p14:nvPr/>
              </p14:nvContentPartPr>
              <p14:xfrm>
                <a:off x="9629994" y="4785743"/>
                <a:ext cx="135360" cy="121320"/>
              </p14:xfrm>
            </p:contentPart>
          </mc:Choice>
          <mc:Fallback xmlns="">
            <p:pic>
              <p:nvPicPr>
                <p:cNvPr id="353" name="Ink 352">
                  <a:extLst>
                    <a:ext uri="{FF2B5EF4-FFF2-40B4-BE49-F238E27FC236}">
                      <a16:creationId xmlns:a16="http://schemas.microsoft.com/office/drawing/2014/main" id="{81848E53-EBC8-3A73-43C3-7D570AA93531}"/>
                    </a:ext>
                  </a:extLst>
                </p:cNvPr>
                <p:cNvPicPr/>
                <p:nvPr/>
              </p:nvPicPr>
              <p:blipFill>
                <a:blip r:embed="rId778"/>
                <a:stretch>
                  <a:fillRect/>
                </a:stretch>
              </p:blipFill>
              <p:spPr>
                <a:xfrm>
                  <a:off x="9621354" y="4777103"/>
                  <a:ext cx="153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354" name="Ink 353">
                  <a:extLst>
                    <a:ext uri="{FF2B5EF4-FFF2-40B4-BE49-F238E27FC236}">
                      <a16:creationId xmlns:a16="http://schemas.microsoft.com/office/drawing/2014/main" id="{103CA475-405D-10BC-878D-7A4AB21E7C13}"/>
                    </a:ext>
                  </a:extLst>
                </p14:cNvPr>
                <p14:cNvContentPartPr/>
                <p14:nvPr/>
              </p14:nvContentPartPr>
              <p14:xfrm>
                <a:off x="9808914" y="4770263"/>
                <a:ext cx="136800" cy="130320"/>
              </p14:xfrm>
            </p:contentPart>
          </mc:Choice>
          <mc:Fallback xmlns="">
            <p:pic>
              <p:nvPicPr>
                <p:cNvPr id="354" name="Ink 353">
                  <a:extLst>
                    <a:ext uri="{FF2B5EF4-FFF2-40B4-BE49-F238E27FC236}">
                      <a16:creationId xmlns:a16="http://schemas.microsoft.com/office/drawing/2014/main" id="{103CA475-405D-10BC-878D-7A4AB21E7C13}"/>
                    </a:ext>
                  </a:extLst>
                </p:cNvPr>
                <p:cNvPicPr/>
                <p:nvPr/>
              </p:nvPicPr>
              <p:blipFill>
                <a:blip r:embed="rId780"/>
                <a:stretch>
                  <a:fillRect/>
                </a:stretch>
              </p:blipFill>
              <p:spPr>
                <a:xfrm>
                  <a:off x="9799914" y="4761263"/>
                  <a:ext cx="154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355" name="Ink 354">
                  <a:extLst>
                    <a:ext uri="{FF2B5EF4-FFF2-40B4-BE49-F238E27FC236}">
                      <a16:creationId xmlns:a16="http://schemas.microsoft.com/office/drawing/2014/main" id="{116A39D9-D8DC-C755-0DAA-BF5A7A7139C5}"/>
                    </a:ext>
                  </a:extLst>
                </p14:cNvPr>
                <p14:cNvContentPartPr/>
                <p14:nvPr/>
              </p14:nvContentPartPr>
              <p14:xfrm>
                <a:off x="9951114" y="4794743"/>
                <a:ext cx="64800" cy="93600"/>
              </p14:xfrm>
            </p:contentPart>
          </mc:Choice>
          <mc:Fallback xmlns="">
            <p:pic>
              <p:nvPicPr>
                <p:cNvPr id="355" name="Ink 354">
                  <a:extLst>
                    <a:ext uri="{FF2B5EF4-FFF2-40B4-BE49-F238E27FC236}">
                      <a16:creationId xmlns:a16="http://schemas.microsoft.com/office/drawing/2014/main" id="{116A39D9-D8DC-C755-0DAA-BF5A7A7139C5}"/>
                    </a:ext>
                  </a:extLst>
                </p:cNvPr>
                <p:cNvPicPr/>
                <p:nvPr/>
              </p:nvPicPr>
              <p:blipFill>
                <a:blip r:embed="rId782"/>
                <a:stretch>
                  <a:fillRect/>
                </a:stretch>
              </p:blipFill>
              <p:spPr>
                <a:xfrm>
                  <a:off x="9942114" y="4786103"/>
                  <a:ext cx="82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356" name="Ink 355">
                  <a:extLst>
                    <a:ext uri="{FF2B5EF4-FFF2-40B4-BE49-F238E27FC236}">
                      <a16:creationId xmlns:a16="http://schemas.microsoft.com/office/drawing/2014/main" id="{C58867C5-17F9-CE75-6FBE-72C5A79B7B25}"/>
                    </a:ext>
                  </a:extLst>
                </p14:cNvPr>
                <p14:cNvContentPartPr/>
                <p14:nvPr/>
              </p14:nvContentPartPr>
              <p14:xfrm>
                <a:off x="10066674" y="4639943"/>
                <a:ext cx="6840" cy="246600"/>
              </p14:xfrm>
            </p:contentPart>
          </mc:Choice>
          <mc:Fallback xmlns="">
            <p:pic>
              <p:nvPicPr>
                <p:cNvPr id="356" name="Ink 355">
                  <a:extLst>
                    <a:ext uri="{FF2B5EF4-FFF2-40B4-BE49-F238E27FC236}">
                      <a16:creationId xmlns:a16="http://schemas.microsoft.com/office/drawing/2014/main" id="{C58867C5-17F9-CE75-6FBE-72C5A79B7B25}"/>
                    </a:ext>
                  </a:extLst>
                </p:cNvPr>
                <p:cNvPicPr/>
                <p:nvPr/>
              </p:nvPicPr>
              <p:blipFill>
                <a:blip r:embed="rId784"/>
                <a:stretch>
                  <a:fillRect/>
                </a:stretch>
              </p:blipFill>
              <p:spPr>
                <a:xfrm>
                  <a:off x="10057674" y="4631303"/>
                  <a:ext cx="24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357" name="Ink 356">
                  <a:extLst>
                    <a:ext uri="{FF2B5EF4-FFF2-40B4-BE49-F238E27FC236}">
                      <a16:creationId xmlns:a16="http://schemas.microsoft.com/office/drawing/2014/main" id="{918A36D3-226E-AFE4-8D80-641FEAC03547}"/>
                    </a:ext>
                  </a:extLst>
                </p14:cNvPr>
                <p14:cNvContentPartPr/>
                <p14:nvPr/>
              </p14:nvContentPartPr>
              <p14:xfrm>
                <a:off x="10024194" y="4697543"/>
                <a:ext cx="111600" cy="182880"/>
              </p14:xfrm>
            </p:contentPart>
          </mc:Choice>
          <mc:Fallback xmlns="">
            <p:pic>
              <p:nvPicPr>
                <p:cNvPr id="357" name="Ink 356">
                  <a:extLst>
                    <a:ext uri="{FF2B5EF4-FFF2-40B4-BE49-F238E27FC236}">
                      <a16:creationId xmlns:a16="http://schemas.microsoft.com/office/drawing/2014/main" id="{918A36D3-226E-AFE4-8D80-641FEAC03547}"/>
                    </a:ext>
                  </a:extLst>
                </p:cNvPr>
                <p:cNvPicPr/>
                <p:nvPr/>
              </p:nvPicPr>
              <p:blipFill>
                <a:blip r:embed="rId786"/>
                <a:stretch>
                  <a:fillRect/>
                </a:stretch>
              </p:blipFill>
              <p:spPr>
                <a:xfrm>
                  <a:off x="10015194" y="4688903"/>
                  <a:ext cx="1292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358" name="Ink 357">
                  <a:extLst>
                    <a:ext uri="{FF2B5EF4-FFF2-40B4-BE49-F238E27FC236}">
                      <a16:creationId xmlns:a16="http://schemas.microsoft.com/office/drawing/2014/main" id="{A1BD6326-9135-06E1-E678-7A7363C7046A}"/>
                    </a:ext>
                  </a:extLst>
                </p14:cNvPr>
                <p14:cNvContentPartPr/>
                <p14:nvPr/>
              </p14:nvContentPartPr>
              <p14:xfrm>
                <a:off x="10151994" y="4624463"/>
                <a:ext cx="118440" cy="278280"/>
              </p14:xfrm>
            </p:contentPart>
          </mc:Choice>
          <mc:Fallback xmlns="">
            <p:pic>
              <p:nvPicPr>
                <p:cNvPr id="358" name="Ink 357">
                  <a:extLst>
                    <a:ext uri="{FF2B5EF4-FFF2-40B4-BE49-F238E27FC236}">
                      <a16:creationId xmlns:a16="http://schemas.microsoft.com/office/drawing/2014/main" id="{A1BD6326-9135-06E1-E678-7A7363C7046A}"/>
                    </a:ext>
                  </a:extLst>
                </p:cNvPr>
                <p:cNvPicPr/>
                <p:nvPr/>
              </p:nvPicPr>
              <p:blipFill>
                <a:blip r:embed="rId788"/>
                <a:stretch>
                  <a:fillRect/>
                </a:stretch>
              </p:blipFill>
              <p:spPr>
                <a:xfrm>
                  <a:off x="10142994" y="4615823"/>
                  <a:ext cx="1360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359" name="Ink 358">
                  <a:extLst>
                    <a:ext uri="{FF2B5EF4-FFF2-40B4-BE49-F238E27FC236}">
                      <a16:creationId xmlns:a16="http://schemas.microsoft.com/office/drawing/2014/main" id="{12EC5B8A-ACB9-90AE-58C5-F66EF49A2EE5}"/>
                    </a:ext>
                  </a:extLst>
                </p14:cNvPr>
                <p14:cNvContentPartPr/>
                <p14:nvPr/>
              </p14:nvContentPartPr>
              <p14:xfrm>
                <a:off x="10299594" y="4733543"/>
                <a:ext cx="97560" cy="143280"/>
              </p14:xfrm>
            </p:contentPart>
          </mc:Choice>
          <mc:Fallback xmlns="">
            <p:pic>
              <p:nvPicPr>
                <p:cNvPr id="359" name="Ink 358">
                  <a:extLst>
                    <a:ext uri="{FF2B5EF4-FFF2-40B4-BE49-F238E27FC236}">
                      <a16:creationId xmlns:a16="http://schemas.microsoft.com/office/drawing/2014/main" id="{12EC5B8A-ACB9-90AE-58C5-F66EF49A2EE5}"/>
                    </a:ext>
                  </a:extLst>
                </p:cNvPr>
                <p:cNvPicPr/>
                <p:nvPr/>
              </p:nvPicPr>
              <p:blipFill>
                <a:blip r:embed="rId790"/>
                <a:stretch>
                  <a:fillRect/>
                </a:stretch>
              </p:blipFill>
              <p:spPr>
                <a:xfrm>
                  <a:off x="10290954" y="4724543"/>
                  <a:ext cx="1152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360" name="Ink 359">
                  <a:extLst>
                    <a:ext uri="{FF2B5EF4-FFF2-40B4-BE49-F238E27FC236}">
                      <a16:creationId xmlns:a16="http://schemas.microsoft.com/office/drawing/2014/main" id="{486D148B-2A95-DFF6-0F5A-9B1B0220818C}"/>
                    </a:ext>
                  </a:extLst>
                </p14:cNvPr>
                <p14:cNvContentPartPr/>
                <p14:nvPr/>
              </p14:nvContentPartPr>
              <p14:xfrm>
                <a:off x="10431354" y="4778903"/>
                <a:ext cx="83880" cy="129240"/>
              </p14:xfrm>
            </p:contentPart>
          </mc:Choice>
          <mc:Fallback xmlns="">
            <p:pic>
              <p:nvPicPr>
                <p:cNvPr id="360" name="Ink 359">
                  <a:extLst>
                    <a:ext uri="{FF2B5EF4-FFF2-40B4-BE49-F238E27FC236}">
                      <a16:creationId xmlns:a16="http://schemas.microsoft.com/office/drawing/2014/main" id="{486D148B-2A95-DFF6-0F5A-9B1B0220818C}"/>
                    </a:ext>
                  </a:extLst>
                </p:cNvPr>
                <p:cNvPicPr/>
                <p:nvPr/>
              </p:nvPicPr>
              <p:blipFill>
                <a:blip r:embed="rId792"/>
                <a:stretch>
                  <a:fillRect/>
                </a:stretch>
              </p:blipFill>
              <p:spPr>
                <a:xfrm>
                  <a:off x="10422714" y="4770263"/>
                  <a:ext cx="101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361" name="Ink 360">
                  <a:extLst>
                    <a:ext uri="{FF2B5EF4-FFF2-40B4-BE49-F238E27FC236}">
                      <a16:creationId xmlns:a16="http://schemas.microsoft.com/office/drawing/2014/main" id="{59C326B3-614B-1C89-1E22-641D0D08C087}"/>
                    </a:ext>
                  </a:extLst>
                </p14:cNvPr>
                <p14:cNvContentPartPr/>
                <p14:nvPr/>
              </p14:nvContentPartPr>
              <p14:xfrm>
                <a:off x="10547634" y="4787903"/>
                <a:ext cx="75960" cy="129960"/>
              </p14:xfrm>
            </p:contentPart>
          </mc:Choice>
          <mc:Fallback xmlns="">
            <p:pic>
              <p:nvPicPr>
                <p:cNvPr id="361" name="Ink 360">
                  <a:extLst>
                    <a:ext uri="{FF2B5EF4-FFF2-40B4-BE49-F238E27FC236}">
                      <a16:creationId xmlns:a16="http://schemas.microsoft.com/office/drawing/2014/main" id="{59C326B3-614B-1C89-1E22-641D0D08C087}"/>
                    </a:ext>
                  </a:extLst>
                </p:cNvPr>
                <p:cNvPicPr/>
                <p:nvPr/>
              </p:nvPicPr>
              <p:blipFill>
                <a:blip r:embed="rId794"/>
                <a:stretch>
                  <a:fillRect/>
                </a:stretch>
              </p:blipFill>
              <p:spPr>
                <a:xfrm>
                  <a:off x="10538634" y="4778903"/>
                  <a:ext cx="93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362" name="Ink 361">
                  <a:extLst>
                    <a:ext uri="{FF2B5EF4-FFF2-40B4-BE49-F238E27FC236}">
                      <a16:creationId xmlns:a16="http://schemas.microsoft.com/office/drawing/2014/main" id="{875A64C8-65A1-2421-F27A-82803097CA20}"/>
                    </a:ext>
                  </a:extLst>
                </p14:cNvPr>
                <p14:cNvContentPartPr/>
                <p14:nvPr/>
              </p14:nvContentPartPr>
              <p14:xfrm>
                <a:off x="10652034" y="4694663"/>
                <a:ext cx="163080" cy="234720"/>
              </p14:xfrm>
            </p:contentPart>
          </mc:Choice>
          <mc:Fallback xmlns="">
            <p:pic>
              <p:nvPicPr>
                <p:cNvPr id="362" name="Ink 361">
                  <a:extLst>
                    <a:ext uri="{FF2B5EF4-FFF2-40B4-BE49-F238E27FC236}">
                      <a16:creationId xmlns:a16="http://schemas.microsoft.com/office/drawing/2014/main" id="{875A64C8-65A1-2421-F27A-82803097CA20}"/>
                    </a:ext>
                  </a:extLst>
                </p:cNvPr>
                <p:cNvPicPr/>
                <p:nvPr/>
              </p:nvPicPr>
              <p:blipFill>
                <a:blip r:embed="rId796"/>
                <a:stretch>
                  <a:fillRect/>
                </a:stretch>
              </p:blipFill>
              <p:spPr>
                <a:xfrm>
                  <a:off x="10643034" y="4686023"/>
                  <a:ext cx="180720" cy="252360"/>
                </a:xfrm>
                <a:prstGeom prst="rect">
                  <a:avLst/>
                </a:prstGeom>
              </p:spPr>
            </p:pic>
          </mc:Fallback>
        </mc:AlternateContent>
      </p:grpSp>
      <p:grpSp>
        <p:nvGrpSpPr>
          <p:cNvPr id="480" name="Group 479">
            <a:extLst>
              <a:ext uri="{FF2B5EF4-FFF2-40B4-BE49-F238E27FC236}">
                <a16:creationId xmlns:a16="http://schemas.microsoft.com/office/drawing/2014/main" id="{2347811A-82C7-C1AB-6B3B-27F1F9481662}"/>
              </a:ext>
            </a:extLst>
          </p:cNvPr>
          <p:cNvGrpSpPr/>
          <p:nvPr/>
        </p:nvGrpSpPr>
        <p:grpSpPr>
          <a:xfrm>
            <a:off x="11028594" y="4642103"/>
            <a:ext cx="210960" cy="380160"/>
            <a:chOff x="11028594" y="4642103"/>
            <a:chExt cx="210960" cy="380160"/>
          </a:xfrm>
        </p:grpSpPr>
        <mc:AlternateContent xmlns:mc="http://schemas.openxmlformats.org/markup-compatibility/2006" xmlns:p14="http://schemas.microsoft.com/office/powerpoint/2010/main">
          <mc:Choice Requires="p14">
            <p:contentPart p14:bwMode="auto" r:id="rId797">
              <p14:nvContentPartPr>
                <p14:cNvPr id="363" name="Ink 362">
                  <a:extLst>
                    <a:ext uri="{FF2B5EF4-FFF2-40B4-BE49-F238E27FC236}">
                      <a16:creationId xmlns:a16="http://schemas.microsoft.com/office/drawing/2014/main" id="{2BB0A835-2062-DCD1-F5A6-ED099A1728E7}"/>
                    </a:ext>
                  </a:extLst>
                </p14:cNvPr>
                <p14:cNvContentPartPr/>
                <p14:nvPr/>
              </p14:nvContentPartPr>
              <p14:xfrm>
                <a:off x="11028594" y="4642103"/>
                <a:ext cx="102600" cy="225000"/>
              </p14:xfrm>
            </p:contentPart>
          </mc:Choice>
          <mc:Fallback xmlns="">
            <p:pic>
              <p:nvPicPr>
                <p:cNvPr id="363" name="Ink 362">
                  <a:extLst>
                    <a:ext uri="{FF2B5EF4-FFF2-40B4-BE49-F238E27FC236}">
                      <a16:creationId xmlns:a16="http://schemas.microsoft.com/office/drawing/2014/main" id="{2BB0A835-2062-DCD1-F5A6-ED099A1728E7}"/>
                    </a:ext>
                  </a:extLst>
                </p:cNvPr>
                <p:cNvPicPr/>
                <p:nvPr/>
              </p:nvPicPr>
              <p:blipFill>
                <a:blip r:embed="rId798"/>
                <a:stretch>
                  <a:fillRect/>
                </a:stretch>
              </p:blipFill>
              <p:spPr>
                <a:xfrm>
                  <a:off x="11019954" y="4633103"/>
                  <a:ext cx="120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364" name="Ink 363">
                  <a:extLst>
                    <a:ext uri="{FF2B5EF4-FFF2-40B4-BE49-F238E27FC236}">
                      <a16:creationId xmlns:a16="http://schemas.microsoft.com/office/drawing/2014/main" id="{0CDF32C3-50BB-DCA7-E540-1428E32266DD}"/>
                    </a:ext>
                  </a:extLst>
                </p14:cNvPr>
                <p14:cNvContentPartPr/>
                <p14:nvPr/>
              </p14:nvContentPartPr>
              <p14:xfrm>
                <a:off x="11137674" y="4756223"/>
                <a:ext cx="101880" cy="266040"/>
              </p14:xfrm>
            </p:contentPart>
          </mc:Choice>
          <mc:Fallback xmlns="">
            <p:pic>
              <p:nvPicPr>
                <p:cNvPr id="364" name="Ink 363">
                  <a:extLst>
                    <a:ext uri="{FF2B5EF4-FFF2-40B4-BE49-F238E27FC236}">
                      <a16:creationId xmlns:a16="http://schemas.microsoft.com/office/drawing/2014/main" id="{0CDF32C3-50BB-DCA7-E540-1428E32266DD}"/>
                    </a:ext>
                  </a:extLst>
                </p:cNvPr>
                <p:cNvPicPr/>
                <p:nvPr/>
              </p:nvPicPr>
              <p:blipFill>
                <a:blip r:embed="rId800"/>
                <a:stretch>
                  <a:fillRect/>
                </a:stretch>
              </p:blipFill>
              <p:spPr>
                <a:xfrm>
                  <a:off x="11129034" y="4747223"/>
                  <a:ext cx="119520" cy="283680"/>
                </a:xfrm>
                <a:prstGeom prst="rect">
                  <a:avLst/>
                </a:prstGeom>
              </p:spPr>
            </p:pic>
          </mc:Fallback>
        </mc:AlternateContent>
      </p:grpSp>
      <p:grpSp>
        <p:nvGrpSpPr>
          <p:cNvPr id="479" name="Group 478">
            <a:extLst>
              <a:ext uri="{FF2B5EF4-FFF2-40B4-BE49-F238E27FC236}">
                <a16:creationId xmlns:a16="http://schemas.microsoft.com/office/drawing/2014/main" id="{5CB5D714-6043-64C4-1901-309650EFE8A9}"/>
              </a:ext>
            </a:extLst>
          </p:cNvPr>
          <p:cNvGrpSpPr/>
          <p:nvPr/>
        </p:nvGrpSpPr>
        <p:grpSpPr>
          <a:xfrm>
            <a:off x="11447994" y="4643903"/>
            <a:ext cx="576000" cy="432000"/>
            <a:chOff x="11447994" y="4643903"/>
            <a:chExt cx="576000" cy="432000"/>
          </a:xfrm>
        </p:grpSpPr>
        <mc:AlternateContent xmlns:mc="http://schemas.openxmlformats.org/markup-compatibility/2006" xmlns:p14="http://schemas.microsoft.com/office/powerpoint/2010/main">
          <mc:Choice Requires="p14">
            <p:contentPart p14:bwMode="auto" r:id="rId801">
              <p14:nvContentPartPr>
                <p14:cNvPr id="365" name="Ink 364">
                  <a:extLst>
                    <a:ext uri="{FF2B5EF4-FFF2-40B4-BE49-F238E27FC236}">
                      <a16:creationId xmlns:a16="http://schemas.microsoft.com/office/drawing/2014/main" id="{D35A1FFA-B127-BC7B-8224-27AEDC9741DF}"/>
                    </a:ext>
                  </a:extLst>
                </p14:cNvPr>
                <p14:cNvContentPartPr/>
                <p14:nvPr/>
              </p14:nvContentPartPr>
              <p14:xfrm>
                <a:off x="11447994" y="4656863"/>
                <a:ext cx="6120" cy="53280"/>
              </p14:xfrm>
            </p:contentPart>
          </mc:Choice>
          <mc:Fallback xmlns="">
            <p:pic>
              <p:nvPicPr>
                <p:cNvPr id="365" name="Ink 364">
                  <a:extLst>
                    <a:ext uri="{FF2B5EF4-FFF2-40B4-BE49-F238E27FC236}">
                      <a16:creationId xmlns:a16="http://schemas.microsoft.com/office/drawing/2014/main" id="{D35A1FFA-B127-BC7B-8224-27AEDC9741DF}"/>
                    </a:ext>
                  </a:extLst>
                </p:cNvPr>
                <p:cNvPicPr/>
                <p:nvPr/>
              </p:nvPicPr>
              <p:blipFill>
                <a:blip r:embed="rId802"/>
                <a:stretch>
                  <a:fillRect/>
                </a:stretch>
              </p:blipFill>
              <p:spPr>
                <a:xfrm>
                  <a:off x="11438994" y="4648223"/>
                  <a:ext cx="237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366" name="Ink 365">
                  <a:extLst>
                    <a:ext uri="{FF2B5EF4-FFF2-40B4-BE49-F238E27FC236}">
                      <a16:creationId xmlns:a16="http://schemas.microsoft.com/office/drawing/2014/main" id="{8ADCFA5D-27F7-7533-6BA1-1372B28EAF94}"/>
                    </a:ext>
                  </a:extLst>
                </p14:cNvPr>
                <p14:cNvContentPartPr/>
                <p14:nvPr/>
              </p14:nvContentPartPr>
              <p14:xfrm>
                <a:off x="11476434" y="4652903"/>
                <a:ext cx="22680" cy="67680"/>
              </p14:xfrm>
            </p:contentPart>
          </mc:Choice>
          <mc:Fallback xmlns="">
            <p:pic>
              <p:nvPicPr>
                <p:cNvPr id="366" name="Ink 365">
                  <a:extLst>
                    <a:ext uri="{FF2B5EF4-FFF2-40B4-BE49-F238E27FC236}">
                      <a16:creationId xmlns:a16="http://schemas.microsoft.com/office/drawing/2014/main" id="{8ADCFA5D-27F7-7533-6BA1-1372B28EAF94}"/>
                    </a:ext>
                  </a:extLst>
                </p:cNvPr>
                <p:cNvPicPr/>
                <p:nvPr/>
              </p:nvPicPr>
              <p:blipFill>
                <a:blip r:embed="rId804"/>
                <a:stretch>
                  <a:fillRect/>
                </a:stretch>
              </p:blipFill>
              <p:spPr>
                <a:xfrm>
                  <a:off x="11467794" y="4644263"/>
                  <a:ext cx="403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367" name="Ink 366">
                  <a:extLst>
                    <a:ext uri="{FF2B5EF4-FFF2-40B4-BE49-F238E27FC236}">
                      <a16:creationId xmlns:a16="http://schemas.microsoft.com/office/drawing/2014/main" id="{51C9FD60-D915-5C7B-68EC-52719FAD0CB5}"/>
                    </a:ext>
                  </a:extLst>
                </p14:cNvPr>
                <p14:cNvContentPartPr/>
                <p14:nvPr/>
              </p14:nvContentPartPr>
              <p14:xfrm>
                <a:off x="11511714" y="4711223"/>
                <a:ext cx="158760" cy="169920"/>
              </p14:xfrm>
            </p:contentPart>
          </mc:Choice>
          <mc:Fallback xmlns="">
            <p:pic>
              <p:nvPicPr>
                <p:cNvPr id="367" name="Ink 366">
                  <a:extLst>
                    <a:ext uri="{FF2B5EF4-FFF2-40B4-BE49-F238E27FC236}">
                      <a16:creationId xmlns:a16="http://schemas.microsoft.com/office/drawing/2014/main" id="{51C9FD60-D915-5C7B-68EC-52719FAD0CB5}"/>
                    </a:ext>
                  </a:extLst>
                </p:cNvPr>
                <p:cNvPicPr/>
                <p:nvPr/>
              </p:nvPicPr>
              <p:blipFill>
                <a:blip r:embed="rId806"/>
                <a:stretch>
                  <a:fillRect/>
                </a:stretch>
              </p:blipFill>
              <p:spPr>
                <a:xfrm>
                  <a:off x="11502714" y="4702223"/>
                  <a:ext cx="1764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428" name="Ink 427">
                  <a:extLst>
                    <a:ext uri="{FF2B5EF4-FFF2-40B4-BE49-F238E27FC236}">
                      <a16:creationId xmlns:a16="http://schemas.microsoft.com/office/drawing/2014/main" id="{C670371A-6D8D-612C-A0E1-8273ECF5C709}"/>
                    </a:ext>
                  </a:extLst>
                </p14:cNvPr>
                <p14:cNvContentPartPr/>
                <p14:nvPr/>
              </p14:nvContentPartPr>
              <p14:xfrm>
                <a:off x="11662914" y="4787183"/>
                <a:ext cx="64080" cy="288720"/>
              </p14:xfrm>
            </p:contentPart>
          </mc:Choice>
          <mc:Fallback xmlns="">
            <p:pic>
              <p:nvPicPr>
                <p:cNvPr id="428" name="Ink 427">
                  <a:extLst>
                    <a:ext uri="{FF2B5EF4-FFF2-40B4-BE49-F238E27FC236}">
                      <a16:creationId xmlns:a16="http://schemas.microsoft.com/office/drawing/2014/main" id="{C670371A-6D8D-612C-A0E1-8273ECF5C709}"/>
                    </a:ext>
                  </a:extLst>
                </p:cNvPr>
                <p:cNvPicPr/>
                <p:nvPr/>
              </p:nvPicPr>
              <p:blipFill>
                <a:blip r:embed="rId808"/>
                <a:stretch>
                  <a:fillRect/>
                </a:stretch>
              </p:blipFill>
              <p:spPr>
                <a:xfrm>
                  <a:off x="11654274" y="4778183"/>
                  <a:ext cx="817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429" name="Ink 428">
                  <a:extLst>
                    <a:ext uri="{FF2B5EF4-FFF2-40B4-BE49-F238E27FC236}">
                      <a16:creationId xmlns:a16="http://schemas.microsoft.com/office/drawing/2014/main" id="{71259687-C67B-8D31-BFEA-B92CE8E16842}"/>
                    </a:ext>
                  </a:extLst>
                </p14:cNvPr>
                <p14:cNvContentPartPr/>
                <p14:nvPr/>
              </p14:nvContentPartPr>
              <p14:xfrm>
                <a:off x="11752554" y="4782503"/>
                <a:ext cx="15480" cy="259920"/>
              </p14:xfrm>
            </p:contentPart>
          </mc:Choice>
          <mc:Fallback xmlns="">
            <p:pic>
              <p:nvPicPr>
                <p:cNvPr id="429" name="Ink 428">
                  <a:extLst>
                    <a:ext uri="{FF2B5EF4-FFF2-40B4-BE49-F238E27FC236}">
                      <a16:creationId xmlns:a16="http://schemas.microsoft.com/office/drawing/2014/main" id="{71259687-C67B-8D31-BFEA-B92CE8E16842}"/>
                    </a:ext>
                  </a:extLst>
                </p:cNvPr>
                <p:cNvPicPr/>
                <p:nvPr/>
              </p:nvPicPr>
              <p:blipFill>
                <a:blip r:embed="rId810"/>
                <a:stretch>
                  <a:fillRect/>
                </a:stretch>
              </p:blipFill>
              <p:spPr>
                <a:xfrm>
                  <a:off x="11743554" y="4773503"/>
                  <a:ext cx="331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430" name="Ink 429">
                  <a:extLst>
                    <a:ext uri="{FF2B5EF4-FFF2-40B4-BE49-F238E27FC236}">
                      <a16:creationId xmlns:a16="http://schemas.microsoft.com/office/drawing/2014/main" id="{39492ED8-7813-6448-0D5E-814E57F422C1}"/>
                    </a:ext>
                  </a:extLst>
                </p14:cNvPr>
                <p14:cNvContentPartPr/>
                <p14:nvPr/>
              </p14:nvContentPartPr>
              <p14:xfrm>
                <a:off x="11743554" y="4785023"/>
                <a:ext cx="94680" cy="111600"/>
              </p14:xfrm>
            </p:contentPart>
          </mc:Choice>
          <mc:Fallback xmlns="">
            <p:pic>
              <p:nvPicPr>
                <p:cNvPr id="430" name="Ink 429">
                  <a:extLst>
                    <a:ext uri="{FF2B5EF4-FFF2-40B4-BE49-F238E27FC236}">
                      <a16:creationId xmlns:a16="http://schemas.microsoft.com/office/drawing/2014/main" id="{39492ED8-7813-6448-0D5E-814E57F422C1}"/>
                    </a:ext>
                  </a:extLst>
                </p:cNvPr>
                <p:cNvPicPr/>
                <p:nvPr/>
              </p:nvPicPr>
              <p:blipFill>
                <a:blip r:embed="rId812"/>
                <a:stretch>
                  <a:fillRect/>
                </a:stretch>
              </p:blipFill>
              <p:spPr>
                <a:xfrm>
                  <a:off x="11734914" y="4776023"/>
                  <a:ext cx="1123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431" name="Ink 430">
                  <a:extLst>
                    <a:ext uri="{FF2B5EF4-FFF2-40B4-BE49-F238E27FC236}">
                      <a16:creationId xmlns:a16="http://schemas.microsoft.com/office/drawing/2014/main" id="{C4B085EE-36E7-0BD9-B40F-B896DB8E2660}"/>
                    </a:ext>
                  </a:extLst>
                </p14:cNvPr>
                <p14:cNvContentPartPr/>
                <p14:nvPr/>
              </p14:nvContentPartPr>
              <p14:xfrm>
                <a:off x="11820954" y="4798703"/>
                <a:ext cx="99720" cy="87840"/>
              </p14:xfrm>
            </p:contentPart>
          </mc:Choice>
          <mc:Fallback xmlns="">
            <p:pic>
              <p:nvPicPr>
                <p:cNvPr id="431" name="Ink 430">
                  <a:extLst>
                    <a:ext uri="{FF2B5EF4-FFF2-40B4-BE49-F238E27FC236}">
                      <a16:creationId xmlns:a16="http://schemas.microsoft.com/office/drawing/2014/main" id="{C4B085EE-36E7-0BD9-B40F-B896DB8E2660}"/>
                    </a:ext>
                  </a:extLst>
                </p:cNvPr>
                <p:cNvPicPr/>
                <p:nvPr/>
              </p:nvPicPr>
              <p:blipFill>
                <a:blip r:embed="rId814"/>
                <a:stretch>
                  <a:fillRect/>
                </a:stretch>
              </p:blipFill>
              <p:spPr>
                <a:xfrm>
                  <a:off x="11812314" y="4790063"/>
                  <a:ext cx="117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459" name="Ink 458">
                  <a:extLst>
                    <a:ext uri="{FF2B5EF4-FFF2-40B4-BE49-F238E27FC236}">
                      <a16:creationId xmlns:a16="http://schemas.microsoft.com/office/drawing/2014/main" id="{210CD961-2A51-22D8-71B3-05262F1B37CC}"/>
                    </a:ext>
                  </a:extLst>
                </p14:cNvPr>
                <p14:cNvContentPartPr/>
                <p14:nvPr/>
              </p14:nvContentPartPr>
              <p14:xfrm>
                <a:off x="11987274" y="4643903"/>
                <a:ext cx="36720" cy="76320"/>
              </p14:xfrm>
            </p:contentPart>
          </mc:Choice>
          <mc:Fallback xmlns="">
            <p:pic>
              <p:nvPicPr>
                <p:cNvPr id="459" name="Ink 458">
                  <a:extLst>
                    <a:ext uri="{FF2B5EF4-FFF2-40B4-BE49-F238E27FC236}">
                      <a16:creationId xmlns:a16="http://schemas.microsoft.com/office/drawing/2014/main" id="{210CD961-2A51-22D8-71B3-05262F1B37CC}"/>
                    </a:ext>
                  </a:extLst>
                </p:cNvPr>
                <p:cNvPicPr/>
                <p:nvPr/>
              </p:nvPicPr>
              <p:blipFill>
                <a:blip r:embed="rId816"/>
                <a:stretch>
                  <a:fillRect/>
                </a:stretch>
              </p:blipFill>
              <p:spPr>
                <a:xfrm>
                  <a:off x="11978274" y="4634903"/>
                  <a:ext cx="54360" cy="9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7">
            <p14:nvContentPartPr>
              <p14:cNvPr id="794" name="Ink 793">
                <a:extLst>
                  <a:ext uri="{FF2B5EF4-FFF2-40B4-BE49-F238E27FC236}">
                    <a16:creationId xmlns:a16="http://schemas.microsoft.com/office/drawing/2014/main" id="{27DF7F05-85BD-0C4D-0F08-4420ECD19BDA}"/>
                  </a:ext>
                </a:extLst>
              </p14:cNvPr>
              <p14:cNvContentPartPr/>
              <p14:nvPr/>
            </p14:nvContentPartPr>
            <p14:xfrm>
              <a:off x="3752068" y="4153883"/>
              <a:ext cx="1038240" cy="134640"/>
            </p14:xfrm>
          </p:contentPart>
        </mc:Choice>
        <mc:Fallback xmlns="">
          <p:pic>
            <p:nvPicPr>
              <p:cNvPr id="794" name="Ink 793">
                <a:extLst>
                  <a:ext uri="{FF2B5EF4-FFF2-40B4-BE49-F238E27FC236}">
                    <a16:creationId xmlns:a16="http://schemas.microsoft.com/office/drawing/2014/main" id="{27DF7F05-85BD-0C4D-0F08-4420ECD19BDA}"/>
                  </a:ext>
                </a:extLst>
              </p:cNvPr>
              <p:cNvPicPr/>
              <p:nvPr/>
            </p:nvPicPr>
            <p:blipFill>
              <a:blip r:embed="rId818"/>
              <a:stretch>
                <a:fillRect/>
              </a:stretch>
            </p:blipFill>
            <p:spPr>
              <a:xfrm>
                <a:off x="3743068" y="4144883"/>
                <a:ext cx="1055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95" name="Ink 794">
                <a:extLst>
                  <a:ext uri="{FF2B5EF4-FFF2-40B4-BE49-F238E27FC236}">
                    <a16:creationId xmlns:a16="http://schemas.microsoft.com/office/drawing/2014/main" id="{301C25FF-6134-B0D5-85FB-E60A9D09C2C9}"/>
                  </a:ext>
                </a:extLst>
              </p14:cNvPr>
              <p14:cNvContentPartPr/>
              <p14:nvPr/>
            </p14:nvContentPartPr>
            <p14:xfrm>
              <a:off x="3934228" y="3648443"/>
              <a:ext cx="147600" cy="209160"/>
            </p14:xfrm>
          </p:contentPart>
        </mc:Choice>
        <mc:Fallback xmlns="">
          <p:pic>
            <p:nvPicPr>
              <p:cNvPr id="795" name="Ink 794">
                <a:extLst>
                  <a:ext uri="{FF2B5EF4-FFF2-40B4-BE49-F238E27FC236}">
                    <a16:creationId xmlns:a16="http://schemas.microsoft.com/office/drawing/2014/main" id="{301C25FF-6134-B0D5-85FB-E60A9D09C2C9}"/>
                  </a:ext>
                </a:extLst>
              </p:cNvPr>
              <p:cNvPicPr/>
              <p:nvPr/>
            </p:nvPicPr>
            <p:blipFill>
              <a:blip r:embed="rId820"/>
              <a:stretch>
                <a:fillRect/>
              </a:stretch>
            </p:blipFill>
            <p:spPr>
              <a:xfrm>
                <a:off x="3925228" y="3639443"/>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96" name="Ink 795">
                <a:extLst>
                  <a:ext uri="{FF2B5EF4-FFF2-40B4-BE49-F238E27FC236}">
                    <a16:creationId xmlns:a16="http://schemas.microsoft.com/office/drawing/2014/main" id="{35E8DAFB-DAEC-F949-B170-D2AB31F836A1}"/>
                  </a:ext>
                </a:extLst>
              </p14:cNvPr>
              <p14:cNvContentPartPr/>
              <p14:nvPr/>
            </p14:nvContentPartPr>
            <p14:xfrm>
              <a:off x="3928828" y="3778763"/>
              <a:ext cx="123840" cy="24120"/>
            </p14:xfrm>
          </p:contentPart>
        </mc:Choice>
        <mc:Fallback xmlns="">
          <p:pic>
            <p:nvPicPr>
              <p:cNvPr id="796" name="Ink 795">
                <a:extLst>
                  <a:ext uri="{FF2B5EF4-FFF2-40B4-BE49-F238E27FC236}">
                    <a16:creationId xmlns:a16="http://schemas.microsoft.com/office/drawing/2014/main" id="{35E8DAFB-DAEC-F949-B170-D2AB31F836A1}"/>
                  </a:ext>
                </a:extLst>
              </p:cNvPr>
              <p:cNvPicPr/>
              <p:nvPr/>
            </p:nvPicPr>
            <p:blipFill>
              <a:blip r:embed="rId822"/>
              <a:stretch>
                <a:fillRect/>
              </a:stretch>
            </p:blipFill>
            <p:spPr>
              <a:xfrm>
                <a:off x="3919828" y="3769763"/>
                <a:ext cx="141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97" name="Ink 796">
                <a:extLst>
                  <a:ext uri="{FF2B5EF4-FFF2-40B4-BE49-F238E27FC236}">
                    <a16:creationId xmlns:a16="http://schemas.microsoft.com/office/drawing/2014/main" id="{96236230-3F09-6307-5939-C9054B7E07E8}"/>
                  </a:ext>
                </a:extLst>
              </p14:cNvPr>
              <p14:cNvContentPartPr/>
              <p14:nvPr/>
            </p14:nvContentPartPr>
            <p14:xfrm>
              <a:off x="4098748" y="3672923"/>
              <a:ext cx="120240" cy="135000"/>
            </p14:xfrm>
          </p:contentPart>
        </mc:Choice>
        <mc:Fallback xmlns="">
          <p:pic>
            <p:nvPicPr>
              <p:cNvPr id="797" name="Ink 796">
                <a:extLst>
                  <a:ext uri="{FF2B5EF4-FFF2-40B4-BE49-F238E27FC236}">
                    <a16:creationId xmlns:a16="http://schemas.microsoft.com/office/drawing/2014/main" id="{96236230-3F09-6307-5939-C9054B7E07E8}"/>
                  </a:ext>
                </a:extLst>
              </p:cNvPr>
              <p:cNvPicPr/>
              <p:nvPr/>
            </p:nvPicPr>
            <p:blipFill>
              <a:blip r:embed="rId824"/>
              <a:stretch>
                <a:fillRect/>
              </a:stretch>
            </p:blipFill>
            <p:spPr>
              <a:xfrm>
                <a:off x="4089748" y="3663923"/>
                <a:ext cx="13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8" name="Ink 797">
                <a:extLst>
                  <a:ext uri="{FF2B5EF4-FFF2-40B4-BE49-F238E27FC236}">
                    <a16:creationId xmlns:a16="http://schemas.microsoft.com/office/drawing/2014/main" id="{C2EAF6EE-F280-9C6D-2026-F0227D3E6D5F}"/>
                  </a:ext>
                </a:extLst>
              </p14:cNvPr>
              <p14:cNvContentPartPr/>
              <p14:nvPr/>
            </p14:nvContentPartPr>
            <p14:xfrm>
              <a:off x="4218628" y="3663203"/>
              <a:ext cx="97200" cy="145440"/>
            </p14:xfrm>
          </p:contentPart>
        </mc:Choice>
        <mc:Fallback xmlns="">
          <p:pic>
            <p:nvPicPr>
              <p:cNvPr id="798" name="Ink 797">
                <a:extLst>
                  <a:ext uri="{FF2B5EF4-FFF2-40B4-BE49-F238E27FC236}">
                    <a16:creationId xmlns:a16="http://schemas.microsoft.com/office/drawing/2014/main" id="{C2EAF6EE-F280-9C6D-2026-F0227D3E6D5F}"/>
                  </a:ext>
                </a:extLst>
              </p:cNvPr>
              <p:cNvPicPr/>
              <p:nvPr/>
            </p:nvPicPr>
            <p:blipFill>
              <a:blip r:embed="rId826"/>
              <a:stretch>
                <a:fillRect/>
              </a:stretch>
            </p:blipFill>
            <p:spPr>
              <a:xfrm>
                <a:off x="4209628" y="3654203"/>
                <a:ext cx="114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799" name="Ink 798">
                <a:extLst>
                  <a:ext uri="{FF2B5EF4-FFF2-40B4-BE49-F238E27FC236}">
                    <a16:creationId xmlns:a16="http://schemas.microsoft.com/office/drawing/2014/main" id="{6E04AF1B-1D10-1765-B3F7-E48B978303BF}"/>
                  </a:ext>
                </a:extLst>
              </p14:cNvPr>
              <p14:cNvContentPartPr/>
              <p14:nvPr/>
            </p14:nvContentPartPr>
            <p14:xfrm>
              <a:off x="4341388" y="3674003"/>
              <a:ext cx="11880" cy="120240"/>
            </p14:xfrm>
          </p:contentPart>
        </mc:Choice>
        <mc:Fallback xmlns="">
          <p:pic>
            <p:nvPicPr>
              <p:cNvPr id="799" name="Ink 798">
                <a:extLst>
                  <a:ext uri="{FF2B5EF4-FFF2-40B4-BE49-F238E27FC236}">
                    <a16:creationId xmlns:a16="http://schemas.microsoft.com/office/drawing/2014/main" id="{6E04AF1B-1D10-1765-B3F7-E48B978303BF}"/>
                  </a:ext>
                </a:extLst>
              </p:cNvPr>
              <p:cNvPicPr/>
              <p:nvPr/>
            </p:nvPicPr>
            <p:blipFill>
              <a:blip r:embed="rId828"/>
              <a:stretch>
                <a:fillRect/>
              </a:stretch>
            </p:blipFill>
            <p:spPr>
              <a:xfrm>
                <a:off x="4332388" y="3665003"/>
                <a:ext cx="29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800" name="Ink 799">
                <a:extLst>
                  <a:ext uri="{FF2B5EF4-FFF2-40B4-BE49-F238E27FC236}">
                    <a16:creationId xmlns:a16="http://schemas.microsoft.com/office/drawing/2014/main" id="{CD4EFB00-BE08-2D1D-553A-9DD481BD3200}"/>
                  </a:ext>
                </a:extLst>
              </p14:cNvPr>
              <p14:cNvContentPartPr/>
              <p14:nvPr/>
            </p14:nvContentPartPr>
            <p14:xfrm>
              <a:off x="4316188" y="3661763"/>
              <a:ext cx="144720" cy="161280"/>
            </p14:xfrm>
          </p:contentPart>
        </mc:Choice>
        <mc:Fallback xmlns="">
          <p:pic>
            <p:nvPicPr>
              <p:cNvPr id="800" name="Ink 799">
                <a:extLst>
                  <a:ext uri="{FF2B5EF4-FFF2-40B4-BE49-F238E27FC236}">
                    <a16:creationId xmlns:a16="http://schemas.microsoft.com/office/drawing/2014/main" id="{CD4EFB00-BE08-2D1D-553A-9DD481BD3200}"/>
                  </a:ext>
                </a:extLst>
              </p:cNvPr>
              <p:cNvPicPr/>
              <p:nvPr/>
            </p:nvPicPr>
            <p:blipFill>
              <a:blip r:embed="rId830"/>
              <a:stretch>
                <a:fillRect/>
              </a:stretch>
            </p:blipFill>
            <p:spPr>
              <a:xfrm>
                <a:off x="4307188" y="3652743"/>
                <a:ext cx="162360" cy="178959"/>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801" name="Ink 800">
                <a:extLst>
                  <a:ext uri="{FF2B5EF4-FFF2-40B4-BE49-F238E27FC236}">
                    <a16:creationId xmlns:a16="http://schemas.microsoft.com/office/drawing/2014/main" id="{58B5C1A7-97C9-DED3-845C-DFF8490EBAB4}"/>
                  </a:ext>
                </a:extLst>
              </p14:cNvPr>
              <p14:cNvContentPartPr/>
              <p14:nvPr/>
            </p14:nvContentPartPr>
            <p14:xfrm>
              <a:off x="4463788" y="3671483"/>
              <a:ext cx="128160" cy="144360"/>
            </p14:xfrm>
          </p:contentPart>
        </mc:Choice>
        <mc:Fallback xmlns="">
          <p:pic>
            <p:nvPicPr>
              <p:cNvPr id="801" name="Ink 800">
                <a:extLst>
                  <a:ext uri="{FF2B5EF4-FFF2-40B4-BE49-F238E27FC236}">
                    <a16:creationId xmlns:a16="http://schemas.microsoft.com/office/drawing/2014/main" id="{58B5C1A7-97C9-DED3-845C-DFF8490EBAB4}"/>
                  </a:ext>
                </a:extLst>
              </p:cNvPr>
              <p:cNvPicPr/>
              <p:nvPr/>
            </p:nvPicPr>
            <p:blipFill>
              <a:blip r:embed="rId832"/>
              <a:stretch>
                <a:fillRect/>
              </a:stretch>
            </p:blipFill>
            <p:spPr>
              <a:xfrm>
                <a:off x="4454788" y="3662483"/>
                <a:ext cx="145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802" name="Ink 801">
                <a:extLst>
                  <a:ext uri="{FF2B5EF4-FFF2-40B4-BE49-F238E27FC236}">
                    <a16:creationId xmlns:a16="http://schemas.microsoft.com/office/drawing/2014/main" id="{669873C6-2975-6666-4BF9-16A745A5B3A1}"/>
                  </a:ext>
                </a:extLst>
              </p14:cNvPr>
              <p14:cNvContentPartPr/>
              <p14:nvPr/>
            </p14:nvContentPartPr>
            <p14:xfrm>
              <a:off x="4457308" y="3663923"/>
              <a:ext cx="109800" cy="15480"/>
            </p14:xfrm>
          </p:contentPart>
        </mc:Choice>
        <mc:Fallback xmlns="">
          <p:pic>
            <p:nvPicPr>
              <p:cNvPr id="802" name="Ink 801">
                <a:extLst>
                  <a:ext uri="{FF2B5EF4-FFF2-40B4-BE49-F238E27FC236}">
                    <a16:creationId xmlns:a16="http://schemas.microsoft.com/office/drawing/2014/main" id="{669873C6-2975-6666-4BF9-16A745A5B3A1}"/>
                  </a:ext>
                </a:extLst>
              </p:cNvPr>
              <p:cNvPicPr/>
              <p:nvPr/>
            </p:nvPicPr>
            <p:blipFill>
              <a:blip r:embed="rId834"/>
              <a:stretch>
                <a:fillRect/>
              </a:stretch>
            </p:blipFill>
            <p:spPr>
              <a:xfrm>
                <a:off x="4448308" y="3654923"/>
                <a:ext cx="127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803" name="Ink 802">
                <a:extLst>
                  <a:ext uri="{FF2B5EF4-FFF2-40B4-BE49-F238E27FC236}">
                    <a16:creationId xmlns:a16="http://schemas.microsoft.com/office/drawing/2014/main" id="{F8535FD9-5A42-7511-C3FA-FD5A661BA8B5}"/>
                  </a:ext>
                </a:extLst>
              </p14:cNvPr>
              <p14:cNvContentPartPr/>
              <p14:nvPr/>
            </p14:nvContentPartPr>
            <p14:xfrm>
              <a:off x="3923068" y="3942563"/>
              <a:ext cx="6480" cy="130320"/>
            </p14:xfrm>
          </p:contentPart>
        </mc:Choice>
        <mc:Fallback xmlns="">
          <p:pic>
            <p:nvPicPr>
              <p:cNvPr id="803" name="Ink 802">
                <a:extLst>
                  <a:ext uri="{FF2B5EF4-FFF2-40B4-BE49-F238E27FC236}">
                    <a16:creationId xmlns:a16="http://schemas.microsoft.com/office/drawing/2014/main" id="{F8535FD9-5A42-7511-C3FA-FD5A661BA8B5}"/>
                  </a:ext>
                </a:extLst>
              </p:cNvPr>
              <p:cNvPicPr/>
              <p:nvPr/>
            </p:nvPicPr>
            <p:blipFill>
              <a:blip r:embed="rId836"/>
              <a:stretch>
                <a:fillRect/>
              </a:stretch>
            </p:blipFill>
            <p:spPr>
              <a:xfrm>
                <a:off x="3914542" y="3933563"/>
                <a:ext cx="23192"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804" name="Ink 803">
                <a:extLst>
                  <a:ext uri="{FF2B5EF4-FFF2-40B4-BE49-F238E27FC236}">
                    <a16:creationId xmlns:a16="http://schemas.microsoft.com/office/drawing/2014/main" id="{FD42859B-4527-5337-C7F9-626B51AB0E12}"/>
                  </a:ext>
                </a:extLst>
              </p14:cNvPr>
              <p14:cNvContentPartPr/>
              <p14:nvPr/>
            </p14:nvContentPartPr>
            <p14:xfrm>
              <a:off x="3889228" y="3918803"/>
              <a:ext cx="135720" cy="98280"/>
            </p14:xfrm>
          </p:contentPart>
        </mc:Choice>
        <mc:Fallback xmlns="">
          <p:pic>
            <p:nvPicPr>
              <p:cNvPr id="804" name="Ink 803">
                <a:extLst>
                  <a:ext uri="{FF2B5EF4-FFF2-40B4-BE49-F238E27FC236}">
                    <a16:creationId xmlns:a16="http://schemas.microsoft.com/office/drawing/2014/main" id="{FD42859B-4527-5337-C7F9-626B51AB0E12}"/>
                  </a:ext>
                </a:extLst>
              </p:cNvPr>
              <p:cNvPicPr/>
              <p:nvPr/>
            </p:nvPicPr>
            <p:blipFill>
              <a:blip r:embed="rId838"/>
              <a:stretch>
                <a:fillRect/>
              </a:stretch>
            </p:blipFill>
            <p:spPr>
              <a:xfrm>
                <a:off x="3880228" y="3909836"/>
                <a:ext cx="153360" cy="115856"/>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806" name="Ink 805">
                <a:extLst>
                  <a:ext uri="{FF2B5EF4-FFF2-40B4-BE49-F238E27FC236}">
                    <a16:creationId xmlns:a16="http://schemas.microsoft.com/office/drawing/2014/main" id="{87FE1F5A-F24E-2B4F-12B8-2B4C6FD90696}"/>
                  </a:ext>
                </a:extLst>
              </p14:cNvPr>
              <p14:cNvContentPartPr/>
              <p14:nvPr/>
            </p14:nvContentPartPr>
            <p14:xfrm>
              <a:off x="4013068" y="3953003"/>
              <a:ext cx="88920" cy="123480"/>
            </p14:xfrm>
          </p:contentPart>
        </mc:Choice>
        <mc:Fallback xmlns="">
          <p:pic>
            <p:nvPicPr>
              <p:cNvPr id="806" name="Ink 805">
                <a:extLst>
                  <a:ext uri="{FF2B5EF4-FFF2-40B4-BE49-F238E27FC236}">
                    <a16:creationId xmlns:a16="http://schemas.microsoft.com/office/drawing/2014/main" id="{87FE1F5A-F24E-2B4F-12B8-2B4C6FD90696}"/>
                  </a:ext>
                </a:extLst>
              </p:cNvPr>
              <p:cNvPicPr/>
              <p:nvPr/>
            </p:nvPicPr>
            <p:blipFill>
              <a:blip r:embed="rId840"/>
              <a:stretch>
                <a:fillRect/>
              </a:stretch>
            </p:blipFill>
            <p:spPr>
              <a:xfrm>
                <a:off x="4004068" y="3944003"/>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807" name="Ink 806">
                <a:extLst>
                  <a:ext uri="{FF2B5EF4-FFF2-40B4-BE49-F238E27FC236}">
                    <a16:creationId xmlns:a16="http://schemas.microsoft.com/office/drawing/2014/main" id="{A3E28F81-8DA3-AAC2-9D63-3B3D7B50268E}"/>
                  </a:ext>
                </a:extLst>
              </p14:cNvPr>
              <p14:cNvContentPartPr/>
              <p14:nvPr/>
            </p14:nvContentPartPr>
            <p14:xfrm>
              <a:off x="4125748" y="3983963"/>
              <a:ext cx="20160" cy="89280"/>
            </p14:xfrm>
          </p:contentPart>
        </mc:Choice>
        <mc:Fallback xmlns="">
          <p:pic>
            <p:nvPicPr>
              <p:cNvPr id="807" name="Ink 806">
                <a:extLst>
                  <a:ext uri="{FF2B5EF4-FFF2-40B4-BE49-F238E27FC236}">
                    <a16:creationId xmlns:a16="http://schemas.microsoft.com/office/drawing/2014/main" id="{A3E28F81-8DA3-AAC2-9D63-3B3D7B50268E}"/>
                  </a:ext>
                </a:extLst>
              </p:cNvPr>
              <p:cNvPicPr/>
              <p:nvPr/>
            </p:nvPicPr>
            <p:blipFill>
              <a:blip r:embed="rId842"/>
              <a:stretch>
                <a:fillRect/>
              </a:stretch>
            </p:blipFill>
            <p:spPr>
              <a:xfrm>
                <a:off x="4116748" y="3974999"/>
                <a:ext cx="37800" cy="106849"/>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808" name="Ink 807">
                <a:extLst>
                  <a:ext uri="{FF2B5EF4-FFF2-40B4-BE49-F238E27FC236}">
                    <a16:creationId xmlns:a16="http://schemas.microsoft.com/office/drawing/2014/main" id="{FAA6A1BC-C756-39B8-59AF-A76616AD817A}"/>
                  </a:ext>
                </a:extLst>
              </p14:cNvPr>
              <p14:cNvContentPartPr/>
              <p14:nvPr/>
            </p14:nvContentPartPr>
            <p14:xfrm>
              <a:off x="4118188" y="3976043"/>
              <a:ext cx="118800" cy="96120"/>
            </p14:xfrm>
          </p:contentPart>
        </mc:Choice>
        <mc:Fallback xmlns="">
          <p:pic>
            <p:nvPicPr>
              <p:cNvPr id="808" name="Ink 807">
                <a:extLst>
                  <a:ext uri="{FF2B5EF4-FFF2-40B4-BE49-F238E27FC236}">
                    <a16:creationId xmlns:a16="http://schemas.microsoft.com/office/drawing/2014/main" id="{FAA6A1BC-C756-39B8-59AF-A76616AD817A}"/>
                  </a:ext>
                </a:extLst>
              </p:cNvPr>
              <p:cNvPicPr/>
              <p:nvPr/>
            </p:nvPicPr>
            <p:blipFill>
              <a:blip r:embed="rId844"/>
              <a:stretch>
                <a:fillRect/>
              </a:stretch>
            </p:blipFill>
            <p:spPr>
              <a:xfrm>
                <a:off x="4109215" y="3967043"/>
                <a:ext cx="136387"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809" name="Ink 808">
                <a:extLst>
                  <a:ext uri="{FF2B5EF4-FFF2-40B4-BE49-F238E27FC236}">
                    <a16:creationId xmlns:a16="http://schemas.microsoft.com/office/drawing/2014/main" id="{7289D9B6-AF42-FE8B-457D-AFDA30C99BF5}"/>
                  </a:ext>
                </a:extLst>
              </p14:cNvPr>
              <p14:cNvContentPartPr/>
              <p14:nvPr/>
            </p14:nvContentPartPr>
            <p14:xfrm>
              <a:off x="4270108" y="3941123"/>
              <a:ext cx="119880" cy="126720"/>
            </p14:xfrm>
          </p:contentPart>
        </mc:Choice>
        <mc:Fallback xmlns="">
          <p:pic>
            <p:nvPicPr>
              <p:cNvPr id="809" name="Ink 808">
                <a:extLst>
                  <a:ext uri="{FF2B5EF4-FFF2-40B4-BE49-F238E27FC236}">
                    <a16:creationId xmlns:a16="http://schemas.microsoft.com/office/drawing/2014/main" id="{7289D9B6-AF42-FE8B-457D-AFDA30C99BF5}"/>
                  </a:ext>
                </a:extLst>
              </p:cNvPr>
              <p:cNvPicPr/>
              <p:nvPr/>
            </p:nvPicPr>
            <p:blipFill>
              <a:blip r:embed="rId846"/>
              <a:stretch>
                <a:fillRect/>
              </a:stretch>
            </p:blipFill>
            <p:spPr>
              <a:xfrm>
                <a:off x="4261108" y="3932123"/>
                <a:ext cx="137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810" name="Ink 809">
                <a:extLst>
                  <a:ext uri="{FF2B5EF4-FFF2-40B4-BE49-F238E27FC236}">
                    <a16:creationId xmlns:a16="http://schemas.microsoft.com/office/drawing/2014/main" id="{CCF56C01-CA6B-AD15-47B0-4CE41C1DB32E}"/>
                  </a:ext>
                </a:extLst>
              </p14:cNvPr>
              <p14:cNvContentPartPr/>
              <p14:nvPr/>
            </p14:nvContentPartPr>
            <p14:xfrm>
              <a:off x="4339948" y="3904403"/>
              <a:ext cx="147600" cy="146160"/>
            </p14:xfrm>
          </p:contentPart>
        </mc:Choice>
        <mc:Fallback xmlns="">
          <p:pic>
            <p:nvPicPr>
              <p:cNvPr id="810" name="Ink 809">
                <a:extLst>
                  <a:ext uri="{FF2B5EF4-FFF2-40B4-BE49-F238E27FC236}">
                    <a16:creationId xmlns:a16="http://schemas.microsoft.com/office/drawing/2014/main" id="{CCF56C01-CA6B-AD15-47B0-4CE41C1DB32E}"/>
                  </a:ext>
                </a:extLst>
              </p:cNvPr>
              <p:cNvPicPr/>
              <p:nvPr/>
            </p:nvPicPr>
            <p:blipFill>
              <a:blip r:embed="rId848"/>
              <a:stretch>
                <a:fillRect/>
              </a:stretch>
            </p:blipFill>
            <p:spPr>
              <a:xfrm>
                <a:off x="4330948" y="3895381"/>
                <a:ext cx="165240" cy="163844"/>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811" name="Ink 810">
                <a:extLst>
                  <a:ext uri="{FF2B5EF4-FFF2-40B4-BE49-F238E27FC236}">
                    <a16:creationId xmlns:a16="http://schemas.microsoft.com/office/drawing/2014/main" id="{060B523A-6AA8-56E2-A238-4666BDFF0ACA}"/>
                  </a:ext>
                </a:extLst>
              </p14:cNvPr>
              <p14:cNvContentPartPr/>
              <p14:nvPr/>
            </p14:nvContentPartPr>
            <p14:xfrm>
              <a:off x="4503748" y="3937883"/>
              <a:ext cx="105840" cy="114480"/>
            </p14:xfrm>
          </p:contentPart>
        </mc:Choice>
        <mc:Fallback xmlns="">
          <p:pic>
            <p:nvPicPr>
              <p:cNvPr id="811" name="Ink 810">
                <a:extLst>
                  <a:ext uri="{FF2B5EF4-FFF2-40B4-BE49-F238E27FC236}">
                    <a16:creationId xmlns:a16="http://schemas.microsoft.com/office/drawing/2014/main" id="{060B523A-6AA8-56E2-A238-4666BDFF0ACA}"/>
                  </a:ext>
                </a:extLst>
              </p:cNvPr>
              <p:cNvPicPr/>
              <p:nvPr/>
            </p:nvPicPr>
            <p:blipFill>
              <a:blip r:embed="rId850"/>
              <a:stretch>
                <a:fillRect/>
              </a:stretch>
            </p:blipFill>
            <p:spPr>
              <a:xfrm>
                <a:off x="4494748" y="3928883"/>
                <a:ext cx="123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812" name="Ink 811">
                <a:extLst>
                  <a:ext uri="{FF2B5EF4-FFF2-40B4-BE49-F238E27FC236}">
                    <a16:creationId xmlns:a16="http://schemas.microsoft.com/office/drawing/2014/main" id="{41231BB7-550A-E9B2-C56D-201D1E02113E}"/>
                  </a:ext>
                </a:extLst>
              </p14:cNvPr>
              <p14:cNvContentPartPr/>
              <p14:nvPr/>
            </p14:nvContentPartPr>
            <p14:xfrm>
              <a:off x="4640548" y="3924923"/>
              <a:ext cx="120960" cy="136440"/>
            </p14:xfrm>
          </p:contentPart>
        </mc:Choice>
        <mc:Fallback xmlns="">
          <p:pic>
            <p:nvPicPr>
              <p:cNvPr id="812" name="Ink 811">
                <a:extLst>
                  <a:ext uri="{FF2B5EF4-FFF2-40B4-BE49-F238E27FC236}">
                    <a16:creationId xmlns:a16="http://schemas.microsoft.com/office/drawing/2014/main" id="{41231BB7-550A-E9B2-C56D-201D1E02113E}"/>
                  </a:ext>
                </a:extLst>
              </p:cNvPr>
              <p:cNvPicPr/>
              <p:nvPr/>
            </p:nvPicPr>
            <p:blipFill>
              <a:blip r:embed="rId852"/>
              <a:stretch>
                <a:fillRect/>
              </a:stretch>
            </p:blipFill>
            <p:spPr>
              <a:xfrm>
                <a:off x="4631548" y="3915923"/>
                <a:ext cx="138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813" name="Ink 812">
                <a:extLst>
                  <a:ext uri="{FF2B5EF4-FFF2-40B4-BE49-F238E27FC236}">
                    <a16:creationId xmlns:a16="http://schemas.microsoft.com/office/drawing/2014/main" id="{935F3769-82F5-73AD-E0C9-3126E4936953}"/>
                  </a:ext>
                </a:extLst>
              </p14:cNvPr>
              <p14:cNvContentPartPr/>
              <p14:nvPr/>
            </p14:nvContentPartPr>
            <p14:xfrm>
              <a:off x="3667828" y="3505883"/>
              <a:ext cx="1165680" cy="55440"/>
            </p14:xfrm>
          </p:contentPart>
        </mc:Choice>
        <mc:Fallback xmlns="">
          <p:pic>
            <p:nvPicPr>
              <p:cNvPr id="813" name="Ink 812">
                <a:extLst>
                  <a:ext uri="{FF2B5EF4-FFF2-40B4-BE49-F238E27FC236}">
                    <a16:creationId xmlns:a16="http://schemas.microsoft.com/office/drawing/2014/main" id="{935F3769-82F5-73AD-E0C9-3126E4936953}"/>
                  </a:ext>
                </a:extLst>
              </p:cNvPr>
              <p:cNvPicPr/>
              <p:nvPr/>
            </p:nvPicPr>
            <p:blipFill>
              <a:blip r:embed="rId854"/>
              <a:stretch>
                <a:fillRect/>
              </a:stretch>
            </p:blipFill>
            <p:spPr>
              <a:xfrm>
                <a:off x="3658825" y="3496883"/>
                <a:ext cx="1183325"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814" name="Ink 813">
                <a:extLst>
                  <a:ext uri="{FF2B5EF4-FFF2-40B4-BE49-F238E27FC236}">
                    <a16:creationId xmlns:a16="http://schemas.microsoft.com/office/drawing/2014/main" id="{780AD690-0A50-9BC1-45A5-F20E35EF970C}"/>
                  </a:ext>
                </a:extLst>
              </p14:cNvPr>
              <p14:cNvContentPartPr/>
              <p14:nvPr/>
            </p14:nvContentPartPr>
            <p14:xfrm>
              <a:off x="3676108" y="3586523"/>
              <a:ext cx="40320" cy="653040"/>
            </p14:xfrm>
          </p:contentPart>
        </mc:Choice>
        <mc:Fallback xmlns="">
          <p:pic>
            <p:nvPicPr>
              <p:cNvPr id="814" name="Ink 813">
                <a:extLst>
                  <a:ext uri="{FF2B5EF4-FFF2-40B4-BE49-F238E27FC236}">
                    <a16:creationId xmlns:a16="http://schemas.microsoft.com/office/drawing/2014/main" id="{780AD690-0A50-9BC1-45A5-F20E35EF970C}"/>
                  </a:ext>
                </a:extLst>
              </p:cNvPr>
              <p:cNvPicPr/>
              <p:nvPr/>
            </p:nvPicPr>
            <p:blipFill>
              <a:blip r:embed="rId856"/>
              <a:stretch>
                <a:fillRect/>
              </a:stretch>
            </p:blipFill>
            <p:spPr>
              <a:xfrm>
                <a:off x="3667108" y="3577523"/>
                <a:ext cx="57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815" name="Ink 814">
                <a:extLst>
                  <a:ext uri="{FF2B5EF4-FFF2-40B4-BE49-F238E27FC236}">
                    <a16:creationId xmlns:a16="http://schemas.microsoft.com/office/drawing/2014/main" id="{7844177C-49BD-D3F7-596C-799746905A85}"/>
                  </a:ext>
                </a:extLst>
              </p14:cNvPr>
              <p14:cNvContentPartPr/>
              <p14:nvPr/>
            </p14:nvContentPartPr>
            <p14:xfrm>
              <a:off x="3660628" y="4226243"/>
              <a:ext cx="1205640" cy="40680"/>
            </p14:xfrm>
          </p:contentPart>
        </mc:Choice>
        <mc:Fallback xmlns="">
          <p:pic>
            <p:nvPicPr>
              <p:cNvPr id="815" name="Ink 814">
                <a:extLst>
                  <a:ext uri="{FF2B5EF4-FFF2-40B4-BE49-F238E27FC236}">
                    <a16:creationId xmlns:a16="http://schemas.microsoft.com/office/drawing/2014/main" id="{7844177C-49BD-D3F7-596C-799746905A85}"/>
                  </a:ext>
                </a:extLst>
              </p:cNvPr>
              <p:cNvPicPr/>
              <p:nvPr/>
            </p:nvPicPr>
            <p:blipFill>
              <a:blip r:embed="rId858"/>
              <a:stretch>
                <a:fillRect/>
              </a:stretch>
            </p:blipFill>
            <p:spPr>
              <a:xfrm>
                <a:off x="3651628" y="4217243"/>
                <a:ext cx="1223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818" name="Ink 817">
                <a:extLst>
                  <a:ext uri="{FF2B5EF4-FFF2-40B4-BE49-F238E27FC236}">
                    <a16:creationId xmlns:a16="http://schemas.microsoft.com/office/drawing/2014/main" id="{EB9AC8F1-88E9-8D0E-69BF-1E8F728AF285}"/>
                  </a:ext>
                </a:extLst>
              </p14:cNvPr>
              <p14:cNvContentPartPr/>
              <p14:nvPr/>
            </p14:nvContentPartPr>
            <p14:xfrm>
              <a:off x="4855828" y="3499043"/>
              <a:ext cx="35280" cy="705600"/>
            </p14:xfrm>
          </p:contentPart>
        </mc:Choice>
        <mc:Fallback xmlns="">
          <p:pic>
            <p:nvPicPr>
              <p:cNvPr id="818" name="Ink 817">
                <a:extLst>
                  <a:ext uri="{FF2B5EF4-FFF2-40B4-BE49-F238E27FC236}">
                    <a16:creationId xmlns:a16="http://schemas.microsoft.com/office/drawing/2014/main" id="{EB9AC8F1-88E9-8D0E-69BF-1E8F728AF285}"/>
                  </a:ext>
                </a:extLst>
              </p:cNvPr>
              <p:cNvPicPr/>
              <p:nvPr/>
            </p:nvPicPr>
            <p:blipFill>
              <a:blip r:embed="rId860"/>
              <a:stretch>
                <a:fillRect/>
              </a:stretch>
            </p:blipFill>
            <p:spPr>
              <a:xfrm>
                <a:off x="4846735" y="3490043"/>
                <a:ext cx="53102"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832" name="Ink 831">
                <a:extLst>
                  <a:ext uri="{FF2B5EF4-FFF2-40B4-BE49-F238E27FC236}">
                    <a16:creationId xmlns:a16="http://schemas.microsoft.com/office/drawing/2014/main" id="{99144C6D-439B-C1F4-BC59-5AD4A901F25F}"/>
                  </a:ext>
                </a:extLst>
              </p14:cNvPr>
              <p14:cNvContentPartPr/>
              <p14:nvPr/>
            </p14:nvContentPartPr>
            <p14:xfrm>
              <a:off x="3675028" y="3898283"/>
              <a:ext cx="112680" cy="239040"/>
            </p14:xfrm>
          </p:contentPart>
        </mc:Choice>
        <mc:Fallback xmlns="">
          <p:pic>
            <p:nvPicPr>
              <p:cNvPr id="832" name="Ink 831">
                <a:extLst>
                  <a:ext uri="{FF2B5EF4-FFF2-40B4-BE49-F238E27FC236}">
                    <a16:creationId xmlns:a16="http://schemas.microsoft.com/office/drawing/2014/main" id="{99144C6D-439B-C1F4-BC59-5AD4A901F25F}"/>
                  </a:ext>
                </a:extLst>
              </p:cNvPr>
              <p:cNvPicPr/>
              <p:nvPr/>
            </p:nvPicPr>
            <p:blipFill>
              <a:blip r:embed="rId862"/>
              <a:stretch>
                <a:fillRect/>
              </a:stretch>
            </p:blipFill>
            <p:spPr>
              <a:xfrm>
                <a:off x="3666028" y="3889283"/>
                <a:ext cx="1303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833" name="Ink 832">
                <a:extLst>
                  <a:ext uri="{FF2B5EF4-FFF2-40B4-BE49-F238E27FC236}">
                    <a16:creationId xmlns:a16="http://schemas.microsoft.com/office/drawing/2014/main" id="{E65AE43C-7B8D-2B58-6630-2D9AC918B2FC}"/>
                  </a:ext>
                </a:extLst>
              </p14:cNvPr>
              <p14:cNvContentPartPr/>
              <p14:nvPr/>
            </p14:nvContentPartPr>
            <p14:xfrm>
              <a:off x="3691228" y="4013483"/>
              <a:ext cx="139680" cy="198720"/>
            </p14:xfrm>
          </p:contentPart>
        </mc:Choice>
        <mc:Fallback xmlns="">
          <p:pic>
            <p:nvPicPr>
              <p:cNvPr id="833" name="Ink 832">
                <a:extLst>
                  <a:ext uri="{FF2B5EF4-FFF2-40B4-BE49-F238E27FC236}">
                    <a16:creationId xmlns:a16="http://schemas.microsoft.com/office/drawing/2014/main" id="{E65AE43C-7B8D-2B58-6630-2D9AC918B2FC}"/>
                  </a:ext>
                </a:extLst>
              </p:cNvPr>
              <p:cNvPicPr/>
              <p:nvPr/>
            </p:nvPicPr>
            <p:blipFill>
              <a:blip r:embed="rId864"/>
              <a:stretch>
                <a:fillRect/>
              </a:stretch>
            </p:blipFill>
            <p:spPr>
              <a:xfrm>
                <a:off x="3682228" y="4004499"/>
                <a:ext cx="157320" cy="216328"/>
              </a:xfrm>
              <a:prstGeom prst="rect">
                <a:avLst/>
              </a:prstGeom>
            </p:spPr>
          </p:pic>
        </mc:Fallback>
      </mc:AlternateContent>
      <p:grpSp>
        <p:nvGrpSpPr>
          <p:cNvPr id="490" name="Group 489">
            <a:extLst>
              <a:ext uri="{FF2B5EF4-FFF2-40B4-BE49-F238E27FC236}">
                <a16:creationId xmlns:a16="http://schemas.microsoft.com/office/drawing/2014/main" id="{B672E249-3EE1-82F4-FB32-A8B479EE724E}"/>
              </a:ext>
            </a:extLst>
          </p:cNvPr>
          <p:cNvGrpSpPr/>
          <p:nvPr/>
        </p:nvGrpSpPr>
        <p:grpSpPr>
          <a:xfrm>
            <a:off x="3534899" y="4489549"/>
            <a:ext cx="291792" cy="720140"/>
            <a:chOff x="3534899" y="4489549"/>
            <a:chExt cx="326160" cy="804960"/>
          </a:xfrm>
        </p:grpSpPr>
        <mc:AlternateContent xmlns:mc="http://schemas.openxmlformats.org/markup-compatibility/2006" xmlns:p14="http://schemas.microsoft.com/office/powerpoint/2010/main">
          <mc:Choice Requires="p14">
            <p:contentPart p14:bwMode="auto" r:id="rId865">
              <p14:nvContentPartPr>
                <p14:cNvPr id="482" name="Ink 481">
                  <a:extLst>
                    <a:ext uri="{FF2B5EF4-FFF2-40B4-BE49-F238E27FC236}">
                      <a16:creationId xmlns:a16="http://schemas.microsoft.com/office/drawing/2014/main" id="{5D3F11EC-248A-2FA7-A64E-92068A5A3421}"/>
                    </a:ext>
                  </a:extLst>
                </p14:cNvPr>
                <p14:cNvContentPartPr/>
                <p14:nvPr/>
              </p14:nvContentPartPr>
              <p14:xfrm>
                <a:off x="3586019" y="4489549"/>
                <a:ext cx="275040" cy="798480"/>
              </p14:xfrm>
            </p:contentPart>
          </mc:Choice>
          <mc:Fallback xmlns="">
            <p:pic>
              <p:nvPicPr>
                <p:cNvPr id="482" name="Ink 481">
                  <a:extLst>
                    <a:ext uri="{FF2B5EF4-FFF2-40B4-BE49-F238E27FC236}">
                      <a16:creationId xmlns:a16="http://schemas.microsoft.com/office/drawing/2014/main" id="{5D3F11EC-248A-2FA7-A64E-92068A5A3421}"/>
                    </a:ext>
                  </a:extLst>
                </p:cNvPr>
                <p:cNvPicPr/>
                <p:nvPr/>
              </p:nvPicPr>
              <p:blipFill>
                <a:blip r:embed="rId866"/>
                <a:stretch>
                  <a:fillRect/>
                </a:stretch>
              </p:blipFill>
              <p:spPr>
                <a:xfrm>
                  <a:off x="3575952" y="4479488"/>
                  <a:ext cx="294772" cy="818201"/>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483" name="Ink 482">
                  <a:extLst>
                    <a:ext uri="{FF2B5EF4-FFF2-40B4-BE49-F238E27FC236}">
                      <a16:creationId xmlns:a16="http://schemas.microsoft.com/office/drawing/2014/main" id="{EDB1801E-A555-3DAC-17D1-5F929582DB07}"/>
                    </a:ext>
                  </a:extLst>
                </p14:cNvPr>
                <p14:cNvContentPartPr/>
                <p14:nvPr/>
              </p14:nvContentPartPr>
              <p14:xfrm>
                <a:off x="3534899" y="5211709"/>
                <a:ext cx="106920" cy="82800"/>
              </p14:xfrm>
            </p:contentPart>
          </mc:Choice>
          <mc:Fallback xmlns="">
            <p:pic>
              <p:nvPicPr>
                <p:cNvPr id="483" name="Ink 482">
                  <a:extLst>
                    <a:ext uri="{FF2B5EF4-FFF2-40B4-BE49-F238E27FC236}">
                      <a16:creationId xmlns:a16="http://schemas.microsoft.com/office/drawing/2014/main" id="{EDB1801E-A555-3DAC-17D1-5F929582DB07}"/>
                    </a:ext>
                  </a:extLst>
                </p:cNvPr>
                <p:cNvPicPr/>
                <p:nvPr/>
              </p:nvPicPr>
              <p:blipFill>
                <a:blip r:embed="rId868"/>
                <a:stretch>
                  <a:fillRect/>
                </a:stretch>
              </p:blipFill>
              <p:spPr>
                <a:xfrm>
                  <a:off x="3524850" y="5201660"/>
                  <a:ext cx="126616" cy="102495"/>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486" name="Ink 485">
                  <a:extLst>
                    <a:ext uri="{FF2B5EF4-FFF2-40B4-BE49-F238E27FC236}">
                      <a16:creationId xmlns:a16="http://schemas.microsoft.com/office/drawing/2014/main" id="{78E24442-78F7-B158-4732-D0D94D8B4A25}"/>
                    </a:ext>
                  </a:extLst>
                </p14:cNvPr>
                <p14:cNvContentPartPr/>
                <p14:nvPr/>
              </p14:nvContentPartPr>
              <p14:xfrm>
                <a:off x="3557939" y="5234029"/>
                <a:ext cx="38160" cy="33120"/>
              </p14:xfrm>
            </p:contentPart>
          </mc:Choice>
          <mc:Fallback xmlns="">
            <p:pic>
              <p:nvPicPr>
                <p:cNvPr id="486" name="Ink 485">
                  <a:extLst>
                    <a:ext uri="{FF2B5EF4-FFF2-40B4-BE49-F238E27FC236}">
                      <a16:creationId xmlns:a16="http://schemas.microsoft.com/office/drawing/2014/main" id="{78E24442-78F7-B158-4732-D0D94D8B4A25}"/>
                    </a:ext>
                  </a:extLst>
                </p:cNvPr>
                <p:cNvPicPr/>
                <p:nvPr/>
              </p:nvPicPr>
              <p:blipFill>
                <a:blip r:embed="rId870"/>
                <a:stretch>
                  <a:fillRect/>
                </a:stretch>
              </p:blipFill>
              <p:spPr>
                <a:xfrm>
                  <a:off x="3548001" y="5223931"/>
                  <a:ext cx="57638" cy="52911"/>
                </a:xfrm>
                <a:prstGeom prst="rect">
                  <a:avLst/>
                </a:prstGeom>
              </p:spPr>
            </p:pic>
          </mc:Fallback>
        </mc:AlternateContent>
      </p:grpSp>
      <p:grpSp>
        <p:nvGrpSpPr>
          <p:cNvPr id="834" name="Group 833">
            <a:extLst>
              <a:ext uri="{FF2B5EF4-FFF2-40B4-BE49-F238E27FC236}">
                <a16:creationId xmlns:a16="http://schemas.microsoft.com/office/drawing/2014/main" id="{5C36A811-8717-C6AB-9238-034726D03B57}"/>
              </a:ext>
            </a:extLst>
          </p:cNvPr>
          <p:cNvGrpSpPr/>
          <p:nvPr/>
        </p:nvGrpSpPr>
        <p:grpSpPr>
          <a:xfrm>
            <a:off x="4979656" y="3579409"/>
            <a:ext cx="963360" cy="312120"/>
            <a:chOff x="4979656" y="3579409"/>
            <a:chExt cx="963360" cy="312120"/>
          </a:xfrm>
        </p:grpSpPr>
        <mc:AlternateContent xmlns:mc="http://schemas.openxmlformats.org/markup-compatibility/2006" xmlns:p14="http://schemas.microsoft.com/office/powerpoint/2010/main">
          <mc:Choice Requires="p14">
            <p:contentPart p14:bwMode="auto" r:id="rId871">
              <p14:nvContentPartPr>
                <p14:cNvPr id="491" name="Ink 490">
                  <a:extLst>
                    <a:ext uri="{FF2B5EF4-FFF2-40B4-BE49-F238E27FC236}">
                      <a16:creationId xmlns:a16="http://schemas.microsoft.com/office/drawing/2014/main" id="{7513FF97-0408-4435-2685-226FA5BDDD1E}"/>
                    </a:ext>
                  </a:extLst>
                </p14:cNvPr>
                <p14:cNvContentPartPr/>
                <p14:nvPr/>
              </p14:nvContentPartPr>
              <p14:xfrm>
                <a:off x="4979656" y="3579409"/>
                <a:ext cx="934560" cy="283320"/>
              </p14:xfrm>
            </p:contentPart>
          </mc:Choice>
          <mc:Fallback xmlns="">
            <p:pic>
              <p:nvPicPr>
                <p:cNvPr id="491" name="Ink 490">
                  <a:extLst>
                    <a:ext uri="{FF2B5EF4-FFF2-40B4-BE49-F238E27FC236}">
                      <a16:creationId xmlns:a16="http://schemas.microsoft.com/office/drawing/2014/main" id="{7513FF97-0408-4435-2685-226FA5BDDD1E}"/>
                    </a:ext>
                  </a:extLst>
                </p:cNvPr>
                <p:cNvPicPr/>
                <p:nvPr/>
              </p:nvPicPr>
              <p:blipFill>
                <a:blip r:embed="rId872"/>
                <a:stretch>
                  <a:fillRect/>
                </a:stretch>
              </p:blipFill>
              <p:spPr>
                <a:xfrm>
                  <a:off x="4970659" y="3570409"/>
                  <a:ext cx="952193"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493" name="Ink 492">
                  <a:extLst>
                    <a:ext uri="{FF2B5EF4-FFF2-40B4-BE49-F238E27FC236}">
                      <a16:creationId xmlns:a16="http://schemas.microsoft.com/office/drawing/2014/main" id="{519EACB3-6B0F-30C3-634F-302BB627925B}"/>
                    </a:ext>
                  </a:extLst>
                </p14:cNvPr>
                <p14:cNvContentPartPr/>
                <p14:nvPr/>
              </p14:nvContentPartPr>
              <p14:xfrm>
                <a:off x="5832856" y="3833569"/>
                <a:ext cx="110160" cy="57960"/>
              </p14:xfrm>
            </p:contentPart>
          </mc:Choice>
          <mc:Fallback xmlns="">
            <p:pic>
              <p:nvPicPr>
                <p:cNvPr id="493" name="Ink 492">
                  <a:extLst>
                    <a:ext uri="{FF2B5EF4-FFF2-40B4-BE49-F238E27FC236}">
                      <a16:creationId xmlns:a16="http://schemas.microsoft.com/office/drawing/2014/main" id="{519EACB3-6B0F-30C3-634F-302BB627925B}"/>
                    </a:ext>
                  </a:extLst>
                </p:cNvPr>
                <p:cNvPicPr/>
                <p:nvPr/>
              </p:nvPicPr>
              <p:blipFill>
                <a:blip r:embed="rId874"/>
                <a:stretch>
                  <a:fillRect/>
                </a:stretch>
              </p:blipFill>
              <p:spPr>
                <a:xfrm>
                  <a:off x="5823826" y="3824569"/>
                  <a:ext cx="127858" cy="75600"/>
                </a:xfrm>
                <a:prstGeom prst="rect">
                  <a:avLst/>
                </a:prstGeom>
              </p:spPr>
            </p:pic>
          </mc:Fallback>
        </mc:AlternateContent>
      </p:grpSp>
      <p:grpSp>
        <p:nvGrpSpPr>
          <p:cNvPr id="260" name="Group 259">
            <a:extLst>
              <a:ext uri="{FF2B5EF4-FFF2-40B4-BE49-F238E27FC236}">
                <a16:creationId xmlns:a16="http://schemas.microsoft.com/office/drawing/2014/main" id="{E0582B50-74FE-8EBE-960E-5D9B7265B15E}"/>
              </a:ext>
            </a:extLst>
          </p:cNvPr>
          <p:cNvGrpSpPr/>
          <p:nvPr/>
        </p:nvGrpSpPr>
        <p:grpSpPr>
          <a:xfrm>
            <a:off x="5691594" y="4204914"/>
            <a:ext cx="1305720" cy="491760"/>
            <a:chOff x="5691594" y="4204914"/>
            <a:chExt cx="1305720" cy="491760"/>
          </a:xfrm>
        </p:grpSpPr>
        <mc:AlternateContent xmlns:mc="http://schemas.openxmlformats.org/markup-compatibility/2006" xmlns:p14="http://schemas.microsoft.com/office/powerpoint/2010/main">
          <mc:Choice Requires="p14">
            <p:contentPart p14:bwMode="auto" r:id="rId875">
              <p14:nvContentPartPr>
                <p14:cNvPr id="2" name="Ink 1">
                  <a:extLst>
                    <a:ext uri="{FF2B5EF4-FFF2-40B4-BE49-F238E27FC236}">
                      <a16:creationId xmlns:a16="http://schemas.microsoft.com/office/drawing/2014/main" id="{0A06AB38-197C-97EE-14D4-8997200903F2}"/>
                    </a:ext>
                  </a:extLst>
                </p14:cNvPr>
                <p14:cNvContentPartPr/>
                <p14:nvPr/>
              </p14:nvContentPartPr>
              <p14:xfrm>
                <a:off x="5787354" y="4311834"/>
                <a:ext cx="92880" cy="169920"/>
              </p14:xfrm>
            </p:contentPart>
          </mc:Choice>
          <mc:Fallback xmlns="">
            <p:pic>
              <p:nvPicPr>
                <p:cNvPr id="2" name="Ink 1">
                  <a:extLst>
                    <a:ext uri="{FF2B5EF4-FFF2-40B4-BE49-F238E27FC236}">
                      <a16:creationId xmlns:a16="http://schemas.microsoft.com/office/drawing/2014/main" id="{0A06AB38-197C-97EE-14D4-8997200903F2}"/>
                    </a:ext>
                  </a:extLst>
                </p:cNvPr>
                <p:cNvPicPr/>
                <p:nvPr/>
              </p:nvPicPr>
              <p:blipFill>
                <a:blip r:embed="rId876"/>
                <a:stretch>
                  <a:fillRect/>
                </a:stretch>
              </p:blipFill>
              <p:spPr>
                <a:xfrm>
                  <a:off x="5778354" y="4302834"/>
                  <a:ext cx="110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4" name="Ink 3">
                  <a:extLst>
                    <a:ext uri="{FF2B5EF4-FFF2-40B4-BE49-F238E27FC236}">
                      <a16:creationId xmlns:a16="http://schemas.microsoft.com/office/drawing/2014/main" id="{BA788BD1-21AE-0E42-778D-C3DDA360DD0E}"/>
                    </a:ext>
                  </a:extLst>
                </p14:cNvPr>
                <p14:cNvContentPartPr/>
                <p14:nvPr/>
              </p14:nvContentPartPr>
              <p14:xfrm>
                <a:off x="5916234" y="4350354"/>
                <a:ext cx="110160" cy="164880"/>
              </p14:xfrm>
            </p:contentPart>
          </mc:Choice>
          <mc:Fallback xmlns="">
            <p:pic>
              <p:nvPicPr>
                <p:cNvPr id="4" name="Ink 3">
                  <a:extLst>
                    <a:ext uri="{FF2B5EF4-FFF2-40B4-BE49-F238E27FC236}">
                      <a16:creationId xmlns:a16="http://schemas.microsoft.com/office/drawing/2014/main" id="{BA788BD1-21AE-0E42-778D-C3DDA360DD0E}"/>
                    </a:ext>
                  </a:extLst>
                </p:cNvPr>
                <p:cNvPicPr/>
                <p:nvPr/>
              </p:nvPicPr>
              <p:blipFill>
                <a:blip r:embed="rId878"/>
                <a:stretch>
                  <a:fillRect/>
                </a:stretch>
              </p:blipFill>
              <p:spPr>
                <a:xfrm>
                  <a:off x="5907594" y="4341354"/>
                  <a:ext cx="127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5" name="Ink 4">
                  <a:extLst>
                    <a:ext uri="{FF2B5EF4-FFF2-40B4-BE49-F238E27FC236}">
                      <a16:creationId xmlns:a16="http://schemas.microsoft.com/office/drawing/2014/main" id="{7F0C5CDF-316A-9A3F-1BF2-3E7DDD1D0E42}"/>
                    </a:ext>
                  </a:extLst>
                </p14:cNvPr>
                <p14:cNvContentPartPr/>
                <p14:nvPr/>
              </p14:nvContentPartPr>
              <p14:xfrm>
                <a:off x="5938554" y="4410114"/>
                <a:ext cx="112320" cy="19080"/>
              </p14:xfrm>
            </p:contentPart>
          </mc:Choice>
          <mc:Fallback xmlns="">
            <p:pic>
              <p:nvPicPr>
                <p:cNvPr id="5" name="Ink 4">
                  <a:extLst>
                    <a:ext uri="{FF2B5EF4-FFF2-40B4-BE49-F238E27FC236}">
                      <a16:creationId xmlns:a16="http://schemas.microsoft.com/office/drawing/2014/main" id="{7F0C5CDF-316A-9A3F-1BF2-3E7DDD1D0E42}"/>
                    </a:ext>
                  </a:extLst>
                </p:cNvPr>
                <p:cNvPicPr/>
                <p:nvPr/>
              </p:nvPicPr>
              <p:blipFill>
                <a:blip r:embed="rId880"/>
                <a:stretch>
                  <a:fillRect/>
                </a:stretch>
              </p:blipFill>
              <p:spPr>
                <a:xfrm>
                  <a:off x="5929554" y="4401474"/>
                  <a:ext cx="129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8" name="Ink 7">
                  <a:extLst>
                    <a:ext uri="{FF2B5EF4-FFF2-40B4-BE49-F238E27FC236}">
                      <a16:creationId xmlns:a16="http://schemas.microsoft.com/office/drawing/2014/main" id="{A95ED150-6055-83E5-9D30-760969BFD36A}"/>
                    </a:ext>
                  </a:extLst>
                </p14:cNvPr>
                <p14:cNvContentPartPr/>
                <p14:nvPr/>
              </p14:nvContentPartPr>
              <p14:xfrm>
                <a:off x="6043314" y="4330914"/>
                <a:ext cx="136080" cy="136080"/>
              </p14:xfrm>
            </p:contentPart>
          </mc:Choice>
          <mc:Fallback xmlns="">
            <p:pic>
              <p:nvPicPr>
                <p:cNvPr id="8" name="Ink 7">
                  <a:extLst>
                    <a:ext uri="{FF2B5EF4-FFF2-40B4-BE49-F238E27FC236}">
                      <a16:creationId xmlns:a16="http://schemas.microsoft.com/office/drawing/2014/main" id="{A95ED150-6055-83E5-9D30-760969BFD36A}"/>
                    </a:ext>
                  </a:extLst>
                </p:cNvPr>
                <p:cNvPicPr/>
                <p:nvPr/>
              </p:nvPicPr>
              <p:blipFill>
                <a:blip r:embed="rId882"/>
                <a:stretch>
                  <a:fillRect/>
                </a:stretch>
              </p:blipFill>
              <p:spPr>
                <a:xfrm>
                  <a:off x="6034674" y="4322274"/>
                  <a:ext cx="153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83">
              <p14:nvContentPartPr>
                <p14:cNvPr id="9" name="Ink 8">
                  <a:extLst>
                    <a:ext uri="{FF2B5EF4-FFF2-40B4-BE49-F238E27FC236}">
                      <a16:creationId xmlns:a16="http://schemas.microsoft.com/office/drawing/2014/main" id="{2B95F7E1-7A8C-F9E8-8E34-30F5853FD30B}"/>
                    </a:ext>
                  </a:extLst>
                </p14:cNvPr>
                <p14:cNvContentPartPr/>
                <p14:nvPr/>
              </p14:nvContentPartPr>
              <p14:xfrm>
                <a:off x="6172914" y="4357554"/>
                <a:ext cx="129600" cy="145800"/>
              </p14:xfrm>
            </p:contentPart>
          </mc:Choice>
          <mc:Fallback xmlns="">
            <p:pic>
              <p:nvPicPr>
                <p:cNvPr id="9" name="Ink 8">
                  <a:extLst>
                    <a:ext uri="{FF2B5EF4-FFF2-40B4-BE49-F238E27FC236}">
                      <a16:creationId xmlns:a16="http://schemas.microsoft.com/office/drawing/2014/main" id="{2B95F7E1-7A8C-F9E8-8E34-30F5853FD30B}"/>
                    </a:ext>
                  </a:extLst>
                </p:cNvPr>
                <p:cNvPicPr/>
                <p:nvPr/>
              </p:nvPicPr>
              <p:blipFill>
                <a:blip r:embed="rId884"/>
                <a:stretch>
                  <a:fillRect/>
                </a:stretch>
              </p:blipFill>
              <p:spPr>
                <a:xfrm>
                  <a:off x="6163914" y="4348554"/>
                  <a:ext cx="147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10" name="Ink 9">
                  <a:extLst>
                    <a:ext uri="{FF2B5EF4-FFF2-40B4-BE49-F238E27FC236}">
                      <a16:creationId xmlns:a16="http://schemas.microsoft.com/office/drawing/2014/main" id="{341AE1AB-E364-B862-9812-717CDDD5269C}"/>
                    </a:ext>
                  </a:extLst>
                </p14:cNvPr>
                <p14:cNvContentPartPr/>
                <p14:nvPr/>
              </p14:nvContentPartPr>
              <p14:xfrm>
                <a:off x="6155634" y="4333074"/>
                <a:ext cx="131400" cy="43920"/>
              </p14:xfrm>
            </p:contentPart>
          </mc:Choice>
          <mc:Fallback xmlns="">
            <p:pic>
              <p:nvPicPr>
                <p:cNvPr id="10" name="Ink 9">
                  <a:extLst>
                    <a:ext uri="{FF2B5EF4-FFF2-40B4-BE49-F238E27FC236}">
                      <a16:creationId xmlns:a16="http://schemas.microsoft.com/office/drawing/2014/main" id="{341AE1AB-E364-B862-9812-717CDDD5269C}"/>
                    </a:ext>
                  </a:extLst>
                </p:cNvPr>
                <p:cNvPicPr/>
                <p:nvPr/>
              </p:nvPicPr>
              <p:blipFill>
                <a:blip r:embed="rId886"/>
                <a:stretch>
                  <a:fillRect/>
                </a:stretch>
              </p:blipFill>
              <p:spPr>
                <a:xfrm>
                  <a:off x="6146994" y="4324434"/>
                  <a:ext cx="14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23" name="Ink 22">
                  <a:extLst>
                    <a:ext uri="{FF2B5EF4-FFF2-40B4-BE49-F238E27FC236}">
                      <a16:creationId xmlns:a16="http://schemas.microsoft.com/office/drawing/2014/main" id="{4435D618-B89C-76FB-6831-EC7EE019AAAC}"/>
                    </a:ext>
                  </a:extLst>
                </p14:cNvPr>
                <p14:cNvContentPartPr/>
                <p14:nvPr/>
              </p14:nvContentPartPr>
              <p14:xfrm>
                <a:off x="6304314" y="4353234"/>
                <a:ext cx="104760" cy="142200"/>
              </p14:xfrm>
            </p:contentPart>
          </mc:Choice>
          <mc:Fallback xmlns="">
            <p:pic>
              <p:nvPicPr>
                <p:cNvPr id="23" name="Ink 22">
                  <a:extLst>
                    <a:ext uri="{FF2B5EF4-FFF2-40B4-BE49-F238E27FC236}">
                      <a16:creationId xmlns:a16="http://schemas.microsoft.com/office/drawing/2014/main" id="{4435D618-B89C-76FB-6831-EC7EE019AAAC}"/>
                    </a:ext>
                  </a:extLst>
                </p:cNvPr>
                <p:cNvPicPr/>
                <p:nvPr/>
              </p:nvPicPr>
              <p:blipFill>
                <a:blip r:embed="rId888"/>
                <a:stretch>
                  <a:fillRect/>
                </a:stretch>
              </p:blipFill>
              <p:spPr>
                <a:xfrm>
                  <a:off x="6295314" y="4344234"/>
                  <a:ext cx="122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31" name="Ink 30">
                  <a:extLst>
                    <a:ext uri="{FF2B5EF4-FFF2-40B4-BE49-F238E27FC236}">
                      <a16:creationId xmlns:a16="http://schemas.microsoft.com/office/drawing/2014/main" id="{D28FC5BD-1D9B-ADC2-386A-73900E584687}"/>
                    </a:ext>
                  </a:extLst>
                </p14:cNvPr>
                <p14:cNvContentPartPr/>
                <p14:nvPr/>
              </p14:nvContentPartPr>
              <p14:xfrm>
                <a:off x="6358314" y="4408314"/>
                <a:ext cx="80280" cy="88200"/>
              </p14:xfrm>
            </p:contentPart>
          </mc:Choice>
          <mc:Fallback xmlns="">
            <p:pic>
              <p:nvPicPr>
                <p:cNvPr id="31" name="Ink 30">
                  <a:extLst>
                    <a:ext uri="{FF2B5EF4-FFF2-40B4-BE49-F238E27FC236}">
                      <a16:creationId xmlns:a16="http://schemas.microsoft.com/office/drawing/2014/main" id="{D28FC5BD-1D9B-ADC2-386A-73900E584687}"/>
                    </a:ext>
                  </a:extLst>
                </p:cNvPr>
                <p:cNvPicPr/>
                <p:nvPr/>
              </p:nvPicPr>
              <p:blipFill>
                <a:blip r:embed="rId890"/>
                <a:stretch>
                  <a:fillRect/>
                </a:stretch>
              </p:blipFill>
              <p:spPr>
                <a:xfrm>
                  <a:off x="6349314" y="4399314"/>
                  <a:ext cx="97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38" name="Ink 37">
                  <a:extLst>
                    <a:ext uri="{FF2B5EF4-FFF2-40B4-BE49-F238E27FC236}">
                      <a16:creationId xmlns:a16="http://schemas.microsoft.com/office/drawing/2014/main" id="{89868659-1567-05A5-2035-C7D8AE236857}"/>
                    </a:ext>
                  </a:extLst>
                </p14:cNvPr>
                <p14:cNvContentPartPr/>
                <p14:nvPr/>
              </p14:nvContentPartPr>
              <p14:xfrm>
                <a:off x="6461994" y="4362954"/>
                <a:ext cx="106920" cy="131040"/>
              </p14:xfrm>
            </p:contentPart>
          </mc:Choice>
          <mc:Fallback xmlns="">
            <p:pic>
              <p:nvPicPr>
                <p:cNvPr id="38" name="Ink 37">
                  <a:extLst>
                    <a:ext uri="{FF2B5EF4-FFF2-40B4-BE49-F238E27FC236}">
                      <a16:creationId xmlns:a16="http://schemas.microsoft.com/office/drawing/2014/main" id="{89868659-1567-05A5-2035-C7D8AE236857}"/>
                    </a:ext>
                  </a:extLst>
                </p:cNvPr>
                <p:cNvPicPr/>
                <p:nvPr/>
              </p:nvPicPr>
              <p:blipFill>
                <a:blip r:embed="rId892"/>
                <a:stretch>
                  <a:fillRect/>
                </a:stretch>
              </p:blipFill>
              <p:spPr>
                <a:xfrm>
                  <a:off x="6452994" y="4353954"/>
                  <a:ext cx="124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39" name="Ink 38">
                  <a:extLst>
                    <a:ext uri="{FF2B5EF4-FFF2-40B4-BE49-F238E27FC236}">
                      <a16:creationId xmlns:a16="http://schemas.microsoft.com/office/drawing/2014/main" id="{844ACC94-1444-264A-C6F0-4F1637DAC04D}"/>
                    </a:ext>
                  </a:extLst>
                </p14:cNvPr>
                <p14:cNvContentPartPr/>
                <p14:nvPr/>
              </p14:nvContentPartPr>
              <p14:xfrm>
                <a:off x="6607794" y="4384554"/>
                <a:ext cx="5040" cy="113040"/>
              </p14:xfrm>
            </p:contentPart>
          </mc:Choice>
          <mc:Fallback xmlns="">
            <p:pic>
              <p:nvPicPr>
                <p:cNvPr id="39" name="Ink 38">
                  <a:extLst>
                    <a:ext uri="{FF2B5EF4-FFF2-40B4-BE49-F238E27FC236}">
                      <a16:creationId xmlns:a16="http://schemas.microsoft.com/office/drawing/2014/main" id="{844ACC94-1444-264A-C6F0-4F1637DAC04D}"/>
                    </a:ext>
                  </a:extLst>
                </p:cNvPr>
                <p:cNvPicPr/>
                <p:nvPr/>
              </p:nvPicPr>
              <p:blipFill>
                <a:blip r:embed="rId894"/>
                <a:stretch>
                  <a:fillRect/>
                </a:stretch>
              </p:blipFill>
              <p:spPr>
                <a:xfrm>
                  <a:off x="6599154" y="4375554"/>
                  <a:ext cx="22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40" name="Ink 39">
                  <a:extLst>
                    <a:ext uri="{FF2B5EF4-FFF2-40B4-BE49-F238E27FC236}">
                      <a16:creationId xmlns:a16="http://schemas.microsoft.com/office/drawing/2014/main" id="{C9883FFE-AEAA-E7B3-8AF7-A2E79B51AD74}"/>
                    </a:ext>
                  </a:extLst>
                </p14:cNvPr>
                <p14:cNvContentPartPr/>
                <p14:nvPr/>
              </p14:nvContentPartPr>
              <p14:xfrm>
                <a:off x="6565314" y="4351074"/>
                <a:ext cx="181440" cy="136440"/>
              </p14:xfrm>
            </p:contentPart>
          </mc:Choice>
          <mc:Fallback xmlns="">
            <p:pic>
              <p:nvPicPr>
                <p:cNvPr id="40" name="Ink 39">
                  <a:extLst>
                    <a:ext uri="{FF2B5EF4-FFF2-40B4-BE49-F238E27FC236}">
                      <a16:creationId xmlns:a16="http://schemas.microsoft.com/office/drawing/2014/main" id="{C9883FFE-AEAA-E7B3-8AF7-A2E79B51AD74}"/>
                    </a:ext>
                  </a:extLst>
                </p:cNvPr>
                <p:cNvPicPr/>
                <p:nvPr/>
              </p:nvPicPr>
              <p:blipFill>
                <a:blip r:embed="rId896"/>
                <a:stretch>
                  <a:fillRect/>
                </a:stretch>
              </p:blipFill>
              <p:spPr>
                <a:xfrm>
                  <a:off x="6556674" y="4342074"/>
                  <a:ext cx="199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97">
              <p14:nvContentPartPr>
                <p14:cNvPr id="41" name="Ink 40">
                  <a:extLst>
                    <a:ext uri="{FF2B5EF4-FFF2-40B4-BE49-F238E27FC236}">
                      <a16:creationId xmlns:a16="http://schemas.microsoft.com/office/drawing/2014/main" id="{C728A528-30DF-C926-F677-2CE5825A8893}"/>
                    </a:ext>
                  </a:extLst>
                </p14:cNvPr>
                <p14:cNvContentPartPr/>
                <p14:nvPr/>
              </p14:nvContentPartPr>
              <p14:xfrm>
                <a:off x="6734154" y="4386354"/>
                <a:ext cx="84600" cy="131040"/>
              </p14:xfrm>
            </p:contentPart>
          </mc:Choice>
          <mc:Fallback xmlns="">
            <p:pic>
              <p:nvPicPr>
                <p:cNvPr id="41" name="Ink 40">
                  <a:extLst>
                    <a:ext uri="{FF2B5EF4-FFF2-40B4-BE49-F238E27FC236}">
                      <a16:creationId xmlns:a16="http://schemas.microsoft.com/office/drawing/2014/main" id="{C728A528-30DF-C926-F677-2CE5825A8893}"/>
                    </a:ext>
                  </a:extLst>
                </p:cNvPr>
                <p:cNvPicPr/>
                <p:nvPr/>
              </p:nvPicPr>
              <p:blipFill>
                <a:blip r:embed="rId898"/>
                <a:stretch>
                  <a:fillRect/>
                </a:stretch>
              </p:blipFill>
              <p:spPr>
                <a:xfrm>
                  <a:off x="6725514" y="4377714"/>
                  <a:ext cx="102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193" name="Ink 192">
                  <a:extLst>
                    <a:ext uri="{FF2B5EF4-FFF2-40B4-BE49-F238E27FC236}">
                      <a16:creationId xmlns:a16="http://schemas.microsoft.com/office/drawing/2014/main" id="{9BC073B4-7EBE-A098-560D-4E05C6264D3E}"/>
                    </a:ext>
                  </a:extLst>
                </p14:cNvPr>
                <p14:cNvContentPartPr/>
                <p14:nvPr/>
              </p14:nvContentPartPr>
              <p14:xfrm>
                <a:off x="5691594" y="4228314"/>
                <a:ext cx="9720" cy="337320"/>
              </p14:xfrm>
            </p:contentPart>
          </mc:Choice>
          <mc:Fallback xmlns="">
            <p:pic>
              <p:nvPicPr>
                <p:cNvPr id="193" name="Ink 192">
                  <a:extLst>
                    <a:ext uri="{FF2B5EF4-FFF2-40B4-BE49-F238E27FC236}">
                      <a16:creationId xmlns:a16="http://schemas.microsoft.com/office/drawing/2014/main" id="{9BC073B4-7EBE-A098-560D-4E05C6264D3E}"/>
                    </a:ext>
                  </a:extLst>
                </p:cNvPr>
                <p:cNvPicPr/>
                <p:nvPr/>
              </p:nvPicPr>
              <p:blipFill>
                <a:blip r:embed="rId900"/>
                <a:stretch>
                  <a:fillRect/>
                </a:stretch>
              </p:blipFill>
              <p:spPr>
                <a:xfrm>
                  <a:off x="5682594" y="4219314"/>
                  <a:ext cx="2736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901">
              <p14:nvContentPartPr>
                <p14:cNvPr id="194" name="Ink 193">
                  <a:extLst>
                    <a:ext uri="{FF2B5EF4-FFF2-40B4-BE49-F238E27FC236}">
                      <a16:creationId xmlns:a16="http://schemas.microsoft.com/office/drawing/2014/main" id="{7CDCD390-BD5F-AA8F-1A88-19FC175ABB33}"/>
                    </a:ext>
                  </a:extLst>
                </p14:cNvPr>
                <p14:cNvContentPartPr/>
                <p14:nvPr/>
              </p14:nvContentPartPr>
              <p14:xfrm>
                <a:off x="5701674" y="4204914"/>
                <a:ext cx="1294920" cy="50040"/>
              </p14:xfrm>
            </p:contentPart>
          </mc:Choice>
          <mc:Fallback xmlns="">
            <p:pic>
              <p:nvPicPr>
                <p:cNvPr id="194" name="Ink 193">
                  <a:extLst>
                    <a:ext uri="{FF2B5EF4-FFF2-40B4-BE49-F238E27FC236}">
                      <a16:creationId xmlns:a16="http://schemas.microsoft.com/office/drawing/2014/main" id="{7CDCD390-BD5F-AA8F-1A88-19FC175ABB33}"/>
                    </a:ext>
                  </a:extLst>
                </p:cNvPr>
                <p:cNvPicPr/>
                <p:nvPr/>
              </p:nvPicPr>
              <p:blipFill>
                <a:blip r:embed="rId902"/>
                <a:stretch>
                  <a:fillRect/>
                </a:stretch>
              </p:blipFill>
              <p:spPr>
                <a:xfrm>
                  <a:off x="5693034" y="4196274"/>
                  <a:ext cx="1312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03">
              <p14:nvContentPartPr>
                <p14:cNvPr id="253" name="Ink 252">
                  <a:extLst>
                    <a:ext uri="{FF2B5EF4-FFF2-40B4-BE49-F238E27FC236}">
                      <a16:creationId xmlns:a16="http://schemas.microsoft.com/office/drawing/2014/main" id="{C34F1B97-ACBD-1ECE-BFB1-7DAAE185E015}"/>
                    </a:ext>
                  </a:extLst>
                </p14:cNvPr>
                <p14:cNvContentPartPr/>
                <p14:nvPr/>
              </p14:nvContentPartPr>
              <p14:xfrm>
                <a:off x="6920994" y="4269354"/>
                <a:ext cx="25560" cy="427320"/>
              </p14:xfrm>
            </p:contentPart>
          </mc:Choice>
          <mc:Fallback xmlns="">
            <p:pic>
              <p:nvPicPr>
                <p:cNvPr id="253" name="Ink 252">
                  <a:extLst>
                    <a:ext uri="{FF2B5EF4-FFF2-40B4-BE49-F238E27FC236}">
                      <a16:creationId xmlns:a16="http://schemas.microsoft.com/office/drawing/2014/main" id="{C34F1B97-ACBD-1ECE-BFB1-7DAAE185E015}"/>
                    </a:ext>
                  </a:extLst>
                </p:cNvPr>
                <p:cNvPicPr/>
                <p:nvPr/>
              </p:nvPicPr>
              <p:blipFill>
                <a:blip r:embed="rId904"/>
                <a:stretch>
                  <a:fillRect/>
                </a:stretch>
              </p:blipFill>
              <p:spPr>
                <a:xfrm>
                  <a:off x="6911994" y="4260354"/>
                  <a:ext cx="432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259" name="Ink 258">
                  <a:extLst>
                    <a:ext uri="{FF2B5EF4-FFF2-40B4-BE49-F238E27FC236}">
                      <a16:creationId xmlns:a16="http://schemas.microsoft.com/office/drawing/2014/main" id="{6DD92510-A1BC-F0E6-7ADA-2E7D396D9653}"/>
                    </a:ext>
                  </a:extLst>
                </p14:cNvPr>
                <p14:cNvContentPartPr/>
                <p14:nvPr/>
              </p14:nvContentPartPr>
              <p14:xfrm>
                <a:off x="5747034" y="4635834"/>
                <a:ext cx="1250280" cy="48240"/>
              </p14:xfrm>
            </p:contentPart>
          </mc:Choice>
          <mc:Fallback xmlns="">
            <p:pic>
              <p:nvPicPr>
                <p:cNvPr id="259" name="Ink 258">
                  <a:extLst>
                    <a:ext uri="{FF2B5EF4-FFF2-40B4-BE49-F238E27FC236}">
                      <a16:creationId xmlns:a16="http://schemas.microsoft.com/office/drawing/2014/main" id="{6DD92510-A1BC-F0E6-7ADA-2E7D396D9653}"/>
                    </a:ext>
                  </a:extLst>
                </p:cNvPr>
                <p:cNvPicPr/>
                <p:nvPr/>
              </p:nvPicPr>
              <p:blipFill>
                <a:blip r:embed="rId906"/>
                <a:stretch>
                  <a:fillRect/>
                </a:stretch>
              </p:blipFill>
              <p:spPr>
                <a:xfrm>
                  <a:off x="5738394" y="4626834"/>
                  <a:ext cx="1267920" cy="65880"/>
                </a:xfrm>
                <a:prstGeom prst="rect">
                  <a:avLst/>
                </a:prstGeom>
              </p:spPr>
            </p:pic>
          </mc:Fallback>
        </mc:AlternateContent>
      </p:grpSp>
      <p:grpSp>
        <p:nvGrpSpPr>
          <p:cNvPr id="286" name="Group 285">
            <a:extLst>
              <a:ext uri="{FF2B5EF4-FFF2-40B4-BE49-F238E27FC236}">
                <a16:creationId xmlns:a16="http://schemas.microsoft.com/office/drawing/2014/main" id="{E986C04E-7921-CF7C-8CEE-2B29D453AA56}"/>
              </a:ext>
            </a:extLst>
          </p:cNvPr>
          <p:cNvGrpSpPr/>
          <p:nvPr/>
        </p:nvGrpSpPr>
        <p:grpSpPr>
          <a:xfrm>
            <a:off x="5777274" y="5247834"/>
            <a:ext cx="1143720" cy="445680"/>
            <a:chOff x="5777274" y="5247834"/>
            <a:chExt cx="1143720" cy="445680"/>
          </a:xfrm>
        </p:grpSpPr>
        <mc:AlternateContent xmlns:mc="http://schemas.openxmlformats.org/markup-compatibility/2006" xmlns:p14="http://schemas.microsoft.com/office/powerpoint/2010/main">
          <mc:Choice Requires="p14">
            <p:contentPart p14:bwMode="auto" r:id="rId907">
              <p14:nvContentPartPr>
                <p14:cNvPr id="62" name="Ink 61">
                  <a:extLst>
                    <a:ext uri="{FF2B5EF4-FFF2-40B4-BE49-F238E27FC236}">
                      <a16:creationId xmlns:a16="http://schemas.microsoft.com/office/drawing/2014/main" id="{BE567DA2-5CB1-C5F1-B6EC-7863146C6C3A}"/>
                    </a:ext>
                  </a:extLst>
                </p14:cNvPr>
                <p14:cNvContentPartPr/>
                <p14:nvPr/>
              </p14:nvContentPartPr>
              <p14:xfrm>
                <a:off x="6158154" y="5410554"/>
                <a:ext cx="12600" cy="122400"/>
              </p14:xfrm>
            </p:contentPart>
          </mc:Choice>
          <mc:Fallback xmlns="">
            <p:pic>
              <p:nvPicPr>
                <p:cNvPr id="62" name="Ink 61">
                  <a:extLst>
                    <a:ext uri="{FF2B5EF4-FFF2-40B4-BE49-F238E27FC236}">
                      <a16:creationId xmlns:a16="http://schemas.microsoft.com/office/drawing/2014/main" id="{BE567DA2-5CB1-C5F1-B6EC-7863146C6C3A}"/>
                    </a:ext>
                  </a:extLst>
                </p:cNvPr>
                <p:cNvPicPr/>
                <p:nvPr/>
              </p:nvPicPr>
              <p:blipFill>
                <a:blip r:embed="rId908"/>
                <a:stretch>
                  <a:fillRect/>
                </a:stretch>
              </p:blipFill>
              <p:spPr>
                <a:xfrm>
                  <a:off x="6149514" y="5401554"/>
                  <a:ext cx="30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130" name="Ink 129">
                  <a:extLst>
                    <a:ext uri="{FF2B5EF4-FFF2-40B4-BE49-F238E27FC236}">
                      <a16:creationId xmlns:a16="http://schemas.microsoft.com/office/drawing/2014/main" id="{1048DF4D-49C3-1079-6C26-B2DC925E9174}"/>
                    </a:ext>
                  </a:extLst>
                </p14:cNvPr>
                <p14:cNvContentPartPr/>
                <p14:nvPr/>
              </p14:nvContentPartPr>
              <p14:xfrm>
                <a:off x="6100194" y="5358354"/>
                <a:ext cx="159480" cy="28800"/>
              </p14:xfrm>
            </p:contentPart>
          </mc:Choice>
          <mc:Fallback xmlns="">
            <p:pic>
              <p:nvPicPr>
                <p:cNvPr id="130" name="Ink 129">
                  <a:extLst>
                    <a:ext uri="{FF2B5EF4-FFF2-40B4-BE49-F238E27FC236}">
                      <a16:creationId xmlns:a16="http://schemas.microsoft.com/office/drawing/2014/main" id="{1048DF4D-49C3-1079-6C26-B2DC925E9174}"/>
                    </a:ext>
                  </a:extLst>
                </p:cNvPr>
                <p:cNvPicPr/>
                <p:nvPr/>
              </p:nvPicPr>
              <p:blipFill>
                <a:blip r:embed="rId910"/>
                <a:stretch>
                  <a:fillRect/>
                </a:stretch>
              </p:blipFill>
              <p:spPr>
                <a:xfrm>
                  <a:off x="6091194" y="5349714"/>
                  <a:ext cx="177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1">
              <p14:nvContentPartPr>
                <p14:cNvPr id="132" name="Ink 131">
                  <a:extLst>
                    <a:ext uri="{FF2B5EF4-FFF2-40B4-BE49-F238E27FC236}">
                      <a16:creationId xmlns:a16="http://schemas.microsoft.com/office/drawing/2014/main" id="{F7DF0AE4-268C-9CA9-16FA-F940316D0B41}"/>
                    </a:ext>
                  </a:extLst>
                </p14:cNvPr>
                <p14:cNvContentPartPr/>
                <p14:nvPr/>
              </p14:nvContentPartPr>
              <p14:xfrm>
                <a:off x="6255354" y="5348274"/>
                <a:ext cx="101160" cy="159480"/>
              </p14:xfrm>
            </p:contentPart>
          </mc:Choice>
          <mc:Fallback xmlns="">
            <p:pic>
              <p:nvPicPr>
                <p:cNvPr id="132" name="Ink 131">
                  <a:extLst>
                    <a:ext uri="{FF2B5EF4-FFF2-40B4-BE49-F238E27FC236}">
                      <a16:creationId xmlns:a16="http://schemas.microsoft.com/office/drawing/2014/main" id="{F7DF0AE4-268C-9CA9-16FA-F940316D0B41}"/>
                    </a:ext>
                  </a:extLst>
                </p:cNvPr>
                <p:cNvPicPr/>
                <p:nvPr/>
              </p:nvPicPr>
              <p:blipFill>
                <a:blip r:embed="rId912"/>
                <a:stretch>
                  <a:fillRect/>
                </a:stretch>
              </p:blipFill>
              <p:spPr>
                <a:xfrm>
                  <a:off x="6246714" y="5339634"/>
                  <a:ext cx="118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13">
              <p14:nvContentPartPr>
                <p14:cNvPr id="133" name="Ink 132">
                  <a:extLst>
                    <a:ext uri="{FF2B5EF4-FFF2-40B4-BE49-F238E27FC236}">
                      <a16:creationId xmlns:a16="http://schemas.microsoft.com/office/drawing/2014/main" id="{435F2994-54B1-EF95-ECD6-7EC23D98F4DC}"/>
                    </a:ext>
                  </a:extLst>
                </p14:cNvPr>
                <p14:cNvContentPartPr/>
                <p14:nvPr/>
              </p14:nvContentPartPr>
              <p14:xfrm>
                <a:off x="6225834" y="5451954"/>
                <a:ext cx="164160" cy="19800"/>
              </p14:xfrm>
            </p:contentPart>
          </mc:Choice>
          <mc:Fallback xmlns="">
            <p:pic>
              <p:nvPicPr>
                <p:cNvPr id="133" name="Ink 132">
                  <a:extLst>
                    <a:ext uri="{FF2B5EF4-FFF2-40B4-BE49-F238E27FC236}">
                      <a16:creationId xmlns:a16="http://schemas.microsoft.com/office/drawing/2014/main" id="{435F2994-54B1-EF95-ECD6-7EC23D98F4DC}"/>
                    </a:ext>
                  </a:extLst>
                </p:cNvPr>
                <p:cNvPicPr/>
                <p:nvPr/>
              </p:nvPicPr>
              <p:blipFill>
                <a:blip r:embed="rId914"/>
                <a:stretch>
                  <a:fillRect/>
                </a:stretch>
              </p:blipFill>
              <p:spPr>
                <a:xfrm>
                  <a:off x="6217194" y="5443314"/>
                  <a:ext cx="181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15">
              <p14:nvContentPartPr>
                <p14:cNvPr id="143" name="Ink 142">
                  <a:extLst>
                    <a:ext uri="{FF2B5EF4-FFF2-40B4-BE49-F238E27FC236}">
                      <a16:creationId xmlns:a16="http://schemas.microsoft.com/office/drawing/2014/main" id="{806F9A53-7117-5CCE-5357-796A3E59B8AE}"/>
                    </a:ext>
                  </a:extLst>
                </p14:cNvPr>
                <p14:cNvContentPartPr/>
                <p14:nvPr/>
              </p14:nvContentPartPr>
              <p14:xfrm>
                <a:off x="6403314" y="5360874"/>
                <a:ext cx="126000" cy="172800"/>
              </p14:xfrm>
            </p:contentPart>
          </mc:Choice>
          <mc:Fallback xmlns="">
            <p:pic>
              <p:nvPicPr>
                <p:cNvPr id="143" name="Ink 142">
                  <a:extLst>
                    <a:ext uri="{FF2B5EF4-FFF2-40B4-BE49-F238E27FC236}">
                      <a16:creationId xmlns:a16="http://schemas.microsoft.com/office/drawing/2014/main" id="{806F9A53-7117-5CCE-5357-796A3E59B8AE}"/>
                    </a:ext>
                  </a:extLst>
                </p:cNvPr>
                <p:cNvPicPr/>
                <p:nvPr/>
              </p:nvPicPr>
              <p:blipFill>
                <a:blip r:embed="rId916"/>
                <a:stretch>
                  <a:fillRect/>
                </a:stretch>
              </p:blipFill>
              <p:spPr>
                <a:xfrm>
                  <a:off x="6394674" y="5352234"/>
                  <a:ext cx="143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917">
              <p14:nvContentPartPr>
                <p14:cNvPr id="152" name="Ink 151">
                  <a:extLst>
                    <a:ext uri="{FF2B5EF4-FFF2-40B4-BE49-F238E27FC236}">
                      <a16:creationId xmlns:a16="http://schemas.microsoft.com/office/drawing/2014/main" id="{F6D20558-AD92-5168-A6B0-F8D8AEFA0E6C}"/>
                    </a:ext>
                  </a:extLst>
                </p14:cNvPr>
                <p14:cNvContentPartPr/>
                <p14:nvPr/>
              </p14:nvContentPartPr>
              <p14:xfrm>
                <a:off x="6472074" y="5451954"/>
                <a:ext cx="75600" cy="88920"/>
              </p14:xfrm>
            </p:contentPart>
          </mc:Choice>
          <mc:Fallback xmlns="">
            <p:pic>
              <p:nvPicPr>
                <p:cNvPr id="152" name="Ink 151">
                  <a:extLst>
                    <a:ext uri="{FF2B5EF4-FFF2-40B4-BE49-F238E27FC236}">
                      <a16:creationId xmlns:a16="http://schemas.microsoft.com/office/drawing/2014/main" id="{F6D20558-AD92-5168-A6B0-F8D8AEFA0E6C}"/>
                    </a:ext>
                  </a:extLst>
                </p:cNvPr>
                <p:cNvPicPr/>
                <p:nvPr/>
              </p:nvPicPr>
              <p:blipFill>
                <a:blip r:embed="rId918"/>
                <a:stretch>
                  <a:fillRect/>
                </a:stretch>
              </p:blipFill>
              <p:spPr>
                <a:xfrm>
                  <a:off x="6463074" y="5443314"/>
                  <a:ext cx="932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19">
              <p14:nvContentPartPr>
                <p14:cNvPr id="280" name="Ink 279">
                  <a:extLst>
                    <a:ext uri="{FF2B5EF4-FFF2-40B4-BE49-F238E27FC236}">
                      <a16:creationId xmlns:a16="http://schemas.microsoft.com/office/drawing/2014/main" id="{438423F9-AF4B-8B8D-C019-D7413F8030EB}"/>
                    </a:ext>
                  </a:extLst>
                </p14:cNvPr>
                <p14:cNvContentPartPr/>
                <p14:nvPr/>
              </p14:nvContentPartPr>
              <p14:xfrm>
                <a:off x="5847834" y="5352954"/>
                <a:ext cx="8640" cy="278640"/>
              </p14:xfrm>
            </p:contentPart>
          </mc:Choice>
          <mc:Fallback xmlns="">
            <p:pic>
              <p:nvPicPr>
                <p:cNvPr id="280" name="Ink 279">
                  <a:extLst>
                    <a:ext uri="{FF2B5EF4-FFF2-40B4-BE49-F238E27FC236}">
                      <a16:creationId xmlns:a16="http://schemas.microsoft.com/office/drawing/2014/main" id="{438423F9-AF4B-8B8D-C019-D7413F8030EB}"/>
                    </a:ext>
                  </a:extLst>
                </p:cNvPr>
                <p:cNvPicPr/>
                <p:nvPr/>
              </p:nvPicPr>
              <p:blipFill>
                <a:blip r:embed="rId920"/>
                <a:stretch>
                  <a:fillRect/>
                </a:stretch>
              </p:blipFill>
              <p:spPr>
                <a:xfrm>
                  <a:off x="5839194" y="5343954"/>
                  <a:ext cx="262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283" name="Ink 282">
                  <a:extLst>
                    <a:ext uri="{FF2B5EF4-FFF2-40B4-BE49-F238E27FC236}">
                      <a16:creationId xmlns:a16="http://schemas.microsoft.com/office/drawing/2014/main" id="{A0ABCD7F-45C8-C149-C3B3-E4C69A7447FE}"/>
                    </a:ext>
                  </a:extLst>
                </p14:cNvPr>
                <p14:cNvContentPartPr/>
                <p14:nvPr/>
              </p14:nvContentPartPr>
              <p14:xfrm>
                <a:off x="5855754" y="5247834"/>
                <a:ext cx="1045440" cy="40320"/>
              </p14:xfrm>
            </p:contentPart>
          </mc:Choice>
          <mc:Fallback xmlns="">
            <p:pic>
              <p:nvPicPr>
                <p:cNvPr id="283" name="Ink 282">
                  <a:extLst>
                    <a:ext uri="{FF2B5EF4-FFF2-40B4-BE49-F238E27FC236}">
                      <a16:creationId xmlns:a16="http://schemas.microsoft.com/office/drawing/2014/main" id="{A0ABCD7F-45C8-C149-C3B3-E4C69A7447FE}"/>
                    </a:ext>
                  </a:extLst>
                </p:cNvPr>
                <p:cNvPicPr/>
                <p:nvPr/>
              </p:nvPicPr>
              <p:blipFill>
                <a:blip r:embed="rId922"/>
                <a:stretch>
                  <a:fillRect/>
                </a:stretch>
              </p:blipFill>
              <p:spPr>
                <a:xfrm>
                  <a:off x="5846754" y="5239194"/>
                  <a:ext cx="1063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284" name="Ink 283">
                  <a:extLst>
                    <a:ext uri="{FF2B5EF4-FFF2-40B4-BE49-F238E27FC236}">
                      <a16:creationId xmlns:a16="http://schemas.microsoft.com/office/drawing/2014/main" id="{0B371F02-E243-9E9A-DF45-DA9304DD9E50}"/>
                    </a:ext>
                  </a:extLst>
                </p14:cNvPr>
                <p14:cNvContentPartPr/>
                <p14:nvPr/>
              </p14:nvContentPartPr>
              <p14:xfrm>
                <a:off x="6828834" y="5287434"/>
                <a:ext cx="55440" cy="394560"/>
              </p14:xfrm>
            </p:contentPart>
          </mc:Choice>
          <mc:Fallback xmlns="">
            <p:pic>
              <p:nvPicPr>
                <p:cNvPr id="284" name="Ink 283">
                  <a:extLst>
                    <a:ext uri="{FF2B5EF4-FFF2-40B4-BE49-F238E27FC236}">
                      <a16:creationId xmlns:a16="http://schemas.microsoft.com/office/drawing/2014/main" id="{0B371F02-E243-9E9A-DF45-DA9304DD9E50}"/>
                    </a:ext>
                  </a:extLst>
                </p:cNvPr>
                <p:cNvPicPr/>
                <p:nvPr/>
              </p:nvPicPr>
              <p:blipFill>
                <a:blip r:embed="rId924"/>
                <a:stretch>
                  <a:fillRect/>
                </a:stretch>
              </p:blipFill>
              <p:spPr>
                <a:xfrm>
                  <a:off x="6819834" y="5278434"/>
                  <a:ext cx="730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285" name="Ink 284">
                  <a:extLst>
                    <a:ext uri="{FF2B5EF4-FFF2-40B4-BE49-F238E27FC236}">
                      <a16:creationId xmlns:a16="http://schemas.microsoft.com/office/drawing/2014/main" id="{FD7AD153-7AD2-9DCF-6466-E41CE26FE6EC}"/>
                    </a:ext>
                  </a:extLst>
                </p14:cNvPr>
                <p14:cNvContentPartPr/>
                <p14:nvPr/>
              </p14:nvContentPartPr>
              <p14:xfrm>
                <a:off x="5777274" y="5650314"/>
                <a:ext cx="1143720" cy="43200"/>
              </p14:xfrm>
            </p:contentPart>
          </mc:Choice>
          <mc:Fallback xmlns="">
            <p:pic>
              <p:nvPicPr>
                <p:cNvPr id="285" name="Ink 284">
                  <a:extLst>
                    <a:ext uri="{FF2B5EF4-FFF2-40B4-BE49-F238E27FC236}">
                      <a16:creationId xmlns:a16="http://schemas.microsoft.com/office/drawing/2014/main" id="{FD7AD153-7AD2-9DCF-6466-E41CE26FE6EC}"/>
                    </a:ext>
                  </a:extLst>
                </p:cNvPr>
                <p:cNvPicPr/>
                <p:nvPr/>
              </p:nvPicPr>
              <p:blipFill>
                <a:blip r:embed="rId926"/>
                <a:stretch>
                  <a:fillRect/>
                </a:stretch>
              </p:blipFill>
              <p:spPr>
                <a:xfrm>
                  <a:off x="5768274" y="5641674"/>
                  <a:ext cx="1161360" cy="60840"/>
                </a:xfrm>
                <a:prstGeom prst="rect">
                  <a:avLst/>
                </a:prstGeom>
              </p:spPr>
            </p:pic>
          </mc:Fallback>
        </mc:AlternateContent>
      </p:grpSp>
    </p:spTree>
    <p:extLst>
      <p:ext uri="{BB962C8B-B14F-4D97-AF65-F5344CB8AC3E}">
        <p14:creationId xmlns:p14="http://schemas.microsoft.com/office/powerpoint/2010/main" val="36664029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a:xfrm>
            <a:off x="0" y="0"/>
            <a:ext cx="2720898" cy="6858000"/>
          </a:xfrm>
        </p:spPr>
      </p:sp>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a:xfrm>
            <a:off x="511686" y="2487168"/>
            <a:ext cx="1679530" cy="980919"/>
          </a:xfrm>
        </p:spPr>
        <p:txBody>
          <a:bodyPr/>
          <a:lstStyle/>
          <a:p>
            <a:r>
              <a:rPr lang="en-US">
                <a:solidFill>
                  <a:schemeClr val="bg1"/>
                </a:solidFill>
              </a:rPr>
              <a:t>Results</a:t>
            </a:r>
          </a:p>
        </p:txBody>
      </p:sp>
      <p:graphicFrame>
        <p:nvGraphicFramePr>
          <p:cNvPr id="2" name="Table 7">
            <a:extLst>
              <a:ext uri="{FF2B5EF4-FFF2-40B4-BE49-F238E27FC236}">
                <a16:creationId xmlns:a16="http://schemas.microsoft.com/office/drawing/2014/main" id="{3FDA7609-7325-4E40-3BCB-85258571414F}"/>
              </a:ext>
            </a:extLst>
          </p:cNvPr>
          <p:cNvGraphicFramePr>
            <a:graphicFrameLocks noGrp="1"/>
          </p:cNvGraphicFramePr>
          <p:nvPr>
            <p:extLst>
              <p:ext uri="{D42A27DB-BD31-4B8C-83A1-F6EECF244321}">
                <p14:modId xmlns:p14="http://schemas.microsoft.com/office/powerpoint/2010/main" val="2668859586"/>
              </p:ext>
            </p:extLst>
          </p:nvPr>
        </p:nvGraphicFramePr>
        <p:xfrm>
          <a:off x="3232584" y="1466972"/>
          <a:ext cx="8128001" cy="3693859"/>
        </p:xfrm>
        <a:graphic>
          <a:graphicData uri="http://schemas.openxmlformats.org/drawingml/2006/table">
            <a:tbl>
              <a:tblPr firstRow="1" bandRow="1">
                <a:tableStyleId>{5C22544A-7EE6-4342-B048-85BDC9FD1C3A}</a:tableStyleId>
              </a:tblPr>
              <a:tblGrid>
                <a:gridCol w="2238694">
                  <a:extLst>
                    <a:ext uri="{9D8B030D-6E8A-4147-A177-3AD203B41FA5}">
                      <a16:colId xmlns:a16="http://schemas.microsoft.com/office/drawing/2014/main" val="1052237474"/>
                    </a:ext>
                  </a:extLst>
                </a:gridCol>
                <a:gridCol w="2052461">
                  <a:extLst>
                    <a:ext uri="{9D8B030D-6E8A-4147-A177-3AD203B41FA5}">
                      <a16:colId xmlns:a16="http://schemas.microsoft.com/office/drawing/2014/main" val="641423777"/>
                    </a:ext>
                  </a:extLst>
                </a:gridCol>
                <a:gridCol w="1199678">
                  <a:extLst>
                    <a:ext uri="{9D8B030D-6E8A-4147-A177-3AD203B41FA5}">
                      <a16:colId xmlns:a16="http://schemas.microsoft.com/office/drawing/2014/main" val="2509424341"/>
                    </a:ext>
                  </a:extLst>
                </a:gridCol>
                <a:gridCol w="1318584">
                  <a:extLst>
                    <a:ext uri="{9D8B030D-6E8A-4147-A177-3AD203B41FA5}">
                      <a16:colId xmlns:a16="http://schemas.microsoft.com/office/drawing/2014/main" val="4117429779"/>
                    </a:ext>
                  </a:extLst>
                </a:gridCol>
                <a:gridCol w="1318584">
                  <a:extLst>
                    <a:ext uri="{9D8B030D-6E8A-4147-A177-3AD203B41FA5}">
                      <a16:colId xmlns:a16="http://schemas.microsoft.com/office/drawing/2014/main" val="1979399946"/>
                    </a:ext>
                  </a:extLst>
                </a:gridCol>
              </a:tblGrid>
              <a:tr h="370840">
                <a:tc>
                  <a:txBody>
                    <a:bodyPr/>
                    <a:lstStyle/>
                    <a:p>
                      <a:r>
                        <a:rPr lang="fr-FR" err="1">
                          <a:latin typeface="Segoe UI Semibold" panose="020B0702040204020203" pitchFamily="34" charset="0"/>
                          <a:cs typeface="Segoe UI Semibold" panose="020B0702040204020203" pitchFamily="34" charset="0"/>
                        </a:rPr>
                        <a:t>Query</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SQL</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Start</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Optim-1</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Optim-2</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2131504665"/>
                  </a:ext>
                </a:extLst>
              </a:tr>
              <a:tr h="370840">
                <a:tc>
                  <a:txBody>
                    <a:bodyPr/>
                    <a:lstStyle/>
                    <a:p>
                      <a:pPr marL="0" algn="l" defTabSz="914400" rtl="0" eaLnBrk="1" latinLnBrk="0" hangingPunct="1"/>
                      <a:r>
                        <a:rPr lang="fr-FR" sz="1800" kern="1200">
                          <a:solidFill>
                            <a:schemeClr val="tx1"/>
                          </a:solidFill>
                          <a:latin typeface="Segoe UI Semilight" panose="020B0402040204020203" pitchFamily="34" charset="0"/>
                          <a:ea typeface="+mn-ea"/>
                          <a:cs typeface="Segoe UI Semilight" panose="020B0402040204020203" pitchFamily="34" charset="0"/>
                        </a:rPr>
                        <a:t>List all </a:t>
                      </a:r>
                      <a:r>
                        <a:rPr lang="fr-FR" sz="1800" kern="1200" err="1">
                          <a:solidFill>
                            <a:schemeClr val="tx1"/>
                          </a:solidFill>
                          <a:latin typeface="Segoe UI Semilight" panose="020B0402040204020203" pitchFamily="34" charset="0"/>
                          <a:ea typeface="+mn-ea"/>
                          <a:cs typeface="Segoe UI Semilight" panose="020B0402040204020203" pitchFamily="34" charset="0"/>
                        </a:rPr>
                        <a:t>categories</a:t>
                      </a:r>
                      <a:endParaRPr lang="en-US" sz="1800" kern="1200">
                        <a:solidFill>
                          <a:schemeClr val="tx1"/>
                        </a:solidFill>
                        <a:latin typeface="Segoe UI Semilight" panose="020B0402040204020203" pitchFamily="34" charset="0"/>
                        <a:ea typeface="+mn-ea"/>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dk1"/>
                          </a:solidFill>
                          <a:effectLst/>
                          <a:latin typeface="Consolas" panose="020B0609020204030204" pitchFamily="49" charset="0"/>
                          <a:ea typeface="+mn-ea"/>
                          <a:cs typeface="+mn-cs"/>
                        </a:rPr>
                        <a:t>SELECT * FROM product_metadata_2 c WHERE c.Type = "Category"</a:t>
                      </a:r>
                    </a:p>
                  </a:txBody>
                  <a:tcPr/>
                </a:tc>
                <a:tc>
                  <a:txBody>
                    <a:bodyPr/>
                    <a:lstStyle/>
                    <a:p>
                      <a:r>
                        <a:rPr lang="fr-FR" sz="1600">
                          <a:latin typeface="Segoe UI Semibold" panose="020B0702040204020203" pitchFamily="34" charset="0"/>
                          <a:cs typeface="Segoe UI Semibold" panose="020B0702040204020203" pitchFamily="34" charset="0"/>
                        </a:rPr>
                        <a:t>2.32</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2.32</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2.94</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033263382"/>
                  </a:ext>
                </a:extLst>
              </a:tr>
              <a:tr h="370840">
                <a:tc>
                  <a:txBody>
                    <a:bodyPr/>
                    <a:lstStyle/>
                    <a:p>
                      <a:r>
                        <a:rPr lang="en-US" sz="1800">
                          <a:solidFill>
                            <a:schemeClr val="tx1"/>
                          </a:solidFill>
                          <a:latin typeface="Segoe UI Semilight" panose="020B0402040204020203" pitchFamily="34" charset="0"/>
                          <a:cs typeface="Segoe UI Semilight" panose="020B0402040204020203" pitchFamily="34" charset="0"/>
                        </a:rPr>
                        <a:t>List all products from  category ‘Clothing, Home &amp; Computers’</a:t>
                      </a:r>
                      <a:endParaRPr lang="en-US">
                        <a:solidFill>
                          <a:schemeClr val="tx1"/>
                        </a:solidFill>
                        <a:latin typeface="Segoe UI Semibold" panose="020B0702040204020203" pitchFamily="34" charset="0"/>
                        <a:cs typeface="Segoe UI Semibold" panose="020B0702040204020203" pitchFamily="34" charset="0"/>
                      </a:endParaRPr>
                    </a:p>
                  </a:txBody>
                  <a:tcPr/>
                </a:tc>
                <a:tc>
                  <a:txBody>
                    <a:bodyPr/>
                    <a:lstStyle/>
                    <a:p>
                      <a:r>
                        <a:rPr lang="en-US" sz="1000" b="0" kern="1200">
                          <a:solidFill>
                            <a:schemeClr val="dk1"/>
                          </a:solidFill>
                          <a:effectLst/>
                          <a:latin typeface="Consolas" panose="020B0609020204030204" pitchFamily="49" charset="0"/>
                          <a:ea typeface="+mn-ea"/>
                          <a:cs typeface="+mn-cs"/>
                        </a:rPr>
                        <a:t>SELECT * FROM products_1 c WHERE c.CategoryName='Sports, Shoes &amp; Health'</a:t>
                      </a:r>
                    </a:p>
                  </a:txBody>
                  <a:tcPr/>
                </a:tc>
                <a:tc>
                  <a:txBody>
                    <a:bodyPr/>
                    <a:lstStyle/>
                    <a:p>
                      <a:r>
                        <a:rPr lang="fr-FR" sz="1600">
                          <a:latin typeface="Segoe UI Semibold" panose="020B0702040204020203" pitchFamily="34" charset="0"/>
                          <a:cs typeface="Segoe UI Semibold" panose="020B0702040204020203" pitchFamily="34" charset="0"/>
                        </a:rPr>
                        <a:t>8.99</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2.89</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2.89</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1372928093"/>
                  </a:ext>
                </a:extLst>
              </a:tr>
              <a:tr h="370840">
                <a:tc>
                  <a:txBody>
                    <a:bodyPr/>
                    <a:lstStyle/>
                    <a:p>
                      <a:pPr>
                        <a:lnSpc>
                          <a:spcPct val="110000"/>
                        </a:lnSpc>
                      </a:pPr>
                      <a:r>
                        <a:rPr lang="en-US" sz="1800">
                          <a:solidFill>
                            <a:schemeClr val="tx1"/>
                          </a:solidFill>
                          <a:latin typeface="Segoe UI Semilight" panose="020B0402040204020203" pitchFamily="34" charset="0"/>
                          <a:cs typeface="Segoe UI Semilight" panose="020B0402040204020203" pitchFamily="34" charset="0"/>
                        </a:rPr>
                        <a:t>List all sales order for  customer #7</a:t>
                      </a:r>
                    </a:p>
                  </a:txBody>
                  <a:tcPr/>
                </a:tc>
                <a:tc>
                  <a:txBody>
                    <a:bodyPr/>
                    <a:lstStyle/>
                    <a:p>
                      <a:r>
                        <a:rPr lang="en-US" sz="1000" b="0" kern="1200">
                          <a:solidFill>
                            <a:schemeClr val="dk1"/>
                          </a:solidFill>
                          <a:effectLst/>
                          <a:latin typeface="Consolas" panose="020B0609020204030204" pitchFamily="49" charset="0"/>
                          <a:ea typeface="+mn-ea"/>
                          <a:cs typeface="+mn-cs"/>
                        </a:rPr>
                        <a:t>SELECT * FROM sales_orders_1 s WHERE s.CustomerId = '7'</a:t>
                      </a:r>
                    </a:p>
                  </a:txBody>
                  <a:tcPr/>
                </a:tc>
                <a:tc>
                  <a:txBody>
                    <a:bodyPr/>
                    <a:lstStyle/>
                    <a:p>
                      <a:r>
                        <a:rPr lang="fr-FR">
                          <a:latin typeface="Segoe UI Semibold" panose="020B0702040204020203" pitchFamily="34" charset="0"/>
                          <a:cs typeface="Segoe UI Semibold" panose="020B0702040204020203" pitchFamily="34" charset="0"/>
                        </a:rPr>
                        <a:t>5.98</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2.86</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2.86</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36834214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Segoe UI Semilight" panose="020B0402040204020203" pitchFamily="34" charset="0"/>
                          <a:cs typeface="Segoe UI Semilight" panose="020B0402040204020203" pitchFamily="34" charset="0"/>
                        </a:rPr>
                        <a:t>Top 2 customers by number of sales orders</a:t>
                      </a:r>
                    </a:p>
                  </a:txBody>
                  <a:tcPr/>
                </a:tc>
                <a:tc>
                  <a:txBody>
                    <a:bodyPr/>
                    <a:lstStyle/>
                    <a:p>
                      <a:r>
                        <a:rPr lang="fr-FR">
                          <a:latin typeface="Segoe UI Semibold" panose="020B0702040204020203" pitchFamily="34" charset="0"/>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a:txBody>
                  <a:tcPr/>
                </a:tc>
                <a:tc>
                  <a:txBody>
                    <a:bodyPr/>
                    <a:lstStyle/>
                    <a:p>
                      <a:endParaRPr lang="en-US">
                        <a:latin typeface="Segoe UI Semibold" panose="020B0702040204020203" pitchFamily="34" charset="0"/>
                        <a:cs typeface="Segoe UI Semibold" panose="020B0702040204020203" pitchFamily="34" charset="0"/>
                      </a:endParaRPr>
                    </a:p>
                  </a:txBody>
                  <a:tcPr/>
                </a:tc>
                <a:tc>
                  <a:txBody>
                    <a:bodyPr/>
                    <a:lstStyle/>
                    <a:p>
                      <a:endParaRPr lang="en-US">
                        <a:latin typeface="Segoe UI Semibold" panose="020B0702040204020203" pitchFamily="34" charset="0"/>
                        <a:cs typeface="Segoe UI Semibold" panose="020B0702040204020203" pitchFamily="34" charset="0"/>
                      </a:endParaRPr>
                    </a:p>
                  </a:txBody>
                  <a:tcPr/>
                </a:tc>
                <a:tc>
                  <a:txBody>
                    <a:bodyPr/>
                    <a:lstStyle/>
                    <a:p>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56975984"/>
                  </a:ext>
                </a:extLst>
              </a:tr>
            </a:tbl>
          </a:graphicData>
        </a:graphic>
      </p:graphicFrame>
    </p:spTree>
    <p:extLst>
      <p:ext uri="{BB962C8B-B14F-4D97-AF65-F5344CB8AC3E}">
        <p14:creationId xmlns:p14="http://schemas.microsoft.com/office/powerpoint/2010/main" val="428565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43D5-522F-4A1A-818D-87175679AC05}"/>
              </a:ext>
            </a:extLst>
          </p:cNvPr>
          <p:cNvSpPr>
            <a:spLocks noGrp="1"/>
          </p:cNvSpPr>
          <p:nvPr>
            <p:ph type="title"/>
          </p:nvPr>
        </p:nvSpPr>
        <p:spPr/>
        <p:txBody>
          <a:bodyPr/>
          <a:lstStyle/>
          <a:p>
            <a:r>
              <a:rPr lang="en-US"/>
              <a:t>What is partitioning?</a:t>
            </a:r>
          </a:p>
        </p:txBody>
      </p:sp>
      <p:pic>
        <p:nvPicPr>
          <p:cNvPr id="44" name="Picture 43" descr="A close up of a logo&#10;&#10;Description automatically generated">
            <a:extLst>
              <a:ext uri="{FF2B5EF4-FFF2-40B4-BE49-F238E27FC236}">
                <a16:creationId xmlns:a16="http://schemas.microsoft.com/office/drawing/2014/main" id="{EA62E3F9-30DB-4C7F-BDB3-6B9DD0005701}"/>
              </a:ext>
            </a:extLst>
          </p:cNvPr>
          <p:cNvPicPr>
            <a:picLocks noChangeAspect="1"/>
          </p:cNvPicPr>
          <p:nvPr/>
        </p:nvPicPr>
        <p:blipFill>
          <a:blip r:embed="rId3">
            <a:duotone>
              <a:schemeClr val="accent2">
                <a:shade val="45000"/>
                <a:satMod val="135000"/>
              </a:schemeClr>
              <a:prstClr val="white"/>
            </a:duotone>
          </a:blip>
          <a:stretch>
            <a:fillRect/>
          </a:stretch>
        </p:blipFill>
        <p:spPr>
          <a:xfrm>
            <a:off x="3796567" y="2926547"/>
            <a:ext cx="609497" cy="609497"/>
          </a:xfrm>
          <a:prstGeom prst="rect">
            <a:avLst/>
          </a:prstGeom>
        </p:spPr>
      </p:pic>
      <p:pic>
        <p:nvPicPr>
          <p:cNvPr id="45" name="Picture 44" descr="A close up of a logo&#10;&#10;Description automatically generated">
            <a:extLst>
              <a:ext uri="{FF2B5EF4-FFF2-40B4-BE49-F238E27FC236}">
                <a16:creationId xmlns:a16="http://schemas.microsoft.com/office/drawing/2014/main" id="{3D5DF0D7-A001-4742-BD1B-C5D64C204F71}"/>
              </a:ext>
            </a:extLst>
          </p:cNvPr>
          <p:cNvPicPr>
            <a:picLocks noChangeAspect="1"/>
          </p:cNvPicPr>
          <p:nvPr/>
        </p:nvPicPr>
        <p:blipFill>
          <a:blip r:embed="rId3">
            <a:duotone>
              <a:schemeClr val="accent2">
                <a:shade val="45000"/>
                <a:satMod val="135000"/>
              </a:schemeClr>
              <a:prstClr val="white"/>
            </a:duotone>
          </a:blip>
          <a:stretch>
            <a:fillRect/>
          </a:stretch>
        </p:blipFill>
        <p:spPr>
          <a:xfrm>
            <a:off x="4469463" y="2926547"/>
            <a:ext cx="609497" cy="609497"/>
          </a:xfrm>
          <a:prstGeom prst="rect">
            <a:avLst/>
          </a:prstGeom>
        </p:spPr>
      </p:pic>
      <p:pic>
        <p:nvPicPr>
          <p:cNvPr id="46" name="Picture 45" descr="A close up of a logo&#10;&#10;Description automatically generated">
            <a:extLst>
              <a:ext uri="{FF2B5EF4-FFF2-40B4-BE49-F238E27FC236}">
                <a16:creationId xmlns:a16="http://schemas.microsoft.com/office/drawing/2014/main" id="{5529A3A0-83E0-4F91-8797-1ACC95E5A192}"/>
              </a:ext>
            </a:extLst>
          </p:cNvPr>
          <p:cNvPicPr>
            <a:picLocks noChangeAspect="1"/>
          </p:cNvPicPr>
          <p:nvPr/>
        </p:nvPicPr>
        <p:blipFill>
          <a:blip r:embed="rId3">
            <a:duotone>
              <a:schemeClr val="accent2">
                <a:shade val="45000"/>
                <a:satMod val="135000"/>
              </a:schemeClr>
              <a:prstClr val="white"/>
            </a:duotone>
          </a:blip>
          <a:stretch>
            <a:fillRect/>
          </a:stretch>
        </p:blipFill>
        <p:spPr>
          <a:xfrm>
            <a:off x="3796567" y="3689988"/>
            <a:ext cx="609497" cy="609497"/>
          </a:xfrm>
          <a:prstGeom prst="rect">
            <a:avLst/>
          </a:prstGeom>
        </p:spPr>
      </p:pic>
      <p:pic>
        <p:nvPicPr>
          <p:cNvPr id="47" name="Picture 46" descr="A close up of a logo&#10;&#10;Description automatically generated">
            <a:extLst>
              <a:ext uri="{FF2B5EF4-FFF2-40B4-BE49-F238E27FC236}">
                <a16:creationId xmlns:a16="http://schemas.microsoft.com/office/drawing/2014/main" id="{D5179290-6F0D-46DE-8243-ED19BA952BA9}"/>
              </a:ext>
            </a:extLst>
          </p:cNvPr>
          <p:cNvPicPr>
            <a:picLocks noChangeAspect="1"/>
          </p:cNvPicPr>
          <p:nvPr/>
        </p:nvPicPr>
        <p:blipFill>
          <a:blip r:embed="rId3">
            <a:duotone>
              <a:schemeClr val="accent2">
                <a:shade val="45000"/>
                <a:satMod val="135000"/>
              </a:schemeClr>
              <a:prstClr val="white"/>
            </a:duotone>
          </a:blip>
          <a:stretch>
            <a:fillRect/>
          </a:stretch>
        </p:blipFill>
        <p:spPr>
          <a:xfrm>
            <a:off x="4469463" y="3689988"/>
            <a:ext cx="609497" cy="609497"/>
          </a:xfrm>
          <a:prstGeom prst="rect">
            <a:avLst/>
          </a:prstGeom>
        </p:spPr>
      </p:pic>
      <p:pic>
        <p:nvPicPr>
          <p:cNvPr id="48" name="Picture 47" descr="A close up of a logo&#10;&#10;Description automatically generated">
            <a:extLst>
              <a:ext uri="{FF2B5EF4-FFF2-40B4-BE49-F238E27FC236}">
                <a16:creationId xmlns:a16="http://schemas.microsoft.com/office/drawing/2014/main" id="{1D65F9BD-4AB1-4F43-A958-831168C42F8F}"/>
              </a:ext>
            </a:extLst>
          </p:cNvPr>
          <p:cNvPicPr>
            <a:picLocks noChangeAspect="1"/>
          </p:cNvPicPr>
          <p:nvPr/>
        </p:nvPicPr>
        <p:blipFill>
          <a:blip r:embed="rId3">
            <a:duotone>
              <a:schemeClr val="accent2">
                <a:shade val="45000"/>
                <a:satMod val="135000"/>
              </a:schemeClr>
              <a:prstClr val="white"/>
            </a:duotone>
          </a:blip>
          <a:stretch>
            <a:fillRect/>
          </a:stretch>
        </p:blipFill>
        <p:spPr>
          <a:xfrm>
            <a:off x="4304236" y="4652917"/>
            <a:ext cx="609497" cy="609497"/>
          </a:xfrm>
          <a:prstGeom prst="rect">
            <a:avLst/>
          </a:prstGeom>
        </p:spPr>
      </p:pic>
      <p:pic>
        <p:nvPicPr>
          <p:cNvPr id="49" name="Picture 48" descr="A close up of a logo&#10;&#10;Description automatically generated">
            <a:extLst>
              <a:ext uri="{FF2B5EF4-FFF2-40B4-BE49-F238E27FC236}">
                <a16:creationId xmlns:a16="http://schemas.microsoft.com/office/drawing/2014/main" id="{545F8FF8-D017-41B6-B802-90E81AAE5165}"/>
              </a:ext>
            </a:extLst>
          </p:cNvPr>
          <p:cNvPicPr>
            <a:picLocks noChangeAspect="1"/>
          </p:cNvPicPr>
          <p:nvPr/>
        </p:nvPicPr>
        <p:blipFill>
          <a:blip r:embed="rId3">
            <a:duotone>
              <a:schemeClr val="accent2">
                <a:shade val="45000"/>
                <a:satMod val="135000"/>
              </a:schemeClr>
              <a:prstClr val="white"/>
            </a:duotone>
          </a:blip>
          <a:stretch>
            <a:fillRect/>
          </a:stretch>
        </p:blipFill>
        <p:spPr>
          <a:xfrm>
            <a:off x="4977132" y="4652917"/>
            <a:ext cx="609497" cy="609497"/>
          </a:xfrm>
          <a:prstGeom prst="rect">
            <a:avLst/>
          </a:prstGeom>
        </p:spPr>
      </p:pic>
      <p:pic>
        <p:nvPicPr>
          <p:cNvPr id="50" name="Picture 49" descr="A close up of a logo&#10;&#10;Description automatically generated">
            <a:extLst>
              <a:ext uri="{FF2B5EF4-FFF2-40B4-BE49-F238E27FC236}">
                <a16:creationId xmlns:a16="http://schemas.microsoft.com/office/drawing/2014/main" id="{B64F98E0-8BFC-4E4D-9C32-631D4ABABEC3}"/>
              </a:ext>
            </a:extLst>
          </p:cNvPr>
          <p:cNvPicPr>
            <a:picLocks noChangeAspect="1"/>
          </p:cNvPicPr>
          <p:nvPr/>
        </p:nvPicPr>
        <p:blipFill>
          <a:blip r:embed="rId3">
            <a:duotone>
              <a:schemeClr val="accent2">
                <a:shade val="45000"/>
                <a:satMod val="135000"/>
              </a:schemeClr>
              <a:prstClr val="white"/>
            </a:duotone>
          </a:blip>
          <a:stretch>
            <a:fillRect/>
          </a:stretch>
        </p:blipFill>
        <p:spPr>
          <a:xfrm>
            <a:off x="5650028" y="4652917"/>
            <a:ext cx="609497" cy="609497"/>
          </a:xfrm>
          <a:prstGeom prst="rect">
            <a:avLst/>
          </a:prstGeom>
        </p:spPr>
      </p:pic>
      <p:pic>
        <p:nvPicPr>
          <p:cNvPr id="51" name="Picture 50" descr="A close up of a logo&#10;&#10;Description automatically generated">
            <a:extLst>
              <a:ext uri="{FF2B5EF4-FFF2-40B4-BE49-F238E27FC236}">
                <a16:creationId xmlns:a16="http://schemas.microsoft.com/office/drawing/2014/main" id="{33F8C879-36BC-4ABD-937A-12D31512124E}"/>
              </a:ext>
            </a:extLst>
          </p:cNvPr>
          <p:cNvPicPr>
            <a:picLocks noChangeAspect="1"/>
          </p:cNvPicPr>
          <p:nvPr/>
        </p:nvPicPr>
        <p:blipFill>
          <a:blip r:embed="rId3">
            <a:duotone>
              <a:schemeClr val="accent2">
                <a:shade val="45000"/>
                <a:satMod val="135000"/>
              </a:schemeClr>
              <a:prstClr val="white"/>
            </a:duotone>
          </a:blip>
          <a:stretch>
            <a:fillRect/>
          </a:stretch>
        </p:blipFill>
        <p:spPr>
          <a:xfrm>
            <a:off x="6795461" y="3066589"/>
            <a:ext cx="609497" cy="609497"/>
          </a:xfrm>
          <a:prstGeom prst="rect">
            <a:avLst/>
          </a:prstGeom>
        </p:spPr>
      </p:pic>
      <p:pic>
        <p:nvPicPr>
          <p:cNvPr id="52" name="Picture 51" descr="A close up of a logo&#10;&#10;Description automatically generated">
            <a:extLst>
              <a:ext uri="{FF2B5EF4-FFF2-40B4-BE49-F238E27FC236}">
                <a16:creationId xmlns:a16="http://schemas.microsoft.com/office/drawing/2014/main" id="{CDD9E124-8C2B-41AC-98A9-3ABAECF32624}"/>
              </a:ext>
            </a:extLst>
          </p:cNvPr>
          <p:cNvPicPr>
            <a:picLocks noChangeAspect="1"/>
          </p:cNvPicPr>
          <p:nvPr/>
        </p:nvPicPr>
        <p:blipFill>
          <a:blip r:embed="rId3">
            <a:duotone>
              <a:schemeClr val="accent2">
                <a:shade val="45000"/>
                <a:satMod val="135000"/>
              </a:schemeClr>
              <a:prstClr val="white"/>
            </a:duotone>
          </a:blip>
          <a:stretch>
            <a:fillRect/>
          </a:stretch>
        </p:blipFill>
        <p:spPr>
          <a:xfrm>
            <a:off x="7468357" y="3066589"/>
            <a:ext cx="609497" cy="609497"/>
          </a:xfrm>
          <a:prstGeom prst="rect">
            <a:avLst/>
          </a:prstGeom>
        </p:spPr>
      </p:pic>
      <p:pic>
        <p:nvPicPr>
          <p:cNvPr id="53" name="Picture 52" descr="A close up of a logo&#10;&#10;Description automatically generated">
            <a:extLst>
              <a:ext uri="{FF2B5EF4-FFF2-40B4-BE49-F238E27FC236}">
                <a16:creationId xmlns:a16="http://schemas.microsoft.com/office/drawing/2014/main" id="{4671CC7A-9E42-4A08-8DDD-0285EA7D091A}"/>
              </a:ext>
            </a:extLst>
          </p:cNvPr>
          <p:cNvPicPr>
            <a:picLocks noChangeAspect="1"/>
          </p:cNvPicPr>
          <p:nvPr/>
        </p:nvPicPr>
        <p:blipFill>
          <a:blip r:embed="rId3">
            <a:duotone>
              <a:schemeClr val="accent2">
                <a:shade val="45000"/>
                <a:satMod val="135000"/>
              </a:schemeClr>
              <a:prstClr val="white"/>
            </a:duotone>
          </a:blip>
          <a:stretch>
            <a:fillRect/>
          </a:stretch>
        </p:blipFill>
        <p:spPr>
          <a:xfrm>
            <a:off x="8141253" y="3066589"/>
            <a:ext cx="609497" cy="609497"/>
          </a:xfrm>
          <a:prstGeom prst="rect">
            <a:avLst/>
          </a:prstGeom>
        </p:spPr>
      </p:pic>
      <p:pic>
        <p:nvPicPr>
          <p:cNvPr id="54" name="Picture 53" descr="A close up of a logo&#10;&#10;Description automatically generated">
            <a:extLst>
              <a:ext uri="{FF2B5EF4-FFF2-40B4-BE49-F238E27FC236}">
                <a16:creationId xmlns:a16="http://schemas.microsoft.com/office/drawing/2014/main" id="{725295C1-824A-45EA-BD2B-7D4D157D2831}"/>
              </a:ext>
            </a:extLst>
          </p:cNvPr>
          <p:cNvPicPr>
            <a:picLocks noChangeAspect="1"/>
          </p:cNvPicPr>
          <p:nvPr/>
        </p:nvPicPr>
        <p:blipFill>
          <a:blip r:embed="rId3">
            <a:duotone>
              <a:schemeClr val="accent2">
                <a:shade val="45000"/>
                <a:satMod val="135000"/>
              </a:schemeClr>
              <a:prstClr val="white"/>
            </a:duotone>
          </a:blip>
          <a:stretch>
            <a:fillRect/>
          </a:stretch>
        </p:blipFill>
        <p:spPr>
          <a:xfrm>
            <a:off x="6795461" y="3853134"/>
            <a:ext cx="609497" cy="609497"/>
          </a:xfrm>
          <a:prstGeom prst="rect">
            <a:avLst/>
          </a:prstGeom>
        </p:spPr>
      </p:pic>
      <p:pic>
        <p:nvPicPr>
          <p:cNvPr id="55" name="Picture 54" descr="A close up of a logo&#10;&#10;Description automatically generated">
            <a:extLst>
              <a:ext uri="{FF2B5EF4-FFF2-40B4-BE49-F238E27FC236}">
                <a16:creationId xmlns:a16="http://schemas.microsoft.com/office/drawing/2014/main" id="{FA3BAAFB-CE1A-43D2-8467-B9886B18F590}"/>
              </a:ext>
            </a:extLst>
          </p:cNvPr>
          <p:cNvPicPr>
            <a:picLocks noChangeAspect="1"/>
          </p:cNvPicPr>
          <p:nvPr/>
        </p:nvPicPr>
        <p:blipFill>
          <a:blip r:embed="rId3">
            <a:duotone>
              <a:schemeClr val="accent2">
                <a:shade val="45000"/>
                <a:satMod val="135000"/>
              </a:schemeClr>
              <a:prstClr val="white"/>
            </a:duotone>
          </a:blip>
          <a:stretch>
            <a:fillRect/>
          </a:stretch>
        </p:blipFill>
        <p:spPr>
          <a:xfrm>
            <a:off x="7468357" y="3853134"/>
            <a:ext cx="609497" cy="609497"/>
          </a:xfrm>
          <a:prstGeom prst="rect">
            <a:avLst/>
          </a:prstGeom>
        </p:spPr>
      </p:pic>
      <p:pic>
        <p:nvPicPr>
          <p:cNvPr id="56" name="Picture 55" descr="A close up of a logo&#10;&#10;Description automatically generated">
            <a:extLst>
              <a:ext uri="{FF2B5EF4-FFF2-40B4-BE49-F238E27FC236}">
                <a16:creationId xmlns:a16="http://schemas.microsoft.com/office/drawing/2014/main" id="{96766791-FCB6-4991-8D1D-4145870ADF2C}"/>
              </a:ext>
            </a:extLst>
          </p:cNvPr>
          <p:cNvPicPr>
            <a:picLocks noChangeAspect="1"/>
          </p:cNvPicPr>
          <p:nvPr/>
        </p:nvPicPr>
        <p:blipFill>
          <a:blip r:embed="rId3">
            <a:duotone>
              <a:schemeClr val="accent2">
                <a:shade val="45000"/>
                <a:satMod val="135000"/>
              </a:schemeClr>
              <a:prstClr val="white"/>
            </a:duotone>
          </a:blip>
          <a:stretch>
            <a:fillRect/>
          </a:stretch>
        </p:blipFill>
        <p:spPr>
          <a:xfrm>
            <a:off x="8141253" y="3853134"/>
            <a:ext cx="609497" cy="609497"/>
          </a:xfrm>
          <a:prstGeom prst="rect">
            <a:avLst/>
          </a:prstGeom>
        </p:spPr>
      </p:pic>
      <p:pic>
        <p:nvPicPr>
          <p:cNvPr id="57" name="Picture 56" descr="A close up of a logo&#10;&#10;Description automatically generated">
            <a:extLst>
              <a:ext uri="{FF2B5EF4-FFF2-40B4-BE49-F238E27FC236}">
                <a16:creationId xmlns:a16="http://schemas.microsoft.com/office/drawing/2014/main" id="{46D6CF9B-BE60-439C-8F67-DADEF16E0F72}"/>
              </a:ext>
            </a:extLst>
          </p:cNvPr>
          <p:cNvPicPr>
            <a:picLocks noChangeAspect="1"/>
          </p:cNvPicPr>
          <p:nvPr/>
        </p:nvPicPr>
        <p:blipFill>
          <a:blip r:embed="rId3">
            <a:duotone>
              <a:schemeClr val="accent2">
                <a:shade val="45000"/>
                <a:satMod val="135000"/>
              </a:schemeClr>
              <a:prstClr val="white"/>
            </a:duotone>
          </a:blip>
          <a:stretch>
            <a:fillRect/>
          </a:stretch>
        </p:blipFill>
        <p:spPr>
          <a:xfrm>
            <a:off x="6795461" y="4639678"/>
            <a:ext cx="609497" cy="609497"/>
          </a:xfrm>
          <a:prstGeom prst="rect">
            <a:avLst/>
          </a:prstGeom>
        </p:spPr>
      </p:pic>
      <p:pic>
        <p:nvPicPr>
          <p:cNvPr id="58" name="Picture 57" descr="A close up of a logo&#10;&#10;Description automatically generated">
            <a:extLst>
              <a:ext uri="{FF2B5EF4-FFF2-40B4-BE49-F238E27FC236}">
                <a16:creationId xmlns:a16="http://schemas.microsoft.com/office/drawing/2014/main" id="{D43E53A8-DB0D-4908-A71B-C5365AFC61D0}"/>
              </a:ext>
            </a:extLst>
          </p:cNvPr>
          <p:cNvPicPr>
            <a:picLocks noChangeAspect="1"/>
          </p:cNvPicPr>
          <p:nvPr/>
        </p:nvPicPr>
        <p:blipFill>
          <a:blip r:embed="rId3">
            <a:duotone>
              <a:schemeClr val="accent2">
                <a:shade val="45000"/>
                <a:satMod val="135000"/>
              </a:schemeClr>
              <a:prstClr val="white"/>
            </a:duotone>
          </a:blip>
          <a:stretch>
            <a:fillRect/>
          </a:stretch>
        </p:blipFill>
        <p:spPr>
          <a:xfrm>
            <a:off x="7468357" y="4639678"/>
            <a:ext cx="609497" cy="609497"/>
          </a:xfrm>
          <a:prstGeom prst="rect">
            <a:avLst/>
          </a:prstGeom>
        </p:spPr>
      </p:pic>
      <p:pic>
        <p:nvPicPr>
          <p:cNvPr id="59" name="Picture 58" descr="A close up of a logo&#10;&#10;Description automatically generated">
            <a:extLst>
              <a:ext uri="{FF2B5EF4-FFF2-40B4-BE49-F238E27FC236}">
                <a16:creationId xmlns:a16="http://schemas.microsoft.com/office/drawing/2014/main" id="{A5CDF762-DB58-4917-8941-2416BF86B487}"/>
              </a:ext>
            </a:extLst>
          </p:cNvPr>
          <p:cNvPicPr>
            <a:picLocks noChangeAspect="1"/>
          </p:cNvPicPr>
          <p:nvPr/>
        </p:nvPicPr>
        <p:blipFill>
          <a:blip r:embed="rId3">
            <a:duotone>
              <a:schemeClr val="accent2">
                <a:shade val="45000"/>
                <a:satMod val="135000"/>
              </a:schemeClr>
              <a:prstClr val="white"/>
            </a:duotone>
          </a:blip>
          <a:stretch>
            <a:fillRect/>
          </a:stretch>
        </p:blipFill>
        <p:spPr>
          <a:xfrm>
            <a:off x="8141253" y="4639678"/>
            <a:ext cx="609497" cy="609497"/>
          </a:xfrm>
          <a:prstGeom prst="rect">
            <a:avLst/>
          </a:prstGeom>
        </p:spPr>
      </p:pic>
      <p:pic>
        <p:nvPicPr>
          <p:cNvPr id="60" name="Picture 59" descr="A close up of a logo&#10;&#10;Description automatically generated">
            <a:extLst>
              <a:ext uri="{FF2B5EF4-FFF2-40B4-BE49-F238E27FC236}">
                <a16:creationId xmlns:a16="http://schemas.microsoft.com/office/drawing/2014/main" id="{F858DDEB-E5F5-4E2E-BE9A-3BC03EC29148}"/>
              </a:ext>
            </a:extLst>
          </p:cNvPr>
          <p:cNvPicPr>
            <a:picLocks noChangeAspect="1"/>
          </p:cNvPicPr>
          <p:nvPr/>
        </p:nvPicPr>
        <p:blipFill>
          <a:blip r:embed="rId3">
            <a:duotone>
              <a:schemeClr val="accent2">
                <a:shade val="45000"/>
                <a:satMod val="135000"/>
              </a:schemeClr>
              <a:prstClr val="white"/>
            </a:duotone>
          </a:blip>
          <a:stretch>
            <a:fillRect/>
          </a:stretch>
        </p:blipFill>
        <p:spPr>
          <a:xfrm>
            <a:off x="9266287" y="2903443"/>
            <a:ext cx="609497" cy="609497"/>
          </a:xfrm>
          <a:prstGeom prst="rect">
            <a:avLst/>
          </a:prstGeom>
        </p:spPr>
      </p:pic>
      <p:pic>
        <p:nvPicPr>
          <p:cNvPr id="61" name="Picture 60" descr="A close up of a logo&#10;&#10;Description automatically generated">
            <a:extLst>
              <a:ext uri="{FF2B5EF4-FFF2-40B4-BE49-F238E27FC236}">
                <a16:creationId xmlns:a16="http://schemas.microsoft.com/office/drawing/2014/main" id="{526B2770-FA1F-49CF-B0BA-6D72F7F9BDC9}"/>
              </a:ext>
            </a:extLst>
          </p:cNvPr>
          <p:cNvPicPr>
            <a:picLocks noChangeAspect="1"/>
          </p:cNvPicPr>
          <p:nvPr/>
        </p:nvPicPr>
        <p:blipFill>
          <a:blip r:embed="rId3">
            <a:duotone>
              <a:schemeClr val="accent2">
                <a:shade val="45000"/>
                <a:satMod val="135000"/>
              </a:schemeClr>
              <a:prstClr val="white"/>
            </a:duotone>
          </a:blip>
          <a:stretch>
            <a:fillRect/>
          </a:stretch>
        </p:blipFill>
        <p:spPr>
          <a:xfrm>
            <a:off x="9939182" y="2903443"/>
            <a:ext cx="609497" cy="609497"/>
          </a:xfrm>
          <a:prstGeom prst="rect">
            <a:avLst/>
          </a:prstGeom>
        </p:spPr>
      </p:pic>
      <p:pic>
        <p:nvPicPr>
          <p:cNvPr id="64" name="Picture 63" descr="A close up of a logo&#10;&#10;Description automatically generated">
            <a:extLst>
              <a:ext uri="{FF2B5EF4-FFF2-40B4-BE49-F238E27FC236}">
                <a16:creationId xmlns:a16="http://schemas.microsoft.com/office/drawing/2014/main" id="{C3F87356-9007-4699-9F89-7048E04DD6CC}"/>
              </a:ext>
            </a:extLst>
          </p:cNvPr>
          <p:cNvPicPr>
            <a:picLocks noChangeAspect="1"/>
          </p:cNvPicPr>
          <p:nvPr/>
        </p:nvPicPr>
        <p:blipFill>
          <a:blip r:embed="rId3">
            <a:duotone>
              <a:schemeClr val="accent2">
                <a:shade val="45000"/>
                <a:satMod val="135000"/>
              </a:schemeClr>
              <a:prstClr val="white"/>
            </a:duotone>
          </a:blip>
          <a:stretch>
            <a:fillRect/>
          </a:stretch>
        </p:blipFill>
        <p:spPr>
          <a:xfrm>
            <a:off x="9875784" y="3896490"/>
            <a:ext cx="609497" cy="609497"/>
          </a:xfrm>
          <a:prstGeom prst="rect">
            <a:avLst/>
          </a:prstGeom>
        </p:spPr>
      </p:pic>
      <p:pic>
        <p:nvPicPr>
          <p:cNvPr id="65" name="Picture 64" descr="A close up of a logo&#10;&#10;Description automatically generated">
            <a:extLst>
              <a:ext uri="{FF2B5EF4-FFF2-40B4-BE49-F238E27FC236}">
                <a16:creationId xmlns:a16="http://schemas.microsoft.com/office/drawing/2014/main" id="{A0BBC717-8202-4E00-9924-EB2E9BD62C08}"/>
              </a:ext>
            </a:extLst>
          </p:cNvPr>
          <p:cNvPicPr>
            <a:picLocks noChangeAspect="1"/>
          </p:cNvPicPr>
          <p:nvPr/>
        </p:nvPicPr>
        <p:blipFill>
          <a:blip r:embed="rId3">
            <a:duotone>
              <a:schemeClr val="accent2">
                <a:shade val="45000"/>
                <a:satMod val="135000"/>
              </a:schemeClr>
              <a:prstClr val="white"/>
            </a:duotone>
          </a:blip>
          <a:stretch>
            <a:fillRect/>
          </a:stretch>
        </p:blipFill>
        <p:spPr>
          <a:xfrm>
            <a:off x="10548679" y="3896490"/>
            <a:ext cx="609497" cy="609497"/>
          </a:xfrm>
          <a:prstGeom prst="rect">
            <a:avLst/>
          </a:prstGeom>
        </p:spPr>
      </p:pic>
      <p:pic>
        <p:nvPicPr>
          <p:cNvPr id="67" name="Picture 66" descr="A close up of a logo&#10;&#10;Description automatically generated">
            <a:extLst>
              <a:ext uri="{FF2B5EF4-FFF2-40B4-BE49-F238E27FC236}">
                <a16:creationId xmlns:a16="http://schemas.microsoft.com/office/drawing/2014/main" id="{90184937-6CA8-4BDF-A04A-5CBFE937746F}"/>
              </a:ext>
            </a:extLst>
          </p:cNvPr>
          <p:cNvPicPr>
            <a:picLocks noChangeAspect="1"/>
          </p:cNvPicPr>
          <p:nvPr/>
        </p:nvPicPr>
        <p:blipFill>
          <a:blip r:embed="rId3">
            <a:duotone>
              <a:schemeClr val="accent2">
                <a:shade val="45000"/>
                <a:satMod val="135000"/>
              </a:schemeClr>
              <a:prstClr val="white"/>
            </a:duotone>
          </a:blip>
          <a:stretch>
            <a:fillRect/>
          </a:stretch>
        </p:blipFill>
        <p:spPr>
          <a:xfrm>
            <a:off x="10548679" y="4831346"/>
            <a:ext cx="609497" cy="609497"/>
          </a:xfrm>
          <a:prstGeom prst="rect">
            <a:avLst/>
          </a:prstGeom>
          <a:ln>
            <a:solidFill>
              <a:srgbClr val="0078D3"/>
            </a:solidFill>
          </a:ln>
        </p:spPr>
      </p:pic>
      <p:pic>
        <p:nvPicPr>
          <p:cNvPr id="68" name="Picture 67" descr="A close up of a logo&#10;&#10;Description automatically generated">
            <a:extLst>
              <a:ext uri="{FF2B5EF4-FFF2-40B4-BE49-F238E27FC236}">
                <a16:creationId xmlns:a16="http://schemas.microsoft.com/office/drawing/2014/main" id="{2E2CB1CD-615A-4222-8A49-F680F45A49A7}"/>
              </a:ext>
            </a:extLst>
          </p:cNvPr>
          <p:cNvPicPr>
            <a:picLocks noChangeAspect="1"/>
          </p:cNvPicPr>
          <p:nvPr/>
        </p:nvPicPr>
        <p:blipFill>
          <a:blip r:embed="rId3">
            <a:duotone>
              <a:schemeClr val="accent2">
                <a:shade val="45000"/>
                <a:satMod val="135000"/>
              </a:schemeClr>
              <a:prstClr val="white"/>
            </a:duotone>
          </a:blip>
          <a:stretch>
            <a:fillRect/>
          </a:stretch>
        </p:blipFill>
        <p:spPr>
          <a:xfrm>
            <a:off x="11221575" y="4831346"/>
            <a:ext cx="609497" cy="609497"/>
          </a:xfrm>
          <a:prstGeom prst="rect">
            <a:avLst/>
          </a:prstGeom>
        </p:spPr>
      </p:pic>
      <p:sp>
        <p:nvSpPr>
          <p:cNvPr id="3" name="Rectangle: Rounded Corners 2">
            <a:extLst>
              <a:ext uri="{FF2B5EF4-FFF2-40B4-BE49-F238E27FC236}">
                <a16:creationId xmlns:a16="http://schemas.microsoft.com/office/drawing/2014/main" id="{F0E3C2D4-EE68-44FA-A7FE-89C44A51F4C9}"/>
              </a:ext>
            </a:extLst>
          </p:cNvPr>
          <p:cNvSpPr/>
          <p:nvPr/>
        </p:nvSpPr>
        <p:spPr bwMode="auto">
          <a:xfrm>
            <a:off x="3738493" y="2805781"/>
            <a:ext cx="1416382" cy="159004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EE2657A9-A3DD-4260-A214-E875FA5F6D79}"/>
              </a:ext>
            </a:extLst>
          </p:cNvPr>
          <p:cNvSpPr/>
          <p:nvPr/>
        </p:nvSpPr>
        <p:spPr bwMode="auto">
          <a:xfrm>
            <a:off x="4264868" y="4549770"/>
            <a:ext cx="2031562" cy="831252"/>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5BACEE4-D8AF-4342-A856-8E22F123FD6B}"/>
              </a:ext>
            </a:extLst>
          </p:cNvPr>
          <p:cNvSpPr/>
          <p:nvPr/>
        </p:nvSpPr>
        <p:spPr bwMode="auto">
          <a:xfrm>
            <a:off x="6724870" y="2961107"/>
            <a:ext cx="2095781" cy="241991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A3E591CD-838C-488C-ADB4-7FD6E448E98B}"/>
              </a:ext>
            </a:extLst>
          </p:cNvPr>
          <p:cNvSpPr/>
          <p:nvPr/>
        </p:nvSpPr>
        <p:spPr bwMode="auto">
          <a:xfrm>
            <a:off x="9230991" y="2801022"/>
            <a:ext cx="1365163" cy="819023"/>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B19C3BD0-97A0-4717-B34C-CC957D264F7F}"/>
              </a:ext>
            </a:extLst>
          </p:cNvPr>
          <p:cNvSpPr/>
          <p:nvPr/>
        </p:nvSpPr>
        <p:spPr bwMode="auto">
          <a:xfrm>
            <a:off x="9842132" y="3789594"/>
            <a:ext cx="1365163" cy="819023"/>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3580DBA3-E3D7-4D9F-8258-84D125BD67F5}"/>
              </a:ext>
            </a:extLst>
          </p:cNvPr>
          <p:cNvSpPr/>
          <p:nvPr/>
        </p:nvSpPr>
        <p:spPr bwMode="auto">
          <a:xfrm>
            <a:off x="10512670" y="4715515"/>
            <a:ext cx="1365163" cy="819023"/>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BC27B2B0-C597-4E8F-BA6F-085F44E71D86}"/>
              </a:ext>
            </a:extLst>
          </p:cNvPr>
          <p:cNvSpPr txBox="1"/>
          <p:nvPr/>
        </p:nvSpPr>
        <p:spPr>
          <a:xfrm>
            <a:off x="544622" y="3625644"/>
            <a:ext cx="2172390" cy="369092"/>
          </a:xfrm>
          <a:prstGeom prst="rect">
            <a:avLst/>
          </a:prstGeom>
          <a:noFill/>
        </p:spPr>
        <p:txBody>
          <a:bodyPr wrap="square" lIns="0" tIns="0" rIns="0" bIns="0" rtlCol="0">
            <a:spAutoFit/>
          </a:bodyPr>
          <a:lstStyle/>
          <a:p>
            <a:pPr defTabSz="913727"/>
            <a:r>
              <a:rPr lang="en-US" sz="2398">
                <a:solidFill>
                  <a:srgbClr val="243A5E">
                    <a:lumMod val="60000"/>
                    <a:lumOff val="40000"/>
                  </a:srgbClr>
                </a:solidFill>
                <a:latin typeface="Segoe UI"/>
              </a:rPr>
              <a:t>Max size: 20 GB</a:t>
            </a:r>
          </a:p>
        </p:txBody>
      </p:sp>
      <p:cxnSp>
        <p:nvCxnSpPr>
          <p:cNvPr id="39" name="Straight Connector 38">
            <a:extLst>
              <a:ext uri="{FF2B5EF4-FFF2-40B4-BE49-F238E27FC236}">
                <a16:creationId xmlns:a16="http://schemas.microsoft.com/office/drawing/2014/main" id="{52E2E5A5-532A-4447-B5F2-2D6B81824B86}"/>
              </a:ext>
            </a:extLst>
          </p:cNvPr>
          <p:cNvCxnSpPr>
            <a:cxnSpLocks/>
            <a:stCxn id="38" idx="3"/>
            <a:endCxn id="3" idx="1"/>
          </p:cNvCxnSpPr>
          <p:nvPr/>
        </p:nvCxnSpPr>
        <p:spPr>
          <a:xfrm flipV="1">
            <a:off x="2717012" y="3600804"/>
            <a:ext cx="1021482" cy="209387"/>
          </a:xfrm>
          <a:prstGeom prst="line">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0" name="TextBox 79">
            <a:extLst>
              <a:ext uri="{FF2B5EF4-FFF2-40B4-BE49-F238E27FC236}">
                <a16:creationId xmlns:a16="http://schemas.microsoft.com/office/drawing/2014/main" id="{16F78640-233F-4907-9CBD-2593C937FF3F}"/>
              </a:ext>
            </a:extLst>
          </p:cNvPr>
          <p:cNvSpPr txBox="1"/>
          <p:nvPr/>
        </p:nvSpPr>
        <p:spPr>
          <a:xfrm>
            <a:off x="544622" y="2776560"/>
            <a:ext cx="2113358" cy="369092"/>
          </a:xfrm>
          <a:prstGeom prst="rect">
            <a:avLst/>
          </a:prstGeom>
          <a:noFill/>
        </p:spPr>
        <p:txBody>
          <a:bodyPr wrap="square" lIns="0" tIns="0" rIns="0" bIns="0" rtlCol="0">
            <a:spAutoFit/>
          </a:bodyPr>
          <a:lstStyle/>
          <a:p>
            <a:pPr defTabSz="913727"/>
            <a:r>
              <a:rPr lang="en-US" sz="2398">
                <a:solidFill>
                  <a:srgbClr val="243A5E">
                    <a:lumMod val="60000"/>
                    <a:lumOff val="40000"/>
                  </a:srgbClr>
                </a:solidFill>
                <a:latin typeface="Segoe UI"/>
              </a:rPr>
              <a:t>Max size: 2 MB</a:t>
            </a:r>
          </a:p>
        </p:txBody>
      </p:sp>
      <p:cxnSp>
        <p:nvCxnSpPr>
          <p:cNvPr id="81" name="Straight Connector 80">
            <a:extLst>
              <a:ext uri="{FF2B5EF4-FFF2-40B4-BE49-F238E27FC236}">
                <a16:creationId xmlns:a16="http://schemas.microsoft.com/office/drawing/2014/main" id="{6F24296C-53CB-4EC5-A363-E7B9D42C4BA8}"/>
              </a:ext>
            </a:extLst>
          </p:cNvPr>
          <p:cNvCxnSpPr>
            <a:cxnSpLocks/>
            <a:stCxn id="80" idx="3"/>
          </p:cNvCxnSpPr>
          <p:nvPr/>
        </p:nvCxnSpPr>
        <p:spPr>
          <a:xfrm>
            <a:off x="2657981" y="2961107"/>
            <a:ext cx="1210621" cy="275139"/>
          </a:xfrm>
          <a:prstGeom prst="line">
            <a:avLst/>
          </a:prstGeom>
          <a:noFill/>
          <a:ln w="2857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010632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right)">
                                      <p:cBhvr>
                                        <p:cTn id="7" dur="500"/>
                                        <p:tgtEl>
                                          <p:spTgt spid="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right)">
                                      <p:cBhvr>
                                        <p:cTn id="16" dur="500"/>
                                        <p:tgtEl>
                                          <p:spTgt spid="3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C934-155C-4C02-A64E-9F3A2CDFCF7A}"/>
              </a:ext>
            </a:extLst>
          </p:cNvPr>
          <p:cNvSpPr>
            <a:spLocks noGrp="1"/>
          </p:cNvSpPr>
          <p:nvPr>
            <p:ph type="title"/>
          </p:nvPr>
        </p:nvSpPr>
        <p:spPr/>
        <p:txBody>
          <a:bodyPr>
            <a:normAutofit fontScale="90000"/>
          </a:bodyPr>
          <a:lstStyle/>
          <a:p>
            <a:r>
              <a:rPr lang="en-US" err="1"/>
              <a:t>Denormalizing</a:t>
            </a:r>
            <a:r>
              <a:rPr lang="en-US"/>
              <a:t> the count of sales orders per customer</a:t>
            </a:r>
          </a:p>
        </p:txBody>
      </p:sp>
      <p:sp>
        <p:nvSpPr>
          <p:cNvPr id="3" name="Rectangle: Folded Corner 2">
            <a:extLst>
              <a:ext uri="{FF2B5EF4-FFF2-40B4-BE49-F238E27FC236}">
                <a16:creationId xmlns:a16="http://schemas.microsoft.com/office/drawing/2014/main" id="{D2BBAC1A-90E9-4D9D-8ACA-07706E62C86C}"/>
              </a:ext>
            </a:extLst>
          </p:cNvPr>
          <p:cNvSpPr/>
          <p:nvPr/>
        </p:nvSpPr>
        <p:spPr bwMode="auto">
          <a:xfrm>
            <a:off x="4521915" y="1479399"/>
            <a:ext cx="3148170" cy="454432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"type": "customer",</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"creationDate":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"addresses":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"addressLine1":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"addressLine2":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"password":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"hash":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"salt":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49346893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C934-155C-4C02-A64E-9F3A2CDFCF7A}"/>
              </a:ext>
            </a:extLst>
          </p:cNvPr>
          <p:cNvSpPr>
            <a:spLocks noGrp="1"/>
          </p:cNvSpPr>
          <p:nvPr>
            <p:ph type="title"/>
          </p:nvPr>
        </p:nvSpPr>
        <p:spPr/>
        <p:txBody>
          <a:bodyPr>
            <a:normAutofit fontScale="90000"/>
          </a:bodyPr>
          <a:lstStyle/>
          <a:p>
            <a:r>
              <a:rPr lang="en-US" err="1"/>
              <a:t>Denormalizing</a:t>
            </a:r>
            <a:r>
              <a:rPr lang="en-US"/>
              <a:t> the count of sales orders per customer</a:t>
            </a:r>
          </a:p>
        </p:txBody>
      </p:sp>
      <p:sp>
        <p:nvSpPr>
          <p:cNvPr id="3" name="Rectangle: Folded Corner 2">
            <a:extLst>
              <a:ext uri="{FF2B5EF4-FFF2-40B4-BE49-F238E27FC236}">
                <a16:creationId xmlns:a16="http://schemas.microsoft.com/office/drawing/2014/main" id="{D2BBAC1A-90E9-4D9D-8ACA-07706E62C86C}"/>
              </a:ext>
            </a:extLst>
          </p:cNvPr>
          <p:cNvSpPr/>
          <p:nvPr/>
        </p:nvSpPr>
        <p:spPr bwMode="auto">
          <a:xfrm>
            <a:off x="4521915" y="1479399"/>
            <a:ext cx="3148170" cy="4727086"/>
          </a:xfrm>
          <a:prstGeom prst="foldedCorner">
            <a:avLst>
              <a:gd name="adj" fmla="val 888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"type": "customer",</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"customerId":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"title":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"firstName":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"lastName":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"emailAddress":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"phoneNumber":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"creationDate":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"addresses":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"addressLine1":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"addressLine2":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"password":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"hash":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"salt":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r>
              <a:rPr lang="en-US" sz="1399" err="1">
                <a:gradFill>
                  <a:gsLst>
                    <a:gs pos="0">
                      <a:srgbClr val="FFFFFF"/>
                    </a:gs>
                    <a:gs pos="100000">
                      <a:srgbClr val="FFFFFF"/>
                    </a:gs>
                  </a:gsLst>
                  <a:lin ang="5400000" scaled="0"/>
                </a:gradFill>
                <a:latin typeface="Segoe UI"/>
                <a:ea typeface="Segoe UI" pitchFamily="34" charset="0"/>
                <a:cs typeface="Segoe UI" pitchFamily="34" charset="0"/>
              </a:rPr>
              <a:t>salesOrderCount</a:t>
            </a:r>
            <a:r>
              <a:rPr lang="en-US" sz="1399">
                <a:gradFill>
                  <a:gsLst>
                    <a:gs pos="0">
                      <a:srgbClr val="FFFFFF"/>
                    </a:gs>
                    <a:gs pos="100000">
                      <a:srgbClr val="FFFFFF"/>
                    </a:gs>
                  </a:gsLst>
                  <a:lin ang="5400000" scaled="0"/>
                </a:gradFill>
                <a:latin typeface="Segoe UI"/>
                <a:ea typeface="Segoe UI" pitchFamily="34" charset="0"/>
                <a:cs typeface="Segoe UI" pitchFamily="34" charset="0"/>
              </a:rPr>
              <a:t>": …</a:t>
            </a:r>
          </a:p>
          <a:p>
            <a:pPr defTabSz="931819" fontAlgn="base">
              <a:spcBef>
                <a:spcPct val="0"/>
              </a:spcBef>
              <a:spcAft>
                <a:spcPct val="0"/>
              </a:spcAft>
            </a:pPr>
            <a:r>
              <a:rPr lang="en-US" sz="1399">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 name="Rectangle 3">
            <a:extLst>
              <a:ext uri="{FF2B5EF4-FFF2-40B4-BE49-F238E27FC236}">
                <a16:creationId xmlns:a16="http://schemas.microsoft.com/office/drawing/2014/main" id="{4F07421C-2918-4D2B-870C-69160F1F1C4D}"/>
              </a:ext>
            </a:extLst>
          </p:cNvPr>
          <p:cNvSpPr/>
          <p:nvPr/>
        </p:nvSpPr>
        <p:spPr bwMode="auto">
          <a:xfrm>
            <a:off x="4521914" y="5690320"/>
            <a:ext cx="3148170" cy="210747"/>
          </a:xfrm>
          <a:prstGeom prst="rect">
            <a:avLst/>
          </a:prstGeom>
          <a:solidFill>
            <a:schemeClr val="bg1">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8477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normAutofit fontScale="90000"/>
          </a:bodyPr>
          <a:lstStyle/>
          <a:p>
            <a:r>
              <a:rPr lang="en-US" err="1"/>
              <a:t>Denormalizing</a:t>
            </a:r>
            <a:r>
              <a:rPr lang="en-US"/>
              <a:t> the count of sales orders per customer</a:t>
            </a:r>
          </a:p>
        </p:txBody>
      </p:sp>
      <p:pic>
        <p:nvPicPr>
          <p:cNvPr id="7" name="Picture 6" descr="A close up of a logo&#10;&#10;Description automatically generated">
            <a:extLst>
              <a:ext uri="{FF2B5EF4-FFF2-40B4-BE49-F238E27FC236}">
                <a16:creationId xmlns:a16="http://schemas.microsoft.com/office/drawing/2014/main" id="{3C90E7B7-D313-477B-BE41-8E923958990C}"/>
              </a:ext>
            </a:extLst>
          </p:cNvPr>
          <p:cNvPicPr>
            <a:picLocks noChangeAspect="1"/>
          </p:cNvPicPr>
          <p:nvPr/>
        </p:nvPicPr>
        <p:blipFill>
          <a:blip r:embed="rId3">
            <a:duotone>
              <a:schemeClr val="accent2">
                <a:shade val="45000"/>
                <a:satMod val="135000"/>
              </a:schemeClr>
              <a:prstClr val="white"/>
            </a:duotone>
          </a:blip>
          <a:stretch>
            <a:fillRect/>
          </a:stretch>
        </p:blipFill>
        <p:spPr>
          <a:xfrm>
            <a:off x="6992218" y="2091269"/>
            <a:ext cx="609497" cy="609497"/>
          </a:xfrm>
          <a:prstGeom prst="rect">
            <a:avLst/>
          </a:prstGeom>
          <a:ln>
            <a:solidFill>
              <a:srgbClr val="0078D3"/>
            </a:solidFill>
          </a:ln>
        </p:spPr>
      </p:pic>
      <p:pic>
        <p:nvPicPr>
          <p:cNvPr id="8" name="Picture 7" descr="A close up of a logo&#10;&#10;Description automatically generated">
            <a:extLst>
              <a:ext uri="{FF2B5EF4-FFF2-40B4-BE49-F238E27FC236}">
                <a16:creationId xmlns:a16="http://schemas.microsoft.com/office/drawing/2014/main" id="{78829838-3115-4EE6-982F-E2CA734A927A}"/>
              </a:ext>
            </a:extLst>
          </p:cNvPr>
          <p:cNvPicPr>
            <a:picLocks noChangeAspect="1"/>
          </p:cNvPicPr>
          <p:nvPr/>
        </p:nvPicPr>
        <p:blipFill>
          <a:blip r:embed="rId3">
            <a:duotone>
              <a:schemeClr val="accent2">
                <a:shade val="45000"/>
                <a:satMod val="135000"/>
              </a:schemeClr>
              <a:prstClr val="white"/>
            </a:duotone>
          </a:blip>
          <a:stretch>
            <a:fillRect/>
          </a:stretch>
        </p:blipFill>
        <p:spPr>
          <a:xfrm>
            <a:off x="6386822" y="2091269"/>
            <a:ext cx="609497" cy="609497"/>
          </a:xfrm>
          <a:prstGeom prst="rect">
            <a:avLst/>
          </a:prstGeom>
          <a:ln>
            <a:solidFill>
              <a:srgbClr val="0078D3"/>
            </a:solidFill>
          </a:ln>
        </p:spPr>
      </p:pic>
      <p:sp>
        <p:nvSpPr>
          <p:cNvPr id="10" name="Rectangle: Rounded Corners 9">
            <a:extLst>
              <a:ext uri="{FF2B5EF4-FFF2-40B4-BE49-F238E27FC236}">
                <a16:creationId xmlns:a16="http://schemas.microsoft.com/office/drawing/2014/main" id="{CAC2346B-0695-40C0-9965-760AD1935887}"/>
              </a:ext>
            </a:extLst>
          </p:cNvPr>
          <p:cNvSpPr/>
          <p:nvPr/>
        </p:nvSpPr>
        <p:spPr bwMode="auto">
          <a:xfrm>
            <a:off x="6274250" y="1911652"/>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descr="A close up of a logo&#10;&#10;Description automatically generated">
            <a:extLst>
              <a:ext uri="{FF2B5EF4-FFF2-40B4-BE49-F238E27FC236}">
                <a16:creationId xmlns:a16="http://schemas.microsoft.com/office/drawing/2014/main" id="{8DB36771-B2C7-4C71-83A3-47B886296366}"/>
              </a:ext>
            </a:extLst>
          </p:cNvPr>
          <p:cNvPicPr>
            <a:picLocks noChangeAspect="1"/>
          </p:cNvPicPr>
          <p:nvPr/>
        </p:nvPicPr>
        <p:blipFill>
          <a:blip r:embed="rId3">
            <a:duotone>
              <a:schemeClr val="accent2">
                <a:shade val="45000"/>
                <a:satMod val="135000"/>
              </a:schemeClr>
              <a:prstClr val="white"/>
            </a:duotone>
          </a:blip>
          <a:stretch>
            <a:fillRect/>
          </a:stretch>
        </p:blipFill>
        <p:spPr>
          <a:xfrm>
            <a:off x="8207112" y="2091269"/>
            <a:ext cx="609497" cy="609497"/>
          </a:xfrm>
          <a:prstGeom prst="rect">
            <a:avLst/>
          </a:prstGeom>
          <a:ln>
            <a:solidFill>
              <a:srgbClr val="0078D3"/>
            </a:solidFill>
          </a:ln>
        </p:spPr>
      </p:pic>
      <p:pic>
        <p:nvPicPr>
          <p:cNvPr id="12" name="Picture 11" descr="A close up of a logo&#10;&#10;Description automatically generated">
            <a:extLst>
              <a:ext uri="{FF2B5EF4-FFF2-40B4-BE49-F238E27FC236}">
                <a16:creationId xmlns:a16="http://schemas.microsoft.com/office/drawing/2014/main" id="{28CA3A4F-C7BC-4861-A009-CC83A7273F86}"/>
              </a:ext>
            </a:extLst>
          </p:cNvPr>
          <p:cNvPicPr>
            <a:picLocks noChangeAspect="1"/>
          </p:cNvPicPr>
          <p:nvPr/>
        </p:nvPicPr>
        <p:blipFill>
          <a:blip r:embed="rId3">
            <a:duotone>
              <a:schemeClr val="accent2">
                <a:shade val="45000"/>
                <a:satMod val="135000"/>
              </a:schemeClr>
              <a:prstClr val="white"/>
            </a:duotone>
          </a:blip>
          <a:stretch>
            <a:fillRect/>
          </a:stretch>
        </p:blipFill>
        <p:spPr>
          <a:xfrm>
            <a:off x="7601715" y="2091269"/>
            <a:ext cx="609497" cy="609497"/>
          </a:xfrm>
          <a:prstGeom prst="rect">
            <a:avLst/>
          </a:prstGeom>
          <a:ln>
            <a:solidFill>
              <a:srgbClr val="0078D3"/>
            </a:solidFill>
          </a:ln>
        </p:spPr>
      </p:pic>
      <p:pic>
        <p:nvPicPr>
          <p:cNvPr id="13" name="Picture 12" descr="A close up of a logo&#10;&#10;Description automatically generated">
            <a:extLst>
              <a:ext uri="{FF2B5EF4-FFF2-40B4-BE49-F238E27FC236}">
                <a16:creationId xmlns:a16="http://schemas.microsoft.com/office/drawing/2014/main" id="{B4110132-21D9-4597-9D4B-E2BB7283D1E6}"/>
              </a:ext>
            </a:extLst>
          </p:cNvPr>
          <p:cNvPicPr>
            <a:picLocks noChangeAspect="1"/>
          </p:cNvPicPr>
          <p:nvPr/>
        </p:nvPicPr>
        <p:blipFill>
          <a:blip r:embed="rId3">
            <a:duotone>
              <a:schemeClr val="accent2">
                <a:shade val="45000"/>
                <a:satMod val="135000"/>
              </a:schemeClr>
              <a:prstClr val="white"/>
            </a:duotone>
          </a:blip>
          <a:stretch>
            <a:fillRect/>
          </a:stretch>
        </p:blipFill>
        <p:spPr>
          <a:xfrm>
            <a:off x="6992218" y="3745109"/>
            <a:ext cx="609497" cy="609497"/>
          </a:xfrm>
          <a:prstGeom prst="rect">
            <a:avLst/>
          </a:prstGeom>
          <a:ln>
            <a:solidFill>
              <a:srgbClr val="0078D3"/>
            </a:solidFill>
          </a:ln>
        </p:spPr>
      </p:pic>
      <p:pic>
        <p:nvPicPr>
          <p:cNvPr id="14" name="Picture 13" descr="A close up of a logo&#10;&#10;Description automatically generated">
            <a:extLst>
              <a:ext uri="{FF2B5EF4-FFF2-40B4-BE49-F238E27FC236}">
                <a16:creationId xmlns:a16="http://schemas.microsoft.com/office/drawing/2014/main" id="{B4C63D17-2860-4E8A-9711-D8A4FBD90EB2}"/>
              </a:ext>
            </a:extLst>
          </p:cNvPr>
          <p:cNvPicPr>
            <a:picLocks noChangeAspect="1"/>
          </p:cNvPicPr>
          <p:nvPr/>
        </p:nvPicPr>
        <p:blipFill>
          <a:blip r:embed="rId3">
            <a:duotone>
              <a:schemeClr val="accent2">
                <a:shade val="45000"/>
                <a:satMod val="135000"/>
              </a:schemeClr>
              <a:prstClr val="white"/>
            </a:duotone>
          </a:blip>
          <a:stretch>
            <a:fillRect/>
          </a:stretch>
        </p:blipFill>
        <p:spPr>
          <a:xfrm>
            <a:off x="6386822" y="3745109"/>
            <a:ext cx="609497" cy="609497"/>
          </a:xfrm>
          <a:prstGeom prst="rect">
            <a:avLst/>
          </a:prstGeom>
          <a:ln>
            <a:solidFill>
              <a:srgbClr val="0078D3"/>
            </a:solidFill>
          </a:ln>
        </p:spPr>
      </p:pic>
      <p:sp>
        <p:nvSpPr>
          <p:cNvPr id="15" name="Rectangle: Rounded Corners 14">
            <a:extLst>
              <a:ext uri="{FF2B5EF4-FFF2-40B4-BE49-F238E27FC236}">
                <a16:creationId xmlns:a16="http://schemas.microsoft.com/office/drawing/2014/main" id="{FA22A8DD-E379-477F-932D-9B3E75230017}"/>
              </a:ext>
            </a:extLst>
          </p:cNvPr>
          <p:cNvSpPr/>
          <p:nvPr/>
        </p:nvSpPr>
        <p:spPr bwMode="auto">
          <a:xfrm>
            <a:off x="6274250" y="3565491"/>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descr="A close up of a logo&#10;&#10;Description automatically generated">
            <a:extLst>
              <a:ext uri="{FF2B5EF4-FFF2-40B4-BE49-F238E27FC236}">
                <a16:creationId xmlns:a16="http://schemas.microsoft.com/office/drawing/2014/main" id="{36CBA760-0B10-4FED-A749-F1AE319F94F5}"/>
              </a:ext>
            </a:extLst>
          </p:cNvPr>
          <p:cNvPicPr>
            <a:picLocks noChangeAspect="1"/>
          </p:cNvPicPr>
          <p:nvPr/>
        </p:nvPicPr>
        <p:blipFill>
          <a:blip r:embed="rId3">
            <a:duotone>
              <a:schemeClr val="accent2">
                <a:shade val="45000"/>
                <a:satMod val="135000"/>
              </a:schemeClr>
              <a:prstClr val="white"/>
            </a:duotone>
          </a:blip>
          <a:stretch>
            <a:fillRect/>
          </a:stretch>
        </p:blipFill>
        <p:spPr>
          <a:xfrm>
            <a:off x="8207112" y="3745109"/>
            <a:ext cx="609497" cy="609497"/>
          </a:xfrm>
          <a:prstGeom prst="rect">
            <a:avLst/>
          </a:prstGeom>
          <a:ln>
            <a:solidFill>
              <a:srgbClr val="0078D3"/>
            </a:solidFill>
          </a:ln>
        </p:spPr>
      </p:pic>
      <p:pic>
        <p:nvPicPr>
          <p:cNvPr id="17" name="Picture 16" descr="A close up of a logo&#10;&#10;Description automatically generated">
            <a:extLst>
              <a:ext uri="{FF2B5EF4-FFF2-40B4-BE49-F238E27FC236}">
                <a16:creationId xmlns:a16="http://schemas.microsoft.com/office/drawing/2014/main" id="{3306D306-9B43-4FCC-82AA-C0FF1F4B15A0}"/>
              </a:ext>
            </a:extLst>
          </p:cNvPr>
          <p:cNvPicPr>
            <a:picLocks noChangeAspect="1"/>
          </p:cNvPicPr>
          <p:nvPr/>
        </p:nvPicPr>
        <p:blipFill>
          <a:blip r:embed="rId3">
            <a:duotone>
              <a:schemeClr val="accent2">
                <a:shade val="45000"/>
                <a:satMod val="135000"/>
              </a:schemeClr>
              <a:prstClr val="white"/>
            </a:duotone>
          </a:blip>
          <a:stretch>
            <a:fillRect/>
          </a:stretch>
        </p:blipFill>
        <p:spPr>
          <a:xfrm>
            <a:off x="7601715" y="3745109"/>
            <a:ext cx="609497" cy="609497"/>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F5CA4DFC-1D41-453C-B24B-EB17399A4D50}"/>
              </a:ext>
            </a:extLst>
          </p:cNvPr>
          <p:cNvPicPr>
            <a:picLocks noChangeAspect="1"/>
          </p:cNvPicPr>
          <p:nvPr/>
        </p:nvPicPr>
        <p:blipFill>
          <a:blip r:embed="rId3">
            <a:duotone>
              <a:schemeClr val="accent2">
                <a:shade val="45000"/>
                <a:satMod val="135000"/>
              </a:schemeClr>
              <a:prstClr val="white"/>
            </a:duotone>
          </a:blip>
          <a:stretch>
            <a:fillRect/>
          </a:stretch>
        </p:blipFill>
        <p:spPr>
          <a:xfrm>
            <a:off x="6993526" y="5398949"/>
            <a:ext cx="609497" cy="609497"/>
          </a:xfrm>
          <a:prstGeom prst="rect">
            <a:avLst/>
          </a:prstGeom>
          <a:ln>
            <a:solidFill>
              <a:srgbClr val="0078D3"/>
            </a:solidFill>
          </a:ln>
        </p:spPr>
      </p:pic>
      <p:pic>
        <p:nvPicPr>
          <p:cNvPr id="19" name="Picture 18" descr="A close up of a logo&#10;&#10;Description automatically generated">
            <a:extLst>
              <a:ext uri="{FF2B5EF4-FFF2-40B4-BE49-F238E27FC236}">
                <a16:creationId xmlns:a16="http://schemas.microsoft.com/office/drawing/2014/main" id="{1EB16E5F-B4E9-4992-A2EF-9BCD133C977D}"/>
              </a:ext>
            </a:extLst>
          </p:cNvPr>
          <p:cNvPicPr>
            <a:picLocks noChangeAspect="1"/>
          </p:cNvPicPr>
          <p:nvPr/>
        </p:nvPicPr>
        <p:blipFill>
          <a:blip r:embed="rId3">
            <a:duotone>
              <a:schemeClr val="accent2">
                <a:shade val="45000"/>
                <a:satMod val="135000"/>
              </a:schemeClr>
              <a:prstClr val="white"/>
            </a:duotone>
          </a:blip>
          <a:stretch>
            <a:fillRect/>
          </a:stretch>
        </p:blipFill>
        <p:spPr>
          <a:xfrm>
            <a:off x="6388130" y="5398949"/>
            <a:ext cx="609497" cy="609497"/>
          </a:xfrm>
          <a:prstGeom prst="rect">
            <a:avLst/>
          </a:prstGeom>
          <a:ln>
            <a:solidFill>
              <a:srgbClr val="0078D3"/>
            </a:solidFill>
          </a:ln>
        </p:spPr>
      </p:pic>
      <p:sp>
        <p:nvSpPr>
          <p:cNvPr id="20" name="Rectangle: Rounded Corners 19">
            <a:extLst>
              <a:ext uri="{FF2B5EF4-FFF2-40B4-BE49-F238E27FC236}">
                <a16:creationId xmlns:a16="http://schemas.microsoft.com/office/drawing/2014/main" id="{2851EBF2-2C2C-4747-B739-9A751E5AF4A9}"/>
              </a:ext>
            </a:extLst>
          </p:cNvPr>
          <p:cNvSpPr/>
          <p:nvPr/>
        </p:nvSpPr>
        <p:spPr bwMode="auto">
          <a:xfrm>
            <a:off x="6275558" y="5219331"/>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A close up of a logo&#10;&#10;Description automatically generated">
            <a:extLst>
              <a:ext uri="{FF2B5EF4-FFF2-40B4-BE49-F238E27FC236}">
                <a16:creationId xmlns:a16="http://schemas.microsoft.com/office/drawing/2014/main" id="{C9F8C0E5-2675-4B97-9DD3-E6988D6209A5}"/>
              </a:ext>
            </a:extLst>
          </p:cNvPr>
          <p:cNvPicPr>
            <a:picLocks noChangeAspect="1"/>
          </p:cNvPicPr>
          <p:nvPr/>
        </p:nvPicPr>
        <p:blipFill>
          <a:blip r:embed="rId3">
            <a:duotone>
              <a:schemeClr val="accent2">
                <a:shade val="45000"/>
                <a:satMod val="135000"/>
              </a:schemeClr>
              <a:prstClr val="white"/>
            </a:duotone>
          </a:blip>
          <a:stretch>
            <a:fillRect/>
          </a:stretch>
        </p:blipFill>
        <p:spPr>
          <a:xfrm>
            <a:off x="8208420" y="5398949"/>
            <a:ext cx="609497" cy="609497"/>
          </a:xfrm>
          <a:prstGeom prst="rect">
            <a:avLst/>
          </a:prstGeom>
          <a:ln>
            <a:solidFill>
              <a:srgbClr val="0078D3"/>
            </a:solidFill>
          </a:ln>
        </p:spPr>
      </p:pic>
      <p:pic>
        <p:nvPicPr>
          <p:cNvPr id="22" name="Picture 21" descr="A close up of a logo&#10;&#10;Description automatically generated">
            <a:extLst>
              <a:ext uri="{FF2B5EF4-FFF2-40B4-BE49-F238E27FC236}">
                <a16:creationId xmlns:a16="http://schemas.microsoft.com/office/drawing/2014/main" id="{335C631F-0101-4A36-85F7-445D3BE86A86}"/>
              </a:ext>
            </a:extLst>
          </p:cNvPr>
          <p:cNvPicPr>
            <a:picLocks noChangeAspect="1"/>
          </p:cNvPicPr>
          <p:nvPr/>
        </p:nvPicPr>
        <p:blipFill>
          <a:blip r:embed="rId3">
            <a:duotone>
              <a:schemeClr val="accent2">
                <a:shade val="45000"/>
                <a:satMod val="135000"/>
              </a:schemeClr>
              <a:prstClr val="white"/>
            </a:duotone>
          </a:blip>
          <a:stretch>
            <a:fillRect/>
          </a:stretch>
        </p:blipFill>
        <p:spPr>
          <a:xfrm>
            <a:off x="7603023" y="5398949"/>
            <a:ext cx="609497" cy="609497"/>
          </a:xfrm>
          <a:prstGeom prst="rect">
            <a:avLst/>
          </a:prstGeom>
          <a:ln>
            <a:solidFill>
              <a:srgbClr val="0078D3"/>
            </a:solidFill>
          </a:ln>
        </p:spPr>
      </p:pic>
      <p:sp>
        <p:nvSpPr>
          <p:cNvPr id="23" name="TextBox 22">
            <a:extLst>
              <a:ext uri="{FF2B5EF4-FFF2-40B4-BE49-F238E27FC236}">
                <a16:creationId xmlns:a16="http://schemas.microsoft.com/office/drawing/2014/main" id="{ECB98AE5-5F8E-4429-8F21-0143D25FE2B2}"/>
              </a:ext>
            </a:extLst>
          </p:cNvPr>
          <p:cNvSpPr txBox="1"/>
          <p:nvPr/>
        </p:nvSpPr>
        <p:spPr>
          <a:xfrm>
            <a:off x="6687469" y="2929364"/>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CustomerA</a:t>
            </a:r>
            <a:endParaRPr lang="en-US" sz="2398">
              <a:solidFill>
                <a:srgbClr val="243A5E">
                  <a:lumMod val="60000"/>
                  <a:lumOff val="40000"/>
                </a:srgbClr>
              </a:solidFill>
              <a:latin typeface="Segoe UI"/>
            </a:endParaRPr>
          </a:p>
        </p:txBody>
      </p:sp>
      <p:sp>
        <p:nvSpPr>
          <p:cNvPr id="24" name="TextBox 23">
            <a:extLst>
              <a:ext uri="{FF2B5EF4-FFF2-40B4-BE49-F238E27FC236}">
                <a16:creationId xmlns:a16="http://schemas.microsoft.com/office/drawing/2014/main" id="{AAC49B18-0967-4C9A-AE95-A18118BB1A19}"/>
              </a:ext>
            </a:extLst>
          </p:cNvPr>
          <p:cNvSpPr txBox="1"/>
          <p:nvPr/>
        </p:nvSpPr>
        <p:spPr>
          <a:xfrm>
            <a:off x="6686097" y="6237043"/>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CustomerC</a:t>
            </a:r>
            <a:endParaRPr lang="en-US" sz="2398">
              <a:solidFill>
                <a:srgbClr val="243A5E">
                  <a:lumMod val="60000"/>
                  <a:lumOff val="40000"/>
                </a:srgbClr>
              </a:solidFill>
              <a:latin typeface="Segoe UI"/>
            </a:endParaRPr>
          </a:p>
        </p:txBody>
      </p:sp>
      <p:sp>
        <p:nvSpPr>
          <p:cNvPr id="25" name="TextBox 24">
            <a:extLst>
              <a:ext uri="{FF2B5EF4-FFF2-40B4-BE49-F238E27FC236}">
                <a16:creationId xmlns:a16="http://schemas.microsoft.com/office/drawing/2014/main" id="{5849F608-5AF9-4E88-A635-165E1AD7C5C5}"/>
              </a:ext>
            </a:extLst>
          </p:cNvPr>
          <p:cNvSpPr txBox="1"/>
          <p:nvPr/>
        </p:nvSpPr>
        <p:spPr>
          <a:xfrm>
            <a:off x="6687469" y="4583204"/>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CustomerB</a:t>
            </a:r>
            <a:endParaRPr lang="en-US" sz="2398">
              <a:solidFill>
                <a:srgbClr val="243A5E">
                  <a:lumMod val="60000"/>
                  <a:lumOff val="40000"/>
                </a:srgbClr>
              </a:solidFill>
              <a:latin typeface="Segoe UI"/>
            </a:endParaRPr>
          </a:p>
        </p:txBody>
      </p:sp>
      <p:sp>
        <p:nvSpPr>
          <p:cNvPr id="31" name="TextBox 30">
            <a:extLst>
              <a:ext uri="{FF2B5EF4-FFF2-40B4-BE49-F238E27FC236}">
                <a16:creationId xmlns:a16="http://schemas.microsoft.com/office/drawing/2014/main" id="{0E6AF937-A33B-4894-A4CA-17E4CB220CF8}"/>
              </a:ext>
            </a:extLst>
          </p:cNvPr>
          <p:cNvSpPr txBox="1"/>
          <p:nvPr/>
        </p:nvSpPr>
        <p:spPr>
          <a:xfrm>
            <a:off x="4774318" y="1116303"/>
            <a:ext cx="1499933"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customer</a:t>
            </a:r>
          </a:p>
        </p:txBody>
      </p:sp>
      <p:sp>
        <p:nvSpPr>
          <p:cNvPr id="32" name="TextBox 31">
            <a:extLst>
              <a:ext uri="{FF2B5EF4-FFF2-40B4-BE49-F238E27FC236}">
                <a16:creationId xmlns:a16="http://schemas.microsoft.com/office/drawing/2014/main" id="{0E3787FA-2644-41F7-8D86-8B3FBAF7C037}"/>
              </a:ext>
            </a:extLst>
          </p:cNvPr>
          <p:cNvSpPr txBox="1"/>
          <p:nvPr/>
        </p:nvSpPr>
        <p:spPr>
          <a:xfrm>
            <a:off x="8671231" y="1112478"/>
            <a:ext cx="1821627"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sales orders</a:t>
            </a:r>
          </a:p>
        </p:txBody>
      </p:sp>
      <p:cxnSp>
        <p:nvCxnSpPr>
          <p:cNvPr id="33" name="Connector: Curved 32">
            <a:extLst>
              <a:ext uri="{FF2B5EF4-FFF2-40B4-BE49-F238E27FC236}">
                <a16:creationId xmlns:a16="http://schemas.microsoft.com/office/drawing/2014/main" id="{2955E5D2-B986-4D5C-919F-98EE0F12407E}"/>
              </a:ext>
            </a:extLst>
          </p:cNvPr>
          <p:cNvCxnSpPr>
            <a:stCxn id="31" idx="3"/>
            <a:endCxn id="8" idx="0"/>
          </p:cNvCxnSpPr>
          <p:nvPr/>
        </p:nvCxnSpPr>
        <p:spPr>
          <a:xfrm>
            <a:off x="6274251" y="1300850"/>
            <a:ext cx="417319" cy="790419"/>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AF9B8887-D32C-4A46-A611-C6061C08F165}"/>
              </a:ext>
            </a:extLst>
          </p:cNvPr>
          <p:cNvCxnSpPr>
            <a:cxnSpLocks/>
            <a:stCxn id="32" idx="1"/>
            <a:endCxn id="7" idx="0"/>
          </p:cNvCxnSpPr>
          <p:nvPr/>
        </p:nvCxnSpPr>
        <p:spPr>
          <a:xfrm rot="10800000" flipV="1">
            <a:off x="7296966" y="1297025"/>
            <a:ext cx="1374265" cy="794245"/>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8179A03-FB4E-455B-BCCC-49211C2136DE}"/>
              </a:ext>
            </a:extLst>
          </p:cNvPr>
          <p:cNvCxnSpPr>
            <a:cxnSpLocks/>
            <a:stCxn id="32" idx="1"/>
            <a:endCxn id="12" idx="0"/>
          </p:cNvCxnSpPr>
          <p:nvPr/>
        </p:nvCxnSpPr>
        <p:spPr>
          <a:xfrm rot="10800000" flipV="1">
            <a:off x="7906462" y="1297025"/>
            <a:ext cx="764768" cy="794245"/>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B2247026-7453-449C-91AB-479541CB4820}"/>
              </a:ext>
            </a:extLst>
          </p:cNvPr>
          <p:cNvCxnSpPr>
            <a:cxnSpLocks/>
            <a:stCxn id="32" idx="1"/>
            <a:endCxn id="11" idx="0"/>
          </p:cNvCxnSpPr>
          <p:nvPr/>
        </p:nvCxnSpPr>
        <p:spPr>
          <a:xfrm rot="10800000" flipV="1">
            <a:off x="8511862" y="1297025"/>
            <a:ext cx="159371" cy="794245"/>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Cylinder 42">
            <a:extLst>
              <a:ext uri="{FF2B5EF4-FFF2-40B4-BE49-F238E27FC236}">
                <a16:creationId xmlns:a16="http://schemas.microsoft.com/office/drawing/2014/main" id="{1FBDBA6F-5627-4111-A43E-D3384980328B}"/>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spTree>
    <p:extLst>
      <p:ext uri="{BB962C8B-B14F-4D97-AF65-F5344CB8AC3E}">
        <p14:creationId xmlns:p14="http://schemas.microsoft.com/office/powerpoint/2010/main" val="38433065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normAutofit fontScale="90000"/>
          </a:bodyPr>
          <a:lstStyle/>
          <a:p>
            <a:r>
              <a:rPr lang="en-US" err="1"/>
              <a:t>Denormalizing</a:t>
            </a:r>
            <a:r>
              <a:rPr lang="en-US"/>
              <a:t> the count of sales orders per customer</a:t>
            </a:r>
          </a:p>
        </p:txBody>
      </p:sp>
      <p:pic>
        <p:nvPicPr>
          <p:cNvPr id="7" name="Picture 6" descr="A close up of a logo&#10;&#10;Description automatically generated">
            <a:extLst>
              <a:ext uri="{FF2B5EF4-FFF2-40B4-BE49-F238E27FC236}">
                <a16:creationId xmlns:a16="http://schemas.microsoft.com/office/drawing/2014/main" id="{3C90E7B7-D313-477B-BE41-8E923958990C}"/>
              </a:ext>
            </a:extLst>
          </p:cNvPr>
          <p:cNvPicPr>
            <a:picLocks noChangeAspect="1"/>
          </p:cNvPicPr>
          <p:nvPr/>
        </p:nvPicPr>
        <p:blipFill>
          <a:blip r:embed="rId3">
            <a:duotone>
              <a:schemeClr val="accent2">
                <a:shade val="45000"/>
                <a:satMod val="135000"/>
              </a:schemeClr>
              <a:prstClr val="white"/>
            </a:duotone>
          </a:blip>
          <a:stretch>
            <a:fillRect/>
          </a:stretch>
        </p:blipFill>
        <p:spPr>
          <a:xfrm>
            <a:off x="6992218" y="2245646"/>
            <a:ext cx="609497" cy="609497"/>
          </a:xfrm>
          <a:prstGeom prst="rect">
            <a:avLst/>
          </a:prstGeom>
          <a:ln>
            <a:solidFill>
              <a:srgbClr val="0078D3"/>
            </a:solidFill>
          </a:ln>
        </p:spPr>
      </p:pic>
      <p:pic>
        <p:nvPicPr>
          <p:cNvPr id="8" name="Picture 7" descr="A close up of a logo&#10;&#10;Description automatically generated">
            <a:extLst>
              <a:ext uri="{FF2B5EF4-FFF2-40B4-BE49-F238E27FC236}">
                <a16:creationId xmlns:a16="http://schemas.microsoft.com/office/drawing/2014/main" id="{78829838-3115-4EE6-982F-E2CA734A927A}"/>
              </a:ext>
            </a:extLst>
          </p:cNvPr>
          <p:cNvPicPr>
            <a:picLocks noChangeAspect="1"/>
          </p:cNvPicPr>
          <p:nvPr/>
        </p:nvPicPr>
        <p:blipFill>
          <a:blip r:embed="rId3">
            <a:duotone>
              <a:schemeClr val="accent2">
                <a:shade val="45000"/>
                <a:satMod val="135000"/>
              </a:schemeClr>
              <a:prstClr val="white"/>
            </a:duotone>
          </a:blip>
          <a:stretch>
            <a:fillRect/>
          </a:stretch>
        </p:blipFill>
        <p:spPr>
          <a:xfrm>
            <a:off x="6386822" y="2245646"/>
            <a:ext cx="609497" cy="609497"/>
          </a:xfrm>
          <a:prstGeom prst="rect">
            <a:avLst/>
          </a:prstGeom>
          <a:ln>
            <a:solidFill>
              <a:srgbClr val="0078D3"/>
            </a:solidFill>
          </a:ln>
        </p:spPr>
      </p:pic>
      <p:sp>
        <p:nvSpPr>
          <p:cNvPr id="10" name="Rectangle: Rounded Corners 9">
            <a:extLst>
              <a:ext uri="{FF2B5EF4-FFF2-40B4-BE49-F238E27FC236}">
                <a16:creationId xmlns:a16="http://schemas.microsoft.com/office/drawing/2014/main" id="{CAC2346B-0695-40C0-9965-760AD1935887}"/>
              </a:ext>
            </a:extLst>
          </p:cNvPr>
          <p:cNvSpPr/>
          <p:nvPr/>
        </p:nvSpPr>
        <p:spPr bwMode="auto">
          <a:xfrm>
            <a:off x="6274250" y="2066029"/>
            <a:ext cx="3258037"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descr="A close up of a logo&#10;&#10;Description automatically generated">
            <a:extLst>
              <a:ext uri="{FF2B5EF4-FFF2-40B4-BE49-F238E27FC236}">
                <a16:creationId xmlns:a16="http://schemas.microsoft.com/office/drawing/2014/main" id="{8DB36771-B2C7-4C71-83A3-47B886296366}"/>
              </a:ext>
            </a:extLst>
          </p:cNvPr>
          <p:cNvPicPr>
            <a:picLocks noChangeAspect="1"/>
          </p:cNvPicPr>
          <p:nvPr/>
        </p:nvPicPr>
        <p:blipFill>
          <a:blip r:embed="rId3">
            <a:duotone>
              <a:schemeClr val="accent2">
                <a:shade val="45000"/>
                <a:satMod val="135000"/>
              </a:schemeClr>
              <a:prstClr val="white"/>
            </a:duotone>
          </a:blip>
          <a:stretch>
            <a:fillRect/>
          </a:stretch>
        </p:blipFill>
        <p:spPr>
          <a:xfrm>
            <a:off x="8207112" y="2245646"/>
            <a:ext cx="609497" cy="609497"/>
          </a:xfrm>
          <a:prstGeom prst="rect">
            <a:avLst/>
          </a:prstGeom>
          <a:ln>
            <a:solidFill>
              <a:srgbClr val="0078D3"/>
            </a:solidFill>
          </a:ln>
        </p:spPr>
      </p:pic>
      <p:pic>
        <p:nvPicPr>
          <p:cNvPr id="12" name="Picture 11" descr="A close up of a logo&#10;&#10;Description automatically generated">
            <a:extLst>
              <a:ext uri="{FF2B5EF4-FFF2-40B4-BE49-F238E27FC236}">
                <a16:creationId xmlns:a16="http://schemas.microsoft.com/office/drawing/2014/main" id="{28CA3A4F-C7BC-4861-A009-CC83A7273F86}"/>
              </a:ext>
            </a:extLst>
          </p:cNvPr>
          <p:cNvPicPr>
            <a:picLocks noChangeAspect="1"/>
          </p:cNvPicPr>
          <p:nvPr/>
        </p:nvPicPr>
        <p:blipFill>
          <a:blip r:embed="rId3">
            <a:duotone>
              <a:schemeClr val="accent2">
                <a:shade val="45000"/>
                <a:satMod val="135000"/>
              </a:schemeClr>
              <a:prstClr val="white"/>
            </a:duotone>
          </a:blip>
          <a:stretch>
            <a:fillRect/>
          </a:stretch>
        </p:blipFill>
        <p:spPr>
          <a:xfrm>
            <a:off x="7601715" y="2245646"/>
            <a:ext cx="609497" cy="609497"/>
          </a:xfrm>
          <a:prstGeom prst="rect">
            <a:avLst/>
          </a:prstGeom>
          <a:ln>
            <a:solidFill>
              <a:srgbClr val="0078D3"/>
            </a:solidFill>
          </a:ln>
        </p:spPr>
      </p:pic>
      <p:pic>
        <p:nvPicPr>
          <p:cNvPr id="13" name="Picture 12" descr="A close up of a logo&#10;&#10;Description automatically generated">
            <a:extLst>
              <a:ext uri="{FF2B5EF4-FFF2-40B4-BE49-F238E27FC236}">
                <a16:creationId xmlns:a16="http://schemas.microsoft.com/office/drawing/2014/main" id="{B4110132-21D9-4597-9D4B-E2BB7283D1E6}"/>
              </a:ext>
            </a:extLst>
          </p:cNvPr>
          <p:cNvPicPr>
            <a:picLocks noChangeAspect="1"/>
          </p:cNvPicPr>
          <p:nvPr/>
        </p:nvPicPr>
        <p:blipFill>
          <a:blip r:embed="rId3">
            <a:duotone>
              <a:schemeClr val="accent2">
                <a:shade val="45000"/>
                <a:satMod val="135000"/>
              </a:schemeClr>
              <a:prstClr val="white"/>
            </a:duotone>
          </a:blip>
          <a:stretch>
            <a:fillRect/>
          </a:stretch>
        </p:blipFill>
        <p:spPr>
          <a:xfrm>
            <a:off x="6992218" y="3899486"/>
            <a:ext cx="609497" cy="609497"/>
          </a:xfrm>
          <a:prstGeom prst="rect">
            <a:avLst/>
          </a:prstGeom>
          <a:ln>
            <a:solidFill>
              <a:srgbClr val="0078D3"/>
            </a:solidFill>
          </a:ln>
        </p:spPr>
      </p:pic>
      <p:pic>
        <p:nvPicPr>
          <p:cNvPr id="14" name="Picture 13" descr="A close up of a logo&#10;&#10;Description automatically generated">
            <a:extLst>
              <a:ext uri="{FF2B5EF4-FFF2-40B4-BE49-F238E27FC236}">
                <a16:creationId xmlns:a16="http://schemas.microsoft.com/office/drawing/2014/main" id="{B4C63D17-2860-4E8A-9711-D8A4FBD90EB2}"/>
              </a:ext>
            </a:extLst>
          </p:cNvPr>
          <p:cNvPicPr>
            <a:picLocks noChangeAspect="1"/>
          </p:cNvPicPr>
          <p:nvPr/>
        </p:nvPicPr>
        <p:blipFill>
          <a:blip r:embed="rId3">
            <a:duotone>
              <a:schemeClr val="accent2">
                <a:shade val="45000"/>
                <a:satMod val="135000"/>
              </a:schemeClr>
              <a:prstClr val="white"/>
            </a:duotone>
          </a:blip>
          <a:stretch>
            <a:fillRect/>
          </a:stretch>
        </p:blipFill>
        <p:spPr>
          <a:xfrm>
            <a:off x="6386822" y="3899486"/>
            <a:ext cx="609497" cy="609497"/>
          </a:xfrm>
          <a:prstGeom prst="rect">
            <a:avLst/>
          </a:prstGeom>
          <a:ln>
            <a:solidFill>
              <a:srgbClr val="0078D3"/>
            </a:solidFill>
          </a:ln>
        </p:spPr>
      </p:pic>
      <p:sp>
        <p:nvSpPr>
          <p:cNvPr id="15" name="Rectangle: Rounded Corners 14">
            <a:extLst>
              <a:ext uri="{FF2B5EF4-FFF2-40B4-BE49-F238E27FC236}">
                <a16:creationId xmlns:a16="http://schemas.microsoft.com/office/drawing/2014/main" id="{FA22A8DD-E379-477F-932D-9B3E75230017}"/>
              </a:ext>
            </a:extLst>
          </p:cNvPr>
          <p:cNvSpPr/>
          <p:nvPr/>
        </p:nvSpPr>
        <p:spPr bwMode="auto">
          <a:xfrm>
            <a:off x="6274250" y="3719868"/>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descr="A close up of a logo&#10;&#10;Description automatically generated">
            <a:extLst>
              <a:ext uri="{FF2B5EF4-FFF2-40B4-BE49-F238E27FC236}">
                <a16:creationId xmlns:a16="http://schemas.microsoft.com/office/drawing/2014/main" id="{36CBA760-0B10-4FED-A749-F1AE319F94F5}"/>
              </a:ext>
            </a:extLst>
          </p:cNvPr>
          <p:cNvPicPr>
            <a:picLocks noChangeAspect="1"/>
          </p:cNvPicPr>
          <p:nvPr/>
        </p:nvPicPr>
        <p:blipFill>
          <a:blip r:embed="rId3">
            <a:duotone>
              <a:schemeClr val="accent2">
                <a:shade val="45000"/>
                <a:satMod val="135000"/>
              </a:schemeClr>
              <a:prstClr val="white"/>
            </a:duotone>
          </a:blip>
          <a:stretch>
            <a:fillRect/>
          </a:stretch>
        </p:blipFill>
        <p:spPr>
          <a:xfrm>
            <a:off x="8207112" y="3899486"/>
            <a:ext cx="609497" cy="609497"/>
          </a:xfrm>
          <a:prstGeom prst="rect">
            <a:avLst/>
          </a:prstGeom>
          <a:ln>
            <a:solidFill>
              <a:srgbClr val="0078D3"/>
            </a:solidFill>
          </a:ln>
        </p:spPr>
      </p:pic>
      <p:pic>
        <p:nvPicPr>
          <p:cNvPr id="17" name="Picture 16" descr="A close up of a logo&#10;&#10;Description automatically generated">
            <a:extLst>
              <a:ext uri="{FF2B5EF4-FFF2-40B4-BE49-F238E27FC236}">
                <a16:creationId xmlns:a16="http://schemas.microsoft.com/office/drawing/2014/main" id="{3306D306-9B43-4FCC-82AA-C0FF1F4B15A0}"/>
              </a:ext>
            </a:extLst>
          </p:cNvPr>
          <p:cNvPicPr>
            <a:picLocks noChangeAspect="1"/>
          </p:cNvPicPr>
          <p:nvPr/>
        </p:nvPicPr>
        <p:blipFill>
          <a:blip r:embed="rId3">
            <a:duotone>
              <a:schemeClr val="accent2">
                <a:shade val="45000"/>
                <a:satMod val="135000"/>
              </a:schemeClr>
              <a:prstClr val="white"/>
            </a:duotone>
          </a:blip>
          <a:stretch>
            <a:fillRect/>
          </a:stretch>
        </p:blipFill>
        <p:spPr>
          <a:xfrm>
            <a:off x="7601715" y="3899486"/>
            <a:ext cx="609497" cy="609497"/>
          </a:xfrm>
          <a:prstGeom prst="rect">
            <a:avLst/>
          </a:prstGeom>
          <a:ln>
            <a:solidFill>
              <a:srgbClr val="0078D3"/>
            </a:solidFill>
          </a:ln>
        </p:spPr>
      </p:pic>
      <p:pic>
        <p:nvPicPr>
          <p:cNvPr id="18" name="Picture 17" descr="A close up of a logo&#10;&#10;Description automatically generated">
            <a:extLst>
              <a:ext uri="{FF2B5EF4-FFF2-40B4-BE49-F238E27FC236}">
                <a16:creationId xmlns:a16="http://schemas.microsoft.com/office/drawing/2014/main" id="{F5CA4DFC-1D41-453C-B24B-EB17399A4D50}"/>
              </a:ext>
            </a:extLst>
          </p:cNvPr>
          <p:cNvPicPr>
            <a:picLocks noChangeAspect="1"/>
          </p:cNvPicPr>
          <p:nvPr/>
        </p:nvPicPr>
        <p:blipFill>
          <a:blip r:embed="rId3">
            <a:duotone>
              <a:schemeClr val="accent2">
                <a:shade val="45000"/>
                <a:satMod val="135000"/>
              </a:schemeClr>
              <a:prstClr val="white"/>
            </a:duotone>
          </a:blip>
          <a:stretch>
            <a:fillRect/>
          </a:stretch>
        </p:blipFill>
        <p:spPr>
          <a:xfrm>
            <a:off x="6993526" y="5553326"/>
            <a:ext cx="609497" cy="609497"/>
          </a:xfrm>
          <a:prstGeom prst="rect">
            <a:avLst/>
          </a:prstGeom>
          <a:ln>
            <a:solidFill>
              <a:srgbClr val="0078D3"/>
            </a:solidFill>
          </a:ln>
        </p:spPr>
      </p:pic>
      <p:pic>
        <p:nvPicPr>
          <p:cNvPr id="19" name="Picture 18" descr="A close up of a logo&#10;&#10;Description automatically generated">
            <a:extLst>
              <a:ext uri="{FF2B5EF4-FFF2-40B4-BE49-F238E27FC236}">
                <a16:creationId xmlns:a16="http://schemas.microsoft.com/office/drawing/2014/main" id="{1EB16E5F-B4E9-4992-A2EF-9BCD133C977D}"/>
              </a:ext>
            </a:extLst>
          </p:cNvPr>
          <p:cNvPicPr>
            <a:picLocks noChangeAspect="1"/>
          </p:cNvPicPr>
          <p:nvPr/>
        </p:nvPicPr>
        <p:blipFill>
          <a:blip r:embed="rId3">
            <a:duotone>
              <a:schemeClr val="accent2">
                <a:shade val="45000"/>
                <a:satMod val="135000"/>
              </a:schemeClr>
              <a:prstClr val="white"/>
            </a:duotone>
          </a:blip>
          <a:stretch>
            <a:fillRect/>
          </a:stretch>
        </p:blipFill>
        <p:spPr>
          <a:xfrm>
            <a:off x="6388130" y="5553326"/>
            <a:ext cx="609497" cy="609497"/>
          </a:xfrm>
          <a:prstGeom prst="rect">
            <a:avLst/>
          </a:prstGeom>
          <a:ln>
            <a:solidFill>
              <a:srgbClr val="0078D3"/>
            </a:solidFill>
          </a:ln>
        </p:spPr>
      </p:pic>
      <p:sp>
        <p:nvSpPr>
          <p:cNvPr id="20" name="Rectangle: Rounded Corners 19">
            <a:extLst>
              <a:ext uri="{FF2B5EF4-FFF2-40B4-BE49-F238E27FC236}">
                <a16:creationId xmlns:a16="http://schemas.microsoft.com/office/drawing/2014/main" id="{2851EBF2-2C2C-4747-B739-9A751E5AF4A9}"/>
              </a:ext>
            </a:extLst>
          </p:cNvPr>
          <p:cNvSpPr/>
          <p:nvPr/>
        </p:nvSpPr>
        <p:spPr bwMode="auto">
          <a:xfrm>
            <a:off x="6275558" y="5373708"/>
            <a:ext cx="2652312" cy="924927"/>
          </a:xfrm>
          <a:prstGeom prst="roundRect">
            <a:avLst>
              <a:gd name="adj" fmla="val 6628"/>
            </a:avLst>
          </a:prstGeom>
          <a:noFill/>
          <a:ln w="57150">
            <a:solidFill>
              <a:srgbClr val="0078D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A close up of a logo&#10;&#10;Description automatically generated">
            <a:extLst>
              <a:ext uri="{FF2B5EF4-FFF2-40B4-BE49-F238E27FC236}">
                <a16:creationId xmlns:a16="http://schemas.microsoft.com/office/drawing/2014/main" id="{C9F8C0E5-2675-4B97-9DD3-E6988D6209A5}"/>
              </a:ext>
            </a:extLst>
          </p:cNvPr>
          <p:cNvPicPr>
            <a:picLocks noChangeAspect="1"/>
          </p:cNvPicPr>
          <p:nvPr/>
        </p:nvPicPr>
        <p:blipFill>
          <a:blip r:embed="rId3">
            <a:duotone>
              <a:schemeClr val="accent2">
                <a:shade val="45000"/>
                <a:satMod val="135000"/>
              </a:schemeClr>
              <a:prstClr val="white"/>
            </a:duotone>
          </a:blip>
          <a:stretch>
            <a:fillRect/>
          </a:stretch>
        </p:blipFill>
        <p:spPr>
          <a:xfrm>
            <a:off x="8208420" y="5553326"/>
            <a:ext cx="609497" cy="609497"/>
          </a:xfrm>
          <a:prstGeom prst="rect">
            <a:avLst/>
          </a:prstGeom>
          <a:ln>
            <a:solidFill>
              <a:srgbClr val="0078D3"/>
            </a:solidFill>
          </a:ln>
        </p:spPr>
      </p:pic>
      <p:pic>
        <p:nvPicPr>
          <p:cNvPr id="22" name="Picture 21" descr="A close up of a logo&#10;&#10;Description automatically generated">
            <a:extLst>
              <a:ext uri="{FF2B5EF4-FFF2-40B4-BE49-F238E27FC236}">
                <a16:creationId xmlns:a16="http://schemas.microsoft.com/office/drawing/2014/main" id="{335C631F-0101-4A36-85F7-445D3BE86A86}"/>
              </a:ext>
            </a:extLst>
          </p:cNvPr>
          <p:cNvPicPr>
            <a:picLocks noChangeAspect="1"/>
          </p:cNvPicPr>
          <p:nvPr/>
        </p:nvPicPr>
        <p:blipFill>
          <a:blip r:embed="rId3">
            <a:duotone>
              <a:schemeClr val="accent2">
                <a:shade val="45000"/>
                <a:satMod val="135000"/>
              </a:schemeClr>
              <a:prstClr val="white"/>
            </a:duotone>
          </a:blip>
          <a:stretch>
            <a:fillRect/>
          </a:stretch>
        </p:blipFill>
        <p:spPr>
          <a:xfrm>
            <a:off x="7603023" y="5553326"/>
            <a:ext cx="609497" cy="609497"/>
          </a:xfrm>
          <a:prstGeom prst="rect">
            <a:avLst/>
          </a:prstGeom>
          <a:ln>
            <a:solidFill>
              <a:srgbClr val="0078D3"/>
            </a:solidFill>
          </a:ln>
        </p:spPr>
      </p:pic>
      <p:sp>
        <p:nvSpPr>
          <p:cNvPr id="23" name="TextBox 22">
            <a:extLst>
              <a:ext uri="{FF2B5EF4-FFF2-40B4-BE49-F238E27FC236}">
                <a16:creationId xmlns:a16="http://schemas.microsoft.com/office/drawing/2014/main" id="{ECB98AE5-5F8E-4429-8F21-0143D25FE2B2}"/>
              </a:ext>
            </a:extLst>
          </p:cNvPr>
          <p:cNvSpPr txBox="1"/>
          <p:nvPr/>
        </p:nvSpPr>
        <p:spPr>
          <a:xfrm>
            <a:off x="6687469" y="3083741"/>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CustomerA</a:t>
            </a:r>
            <a:endParaRPr lang="en-US" sz="2398">
              <a:solidFill>
                <a:srgbClr val="243A5E">
                  <a:lumMod val="60000"/>
                  <a:lumOff val="40000"/>
                </a:srgbClr>
              </a:solidFill>
              <a:latin typeface="Segoe UI"/>
            </a:endParaRPr>
          </a:p>
        </p:txBody>
      </p:sp>
      <p:sp>
        <p:nvSpPr>
          <p:cNvPr id="24" name="TextBox 23">
            <a:extLst>
              <a:ext uri="{FF2B5EF4-FFF2-40B4-BE49-F238E27FC236}">
                <a16:creationId xmlns:a16="http://schemas.microsoft.com/office/drawing/2014/main" id="{AAC49B18-0967-4C9A-AE95-A18118BB1A19}"/>
              </a:ext>
            </a:extLst>
          </p:cNvPr>
          <p:cNvSpPr txBox="1"/>
          <p:nvPr/>
        </p:nvSpPr>
        <p:spPr>
          <a:xfrm>
            <a:off x="6686097" y="6391420"/>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CustomerC</a:t>
            </a:r>
            <a:endParaRPr lang="en-US" sz="2398">
              <a:solidFill>
                <a:srgbClr val="243A5E">
                  <a:lumMod val="60000"/>
                  <a:lumOff val="40000"/>
                </a:srgbClr>
              </a:solidFill>
              <a:latin typeface="Segoe UI"/>
            </a:endParaRPr>
          </a:p>
        </p:txBody>
      </p:sp>
      <p:sp>
        <p:nvSpPr>
          <p:cNvPr id="25" name="TextBox 24">
            <a:extLst>
              <a:ext uri="{FF2B5EF4-FFF2-40B4-BE49-F238E27FC236}">
                <a16:creationId xmlns:a16="http://schemas.microsoft.com/office/drawing/2014/main" id="{5849F608-5AF9-4E88-A635-165E1AD7C5C5}"/>
              </a:ext>
            </a:extLst>
          </p:cNvPr>
          <p:cNvSpPr txBox="1"/>
          <p:nvPr/>
        </p:nvSpPr>
        <p:spPr>
          <a:xfrm>
            <a:off x="6687469" y="4737581"/>
            <a:ext cx="1824390" cy="369092"/>
          </a:xfrm>
          <a:prstGeom prst="rect">
            <a:avLst/>
          </a:prstGeom>
          <a:noFill/>
          <a:ln>
            <a:solidFill>
              <a:srgbClr val="0078D3"/>
            </a:solidFill>
          </a:ln>
        </p:spPr>
        <p:txBody>
          <a:bodyPr wrap="square" lIns="0" tIns="0" rIns="0" bIns="0" rtlCol="0">
            <a:spAutoFit/>
          </a:bodyPr>
          <a:lstStyle/>
          <a:p>
            <a:pPr algn="ctr" defTabSz="913727"/>
            <a:r>
              <a:rPr lang="en-US" sz="2398" err="1">
                <a:solidFill>
                  <a:srgbClr val="243A5E">
                    <a:lumMod val="60000"/>
                    <a:lumOff val="40000"/>
                  </a:srgbClr>
                </a:solidFill>
                <a:latin typeface="Segoe UI"/>
              </a:rPr>
              <a:t>CustomerB</a:t>
            </a:r>
            <a:endParaRPr lang="en-US" sz="2398">
              <a:solidFill>
                <a:srgbClr val="243A5E">
                  <a:lumMod val="60000"/>
                  <a:lumOff val="40000"/>
                </a:srgbClr>
              </a:solidFill>
              <a:latin typeface="Segoe UI"/>
            </a:endParaRPr>
          </a:p>
        </p:txBody>
      </p:sp>
      <p:sp>
        <p:nvSpPr>
          <p:cNvPr id="31" name="TextBox 30">
            <a:extLst>
              <a:ext uri="{FF2B5EF4-FFF2-40B4-BE49-F238E27FC236}">
                <a16:creationId xmlns:a16="http://schemas.microsoft.com/office/drawing/2014/main" id="{0E6AF937-A33B-4894-A4CA-17E4CB220CF8}"/>
              </a:ext>
            </a:extLst>
          </p:cNvPr>
          <p:cNvSpPr txBox="1"/>
          <p:nvPr/>
        </p:nvSpPr>
        <p:spPr>
          <a:xfrm>
            <a:off x="3264809" y="1270680"/>
            <a:ext cx="3009440"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update the customer</a:t>
            </a:r>
          </a:p>
        </p:txBody>
      </p:sp>
      <p:sp>
        <p:nvSpPr>
          <p:cNvPr id="32" name="TextBox 31">
            <a:extLst>
              <a:ext uri="{FF2B5EF4-FFF2-40B4-BE49-F238E27FC236}">
                <a16:creationId xmlns:a16="http://schemas.microsoft.com/office/drawing/2014/main" id="{0E3787FA-2644-41F7-8D86-8B3FBAF7C037}"/>
              </a:ext>
            </a:extLst>
          </p:cNvPr>
          <p:cNvSpPr txBox="1"/>
          <p:nvPr/>
        </p:nvSpPr>
        <p:spPr>
          <a:xfrm>
            <a:off x="9532287" y="1270680"/>
            <a:ext cx="2495429" cy="369092"/>
          </a:xfrm>
          <a:prstGeom prst="rect">
            <a:avLst/>
          </a:prstGeom>
          <a:noFill/>
        </p:spPr>
        <p:txBody>
          <a:bodyPr wrap="square" lIns="0" tIns="0" rIns="0" bIns="0" rtlCol="0">
            <a:spAutoFit/>
          </a:bodyPr>
          <a:lstStyle/>
          <a:p>
            <a:pPr algn="ctr" defTabSz="913727"/>
            <a:r>
              <a:rPr lang="en-US" sz="2398">
                <a:solidFill>
                  <a:srgbClr val="0078D4">
                    <a:lumMod val="75000"/>
                  </a:srgbClr>
                </a:solidFill>
                <a:latin typeface="Segoe UI"/>
              </a:rPr>
              <a:t>add a sales order</a:t>
            </a:r>
          </a:p>
        </p:txBody>
      </p:sp>
      <p:cxnSp>
        <p:nvCxnSpPr>
          <p:cNvPr id="33" name="Connector: Curved 32">
            <a:extLst>
              <a:ext uri="{FF2B5EF4-FFF2-40B4-BE49-F238E27FC236}">
                <a16:creationId xmlns:a16="http://schemas.microsoft.com/office/drawing/2014/main" id="{2955E5D2-B986-4D5C-919F-98EE0F12407E}"/>
              </a:ext>
            </a:extLst>
          </p:cNvPr>
          <p:cNvCxnSpPr>
            <a:cxnSpLocks/>
            <a:stCxn id="31" idx="3"/>
            <a:endCxn id="8" idx="0"/>
          </p:cNvCxnSpPr>
          <p:nvPr/>
        </p:nvCxnSpPr>
        <p:spPr>
          <a:xfrm>
            <a:off x="6274249" y="1455227"/>
            <a:ext cx="417320" cy="790419"/>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B2247026-7453-449C-91AB-479541CB4820}"/>
              </a:ext>
            </a:extLst>
          </p:cNvPr>
          <p:cNvCxnSpPr>
            <a:cxnSpLocks/>
            <a:stCxn id="32" idx="1"/>
            <a:endCxn id="30" idx="0"/>
          </p:cNvCxnSpPr>
          <p:nvPr/>
        </p:nvCxnSpPr>
        <p:spPr>
          <a:xfrm rot="10800000" flipV="1">
            <a:off x="9116433" y="1455227"/>
            <a:ext cx="415853" cy="790419"/>
          </a:xfrm>
          <a:prstGeom prst="curved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Cylinder 42">
            <a:extLst>
              <a:ext uri="{FF2B5EF4-FFF2-40B4-BE49-F238E27FC236}">
                <a16:creationId xmlns:a16="http://schemas.microsoft.com/office/drawing/2014/main" id="{1FBDBA6F-5627-4111-A43E-D3384980328B}"/>
              </a:ext>
            </a:extLst>
          </p:cNvPr>
          <p:cNvSpPr/>
          <p:nvPr/>
        </p:nvSpPr>
        <p:spPr bwMode="auto">
          <a:xfrm>
            <a:off x="3635645" y="2347054"/>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pic>
        <p:nvPicPr>
          <p:cNvPr id="30" name="Picture 29" descr="A close up of a logo&#10;&#10;Description automatically generated">
            <a:extLst>
              <a:ext uri="{FF2B5EF4-FFF2-40B4-BE49-F238E27FC236}">
                <a16:creationId xmlns:a16="http://schemas.microsoft.com/office/drawing/2014/main" id="{59E68AA7-17F5-4AFB-B088-BC235958E35E}"/>
              </a:ext>
            </a:extLst>
          </p:cNvPr>
          <p:cNvPicPr>
            <a:picLocks noChangeAspect="1"/>
          </p:cNvPicPr>
          <p:nvPr/>
        </p:nvPicPr>
        <p:blipFill>
          <a:blip r:embed="rId3">
            <a:duotone>
              <a:schemeClr val="accent2">
                <a:shade val="45000"/>
                <a:satMod val="135000"/>
              </a:schemeClr>
              <a:prstClr val="white"/>
            </a:duotone>
          </a:blip>
          <a:stretch>
            <a:fillRect/>
          </a:stretch>
        </p:blipFill>
        <p:spPr>
          <a:xfrm>
            <a:off x="8811685" y="2245646"/>
            <a:ext cx="609497" cy="609497"/>
          </a:xfrm>
          <a:prstGeom prst="rect">
            <a:avLst/>
          </a:prstGeom>
          <a:ln>
            <a:solidFill>
              <a:srgbClr val="0078D3"/>
            </a:solidFill>
          </a:ln>
        </p:spPr>
      </p:pic>
    </p:spTree>
    <p:extLst>
      <p:ext uri="{BB962C8B-B14F-4D97-AF65-F5344CB8AC3E}">
        <p14:creationId xmlns:p14="http://schemas.microsoft.com/office/powerpoint/2010/main" val="8569681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22" presetClass="entr" presetSubtype="1"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8D97-30E2-4D11-8019-7E85157F3DF6}"/>
              </a:ext>
            </a:extLst>
          </p:cNvPr>
          <p:cNvSpPr>
            <a:spLocks noGrp="1"/>
          </p:cNvSpPr>
          <p:nvPr>
            <p:ph type="title"/>
          </p:nvPr>
        </p:nvSpPr>
        <p:spPr/>
        <p:txBody>
          <a:bodyPr/>
          <a:lstStyle/>
          <a:p>
            <a:r>
              <a:rPr lang="en-US"/>
              <a:t>Sales orders</a:t>
            </a:r>
          </a:p>
        </p:txBody>
      </p:sp>
      <p:sp>
        <p:nvSpPr>
          <p:cNvPr id="6" name="Cylinder 5">
            <a:extLst>
              <a:ext uri="{FF2B5EF4-FFF2-40B4-BE49-F238E27FC236}">
                <a16:creationId xmlns:a16="http://schemas.microsoft.com/office/drawing/2014/main" id="{4CA1CE7F-09F5-44F6-88FD-5337B51C73FC}"/>
              </a:ext>
            </a:extLst>
          </p:cNvPr>
          <p:cNvSpPr/>
          <p:nvPr/>
        </p:nvSpPr>
        <p:spPr bwMode="auto">
          <a:xfrm>
            <a:off x="3635645" y="2192677"/>
            <a:ext cx="1171820" cy="123632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827609" rIns="0" bIns="146209" numCol="1" spcCol="0" rtlCol="0" fromWordArt="0" anchor="ctr" anchorCtr="0" forceAA="0" compatLnSpc="1">
            <a:prstTxWarp prst="textNoShape">
              <a:avLst/>
            </a:prstTxWarp>
            <a:noAutofit/>
          </a:bodyPr>
          <a:lstStyle/>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customer</a:t>
            </a:r>
          </a:p>
          <a:p>
            <a:pPr algn="ctr" defTabSz="931819" fontAlgn="base">
              <a:spcBef>
                <a:spcPct val="0"/>
              </a:spcBef>
              <a:spcAft>
                <a:spcPct val="0"/>
              </a:spcAft>
            </a:pPr>
            <a:r>
              <a:rPr lang="en-US" sz="1999">
                <a:solidFill>
                  <a:srgbClr val="0078D4">
                    <a:lumMod val="50000"/>
                  </a:srgbClr>
                </a:solidFill>
                <a:latin typeface="Segoe UI"/>
                <a:ea typeface="Segoe UI" pitchFamily="34" charset="0"/>
                <a:cs typeface="Segoe UI" pitchFamily="34" charset="0"/>
              </a:rPr>
              <a:t>PK: customerId</a:t>
            </a:r>
          </a:p>
        </p:txBody>
      </p:sp>
      <p:sp>
        <p:nvSpPr>
          <p:cNvPr id="9" name="Content Placeholder 3">
            <a:extLst>
              <a:ext uri="{FF2B5EF4-FFF2-40B4-BE49-F238E27FC236}">
                <a16:creationId xmlns:a16="http://schemas.microsoft.com/office/drawing/2014/main" id="{B63FACD1-6BBC-4242-85BB-ED41FD5345F3}"/>
              </a:ext>
            </a:extLst>
          </p:cNvPr>
          <p:cNvSpPr txBox="1">
            <a:spLocks/>
          </p:cNvSpPr>
          <p:nvPr/>
        </p:nvSpPr>
        <p:spPr>
          <a:xfrm>
            <a:off x="6096000" y="2086321"/>
            <a:ext cx="5343560" cy="25256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440" indent="-228440" defTabSz="932089"/>
            <a:r>
              <a:rPr lang="en-US" sz="2798">
                <a:gradFill>
                  <a:gsLst>
                    <a:gs pos="1250">
                      <a:srgbClr val="000000"/>
                    </a:gs>
                    <a:gs pos="100000">
                      <a:srgbClr val="000000"/>
                    </a:gs>
                  </a:gsLst>
                  <a:lin ang="5400000" scaled="0"/>
                </a:gradFill>
                <a:latin typeface="Segoe UI"/>
              </a:rPr>
              <a:t>Create a sales order</a:t>
            </a:r>
          </a:p>
          <a:p>
            <a:pPr marL="228440" indent="-228440" defTabSz="932089"/>
            <a:r>
              <a:rPr lang="en-US" sz="2798">
                <a:gradFill>
                  <a:gsLst>
                    <a:gs pos="1250">
                      <a:srgbClr val="000000"/>
                    </a:gs>
                    <a:gs pos="100000">
                      <a:srgbClr val="000000"/>
                    </a:gs>
                  </a:gsLst>
                  <a:lin ang="5400000" scaled="0"/>
                </a:gradFill>
                <a:latin typeface="Segoe UI"/>
              </a:rPr>
              <a:t>List all sales order for a customer</a:t>
            </a:r>
          </a:p>
          <a:p>
            <a:pPr marL="228440" indent="-228440" defTabSz="932089"/>
            <a:r>
              <a:rPr lang="en-US" sz="2798">
                <a:gradFill>
                  <a:gsLst>
                    <a:gs pos="1250">
                      <a:srgbClr val="000000"/>
                    </a:gs>
                    <a:gs pos="100000">
                      <a:srgbClr val="000000"/>
                    </a:gs>
                  </a:gsLst>
                  <a:lin ang="5400000" scaled="0"/>
                </a:gradFill>
                <a:latin typeface="Segoe UI"/>
              </a:rPr>
              <a:t>Query top 10 customers by number of sales orders</a:t>
            </a:r>
          </a:p>
          <a:p>
            <a:pPr marL="228440" indent="-228440" defTabSz="932089"/>
            <a:endParaRPr lang="en-US" sz="2798">
              <a:gradFill>
                <a:gsLst>
                  <a:gs pos="1250">
                    <a:srgbClr val="000000"/>
                  </a:gs>
                  <a:gs pos="100000">
                    <a:srgbClr val="000000"/>
                  </a:gs>
                </a:gsLst>
                <a:lin ang="5400000" scaled="0"/>
              </a:gradFill>
              <a:latin typeface="Segoe UI"/>
            </a:endParaRPr>
          </a:p>
        </p:txBody>
      </p:sp>
      <p:sp>
        <p:nvSpPr>
          <p:cNvPr id="5" name="TextBox 4">
            <a:extLst>
              <a:ext uri="{FF2B5EF4-FFF2-40B4-BE49-F238E27FC236}">
                <a16:creationId xmlns:a16="http://schemas.microsoft.com/office/drawing/2014/main" id="{18A6723E-CDD9-4D89-891E-3B2FFD71A4B5}"/>
              </a:ext>
            </a:extLst>
          </p:cNvPr>
          <p:cNvSpPr txBox="1"/>
          <p:nvPr/>
        </p:nvSpPr>
        <p:spPr>
          <a:xfrm>
            <a:off x="3164743" y="5032959"/>
            <a:ext cx="8268719" cy="861133"/>
          </a:xfrm>
          <a:prstGeom prst="rect">
            <a:avLst/>
          </a:prstGeom>
          <a:noFill/>
        </p:spPr>
        <p:txBody>
          <a:bodyPr wrap="square" lIns="0" tIns="0" rIns="0" bIns="0" rtlCol="0">
            <a:spAutoFit/>
          </a:bodyPr>
          <a:lstStyle/>
          <a:p>
            <a:pPr defTabSz="913727"/>
            <a:r>
              <a:rPr lang="en-US" sz="2798">
                <a:solidFill>
                  <a:srgbClr val="000000"/>
                </a:solidFill>
                <a:latin typeface="Segoe UI"/>
              </a:rPr>
              <a:t>SELECT TOP 10 * FROM c WHERE c.type = 'customer'</a:t>
            </a:r>
          </a:p>
          <a:p>
            <a:pPr defTabSz="913727"/>
            <a:r>
              <a:rPr lang="en-US" sz="2798">
                <a:solidFill>
                  <a:srgbClr val="000000"/>
                </a:solidFill>
                <a:latin typeface="Segoe UI"/>
              </a:rPr>
              <a:t>ORDER BY </a:t>
            </a:r>
            <a:r>
              <a:rPr lang="en-US" sz="2798" err="1">
                <a:solidFill>
                  <a:srgbClr val="000000"/>
                </a:solidFill>
                <a:latin typeface="Segoe UI"/>
              </a:rPr>
              <a:t>c.salesOrderCount</a:t>
            </a:r>
            <a:r>
              <a:rPr lang="en-US" sz="2798">
                <a:solidFill>
                  <a:srgbClr val="000000"/>
                </a:solidFill>
                <a:latin typeface="Segoe UI"/>
              </a:rPr>
              <a:t> DESC</a:t>
            </a:r>
          </a:p>
        </p:txBody>
      </p:sp>
      <p:cxnSp>
        <p:nvCxnSpPr>
          <p:cNvPr id="7" name="Connector: Curved 6">
            <a:extLst>
              <a:ext uri="{FF2B5EF4-FFF2-40B4-BE49-F238E27FC236}">
                <a16:creationId xmlns:a16="http://schemas.microsoft.com/office/drawing/2014/main" id="{63B8FC15-9FF7-41B2-AA2A-ED2D023C17CA}"/>
              </a:ext>
            </a:extLst>
          </p:cNvPr>
          <p:cNvCxnSpPr>
            <a:cxnSpLocks/>
            <a:stCxn id="10" idx="0"/>
          </p:cNvCxnSpPr>
          <p:nvPr/>
        </p:nvCxnSpPr>
        <p:spPr>
          <a:xfrm rot="5400000" flipH="1" flipV="1">
            <a:off x="6929229" y="4530883"/>
            <a:ext cx="494978" cy="386145"/>
          </a:xfrm>
          <a:prstGeom prst="curvedConnector3">
            <a:avLst>
              <a:gd name="adj1" fmla="val 50000"/>
            </a:avLst>
          </a:prstGeom>
          <a:ln w="5715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pic>
        <p:nvPicPr>
          <p:cNvPr id="8" name="Picture 7" descr="A close up of a logo&#10;&#10;Description automatically generated">
            <a:extLst>
              <a:ext uri="{FF2B5EF4-FFF2-40B4-BE49-F238E27FC236}">
                <a16:creationId xmlns:a16="http://schemas.microsoft.com/office/drawing/2014/main" id="{32B3A287-1FA7-4DD8-9A2A-066FA1844449}"/>
              </a:ext>
            </a:extLst>
          </p:cNvPr>
          <p:cNvPicPr>
            <a:picLocks noChangeAspect="1"/>
          </p:cNvPicPr>
          <p:nvPr/>
        </p:nvPicPr>
        <p:blipFill>
          <a:blip r:embed="rId3"/>
          <a:stretch>
            <a:fillRect/>
          </a:stretch>
        </p:blipFill>
        <p:spPr>
          <a:xfrm>
            <a:off x="2648201" y="5313928"/>
            <a:ext cx="381658" cy="381658"/>
          </a:xfrm>
          <a:prstGeom prst="rect">
            <a:avLst/>
          </a:prstGeom>
        </p:spPr>
      </p:pic>
      <p:sp>
        <p:nvSpPr>
          <p:cNvPr id="10" name="Rectangle: Rounded Corners 9">
            <a:extLst>
              <a:ext uri="{FF2B5EF4-FFF2-40B4-BE49-F238E27FC236}">
                <a16:creationId xmlns:a16="http://schemas.microsoft.com/office/drawing/2014/main" id="{38C4F2E9-1B8F-473B-808C-C65B55A7217B}"/>
              </a:ext>
            </a:extLst>
          </p:cNvPr>
          <p:cNvSpPr/>
          <p:nvPr/>
        </p:nvSpPr>
        <p:spPr bwMode="auto">
          <a:xfrm>
            <a:off x="2533830" y="4971444"/>
            <a:ext cx="8899632" cy="1042663"/>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defTabSz="931819"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2B904585-BE2A-475C-AE45-2BF4D6F53B29}"/>
              </a:ext>
            </a:extLst>
          </p:cNvPr>
          <p:cNvCxnSpPr>
            <a:cxnSpLocks/>
          </p:cNvCxnSpPr>
          <p:nvPr/>
        </p:nvCxnSpPr>
        <p:spPr>
          <a:xfrm>
            <a:off x="3118998" y="4971444"/>
            <a:ext cx="0" cy="1042663"/>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48405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05B9F6CA-411E-1A2A-9297-C19E18D5046A}"/>
              </a:ext>
            </a:extLst>
          </p:cNvPr>
          <p:cNvGrpSpPr/>
          <p:nvPr/>
        </p:nvGrpSpPr>
        <p:grpSpPr>
          <a:xfrm>
            <a:off x="457025" y="1573363"/>
            <a:ext cx="965880" cy="901800"/>
            <a:chOff x="304625" y="1420963"/>
            <a:chExt cx="965880" cy="901800"/>
          </a:xfrm>
        </p:grpSpPr>
        <mc:AlternateContent xmlns:mc="http://schemas.openxmlformats.org/markup-compatibility/2006" xmlns:p14="http://schemas.microsoft.com/office/powerpoint/2010/main">
          <mc:Choice Requires="p14">
            <p:contentPart p14:bwMode="auto" r:id="rId2">
              <p14:nvContentPartPr>
                <p14:cNvPr id="214" name="Ink 213">
                  <a:extLst>
                    <a:ext uri="{FF2B5EF4-FFF2-40B4-BE49-F238E27FC236}">
                      <a16:creationId xmlns:a16="http://schemas.microsoft.com/office/drawing/2014/main" id="{9C9242ED-9FE2-A4E8-3CFC-B043D1D902B9}"/>
                    </a:ext>
                  </a:extLst>
                </p14:cNvPr>
                <p14:cNvContentPartPr/>
                <p14:nvPr/>
              </p14:nvContentPartPr>
              <p14:xfrm>
                <a:off x="304625" y="1435003"/>
                <a:ext cx="925920" cy="135720"/>
              </p14:xfrm>
            </p:contentPart>
          </mc:Choice>
          <mc:Fallback xmlns="">
            <p:pic>
              <p:nvPicPr>
                <p:cNvPr id="214" name="Ink 213">
                  <a:extLst>
                    <a:ext uri="{FF2B5EF4-FFF2-40B4-BE49-F238E27FC236}">
                      <a16:creationId xmlns:a16="http://schemas.microsoft.com/office/drawing/2014/main" id="{9C9242ED-9FE2-A4E8-3CFC-B043D1D902B9}"/>
                    </a:ext>
                  </a:extLst>
                </p:cNvPr>
                <p:cNvPicPr/>
                <p:nvPr/>
              </p:nvPicPr>
              <p:blipFill>
                <a:blip r:embed="rId3"/>
                <a:stretch>
                  <a:fillRect/>
                </a:stretch>
              </p:blipFill>
              <p:spPr>
                <a:xfrm>
                  <a:off x="295625" y="1426003"/>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5" name="Ink 214">
                  <a:extLst>
                    <a:ext uri="{FF2B5EF4-FFF2-40B4-BE49-F238E27FC236}">
                      <a16:creationId xmlns:a16="http://schemas.microsoft.com/office/drawing/2014/main" id="{10152B83-9315-A7EE-6242-04C95CA35312}"/>
                    </a:ext>
                  </a:extLst>
                </p14:cNvPr>
                <p14:cNvContentPartPr/>
                <p14:nvPr/>
              </p14:nvContentPartPr>
              <p14:xfrm>
                <a:off x="323345" y="1420963"/>
                <a:ext cx="947160" cy="92880"/>
              </p14:xfrm>
            </p:contentPart>
          </mc:Choice>
          <mc:Fallback xmlns="">
            <p:pic>
              <p:nvPicPr>
                <p:cNvPr id="215" name="Ink 214">
                  <a:extLst>
                    <a:ext uri="{FF2B5EF4-FFF2-40B4-BE49-F238E27FC236}">
                      <a16:creationId xmlns:a16="http://schemas.microsoft.com/office/drawing/2014/main" id="{10152B83-9315-A7EE-6242-04C95CA35312}"/>
                    </a:ext>
                  </a:extLst>
                </p:cNvPr>
                <p:cNvPicPr/>
                <p:nvPr/>
              </p:nvPicPr>
              <p:blipFill>
                <a:blip r:embed="rId5"/>
                <a:stretch>
                  <a:fillRect/>
                </a:stretch>
              </p:blipFill>
              <p:spPr>
                <a:xfrm>
                  <a:off x="314345" y="1411928"/>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6" name="Ink 215">
                  <a:extLst>
                    <a:ext uri="{FF2B5EF4-FFF2-40B4-BE49-F238E27FC236}">
                      <a16:creationId xmlns:a16="http://schemas.microsoft.com/office/drawing/2014/main" id="{5463DBCF-AD16-2FF0-2D6A-8E7C4B6235F4}"/>
                    </a:ext>
                  </a:extLst>
                </p14:cNvPr>
                <p14:cNvContentPartPr/>
                <p14:nvPr/>
              </p14:nvContentPartPr>
              <p14:xfrm>
                <a:off x="342785" y="1550923"/>
                <a:ext cx="62640" cy="690480"/>
              </p14:xfrm>
            </p:contentPart>
          </mc:Choice>
          <mc:Fallback xmlns="">
            <p:pic>
              <p:nvPicPr>
                <p:cNvPr id="216" name="Ink 215">
                  <a:extLst>
                    <a:ext uri="{FF2B5EF4-FFF2-40B4-BE49-F238E27FC236}">
                      <a16:creationId xmlns:a16="http://schemas.microsoft.com/office/drawing/2014/main" id="{5463DBCF-AD16-2FF0-2D6A-8E7C4B6235F4}"/>
                    </a:ext>
                  </a:extLst>
                </p:cNvPr>
                <p:cNvPicPr/>
                <p:nvPr/>
              </p:nvPicPr>
              <p:blipFill>
                <a:blip r:embed="rId7"/>
                <a:stretch>
                  <a:fillRect/>
                </a:stretch>
              </p:blipFill>
              <p:spPr>
                <a:xfrm>
                  <a:off x="333836" y="1541918"/>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7" name="Ink 216">
                  <a:extLst>
                    <a:ext uri="{FF2B5EF4-FFF2-40B4-BE49-F238E27FC236}">
                      <a16:creationId xmlns:a16="http://schemas.microsoft.com/office/drawing/2014/main" id="{4B3B82A8-A12F-AE08-8354-069F9E417CC4}"/>
                    </a:ext>
                  </a:extLst>
                </p14:cNvPr>
                <p14:cNvContentPartPr/>
                <p14:nvPr/>
              </p14:nvContentPartPr>
              <p14:xfrm>
                <a:off x="384185" y="2179483"/>
                <a:ext cx="853200" cy="143280"/>
              </p14:xfrm>
            </p:contentPart>
          </mc:Choice>
          <mc:Fallback xmlns="">
            <p:pic>
              <p:nvPicPr>
                <p:cNvPr id="217" name="Ink 216">
                  <a:extLst>
                    <a:ext uri="{FF2B5EF4-FFF2-40B4-BE49-F238E27FC236}">
                      <a16:creationId xmlns:a16="http://schemas.microsoft.com/office/drawing/2014/main" id="{4B3B82A8-A12F-AE08-8354-069F9E417CC4}"/>
                    </a:ext>
                  </a:extLst>
                </p:cNvPr>
                <p:cNvPicPr/>
                <p:nvPr/>
              </p:nvPicPr>
              <p:blipFill>
                <a:blip r:embed="rId9"/>
                <a:stretch>
                  <a:fillRect/>
                </a:stretch>
              </p:blipFill>
              <p:spPr>
                <a:xfrm>
                  <a:off x="375185" y="2170483"/>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8" name="Ink 217">
                  <a:extLst>
                    <a:ext uri="{FF2B5EF4-FFF2-40B4-BE49-F238E27FC236}">
                      <a16:creationId xmlns:a16="http://schemas.microsoft.com/office/drawing/2014/main" id="{A148C600-8914-D5D0-6766-63917B05E3A8}"/>
                    </a:ext>
                  </a:extLst>
                </p14:cNvPr>
                <p14:cNvContentPartPr/>
                <p14:nvPr/>
              </p14:nvContentPartPr>
              <p14:xfrm>
                <a:off x="1215425" y="1457683"/>
                <a:ext cx="42480" cy="797760"/>
              </p14:xfrm>
            </p:contentPart>
          </mc:Choice>
          <mc:Fallback xmlns="">
            <p:pic>
              <p:nvPicPr>
                <p:cNvPr id="218" name="Ink 217">
                  <a:extLst>
                    <a:ext uri="{FF2B5EF4-FFF2-40B4-BE49-F238E27FC236}">
                      <a16:creationId xmlns:a16="http://schemas.microsoft.com/office/drawing/2014/main" id="{A148C600-8914-D5D0-6766-63917B05E3A8}"/>
                    </a:ext>
                  </a:extLst>
                </p:cNvPr>
                <p:cNvPicPr/>
                <p:nvPr/>
              </p:nvPicPr>
              <p:blipFill>
                <a:blip r:embed="rId11"/>
                <a:stretch>
                  <a:fillRect/>
                </a:stretch>
              </p:blipFill>
              <p:spPr>
                <a:xfrm>
                  <a:off x="1206425" y="1448683"/>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5" name="Ink 254">
                  <a:extLst>
                    <a:ext uri="{FF2B5EF4-FFF2-40B4-BE49-F238E27FC236}">
                      <a16:creationId xmlns:a16="http://schemas.microsoft.com/office/drawing/2014/main" id="{335F50B1-E9B9-73B8-7D5B-660C025A0DD4}"/>
                    </a:ext>
                  </a:extLst>
                </p14:cNvPr>
                <p14:cNvContentPartPr/>
                <p14:nvPr/>
              </p14:nvContentPartPr>
              <p14:xfrm>
                <a:off x="391745" y="1577203"/>
                <a:ext cx="787320" cy="658080"/>
              </p14:xfrm>
            </p:contentPart>
          </mc:Choice>
          <mc:Fallback xmlns="">
            <p:pic>
              <p:nvPicPr>
                <p:cNvPr id="255" name="Ink 254">
                  <a:extLst>
                    <a:ext uri="{FF2B5EF4-FFF2-40B4-BE49-F238E27FC236}">
                      <a16:creationId xmlns:a16="http://schemas.microsoft.com/office/drawing/2014/main" id="{335F50B1-E9B9-73B8-7D5B-660C025A0DD4}"/>
                    </a:ext>
                  </a:extLst>
                </p:cNvPr>
                <p:cNvPicPr/>
                <p:nvPr/>
              </p:nvPicPr>
              <p:blipFill>
                <a:blip r:embed="rId13"/>
                <a:stretch>
                  <a:fillRect/>
                </a:stretch>
              </p:blipFill>
              <p:spPr>
                <a:xfrm>
                  <a:off x="382745" y="1568208"/>
                  <a:ext cx="804960" cy="6757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413" name="Ink 412">
                <a:extLst>
                  <a:ext uri="{FF2B5EF4-FFF2-40B4-BE49-F238E27FC236}">
                    <a16:creationId xmlns:a16="http://schemas.microsoft.com/office/drawing/2014/main" id="{745E718F-E04C-ACDB-B408-DC00401F5AC9}"/>
                  </a:ext>
                </a:extLst>
              </p14:cNvPr>
              <p14:cNvContentPartPr/>
              <p14:nvPr/>
            </p14:nvContentPartPr>
            <p14:xfrm>
              <a:off x="595254" y="4257939"/>
              <a:ext cx="925920" cy="135720"/>
            </p14:xfrm>
          </p:contentPart>
        </mc:Choice>
        <mc:Fallback xmlns="">
          <p:pic>
            <p:nvPicPr>
              <p:cNvPr id="413" name="Ink 412">
                <a:extLst>
                  <a:ext uri="{FF2B5EF4-FFF2-40B4-BE49-F238E27FC236}">
                    <a16:creationId xmlns:a16="http://schemas.microsoft.com/office/drawing/2014/main" id="{745E718F-E04C-ACDB-B408-DC00401F5AC9}"/>
                  </a:ext>
                </a:extLst>
              </p:cNvPr>
              <p:cNvPicPr/>
              <p:nvPr/>
            </p:nvPicPr>
            <p:blipFill>
              <a:blip r:embed="rId15"/>
              <a:stretch>
                <a:fillRect/>
              </a:stretch>
            </p:blipFill>
            <p:spPr>
              <a:xfrm>
                <a:off x="586254" y="4248939"/>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4" name="Ink 413">
                <a:extLst>
                  <a:ext uri="{FF2B5EF4-FFF2-40B4-BE49-F238E27FC236}">
                    <a16:creationId xmlns:a16="http://schemas.microsoft.com/office/drawing/2014/main" id="{9274B1F3-05E1-4E9A-23C1-5AE364673EAE}"/>
                  </a:ext>
                </a:extLst>
              </p14:cNvPr>
              <p14:cNvContentPartPr/>
              <p14:nvPr/>
            </p14:nvContentPartPr>
            <p14:xfrm>
              <a:off x="613974" y="4243899"/>
              <a:ext cx="947160" cy="92880"/>
            </p14:xfrm>
          </p:contentPart>
        </mc:Choice>
        <mc:Fallback xmlns="">
          <p:pic>
            <p:nvPicPr>
              <p:cNvPr id="414" name="Ink 413">
                <a:extLst>
                  <a:ext uri="{FF2B5EF4-FFF2-40B4-BE49-F238E27FC236}">
                    <a16:creationId xmlns:a16="http://schemas.microsoft.com/office/drawing/2014/main" id="{9274B1F3-05E1-4E9A-23C1-5AE364673EAE}"/>
                  </a:ext>
                </a:extLst>
              </p:cNvPr>
              <p:cNvPicPr/>
              <p:nvPr/>
            </p:nvPicPr>
            <p:blipFill>
              <a:blip r:embed="rId17"/>
              <a:stretch>
                <a:fillRect/>
              </a:stretch>
            </p:blipFill>
            <p:spPr>
              <a:xfrm>
                <a:off x="604974" y="4234864"/>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5" name="Ink 414">
                <a:extLst>
                  <a:ext uri="{FF2B5EF4-FFF2-40B4-BE49-F238E27FC236}">
                    <a16:creationId xmlns:a16="http://schemas.microsoft.com/office/drawing/2014/main" id="{D35B170B-0101-5EEE-6236-903B531E44A6}"/>
                  </a:ext>
                </a:extLst>
              </p14:cNvPr>
              <p14:cNvContentPartPr/>
              <p14:nvPr/>
            </p14:nvContentPartPr>
            <p14:xfrm>
              <a:off x="633414" y="4373859"/>
              <a:ext cx="62640" cy="690480"/>
            </p14:xfrm>
          </p:contentPart>
        </mc:Choice>
        <mc:Fallback xmlns="">
          <p:pic>
            <p:nvPicPr>
              <p:cNvPr id="415" name="Ink 414">
                <a:extLst>
                  <a:ext uri="{FF2B5EF4-FFF2-40B4-BE49-F238E27FC236}">
                    <a16:creationId xmlns:a16="http://schemas.microsoft.com/office/drawing/2014/main" id="{D35B170B-0101-5EEE-6236-903B531E44A6}"/>
                  </a:ext>
                </a:extLst>
              </p:cNvPr>
              <p:cNvPicPr/>
              <p:nvPr/>
            </p:nvPicPr>
            <p:blipFill>
              <a:blip r:embed="rId19"/>
              <a:stretch>
                <a:fillRect/>
              </a:stretch>
            </p:blipFill>
            <p:spPr>
              <a:xfrm>
                <a:off x="624465" y="4364854"/>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6" name="Ink 415">
                <a:extLst>
                  <a:ext uri="{FF2B5EF4-FFF2-40B4-BE49-F238E27FC236}">
                    <a16:creationId xmlns:a16="http://schemas.microsoft.com/office/drawing/2014/main" id="{2FF934D9-EC0C-5A48-5441-7F7AEF475A0C}"/>
                  </a:ext>
                </a:extLst>
              </p14:cNvPr>
              <p14:cNvContentPartPr/>
              <p14:nvPr/>
            </p14:nvContentPartPr>
            <p14:xfrm>
              <a:off x="674814" y="5002419"/>
              <a:ext cx="853200" cy="143280"/>
            </p14:xfrm>
          </p:contentPart>
        </mc:Choice>
        <mc:Fallback xmlns="">
          <p:pic>
            <p:nvPicPr>
              <p:cNvPr id="416" name="Ink 415">
                <a:extLst>
                  <a:ext uri="{FF2B5EF4-FFF2-40B4-BE49-F238E27FC236}">
                    <a16:creationId xmlns:a16="http://schemas.microsoft.com/office/drawing/2014/main" id="{2FF934D9-EC0C-5A48-5441-7F7AEF475A0C}"/>
                  </a:ext>
                </a:extLst>
              </p:cNvPr>
              <p:cNvPicPr/>
              <p:nvPr/>
            </p:nvPicPr>
            <p:blipFill>
              <a:blip r:embed="rId21"/>
              <a:stretch>
                <a:fillRect/>
              </a:stretch>
            </p:blipFill>
            <p:spPr>
              <a:xfrm>
                <a:off x="665814" y="4993419"/>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7" name="Ink 416">
                <a:extLst>
                  <a:ext uri="{FF2B5EF4-FFF2-40B4-BE49-F238E27FC236}">
                    <a16:creationId xmlns:a16="http://schemas.microsoft.com/office/drawing/2014/main" id="{16A1AA10-5507-2128-6341-D4ACA67D709A}"/>
                  </a:ext>
                </a:extLst>
              </p14:cNvPr>
              <p14:cNvContentPartPr/>
              <p14:nvPr/>
            </p14:nvContentPartPr>
            <p14:xfrm>
              <a:off x="1506054" y="4280619"/>
              <a:ext cx="42480" cy="797760"/>
            </p14:xfrm>
          </p:contentPart>
        </mc:Choice>
        <mc:Fallback xmlns="">
          <p:pic>
            <p:nvPicPr>
              <p:cNvPr id="417" name="Ink 416">
                <a:extLst>
                  <a:ext uri="{FF2B5EF4-FFF2-40B4-BE49-F238E27FC236}">
                    <a16:creationId xmlns:a16="http://schemas.microsoft.com/office/drawing/2014/main" id="{16A1AA10-5507-2128-6341-D4ACA67D709A}"/>
                  </a:ext>
                </a:extLst>
              </p:cNvPr>
              <p:cNvPicPr/>
              <p:nvPr/>
            </p:nvPicPr>
            <p:blipFill>
              <a:blip r:embed="rId23"/>
              <a:stretch>
                <a:fillRect/>
              </a:stretch>
            </p:blipFill>
            <p:spPr>
              <a:xfrm>
                <a:off x="1497054" y="4271619"/>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2" name="Ink 431">
                <a:extLst>
                  <a:ext uri="{FF2B5EF4-FFF2-40B4-BE49-F238E27FC236}">
                    <a16:creationId xmlns:a16="http://schemas.microsoft.com/office/drawing/2014/main" id="{D22F0F79-5D50-025E-81CD-8244B4576A4D}"/>
                  </a:ext>
                </a:extLst>
              </p14:cNvPr>
              <p14:cNvContentPartPr/>
              <p14:nvPr/>
            </p14:nvContentPartPr>
            <p14:xfrm>
              <a:off x="1404174" y="4713339"/>
              <a:ext cx="245160" cy="35640"/>
            </p14:xfrm>
          </p:contentPart>
        </mc:Choice>
        <mc:Fallback xmlns="">
          <p:pic>
            <p:nvPicPr>
              <p:cNvPr id="432" name="Ink 431">
                <a:extLst>
                  <a:ext uri="{FF2B5EF4-FFF2-40B4-BE49-F238E27FC236}">
                    <a16:creationId xmlns:a16="http://schemas.microsoft.com/office/drawing/2014/main" id="{D22F0F79-5D50-025E-81CD-8244B4576A4D}"/>
                  </a:ext>
                </a:extLst>
              </p:cNvPr>
              <p:cNvPicPr/>
              <p:nvPr/>
            </p:nvPicPr>
            <p:blipFill>
              <a:blip r:embed="rId25"/>
              <a:stretch>
                <a:fillRect/>
              </a:stretch>
            </p:blipFill>
            <p:spPr>
              <a:xfrm>
                <a:off x="1395174" y="4704339"/>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3" name="Ink 432">
                <a:extLst>
                  <a:ext uri="{FF2B5EF4-FFF2-40B4-BE49-F238E27FC236}">
                    <a16:creationId xmlns:a16="http://schemas.microsoft.com/office/drawing/2014/main" id="{53455CB4-E0F9-F899-FA34-A184B8581B3D}"/>
                  </a:ext>
                </a:extLst>
              </p14:cNvPr>
              <p14:cNvContentPartPr/>
              <p14:nvPr/>
            </p14:nvContentPartPr>
            <p14:xfrm>
              <a:off x="682374" y="4400139"/>
              <a:ext cx="787320" cy="658080"/>
            </p14:xfrm>
          </p:contentPart>
        </mc:Choice>
        <mc:Fallback xmlns="">
          <p:pic>
            <p:nvPicPr>
              <p:cNvPr id="433" name="Ink 432">
                <a:extLst>
                  <a:ext uri="{FF2B5EF4-FFF2-40B4-BE49-F238E27FC236}">
                    <a16:creationId xmlns:a16="http://schemas.microsoft.com/office/drawing/2014/main" id="{53455CB4-E0F9-F899-FA34-A184B8581B3D}"/>
                  </a:ext>
                </a:extLst>
              </p:cNvPr>
              <p:cNvPicPr/>
              <p:nvPr/>
            </p:nvPicPr>
            <p:blipFill>
              <a:blip r:embed="rId27"/>
              <a:stretch>
                <a:fillRect/>
              </a:stretch>
            </p:blipFill>
            <p:spPr>
              <a:xfrm>
                <a:off x="673374" y="4391144"/>
                <a:ext cx="804960" cy="675710"/>
              </a:xfrm>
              <a:prstGeom prst="rect">
                <a:avLst/>
              </a:prstGeom>
            </p:spPr>
          </p:pic>
        </mc:Fallback>
      </mc:AlternateContent>
      <p:grpSp>
        <p:nvGrpSpPr>
          <p:cNvPr id="128" name="Group 127">
            <a:extLst>
              <a:ext uri="{FF2B5EF4-FFF2-40B4-BE49-F238E27FC236}">
                <a16:creationId xmlns:a16="http://schemas.microsoft.com/office/drawing/2014/main" id="{3F13AB8A-3BCB-CD10-4886-07A01D22CEB1}"/>
              </a:ext>
            </a:extLst>
          </p:cNvPr>
          <p:cNvGrpSpPr/>
          <p:nvPr/>
        </p:nvGrpSpPr>
        <p:grpSpPr>
          <a:xfrm>
            <a:off x="1889644" y="2115687"/>
            <a:ext cx="1415880" cy="242640"/>
            <a:chOff x="1889644" y="2115687"/>
            <a:chExt cx="1415880" cy="242640"/>
          </a:xfrm>
        </p:grpSpPr>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99805373-C5FF-9237-371D-5CA69E96E334}"/>
                    </a:ext>
                  </a:extLst>
                </p14:cNvPr>
                <p14:cNvContentPartPr/>
                <p14:nvPr/>
              </p14:nvContentPartPr>
              <p14:xfrm>
                <a:off x="1889644" y="2115687"/>
                <a:ext cx="128880" cy="239040"/>
              </p14:xfrm>
            </p:contentPart>
          </mc:Choice>
          <mc:Fallback xmlns="">
            <p:pic>
              <p:nvPicPr>
                <p:cNvPr id="43" name="Ink 42">
                  <a:extLst>
                    <a:ext uri="{FF2B5EF4-FFF2-40B4-BE49-F238E27FC236}">
                      <a16:creationId xmlns:a16="http://schemas.microsoft.com/office/drawing/2014/main" id="{99805373-C5FF-9237-371D-5CA69E96E334}"/>
                    </a:ext>
                  </a:extLst>
                </p:cNvPr>
                <p:cNvPicPr/>
                <p:nvPr/>
              </p:nvPicPr>
              <p:blipFill>
                <a:blip r:embed="rId34"/>
                <a:stretch>
                  <a:fillRect/>
                </a:stretch>
              </p:blipFill>
              <p:spPr>
                <a:xfrm>
                  <a:off x="1880644" y="2106687"/>
                  <a:ext cx="1465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5D452BB4-4B03-5EB2-A17B-4A92A48ACB1C}"/>
                    </a:ext>
                  </a:extLst>
                </p14:cNvPr>
                <p14:cNvContentPartPr/>
                <p14:nvPr/>
              </p14:nvContentPartPr>
              <p14:xfrm>
                <a:off x="2025724" y="2180487"/>
                <a:ext cx="101520" cy="177840"/>
              </p14:xfrm>
            </p:contentPart>
          </mc:Choice>
          <mc:Fallback xmlns="">
            <p:pic>
              <p:nvPicPr>
                <p:cNvPr id="44" name="Ink 43">
                  <a:extLst>
                    <a:ext uri="{FF2B5EF4-FFF2-40B4-BE49-F238E27FC236}">
                      <a16:creationId xmlns:a16="http://schemas.microsoft.com/office/drawing/2014/main" id="{5D452BB4-4B03-5EB2-A17B-4A92A48ACB1C}"/>
                    </a:ext>
                  </a:extLst>
                </p:cNvPr>
                <p:cNvPicPr/>
                <p:nvPr/>
              </p:nvPicPr>
              <p:blipFill>
                <a:blip r:embed="rId36"/>
                <a:stretch>
                  <a:fillRect/>
                </a:stretch>
              </p:blipFill>
              <p:spPr>
                <a:xfrm>
                  <a:off x="2016756" y="2171487"/>
                  <a:ext cx="119098"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69015F37-491C-95DF-7294-33780950EBFD}"/>
                    </a:ext>
                  </a:extLst>
                </p14:cNvPr>
                <p14:cNvContentPartPr/>
                <p14:nvPr/>
              </p14:nvContentPartPr>
              <p14:xfrm>
                <a:off x="2008804" y="2265807"/>
                <a:ext cx="115560" cy="12960"/>
              </p14:xfrm>
            </p:contentPart>
          </mc:Choice>
          <mc:Fallback xmlns="">
            <p:pic>
              <p:nvPicPr>
                <p:cNvPr id="45" name="Ink 44">
                  <a:extLst>
                    <a:ext uri="{FF2B5EF4-FFF2-40B4-BE49-F238E27FC236}">
                      <a16:creationId xmlns:a16="http://schemas.microsoft.com/office/drawing/2014/main" id="{69015F37-491C-95DF-7294-33780950EBFD}"/>
                    </a:ext>
                  </a:extLst>
                </p:cNvPr>
                <p:cNvPicPr/>
                <p:nvPr/>
              </p:nvPicPr>
              <p:blipFill>
                <a:blip r:embed="rId38"/>
                <a:stretch>
                  <a:fillRect/>
                </a:stretch>
              </p:blipFill>
              <p:spPr>
                <a:xfrm>
                  <a:off x="1999804" y="2256807"/>
                  <a:ext cx="133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Ink 45">
                  <a:extLst>
                    <a:ext uri="{FF2B5EF4-FFF2-40B4-BE49-F238E27FC236}">
                      <a16:creationId xmlns:a16="http://schemas.microsoft.com/office/drawing/2014/main" id="{832787AE-6363-EB57-830A-049241174F82}"/>
                    </a:ext>
                  </a:extLst>
                </p14:cNvPr>
                <p14:cNvContentPartPr/>
                <p14:nvPr/>
              </p14:nvContentPartPr>
              <p14:xfrm>
                <a:off x="2165404" y="2186247"/>
                <a:ext cx="88920" cy="146880"/>
              </p14:xfrm>
            </p:contentPart>
          </mc:Choice>
          <mc:Fallback xmlns="">
            <p:pic>
              <p:nvPicPr>
                <p:cNvPr id="46" name="Ink 45">
                  <a:extLst>
                    <a:ext uri="{FF2B5EF4-FFF2-40B4-BE49-F238E27FC236}">
                      <a16:creationId xmlns:a16="http://schemas.microsoft.com/office/drawing/2014/main" id="{832787AE-6363-EB57-830A-049241174F82}"/>
                    </a:ext>
                  </a:extLst>
                </p:cNvPr>
                <p:cNvPicPr/>
                <p:nvPr/>
              </p:nvPicPr>
              <p:blipFill>
                <a:blip r:embed="rId40"/>
                <a:stretch>
                  <a:fillRect/>
                </a:stretch>
              </p:blipFill>
              <p:spPr>
                <a:xfrm>
                  <a:off x="2156404" y="2177247"/>
                  <a:ext cx="106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Ink 46">
                  <a:extLst>
                    <a:ext uri="{FF2B5EF4-FFF2-40B4-BE49-F238E27FC236}">
                      <a16:creationId xmlns:a16="http://schemas.microsoft.com/office/drawing/2014/main" id="{60AF5AD1-6500-7936-0196-9F68932E76BD}"/>
                    </a:ext>
                  </a:extLst>
                </p14:cNvPr>
                <p14:cNvContentPartPr/>
                <p14:nvPr/>
              </p14:nvContentPartPr>
              <p14:xfrm>
                <a:off x="2257564" y="2204967"/>
                <a:ext cx="110160" cy="127800"/>
              </p14:xfrm>
            </p:contentPart>
          </mc:Choice>
          <mc:Fallback xmlns="">
            <p:pic>
              <p:nvPicPr>
                <p:cNvPr id="47" name="Ink 46">
                  <a:extLst>
                    <a:ext uri="{FF2B5EF4-FFF2-40B4-BE49-F238E27FC236}">
                      <a16:creationId xmlns:a16="http://schemas.microsoft.com/office/drawing/2014/main" id="{60AF5AD1-6500-7936-0196-9F68932E76BD}"/>
                    </a:ext>
                  </a:extLst>
                </p:cNvPr>
                <p:cNvPicPr/>
                <p:nvPr/>
              </p:nvPicPr>
              <p:blipFill>
                <a:blip r:embed="rId42"/>
                <a:stretch>
                  <a:fillRect/>
                </a:stretch>
              </p:blipFill>
              <p:spPr>
                <a:xfrm>
                  <a:off x="2248593" y="2195967"/>
                  <a:ext cx="127743"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138E7FDE-E616-E2F4-2C8B-75A261B34146}"/>
                    </a:ext>
                  </a:extLst>
                </p14:cNvPr>
                <p14:cNvContentPartPr/>
                <p14:nvPr/>
              </p14:nvContentPartPr>
              <p14:xfrm>
                <a:off x="2246044" y="2181207"/>
                <a:ext cx="120600" cy="87480"/>
              </p14:xfrm>
            </p:contentPart>
          </mc:Choice>
          <mc:Fallback xmlns="">
            <p:pic>
              <p:nvPicPr>
                <p:cNvPr id="48" name="Ink 47">
                  <a:extLst>
                    <a:ext uri="{FF2B5EF4-FFF2-40B4-BE49-F238E27FC236}">
                      <a16:creationId xmlns:a16="http://schemas.microsoft.com/office/drawing/2014/main" id="{138E7FDE-E616-E2F4-2C8B-75A261B34146}"/>
                    </a:ext>
                  </a:extLst>
                </p:cNvPr>
                <p:cNvPicPr/>
                <p:nvPr/>
              </p:nvPicPr>
              <p:blipFill>
                <a:blip r:embed="rId44"/>
                <a:stretch>
                  <a:fillRect/>
                </a:stretch>
              </p:blipFill>
              <p:spPr>
                <a:xfrm>
                  <a:off x="2237044" y="2172207"/>
                  <a:ext cx="138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F09EAC5A-F3C1-08EA-5CC8-93B708ED4091}"/>
                    </a:ext>
                  </a:extLst>
                </p14:cNvPr>
                <p14:cNvContentPartPr/>
                <p14:nvPr/>
              </p14:nvContentPartPr>
              <p14:xfrm>
                <a:off x="2356564" y="2199927"/>
                <a:ext cx="97560" cy="128880"/>
              </p14:xfrm>
            </p:contentPart>
          </mc:Choice>
          <mc:Fallback xmlns="">
            <p:pic>
              <p:nvPicPr>
                <p:cNvPr id="49" name="Ink 48">
                  <a:extLst>
                    <a:ext uri="{FF2B5EF4-FFF2-40B4-BE49-F238E27FC236}">
                      <a16:creationId xmlns:a16="http://schemas.microsoft.com/office/drawing/2014/main" id="{F09EAC5A-F3C1-08EA-5CC8-93B708ED4091}"/>
                    </a:ext>
                  </a:extLst>
                </p:cNvPr>
                <p:cNvPicPr/>
                <p:nvPr/>
              </p:nvPicPr>
              <p:blipFill>
                <a:blip r:embed="rId46"/>
                <a:stretch>
                  <a:fillRect/>
                </a:stretch>
              </p:blipFill>
              <p:spPr>
                <a:xfrm>
                  <a:off x="2347564" y="2190927"/>
                  <a:ext cx="115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Ink 50">
                  <a:extLst>
                    <a:ext uri="{FF2B5EF4-FFF2-40B4-BE49-F238E27FC236}">
                      <a16:creationId xmlns:a16="http://schemas.microsoft.com/office/drawing/2014/main" id="{64A238F2-5B6A-7F3A-B5E2-35D2581B2271}"/>
                    </a:ext>
                  </a:extLst>
                </p14:cNvPr>
                <p14:cNvContentPartPr/>
                <p14:nvPr/>
              </p14:nvContentPartPr>
              <p14:xfrm>
                <a:off x="2572924" y="2144487"/>
                <a:ext cx="147240" cy="161280"/>
              </p14:xfrm>
            </p:contentPart>
          </mc:Choice>
          <mc:Fallback xmlns="">
            <p:pic>
              <p:nvPicPr>
                <p:cNvPr id="51" name="Ink 50">
                  <a:extLst>
                    <a:ext uri="{FF2B5EF4-FFF2-40B4-BE49-F238E27FC236}">
                      <a16:creationId xmlns:a16="http://schemas.microsoft.com/office/drawing/2014/main" id="{64A238F2-5B6A-7F3A-B5E2-35D2581B2271}"/>
                    </a:ext>
                  </a:extLst>
                </p:cNvPr>
                <p:cNvPicPr/>
                <p:nvPr/>
              </p:nvPicPr>
              <p:blipFill>
                <a:blip r:embed="rId48"/>
                <a:stretch>
                  <a:fillRect/>
                </a:stretch>
              </p:blipFill>
              <p:spPr>
                <a:xfrm>
                  <a:off x="2563924" y="2135487"/>
                  <a:ext cx="16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F8AA82EC-A612-8589-E2C4-BC6D4B2E3AC3}"/>
                    </a:ext>
                  </a:extLst>
                </p14:cNvPr>
                <p14:cNvContentPartPr/>
                <p14:nvPr/>
              </p14:nvContentPartPr>
              <p14:xfrm>
                <a:off x="2753644" y="2210367"/>
                <a:ext cx="28800" cy="104400"/>
              </p14:xfrm>
            </p:contentPart>
          </mc:Choice>
          <mc:Fallback xmlns="">
            <p:pic>
              <p:nvPicPr>
                <p:cNvPr id="52" name="Ink 51">
                  <a:extLst>
                    <a:ext uri="{FF2B5EF4-FFF2-40B4-BE49-F238E27FC236}">
                      <a16:creationId xmlns:a16="http://schemas.microsoft.com/office/drawing/2014/main" id="{F8AA82EC-A612-8589-E2C4-BC6D4B2E3AC3}"/>
                    </a:ext>
                  </a:extLst>
                </p:cNvPr>
                <p:cNvPicPr/>
                <p:nvPr/>
              </p:nvPicPr>
              <p:blipFill>
                <a:blip r:embed="rId50"/>
                <a:stretch>
                  <a:fillRect/>
                </a:stretch>
              </p:blipFill>
              <p:spPr>
                <a:xfrm>
                  <a:off x="2744644" y="2201398"/>
                  <a:ext cx="46440" cy="121979"/>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Ink 52">
                  <a:extLst>
                    <a:ext uri="{FF2B5EF4-FFF2-40B4-BE49-F238E27FC236}">
                      <a16:creationId xmlns:a16="http://schemas.microsoft.com/office/drawing/2014/main" id="{FF634DBB-27BF-83CB-D30C-F163F070C5A6}"/>
                    </a:ext>
                  </a:extLst>
                </p14:cNvPr>
                <p14:cNvContentPartPr/>
                <p14:nvPr/>
              </p14:nvContentPartPr>
              <p14:xfrm>
                <a:off x="2728444" y="2186607"/>
                <a:ext cx="155880" cy="140400"/>
              </p14:xfrm>
            </p:contentPart>
          </mc:Choice>
          <mc:Fallback xmlns="">
            <p:pic>
              <p:nvPicPr>
                <p:cNvPr id="53" name="Ink 52">
                  <a:extLst>
                    <a:ext uri="{FF2B5EF4-FFF2-40B4-BE49-F238E27FC236}">
                      <a16:creationId xmlns:a16="http://schemas.microsoft.com/office/drawing/2014/main" id="{FF634DBB-27BF-83CB-D30C-F163F070C5A6}"/>
                    </a:ext>
                  </a:extLst>
                </p:cNvPr>
                <p:cNvPicPr/>
                <p:nvPr/>
              </p:nvPicPr>
              <p:blipFill>
                <a:blip r:embed="rId52"/>
                <a:stretch>
                  <a:fillRect/>
                </a:stretch>
              </p:blipFill>
              <p:spPr>
                <a:xfrm>
                  <a:off x="2719444" y="2177607"/>
                  <a:ext cx="173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4" name="Ink 53">
                  <a:extLst>
                    <a:ext uri="{FF2B5EF4-FFF2-40B4-BE49-F238E27FC236}">
                      <a16:creationId xmlns:a16="http://schemas.microsoft.com/office/drawing/2014/main" id="{99ECCDF8-260C-7C06-98CF-C4846137D318}"/>
                    </a:ext>
                  </a:extLst>
                </p14:cNvPr>
                <p14:cNvContentPartPr/>
                <p14:nvPr/>
              </p14:nvContentPartPr>
              <p14:xfrm>
                <a:off x="2911324" y="2189847"/>
                <a:ext cx="12600" cy="127800"/>
              </p14:xfrm>
            </p:contentPart>
          </mc:Choice>
          <mc:Fallback xmlns="">
            <p:pic>
              <p:nvPicPr>
                <p:cNvPr id="54" name="Ink 53">
                  <a:extLst>
                    <a:ext uri="{FF2B5EF4-FFF2-40B4-BE49-F238E27FC236}">
                      <a16:creationId xmlns:a16="http://schemas.microsoft.com/office/drawing/2014/main" id="{99ECCDF8-260C-7C06-98CF-C4846137D318}"/>
                    </a:ext>
                  </a:extLst>
                </p:cNvPr>
                <p:cNvPicPr/>
                <p:nvPr/>
              </p:nvPicPr>
              <p:blipFill>
                <a:blip r:embed="rId54"/>
                <a:stretch>
                  <a:fillRect/>
                </a:stretch>
              </p:blipFill>
              <p:spPr>
                <a:xfrm>
                  <a:off x="2902324" y="2180822"/>
                  <a:ext cx="30240" cy="14549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Ink 54">
                  <a:extLst>
                    <a:ext uri="{FF2B5EF4-FFF2-40B4-BE49-F238E27FC236}">
                      <a16:creationId xmlns:a16="http://schemas.microsoft.com/office/drawing/2014/main" id="{7064EB75-467A-170C-4240-721FC77EFC28}"/>
                    </a:ext>
                  </a:extLst>
                </p14:cNvPr>
                <p14:cNvContentPartPr/>
                <p14:nvPr/>
              </p14:nvContentPartPr>
              <p14:xfrm>
                <a:off x="2854804" y="2181207"/>
                <a:ext cx="138240" cy="148680"/>
              </p14:xfrm>
            </p:contentPart>
          </mc:Choice>
          <mc:Fallback xmlns="">
            <p:pic>
              <p:nvPicPr>
                <p:cNvPr id="55" name="Ink 54">
                  <a:extLst>
                    <a:ext uri="{FF2B5EF4-FFF2-40B4-BE49-F238E27FC236}">
                      <a16:creationId xmlns:a16="http://schemas.microsoft.com/office/drawing/2014/main" id="{7064EB75-467A-170C-4240-721FC77EFC28}"/>
                    </a:ext>
                  </a:extLst>
                </p:cNvPr>
                <p:cNvPicPr/>
                <p:nvPr/>
              </p:nvPicPr>
              <p:blipFill>
                <a:blip r:embed="rId56"/>
                <a:stretch>
                  <a:fillRect/>
                </a:stretch>
              </p:blipFill>
              <p:spPr>
                <a:xfrm>
                  <a:off x="2845827" y="2172207"/>
                  <a:ext cx="155834"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6" name="Ink 55">
                  <a:extLst>
                    <a:ext uri="{FF2B5EF4-FFF2-40B4-BE49-F238E27FC236}">
                      <a16:creationId xmlns:a16="http://schemas.microsoft.com/office/drawing/2014/main" id="{E79A9B0F-2967-0B5A-3A26-64D597CA273A}"/>
                    </a:ext>
                  </a:extLst>
                </p14:cNvPr>
                <p14:cNvContentPartPr/>
                <p14:nvPr/>
              </p14:nvContentPartPr>
              <p14:xfrm>
                <a:off x="3007444" y="2183727"/>
                <a:ext cx="129240" cy="154800"/>
              </p14:xfrm>
            </p:contentPart>
          </mc:Choice>
          <mc:Fallback xmlns="">
            <p:pic>
              <p:nvPicPr>
                <p:cNvPr id="56" name="Ink 55">
                  <a:extLst>
                    <a:ext uri="{FF2B5EF4-FFF2-40B4-BE49-F238E27FC236}">
                      <a16:creationId xmlns:a16="http://schemas.microsoft.com/office/drawing/2014/main" id="{E79A9B0F-2967-0B5A-3A26-64D597CA273A}"/>
                    </a:ext>
                  </a:extLst>
                </p:cNvPr>
                <p:cNvPicPr/>
                <p:nvPr/>
              </p:nvPicPr>
              <p:blipFill>
                <a:blip r:embed="rId58"/>
                <a:stretch>
                  <a:fillRect/>
                </a:stretch>
              </p:blipFill>
              <p:spPr>
                <a:xfrm>
                  <a:off x="2998444" y="2174727"/>
                  <a:ext cx="146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C429FE69-AEB0-4C8B-BE77-534054731B7B}"/>
                    </a:ext>
                  </a:extLst>
                </p14:cNvPr>
                <p14:cNvContentPartPr/>
                <p14:nvPr/>
              </p14:nvContentPartPr>
              <p14:xfrm>
                <a:off x="2990884" y="2185887"/>
                <a:ext cx="145080" cy="97200"/>
              </p14:xfrm>
            </p:contentPart>
          </mc:Choice>
          <mc:Fallback xmlns="">
            <p:pic>
              <p:nvPicPr>
                <p:cNvPr id="57" name="Ink 56">
                  <a:extLst>
                    <a:ext uri="{FF2B5EF4-FFF2-40B4-BE49-F238E27FC236}">
                      <a16:creationId xmlns:a16="http://schemas.microsoft.com/office/drawing/2014/main" id="{C429FE69-AEB0-4C8B-BE77-534054731B7B}"/>
                    </a:ext>
                  </a:extLst>
                </p:cNvPr>
                <p:cNvPicPr/>
                <p:nvPr/>
              </p:nvPicPr>
              <p:blipFill>
                <a:blip r:embed="rId60"/>
                <a:stretch>
                  <a:fillRect/>
                </a:stretch>
              </p:blipFill>
              <p:spPr>
                <a:xfrm>
                  <a:off x="2981884" y="2176887"/>
                  <a:ext cx="162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2E834F17-6ACE-1235-4E21-EE888371C081}"/>
                    </a:ext>
                  </a:extLst>
                </p14:cNvPr>
                <p14:cNvContentPartPr/>
                <p14:nvPr/>
              </p14:nvContentPartPr>
              <p14:xfrm>
                <a:off x="3173044" y="2208207"/>
                <a:ext cx="14400" cy="119880"/>
              </p14:xfrm>
            </p:contentPart>
          </mc:Choice>
          <mc:Fallback xmlns="">
            <p:pic>
              <p:nvPicPr>
                <p:cNvPr id="58" name="Ink 57">
                  <a:extLst>
                    <a:ext uri="{FF2B5EF4-FFF2-40B4-BE49-F238E27FC236}">
                      <a16:creationId xmlns:a16="http://schemas.microsoft.com/office/drawing/2014/main" id="{2E834F17-6ACE-1235-4E21-EE888371C081}"/>
                    </a:ext>
                  </a:extLst>
                </p:cNvPr>
                <p:cNvPicPr/>
                <p:nvPr/>
              </p:nvPicPr>
              <p:blipFill>
                <a:blip r:embed="rId62"/>
                <a:stretch>
                  <a:fillRect/>
                </a:stretch>
              </p:blipFill>
              <p:spPr>
                <a:xfrm>
                  <a:off x="3164044" y="2199207"/>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Ink 58">
                  <a:extLst>
                    <a:ext uri="{FF2B5EF4-FFF2-40B4-BE49-F238E27FC236}">
                      <a16:creationId xmlns:a16="http://schemas.microsoft.com/office/drawing/2014/main" id="{32A5EBB2-FDBA-7B2F-5D2C-E83758DD8541}"/>
                    </a:ext>
                  </a:extLst>
                </p14:cNvPr>
                <p14:cNvContentPartPr/>
                <p14:nvPr/>
              </p14:nvContentPartPr>
              <p14:xfrm>
                <a:off x="3124084" y="2190207"/>
                <a:ext cx="181440" cy="132480"/>
              </p14:xfrm>
            </p:contentPart>
          </mc:Choice>
          <mc:Fallback xmlns="">
            <p:pic>
              <p:nvPicPr>
                <p:cNvPr id="59" name="Ink 58">
                  <a:extLst>
                    <a:ext uri="{FF2B5EF4-FFF2-40B4-BE49-F238E27FC236}">
                      <a16:creationId xmlns:a16="http://schemas.microsoft.com/office/drawing/2014/main" id="{32A5EBB2-FDBA-7B2F-5D2C-E83758DD8541}"/>
                    </a:ext>
                  </a:extLst>
                </p:cNvPr>
                <p:cNvPicPr/>
                <p:nvPr/>
              </p:nvPicPr>
              <p:blipFill>
                <a:blip r:embed="rId64"/>
                <a:stretch>
                  <a:fillRect/>
                </a:stretch>
              </p:blipFill>
              <p:spPr>
                <a:xfrm>
                  <a:off x="3115084" y="2181207"/>
                  <a:ext cx="199080" cy="150120"/>
                </a:xfrm>
                <a:prstGeom prst="rect">
                  <a:avLst/>
                </a:prstGeom>
              </p:spPr>
            </p:pic>
          </mc:Fallback>
        </mc:AlternateContent>
      </p:grpSp>
      <p:grpSp>
        <p:nvGrpSpPr>
          <p:cNvPr id="205" name="Group 204">
            <a:extLst>
              <a:ext uri="{FF2B5EF4-FFF2-40B4-BE49-F238E27FC236}">
                <a16:creationId xmlns:a16="http://schemas.microsoft.com/office/drawing/2014/main" id="{C9774641-FC6A-1428-0A0C-9CCAFEC14ECD}"/>
              </a:ext>
            </a:extLst>
          </p:cNvPr>
          <p:cNvGrpSpPr/>
          <p:nvPr/>
        </p:nvGrpSpPr>
        <p:grpSpPr>
          <a:xfrm>
            <a:off x="1820214" y="4553235"/>
            <a:ext cx="791640" cy="205200"/>
            <a:chOff x="1820214" y="4553235"/>
            <a:chExt cx="791640" cy="205200"/>
          </a:xfrm>
        </p:grpSpPr>
        <mc:AlternateContent xmlns:mc="http://schemas.openxmlformats.org/markup-compatibility/2006" xmlns:p14="http://schemas.microsoft.com/office/powerpoint/2010/main">
          <mc:Choice Requires="p14">
            <p:contentPart p14:bwMode="auto" r:id="rId65">
              <p14:nvContentPartPr>
                <p14:cNvPr id="195" name="Ink 194">
                  <a:extLst>
                    <a:ext uri="{FF2B5EF4-FFF2-40B4-BE49-F238E27FC236}">
                      <a16:creationId xmlns:a16="http://schemas.microsoft.com/office/drawing/2014/main" id="{62517FA0-47B1-77B4-9F81-1D5E001FAD41}"/>
                    </a:ext>
                  </a:extLst>
                </p14:cNvPr>
                <p14:cNvContentPartPr/>
                <p14:nvPr/>
              </p14:nvContentPartPr>
              <p14:xfrm>
                <a:off x="1881414" y="4602195"/>
                <a:ext cx="7560" cy="150840"/>
              </p14:xfrm>
            </p:contentPart>
          </mc:Choice>
          <mc:Fallback xmlns="">
            <p:pic>
              <p:nvPicPr>
                <p:cNvPr id="195" name="Ink 194">
                  <a:extLst>
                    <a:ext uri="{FF2B5EF4-FFF2-40B4-BE49-F238E27FC236}">
                      <a16:creationId xmlns:a16="http://schemas.microsoft.com/office/drawing/2014/main" id="{62517FA0-47B1-77B4-9F81-1D5E001FAD41}"/>
                    </a:ext>
                  </a:extLst>
                </p:cNvPr>
                <p:cNvPicPr/>
                <p:nvPr/>
              </p:nvPicPr>
              <p:blipFill>
                <a:blip r:embed="rId66"/>
                <a:stretch>
                  <a:fillRect/>
                </a:stretch>
              </p:blipFill>
              <p:spPr>
                <a:xfrm>
                  <a:off x="1872414" y="4593195"/>
                  <a:ext cx="25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6" name="Ink 195">
                  <a:extLst>
                    <a:ext uri="{FF2B5EF4-FFF2-40B4-BE49-F238E27FC236}">
                      <a16:creationId xmlns:a16="http://schemas.microsoft.com/office/drawing/2014/main" id="{33CD90DF-430A-D6F7-3048-B697A9D9413D}"/>
                    </a:ext>
                  </a:extLst>
                </p14:cNvPr>
                <p14:cNvContentPartPr/>
                <p14:nvPr/>
              </p14:nvContentPartPr>
              <p14:xfrm>
                <a:off x="1820214" y="4553235"/>
                <a:ext cx="138240" cy="106920"/>
              </p14:xfrm>
            </p:contentPart>
          </mc:Choice>
          <mc:Fallback xmlns="">
            <p:pic>
              <p:nvPicPr>
                <p:cNvPr id="196" name="Ink 195">
                  <a:extLst>
                    <a:ext uri="{FF2B5EF4-FFF2-40B4-BE49-F238E27FC236}">
                      <a16:creationId xmlns:a16="http://schemas.microsoft.com/office/drawing/2014/main" id="{33CD90DF-430A-D6F7-3048-B697A9D9413D}"/>
                    </a:ext>
                  </a:extLst>
                </p:cNvPr>
                <p:cNvPicPr/>
                <p:nvPr/>
              </p:nvPicPr>
              <p:blipFill>
                <a:blip r:embed="rId68"/>
                <a:stretch>
                  <a:fillRect/>
                </a:stretch>
              </p:blipFill>
              <p:spPr>
                <a:xfrm>
                  <a:off x="1811191" y="4544235"/>
                  <a:ext cx="155926"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7" name="Ink 196">
                  <a:extLst>
                    <a:ext uri="{FF2B5EF4-FFF2-40B4-BE49-F238E27FC236}">
                      <a16:creationId xmlns:a16="http://schemas.microsoft.com/office/drawing/2014/main" id="{1B5ED755-3DB2-BEE7-B27B-E9FF730A84D3}"/>
                    </a:ext>
                  </a:extLst>
                </p14:cNvPr>
                <p14:cNvContentPartPr/>
                <p14:nvPr/>
              </p14:nvContentPartPr>
              <p14:xfrm>
                <a:off x="1979694" y="4639995"/>
                <a:ext cx="8280" cy="111600"/>
              </p14:xfrm>
            </p:contentPart>
          </mc:Choice>
          <mc:Fallback xmlns="">
            <p:pic>
              <p:nvPicPr>
                <p:cNvPr id="197" name="Ink 196">
                  <a:extLst>
                    <a:ext uri="{FF2B5EF4-FFF2-40B4-BE49-F238E27FC236}">
                      <a16:creationId xmlns:a16="http://schemas.microsoft.com/office/drawing/2014/main" id="{1B5ED755-3DB2-BEE7-B27B-E9FF730A84D3}"/>
                    </a:ext>
                  </a:extLst>
                </p:cNvPr>
                <p:cNvPicPr/>
                <p:nvPr/>
              </p:nvPicPr>
              <p:blipFill>
                <a:blip r:embed="rId70"/>
                <a:stretch>
                  <a:fillRect/>
                </a:stretch>
              </p:blipFill>
              <p:spPr>
                <a:xfrm>
                  <a:off x="1970694" y="4630995"/>
                  <a:ext cx="2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8" name="Ink 197">
                  <a:extLst>
                    <a:ext uri="{FF2B5EF4-FFF2-40B4-BE49-F238E27FC236}">
                      <a16:creationId xmlns:a16="http://schemas.microsoft.com/office/drawing/2014/main" id="{87EDDFD2-003C-CE00-86E3-114402046B55}"/>
                    </a:ext>
                  </a:extLst>
                </p14:cNvPr>
                <p14:cNvContentPartPr/>
                <p14:nvPr/>
              </p14:nvContentPartPr>
              <p14:xfrm>
                <a:off x="1958094" y="4608675"/>
                <a:ext cx="120240" cy="149760"/>
              </p14:xfrm>
            </p:contentPart>
          </mc:Choice>
          <mc:Fallback xmlns="">
            <p:pic>
              <p:nvPicPr>
                <p:cNvPr id="198" name="Ink 197">
                  <a:extLst>
                    <a:ext uri="{FF2B5EF4-FFF2-40B4-BE49-F238E27FC236}">
                      <a16:creationId xmlns:a16="http://schemas.microsoft.com/office/drawing/2014/main" id="{87EDDFD2-003C-CE00-86E3-114402046B55}"/>
                    </a:ext>
                  </a:extLst>
                </p:cNvPr>
                <p:cNvPicPr/>
                <p:nvPr/>
              </p:nvPicPr>
              <p:blipFill>
                <a:blip r:embed="rId72"/>
                <a:stretch>
                  <a:fillRect/>
                </a:stretch>
              </p:blipFill>
              <p:spPr>
                <a:xfrm>
                  <a:off x="1949094" y="4599675"/>
                  <a:ext cx="137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9" name="Ink 198">
                  <a:extLst>
                    <a:ext uri="{FF2B5EF4-FFF2-40B4-BE49-F238E27FC236}">
                      <a16:creationId xmlns:a16="http://schemas.microsoft.com/office/drawing/2014/main" id="{4F3493DC-9D87-B114-F9D5-8AC44381E0CD}"/>
                    </a:ext>
                  </a:extLst>
                </p14:cNvPr>
                <p14:cNvContentPartPr/>
                <p14:nvPr/>
              </p14:nvContentPartPr>
              <p14:xfrm>
                <a:off x="2084094" y="4638555"/>
                <a:ext cx="75960" cy="113760"/>
              </p14:xfrm>
            </p:contentPart>
          </mc:Choice>
          <mc:Fallback xmlns="">
            <p:pic>
              <p:nvPicPr>
                <p:cNvPr id="199" name="Ink 198">
                  <a:extLst>
                    <a:ext uri="{FF2B5EF4-FFF2-40B4-BE49-F238E27FC236}">
                      <a16:creationId xmlns:a16="http://schemas.microsoft.com/office/drawing/2014/main" id="{4F3493DC-9D87-B114-F9D5-8AC44381E0CD}"/>
                    </a:ext>
                  </a:extLst>
                </p:cNvPr>
                <p:cNvPicPr/>
                <p:nvPr/>
              </p:nvPicPr>
              <p:blipFill>
                <a:blip r:embed="rId74"/>
                <a:stretch>
                  <a:fillRect/>
                </a:stretch>
              </p:blipFill>
              <p:spPr>
                <a:xfrm>
                  <a:off x="2075094" y="4629555"/>
                  <a:ext cx="9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0" name="Ink 199">
                  <a:extLst>
                    <a:ext uri="{FF2B5EF4-FFF2-40B4-BE49-F238E27FC236}">
                      <a16:creationId xmlns:a16="http://schemas.microsoft.com/office/drawing/2014/main" id="{F609DB34-D346-D307-3BA4-B4B96CC1ACCA}"/>
                    </a:ext>
                  </a:extLst>
                </p14:cNvPr>
                <p14:cNvContentPartPr/>
                <p14:nvPr/>
              </p14:nvContentPartPr>
              <p14:xfrm>
                <a:off x="2193534" y="4633515"/>
                <a:ext cx="14760" cy="104040"/>
              </p14:xfrm>
            </p:contentPart>
          </mc:Choice>
          <mc:Fallback xmlns="">
            <p:pic>
              <p:nvPicPr>
                <p:cNvPr id="200" name="Ink 199">
                  <a:extLst>
                    <a:ext uri="{FF2B5EF4-FFF2-40B4-BE49-F238E27FC236}">
                      <a16:creationId xmlns:a16="http://schemas.microsoft.com/office/drawing/2014/main" id="{F609DB34-D346-D307-3BA4-B4B96CC1ACCA}"/>
                    </a:ext>
                  </a:extLst>
                </p:cNvPr>
                <p:cNvPicPr/>
                <p:nvPr/>
              </p:nvPicPr>
              <p:blipFill>
                <a:blip r:embed="rId76"/>
                <a:stretch>
                  <a:fillRect/>
                </a:stretch>
              </p:blipFill>
              <p:spPr>
                <a:xfrm>
                  <a:off x="2184534" y="4624484"/>
                  <a:ext cx="32400" cy="12174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1" name="Ink 200">
                  <a:extLst>
                    <a:ext uri="{FF2B5EF4-FFF2-40B4-BE49-F238E27FC236}">
                      <a16:creationId xmlns:a16="http://schemas.microsoft.com/office/drawing/2014/main" id="{82CA21AA-311E-DD68-E2B4-3FE1A5E94928}"/>
                    </a:ext>
                  </a:extLst>
                </p14:cNvPr>
                <p14:cNvContentPartPr/>
                <p14:nvPr/>
              </p14:nvContentPartPr>
              <p14:xfrm>
                <a:off x="2146374" y="4612635"/>
                <a:ext cx="132480" cy="127800"/>
              </p14:xfrm>
            </p:contentPart>
          </mc:Choice>
          <mc:Fallback xmlns="">
            <p:pic>
              <p:nvPicPr>
                <p:cNvPr id="201" name="Ink 200">
                  <a:extLst>
                    <a:ext uri="{FF2B5EF4-FFF2-40B4-BE49-F238E27FC236}">
                      <a16:creationId xmlns:a16="http://schemas.microsoft.com/office/drawing/2014/main" id="{82CA21AA-311E-DD68-E2B4-3FE1A5E94928}"/>
                    </a:ext>
                  </a:extLst>
                </p:cNvPr>
                <p:cNvPicPr/>
                <p:nvPr/>
              </p:nvPicPr>
              <p:blipFill>
                <a:blip r:embed="rId78"/>
                <a:stretch>
                  <a:fillRect/>
                </a:stretch>
              </p:blipFill>
              <p:spPr>
                <a:xfrm>
                  <a:off x="2137374" y="4603635"/>
                  <a:ext cx="1501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2" name="Ink 201">
                  <a:extLst>
                    <a:ext uri="{FF2B5EF4-FFF2-40B4-BE49-F238E27FC236}">
                      <a16:creationId xmlns:a16="http://schemas.microsoft.com/office/drawing/2014/main" id="{ECE2740E-575A-8FFA-03E9-5C642000D916}"/>
                    </a:ext>
                  </a:extLst>
                </p14:cNvPr>
                <p14:cNvContentPartPr/>
                <p14:nvPr/>
              </p14:nvContentPartPr>
              <p14:xfrm>
                <a:off x="2302254" y="4598235"/>
                <a:ext cx="83160" cy="142920"/>
              </p14:xfrm>
            </p:contentPart>
          </mc:Choice>
          <mc:Fallback xmlns="">
            <p:pic>
              <p:nvPicPr>
                <p:cNvPr id="202" name="Ink 201">
                  <a:extLst>
                    <a:ext uri="{FF2B5EF4-FFF2-40B4-BE49-F238E27FC236}">
                      <a16:creationId xmlns:a16="http://schemas.microsoft.com/office/drawing/2014/main" id="{ECE2740E-575A-8FFA-03E9-5C642000D916}"/>
                    </a:ext>
                  </a:extLst>
                </p:cNvPr>
                <p:cNvPicPr/>
                <p:nvPr/>
              </p:nvPicPr>
              <p:blipFill>
                <a:blip r:embed="rId80"/>
                <a:stretch>
                  <a:fillRect/>
                </a:stretch>
              </p:blipFill>
              <p:spPr>
                <a:xfrm>
                  <a:off x="2293254" y="4589258"/>
                  <a:ext cx="100800" cy="16051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3" name="Ink 202">
                  <a:extLst>
                    <a:ext uri="{FF2B5EF4-FFF2-40B4-BE49-F238E27FC236}">
                      <a16:creationId xmlns:a16="http://schemas.microsoft.com/office/drawing/2014/main" id="{23EF9F03-C12F-53EE-89CE-9D1E33C6E2D6}"/>
                    </a:ext>
                  </a:extLst>
                </p14:cNvPr>
                <p14:cNvContentPartPr/>
                <p14:nvPr/>
              </p14:nvContentPartPr>
              <p14:xfrm>
                <a:off x="2426454" y="4615515"/>
                <a:ext cx="95040" cy="126360"/>
              </p14:xfrm>
            </p:contentPart>
          </mc:Choice>
          <mc:Fallback xmlns="">
            <p:pic>
              <p:nvPicPr>
                <p:cNvPr id="203" name="Ink 202">
                  <a:extLst>
                    <a:ext uri="{FF2B5EF4-FFF2-40B4-BE49-F238E27FC236}">
                      <a16:creationId xmlns:a16="http://schemas.microsoft.com/office/drawing/2014/main" id="{23EF9F03-C12F-53EE-89CE-9D1E33C6E2D6}"/>
                    </a:ext>
                  </a:extLst>
                </p:cNvPr>
                <p:cNvPicPr/>
                <p:nvPr/>
              </p:nvPicPr>
              <p:blipFill>
                <a:blip r:embed="rId82"/>
                <a:stretch>
                  <a:fillRect/>
                </a:stretch>
              </p:blipFill>
              <p:spPr>
                <a:xfrm>
                  <a:off x="2417488" y="4606515"/>
                  <a:ext cx="1126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4" name="Ink 203">
                  <a:extLst>
                    <a:ext uri="{FF2B5EF4-FFF2-40B4-BE49-F238E27FC236}">
                      <a16:creationId xmlns:a16="http://schemas.microsoft.com/office/drawing/2014/main" id="{365EC7A4-1992-E82F-3101-D2479201363C}"/>
                    </a:ext>
                  </a:extLst>
                </p14:cNvPr>
                <p14:cNvContentPartPr/>
                <p14:nvPr/>
              </p14:nvContentPartPr>
              <p14:xfrm>
                <a:off x="2498094" y="4605075"/>
                <a:ext cx="113760" cy="128880"/>
              </p14:xfrm>
            </p:contentPart>
          </mc:Choice>
          <mc:Fallback xmlns="">
            <p:pic>
              <p:nvPicPr>
                <p:cNvPr id="204" name="Ink 203">
                  <a:extLst>
                    <a:ext uri="{FF2B5EF4-FFF2-40B4-BE49-F238E27FC236}">
                      <a16:creationId xmlns:a16="http://schemas.microsoft.com/office/drawing/2014/main" id="{365EC7A4-1992-E82F-3101-D2479201363C}"/>
                    </a:ext>
                  </a:extLst>
                </p:cNvPr>
                <p:cNvPicPr/>
                <p:nvPr/>
              </p:nvPicPr>
              <p:blipFill>
                <a:blip r:embed="rId84"/>
                <a:stretch>
                  <a:fillRect/>
                </a:stretch>
              </p:blipFill>
              <p:spPr>
                <a:xfrm>
                  <a:off x="2489094" y="4596075"/>
                  <a:ext cx="131400" cy="146520"/>
                </a:xfrm>
                <a:prstGeom prst="rect">
                  <a:avLst/>
                </a:prstGeom>
              </p:spPr>
            </p:pic>
          </mc:Fallback>
        </mc:AlternateContent>
      </p:grpSp>
      <p:grpSp>
        <p:nvGrpSpPr>
          <p:cNvPr id="636" name="Group 635">
            <a:extLst>
              <a:ext uri="{FF2B5EF4-FFF2-40B4-BE49-F238E27FC236}">
                <a16:creationId xmlns:a16="http://schemas.microsoft.com/office/drawing/2014/main" id="{F58B2FB8-A344-0071-669E-530EE21F2100}"/>
              </a:ext>
            </a:extLst>
          </p:cNvPr>
          <p:cNvGrpSpPr/>
          <p:nvPr/>
        </p:nvGrpSpPr>
        <p:grpSpPr>
          <a:xfrm>
            <a:off x="537665" y="2516923"/>
            <a:ext cx="926280" cy="267480"/>
            <a:chOff x="1181945" y="2519494"/>
            <a:chExt cx="926280" cy="267480"/>
          </a:xfrm>
        </p:grpSpPr>
        <mc:AlternateContent xmlns:mc="http://schemas.openxmlformats.org/markup-compatibility/2006" xmlns:p14="http://schemas.microsoft.com/office/powerpoint/2010/main">
          <mc:Choice Requires="p14">
            <p:contentPart p14:bwMode="auto" r:id="rId85">
              <p14:nvContentPartPr>
                <p14:cNvPr id="620" name="Ink 619">
                  <a:extLst>
                    <a:ext uri="{FF2B5EF4-FFF2-40B4-BE49-F238E27FC236}">
                      <a16:creationId xmlns:a16="http://schemas.microsoft.com/office/drawing/2014/main" id="{B0CF7019-3F85-189A-A4F8-B788CC2E87D8}"/>
                    </a:ext>
                  </a:extLst>
                </p14:cNvPr>
                <p14:cNvContentPartPr/>
                <p14:nvPr/>
              </p14:nvContentPartPr>
              <p14:xfrm>
                <a:off x="1181945" y="2596894"/>
                <a:ext cx="72360" cy="167400"/>
              </p14:xfrm>
            </p:contentPart>
          </mc:Choice>
          <mc:Fallback xmlns="">
            <p:pic>
              <p:nvPicPr>
                <p:cNvPr id="620" name="Ink 619">
                  <a:extLst>
                    <a:ext uri="{FF2B5EF4-FFF2-40B4-BE49-F238E27FC236}">
                      <a16:creationId xmlns:a16="http://schemas.microsoft.com/office/drawing/2014/main" id="{B0CF7019-3F85-189A-A4F8-B788CC2E87D8}"/>
                    </a:ext>
                  </a:extLst>
                </p:cNvPr>
                <p:cNvPicPr/>
                <p:nvPr/>
              </p:nvPicPr>
              <p:blipFill>
                <a:blip r:embed="rId166"/>
                <a:stretch>
                  <a:fillRect/>
                </a:stretch>
              </p:blipFill>
              <p:spPr>
                <a:xfrm>
                  <a:off x="1177625" y="2592574"/>
                  <a:ext cx="81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621" name="Ink 620">
                  <a:extLst>
                    <a:ext uri="{FF2B5EF4-FFF2-40B4-BE49-F238E27FC236}">
                      <a16:creationId xmlns:a16="http://schemas.microsoft.com/office/drawing/2014/main" id="{F1CBBB00-4643-7E18-84C4-DE205371249A}"/>
                    </a:ext>
                  </a:extLst>
                </p14:cNvPr>
                <p14:cNvContentPartPr/>
                <p14:nvPr/>
              </p14:nvContentPartPr>
              <p14:xfrm>
                <a:off x="1283465" y="2666014"/>
                <a:ext cx="116640" cy="106560"/>
              </p14:xfrm>
            </p:contentPart>
          </mc:Choice>
          <mc:Fallback xmlns="">
            <p:pic>
              <p:nvPicPr>
                <p:cNvPr id="621" name="Ink 620">
                  <a:extLst>
                    <a:ext uri="{FF2B5EF4-FFF2-40B4-BE49-F238E27FC236}">
                      <a16:creationId xmlns:a16="http://schemas.microsoft.com/office/drawing/2014/main" id="{F1CBBB00-4643-7E18-84C4-DE205371249A}"/>
                    </a:ext>
                  </a:extLst>
                </p:cNvPr>
                <p:cNvPicPr/>
                <p:nvPr/>
              </p:nvPicPr>
              <p:blipFill>
                <a:blip r:embed="rId168"/>
                <a:stretch>
                  <a:fillRect/>
                </a:stretch>
              </p:blipFill>
              <p:spPr>
                <a:xfrm>
                  <a:off x="1279145" y="2661694"/>
                  <a:ext cx="125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622" name="Ink 621">
                  <a:extLst>
                    <a:ext uri="{FF2B5EF4-FFF2-40B4-BE49-F238E27FC236}">
                      <a16:creationId xmlns:a16="http://schemas.microsoft.com/office/drawing/2014/main" id="{6CFBAA99-8678-8EB5-1C3F-5FB5E5AC00A3}"/>
                    </a:ext>
                  </a:extLst>
                </p14:cNvPr>
                <p14:cNvContentPartPr/>
                <p14:nvPr/>
              </p14:nvContentPartPr>
              <p14:xfrm>
                <a:off x="1414505" y="2664934"/>
                <a:ext cx="37080" cy="87480"/>
              </p14:xfrm>
            </p:contentPart>
          </mc:Choice>
          <mc:Fallback xmlns="">
            <p:pic>
              <p:nvPicPr>
                <p:cNvPr id="622" name="Ink 621">
                  <a:extLst>
                    <a:ext uri="{FF2B5EF4-FFF2-40B4-BE49-F238E27FC236}">
                      <a16:creationId xmlns:a16="http://schemas.microsoft.com/office/drawing/2014/main" id="{6CFBAA99-8678-8EB5-1C3F-5FB5E5AC00A3}"/>
                    </a:ext>
                  </a:extLst>
                </p:cNvPr>
                <p:cNvPicPr/>
                <p:nvPr/>
              </p:nvPicPr>
              <p:blipFill>
                <a:blip r:embed="rId170"/>
                <a:stretch>
                  <a:fillRect/>
                </a:stretch>
              </p:blipFill>
              <p:spPr>
                <a:xfrm>
                  <a:off x="1410185" y="2660614"/>
                  <a:ext cx="457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23" name="Ink 622">
                  <a:extLst>
                    <a:ext uri="{FF2B5EF4-FFF2-40B4-BE49-F238E27FC236}">
                      <a16:creationId xmlns:a16="http://schemas.microsoft.com/office/drawing/2014/main" id="{56BCE2FF-5804-A6E7-F50F-8ED96CB27816}"/>
                    </a:ext>
                  </a:extLst>
                </p14:cNvPr>
                <p14:cNvContentPartPr/>
                <p14:nvPr/>
              </p14:nvContentPartPr>
              <p14:xfrm>
                <a:off x="1472465" y="2561974"/>
                <a:ext cx="24480" cy="207720"/>
              </p14:xfrm>
            </p:contentPart>
          </mc:Choice>
          <mc:Fallback xmlns="">
            <p:pic>
              <p:nvPicPr>
                <p:cNvPr id="623" name="Ink 622">
                  <a:extLst>
                    <a:ext uri="{FF2B5EF4-FFF2-40B4-BE49-F238E27FC236}">
                      <a16:creationId xmlns:a16="http://schemas.microsoft.com/office/drawing/2014/main" id="{56BCE2FF-5804-A6E7-F50F-8ED96CB27816}"/>
                    </a:ext>
                  </a:extLst>
                </p:cNvPr>
                <p:cNvPicPr/>
                <p:nvPr/>
              </p:nvPicPr>
              <p:blipFill>
                <a:blip r:embed="rId172"/>
                <a:stretch>
                  <a:fillRect/>
                </a:stretch>
              </p:blipFill>
              <p:spPr>
                <a:xfrm>
                  <a:off x="1468145" y="2557646"/>
                  <a:ext cx="33120" cy="21637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24" name="Ink 623">
                  <a:extLst>
                    <a:ext uri="{FF2B5EF4-FFF2-40B4-BE49-F238E27FC236}">
                      <a16:creationId xmlns:a16="http://schemas.microsoft.com/office/drawing/2014/main" id="{7E86D472-08CB-1974-F170-25F68561F824}"/>
                    </a:ext>
                  </a:extLst>
                </p14:cNvPr>
                <p14:cNvContentPartPr/>
                <p14:nvPr/>
              </p14:nvContentPartPr>
              <p14:xfrm>
                <a:off x="1462745" y="2673934"/>
                <a:ext cx="145080" cy="113040"/>
              </p14:xfrm>
            </p:contentPart>
          </mc:Choice>
          <mc:Fallback xmlns="">
            <p:pic>
              <p:nvPicPr>
                <p:cNvPr id="624" name="Ink 623">
                  <a:extLst>
                    <a:ext uri="{FF2B5EF4-FFF2-40B4-BE49-F238E27FC236}">
                      <a16:creationId xmlns:a16="http://schemas.microsoft.com/office/drawing/2014/main" id="{7E86D472-08CB-1974-F170-25F68561F824}"/>
                    </a:ext>
                  </a:extLst>
                </p:cNvPr>
                <p:cNvPicPr/>
                <p:nvPr/>
              </p:nvPicPr>
              <p:blipFill>
                <a:blip r:embed="rId174"/>
                <a:stretch>
                  <a:fillRect/>
                </a:stretch>
              </p:blipFill>
              <p:spPr>
                <a:xfrm>
                  <a:off x="1458425" y="2669614"/>
                  <a:ext cx="153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25" name="Ink 624">
                  <a:extLst>
                    <a:ext uri="{FF2B5EF4-FFF2-40B4-BE49-F238E27FC236}">
                      <a16:creationId xmlns:a16="http://schemas.microsoft.com/office/drawing/2014/main" id="{E2CAF33B-3521-1019-10E7-53101E88D69A}"/>
                    </a:ext>
                  </a:extLst>
                </p14:cNvPr>
                <p14:cNvContentPartPr/>
                <p14:nvPr/>
              </p14:nvContentPartPr>
              <p14:xfrm>
                <a:off x="1626185" y="2648374"/>
                <a:ext cx="133920" cy="111240"/>
              </p14:xfrm>
            </p:contentPart>
          </mc:Choice>
          <mc:Fallback xmlns="">
            <p:pic>
              <p:nvPicPr>
                <p:cNvPr id="625" name="Ink 624">
                  <a:extLst>
                    <a:ext uri="{FF2B5EF4-FFF2-40B4-BE49-F238E27FC236}">
                      <a16:creationId xmlns:a16="http://schemas.microsoft.com/office/drawing/2014/main" id="{E2CAF33B-3521-1019-10E7-53101E88D69A}"/>
                    </a:ext>
                  </a:extLst>
                </p:cNvPr>
                <p:cNvPicPr/>
                <p:nvPr/>
              </p:nvPicPr>
              <p:blipFill>
                <a:blip r:embed="rId176"/>
                <a:stretch>
                  <a:fillRect/>
                </a:stretch>
              </p:blipFill>
              <p:spPr>
                <a:xfrm>
                  <a:off x="1621865" y="2644054"/>
                  <a:ext cx="142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26" name="Ink 625">
                  <a:extLst>
                    <a:ext uri="{FF2B5EF4-FFF2-40B4-BE49-F238E27FC236}">
                      <a16:creationId xmlns:a16="http://schemas.microsoft.com/office/drawing/2014/main" id="{8FDE024D-2187-062F-CCE4-97768A28ABDF}"/>
                    </a:ext>
                  </a:extLst>
                </p14:cNvPr>
                <p14:cNvContentPartPr/>
                <p14:nvPr/>
              </p14:nvContentPartPr>
              <p14:xfrm>
                <a:off x="1777385" y="2658814"/>
                <a:ext cx="102240" cy="101880"/>
              </p14:xfrm>
            </p:contentPart>
          </mc:Choice>
          <mc:Fallback xmlns="">
            <p:pic>
              <p:nvPicPr>
                <p:cNvPr id="626" name="Ink 625">
                  <a:extLst>
                    <a:ext uri="{FF2B5EF4-FFF2-40B4-BE49-F238E27FC236}">
                      <a16:creationId xmlns:a16="http://schemas.microsoft.com/office/drawing/2014/main" id="{8FDE024D-2187-062F-CCE4-97768A28ABDF}"/>
                    </a:ext>
                  </a:extLst>
                </p:cNvPr>
                <p:cNvPicPr/>
                <p:nvPr/>
              </p:nvPicPr>
              <p:blipFill>
                <a:blip r:embed="rId178"/>
                <a:stretch>
                  <a:fillRect/>
                </a:stretch>
              </p:blipFill>
              <p:spPr>
                <a:xfrm>
                  <a:off x="1773065" y="2654509"/>
                  <a:ext cx="110880" cy="11049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27" name="Ink 626">
                  <a:extLst>
                    <a:ext uri="{FF2B5EF4-FFF2-40B4-BE49-F238E27FC236}">
                      <a16:creationId xmlns:a16="http://schemas.microsoft.com/office/drawing/2014/main" id="{3E8C8E64-F657-611F-E194-3FCB9C178B8A}"/>
                    </a:ext>
                  </a:extLst>
                </p14:cNvPr>
                <p14:cNvContentPartPr/>
                <p14:nvPr/>
              </p14:nvContentPartPr>
              <p14:xfrm>
                <a:off x="1955225" y="2613814"/>
                <a:ext cx="3600" cy="93600"/>
              </p14:xfrm>
            </p:contentPart>
          </mc:Choice>
          <mc:Fallback xmlns="">
            <p:pic>
              <p:nvPicPr>
                <p:cNvPr id="627" name="Ink 626">
                  <a:extLst>
                    <a:ext uri="{FF2B5EF4-FFF2-40B4-BE49-F238E27FC236}">
                      <a16:creationId xmlns:a16="http://schemas.microsoft.com/office/drawing/2014/main" id="{3E8C8E64-F657-611F-E194-3FCB9C178B8A}"/>
                    </a:ext>
                  </a:extLst>
                </p:cNvPr>
                <p:cNvPicPr/>
                <p:nvPr/>
              </p:nvPicPr>
              <p:blipFill>
                <a:blip r:embed="rId180"/>
                <a:stretch>
                  <a:fillRect/>
                </a:stretch>
              </p:blipFill>
              <p:spPr>
                <a:xfrm>
                  <a:off x="1951298" y="2609494"/>
                  <a:ext cx="11455"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628" name="Ink 627">
                  <a:extLst>
                    <a:ext uri="{FF2B5EF4-FFF2-40B4-BE49-F238E27FC236}">
                      <a16:creationId xmlns:a16="http://schemas.microsoft.com/office/drawing/2014/main" id="{AD8AA785-D83E-90B0-FD9C-033A4CC1F21D}"/>
                    </a:ext>
                  </a:extLst>
                </p14:cNvPr>
                <p14:cNvContentPartPr/>
                <p14:nvPr/>
              </p14:nvContentPartPr>
              <p14:xfrm>
                <a:off x="1876385" y="2578534"/>
                <a:ext cx="162000" cy="182880"/>
              </p14:xfrm>
            </p:contentPart>
          </mc:Choice>
          <mc:Fallback xmlns="">
            <p:pic>
              <p:nvPicPr>
                <p:cNvPr id="628" name="Ink 627">
                  <a:extLst>
                    <a:ext uri="{FF2B5EF4-FFF2-40B4-BE49-F238E27FC236}">
                      <a16:creationId xmlns:a16="http://schemas.microsoft.com/office/drawing/2014/main" id="{AD8AA785-D83E-90B0-FD9C-033A4CC1F21D}"/>
                    </a:ext>
                  </a:extLst>
                </p:cNvPr>
                <p:cNvPicPr/>
                <p:nvPr/>
              </p:nvPicPr>
              <p:blipFill>
                <a:blip r:embed="rId182"/>
                <a:stretch>
                  <a:fillRect/>
                </a:stretch>
              </p:blipFill>
              <p:spPr>
                <a:xfrm>
                  <a:off x="1872065" y="2574205"/>
                  <a:ext cx="170640" cy="191537"/>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30" name="Ink 629">
                  <a:extLst>
                    <a:ext uri="{FF2B5EF4-FFF2-40B4-BE49-F238E27FC236}">
                      <a16:creationId xmlns:a16="http://schemas.microsoft.com/office/drawing/2014/main" id="{8A4BDD96-B451-F9E3-B815-BB2B6F9845AC}"/>
                    </a:ext>
                  </a:extLst>
                </p14:cNvPr>
                <p14:cNvContentPartPr/>
                <p14:nvPr/>
              </p14:nvContentPartPr>
              <p14:xfrm>
                <a:off x="2011745" y="2519494"/>
                <a:ext cx="96480" cy="251280"/>
              </p14:xfrm>
            </p:contentPart>
          </mc:Choice>
          <mc:Fallback xmlns="">
            <p:pic>
              <p:nvPicPr>
                <p:cNvPr id="630" name="Ink 629">
                  <a:extLst>
                    <a:ext uri="{FF2B5EF4-FFF2-40B4-BE49-F238E27FC236}">
                      <a16:creationId xmlns:a16="http://schemas.microsoft.com/office/drawing/2014/main" id="{8A4BDD96-B451-F9E3-B815-BB2B6F9845AC}"/>
                    </a:ext>
                  </a:extLst>
                </p:cNvPr>
                <p:cNvPicPr/>
                <p:nvPr/>
              </p:nvPicPr>
              <p:blipFill>
                <a:blip r:embed="rId184"/>
                <a:stretch>
                  <a:fillRect/>
                </a:stretch>
              </p:blipFill>
              <p:spPr>
                <a:xfrm>
                  <a:off x="2007425" y="2515174"/>
                  <a:ext cx="105120" cy="259920"/>
                </a:xfrm>
                <a:prstGeom prst="rect">
                  <a:avLst/>
                </a:prstGeom>
              </p:spPr>
            </p:pic>
          </mc:Fallback>
        </mc:AlternateContent>
      </p:grpSp>
      <p:grpSp>
        <p:nvGrpSpPr>
          <p:cNvPr id="723" name="Group 722">
            <a:extLst>
              <a:ext uri="{FF2B5EF4-FFF2-40B4-BE49-F238E27FC236}">
                <a16:creationId xmlns:a16="http://schemas.microsoft.com/office/drawing/2014/main" id="{F1D5E48B-6FDA-FF1E-BFA8-66F1F77BC147}"/>
              </a:ext>
            </a:extLst>
          </p:cNvPr>
          <p:cNvGrpSpPr/>
          <p:nvPr/>
        </p:nvGrpSpPr>
        <p:grpSpPr>
          <a:xfrm>
            <a:off x="624174" y="5237192"/>
            <a:ext cx="931680" cy="262080"/>
            <a:chOff x="1429974" y="5189355"/>
            <a:chExt cx="931680" cy="262080"/>
          </a:xfrm>
        </p:grpSpPr>
        <mc:AlternateContent xmlns:mc="http://schemas.openxmlformats.org/markup-compatibility/2006" xmlns:p14="http://schemas.microsoft.com/office/powerpoint/2010/main">
          <mc:Choice Requires="p14">
            <p:contentPart p14:bwMode="auto" r:id="rId185">
              <p14:nvContentPartPr>
                <p14:cNvPr id="707" name="Ink 706">
                  <a:extLst>
                    <a:ext uri="{FF2B5EF4-FFF2-40B4-BE49-F238E27FC236}">
                      <a16:creationId xmlns:a16="http://schemas.microsoft.com/office/drawing/2014/main" id="{E0DBDC7C-4181-280A-0688-D1AD5D19C86C}"/>
                    </a:ext>
                  </a:extLst>
                </p14:cNvPr>
                <p14:cNvContentPartPr/>
                <p14:nvPr/>
              </p14:nvContentPartPr>
              <p14:xfrm>
                <a:off x="1480014" y="5286915"/>
                <a:ext cx="3240" cy="142920"/>
              </p14:xfrm>
            </p:contentPart>
          </mc:Choice>
          <mc:Fallback xmlns="">
            <p:pic>
              <p:nvPicPr>
                <p:cNvPr id="707" name="Ink 706">
                  <a:extLst>
                    <a:ext uri="{FF2B5EF4-FFF2-40B4-BE49-F238E27FC236}">
                      <a16:creationId xmlns:a16="http://schemas.microsoft.com/office/drawing/2014/main" id="{E0DBDC7C-4181-280A-0688-D1AD5D19C86C}"/>
                    </a:ext>
                  </a:extLst>
                </p:cNvPr>
                <p:cNvPicPr/>
                <p:nvPr/>
              </p:nvPicPr>
              <p:blipFill>
                <a:blip r:embed="rId186"/>
                <a:stretch>
                  <a:fillRect/>
                </a:stretch>
              </p:blipFill>
              <p:spPr>
                <a:xfrm>
                  <a:off x="1475694" y="5282584"/>
                  <a:ext cx="11880" cy="15158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08" name="Ink 707">
                  <a:extLst>
                    <a:ext uri="{FF2B5EF4-FFF2-40B4-BE49-F238E27FC236}">
                      <a16:creationId xmlns:a16="http://schemas.microsoft.com/office/drawing/2014/main" id="{2CBA7C45-E74D-E4F4-D4B7-B449D6E2863C}"/>
                    </a:ext>
                  </a:extLst>
                </p14:cNvPr>
                <p14:cNvContentPartPr/>
                <p14:nvPr/>
              </p14:nvContentPartPr>
              <p14:xfrm>
                <a:off x="1429974" y="5221755"/>
                <a:ext cx="158400" cy="93600"/>
              </p14:xfrm>
            </p:contentPart>
          </mc:Choice>
          <mc:Fallback xmlns="">
            <p:pic>
              <p:nvPicPr>
                <p:cNvPr id="708" name="Ink 707">
                  <a:extLst>
                    <a:ext uri="{FF2B5EF4-FFF2-40B4-BE49-F238E27FC236}">
                      <a16:creationId xmlns:a16="http://schemas.microsoft.com/office/drawing/2014/main" id="{2CBA7C45-E74D-E4F4-D4B7-B449D6E2863C}"/>
                    </a:ext>
                  </a:extLst>
                </p:cNvPr>
                <p:cNvPicPr/>
                <p:nvPr/>
              </p:nvPicPr>
              <p:blipFill>
                <a:blip r:embed="rId188"/>
                <a:stretch>
                  <a:fillRect/>
                </a:stretch>
              </p:blipFill>
              <p:spPr>
                <a:xfrm>
                  <a:off x="1425654" y="5217435"/>
                  <a:ext cx="167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10" name="Ink 709">
                  <a:extLst>
                    <a:ext uri="{FF2B5EF4-FFF2-40B4-BE49-F238E27FC236}">
                      <a16:creationId xmlns:a16="http://schemas.microsoft.com/office/drawing/2014/main" id="{5BBCD6F2-BF99-9E93-F13A-1D31FC1542D0}"/>
                    </a:ext>
                  </a:extLst>
                </p14:cNvPr>
                <p14:cNvContentPartPr/>
                <p14:nvPr/>
              </p14:nvContentPartPr>
              <p14:xfrm>
                <a:off x="1536174" y="5352435"/>
                <a:ext cx="9000" cy="99000"/>
              </p14:xfrm>
            </p:contentPart>
          </mc:Choice>
          <mc:Fallback xmlns="">
            <p:pic>
              <p:nvPicPr>
                <p:cNvPr id="710" name="Ink 709">
                  <a:extLst>
                    <a:ext uri="{FF2B5EF4-FFF2-40B4-BE49-F238E27FC236}">
                      <a16:creationId xmlns:a16="http://schemas.microsoft.com/office/drawing/2014/main" id="{5BBCD6F2-BF99-9E93-F13A-1D31FC1542D0}"/>
                    </a:ext>
                  </a:extLst>
                </p:cNvPr>
                <p:cNvPicPr/>
                <p:nvPr/>
              </p:nvPicPr>
              <p:blipFill>
                <a:blip r:embed="rId190"/>
                <a:stretch>
                  <a:fillRect/>
                </a:stretch>
              </p:blipFill>
              <p:spPr>
                <a:xfrm>
                  <a:off x="1531854" y="5348115"/>
                  <a:ext cx="17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11" name="Ink 710">
                  <a:extLst>
                    <a:ext uri="{FF2B5EF4-FFF2-40B4-BE49-F238E27FC236}">
                      <a16:creationId xmlns:a16="http://schemas.microsoft.com/office/drawing/2014/main" id="{E9009CDD-5074-A851-4C30-41F295EF9399}"/>
                    </a:ext>
                  </a:extLst>
                </p14:cNvPr>
                <p14:cNvContentPartPr/>
                <p14:nvPr/>
              </p14:nvContentPartPr>
              <p14:xfrm>
                <a:off x="1526454" y="5337315"/>
                <a:ext cx="156960" cy="109080"/>
              </p14:xfrm>
            </p:contentPart>
          </mc:Choice>
          <mc:Fallback xmlns="">
            <p:pic>
              <p:nvPicPr>
                <p:cNvPr id="711" name="Ink 710">
                  <a:extLst>
                    <a:ext uri="{FF2B5EF4-FFF2-40B4-BE49-F238E27FC236}">
                      <a16:creationId xmlns:a16="http://schemas.microsoft.com/office/drawing/2014/main" id="{E9009CDD-5074-A851-4C30-41F295EF9399}"/>
                    </a:ext>
                  </a:extLst>
                </p:cNvPr>
                <p:cNvPicPr/>
                <p:nvPr/>
              </p:nvPicPr>
              <p:blipFill>
                <a:blip r:embed="rId192"/>
                <a:stretch>
                  <a:fillRect/>
                </a:stretch>
              </p:blipFill>
              <p:spPr>
                <a:xfrm>
                  <a:off x="1522134" y="5332995"/>
                  <a:ext cx="165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12" name="Ink 711">
                  <a:extLst>
                    <a:ext uri="{FF2B5EF4-FFF2-40B4-BE49-F238E27FC236}">
                      <a16:creationId xmlns:a16="http://schemas.microsoft.com/office/drawing/2014/main" id="{4A25EDC1-D756-BA6C-BA07-49A97A64857C}"/>
                    </a:ext>
                  </a:extLst>
                </p14:cNvPr>
                <p14:cNvContentPartPr/>
                <p14:nvPr/>
              </p14:nvContentPartPr>
              <p14:xfrm>
                <a:off x="1711134" y="5234355"/>
                <a:ext cx="221040" cy="199080"/>
              </p14:xfrm>
            </p:contentPart>
          </mc:Choice>
          <mc:Fallback xmlns="">
            <p:pic>
              <p:nvPicPr>
                <p:cNvPr id="712" name="Ink 711">
                  <a:extLst>
                    <a:ext uri="{FF2B5EF4-FFF2-40B4-BE49-F238E27FC236}">
                      <a16:creationId xmlns:a16="http://schemas.microsoft.com/office/drawing/2014/main" id="{4A25EDC1-D756-BA6C-BA07-49A97A64857C}"/>
                    </a:ext>
                  </a:extLst>
                </p:cNvPr>
                <p:cNvPicPr/>
                <p:nvPr/>
              </p:nvPicPr>
              <p:blipFill>
                <a:blip r:embed="rId194"/>
                <a:stretch>
                  <a:fillRect/>
                </a:stretch>
              </p:blipFill>
              <p:spPr>
                <a:xfrm>
                  <a:off x="1706814" y="5230035"/>
                  <a:ext cx="229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13" name="Ink 712">
                  <a:extLst>
                    <a:ext uri="{FF2B5EF4-FFF2-40B4-BE49-F238E27FC236}">
                      <a16:creationId xmlns:a16="http://schemas.microsoft.com/office/drawing/2014/main" id="{9E82344D-6225-210D-3344-789E91095BBD}"/>
                    </a:ext>
                  </a:extLst>
                </p14:cNvPr>
                <p14:cNvContentPartPr/>
                <p14:nvPr/>
              </p14:nvContentPartPr>
              <p14:xfrm>
                <a:off x="1964574" y="5304915"/>
                <a:ext cx="96480" cy="107640"/>
              </p14:xfrm>
            </p:contentPart>
          </mc:Choice>
          <mc:Fallback xmlns="">
            <p:pic>
              <p:nvPicPr>
                <p:cNvPr id="713" name="Ink 712">
                  <a:extLst>
                    <a:ext uri="{FF2B5EF4-FFF2-40B4-BE49-F238E27FC236}">
                      <a16:creationId xmlns:a16="http://schemas.microsoft.com/office/drawing/2014/main" id="{9E82344D-6225-210D-3344-789E91095BBD}"/>
                    </a:ext>
                  </a:extLst>
                </p:cNvPr>
                <p:cNvPicPr/>
                <p:nvPr/>
              </p:nvPicPr>
              <p:blipFill>
                <a:blip r:embed="rId196"/>
                <a:stretch>
                  <a:fillRect/>
                </a:stretch>
              </p:blipFill>
              <p:spPr>
                <a:xfrm>
                  <a:off x="1960254" y="5300595"/>
                  <a:ext cx="105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4" name="Ink 713">
                  <a:extLst>
                    <a:ext uri="{FF2B5EF4-FFF2-40B4-BE49-F238E27FC236}">
                      <a16:creationId xmlns:a16="http://schemas.microsoft.com/office/drawing/2014/main" id="{45544115-38E6-3E4A-3C4A-25C91BFACAA1}"/>
                    </a:ext>
                  </a:extLst>
                </p14:cNvPr>
                <p14:cNvContentPartPr/>
                <p14:nvPr/>
              </p14:nvContentPartPr>
              <p14:xfrm>
                <a:off x="2068974" y="5189355"/>
                <a:ext cx="51840" cy="234720"/>
              </p14:xfrm>
            </p:contentPart>
          </mc:Choice>
          <mc:Fallback xmlns="">
            <p:pic>
              <p:nvPicPr>
                <p:cNvPr id="714" name="Ink 713">
                  <a:extLst>
                    <a:ext uri="{FF2B5EF4-FFF2-40B4-BE49-F238E27FC236}">
                      <a16:creationId xmlns:a16="http://schemas.microsoft.com/office/drawing/2014/main" id="{45544115-38E6-3E4A-3C4A-25C91BFACAA1}"/>
                    </a:ext>
                  </a:extLst>
                </p:cNvPr>
                <p:cNvPicPr/>
                <p:nvPr/>
              </p:nvPicPr>
              <p:blipFill>
                <a:blip r:embed="rId198"/>
                <a:stretch>
                  <a:fillRect/>
                </a:stretch>
              </p:blipFill>
              <p:spPr>
                <a:xfrm>
                  <a:off x="2064654" y="5185035"/>
                  <a:ext cx="60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15" name="Ink 714">
                  <a:extLst>
                    <a:ext uri="{FF2B5EF4-FFF2-40B4-BE49-F238E27FC236}">
                      <a16:creationId xmlns:a16="http://schemas.microsoft.com/office/drawing/2014/main" id="{BB69E0DA-F4DC-246F-74A4-452D1964CCBC}"/>
                    </a:ext>
                  </a:extLst>
                </p14:cNvPr>
                <p14:cNvContentPartPr/>
                <p14:nvPr/>
              </p14:nvContentPartPr>
              <p14:xfrm>
                <a:off x="2116854" y="5246235"/>
                <a:ext cx="100440" cy="144360"/>
              </p14:xfrm>
            </p:contentPart>
          </mc:Choice>
          <mc:Fallback xmlns="">
            <p:pic>
              <p:nvPicPr>
                <p:cNvPr id="715" name="Ink 714">
                  <a:extLst>
                    <a:ext uri="{FF2B5EF4-FFF2-40B4-BE49-F238E27FC236}">
                      <a16:creationId xmlns:a16="http://schemas.microsoft.com/office/drawing/2014/main" id="{BB69E0DA-F4DC-246F-74A4-452D1964CCBC}"/>
                    </a:ext>
                  </a:extLst>
                </p:cNvPr>
                <p:cNvPicPr/>
                <p:nvPr/>
              </p:nvPicPr>
              <p:blipFill>
                <a:blip r:embed="rId200"/>
                <a:stretch>
                  <a:fillRect/>
                </a:stretch>
              </p:blipFill>
              <p:spPr>
                <a:xfrm>
                  <a:off x="2112534" y="5241904"/>
                  <a:ext cx="109080" cy="153022"/>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16" name="Ink 715">
                  <a:extLst>
                    <a:ext uri="{FF2B5EF4-FFF2-40B4-BE49-F238E27FC236}">
                      <a16:creationId xmlns:a16="http://schemas.microsoft.com/office/drawing/2014/main" id="{99173EBC-D01A-6B3B-96BF-90C54C5E47E7}"/>
                    </a:ext>
                  </a:extLst>
                </p14:cNvPr>
                <p14:cNvContentPartPr/>
                <p14:nvPr/>
              </p14:nvContentPartPr>
              <p14:xfrm>
                <a:off x="2104974" y="5394915"/>
                <a:ext cx="142560" cy="28800"/>
              </p14:xfrm>
            </p:contentPart>
          </mc:Choice>
          <mc:Fallback xmlns="">
            <p:pic>
              <p:nvPicPr>
                <p:cNvPr id="716" name="Ink 715">
                  <a:extLst>
                    <a:ext uri="{FF2B5EF4-FFF2-40B4-BE49-F238E27FC236}">
                      <a16:creationId xmlns:a16="http://schemas.microsoft.com/office/drawing/2014/main" id="{99173EBC-D01A-6B3B-96BF-90C54C5E47E7}"/>
                    </a:ext>
                  </a:extLst>
                </p:cNvPr>
                <p:cNvPicPr/>
                <p:nvPr/>
              </p:nvPicPr>
              <p:blipFill>
                <a:blip r:embed="rId202"/>
                <a:stretch>
                  <a:fillRect/>
                </a:stretch>
              </p:blipFill>
              <p:spPr>
                <a:xfrm>
                  <a:off x="2100665" y="5390595"/>
                  <a:ext cx="151178"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17" name="Ink 716">
                  <a:extLst>
                    <a:ext uri="{FF2B5EF4-FFF2-40B4-BE49-F238E27FC236}">
                      <a16:creationId xmlns:a16="http://schemas.microsoft.com/office/drawing/2014/main" id="{19E82D21-D719-95E8-7D81-690BD2E72B17}"/>
                    </a:ext>
                  </a:extLst>
                </p14:cNvPr>
                <p14:cNvContentPartPr/>
                <p14:nvPr/>
              </p14:nvContentPartPr>
              <p14:xfrm>
                <a:off x="2219814" y="5196195"/>
                <a:ext cx="141840" cy="225720"/>
              </p14:xfrm>
            </p:contentPart>
          </mc:Choice>
          <mc:Fallback xmlns="">
            <p:pic>
              <p:nvPicPr>
                <p:cNvPr id="717" name="Ink 716">
                  <a:extLst>
                    <a:ext uri="{FF2B5EF4-FFF2-40B4-BE49-F238E27FC236}">
                      <a16:creationId xmlns:a16="http://schemas.microsoft.com/office/drawing/2014/main" id="{19E82D21-D719-95E8-7D81-690BD2E72B17}"/>
                    </a:ext>
                  </a:extLst>
                </p:cNvPr>
                <p:cNvPicPr/>
                <p:nvPr/>
              </p:nvPicPr>
              <p:blipFill>
                <a:blip r:embed="rId204"/>
                <a:stretch>
                  <a:fillRect/>
                </a:stretch>
              </p:blipFill>
              <p:spPr>
                <a:xfrm>
                  <a:off x="2215494" y="5191875"/>
                  <a:ext cx="150480" cy="234360"/>
                </a:xfrm>
                <a:prstGeom prst="rect">
                  <a:avLst/>
                </a:prstGeom>
              </p:spPr>
            </p:pic>
          </mc:Fallback>
        </mc:AlternateContent>
      </p:grpSp>
      <p:grpSp>
        <p:nvGrpSpPr>
          <p:cNvPr id="451" name="Group 450">
            <a:extLst>
              <a:ext uri="{FF2B5EF4-FFF2-40B4-BE49-F238E27FC236}">
                <a16:creationId xmlns:a16="http://schemas.microsoft.com/office/drawing/2014/main" id="{239F85DF-7EAB-6307-1785-2E9AFE120D55}"/>
              </a:ext>
            </a:extLst>
          </p:cNvPr>
          <p:cNvGrpSpPr/>
          <p:nvPr/>
        </p:nvGrpSpPr>
        <p:grpSpPr>
          <a:xfrm>
            <a:off x="623874" y="262343"/>
            <a:ext cx="1753560" cy="266760"/>
            <a:chOff x="623874" y="262343"/>
            <a:chExt cx="1753560" cy="266760"/>
          </a:xfrm>
        </p:grpSpPr>
        <mc:AlternateContent xmlns:mc="http://schemas.openxmlformats.org/markup-compatibility/2006" xmlns:p14="http://schemas.microsoft.com/office/powerpoint/2010/main">
          <mc:Choice Requires="p14">
            <p:contentPart p14:bwMode="auto" r:id="rId205">
              <p14:nvContentPartPr>
                <p14:cNvPr id="20" name="Ink 19">
                  <a:extLst>
                    <a:ext uri="{FF2B5EF4-FFF2-40B4-BE49-F238E27FC236}">
                      <a16:creationId xmlns:a16="http://schemas.microsoft.com/office/drawing/2014/main" id="{1529A25A-6DAB-36DC-B0B1-3DE2394C6DEC}"/>
                    </a:ext>
                  </a:extLst>
                </p14:cNvPr>
                <p14:cNvContentPartPr/>
                <p14:nvPr/>
              </p14:nvContentPartPr>
              <p14:xfrm>
                <a:off x="623874" y="286463"/>
                <a:ext cx="147240" cy="190440"/>
              </p14:xfrm>
            </p:contentPart>
          </mc:Choice>
          <mc:Fallback xmlns="">
            <p:pic>
              <p:nvPicPr>
                <p:cNvPr id="20" name="Ink 19">
                  <a:extLst>
                    <a:ext uri="{FF2B5EF4-FFF2-40B4-BE49-F238E27FC236}">
                      <a16:creationId xmlns:a16="http://schemas.microsoft.com/office/drawing/2014/main" id="{1529A25A-6DAB-36DC-B0B1-3DE2394C6DEC}"/>
                    </a:ext>
                  </a:extLst>
                </p:cNvPr>
                <p:cNvPicPr/>
                <p:nvPr/>
              </p:nvPicPr>
              <p:blipFill>
                <a:blip r:embed="rId206"/>
                <a:stretch>
                  <a:fillRect/>
                </a:stretch>
              </p:blipFill>
              <p:spPr>
                <a:xfrm>
                  <a:off x="614874" y="277480"/>
                  <a:ext cx="164880" cy="208047"/>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1" name="Ink 20">
                  <a:extLst>
                    <a:ext uri="{FF2B5EF4-FFF2-40B4-BE49-F238E27FC236}">
                      <a16:creationId xmlns:a16="http://schemas.microsoft.com/office/drawing/2014/main" id="{E6DF52E6-F419-C11E-6CC5-E607F678035C}"/>
                    </a:ext>
                  </a:extLst>
                </p14:cNvPr>
                <p14:cNvContentPartPr/>
                <p14:nvPr/>
              </p14:nvContentPartPr>
              <p14:xfrm>
                <a:off x="796314" y="318503"/>
                <a:ext cx="36720" cy="208440"/>
              </p14:xfrm>
            </p:contentPart>
          </mc:Choice>
          <mc:Fallback xmlns="">
            <p:pic>
              <p:nvPicPr>
                <p:cNvPr id="21" name="Ink 20">
                  <a:extLst>
                    <a:ext uri="{FF2B5EF4-FFF2-40B4-BE49-F238E27FC236}">
                      <a16:creationId xmlns:a16="http://schemas.microsoft.com/office/drawing/2014/main" id="{E6DF52E6-F419-C11E-6CC5-E607F678035C}"/>
                    </a:ext>
                  </a:extLst>
                </p:cNvPr>
                <p:cNvPicPr/>
                <p:nvPr/>
              </p:nvPicPr>
              <p:blipFill>
                <a:blip r:embed="rId208"/>
                <a:stretch>
                  <a:fillRect/>
                </a:stretch>
              </p:blipFill>
              <p:spPr>
                <a:xfrm>
                  <a:off x="787314" y="309503"/>
                  <a:ext cx="54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4" name="Ink 23">
                  <a:extLst>
                    <a:ext uri="{FF2B5EF4-FFF2-40B4-BE49-F238E27FC236}">
                      <a16:creationId xmlns:a16="http://schemas.microsoft.com/office/drawing/2014/main" id="{8AAEBAF6-DA83-28EB-7E41-D89F201F81CA}"/>
                    </a:ext>
                  </a:extLst>
                </p14:cNvPr>
                <p14:cNvContentPartPr/>
                <p14:nvPr/>
              </p14:nvContentPartPr>
              <p14:xfrm>
                <a:off x="794154" y="306263"/>
                <a:ext cx="132480" cy="141480"/>
              </p14:xfrm>
            </p:contentPart>
          </mc:Choice>
          <mc:Fallback xmlns="">
            <p:pic>
              <p:nvPicPr>
                <p:cNvPr id="24" name="Ink 23">
                  <a:extLst>
                    <a:ext uri="{FF2B5EF4-FFF2-40B4-BE49-F238E27FC236}">
                      <a16:creationId xmlns:a16="http://schemas.microsoft.com/office/drawing/2014/main" id="{8AAEBAF6-DA83-28EB-7E41-D89F201F81CA}"/>
                    </a:ext>
                  </a:extLst>
                </p:cNvPr>
                <p:cNvPicPr/>
                <p:nvPr/>
              </p:nvPicPr>
              <p:blipFill>
                <a:blip r:embed="rId210"/>
                <a:stretch>
                  <a:fillRect/>
                </a:stretch>
              </p:blipFill>
              <p:spPr>
                <a:xfrm>
                  <a:off x="785154" y="297263"/>
                  <a:ext cx="150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5" name="Ink 24">
                  <a:extLst>
                    <a:ext uri="{FF2B5EF4-FFF2-40B4-BE49-F238E27FC236}">
                      <a16:creationId xmlns:a16="http://schemas.microsoft.com/office/drawing/2014/main" id="{32F27AC5-42F9-EEE4-ADAA-FCFB8AD3A60D}"/>
                    </a:ext>
                  </a:extLst>
                </p14:cNvPr>
                <p14:cNvContentPartPr/>
                <p14:nvPr/>
              </p14:nvContentPartPr>
              <p14:xfrm>
                <a:off x="951834" y="352343"/>
                <a:ext cx="29880" cy="163440"/>
              </p14:xfrm>
            </p:contentPart>
          </mc:Choice>
          <mc:Fallback xmlns="">
            <p:pic>
              <p:nvPicPr>
                <p:cNvPr id="25" name="Ink 24">
                  <a:extLst>
                    <a:ext uri="{FF2B5EF4-FFF2-40B4-BE49-F238E27FC236}">
                      <a16:creationId xmlns:a16="http://schemas.microsoft.com/office/drawing/2014/main" id="{32F27AC5-42F9-EEE4-ADAA-FCFB8AD3A60D}"/>
                    </a:ext>
                  </a:extLst>
                </p:cNvPr>
                <p:cNvPicPr/>
                <p:nvPr/>
              </p:nvPicPr>
              <p:blipFill>
                <a:blip r:embed="rId212"/>
                <a:stretch>
                  <a:fillRect/>
                </a:stretch>
              </p:blipFill>
              <p:spPr>
                <a:xfrm>
                  <a:off x="942834" y="343343"/>
                  <a:ext cx="47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6" name="Ink 25">
                  <a:extLst>
                    <a:ext uri="{FF2B5EF4-FFF2-40B4-BE49-F238E27FC236}">
                      <a16:creationId xmlns:a16="http://schemas.microsoft.com/office/drawing/2014/main" id="{33FFD258-E428-B45C-1A50-7803F6882951}"/>
                    </a:ext>
                  </a:extLst>
                </p14:cNvPr>
                <p14:cNvContentPartPr/>
                <p14:nvPr/>
              </p14:nvContentPartPr>
              <p14:xfrm>
                <a:off x="913674" y="294383"/>
                <a:ext cx="162000" cy="191880"/>
              </p14:xfrm>
            </p:contentPart>
          </mc:Choice>
          <mc:Fallback xmlns="">
            <p:pic>
              <p:nvPicPr>
                <p:cNvPr id="26" name="Ink 25">
                  <a:extLst>
                    <a:ext uri="{FF2B5EF4-FFF2-40B4-BE49-F238E27FC236}">
                      <a16:creationId xmlns:a16="http://schemas.microsoft.com/office/drawing/2014/main" id="{33FFD258-E428-B45C-1A50-7803F6882951}"/>
                    </a:ext>
                  </a:extLst>
                </p:cNvPr>
                <p:cNvPicPr/>
                <p:nvPr/>
              </p:nvPicPr>
              <p:blipFill>
                <a:blip r:embed="rId214"/>
                <a:stretch>
                  <a:fillRect/>
                </a:stretch>
              </p:blipFill>
              <p:spPr>
                <a:xfrm>
                  <a:off x="904674" y="285400"/>
                  <a:ext cx="179640" cy="20948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 name="Ink 26">
                  <a:extLst>
                    <a:ext uri="{FF2B5EF4-FFF2-40B4-BE49-F238E27FC236}">
                      <a16:creationId xmlns:a16="http://schemas.microsoft.com/office/drawing/2014/main" id="{C9EC92F9-F679-649B-9A04-D45F926390AE}"/>
                    </a:ext>
                  </a:extLst>
                </p14:cNvPr>
                <p14:cNvContentPartPr/>
                <p14:nvPr/>
              </p14:nvContentPartPr>
              <p14:xfrm>
                <a:off x="1119954" y="334703"/>
                <a:ext cx="14400" cy="185760"/>
              </p14:xfrm>
            </p:contentPart>
          </mc:Choice>
          <mc:Fallback xmlns="">
            <p:pic>
              <p:nvPicPr>
                <p:cNvPr id="27" name="Ink 26">
                  <a:extLst>
                    <a:ext uri="{FF2B5EF4-FFF2-40B4-BE49-F238E27FC236}">
                      <a16:creationId xmlns:a16="http://schemas.microsoft.com/office/drawing/2014/main" id="{C9EC92F9-F679-649B-9A04-D45F926390AE}"/>
                    </a:ext>
                  </a:extLst>
                </p:cNvPr>
                <p:cNvPicPr/>
                <p:nvPr/>
              </p:nvPicPr>
              <p:blipFill>
                <a:blip r:embed="rId216"/>
                <a:stretch>
                  <a:fillRect/>
                </a:stretch>
              </p:blipFill>
              <p:spPr>
                <a:xfrm>
                  <a:off x="1110954" y="325703"/>
                  <a:ext cx="32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8" name="Ink 27">
                  <a:extLst>
                    <a:ext uri="{FF2B5EF4-FFF2-40B4-BE49-F238E27FC236}">
                      <a16:creationId xmlns:a16="http://schemas.microsoft.com/office/drawing/2014/main" id="{504200B8-B1BF-360C-FE79-E50B77B2ECEF}"/>
                    </a:ext>
                  </a:extLst>
                </p14:cNvPr>
                <p14:cNvContentPartPr/>
                <p14:nvPr/>
              </p14:nvContentPartPr>
              <p14:xfrm>
                <a:off x="1113114" y="308063"/>
                <a:ext cx="244440" cy="221040"/>
              </p14:xfrm>
            </p:contentPart>
          </mc:Choice>
          <mc:Fallback xmlns="">
            <p:pic>
              <p:nvPicPr>
                <p:cNvPr id="28" name="Ink 27">
                  <a:extLst>
                    <a:ext uri="{FF2B5EF4-FFF2-40B4-BE49-F238E27FC236}">
                      <a16:creationId xmlns:a16="http://schemas.microsoft.com/office/drawing/2014/main" id="{504200B8-B1BF-360C-FE79-E50B77B2ECEF}"/>
                    </a:ext>
                  </a:extLst>
                </p:cNvPr>
                <p:cNvPicPr/>
                <p:nvPr/>
              </p:nvPicPr>
              <p:blipFill>
                <a:blip r:embed="rId218"/>
                <a:stretch>
                  <a:fillRect/>
                </a:stretch>
              </p:blipFill>
              <p:spPr>
                <a:xfrm>
                  <a:off x="1104114" y="299063"/>
                  <a:ext cx="262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 name="Ink 28">
                  <a:extLst>
                    <a:ext uri="{FF2B5EF4-FFF2-40B4-BE49-F238E27FC236}">
                      <a16:creationId xmlns:a16="http://schemas.microsoft.com/office/drawing/2014/main" id="{DD6C9CB1-4807-E8FE-E014-48ED63055024}"/>
                    </a:ext>
                  </a:extLst>
                </p14:cNvPr>
                <p14:cNvContentPartPr/>
                <p14:nvPr/>
              </p14:nvContentPartPr>
              <p14:xfrm>
                <a:off x="1342074" y="266663"/>
                <a:ext cx="14040" cy="5040"/>
              </p14:xfrm>
            </p:contentPart>
          </mc:Choice>
          <mc:Fallback xmlns="">
            <p:pic>
              <p:nvPicPr>
                <p:cNvPr id="29" name="Ink 28">
                  <a:extLst>
                    <a:ext uri="{FF2B5EF4-FFF2-40B4-BE49-F238E27FC236}">
                      <a16:creationId xmlns:a16="http://schemas.microsoft.com/office/drawing/2014/main" id="{DD6C9CB1-4807-E8FE-E014-48ED63055024}"/>
                    </a:ext>
                  </a:extLst>
                </p:cNvPr>
                <p:cNvPicPr/>
                <p:nvPr/>
              </p:nvPicPr>
              <p:blipFill>
                <a:blip r:embed="rId220"/>
                <a:stretch>
                  <a:fillRect/>
                </a:stretch>
              </p:blipFill>
              <p:spPr>
                <a:xfrm>
                  <a:off x="1333074" y="257663"/>
                  <a:ext cx="31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0" name="Ink 29">
                  <a:extLst>
                    <a:ext uri="{FF2B5EF4-FFF2-40B4-BE49-F238E27FC236}">
                      <a16:creationId xmlns:a16="http://schemas.microsoft.com/office/drawing/2014/main" id="{9A3C939C-D2F6-692A-9973-EBAAEBA83C09}"/>
                    </a:ext>
                  </a:extLst>
                </p14:cNvPr>
                <p14:cNvContentPartPr/>
                <p14:nvPr/>
              </p14:nvContentPartPr>
              <p14:xfrm>
                <a:off x="1395714" y="307343"/>
                <a:ext cx="140760" cy="193320"/>
              </p14:xfrm>
            </p:contentPart>
          </mc:Choice>
          <mc:Fallback xmlns="">
            <p:pic>
              <p:nvPicPr>
                <p:cNvPr id="30" name="Ink 29">
                  <a:extLst>
                    <a:ext uri="{FF2B5EF4-FFF2-40B4-BE49-F238E27FC236}">
                      <a16:creationId xmlns:a16="http://schemas.microsoft.com/office/drawing/2014/main" id="{9A3C939C-D2F6-692A-9973-EBAAEBA83C09}"/>
                    </a:ext>
                  </a:extLst>
                </p:cNvPr>
                <p:cNvPicPr/>
                <p:nvPr/>
              </p:nvPicPr>
              <p:blipFill>
                <a:blip r:embed="rId222"/>
                <a:stretch>
                  <a:fillRect/>
                </a:stretch>
              </p:blipFill>
              <p:spPr>
                <a:xfrm>
                  <a:off x="1386691" y="298343"/>
                  <a:ext cx="158445"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2" name="Ink 31">
                  <a:extLst>
                    <a:ext uri="{FF2B5EF4-FFF2-40B4-BE49-F238E27FC236}">
                      <a16:creationId xmlns:a16="http://schemas.microsoft.com/office/drawing/2014/main" id="{B6B61E51-42F7-69C2-1EB6-73002E9D9A2E}"/>
                    </a:ext>
                  </a:extLst>
                </p14:cNvPr>
                <p14:cNvContentPartPr/>
                <p14:nvPr/>
              </p14:nvContentPartPr>
              <p14:xfrm>
                <a:off x="1565634" y="294743"/>
                <a:ext cx="157320" cy="205200"/>
              </p14:xfrm>
            </p:contentPart>
          </mc:Choice>
          <mc:Fallback xmlns="">
            <p:pic>
              <p:nvPicPr>
                <p:cNvPr id="32" name="Ink 31">
                  <a:extLst>
                    <a:ext uri="{FF2B5EF4-FFF2-40B4-BE49-F238E27FC236}">
                      <a16:creationId xmlns:a16="http://schemas.microsoft.com/office/drawing/2014/main" id="{B6B61E51-42F7-69C2-1EB6-73002E9D9A2E}"/>
                    </a:ext>
                  </a:extLst>
                </p:cNvPr>
                <p:cNvPicPr/>
                <p:nvPr/>
              </p:nvPicPr>
              <p:blipFill>
                <a:blip r:embed="rId224"/>
                <a:stretch>
                  <a:fillRect/>
                </a:stretch>
              </p:blipFill>
              <p:spPr>
                <a:xfrm>
                  <a:off x="1556613" y="285743"/>
                  <a:ext cx="175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3" name="Ink 32">
                  <a:extLst>
                    <a:ext uri="{FF2B5EF4-FFF2-40B4-BE49-F238E27FC236}">
                      <a16:creationId xmlns:a16="http://schemas.microsoft.com/office/drawing/2014/main" id="{C983048F-30D6-4938-1C1A-0CAF4A609260}"/>
                    </a:ext>
                  </a:extLst>
                </p14:cNvPr>
                <p14:cNvContentPartPr/>
                <p14:nvPr/>
              </p14:nvContentPartPr>
              <p14:xfrm>
                <a:off x="1584354" y="366023"/>
                <a:ext cx="212760" cy="117000"/>
              </p14:xfrm>
            </p:contentPart>
          </mc:Choice>
          <mc:Fallback xmlns="">
            <p:pic>
              <p:nvPicPr>
                <p:cNvPr id="33" name="Ink 32">
                  <a:extLst>
                    <a:ext uri="{FF2B5EF4-FFF2-40B4-BE49-F238E27FC236}">
                      <a16:creationId xmlns:a16="http://schemas.microsoft.com/office/drawing/2014/main" id="{C983048F-30D6-4938-1C1A-0CAF4A609260}"/>
                    </a:ext>
                  </a:extLst>
                </p:cNvPr>
                <p:cNvPicPr/>
                <p:nvPr/>
              </p:nvPicPr>
              <p:blipFill>
                <a:blip r:embed="rId226"/>
                <a:stretch>
                  <a:fillRect/>
                </a:stretch>
              </p:blipFill>
              <p:spPr>
                <a:xfrm>
                  <a:off x="1575354" y="357023"/>
                  <a:ext cx="230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4" name="Ink 33">
                  <a:extLst>
                    <a:ext uri="{FF2B5EF4-FFF2-40B4-BE49-F238E27FC236}">
                      <a16:creationId xmlns:a16="http://schemas.microsoft.com/office/drawing/2014/main" id="{FEDB4D90-B9B0-9FF9-ADEE-08C58FBA62B8}"/>
                    </a:ext>
                  </a:extLst>
                </p14:cNvPr>
                <p14:cNvContentPartPr/>
                <p14:nvPr/>
              </p14:nvContentPartPr>
              <p14:xfrm>
                <a:off x="1722954" y="279263"/>
                <a:ext cx="247320" cy="220320"/>
              </p14:xfrm>
            </p:contentPart>
          </mc:Choice>
          <mc:Fallback xmlns="">
            <p:pic>
              <p:nvPicPr>
                <p:cNvPr id="34" name="Ink 33">
                  <a:extLst>
                    <a:ext uri="{FF2B5EF4-FFF2-40B4-BE49-F238E27FC236}">
                      <a16:creationId xmlns:a16="http://schemas.microsoft.com/office/drawing/2014/main" id="{FEDB4D90-B9B0-9FF9-ADEE-08C58FBA62B8}"/>
                    </a:ext>
                  </a:extLst>
                </p:cNvPr>
                <p:cNvPicPr/>
                <p:nvPr/>
              </p:nvPicPr>
              <p:blipFill>
                <a:blip r:embed="rId228"/>
                <a:stretch>
                  <a:fillRect/>
                </a:stretch>
              </p:blipFill>
              <p:spPr>
                <a:xfrm>
                  <a:off x="1713941" y="270263"/>
                  <a:ext cx="264986"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 name="Ink 34">
                  <a:extLst>
                    <a:ext uri="{FF2B5EF4-FFF2-40B4-BE49-F238E27FC236}">
                      <a16:creationId xmlns:a16="http://schemas.microsoft.com/office/drawing/2014/main" id="{4B79A51F-E3C2-5D0A-4713-09EBABDBA300}"/>
                    </a:ext>
                  </a:extLst>
                </p14:cNvPr>
                <p14:cNvContentPartPr/>
                <p14:nvPr/>
              </p14:nvContentPartPr>
              <p14:xfrm>
                <a:off x="1967034" y="338663"/>
                <a:ext cx="151560" cy="161280"/>
              </p14:xfrm>
            </p:contentPart>
          </mc:Choice>
          <mc:Fallback xmlns="">
            <p:pic>
              <p:nvPicPr>
                <p:cNvPr id="35" name="Ink 34">
                  <a:extLst>
                    <a:ext uri="{FF2B5EF4-FFF2-40B4-BE49-F238E27FC236}">
                      <a16:creationId xmlns:a16="http://schemas.microsoft.com/office/drawing/2014/main" id="{4B79A51F-E3C2-5D0A-4713-09EBABDBA300}"/>
                    </a:ext>
                  </a:extLst>
                </p:cNvPr>
                <p:cNvPicPr/>
                <p:nvPr/>
              </p:nvPicPr>
              <p:blipFill>
                <a:blip r:embed="rId230"/>
                <a:stretch>
                  <a:fillRect/>
                </a:stretch>
              </p:blipFill>
              <p:spPr>
                <a:xfrm>
                  <a:off x="1958034" y="329663"/>
                  <a:ext cx="169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6" name="Ink 35">
                  <a:extLst>
                    <a:ext uri="{FF2B5EF4-FFF2-40B4-BE49-F238E27FC236}">
                      <a16:creationId xmlns:a16="http://schemas.microsoft.com/office/drawing/2014/main" id="{16DC1DF3-65FD-0A1F-AACD-05487D0B740E}"/>
                    </a:ext>
                  </a:extLst>
                </p14:cNvPr>
                <p14:cNvContentPartPr/>
                <p14:nvPr/>
              </p14:nvContentPartPr>
              <p14:xfrm>
                <a:off x="2126874" y="321023"/>
                <a:ext cx="59040" cy="181440"/>
              </p14:xfrm>
            </p:contentPart>
          </mc:Choice>
          <mc:Fallback xmlns="">
            <p:pic>
              <p:nvPicPr>
                <p:cNvPr id="36" name="Ink 35">
                  <a:extLst>
                    <a:ext uri="{FF2B5EF4-FFF2-40B4-BE49-F238E27FC236}">
                      <a16:creationId xmlns:a16="http://schemas.microsoft.com/office/drawing/2014/main" id="{16DC1DF3-65FD-0A1F-AACD-05487D0B740E}"/>
                    </a:ext>
                  </a:extLst>
                </p:cNvPr>
                <p:cNvPicPr/>
                <p:nvPr/>
              </p:nvPicPr>
              <p:blipFill>
                <a:blip r:embed="rId232"/>
                <a:stretch>
                  <a:fillRect/>
                </a:stretch>
              </p:blipFill>
              <p:spPr>
                <a:xfrm>
                  <a:off x="2117874" y="312005"/>
                  <a:ext cx="76680" cy="199115"/>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7" name="Ink 36">
                  <a:extLst>
                    <a:ext uri="{FF2B5EF4-FFF2-40B4-BE49-F238E27FC236}">
                      <a16:creationId xmlns:a16="http://schemas.microsoft.com/office/drawing/2014/main" id="{12D57000-C79D-8B3E-4F0D-7514F2C5AE06}"/>
                    </a:ext>
                  </a:extLst>
                </p14:cNvPr>
                <p14:cNvContentPartPr/>
                <p14:nvPr/>
              </p14:nvContentPartPr>
              <p14:xfrm>
                <a:off x="2155674" y="262343"/>
                <a:ext cx="221760" cy="228600"/>
              </p14:xfrm>
            </p:contentPart>
          </mc:Choice>
          <mc:Fallback xmlns="">
            <p:pic>
              <p:nvPicPr>
                <p:cNvPr id="37" name="Ink 36">
                  <a:extLst>
                    <a:ext uri="{FF2B5EF4-FFF2-40B4-BE49-F238E27FC236}">
                      <a16:creationId xmlns:a16="http://schemas.microsoft.com/office/drawing/2014/main" id="{12D57000-C79D-8B3E-4F0D-7514F2C5AE06}"/>
                    </a:ext>
                  </a:extLst>
                </p:cNvPr>
                <p:cNvPicPr/>
                <p:nvPr/>
              </p:nvPicPr>
              <p:blipFill>
                <a:blip r:embed="rId234"/>
                <a:stretch>
                  <a:fillRect/>
                </a:stretch>
              </p:blipFill>
              <p:spPr>
                <a:xfrm>
                  <a:off x="2146674" y="253343"/>
                  <a:ext cx="239400" cy="246240"/>
                </a:xfrm>
                <a:prstGeom prst="rect">
                  <a:avLst/>
                </a:prstGeom>
              </p:spPr>
            </p:pic>
          </mc:Fallback>
        </mc:AlternateContent>
      </p:grpSp>
      <p:grpSp>
        <p:nvGrpSpPr>
          <p:cNvPr id="450" name="Group 449">
            <a:extLst>
              <a:ext uri="{FF2B5EF4-FFF2-40B4-BE49-F238E27FC236}">
                <a16:creationId xmlns:a16="http://schemas.microsoft.com/office/drawing/2014/main" id="{C7AD8546-BB93-1666-799C-5B9FB63F3798}"/>
              </a:ext>
            </a:extLst>
          </p:cNvPr>
          <p:cNvGrpSpPr/>
          <p:nvPr/>
        </p:nvGrpSpPr>
        <p:grpSpPr>
          <a:xfrm>
            <a:off x="2670474" y="245423"/>
            <a:ext cx="199800" cy="303480"/>
            <a:chOff x="2670474" y="245423"/>
            <a:chExt cx="199800" cy="303480"/>
          </a:xfrm>
        </p:grpSpPr>
        <mc:AlternateContent xmlns:mc="http://schemas.openxmlformats.org/markup-compatibility/2006" xmlns:p14="http://schemas.microsoft.com/office/powerpoint/2010/main">
          <mc:Choice Requires="p14">
            <p:contentPart p14:bwMode="auto" r:id="rId235">
              <p14:nvContentPartPr>
                <p14:cNvPr id="50" name="Ink 49">
                  <a:extLst>
                    <a:ext uri="{FF2B5EF4-FFF2-40B4-BE49-F238E27FC236}">
                      <a16:creationId xmlns:a16="http://schemas.microsoft.com/office/drawing/2014/main" id="{C26E5E86-CD0F-3407-F5E9-963953EDB893}"/>
                    </a:ext>
                  </a:extLst>
                </p14:cNvPr>
                <p14:cNvContentPartPr/>
                <p14:nvPr/>
              </p14:nvContentPartPr>
              <p14:xfrm>
                <a:off x="2716554" y="279623"/>
                <a:ext cx="34920" cy="269280"/>
              </p14:xfrm>
            </p:contentPart>
          </mc:Choice>
          <mc:Fallback xmlns="">
            <p:pic>
              <p:nvPicPr>
                <p:cNvPr id="50" name="Ink 49">
                  <a:extLst>
                    <a:ext uri="{FF2B5EF4-FFF2-40B4-BE49-F238E27FC236}">
                      <a16:creationId xmlns:a16="http://schemas.microsoft.com/office/drawing/2014/main" id="{C26E5E86-CD0F-3407-F5E9-963953EDB893}"/>
                    </a:ext>
                  </a:extLst>
                </p:cNvPr>
                <p:cNvPicPr/>
                <p:nvPr/>
              </p:nvPicPr>
              <p:blipFill>
                <a:blip r:embed="rId236"/>
                <a:stretch>
                  <a:fillRect/>
                </a:stretch>
              </p:blipFill>
              <p:spPr>
                <a:xfrm>
                  <a:off x="2707646" y="270623"/>
                  <a:ext cx="523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0" name="Ink 59">
                  <a:extLst>
                    <a:ext uri="{FF2B5EF4-FFF2-40B4-BE49-F238E27FC236}">
                      <a16:creationId xmlns:a16="http://schemas.microsoft.com/office/drawing/2014/main" id="{CFE367E2-C5C0-0212-2052-84440B94D667}"/>
                    </a:ext>
                  </a:extLst>
                </p14:cNvPr>
                <p14:cNvContentPartPr/>
                <p14:nvPr/>
              </p14:nvContentPartPr>
              <p14:xfrm>
                <a:off x="2793594" y="245423"/>
                <a:ext cx="19080" cy="268920"/>
              </p14:xfrm>
            </p:contentPart>
          </mc:Choice>
          <mc:Fallback xmlns="">
            <p:pic>
              <p:nvPicPr>
                <p:cNvPr id="60" name="Ink 59">
                  <a:extLst>
                    <a:ext uri="{FF2B5EF4-FFF2-40B4-BE49-F238E27FC236}">
                      <a16:creationId xmlns:a16="http://schemas.microsoft.com/office/drawing/2014/main" id="{CFE367E2-C5C0-0212-2052-84440B94D667}"/>
                    </a:ext>
                  </a:extLst>
                </p:cNvPr>
                <p:cNvPicPr/>
                <p:nvPr/>
              </p:nvPicPr>
              <p:blipFill>
                <a:blip r:embed="rId238"/>
                <a:stretch>
                  <a:fillRect/>
                </a:stretch>
              </p:blipFill>
              <p:spPr>
                <a:xfrm>
                  <a:off x="2784594" y="236423"/>
                  <a:ext cx="36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48" name="Ink 447">
                  <a:extLst>
                    <a:ext uri="{FF2B5EF4-FFF2-40B4-BE49-F238E27FC236}">
                      <a16:creationId xmlns:a16="http://schemas.microsoft.com/office/drawing/2014/main" id="{F69377EC-54B0-EFB8-06AE-F53AFF07CDEF}"/>
                    </a:ext>
                  </a:extLst>
                </p14:cNvPr>
                <p14:cNvContentPartPr/>
                <p14:nvPr/>
              </p14:nvContentPartPr>
              <p14:xfrm>
                <a:off x="2670474" y="359903"/>
                <a:ext cx="199800" cy="106920"/>
              </p14:xfrm>
            </p:contentPart>
          </mc:Choice>
          <mc:Fallback xmlns="">
            <p:pic>
              <p:nvPicPr>
                <p:cNvPr id="448" name="Ink 447">
                  <a:extLst>
                    <a:ext uri="{FF2B5EF4-FFF2-40B4-BE49-F238E27FC236}">
                      <a16:creationId xmlns:a16="http://schemas.microsoft.com/office/drawing/2014/main" id="{F69377EC-54B0-EFB8-06AE-F53AFF07CDEF}"/>
                    </a:ext>
                  </a:extLst>
                </p:cNvPr>
                <p:cNvPicPr/>
                <p:nvPr/>
              </p:nvPicPr>
              <p:blipFill>
                <a:blip r:embed="rId240"/>
                <a:stretch>
                  <a:fillRect/>
                </a:stretch>
              </p:blipFill>
              <p:spPr>
                <a:xfrm>
                  <a:off x="2661474" y="350903"/>
                  <a:ext cx="21744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1">
            <p14:nvContentPartPr>
              <p14:cNvPr id="452" name="Ink 451">
                <a:extLst>
                  <a:ext uri="{FF2B5EF4-FFF2-40B4-BE49-F238E27FC236}">
                    <a16:creationId xmlns:a16="http://schemas.microsoft.com/office/drawing/2014/main" id="{57855B88-B820-D1AA-CA2E-3D71AAC5E535}"/>
                  </a:ext>
                </a:extLst>
              </p14:cNvPr>
              <p14:cNvContentPartPr/>
              <p14:nvPr/>
            </p14:nvContentPartPr>
            <p14:xfrm>
              <a:off x="505074" y="710543"/>
              <a:ext cx="2690280" cy="12240"/>
            </p14:xfrm>
          </p:contentPart>
        </mc:Choice>
        <mc:Fallback xmlns="">
          <p:pic>
            <p:nvPicPr>
              <p:cNvPr id="452" name="Ink 451">
                <a:extLst>
                  <a:ext uri="{FF2B5EF4-FFF2-40B4-BE49-F238E27FC236}">
                    <a16:creationId xmlns:a16="http://schemas.microsoft.com/office/drawing/2014/main" id="{57855B88-B820-D1AA-CA2E-3D71AAC5E535}"/>
                  </a:ext>
                </a:extLst>
              </p:cNvPr>
              <p:cNvPicPr/>
              <p:nvPr/>
            </p:nvPicPr>
            <p:blipFill>
              <a:blip r:embed="rId242"/>
              <a:stretch>
                <a:fillRect/>
              </a:stretch>
            </p:blipFill>
            <p:spPr>
              <a:xfrm>
                <a:off x="496075" y="701543"/>
                <a:ext cx="2707918" cy="29880"/>
              </a:xfrm>
              <a:prstGeom prst="rect">
                <a:avLst/>
              </a:prstGeom>
            </p:spPr>
          </p:pic>
        </mc:Fallback>
      </mc:AlternateContent>
      <p:grpSp>
        <p:nvGrpSpPr>
          <p:cNvPr id="187" name="Group 186">
            <a:extLst>
              <a:ext uri="{FF2B5EF4-FFF2-40B4-BE49-F238E27FC236}">
                <a16:creationId xmlns:a16="http://schemas.microsoft.com/office/drawing/2014/main" id="{EF5DC99E-A2A9-2DC9-100E-A82E5F905756}"/>
              </a:ext>
            </a:extLst>
          </p:cNvPr>
          <p:cNvGrpSpPr/>
          <p:nvPr/>
        </p:nvGrpSpPr>
        <p:grpSpPr>
          <a:xfrm>
            <a:off x="1795723" y="2046141"/>
            <a:ext cx="2717640" cy="1421640"/>
            <a:chOff x="1795723" y="2046141"/>
            <a:chExt cx="2717640" cy="1421640"/>
          </a:xfrm>
        </p:grpSpPr>
        <mc:AlternateContent xmlns:mc="http://schemas.openxmlformats.org/markup-compatibility/2006" xmlns:p14="http://schemas.microsoft.com/office/powerpoint/2010/main">
          <mc:Choice Requires="p14">
            <p:contentPart p14:bwMode="auto" r:id="rId243">
              <p14:nvContentPartPr>
                <p14:cNvPr id="453" name="Ink 452">
                  <a:extLst>
                    <a:ext uri="{FF2B5EF4-FFF2-40B4-BE49-F238E27FC236}">
                      <a16:creationId xmlns:a16="http://schemas.microsoft.com/office/drawing/2014/main" id="{0CC11AE7-6CDE-7272-023C-814E055A9A80}"/>
                    </a:ext>
                  </a:extLst>
                </p14:cNvPr>
                <p14:cNvContentPartPr/>
                <p14:nvPr/>
              </p14:nvContentPartPr>
              <p14:xfrm>
                <a:off x="2485235" y="2965017"/>
                <a:ext cx="108360" cy="132840"/>
              </p14:xfrm>
            </p:contentPart>
          </mc:Choice>
          <mc:Fallback xmlns="">
            <p:pic>
              <p:nvPicPr>
                <p:cNvPr id="453" name="Ink 452">
                  <a:extLst>
                    <a:ext uri="{FF2B5EF4-FFF2-40B4-BE49-F238E27FC236}">
                      <a16:creationId xmlns:a16="http://schemas.microsoft.com/office/drawing/2014/main" id="{0CC11AE7-6CDE-7272-023C-814E055A9A80}"/>
                    </a:ext>
                  </a:extLst>
                </p:cNvPr>
                <p:cNvPicPr/>
                <p:nvPr/>
              </p:nvPicPr>
              <p:blipFill>
                <a:blip r:embed="rId244"/>
                <a:stretch>
                  <a:fillRect/>
                </a:stretch>
              </p:blipFill>
              <p:spPr>
                <a:xfrm>
                  <a:off x="2476265" y="2956041"/>
                  <a:ext cx="125942" cy="150432"/>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54" name="Ink 453">
                  <a:extLst>
                    <a:ext uri="{FF2B5EF4-FFF2-40B4-BE49-F238E27FC236}">
                      <a16:creationId xmlns:a16="http://schemas.microsoft.com/office/drawing/2014/main" id="{3353C150-FCC8-60D4-6413-CEF567C3280F}"/>
                    </a:ext>
                  </a:extLst>
                </p14:cNvPr>
                <p14:cNvContentPartPr/>
                <p14:nvPr/>
              </p14:nvContentPartPr>
              <p14:xfrm>
                <a:off x="2601515" y="2992377"/>
                <a:ext cx="61560" cy="120600"/>
              </p14:xfrm>
            </p:contentPart>
          </mc:Choice>
          <mc:Fallback xmlns="">
            <p:pic>
              <p:nvPicPr>
                <p:cNvPr id="454" name="Ink 453">
                  <a:extLst>
                    <a:ext uri="{FF2B5EF4-FFF2-40B4-BE49-F238E27FC236}">
                      <a16:creationId xmlns:a16="http://schemas.microsoft.com/office/drawing/2014/main" id="{3353C150-FCC8-60D4-6413-CEF567C3280F}"/>
                    </a:ext>
                  </a:extLst>
                </p:cNvPr>
                <p:cNvPicPr/>
                <p:nvPr/>
              </p:nvPicPr>
              <p:blipFill>
                <a:blip r:embed="rId246"/>
                <a:stretch>
                  <a:fillRect/>
                </a:stretch>
              </p:blipFill>
              <p:spPr>
                <a:xfrm>
                  <a:off x="2592515" y="2983377"/>
                  <a:ext cx="79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55" name="Ink 454">
                  <a:extLst>
                    <a:ext uri="{FF2B5EF4-FFF2-40B4-BE49-F238E27FC236}">
                      <a16:creationId xmlns:a16="http://schemas.microsoft.com/office/drawing/2014/main" id="{1E733366-9CFA-D840-0072-80589B09FB86}"/>
                    </a:ext>
                  </a:extLst>
                </p14:cNvPr>
                <p14:cNvContentPartPr/>
                <p14:nvPr/>
              </p14:nvContentPartPr>
              <p14:xfrm>
                <a:off x="2584955" y="3054297"/>
                <a:ext cx="92160" cy="25560"/>
              </p14:xfrm>
            </p:contentPart>
          </mc:Choice>
          <mc:Fallback xmlns="">
            <p:pic>
              <p:nvPicPr>
                <p:cNvPr id="455" name="Ink 454">
                  <a:extLst>
                    <a:ext uri="{FF2B5EF4-FFF2-40B4-BE49-F238E27FC236}">
                      <a16:creationId xmlns:a16="http://schemas.microsoft.com/office/drawing/2014/main" id="{1E733366-9CFA-D840-0072-80589B09FB86}"/>
                    </a:ext>
                  </a:extLst>
                </p:cNvPr>
                <p:cNvPicPr/>
                <p:nvPr/>
              </p:nvPicPr>
              <p:blipFill>
                <a:blip r:embed="rId248"/>
                <a:stretch>
                  <a:fillRect/>
                </a:stretch>
              </p:blipFill>
              <p:spPr>
                <a:xfrm>
                  <a:off x="2575955" y="3045297"/>
                  <a:ext cx="10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56" name="Ink 455">
                  <a:extLst>
                    <a:ext uri="{FF2B5EF4-FFF2-40B4-BE49-F238E27FC236}">
                      <a16:creationId xmlns:a16="http://schemas.microsoft.com/office/drawing/2014/main" id="{6A0CE851-580B-C42F-8E86-660C991E3043}"/>
                    </a:ext>
                  </a:extLst>
                </p14:cNvPr>
                <p14:cNvContentPartPr/>
                <p14:nvPr/>
              </p14:nvContentPartPr>
              <p14:xfrm>
                <a:off x="2699435" y="2975097"/>
                <a:ext cx="89280" cy="111960"/>
              </p14:xfrm>
            </p:contentPart>
          </mc:Choice>
          <mc:Fallback xmlns="">
            <p:pic>
              <p:nvPicPr>
                <p:cNvPr id="456" name="Ink 455">
                  <a:extLst>
                    <a:ext uri="{FF2B5EF4-FFF2-40B4-BE49-F238E27FC236}">
                      <a16:creationId xmlns:a16="http://schemas.microsoft.com/office/drawing/2014/main" id="{6A0CE851-580B-C42F-8E86-660C991E3043}"/>
                    </a:ext>
                  </a:extLst>
                </p:cNvPr>
                <p:cNvPicPr/>
                <p:nvPr/>
              </p:nvPicPr>
              <p:blipFill>
                <a:blip r:embed="rId250"/>
                <a:stretch>
                  <a:fillRect/>
                </a:stretch>
              </p:blipFill>
              <p:spPr>
                <a:xfrm>
                  <a:off x="2690471" y="2966126"/>
                  <a:ext cx="106849" cy="129543"/>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57" name="Ink 456">
                  <a:extLst>
                    <a:ext uri="{FF2B5EF4-FFF2-40B4-BE49-F238E27FC236}">
                      <a16:creationId xmlns:a16="http://schemas.microsoft.com/office/drawing/2014/main" id="{6B489040-476A-2F68-9196-895724280835}"/>
                    </a:ext>
                  </a:extLst>
                </p14:cNvPr>
                <p14:cNvContentPartPr/>
                <p14:nvPr/>
              </p14:nvContentPartPr>
              <p14:xfrm>
                <a:off x="2741915" y="2994897"/>
                <a:ext cx="119880" cy="107280"/>
              </p14:xfrm>
            </p:contentPart>
          </mc:Choice>
          <mc:Fallback xmlns="">
            <p:pic>
              <p:nvPicPr>
                <p:cNvPr id="457" name="Ink 456">
                  <a:extLst>
                    <a:ext uri="{FF2B5EF4-FFF2-40B4-BE49-F238E27FC236}">
                      <a16:creationId xmlns:a16="http://schemas.microsoft.com/office/drawing/2014/main" id="{6B489040-476A-2F68-9196-895724280835}"/>
                    </a:ext>
                  </a:extLst>
                </p:cNvPr>
                <p:cNvPicPr/>
                <p:nvPr/>
              </p:nvPicPr>
              <p:blipFill>
                <a:blip r:embed="rId252"/>
                <a:stretch>
                  <a:fillRect/>
                </a:stretch>
              </p:blipFill>
              <p:spPr>
                <a:xfrm>
                  <a:off x="2732942" y="2985897"/>
                  <a:ext cx="137467"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58" name="Ink 457">
                  <a:extLst>
                    <a:ext uri="{FF2B5EF4-FFF2-40B4-BE49-F238E27FC236}">
                      <a16:creationId xmlns:a16="http://schemas.microsoft.com/office/drawing/2014/main" id="{6684E4FE-C3BC-214D-1EEE-7CE39829CB4C}"/>
                    </a:ext>
                  </a:extLst>
                </p14:cNvPr>
                <p14:cNvContentPartPr/>
                <p14:nvPr/>
              </p14:nvContentPartPr>
              <p14:xfrm>
                <a:off x="2738675" y="2971137"/>
                <a:ext cx="181800" cy="124200"/>
              </p14:xfrm>
            </p:contentPart>
          </mc:Choice>
          <mc:Fallback xmlns="">
            <p:pic>
              <p:nvPicPr>
                <p:cNvPr id="458" name="Ink 457">
                  <a:extLst>
                    <a:ext uri="{FF2B5EF4-FFF2-40B4-BE49-F238E27FC236}">
                      <a16:creationId xmlns:a16="http://schemas.microsoft.com/office/drawing/2014/main" id="{6684E4FE-C3BC-214D-1EEE-7CE39829CB4C}"/>
                    </a:ext>
                  </a:extLst>
                </p:cNvPr>
                <p:cNvPicPr/>
                <p:nvPr/>
              </p:nvPicPr>
              <p:blipFill>
                <a:blip r:embed="rId254"/>
                <a:stretch>
                  <a:fillRect/>
                </a:stretch>
              </p:blipFill>
              <p:spPr>
                <a:xfrm>
                  <a:off x="2729675" y="2962137"/>
                  <a:ext cx="199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60" name="Ink 459">
                  <a:extLst>
                    <a:ext uri="{FF2B5EF4-FFF2-40B4-BE49-F238E27FC236}">
                      <a16:creationId xmlns:a16="http://schemas.microsoft.com/office/drawing/2014/main" id="{105D4514-D288-B595-0F3C-5A85B666BD1F}"/>
                    </a:ext>
                  </a:extLst>
                </p14:cNvPr>
                <p14:cNvContentPartPr/>
                <p14:nvPr/>
              </p14:nvContentPartPr>
              <p14:xfrm>
                <a:off x="3048275" y="2976897"/>
                <a:ext cx="88560" cy="102240"/>
              </p14:xfrm>
            </p:contentPart>
          </mc:Choice>
          <mc:Fallback xmlns="">
            <p:pic>
              <p:nvPicPr>
                <p:cNvPr id="460" name="Ink 459">
                  <a:extLst>
                    <a:ext uri="{FF2B5EF4-FFF2-40B4-BE49-F238E27FC236}">
                      <a16:creationId xmlns:a16="http://schemas.microsoft.com/office/drawing/2014/main" id="{105D4514-D288-B595-0F3C-5A85B666BD1F}"/>
                    </a:ext>
                  </a:extLst>
                </p:cNvPr>
                <p:cNvPicPr/>
                <p:nvPr/>
              </p:nvPicPr>
              <p:blipFill>
                <a:blip r:embed="rId256"/>
                <a:stretch>
                  <a:fillRect/>
                </a:stretch>
              </p:blipFill>
              <p:spPr>
                <a:xfrm>
                  <a:off x="3039275" y="2967897"/>
                  <a:ext cx="1062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61" name="Ink 460">
                  <a:extLst>
                    <a:ext uri="{FF2B5EF4-FFF2-40B4-BE49-F238E27FC236}">
                      <a16:creationId xmlns:a16="http://schemas.microsoft.com/office/drawing/2014/main" id="{B320377D-BA45-16CD-A5A1-37BF463BF0C4}"/>
                    </a:ext>
                  </a:extLst>
                </p14:cNvPr>
                <p14:cNvContentPartPr/>
                <p14:nvPr/>
              </p14:nvContentPartPr>
              <p14:xfrm>
                <a:off x="3150515" y="2972577"/>
                <a:ext cx="18360" cy="119520"/>
              </p14:xfrm>
            </p:contentPart>
          </mc:Choice>
          <mc:Fallback xmlns="">
            <p:pic>
              <p:nvPicPr>
                <p:cNvPr id="461" name="Ink 460">
                  <a:extLst>
                    <a:ext uri="{FF2B5EF4-FFF2-40B4-BE49-F238E27FC236}">
                      <a16:creationId xmlns:a16="http://schemas.microsoft.com/office/drawing/2014/main" id="{B320377D-BA45-16CD-A5A1-37BF463BF0C4}"/>
                    </a:ext>
                  </a:extLst>
                </p:cNvPr>
                <p:cNvPicPr/>
                <p:nvPr/>
              </p:nvPicPr>
              <p:blipFill>
                <a:blip r:embed="rId258"/>
                <a:stretch>
                  <a:fillRect/>
                </a:stretch>
              </p:blipFill>
              <p:spPr>
                <a:xfrm>
                  <a:off x="3141515" y="2963550"/>
                  <a:ext cx="36000" cy="137213"/>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62" name="Ink 461">
                  <a:extLst>
                    <a:ext uri="{FF2B5EF4-FFF2-40B4-BE49-F238E27FC236}">
                      <a16:creationId xmlns:a16="http://schemas.microsoft.com/office/drawing/2014/main" id="{2986C0E9-9FC7-ACB3-6922-93AA5185EC57}"/>
                    </a:ext>
                  </a:extLst>
                </p14:cNvPr>
                <p14:cNvContentPartPr/>
                <p14:nvPr/>
              </p14:nvContentPartPr>
              <p14:xfrm>
                <a:off x="3146555" y="2957817"/>
                <a:ext cx="99720" cy="130320"/>
              </p14:xfrm>
            </p:contentPart>
          </mc:Choice>
          <mc:Fallback xmlns="">
            <p:pic>
              <p:nvPicPr>
                <p:cNvPr id="462" name="Ink 461">
                  <a:extLst>
                    <a:ext uri="{FF2B5EF4-FFF2-40B4-BE49-F238E27FC236}">
                      <a16:creationId xmlns:a16="http://schemas.microsoft.com/office/drawing/2014/main" id="{2986C0E9-9FC7-ACB3-6922-93AA5185EC57}"/>
                    </a:ext>
                  </a:extLst>
                </p:cNvPr>
                <p:cNvPicPr/>
                <p:nvPr/>
              </p:nvPicPr>
              <p:blipFill>
                <a:blip r:embed="rId260"/>
                <a:stretch>
                  <a:fillRect/>
                </a:stretch>
              </p:blipFill>
              <p:spPr>
                <a:xfrm>
                  <a:off x="3137522" y="2948817"/>
                  <a:ext cx="117424"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63" name="Ink 462">
                  <a:extLst>
                    <a:ext uri="{FF2B5EF4-FFF2-40B4-BE49-F238E27FC236}">
                      <a16:creationId xmlns:a16="http://schemas.microsoft.com/office/drawing/2014/main" id="{C54E46D2-1360-CF65-B991-C088B10C031C}"/>
                    </a:ext>
                  </a:extLst>
                </p14:cNvPr>
                <p14:cNvContentPartPr/>
                <p14:nvPr/>
              </p14:nvContentPartPr>
              <p14:xfrm>
                <a:off x="3234755" y="2965377"/>
                <a:ext cx="122040" cy="130320"/>
              </p14:xfrm>
            </p:contentPart>
          </mc:Choice>
          <mc:Fallback xmlns="">
            <p:pic>
              <p:nvPicPr>
                <p:cNvPr id="463" name="Ink 462">
                  <a:extLst>
                    <a:ext uri="{FF2B5EF4-FFF2-40B4-BE49-F238E27FC236}">
                      <a16:creationId xmlns:a16="http://schemas.microsoft.com/office/drawing/2014/main" id="{C54E46D2-1360-CF65-B991-C088B10C031C}"/>
                    </a:ext>
                  </a:extLst>
                </p:cNvPr>
                <p:cNvPicPr/>
                <p:nvPr/>
              </p:nvPicPr>
              <p:blipFill>
                <a:blip r:embed="rId262"/>
                <a:stretch>
                  <a:fillRect/>
                </a:stretch>
              </p:blipFill>
              <p:spPr>
                <a:xfrm>
                  <a:off x="3225755" y="2956377"/>
                  <a:ext cx="139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64" name="Ink 463">
                  <a:extLst>
                    <a:ext uri="{FF2B5EF4-FFF2-40B4-BE49-F238E27FC236}">
                      <a16:creationId xmlns:a16="http://schemas.microsoft.com/office/drawing/2014/main" id="{D4C038D9-1750-149F-00F8-D6AB4B224396}"/>
                    </a:ext>
                  </a:extLst>
                </p14:cNvPr>
                <p14:cNvContentPartPr/>
                <p14:nvPr/>
              </p14:nvContentPartPr>
              <p14:xfrm>
                <a:off x="3352115" y="2972217"/>
                <a:ext cx="123480" cy="124920"/>
              </p14:xfrm>
            </p:contentPart>
          </mc:Choice>
          <mc:Fallback xmlns="">
            <p:pic>
              <p:nvPicPr>
                <p:cNvPr id="464" name="Ink 463">
                  <a:extLst>
                    <a:ext uri="{FF2B5EF4-FFF2-40B4-BE49-F238E27FC236}">
                      <a16:creationId xmlns:a16="http://schemas.microsoft.com/office/drawing/2014/main" id="{D4C038D9-1750-149F-00F8-D6AB4B224396}"/>
                    </a:ext>
                  </a:extLst>
                </p:cNvPr>
                <p:cNvPicPr/>
                <p:nvPr/>
              </p:nvPicPr>
              <p:blipFill>
                <a:blip r:embed="rId264"/>
                <a:stretch>
                  <a:fillRect/>
                </a:stretch>
              </p:blipFill>
              <p:spPr>
                <a:xfrm>
                  <a:off x="3343115" y="2963217"/>
                  <a:ext cx="141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65" name="Ink 464">
                  <a:extLst>
                    <a:ext uri="{FF2B5EF4-FFF2-40B4-BE49-F238E27FC236}">
                      <a16:creationId xmlns:a16="http://schemas.microsoft.com/office/drawing/2014/main" id="{FBC51A61-45FE-4CF4-B596-897389A2BCA5}"/>
                    </a:ext>
                  </a:extLst>
                </p14:cNvPr>
                <p14:cNvContentPartPr/>
                <p14:nvPr/>
              </p14:nvContentPartPr>
              <p14:xfrm>
                <a:off x="3358235" y="2958897"/>
                <a:ext cx="95760" cy="76680"/>
              </p14:xfrm>
            </p:contentPart>
          </mc:Choice>
          <mc:Fallback xmlns="">
            <p:pic>
              <p:nvPicPr>
                <p:cNvPr id="465" name="Ink 464">
                  <a:extLst>
                    <a:ext uri="{FF2B5EF4-FFF2-40B4-BE49-F238E27FC236}">
                      <a16:creationId xmlns:a16="http://schemas.microsoft.com/office/drawing/2014/main" id="{FBC51A61-45FE-4CF4-B596-897389A2BCA5}"/>
                    </a:ext>
                  </a:extLst>
                </p:cNvPr>
                <p:cNvPicPr/>
                <p:nvPr/>
              </p:nvPicPr>
              <p:blipFill>
                <a:blip r:embed="rId266"/>
                <a:stretch>
                  <a:fillRect/>
                </a:stretch>
              </p:blipFill>
              <p:spPr>
                <a:xfrm>
                  <a:off x="3349235" y="2949897"/>
                  <a:ext cx="113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66" name="Ink 465">
                  <a:extLst>
                    <a:ext uri="{FF2B5EF4-FFF2-40B4-BE49-F238E27FC236}">
                      <a16:creationId xmlns:a16="http://schemas.microsoft.com/office/drawing/2014/main" id="{FFBD349E-4B15-4D36-30F7-0FDFA340182E}"/>
                    </a:ext>
                  </a:extLst>
                </p14:cNvPr>
                <p14:cNvContentPartPr/>
                <p14:nvPr/>
              </p14:nvContentPartPr>
              <p14:xfrm>
                <a:off x="3356795" y="2956737"/>
                <a:ext cx="109800" cy="5760"/>
              </p14:xfrm>
            </p:contentPart>
          </mc:Choice>
          <mc:Fallback xmlns="">
            <p:pic>
              <p:nvPicPr>
                <p:cNvPr id="466" name="Ink 465">
                  <a:extLst>
                    <a:ext uri="{FF2B5EF4-FFF2-40B4-BE49-F238E27FC236}">
                      <a16:creationId xmlns:a16="http://schemas.microsoft.com/office/drawing/2014/main" id="{FFBD349E-4B15-4D36-30F7-0FDFA340182E}"/>
                    </a:ext>
                  </a:extLst>
                </p:cNvPr>
                <p:cNvPicPr/>
                <p:nvPr/>
              </p:nvPicPr>
              <p:blipFill>
                <a:blip r:embed="rId268"/>
                <a:stretch>
                  <a:fillRect/>
                </a:stretch>
              </p:blipFill>
              <p:spPr>
                <a:xfrm>
                  <a:off x="3347795" y="2947737"/>
                  <a:ext cx="127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67" name="Ink 466">
                  <a:extLst>
                    <a:ext uri="{FF2B5EF4-FFF2-40B4-BE49-F238E27FC236}">
                      <a16:creationId xmlns:a16="http://schemas.microsoft.com/office/drawing/2014/main" id="{6E39EB8F-8A73-828C-18D6-BEEAFB58F98E}"/>
                    </a:ext>
                  </a:extLst>
                </p14:cNvPr>
                <p14:cNvContentPartPr/>
                <p14:nvPr/>
              </p14:nvContentPartPr>
              <p14:xfrm>
                <a:off x="3500435" y="2959977"/>
                <a:ext cx="17280" cy="133560"/>
              </p14:xfrm>
            </p:contentPart>
          </mc:Choice>
          <mc:Fallback xmlns="">
            <p:pic>
              <p:nvPicPr>
                <p:cNvPr id="467" name="Ink 466">
                  <a:extLst>
                    <a:ext uri="{FF2B5EF4-FFF2-40B4-BE49-F238E27FC236}">
                      <a16:creationId xmlns:a16="http://schemas.microsoft.com/office/drawing/2014/main" id="{6E39EB8F-8A73-828C-18D6-BEEAFB58F98E}"/>
                    </a:ext>
                  </a:extLst>
                </p:cNvPr>
                <p:cNvPicPr/>
                <p:nvPr/>
              </p:nvPicPr>
              <p:blipFill>
                <a:blip r:embed="rId270"/>
                <a:stretch>
                  <a:fillRect/>
                </a:stretch>
              </p:blipFill>
              <p:spPr>
                <a:xfrm>
                  <a:off x="3491435" y="2950953"/>
                  <a:ext cx="34920" cy="151248"/>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68" name="Ink 467">
                  <a:extLst>
                    <a:ext uri="{FF2B5EF4-FFF2-40B4-BE49-F238E27FC236}">
                      <a16:creationId xmlns:a16="http://schemas.microsoft.com/office/drawing/2014/main" id="{A7ECE09B-2172-539A-EB31-64C23326F890}"/>
                    </a:ext>
                  </a:extLst>
                </p14:cNvPr>
                <p14:cNvContentPartPr/>
                <p14:nvPr/>
              </p14:nvContentPartPr>
              <p14:xfrm>
                <a:off x="3483515" y="2962497"/>
                <a:ext cx="135360" cy="114120"/>
              </p14:xfrm>
            </p:contentPart>
          </mc:Choice>
          <mc:Fallback xmlns="">
            <p:pic>
              <p:nvPicPr>
                <p:cNvPr id="468" name="Ink 467">
                  <a:extLst>
                    <a:ext uri="{FF2B5EF4-FFF2-40B4-BE49-F238E27FC236}">
                      <a16:creationId xmlns:a16="http://schemas.microsoft.com/office/drawing/2014/main" id="{A7ECE09B-2172-539A-EB31-64C23326F890}"/>
                    </a:ext>
                  </a:extLst>
                </p:cNvPr>
                <p:cNvPicPr/>
                <p:nvPr/>
              </p:nvPicPr>
              <p:blipFill>
                <a:blip r:embed="rId272"/>
                <a:stretch>
                  <a:fillRect/>
                </a:stretch>
              </p:blipFill>
              <p:spPr>
                <a:xfrm>
                  <a:off x="3474515" y="2953497"/>
                  <a:ext cx="153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69" name="Ink 468">
                  <a:extLst>
                    <a:ext uri="{FF2B5EF4-FFF2-40B4-BE49-F238E27FC236}">
                      <a16:creationId xmlns:a16="http://schemas.microsoft.com/office/drawing/2014/main" id="{D3CE8380-2FED-F27C-1191-314BA76B4AD4}"/>
                    </a:ext>
                  </a:extLst>
                </p14:cNvPr>
                <p14:cNvContentPartPr/>
                <p14:nvPr/>
              </p14:nvContentPartPr>
              <p14:xfrm>
                <a:off x="3748835" y="2993097"/>
                <a:ext cx="18360" cy="106560"/>
              </p14:xfrm>
            </p:contentPart>
          </mc:Choice>
          <mc:Fallback xmlns="">
            <p:pic>
              <p:nvPicPr>
                <p:cNvPr id="469" name="Ink 468">
                  <a:extLst>
                    <a:ext uri="{FF2B5EF4-FFF2-40B4-BE49-F238E27FC236}">
                      <a16:creationId xmlns:a16="http://schemas.microsoft.com/office/drawing/2014/main" id="{D3CE8380-2FED-F27C-1191-314BA76B4AD4}"/>
                    </a:ext>
                  </a:extLst>
                </p:cNvPr>
                <p:cNvPicPr/>
                <p:nvPr/>
              </p:nvPicPr>
              <p:blipFill>
                <a:blip r:embed="rId274"/>
                <a:stretch>
                  <a:fillRect/>
                </a:stretch>
              </p:blipFill>
              <p:spPr>
                <a:xfrm>
                  <a:off x="3740008" y="2984127"/>
                  <a:ext cx="35661" cy="124141"/>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70" name="Ink 469">
                  <a:extLst>
                    <a:ext uri="{FF2B5EF4-FFF2-40B4-BE49-F238E27FC236}">
                      <a16:creationId xmlns:a16="http://schemas.microsoft.com/office/drawing/2014/main" id="{052A7E20-8502-E0CB-DC2C-267A87A02B1A}"/>
                    </a:ext>
                  </a:extLst>
                </p14:cNvPr>
                <p14:cNvContentPartPr/>
                <p14:nvPr/>
              </p14:nvContentPartPr>
              <p14:xfrm>
                <a:off x="3719315" y="2976897"/>
                <a:ext cx="135000" cy="127080"/>
              </p14:xfrm>
            </p:contentPart>
          </mc:Choice>
          <mc:Fallback xmlns="">
            <p:pic>
              <p:nvPicPr>
                <p:cNvPr id="470" name="Ink 469">
                  <a:extLst>
                    <a:ext uri="{FF2B5EF4-FFF2-40B4-BE49-F238E27FC236}">
                      <a16:creationId xmlns:a16="http://schemas.microsoft.com/office/drawing/2014/main" id="{052A7E20-8502-E0CB-DC2C-267A87A02B1A}"/>
                    </a:ext>
                  </a:extLst>
                </p:cNvPr>
                <p:cNvPicPr/>
                <p:nvPr/>
              </p:nvPicPr>
              <p:blipFill>
                <a:blip r:embed="rId276"/>
                <a:stretch>
                  <a:fillRect/>
                </a:stretch>
              </p:blipFill>
              <p:spPr>
                <a:xfrm>
                  <a:off x="3710339" y="2967897"/>
                  <a:ext cx="152593"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71" name="Ink 470">
                  <a:extLst>
                    <a:ext uri="{FF2B5EF4-FFF2-40B4-BE49-F238E27FC236}">
                      <a16:creationId xmlns:a16="http://schemas.microsoft.com/office/drawing/2014/main" id="{4D753E10-68DE-365A-A0CD-EC766C7F8DC3}"/>
                    </a:ext>
                  </a:extLst>
                </p14:cNvPr>
                <p14:cNvContentPartPr/>
                <p14:nvPr/>
              </p14:nvContentPartPr>
              <p14:xfrm>
                <a:off x="3849995" y="2980497"/>
                <a:ext cx="90720" cy="129240"/>
              </p14:xfrm>
            </p:contentPart>
          </mc:Choice>
          <mc:Fallback xmlns="">
            <p:pic>
              <p:nvPicPr>
                <p:cNvPr id="471" name="Ink 470">
                  <a:extLst>
                    <a:ext uri="{FF2B5EF4-FFF2-40B4-BE49-F238E27FC236}">
                      <a16:creationId xmlns:a16="http://schemas.microsoft.com/office/drawing/2014/main" id="{4D753E10-68DE-365A-A0CD-EC766C7F8DC3}"/>
                    </a:ext>
                  </a:extLst>
                </p:cNvPr>
                <p:cNvPicPr/>
                <p:nvPr/>
              </p:nvPicPr>
              <p:blipFill>
                <a:blip r:embed="rId278"/>
                <a:stretch>
                  <a:fillRect/>
                </a:stretch>
              </p:blipFill>
              <p:spPr>
                <a:xfrm>
                  <a:off x="3840995" y="2971522"/>
                  <a:ext cx="108360" cy="146831"/>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73" name="Ink 472">
                  <a:extLst>
                    <a:ext uri="{FF2B5EF4-FFF2-40B4-BE49-F238E27FC236}">
                      <a16:creationId xmlns:a16="http://schemas.microsoft.com/office/drawing/2014/main" id="{A560C8C4-F2E8-5742-0014-52866020B57B}"/>
                    </a:ext>
                  </a:extLst>
                </p14:cNvPr>
                <p14:cNvContentPartPr/>
                <p14:nvPr/>
              </p14:nvContentPartPr>
              <p14:xfrm>
                <a:off x="3845675" y="2987697"/>
                <a:ext cx="115920" cy="67320"/>
              </p14:xfrm>
            </p:contentPart>
          </mc:Choice>
          <mc:Fallback xmlns="">
            <p:pic>
              <p:nvPicPr>
                <p:cNvPr id="473" name="Ink 472">
                  <a:extLst>
                    <a:ext uri="{FF2B5EF4-FFF2-40B4-BE49-F238E27FC236}">
                      <a16:creationId xmlns:a16="http://schemas.microsoft.com/office/drawing/2014/main" id="{A560C8C4-F2E8-5742-0014-52866020B57B}"/>
                    </a:ext>
                  </a:extLst>
                </p:cNvPr>
                <p:cNvPicPr/>
                <p:nvPr/>
              </p:nvPicPr>
              <p:blipFill>
                <a:blip r:embed="rId280"/>
                <a:stretch>
                  <a:fillRect/>
                </a:stretch>
              </p:blipFill>
              <p:spPr>
                <a:xfrm>
                  <a:off x="3836703" y="2978697"/>
                  <a:ext cx="133505"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75" name="Ink 474">
                  <a:extLst>
                    <a:ext uri="{FF2B5EF4-FFF2-40B4-BE49-F238E27FC236}">
                      <a16:creationId xmlns:a16="http://schemas.microsoft.com/office/drawing/2014/main" id="{9BE1615D-E42B-52E3-14D3-3085F6ADF3CB}"/>
                    </a:ext>
                  </a:extLst>
                </p14:cNvPr>
                <p14:cNvContentPartPr/>
                <p14:nvPr/>
              </p14:nvContentPartPr>
              <p14:xfrm>
                <a:off x="3942875" y="2982657"/>
                <a:ext cx="117000" cy="136440"/>
              </p14:xfrm>
            </p:contentPart>
          </mc:Choice>
          <mc:Fallback xmlns="">
            <p:pic>
              <p:nvPicPr>
                <p:cNvPr id="475" name="Ink 474">
                  <a:extLst>
                    <a:ext uri="{FF2B5EF4-FFF2-40B4-BE49-F238E27FC236}">
                      <a16:creationId xmlns:a16="http://schemas.microsoft.com/office/drawing/2014/main" id="{9BE1615D-E42B-52E3-14D3-3085F6ADF3CB}"/>
                    </a:ext>
                  </a:extLst>
                </p:cNvPr>
                <p:cNvPicPr/>
                <p:nvPr/>
              </p:nvPicPr>
              <p:blipFill>
                <a:blip r:embed="rId282"/>
                <a:stretch>
                  <a:fillRect/>
                </a:stretch>
              </p:blipFill>
              <p:spPr>
                <a:xfrm>
                  <a:off x="3933875" y="2973657"/>
                  <a:ext cx="134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76" name="Ink 475">
                  <a:extLst>
                    <a:ext uri="{FF2B5EF4-FFF2-40B4-BE49-F238E27FC236}">
                      <a16:creationId xmlns:a16="http://schemas.microsoft.com/office/drawing/2014/main" id="{86753009-BF8B-3483-3FEB-9A80EA053E22}"/>
                    </a:ext>
                  </a:extLst>
                </p14:cNvPr>
                <p14:cNvContentPartPr/>
                <p14:nvPr/>
              </p14:nvContentPartPr>
              <p14:xfrm>
                <a:off x="4062755" y="2977257"/>
                <a:ext cx="113040" cy="137160"/>
              </p14:xfrm>
            </p:contentPart>
          </mc:Choice>
          <mc:Fallback xmlns="">
            <p:pic>
              <p:nvPicPr>
                <p:cNvPr id="476" name="Ink 475">
                  <a:extLst>
                    <a:ext uri="{FF2B5EF4-FFF2-40B4-BE49-F238E27FC236}">
                      <a16:creationId xmlns:a16="http://schemas.microsoft.com/office/drawing/2014/main" id="{86753009-BF8B-3483-3FEB-9A80EA053E22}"/>
                    </a:ext>
                  </a:extLst>
                </p:cNvPr>
                <p:cNvPicPr/>
                <p:nvPr/>
              </p:nvPicPr>
              <p:blipFill>
                <a:blip r:embed="rId284"/>
                <a:stretch>
                  <a:fillRect/>
                </a:stretch>
              </p:blipFill>
              <p:spPr>
                <a:xfrm>
                  <a:off x="4053755" y="2968257"/>
                  <a:ext cx="130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77" name="Ink 476">
                  <a:extLst>
                    <a:ext uri="{FF2B5EF4-FFF2-40B4-BE49-F238E27FC236}">
                      <a16:creationId xmlns:a16="http://schemas.microsoft.com/office/drawing/2014/main" id="{A15C7858-AA97-2AC9-33A0-CB56B5C31556}"/>
                    </a:ext>
                  </a:extLst>
                </p14:cNvPr>
                <p14:cNvContentPartPr/>
                <p14:nvPr/>
              </p14:nvContentPartPr>
              <p14:xfrm>
                <a:off x="4051955" y="2958537"/>
                <a:ext cx="212400" cy="147960"/>
              </p14:xfrm>
            </p:contentPart>
          </mc:Choice>
          <mc:Fallback xmlns="">
            <p:pic>
              <p:nvPicPr>
                <p:cNvPr id="477" name="Ink 476">
                  <a:extLst>
                    <a:ext uri="{FF2B5EF4-FFF2-40B4-BE49-F238E27FC236}">
                      <a16:creationId xmlns:a16="http://schemas.microsoft.com/office/drawing/2014/main" id="{A15C7858-AA97-2AC9-33A0-CB56B5C31556}"/>
                    </a:ext>
                  </a:extLst>
                </p:cNvPr>
                <p:cNvPicPr/>
                <p:nvPr/>
              </p:nvPicPr>
              <p:blipFill>
                <a:blip r:embed="rId286"/>
                <a:stretch>
                  <a:fillRect/>
                </a:stretch>
              </p:blipFill>
              <p:spPr>
                <a:xfrm>
                  <a:off x="4042955" y="2949537"/>
                  <a:ext cx="230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78" name="Ink 477">
                  <a:extLst>
                    <a:ext uri="{FF2B5EF4-FFF2-40B4-BE49-F238E27FC236}">
                      <a16:creationId xmlns:a16="http://schemas.microsoft.com/office/drawing/2014/main" id="{896A7BD7-1380-7FC7-C08F-FDC0A7FC4C60}"/>
                    </a:ext>
                  </a:extLst>
                </p14:cNvPr>
                <p14:cNvContentPartPr/>
                <p14:nvPr/>
              </p14:nvContentPartPr>
              <p14:xfrm>
                <a:off x="4294595" y="2975097"/>
                <a:ext cx="130680" cy="146160"/>
              </p14:xfrm>
            </p:contentPart>
          </mc:Choice>
          <mc:Fallback xmlns="">
            <p:pic>
              <p:nvPicPr>
                <p:cNvPr id="478" name="Ink 477">
                  <a:extLst>
                    <a:ext uri="{FF2B5EF4-FFF2-40B4-BE49-F238E27FC236}">
                      <a16:creationId xmlns:a16="http://schemas.microsoft.com/office/drawing/2014/main" id="{896A7BD7-1380-7FC7-C08F-FDC0A7FC4C60}"/>
                    </a:ext>
                  </a:extLst>
                </p:cNvPr>
                <p:cNvPicPr/>
                <p:nvPr/>
              </p:nvPicPr>
              <p:blipFill>
                <a:blip r:embed="rId288"/>
                <a:stretch>
                  <a:fillRect/>
                </a:stretch>
              </p:blipFill>
              <p:spPr>
                <a:xfrm>
                  <a:off x="4285595" y="2966097"/>
                  <a:ext cx="148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55" name="Ink 154">
                  <a:extLst>
                    <a:ext uri="{FF2B5EF4-FFF2-40B4-BE49-F238E27FC236}">
                      <a16:creationId xmlns:a16="http://schemas.microsoft.com/office/drawing/2014/main" id="{858B0EE9-5BAC-0A5A-C52F-AAFAA0362EFF}"/>
                    </a:ext>
                  </a:extLst>
                </p14:cNvPr>
                <p14:cNvContentPartPr/>
                <p14:nvPr/>
              </p14:nvContentPartPr>
              <p14:xfrm>
                <a:off x="2558743" y="2543931"/>
                <a:ext cx="100440" cy="218160"/>
              </p14:xfrm>
            </p:contentPart>
          </mc:Choice>
          <mc:Fallback xmlns="">
            <p:pic>
              <p:nvPicPr>
                <p:cNvPr id="155" name="Ink 154">
                  <a:extLst>
                    <a:ext uri="{FF2B5EF4-FFF2-40B4-BE49-F238E27FC236}">
                      <a16:creationId xmlns:a16="http://schemas.microsoft.com/office/drawing/2014/main" id="{858B0EE9-5BAC-0A5A-C52F-AAFAA0362EFF}"/>
                    </a:ext>
                  </a:extLst>
                </p:cNvPr>
                <p:cNvPicPr/>
                <p:nvPr/>
              </p:nvPicPr>
              <p:blipFill>
                <a:blip r:embed="rId290"/>
                <a:stretch>
                  <a:fillRect/>
                </a:stretch>
              </p:blipFill>
              <p:spPr>
                <a:xfrm>
                  <a:off x="2549743" y="2534931"/>
                  <a:ext cx="1180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56" name="Ink 155">
                  <a:extLst>
                    <a:ext uri="{FF2B5EF4-FFF2-40B4-BE49-F238E27FC236}">
                      <a16:creationId xmlns:a16="http://schemas.microsoft.com/office/drawing/2014/main" id="{F995760F-77F7-CEAB-3BB7-21BD4282EB74}"/>
                    </a:ext>
                  </a:extLst>
                </p14:cNvPr>
                <p14:cNvContentPartPr/>
                <p14:nvPr/>
              </p14:nvContentPartPr>
              <p14:xfrm>
                <a:off x="2662783" y="2631771"/>
                <a:ext cx="125280" cy="129240"/>
              </p14:xfrm>
            </p:contentPart>
          </mc:Choice>
          <mc:Fallback xmlns="">
            <p:pic>
              <p:nvPicPr>
                <p:cNvPr id="156" name="Ink 155">
                  <a:extLst>
                    <a:ext uri="{FF2B5EF4-FFF2-40B4-BE49-F238E27FC236}">
                      <a16:creationId xmlns:a16="http://schemas.microsoft.com/office/drawing/2014/main" id="{F995760F-77F7-CEAB-3BB7-21BD4282EB74}"/>
                    </a:ext>
                  </a:extLst>
                </p:cNvPr>
                <p:cNvPicPr/>
                <p:nvPr/>
              </p:nvPicPr>
              <p:blipFill>
                <a:blip r:embed="rId292"/>
                <a:stretch>
                  <a:fillRect/>
                </a:stretch>
              </p:blipFill>
              <p:spPr>
                <a:xfrm>
                  <a:off x="2653809" y="2622771"/>
                  <a:ext cx="142869"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57" name="Ink 156">
                  <a:extLst>
                    <a:ext uri="{FF2B5EF4-FFF2-40B4-BE49-F238E27FC236}">
                      <a16:creationId xmlns:a16="http://schemas.microsoft.com/office/drawing/2014/main" id="{3E2DB1E5-DA7F-7A31-DC3D-1F67B619CE38}"/>
                    </a:ext>
                  </a:extLst>
                </p14:cNvPr>
                <p14:cNvContentPartPr/>
                <p14:nvPr/>
              </p14:nvContentPartPr>
              <p14:xfrm>
                <a:off x="2802463" y="2638971"/>
                <a:ext cx="62640" cy="151200"/>
              </p14:xfrm>
            </p:contentPart>
          </mc:Choice>
          <mc:Fallback xmlns="">
            <p:pic>
              <p:nvPicPr>
                <p:cNvPr id="157" name="Ink 156">
                  <a:extLst>
                    <a:ext uri="{FF2B5EF4-FFF2-40B4-BE49-F238E27FC236}">
                      <a16:creationId xmlns:a16="http://schemas.microsoft.com/office/drawing/2014/main" id="{3E2DB1E5-DA7F-7A31-DC3D-1F67B619CE38}"/>
                    </a:ext>
                  </a:extLst>
                </p:cNvPr>
                <p:cNvPicPr/>
                <p:nvPr/>
              </p:nvPicPr>
              <p:blipFill>
                <a:blip r:embed="rId294"/>
                <a:stretch>
                  <a:fillRect/>
                </a:stretch>
              </p:blipFill>
              <p:spPr>
                <a:xfrm>
                  <a:off x="2793411" y="2629971"/>
                  <a:ext cx="80382"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58" name="Ink 157">
                  <a:extLst>
                    <a:ext uri="{FF2B5EF4-FFF2-40B4-BE49-F238E27FC236}">
                      <a16:creationId xmlns:a16="http://schemas.microsoft.com/office/drawing/2014/main" id="{A4409470-7567-7D4F-4F49-071822CC1E32}"/>
                    </a:ext>
                  </a:extLst>
                </p14:cNvPr>
                <p14:cNvContentPartPr/>
                <p14:nvPr/>
              </p14:nvContentPartPr>
              <p14:xfrm>
                <a:off x="2923783" y="2536371"/>
                <a:ext cx="15120" cy="229320"/>
              </p14:xfrm>
            </p:contentPart>
          </mc:Choice>
          <mc:Fallback xmlns="">
            <p:pic>
              <p:nvPicPr>
                <p:cNvPr id="158" name="Ink 157">
                  <a:extLst>
                    <a:ext uri="{FF2B5EF4-FFF2-40B4-BE49-F238E27FC236}">
                      <a16:creationId xmlns:a16="http://schemas.microsoft.com/office/drawing/2014/main" id="{A4409470-7567-7D4F-4F49-071822CC1E32}"/>
                    </a:ext>
                  </a:extLst>
                </p:cNvPr>
                <p:cNvPicPr/>
                <p:nvPr/>
              </p:nvPicPr>
              <p:blipFill>
                <a:blip r:embed="rId296"/>
                <a:stretch>
                  <a:fillRect/>
                </a:stretch>
              </p:blipFill>
              <p:spPr>
                <a:xfrm>
                  <a:off x="2914783" y="2527371"/>
                  <a:ext cx="32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59" name="Ink 158">
                  <a:extLst>
                    <a:ext uri="{FF2B5EF4-FFF2-40B4-BE49-F238E27FC236}">
                      <a16:creationId xmlns:a16="http://schemas.microsoft.com/office/drawing/2014/main" id="{6D13EB37-6836-E1FB-D58A-B7CDD128D543}"/>
                    </a:ext>
                  </a:extLst>
                </p14:cNvPr>
                <p14:cNvContentPartPr/>
                <p14:nvPr/>
              </p14:nvContentPartPr>
              <p14:xfrm>
                <a:off x="2873023" y="2657331"/>
                <a:ext cx="173880" cy="107640"/>
              </p14:xfrm>
            </p:contentPart>
          </mc:Choice>
          <mc:Fallback xmlns="">
            <p:pic>
              <p:nvPicPr>
                <p:cNvPr id="159" name="Ink 158">
                  <a:extLst>
                    <a:ext uri="{FF2B5EF4-FFF2-40B4-BE49-F238E27FC236}">
                      <a16:creationId xmlns:a16="http://schemas.microsoft.com/office/drawing/2014/main" id="{6D13EB37-6836-E1FB-D58A-B7CDD128D543}"/>
                    </a:ext>
                  </a:extLst>
                </p:cNvPr>
                <p:cNvPicPr/>
                <p:nvPr/>
              </p:nvPicPr>
              <p:blipFill>
                <a:blip r:embed="rId298"/>
                <a:stretch>
                  <a:fillRect/>
                </a:stretch>
              </p:blipFill>
              <p:spPr>
                <a:xfrm>
                  <a:off x="2864023" y="2648331"/>
                  <a:ext cx="191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60" name="Ink 159">
                  <a:extLst>
                    <a:ext uri="{FF2B5EF4-FFF2-40B4-BE49-F238E27FC236}">
                      <a16:creationId xmlns:a16="http://schemas.microsoft.com/office/drawing/2014/main" id="{372EB8F2-E5DD-6190-504F-5D9135A4449D}"/>
                    </a:ext>
                  </a:extLst>
                </p14:cNvPr>
                <p14:cNvContentPartPr/>
                <p14:nvPr/>
              </p14:nvContentPartPr>
              <p14:xfrm>
                <a:off x="3075343" y="2645811"/>
                <a:ext cx="192960" cy="119520"/>
              </p14:xfrm>
            </p:contentPart>
          </mc:Choice>
          <mc:Fallback xmlns="">
            <p:pic>
              <p:nvPicPr>
                <p:cNvPr id="160" name="Ink 159">
                  <a:extLst>
                    <a:ext uri="{FF2B5EF4-FFF2-40B4-BE49-F238E27FC236}">
                      <a16:creationId xmlns:a16="http://schemas.microsoft.com/office/drawing/2014/main" id="{372EB8F2-E5DD-6190-504F-5D9135A4449D}"/>
                    </a:ext>
                  </a:extLst>
                </p:cNvPr>
                <p:cNvPicPr/>
                <p:nvPr/>
              </p:nvPicPr>
              <p:blipFill>
                <a:blip r:embed="rId300"/>
                <a:stretch>
                  <a:fillRect/>
                </a:stretch>
              </p:blipFill>
              <p:spPr>
                <a:xfrm>
                  <a:off x="3066360" y="2636811"/>
                  <a:ext cx="21056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61" name="Ink 160">
                  <a:extLst>
                    <a:ext uri="{FF2B5EF4-FFF2-40B4-BE49-F238E27FC236}">
                      <a16:creationId xmlns:a16="http://schemas.microsoft.com/office/drawing/2014/main" id="{23779882-4E3C-F212-1B15-89068663087B}"/>
                    </a:ext>
                  </a:extLst>
                </p14:cNvPr>
                <p14:cNvContentPartPr/>
                <p14:nvPr/>
              </p14:nvContentPartPr>
              <p14:xfrm>
                <a:off x="3271903" y="2662011"/>
                <a:ext cx="110160" cy="111600"/>
              </p14:xfrm>
            </p:contentPart>
          </mc:Choice>
          <mc:Fallback xmlns="">
            <p:pic>
              <p:nvPicPr>
                <p:cNvPr id="161" name="Ink 160">
                  <a:extLst>
                    <a:ext uri="{FF2B5EF4-FFF2-40B4-BE49-F238E27FC236}">
                      <a16:creationId xmlns:a16="http://schemas.microsoft.com/office/drawing/2014/main" id="{23779882-4E3C-F212-1B15-89068663087B}"/>
                    </a:ext>
                  </a:extLst>
                </p:cNvPr>
                <p:cNvPicPr/>
                <p:nvPr/>
              </p:nvPicPr>
              <p:blipFill>
                <a:blip r:embed="rId302"/>
                <a:stretch>
                  <a:fillRect/>
                </a:stretch>
              </p:blipFill>
              <p:spPr>
                <a:xfrm>
                  <a:off x="3262932" y="2653011"/>
                  <a:ext cx="127743"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62" name="Ink 161">
                  <a:extLst>
                    <a:ext uri="{FF2B5EF4-FFF2-40B4-BE49-F238E27FC236}">
                      <a16:creationId xmlns:a16="http://schemas.microsoft.com/office/drawing/2014/main" id="{5EBD9FA7-5FD3-8DE4-39FA-4C8E6B617606}"/>
                    </a:ext>
                  </a:extLst>
                </p14:cNvPr>
                <p14:cNvContentPartPr/>
                <p14:nvPr/>
              </p14:nvContentPartPr>
              <p14:xfrm>
                <a:off x="3400423" y="2681811"/>
                <a:ext cx="66960" cy="92520"/>
              </p14:xfrm>
            </p:contentPart>
          </mc:Choice>
          <mc:Fallback xmlns="">
            <p:pic>
              <p:nvPicPr>
                <p:cNvPr id="162" name="Ink 161">
                  <a:extLst>
                    <a:ext uri="{FF2B5EF4-FFF2-40B4-BE49-F238E27FC236}">
                      <a16:creationId xmlns:a16="http://schemas.microsoft.com/office/drawing/2014/main" id="{5EBD9FA7-5FD3-8DE4-39FA-4C8E6B617606}"/>
                    </a:ext>
                  </a:extLst>
                </p:cNvPr>
                <p:cNvPicPr/>
                <p:nvPr/>
              </p:nvPicPr>
              <p:blipFill>
                <a:blip r:embed="rId304"/>
                <a:stretch>
                  <a:fillRect/>
                </a:stretch>
              </p:blipFill>
              <p:spPr>
                <a:xfrm>
                  <a:off x="3391423" y="2672811"/>
                  <a:ext cx="84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63" name="Ink 162">
                  <a:extLst>
                    <a:ext uri="{FF2B5EF4-FFF2-40B4-BE49-F238E27FC236}">
                      <a16:creationId xmlns:a16="http://schemas.microsoft.com/office/drawing/2014/main" id="{39FE7D1A-27B0-C001-7CCE-5F6EE92A1143}"/>
                    </a:ext>
                  </a:extLst>
                </p14:cNvPr>
                <p14:cNvContentPartPr/>
                <p14:nvPr/>
              </p14:nvContentPartPr>
              <p14:xfrm>
                <a:off x="3475303" y="2578131"/>
                <a:ext cx="137880" cy="142200"/>
              </p14:xfrm>
            </p:contentPart>
          </mc:Choice>
          <mc:Fallback xmlns="">
            <p:pic>
              <p:nvPicPr>
                <p:cNvPr id="163" name="Ink 162">
                  <a:extLst>
                    <a:ext uri="{FF2B5EF4-FFF2-40B4-BE49-F238E27FC236}">
                      <a16:creationId xmlns:a16="http://schemas.microsoft.com/office/drawing/2014/main" id="{39FE7D1A-27B0-C001-7CCE-5F6EE92A1143}"/>
                    </a:ext>
                  </a:extLst>
                </p:cNvPr>
                <p:cNvPicPr/>
                <p:nvPr/>
              </p:nvPicPr>
              <p:blipFill>
                <a:blip r:embed="rId306"/>
                <a:stretch>
                  <a:fillRect/>
                </a:stretch>
              </p:blipFill>
              <p:spPr>
                <a:xfrm>
                  <a:off x="3466303" y="2569131"/>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64" name="Ink 163">
                  <a:extLst>
                    <a:ext uri="{FF2B5EF4-FFF2-40B4-BE49-F238E27FC236}">
                      <a16:creationId xmlns:a16="http://schemas.microsoft.com/office/drawing/2014/main" id="{4EF43F8F-EB67-37B1-07C0-C41F203B3E56}"/>
                    </a:ext>
                  </a:extLst>
                </p14:cNvPr>
                <p14:cNvContentPartPr/>
                <p14:nvPr/>
              </p14:nvContentPartPr>
              <p14:xfrm>
                <a:off x="3473863" y="2726811"/>
                <a:ext cx="147600" cy="49680"/>
              </p14:xfrm>
            </p:contentPart>
          </mc:Choice>
          <mc:Fallback xmlns="">
            <p:pic>
              <p:nvPicPr>
                <p:cNvPr id="164" name="Ink 163">
                  <a:extLst>
                    <a:ext uri="{FF2B5EF4-FFF2-40B4-BE49-F238E27FC236}">
                      <a16:creationId xmlns:a16="http://schemas.microsoft.com/office/drawing/2014/main" id="{4EF43F8F-EB67-37B1-07C0-C41F203B3E56}"/>
                    </a:ext>
                  </a:extLst>
                </p:cNvPr>
                <p:cNvPicPr/>
                <p:nvPr/>
              </p:nvPicPr>
              <p:blipFill>
                <a:blip r:embed="rId308"/>
                <a:stretch>
                  <a:fillRect/>
                </a:stretch>
              </p:blipFill>
              <p:spPr>
                <a:xfrm>
                  <a:off x="3464863" y="2717811"/>
                  <a:ext cx="165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65" name="Ink 164">
                  <a:extLst>
                    <a:ext uri="{FF2B5EF4-FFF2-40B4-BE49-F238E27FC236}">
                      <a16:creationId xmlns:a16="http://schemas.microsoft.com/office/drawing/2014/main" id="{70EC5100-5D83-048B-AA9B-24233B0FE0DF}"/>
                    </a:ext>
                  </a:extLst>
                </p14:cNvPr>
                <p14:cNvContentPartPr/>
                <p14:nvPr/>
              </p14:nvContentPartPr>
              <p14:xfrm>
                <a:off x="3624703" y="2502891"/>
                <a:ext cx="118800" cy="256680"/>
              </p14:xfrm>
            </p:contentPart>
          </mc:Choice>
          <mc:Fallback xmlns="">
            <p:pic>
              <p:nvPicPr>
                <p:cNvPr id="165" name="Ink 164">
                  <a:extLst>
                    <a:ext uri="{FF2B5EF4-FFF2-40B4-BE49-F238E27FC236}">
                      <a16:creationId xmlns:a16="http://schemas.microsoft.com/office/drawing/2014/main" id="{70EC5100-5D83-048B-AA9B-24233B0FE0DF}"/>
                    </a:ext>
                  </a:extLst>
                </p:cNvPr>
                <p:cNvPicPr/>
                <p:nvPr/>
              </p:nvPicPr>
              <p:blipFill>
                <a:blip r:embed="rId310"/>
                <a:stretch>
                  <a:fillRect/>
                </a:stretch>
              </p:blipFill>
              <p:spPr>
                <a:xfrm>
                  <a:off x="3615703" y="2493904"/>
                  <a:ext cx="136440" cy="274295"/>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68" name="Ink 167">
                  <a:extLst>
                    <a:ext uri="{FF2B5EF4-FFF2-40B4-BE49-F238E27FC236}">
                      <a16:creationId xmlns:a16="http://schemas.microsoft.com/office/drawing/2014/main" id="{E3AE5522-748C-F1FE-0582-897D7BA0A330}"/>
                    </a:ext>
                  </a:extLst>
                </p14:cNvPr>
                <p14:cNvContentPartPr/>
                <p14:nvPr/>
              </p14:nvContentPartPr>
              <p14:xfrm>
                <a:off x="2341483" y="2516661"/>
                <a:ext cx="36360" cy="684720"/>
              </p14:xfrm>
            </p:contentPart>
          </mc:Choice>
          <mc:Fallback xmlns="">
            <p:pic>
              <p:nvPicPr>
                <p:cNvPr id="168" name="Ink 167">
                  <a:extLst>
                    <a:ext uri="{FF2B5EF4-FFF2-40B4-BE49-F238E27FC236}">
                      <a16:creationId xmlns:a16="http://schemas.microsoft.com/office/drawing/2014/main" id="{E3AE5522-748C-F1FE-0582-897D7BA0A330}"/>
                    </a:ext>
                  </a:extLst>
                </p:cNvPr>
                <p:cNvPicPr/>
                <p:nvPr/>
              </p:nvPicPr>
              <p:blipFill>
                <a:blip r:embed="rId312"/>
                <a:stretch>
                  <a:fillRect/>
                </a:stretch>
              </p:blipFill>
              <p:spPr>
                <a:xfrm>
                  <a:off x="2337163" y="2512341"/>
                  <a:ext cx="4500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9" name="Ink 168">
                  <a:extLst>
                    <a:ext uri="{FF2B5EF4-FFF2-40B4-BE49-F238E27FC236}">
                      <a16:creationId xmlns:a16="http://schemas.microsoft.com/office/drawing/2014/main" id="{ED44A0A6-7B3D-23B8-974F-C2192D7E447C}"/>
                    </a:ext>
                  </a:extLst>
                </p14:cNvPr>
                <p14:cNvContentPartPr/>
                <p14:nvPr/>
              </p14:nvContentPartPr>
              <p14:xfrm>
                <a:off x="2053843" y="2562741"/>
                <a:ext cx="65520" cy="120960"/>
              </p14:xfrm>
            </p:contentPart>
          </mc:Choice>
          <mc:Fallback xmlns="">
            <p:pic>
              <p:nvPicPr>
                <p:cNvPr id="169" name="Ink 168">
                  <a:extLst>
                    <a:ext uri="{FF2B5EF4-FFF2-40B4-BE49-F238E27FC236}">
                      <a16:creationId xmlns:a16="http://schemas.microsoft.com/office/drawing/2014/main" id="{ED44A0A6-7B3D-23B8-974F-C2192D7E447C}"/>
                    </a:ext>
                  </a:extLst>
                </p:cNvPr>
                <p:cNvPicPr/>
                <p:nvPr/>
              </p:nvPicPr>
              <p:blipFill>
                <a:blip r:embed="rId314"/>
                <a:stretch>
                  <a:fillRect/>
                </a:stretch>
              </p:blipFill>
              <p:spPr>
                <a:xfrm>
                  <a:off x="2049523" y="2558421"/>
                  <a:ext cx="74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70" name="Ink 169">
                  <a:extLst>
                    <a:ext uri="{FF2B5EF4-FFF2-40B4-BE49-F238E27FC236}">
                      <a16:creationId xmlns:a16="http://schemas.microsoft.com/office/drawing/2014/main" id="{0F4EA7A2-46CF-68FA-0F5E-7FE19388112C}"/>
                    </a:ext>
                  </a:extLst>
                </p14:cNvPr>
                <p14:cNvContentPartPr/>
                <p14:nvPr/>
              </p14:nvContentPartPr>
              <p14:xfrm>
                <a:off x="2039803" y="2600181"/>
                <a:ext cx="87840" cy="43200"/>
              </p14:xfrm>
            </p:contentPart>
          </mc:Choice>
          <mc:Fallback xmlns="">
            <p:pic>
              <p:nvPicPr>
                <p:cNvPr id="170" name="Ink 169">
                  <a:extLst>
                    <a:ext uri="{FF2B5EF4-FFF2-40B4-BE49-F238E27FC236}">
                      <a16:creationId xmlns:a16="http://schemas.microsoft.com/office/drawing/2014/main" id="{0F4EA7A2-46CF-68FA-0F5E-7FE19388112C}"/>
                    </a:ext>
                  </a:extLst>
                </p:cNvPr>
                <p:cNvPicPr/>
                <p:nvPr/>
              </p:nvPicPr>
              <p:blipFill>
                <a:blip r:embed="rId316"/>
                <a:stretch>
                  <a:fillRect/>
                </a:stretch>
              </p:blipFill>
              <p:spPr>
                <a:xfrm>
                  <a:off x="2035483" y="2595861"/>
                  <a:ext cx="96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71" name="Ink 170">
                  <a:extLst>
                    <a:ext uri="{FF2B5EF4-FFF2-40B4-BE49-F238E27FC236}">
                      <a16:creationId xmlns:a16="http://schemas.microsoft.com/office/drawing/2014/main" id="{9E359AF2-94A1-277B-2903-86E45B1F999D}"/>
                    </a:ext>
                  </a:extLst>
                </p14:cNvPr>
                <p14:cNvContentPartPr/>
                <p14:nvPr/>
              </p14:nvContentPartPr>
              <p14:xfrm>
                <a:off x="2054563" y="2552661"/>
                <a:ext cx="84600" cy="20520"/>
              </p14:xfrm>
            </p:contentPart>
          </mc:Choice>
          <mc:Fallback xmlns="">
            <p:pic>
              <p:nvPicPr>
                <p:cNvPr id="171" name="Ink 170">
                  <a:extLst>
                    <a:ext uri="{FF2B5EF4-FFF2-40B4-BE49-F238E27FC236}">
                      <a16:creationId xmlns:a16="http://schemas.microsoft.com/office/drawing/2014/main" id="{9E359AF2-94A1-277B-2903-86E45B1F999D}"/>
                    </a:ext>
                  </a:extLst>
                </p:cNvPr>
                <p:cNvPicPr/>
                <p:nvPr/>
              </p:nvPicPr>
              <p:blipFill>
                <a:blip r:embed="rId318"/>
                <a:stretch>
                  <a:fillRect/>
                </a:stretch>
              </p:blipFill>
              <p:spPr>
                <a:xfrm>
                  <a:off x="2050243" y="2548415"/>
                  <a:ext cx="93240" cy="29011"/>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72" name="Ink 171">
                  <a:extLst>
                    <a:ext uri="{FF2B5EF4-FFF2-40B4-BE49-F238E27FC236}">
                      <a16:creationId xmlns:a16="http://schemas.microsoft.com/office/drawing/2014/main" id="{D3F704F3-8F25-0B7F-E835-DBA25D8B1F6C}"/>
                    </a:ext>
                  </a:extLst>
                </p14:cNvPr>
                <p14:cNvContentPartPr/>
                <p14:nvPr/>
              </p14:nvContentPartPr>
              <p14:xfrm>
                <a:off x="2065723" y="2738061"/>
                <a:ext cx="8280" cy="96840"/>
              </p14:xfrm>
            </p:contentPart>
          </mc:Choice>
          <mc:Fallback xmlns="">
            <p:pic>
              <p:nvPicPr>
                <p:cNvPr id="172" name="Ink 171">
                  <a:extLst>
                    <a:ext uri="{FF2B5EF4-FFF2-40B4-BE49-F238E27FC236}">
                      <a16:creationId xmlns:a16="http://schemas.microsoft.com/office/drawing/2014/main" id="{D3F704F3-8F25-0B7F-E835-DBA25D8B1F6C}"/>
                    </a:ext>
                  </a:extLst>
                </p:cNvPr>
                <p:cNvPicPr/>
                <p:nvPr/>
              </p:nvPicPr>
              <p:blipFill>
                <a:blip r:embed="rId320"/>
                <a:stretch>
                  <a:fillRect/>
                </a:stretch>
              </p:blipFill>
              <p:spPr>
                <a:xfrm>
                  <a:off x="2061403" y="2733741"/>
                  <a:ext cx="16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74" name="Ink 173">
                  <a:extLst>
                    <a:ext uri="{FF2B5EF4-FFF2-40B4-BE49-F238E27FC236}">
                      <a16:creationId xmlns:a16="http://schemas.microsoft.com/office/drawing/2014/main" id="{5A3798F4-B2B2-2159-B9AE-367940877C55}"/>
                    </a:ext>
                  </a:extLst>
                </p14:cNvPr>
                <p14:cNvContentPartPr/>
                <p14:nvPr/>
              </p14:nvContentPartPr>
              <p14:xfrm>
                <a:off x="2062123" y="2757141"/>
                <a:ext cx="78480" cy="97560"/>
              </p14:xfrm>
            </p:contentPart>
          </mc:Choice>
          <mc:Fallback xmlns="">
            <p:pic>
              <p:nvPicPr>
                <p:cNvPr id="174" name="Ink 173">
                  <a:extLst>
                    <a:ext uri="{FF2B5EF4-FFF2-40B4-BE49-F238E27FC236}">
                      <a16:creationId xmlns:a16="http://schemas.microsoft.com/office/drawing/2014/main" id="{5A3798F4-B2B2-2159-B9AE-367940877C55}"/>
                    </a:ext>
                  </a:extLst>
                </p:cNvPr>
                <p:cNvPicPr/>
                <p:nvPr/>
              </p:nvPicPr>
              <p:blipFill>
                <a:blip r:embed="rId322"/>
                <a:stretch>
                  <a:fillRect/>
                </a:stretch>
              </p:blipFill>
              <p:spPr>
                <a:xfrm>
                  <a:off x="2057803" y="2752821"/>
                  <a:ext cx="87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75" name="Ink 174">
                  <a:extLst>
                    <a:ext uri="{FF2B5EF4-FFF2-40B4-BE49-F238E27FC236}">
                      <a16:creationId xmlns:a16="http://schemas.microsoft.com/office/drawing/2014/main" id="{8C863636-94D0-A297-A647-5E705E0F9A64}"/>
                    </a:ext>
                  </a:extLst>
                </p14:cNvPr>
                <p14:cNvContentPartPr/>
                <p14:nvPr/>
              </p14:nvContentPartPr>
              <p14:xfrm>
                <a:off x="2073283" y="2893221"/>
                <a:ext cx="6480" cy="104760"/>
              </p14:xfrm>
            </p:contentPart>
          </mc:Choice>
          <mc:Fallback xmlns="">
            <p:pic>
              <p:nvPicPr>
                <p:cNvPr id="175" name="Ink 174">
                  <a:extLst>
                    <a:ext uri="{FF2B5EF4-FFF2-40B4-BE49-F238E27FC236}">
                      <a16:creationId xmlns:a16="http://schemas.microsoft.com/office/drawing/2014/main" id="{8C863636-94D0-A297-A647-5E705E0F9A64}"/>
                    </a:ext>
                  </a:extLst>
                </p:cNvPr>
                <p:cNvPicPr/>
                <p:nvPr/>
              </p:nvPicPr>
              <p:blipFill>
                <a:blip r:embed="rId324"/>
                <a:stretch>
                  <a:fillRect/>
                </a:stretch>
              </p:blipFill>
              <p:spPr>
                <a:xfrm>
                  <a:off x="2068963" y="2888901"/>
                  <a:ext cx="15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76" name="Ink 175">
                  <a:extLst>
                    <a:ext uri="{FF2B5EF4-FFF2-40B4-BE49-F238E27FC236}">
                      <a16:creationId xmlns:a16="http://schemas.microsoft.com/office/drawing/2014/main" id="{EA45BB85-5541-4D18-C4CA-13B189D38BDD}"/>
                    </a:ext>
                  </a:extLst>
                </p14:cNvPr>
                <p14:cNvContentPartPr/>
                <p14:nvPr/>
              </p14:nvContentPartPr>
              <p14:xfrm>
                <a:off x="2077963" y="2880621"/>
                <a:ext cx="71640" cy="131400"/>
              </p14:xfrm>
            </p:contentPart>
          </mc:Choice>
          <mc:Fallback xmlns="">
            <p:pic>
              <p:nvPicPr>
                <p:cNvPr id="176" name="Ink 175">
                  <a:extLst>
                    <a:ext uri="{FF2B5EF4-FFF2-40B4-BE49-F238E27FC236}">
                      <a16:creationId xmlns:a16="http://schemas.microsoft.com/office/drawing/2014/main" id="{EA45BB85-5541-4D18-C4CA-13B189D38BDD}"/>
                    </a:ext>
                  </a:extLst>
                </p:cNvPr>
                <p:cNvPicPr/>
                <p:nvPr/>
              </p:nvPicPr>
              <p:blipFill>
                <a:blip r:embed="rId326"/>
                <a:stretch>
                  <a:fillRect/>
                </a:stretch>
              </p:blipFill>
              <p:spPr>
                <a:xfrm>
                  <a:off x="2073621" y="2876301"/>
                  <a:ext cx="80324"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77" name="Ink 176">
                  <a:extLst>
                    <a:ext uri="{FF2B5EF4-FFF2-40B4-BE49-F238E27FC236}">
                      <a16:creationId xmlns:a16="http://schemas.microsoft.com/office/drawing/2014/main" id="{EF1C1AEB-4352-B789-A8EA-487210970C83}"/>
                    </a:ext>
                  </a:extLst>
                </p14:cNvPr>
                <p14:cNvContentPartPr/>
                <p14:nvPr/>
              </p14:nvContentPartPr>
              <p14:xfrm>
                <a:off x="2065723" y="3059181"/>
                <a:ext cx="66960" cy="95040"/>
              </p14:xfrm>
            </p:contentPart>
          </mc:Choice>
          <mc:Fallback xmlns="">
            <p:pic>
              <p:nvPicPr>
                <p:cNvPr id="177" name="Ink 176">
                  <a:extLst>
                    <a:ext uri="{FF2B5EF4-FFF2-40B4-BE49-F238E27FC236}">
                      <a16:creationId xmlns:a16="http://schemas.microsoft.com/office/drawing/2014/main" id="{EF1C1AEB-4352-B789-A8EA-487210970C83}"/>
                    </a:ext>
                  </a:extLst>
                </p:cNvPr>
                <p:cNvPicPr/>
                <p:nvPr/>
              </p:nvPicPr>
              <p:blipFill>
                <a:blip r:embed="rId328"/>
                <a:stretch>
                  <a:fillRect/>
                </a:stretch>
              </p:blipFill>
              <p:spPr>
                <a:xfrm>
                  <a:off x="2061403" y="3054861"/>
                  <a:ext cx="75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9" name="Ink 178">
                  <a:extLst>
                    <a:ext uri="{FF2B5EF4-FFF2-40B4-BE49-F238E27FC236}">
                      <a16:creationId xmlns:a16="http://schemas.microsoft.com/office/drawing/2014/main" id="{B2FA659F-4E5E-BBEA-AF9A-CBE7427E2276}"/>
                    </a:ext>
                  </a:extLst>
                </p14:cNvPr>
                <p14:cNvContentPartPr/>
                <p14:nvPr/>
              </p14:nvContentPartPr>
              <p14:xfrm>
                <a:off x="2069683" y="3047301"/>
                <a:ext cx="74520" cy="82080"/>
              </p14:xfrm>
            </p:contentPart>
          </mc:Choice>
          <mc:Fallback xmlns="">
            <p:pic>
              <p:nvPicPr>
                <p:cNvPr id="179" name="Ink 178">
                  <a:extLst>
                    <a:ext uri="{FF2B5EF4-FFF2-40B4-BE49-F238E27FC236}">
                      <a16:creationId xmlns:a16="http://schemas.microsoft.com/office/drawing/2014/main" id="{B2FA659F-4E5E-BBEA-AF9A-CBE7427E2276}"/>
                    </a:ext>
                  </a:extLst>
                </p:cNvPr>
                <p:cNvPicPr/>
                <p:nvPr/>
              </p:nvPicPr>
              <p:blipFill>
                <a:blip r:embed="rId330"/>
                <a:stretch>
                  <a:fillRect/>
                </a:stretch>
              </p:blipFill>
              <p:spPr>
                <a:xfrm>
                  <a:off x="2065363" y="3043000"/>
                  <a:ext cx="83160" cy="90682"/>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0" name="Ink 179">
                  <a:extLst>
                    <a:ext uri="{FF2B5EF4-FFF2-40B4-BE49-F238E27FC236}">
                      <a16:creationId xmlns:a16="http://schemas.microsoft.com/office/drawing/2014/main" id="{EAA5FC95-F7FA-C896-A804-ED9CDCFC4245}"/>
                    </a:ext>
                  </a:extLst>
                </p14:cNvPr>
                <p14:cNvContentPartPr/>
                <p14:nvPr/>
              </p14:nvContentPartPr>
              <p14:xfrm>
                <a:off x="2062123" y="3221541"/>
                <a:ext cx="11160" cy="83160"/>
              </p14:xfrm>
            </p:contentPart>
          </mc:Choice>
          <mc:Fallback xmlns="">
            <p:pic>
              <p:nvPicPr>
                <p:cNvPr id="180" name="Ink 179">
                  <a:extLst>
                    <a:ext uri="{FF2B5EF4-FFF2-40B4-BE49-F238E27FC236}">
                      <a16:creationId xmlns:a16="http://schemas.microsoft.com/office/drawing/2014/main" id="{EAA5FC95-F7FA-C896-A804-ED9CDCFC4245}"/>
                    </a:ext>
                  </a:extLst>
                </p:cNvPr>
                <p:cNvPicPr/>
                <p:nvPr/>
              </p:nvPicPr>
              <p:blipFill>
                <a:blip r:embed="rId332"/>
                <a:stretch>
                  <a:fillRect/>
                </a:stretch>
              </p:blipFill>
              <p:spPr>
                <a:xfrm>
                  <a:off x="2057803" y="3217221"/>
                  <a:ext cx="19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81" name="Ink 180">
                  <a:extLst>
                    <a:ext uri="{FF2B5EF4-FFF2-40B4-BE49-F238E27FC236}">
                      <a16:creationId xmlns:a16="http://schemas.microsoft.com/office/drawing/2014/main" id="{A36B4768-D88C-B1A8-C9F5-A6ED71AB6854}"/>
                    </a:ext>
                  </a:extLst>
                </p14:cNvPr>
                <p14:cNvContentPartPr/>
                <p14:nvPr/>
              </p14:nvContentPartPr>
              <p14:xfrm>
                <a:off x="2036923" y="3203181"/>
                <a:ext cx="102240" cy="107280"/>
              </p14:xfrm>
            </p:contentPart>
          </mc:Choice>
          <mc:Fallback xmlns="">
            <p:pic>
              <p:nvPicPr>
                <p:cNvPr id="181" name="Ink 180">
                  <a:extLst>
                    <a:ext uri="{FF2B5EF4-FFF2-40B4-BE49-F238E27FC236}">
                      <a16:creationId xmlns:a16="http://schemas.microsoft.com/office/drawing/2014/main" id="{A36B4768-D88C-B1A8-C9F5-A6ED71AB6854}"/>
                    </a:ext>
                  </a:extLst>
                </p:cNvPr>
                <p:cNvPicPr/>
                <p:nvPr/>
              </p:nvPicPr>
              <p:blipFill>
                <a:blip r:embed="rId334"/>
                <a:stretch>
                  <a:fillRect/>
                </a:stretch>
              </p:blipFill>
              <p:spPr>
                <a:xfrm>
                  <a:off x="2032603" y="3198875"/>
                  <a:ext cx="110880" cy="115891"/>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83" name="Ink 182">
                  <a:extLst>
                    <a:ext uri="{FF2B5EF4-FFF2-40B4-BE49-F238E27FC236}">
                      <a16:creationId xmlns:a16="http://schemas.microsoft.com/office/drawing/2014/main" id="{6F2924D5-FF26-E669-A980-0C273B636DD4}"/>
                    </a:ext>
                  </a:extLst>
                </p14:cNvPr>
                <p14:cNvContentPartPr/>
                <p14:nvPr/>
              </p14:nvContentPartPr>
              <p14:xfrm>
                <a:off x="1795723" y="2046141"/>
                <a:ext cx="33120" cy="1421640"/>
              </p14:xfrm>
            </p:contentPart>
          </mc:Choice>
          <mc:Fallback xmlns="">
            <p:pic>
              <p:nvPicPr>
                <p:cNvPr id="183" name="Ink 182">
                  <a:extLst>
                    <a:ext uri="{FF2B5EF4-FFF2-40B4-BE49-F238E27FC236}">
                      <a16:creationId xmlns:a16="http://schemas.microsoft.com/office/drawing/2014/main" id="{6F2924D5-FF26-E669-A980-0C273B636DD4}"/>
                    </a:ext>
                  </a:extLst>
                </p:cNvPr>
                <p:cNvPicPr/>
                <p:nvPr/>
              </p:nvPicPr>
              <p:blipFill>
                <a:blip r:embed="rId336"/>
                <a:stretch>
                  <a:fillRect/>
                </a:stretch>
              </p:blipFill>
              <p:spPr>
                <a:xfrm>
                  <a:off x="1786723" y="2037141"/>
                  <a:ext cx="50760" cy="14392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84" name="Ink 183">
                  <a:extLst>
                    <a:ext uri="{FF2B5EF4-FFF2-40B4-BE49-F238E27FC236}">
                      <a16:creationId xmlns:a16="http://schemas.microsoft.com/office/drawing/2014/main" id="{123D0668-CF12-9101-D4F5-C3980B86B672}"/>
                    </a:ext>
                  </a:extLst>
                </p14:cNvPr>
                <p14:cNvContentPartPr/>
                <p14:nvPr/>
              </p14:nvContentPartPr>
              <p14:xfrm>
                <a:off x="1840363" y="3440061"/>
                <a:ext cx="2603160" cy="22320"/>
              </p14:xfrm>
            </p:contentPart>
          </mc:Choice>
          <mc:Fallback xmlns="">
            <p:pic>
              <p:nvPicPr>
                <p:cNvPr id="184" name="Ink 183">
                  <a:extLst>
                    <a:ext uri="{FF2B5EF4-FFF2-40B4-BE49-F238E27FC236}">
                      <a16:creationId xmlns:a16="http://schemas.microsoft.com/office/drawing/2014/main" id="{123D0668-CF12-9101-D4F5-C3980B86B672}"/>
                    </a:ext>
                  </a:extLst>
                </p:cNvPr>
                <p:cNvPicPr/>
                <p:nvPr/>
              </p:nvPicPr>
              <p:blipFill>
                <a:blip r:embed="rId338"/>
                <a:stretch>
                  <a:fillRect/>
                </a:stretch>
              </p:blipFill>
              <p:spPr>
                <a:xfrm>
                  <a:off x="1831364" y="3430913"/>
                  <a:ext cx="2620798" cy="40249"/>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Ink 185">
                  <a:extLst>
                    <a:ext uri="{FF2B5EF4-FFF2-40B4-BE49-F238E27FC236}">
                      <a16:creationId xmlns:a16="http://schemas.microsoft.com/office/drawing/2014/main" id="{C3064BEC-FBC2-7F0F-0A01-5931A71CFFDA}"/>
                    </a:ext>
                  </a:extLst>
                </p14:cNvPr>
                <p14:cNvContentPartPr/>
                <p14:nvPr/>
              </p14:nvContentPartPr>
              <p14:xfrm>
                <a:off x="4482043" y="2365101"/>
                <a:ext cx="31320" cy="1008720"/>
              </p14:xfrm>
            </p:contentPart>
          </mc:Choice>
          <mc:Fallback xmlns="">
            <p:pic>
              <p:nvPicPr>
                <p:cNvPr id="186" name="Ink 185">
                  <a:extLst>
                    <a:ext uri="{FF2B5EF4-FFF2-40B4-BE49-F238E27FC236}">
                      <a16:creationId xmlns:a16="http://schemas.microsoft.com/office/drawing/2014/main" id="{C3064BEC-FBC2-7F0F-0A01-5931A71CFFDA}"/>
                    </a:ext>
                  </a:extLst>
                </p:cNvPr>
                <p:cNvPicPr/>
                <p:nvPr/>
              </p:nvPicPr>
              <p:blipFill>
                <a:blip r:embed="rId340"/>
                <a:stretch>
                  <a:fillRect/>
                </a:stretch>
              </p:blipFill>
              <p:spPr>
                <a:xfrm>
                  <a:off x="4473145" y="2356101"/>
                  <a:ext cx="48760" cy="10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1">
            <p14:nvContentPartPr>
              <p14:cNvPr id="642" name="Ink 641">
                <a:extLst>
                  <a:ext uri="{FF2B5EF4-FFF2-40B4-BE49-F238E27FC236}">
                    <a16:creationId xmlns:a16="http://schemas.microsoft.com/office/drawing/2014/main" id="{7B1A8582-3C47-4393-1B7D-5197F04FB35B}"/>
                  </a:ext>
                </a:extLst>
              </p14:cNvPr>
              <p14:cNvContentPartPr/>
              <p14:nvPr/>
            </p14:nvContentPartPr>
            <p14:xfrm>
              <a:off x="1704294" y="4459275"/>
              <a:ext cx="65160" cy="2045160"/>
            </p14:xfrm>
          </p:contentPart>
        </mc:Choice>
        <mc:Fallback xmlns="">
          <p:pic>
            <p:nvPicPr>
              <p:cNvPr id="642" name="Ink 641">
                <a:extLst>
                  <a:ext uri="{FF2B5EF4-FFF2-40B4-BE49-F238E27FC236}">
                    <a16:creationId xmlns:a16="http://schemas.microsoft.com/office/drawing/2014/main" id="{7B1A8582-3C47-4393-1B7D-5197F04FB35B}"/>
                  </a:ext>
                </a:extLst>
              </p:cNvPr>
              <p:cNvPicPr/>
              <p:nvPr/>
            </p:nvPicPr>
            <p:blipFill>
              <a:blip r:embed="rId342"/>
              <a:stretch>
                <a:fillRect/>
              </a:stretch>
            </p:blipFill>
            <p:spPr>
              <a:xfrm>
                <a:off x="1695294" y="4450273"/>
                <a:ext cx="82800" cy="2062803"/>
              </a:xfrm>
              <a:prstGeom prst="rect">
                <a:avLst/>
              </a:prstGeom>
            </p:spPr>
          </p:pic>
        </mc:Fallback>
      </mc:AlternateContent>
      <p:grpSp>
        <p:nvGrpSpPr>
          <p:cNvPr id="661" name="Group 660">
            <a:extLst>
              <a:ext uri="{FF2B5EF4-FFF2-40B4-BE49-F238E27FC236}">
                <a16:creationId xmlns:a16="http://schemas.microsoft.com/office/drawing/2014/main" id="{88902B48-3B88-E8B8-0149-65C4779151E8}"/>
              </a:ext>
            </a:extLst>
          </p:cNvPr>
          <p:cNvGrpSpPr/>
          <p:nvPr/>
        </p:nvGrpSpPr>
        <p:grpSpPr>
          <a:xfrm>
            <a:off x="1732014" y="4415715"/>
            <a:ext cx="2272680" cy="2158560"/>
            <a:chOff x="1732014" y="4415715"/>
            <a:chExt cx="2272680" cy="2158560"/>
          </a:xfrm>
        </p:grpSpPr>
        <mc:AlternateContent xmlns:mc="http://schemas.openxmlformats.org/markup-compatibility/2006" xmlns:p14="http://schemas.microsoft.com/office/powerpoint/2010/main">
          <mc:Choice Requires="p14">
            <p:contentPart p14:bwMode="auto" r:id="rId343">
              <p14:nvContentPartPr>
                <p14:cNvPr id="189" name="Ink 188">
                  <a:extLst>
                    <a:ext uri="{FF2B5EF4-FFF2-40B4-BE49-F238E27FC236}">
                      <a16:creationId xmlns:a16="http://schemas.microsoft.com/office/drawing/2014/main" id="{30656204-EFCF-BAC6-20A4-026E880D71C2}"/>
                    </a:ext>
                  </a:extLst>
                </p14:cNvPr>
                <p14:cNvContentPartPr/>
                <p14:nvPr/>
              </p14:nvContentPartPr>
              <p14:xfrm>
                <a:off x="2203333" y="4944910"/>
                <a:ext cx="70920" cy="164880"/>
              </p14:xfrm>
            </p:contentPart>
          </mc:Choice>
          <mc:Fallback xmlns="">
            <p:pic>
              <p:nvPicPr>
                <p:cNvPr id="189" name="Ink 188">
                  <a:extLst>
                    <a:ext uri="{FF2B5EF4-FFF2-40B4-BE49-F238E27FC236}">
                      <a16:creationId xmlns:a16="http://schemas.microsoft.com/office/drawing/2014/main" id="{30656204-EFCF-BAC6-20A4-026E880D71C2}"/>
                    </a:ext>
                  </a:extLst>
                </p:cNvPr>
                <p:cNvPicPr/>
                <p:nvPr/>
              </p:nvPicPr>
              <p:blipFill>
                <a:blip r:embed="rId344"/>
                <a:stretch>
                  <a:fillRect/>
                </a:stretch>
              </p:blipFill>
              <p:spPr>
                <a:xfrm>
                  <a:off x="2194333" y="4935910"/>
                  <a:ext cx="88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90" name="Ink 189">
                  <a:extLst>
                    <a:ext uri="{FF2B5EF4-FFF2-40B4-BE49-F238E27FC236}">
                      <a16:creationId xmlns:a16="http://schemas.microsoft.com/office/drawing/2014/main" id="{6E063F55-03C8-5643-EC9F-04FA30824207}"/>
                    </a:ext>
                  </a:extLst>
                </p14:cNvPr>
                <p14:cNvContentPartPr/>
                <p14:nvPr/>
              </p14:nvContentPartPr>
              <p14:xfrm>
                <a:off x="2294773" y="5029150"/>
                <a:ext cx="100800" cy="75600"/>
              </p14:xfrm>
            </p:contentPart>
          </mc:Choice>
          <mc:Fallback xmlns="">
            <p:pic>
              <p:nvPicPr>
                <p:cNvPr id="190" name="Ink 189">
                  <a:extLst>
                    <a:ext uri="{FF2B5EF4-FFF2-40B4-BE49-F238E27FC236}">
                      <a16:creationId xmlns:a16="http://schemas.microsoft.com/office/drawing/2014/main" id="{6E063F55-03C8-5643-EC9F-04FA30824207}"/>
                    </a:ext>
                  </a:extLst>
                </p:cNvPr>
                <p:cNvPicPr/>
                <p:nvPr/>
              </p:nvPicPr>
              <p:blipFill>
                <a:blip r:embed="rId346"/>
                <a:stretch>
                  <a:fillRect/>
                </a:stretch>
              </p:blipFill>
              <p:spPr>
                <a:xfrm>
                  <a:off x="2285741" y="5020150"/>
                  <a:ext cx="118503"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91" name="Ink 190">
                  <a:extLst>
                    <a:ext uri="{FF2B5EF4-FFF2-40B4-BE49-F238E27FC236}">
                      <a16:creationId xmlns:a16="http://schemas.microsoft.com/office/drawing/2014/main" id="{7BE20C88-6867-09A0-6B33-B37B14B5A935}"/>
                    </a:ext>
                  </a:extLst>
                </p14:cNvPr>
                <p14:cNvContentPartPr/>
                <p14:nvPr/>
              </p14:nvContentPartPr>
              <p14:xfrm>
                <a:off x="2416453" y="4904230"/>
                <a:ext cx="15480" cy="205560"/>
              </p14:xfrm>
            </p:contentPart>
          </mc:Choice>
          <mc:Fallback xmlns="">
            <p:pic>
              <p:nvPicPr>
                <p:cNvPr id="191" name="Ink 190">
                  <a:extLst>
                    <a:ext uri="{FF2B5EF4-FFF2-40B4-BE49-F238E27FC236}">
                      <a16:creationId xmlns:a16="http://schemas.microsoft.com/office/drawing/2014/main" id="{7BE20C88-6867-09A0-6B33-B37B14B5A935}"/>
                    </a:ext>
                  </a:extLst>
                </p:cNvPr>
                <p:cNvPicPr/>
                <p:nvPr/>
              </p:nvPicPr>
              <p:blipFill>
                <a:blip r:embed="rId348"/>
                <a:stretch>
                  <a:fillRect/>
                </a:stretch>
              </p:blipFill>
              <p:spPr>
                <a:xfrm>
                  <a:off x="2407453" y="4895230"/>
                  <a:ext cx="331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599" name="Ink 598">
                  <a:extLst>
                    <a:ext uri="{FF2B5EF4-FFF2-40B4-BE49-F238E27FC236}">
                      <a16:creationId xmlns:a16="http://schemas.microsoft.com/office/drawing/2014/main" id="{F4B4179B-B4E2-1FE6-1D8F-324FAEFC2F3B}"/>
                    </a:ext>
                  </a:extLst>
                </p14:cNvPr>
                <p14:cNvContentPartPr/>
                <p14:nvPr/>
              </p14:nvContentPartPr>
              <p14:xfrm>
                <a:off x="2375413" y="4978390"/>
                <a:ext cx="87840" cy="43920"/>
              </p14:xfrm>
            </p:contentPart>
          </mc:Choice>
          <mc:Fallback xmlns="">
            <p:pic>
              <p:nvPicPr>
                <p:cNvPr id="599" name="Ink 598">
                  <a:extLst>
                    <a:ext uri="{FF2B5EF4-FFF2-40B4-BE49-F238E27FC236}">
                      <a16:creationId xmlns:a16="http://schemas.microsoft.com/office/drawing/2014/main" id="{F4B4179B-B4E2-1FE6-1D8F-324FAEFC2F3B}"/>
                    </a:ext>
                  </a:extLst>
                </p:cNvPr>
                <p:cNvPicPr/>
                <p:nvPr/>
              </p:nvPicPr>
              <p:blipFill>
                <a:blip r:embed="rId350"/>
                <a:stretch>
                  <a:fillRect/>
                </a:stretch>
              </p:blipFill>
              <p:spPr>
                <a:xfrm>
                  <a:off x="2366450" y="4969390"/>
                  <a:ext cx="105408"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00" name="Ink 599">
                  <a:extLst>
                    <a:ext uri="{FF2B5EF4-FFF2-40B4-BE49-F238E27FC236}">
                      <a16:creationId xmlns:a16="http://schemas.microsoft.com/office/drawing/2014/main" id="{7F91AC65-C9B2-FA2F-D16D-158417C28235}"/>
                    </a:ext>
                  </a:extLst>
                </p14:cNvPr>
                <p14:cNvContentPartPr/>
                <p14:nvPr/>
              </p14:nvContentPartPr>
              <p14:xfrm>
                <a:off x="2432653" y="5015830"/>
                <a:ext cx="56160" cy="96120"/>
              </p14:xfrm>
            </p:contentPart>
          </mc:Choice>
          <mc:Fallback xmlns="">
            <p:pic>
              <p:nvPicPr>
                <p:cNvPr id="600" name="Ink 599">
                  <a:extLst>
                    <a:ext uri="{FF2B5EF4-FFF2-40B4-BE49-F238E27FC236}">
                      <a16:creationId xmlns:a16="http://schemas.microsoft.com/office/drawing/2014/main" id="{7F91AC65-C9B2-FA2F-D16D-158417C28235}"/>
                    </a:ext>
                  </a:extLst>
                </p:cNvPr>
                <p:cNvPicPr/>
                <p:nvPr/>
              </p:nvPicPr>
              <p:blipFill>
                <a:blip r:embed="rId352"/>
                <a:stretch>
                  <a:fillRect/>
                </a:stretch>
              </p:blipFill>
              <p:spPr>
                <a:xfrm>
                  <a:off x="2423653" y="5006830"/>
                  <a:ext cx="73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01" name="Ink 600">
                  <a:extLst>
                    <a:ext uri="{FF2B5EF4-FFF2-40B4-BE49-F238E27FC236}">
                      <a16:creationId xmlns:a16="http://schemas.microsoft.com/office/drawing/2014/main" id="{DC031A57-428A-5560-CF72-05A088450B60}"/>
                    </a:ext>
                  </a:extLst>
                </p14:cNvPr>
                <p14:cNvContentPartPr/>
                <p14:nvPr/>
              </p14:nvContentPartPr>
              <p14:xfrm>
                <a:off x="2470453" y="5032390"/>
                <a:ext cx="126720" cy="278280"/>
              </p14:xfrm>
            </p:contentPart>
          </mc:Choice>
          <mc:Fallback xmlns="">
            <p:pic>
              <p:nvPicPr>
                <p:cNvPr id="601" name="Ink 600">
                  <a:extLst>
                    <a:ext uri="{FF2B5EF4-FFF2-40B4-BE49-F238E27FC236}">
                      <a16:creationId xmlns:a16="http://schemas.microsoft.com/office/drawing/2014/main" id="{DC031A57-428A-5560-CF72-05A088450B60}"/>
                    </a:ext>
                  </a:extLst>
                </p:cNvPr>
                <p:cNvPicPr/>
                <p:nvPr/>
              </p:nvPicPr>
              <p:blipFill>
                <a:blip r:embed="rId354"/>
                <a:stretch>
                  <a:fillRect/>
                </a:stretch>
              </p:blipFill>
              <p:spPr>
                <a:xfrm>
                  <a:off x="2461453" y="5023390"/>
                  <a:ext cx="144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602" name="Ink 601">
                  <a:extLst>
                    <a:ext uri="{FF2B5EF4-FFF2-40B4-BE49-F238E27FC236}">
                      <a16:creationId xmlns:a16="http://schemas.microsoft.com/office/drawing/2014/main" id="{F14AB7A7-1879-419D-3FB6-FFA70BA779C6}"/>
                    </a:ext>
                  </a:extLst>
                </p14:cNvPr>
                <p14:cNvContentPartPr/>
                <p14:nvPr/>
              </p14:nvContentPartPr>
              <p14:xfrm>
                <a:off x="2600773" y="5006830"/>
                <a:ext cx="83880" cy="125280"/>
              </p14:xfrm>
            </p:contentPart>
          </mc:Choice>
          <mc:Fallback xmlns="">
            <p:pic>
              <p:nvPicPr>
                <p:cNvPr id="602" name="Ink 601">
                  <a:extLst>
                    <a:ext uri="{FF2B5EF4-FFF2-40B4-BE49-F238E27FC236}">
                      <a16:creationId xmlns:a16="http://schemas.microsoft.com/office/drawing/2014/main" id="{F14AB7A7-1879-419D-3FB6-FFA70BA779C6}"/>
                    </a:ext>
                  </a:extLst>
                </p:cNvPr>
                <p:cNvPicPr/>
                <p:nvPr/>
              </p:nvPicPr>
              <p:blipFill>
                <a:blip r:embed="rId356"/>
                <a:stretch>
                  <a:fillRect/>
                </a:stretch>
              </p:blipFill>
              <p:spPr>
                <a:xfrm>
                  <a:off x="2591773" y="4997830"/>
                  <a:ext cx="101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03" name="Ink 602">
                  <a:extLst>
                    <a:ext uri="{FF2B5EF4-FFF2-40B4-BE49-F238E27FC236}">
                      <a16:creationId xmlns:a16="http://schemas.microsoft.com/office/drawing/2014/main" id="{5D183FAF-A8B1-0DDF-BB4D-B09F862325AC}"/>
                    </a:ext>
                  </a:extLst>
                </p14:cNvPr>
                <p14:cNvContentPartPr/>
                <p14:nvPr/>
              </p14:nvContentPartPr>
              <p14:xfrm>
                <a:off x="2703733" y="5019430"/>
                <a:ext cx="38520" cy="97200"/>
              </p14:xfrm>
            </p:contentPart>
          </mc:Choice>
          <mc:Fallback xmlns="">
            <p:pic>
              <p:nvPicPr>
                <p:cNvPr id="603" name="Ink 602">
                  <a:extLst>
                    <a:ext uri="{FF2B5EF4-FFF2-40B4-BE49-F238E27FC236}">
                      <a16:creationId xmlns:a16="http://schemas.microsoft.com/office/drawing/2014/main" id="{5D183FAF-A8B1-0DDF-BB4D-B09F862325AC}"/>
                    </a:ext>
                  </a:extLst>
                </p:cNvPr>
                <p:cNvPicPr/>
                <p:nvPr/>
              </p:nvPicPr>
              <p:blipFill>
                <a:blip r:embed="rId358"/>
                <a:stretch>
                  <a:fillRect/>
                </a:stretch>
              </p:blipFill>
              <p:spPr>
                <a:xfrm>
                  <a:off x="2694733" y="5010430"/>
                  <a:ext cx="561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04" name="Ink 603">
                  <a:extLst>
                    <a:ext uri="{FF2B5EF4-FFF2-40B4-BE49-F238E27FC236}">
                      <a16:creationId xmlns:a16="http://schemas.microsoft.com/office/drawing/2014/main" id="{81F59208-66AF-329D-F7FA-9765E340813D}"/>
                    </a:ext>
                  </a:extLst>
                </p14:cNvPr>
                <p14:cNvContentPartPr/>
                <p14:nvPr/>
              </p14:nvContentPartPr>
              <p14:xfrm>
                <a:off x="2777173" y="4991710"/>
                <a:ext cx="96120" cy="251280"/>
              </p14:xfrm>
            </p:contentPart>
          </mc:Choice>
          <mc:Fallback xmlns="">
            <p:pic>
              <p:nvPicPr>
                <p:cNvPr id="604" name="Ink 603">
                  <a:extLst>
                    <a:ext uri="{FF2B5EF4-FFF2-40B4-BE49-F238E27FC236}">
                      <a16:creationId xmlns:a16="http://schemas.microsoft.com/office/drawing/2014/main" id="{81F59208-66AF-329D-F7FA-9765E340813D}"/>
                    </a:ext>
                  </a:extLst>
                </p:cNvPr>
                <p:cNvPicPr/>
                <p:nvPr/>
              </p:nvPicPr>
              <p:blipFill>
                <a:blip r:embed="rId360"/>
                <a:stretch>
                  <a:fillRect/>
                </a:stretch>
              </p:blipFill>
              <p:spPr>
                <a:xfrm>
                  <a:off x="2768207" y="4982697"/>
                  <a:ext cx="113694" cy="268945"/>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05" name="Ink 604">
                  <a:extLst>
                    <a:ext uri="{FF2B5EF4-FFF2-40B4-BE49-F238E27FC236}">
                      <a16:creationId xmlns:a16="http://schemas.microsoft.com/office/drawing/2014/main" id="{A4BE1F39-EC5B-9510-7931-F2562D412880}"/>
                    </a:ext>
                  </a:extLst>
                </p14:cNvPr>
                <p14:cNvContentPartPr/>
                <p14:nvPr/>
              </p14:nvContentPartPr>
              <p14:xfrm>
                <a:off x="2901373" y="4932670"/>
                <a:ext cx="132120" cy="160200"/>
              </p14:xfrm>
            </p:contentPart>
          </mc:Choice>
          <mc:Fallback xmlns="">
            <p:pic>
              <p:nvPicPr>
                <p:cNvPr id="605" name="Ink 604">
                  <a:extLst>
                    <a:ext uri="{FF2B5EF4-FFF2-40B4-BE49-F238E27FC236}">
                      <a16:creationId xmlns:a16="http://schemas.microsoft.com/office/drawing/2014/main" id="{A4BE1F39-EC5B-9510-7931-F2562D412880}"/>
                    </a:ext>
                  </a:extLst>
                </p:cNvPr>
                <p:cNvPicPr/>
                <p:nvPr/>
              </p:nvPicPr>
              <p:blipFill>
                <a:blip r:embed="rId362"/>
                <a:stretch>
                  <a:fillRect/>
                </a:stretch>
              </p:blipFill>
              <p:spPr>
                <a:xfrm>
                  <a:off x="2892373" y="4923670"/>
                  <a:ext cx="1497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06" name="Ink 605">
                  <a:extLst>
                    <a:ext uri="{FF2B5EF4-FFF2-40B4-BE49-F238E27FC236}">
                      <a16:creationId xmlns:a16="http://schemas.microsoft.com/office/drawing/2014/main" id="{29ECA3AB-9926-1641-A136-C5BDD5985652}"/>
                    </a:ext>
                  </a:extLst>
                </p14:cNvPr>
                <p14:cNvContentPartPr/>
                <p14:nvPr/>
              </p14:nvContentPartPr>
              <p14:xfrm>
                <a:off x="2906053" y="5089990"/>
                <a:ext cx="109800" cy="22320"/>
              </p14:xfrm>
            </p:contentPart>
          </mc:Choice>
          <mc:Fallback xmlns="">
            <p:pic>
              <p:nvPicPr>
                <p:cNvPr id="606" name="Ink 605">
                  <a:extLst>
                    <a:ext uri="{FF2B5EF4-FFF2-40B4-BE49-F238E27FC236}">
                      <a16:creationId xmlns:a16="http://schemas.microsoft.com/office/drawing/2014/main" id="{29ECA3AB-9926-1641-A136-C5BDD5985652}"/>
                    </a:ext>
                  </a:extLst>
                </p:cNvPr>
                <p:cNvPicPr/>
                <p:nvPr/>
              </p:nvPicPr>
              <p:blipFill>
                <a:blip r:embed="rId364"/>
                <a:stretch>
                  <a:fillRect/>
                </a:stretch>
              </p:blipFill>
              <p:spPr>
                <a:xfrm>
                  <a:off x="2897053" y="5080842"/>
                  <a:ext cx="127440" cy="40249"/>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07" name="Ink 606">
                  <a:extLst>
                    <a:ext uri="{FF2B5EF4-FFF2-40B4-BE49-F238E27FC236}">
                      <a16:creationId xmlns:a16="http://schemas.microsoft.com/office/drawing/2014/main" id="{A287A3D5-D821-B768-EAA1-B16130EB80DD}"/>
                    </a:ext>
                  </a:extLst>
                </p14:cNvPr>
                <p14:cNvContentPartPr/>
                <p14:nvPr/>
              </p14:nvContentPartPr>
              <p14:xfrm>
                <a:off x="3042133" y="4909630"/>
                <a:ext cx="135360" cy="206640"/>
              </p14:xfrm>
            </p:contentPart>
          </mc:Choice>
          <mc:Fallback xmlns="">
            <p:pic>
              <p:nvPicPr>
                <p:cNvPr id="607" name="Ink 606">
                  <a:extLst>
                    <a:ext uri="{FF2B5EF4-FFF2-40B4-BE49-F238E27FC236}">
                      <a16:creationId xmlns:a16="http://schemas.microsoft.com/office/drawing/2014/main" id="{A287A3D5-D821-B768-EAA1-B16130EB80DD}"/>
                    </a:ext>
                  </a:extLst>
                </p:cNvPr>
                <p:cNvPicPr/>
                <p:nvPr/>
              </p:nvPicPr>
              <p:blipFill>
                <a:blip r:embed="rId366"/>
                <a:stretch>
                  <a:fillRect/>
                </a:stretch>
              </p:blipFill>
              <p:spPr>
                <a:xfrm>
                  <a:off x="3033133" y="4900630"/>
                  <a:ext cx="153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09" name="Ink 608">
                  <a:extLst>
                    <a:ext uri="{FF2B5EF4-FFF2-40B4-BE49-F238E27FC236}">
                      <a16:creationId xmlns:a16="http://schemas.microsoft.com/office/drawing/2014/main" id="{ABA0EF40-AA1F-5EEB-1B04-A3BB7A6C5942}"/>
                    </a:ext>
                  </a:extLst>
                </p14:cNvPr>
                <p14:cNvContentPartPr/>
                <p14:nvPr/>
              </p14:nvContentPartPr>
              <p14:xfrm>
                <a:off x="2221693" y="5292670"/>
                <a:ext cx="72000" cy="216000"/>
              </p14:xfrm>
            </p:contentPart>
          </mc:Choice>
          <mc:Fallback xmlns="">
            <p:pic>
              <p:nvPicPr>
                <p:cNvPr id="609" name="Ink 608">
                  <a:extLst>
                    <a:ext uri="{FF2B5EF4-FFF2-40B4-BE49-F238E27FC236}">
                      <a16:creationId xmlns:a16="http://schemas.microsoft.com/office/drawing/2014/main" id="{ABA0EF40-AA1F-5EEB-1B04-A3BB7A6C5942}"/>
                    </a:ext>
                  </a:extLst>
                </p:cNvPr>
                <p:cNvPicPr/>
                <p:nvPr/>
              </p:nvPicPr>
              <p:blipFill>
                <a:blip r:embed="rId368"/>
                <a:stretch>
                  <a:fillRect/>
                </a:stretch>
              </p:blipFill>
              <p:spPr>
                <a:xfrm>
                  <a:off x="2212693" y="5283670"/>
                  <a:ext cx="896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10" name="Ink 609">
                  <a:extLst>
                    <a:ext uri="{FF2B5EF4-FFF2-40B4-BE49-F238E27FC236}">
                      <a16:creationId xmlns:a16="http://schemas.microsoft.com/office/drawing/2014/main" id="{E6439F64-45DD-5876-87DC-0A369C8E553C}"/>
                    </a:ext>
                  </a:extLst>
                </p14:cNvPr>
                <p14:cNvContentPartPr/>
                <p14:nvPr/>
              </p14:nvContentPartPr>
              <p14:xfrm>
                <a:off x="2320333" y="5384470"/>
                <a:ext cx="126000" cy="119880"/>
              </p14:xfrm>
            </p:contentPart>
          </mc:Choice>
          <mc:Fallback xmlns="">
            <p:pic>
              <p:nvPicPr>
                <p:cNvPr id="610" name="Ink 609">
                  <a:extLst>
                    <a:ext uri="{FF2B5EF4-FFF2-40B4-BE49-F238E27FC236}">
                      <a16:creationId xmlns:a16="http://schemas.microsoft.com/office/drawing/2014/main" id="{E6439F64-45DD-5876-87DC-0A369C8E553C}"/>
                    </a:ext>
                  </a:extLst>
                </p:cNvPr>
                <p:cNvPicPr/>
                <p:nvPr/>
              </p:nvPicPr>
              <p:blipFill>
                <a:blip r:embed="rId370"/>
                <a:stretch>
                  <a:fillRect/>
                </a:stretch>
              </p:blipFill>
              <p:spPr>
                <a:xfrm>
                  <a:off x="2311333" y="5375443"/>
                  <a:ext cx="143640" cy="137573"/>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611" name="Ink 610">
                  <a:extLst>
                    <a:ext uri="{FF2B5EF4-FFF2-40B4-BE49-F238E27FC236}">
                      <a16:creationId xmlns:a16="http://schemas.microsoft.com/office/drawing/2014/main" id="{6580A7EA-A0A6-03B8-F7C2-34C86B535026}"/>
                    </a:ext>
                  </a:extLst>
                </p14:cNvPr>
                <p14:cNvContentPartPr/>
                <p14:nvPr/>
              </p14:nvContentPartPr>
              <p14:xfrm>
                <a:off x="2448133" y="5252350"/>
                <a:ext cx="61200" cy="234000"/>
              </p14:xfrm>
            </p:contentPart>
          </mc:Choice>
          <mc:Fallback xmlns="">
            <p:pic>
              <p:nvPicPr>
                <p:cNvPr id="611" name="Ink 610">
                  <a:extLst>
                    <a:ext uri="{FF2B5EF4-FFF2-40B4-BE49-F238E27FC236}">
                      <a16:creationId xmlns:a16="http://schemas.microsoft.com/office/drawing/2014/main" id="{6580A7EA-A0A6-03B8-F7C2-34C86B535026}"/>
                    </a:ext>
                  </a:extLst>
                </p:cNvPr>
                <p:cNvPicPr/>
                <p:nvPr/>
              </p:nvPicPr>
              <p:blipFill>
                <a:blip r:embed="rId372"/>
                <a:stretch>
                  <a:fillRect/>
                </a:stretch>
              </p:blipFill>
              <p:spPr>
                <a:xfrm>
                  <a:off x="2439080" y="5243364"/>
                  <a:ext cx="78944" cy="251613"/>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612" name="Ink 611">
                  <a:extLst>
                    <a:ext uri="{FF2B5EF4-FFF2-40B4-BE49-F238E27FC236}">
                      <a16:creationId xmlns:a16="http://schemas.microsoft.com/office/drawing/2014/main" id="{8DF41990-CE0D-71BB-924F-EE42100D6A4A}"/>
                    </a:ext>
                  </a:extLst>
                </p14:cNvPr>
                <p14:cNvContentPartPr/>
                <p14:nvPr/>
              </p14:nvContentPartPr>
              <p14:xfrm>
                <a:off x="2486293" y="5398510"/>
                <a:ext cx="67320" cy="110880"/>
              </p14:xfrm>
            </p:contentPart>
          </mc:Choice>
          <mc:Fallback xmlns="">
            <p:pic>
              <p:nvPicPr>
                <p:cNvPr id="612" name="Ink 611">
                  <a:extLst>
                    <a:ext uri="{FF2B5EF4-FFF2-40B4-BE49-F238E27FC236}">
                      <a16:creationId xmlns:a16="http://schemas.microsoft.com/office/drawing/2014/main" id="{8DF41990-CE0D-71BB-924F-EE42100D6A4A}"/>
                    </a:ext>
                  </a:extLst>
                </p:cNvPr>
                <p:cNvPicPr/>
                <p:nvPr/>
              </p:nvPicPr>
              <p:blipFill>
                <a:blip r:embed="rId374"/>
                <a:stretch>
                  <a:fillRect/>
                </a:stretch>
              </p:blipFill>
              <p:spPr>
                <a:xfrm>
                  <a:off x="2477341" y="5389510"/>
                  <a:ext cx="84866"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13" name="Ink 612">
                  <a:extLst>
                    <a:ext uri="{FF2B5EF4-FFF2-40B4-BE49-F238E27FC236}">
                      <a16:creationId xmlns:a16="http://schemas.microsoft.com/office/drawing/2014/main" id="{05868874-6ACD-CADA-92A9-BA4165312FCD}"/>
                    </a:ext>
                  </a:extLst>
                </p14:cNvPr>
                <p14:cNvContentPartPr/>
                <p14:nvPr/>
              </p14:nvContentPartPr>
              <p14:xfrm>
                <a:off x="2544613" y="5390230"/>
                <a:ext cx="144360" cy="287280"/>
              </p14:xfrm>
            </p:contentPart>
          </mc:Choice>
          <mc:Fallback xmlns="">
            <p:pic>
              <p:nvPicPr>
                <p:cNvPr id="613" name="Ink 612">
                  <a:extLst>
                    <a:ext uri="{FF2B5EF4-FFF2-40B4-BE49-F238E27FC236}">
                      <a16:creationId xmlns:a16="http://schemas.microsoft.com/office/drawing/2014/main" id="{05868874-6ACD-CADA-92A9-BA4165312FCD}"/>
                    </a:ext>
                  </a:extLst>
                </p:cNvPr>
                <p:cNvPicPr/>
                <p:nvPr/>
              </p:nvPicPr>
              <p:blipFill>
                <a:blip r:embed="rId376"/>
                <a:stretch>
                  <a:fillRect/>
                </a:stretch>
              </p:blipFill>
              <p:spPr>
                <a:xfrm>
                  <a:off x="2535635" y="5381230"/>
                  <a:ext cx="161956"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14" name="Ink 613">
                  <a:extLst>
                    <a:ext uri="{FF2B5EF4-FFF2-40B4-BE49-F238E27FC236}">
                      <a16:creationId xmlns:a16="http://schemas.microsoft.com/office/drawing/2014/main" id="{71F8509A-3852-E09E-1494-1A80452E7FD6}"/>
                    </a:ext>
                  </a:extLst>
                </p14:cNvPr>
                <p14:cNvContentPartPr/>
                <p14:nvPr/>
              </p14:nvContentPartPr>
              <p14:xfrm>
                <a:off x="2688253" y="5379790"/>
                <a:ext cx="96840" cy="127800"/>
              </p14:xfrm>
            </p:contentPart>
          </mc:Choice>
          <mc:Fallback xmlns="">
            <p:pic>
              <p:nvPicPr>
                <p:cNvPr id="614" name="Ink 613">
                  <a:extLst>
                    <a:ext uri="{FF2B5EF4-FFF2-40B4-BE49-F238E27FC236}">
                      <a16:creationId xmlns:a16="http://schemas.microsoft.com/office/drawing/2014/main" id="{71F8509A-3852-E09E-1494-1A80452E7FD6}"/>
                    </a:ext>
                  </a:extLst>
                </p:cNvPr>
                <p:cNvPicPr/>
                <p:nvPr/>
              </p:nvPicPr>
              <p:blipFill>
                <a:blip r:embed="rId378"/>
                <a:stretch>
                  <a:fillRect/>
                </a:stretch>
              </p:blipFill>
              <p:spPr>
                <a:xfrm>
                  <a:off x="2679253" y="5370790"/>
                  <a:ext cx="114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15" name="Ink 614">
                  <a:extLst>
                    <a:ext uri="{FF2B5EF4-FFF2-40B4-BE49-F238E27FC236}">
                      <a16:creationId xmlns:a16="http://schemas.microsoft.com/office/drawing/2014/main" id="{F87C8D3A-48A2-B0AB-2FC0-D58DF982A7CA}"/>
                    </a:ext>
                  </a:extLst>
                </p14:cNvPr>
                <p14:cNvContentPartPr/>
                <p14:nvPr/>
              </p14:nvContentPartPr>
              <p14:xfrm>
                <a:off x="2794453" y="5381230"/>
                <a:ext cx="53280" cy="105120"/>
              </p14:xfrm>
            </p:contentPart>
          </mc:Choice>
          <mc:Fallback xmlns="">
            <p:pic>
              <p:nvPicPr>
                <p:cNvPr id="615" name="Ink 614">
                  <a:extLst>
                    <a:ext uri="{FF2B5EF4-FFF2-40B4-BE49-F238E27FC236}">
                      <a16:creationId xmlns:a16="http://schemas.microsoft.com/office/drawing/2014/main" id="{F87C8D3A-48A2-B0AB-2FC0-D58DF982A7CA}"/>
                    </a:ext>
                  </a:extLst>
                </p:cNvPr>
                <p:cNvPicPr/>
                <p:nvPr/>
              </p:nvPicPr>
              <p:blipFill>
                <a:blip r:embed="rId380"/>
                <a:stretch>
                  <a:fillRect/>
                </a:stretch>
              </p:blipFill>
              <p:spPr>
                <a:xfrm>
                  <a:off x="2785453" y="5372230"/>
                  <a:ext cx="70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16" name="Ink 615">
                  <a:extLst>
                    <a:ext uri="{FF2B5EF4-FFF2-40B4-BE49-F238E27FC236}">
                      <a16:creationId xmlns:a16="http://schemas.microsoft.com/office/drawing/2014/main" id="{7531A1AA-821C-9079-6F52-8B75F96F4DA4}"/>
                    </a:ext>
                  </a:extLst>
                </p14:cNvPr>
                <p14:cNvContentPartPr/>
                <p14:nvPr/>
              </p14:nvContentPartPr>
              <p14:xfrm>
                <a:off x="2848093" y="5373310"/>
                <a:ext cx="90000" cy="249120"/>
              </p14:xfrm>
            </p:contentPart>
          </mc:Choice>
          <mc:Fallback xmlns="">
            <p:pic>
              <p:nvPicPr>
                <p:cNvPr id="616" name="Ink 615">
                  <a:extLst>
                    <a:ext uri="{FF2B5EF4-FFF2-40B4-BE49-F238E27FC236}">
                      <a16:creationId xmlns:a16="http://schemas.microsoft.com/office/drawing/2014/main" id="{7531A1AA-821C-9079-6F52-8B75F96F4DA4}"/>
                    </a:ext>
                  </a:extLst>
                </p:cNvPr>
                <p:cNvPicPr/>
                <p:nvPr/>
              </p:nvPicPr>
              <p:blipFill>
                <a:blip r:embed="rId382"/>
                <a:stretch>
                  <a:fillRect/>
                </a:stretch>
              </p:blipFill>
              <p:spPr>
                <a:xfrm>
                  <a:off x="2839093" y="5364310"/>
                  <a:ext cx="107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17" name="Ink 616">
                  <a:extLst>
                    <a:ext uri="{FF2B5EF4-FFF2-40B4-BE49-F238E27FC236}">
                      <a16:creationId xmlns:a16="http://schemas.microsoft.com/office/drawing/2014/main" id="{26913FEC-3AF4-CEB6-4432-CCEB15455384}"/>
                    </a:ext>
                  </a:extLst>
                </p14:cNvPr>
                <p14:cNvContentPartPr/>
                <p14:nvPr/>
              </p14:nvContentPartPr>
              <p14:xfrm>
                <a:off x="3027373" y="5364670"/>
                <a:ext cx="12960" cy="116640"/>
              </p14:xfrm>
            </p:contentPart>
          </mc:Choice>
          <mc:Fallback xmlns="">
            <p:pic>
              <p:nvPicPr>
                <p:cNvPr id="617" name="Ink 616">
                  <a:extLst>
                    <a:ext uri="{FF2B5EF4-FFF2-40B4-BE49-F238E27FC236}">
                      <a16:creationId xmlns:a16="http://schemas.microsoft.com/office/drawing/2014/main" id="{26913FEC-3AF4-CEB6-4432-CCEB15455384}"/>
                    </a:ext>
                  </a:extLst>
                </p:cNvPr>
                <p:cNvPicPr/>
                <p:nvPr/>
              </p:nvPicPr>
              <p:blipFill>
                <a:blip r:embed="rId384"/>
                <a:stretch>
                  <a:fillRect/>
                </a:stretch>
              </p:blipFill>
              <p:spPr>
                <a:xfrm>
                  <a:off x="3018373" y="5355670"/>
                  <a:ext cx="30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18" name="Ink 617">
                  <a:extLst>
                    <a:ext uri="{FF2B5EF4-FFF2-40B4-BE49-F238E27FC236}">
                      <a16:creationId xmlns:a16="http://schemas.microsoft.com/office/drawing/2014/main" id="{F8D79024-6B56-F55D-1D11-0CBCB6C1F80D}"/>
                    </a:ext>
                  </a:extLst>
                </p14:cNvPr>
                <p14:cNvContentPartPr/>
                <p14:nvPr/>
              </p14:nvContentPartPr>
              <p14:xfrm>
                <a:off x="3031333" y="5315710"/>
                <a:ext cx="110160" cy="156600"/>
              </p14:xfrm>
            </p:contentPart>
          </mc:Choice>
          <mc:Fallback xmlns="">
            <p:pic>
              <p:nvPicPr>
                <p:cNvPr id="618" name="Ink 617">
                  <a:extLst>
                    <a:ext uri="{FF2B5EF4-FFF2-40B4-BE49-F238E27FC236}">
                      <a16:creationId xmlns:a16="http://schemas.microsoft.com/office/drawing/2014/main" id="{F8D79024-6B56-F55D-1D11-0CBCB6C1F80D}"/>
                    </a:ext>
                  </a:extLst>
                </p:cNvPr>
                <p:cNvPicPr/>
                <p:nvPr/>
              </p:nvPicPr>
              <p:blipFill>
                <a:blip r:embed="rId386"/>
                <a:stretch>
                  <a:fillRect/>
                </a:stretch>
              </p:blipFill>
              <p:spPr>
                <a:xfrm>
                  <a:off x="3022333" y="5306710"/>
                  <a:ext cx="127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619" name="Ink 618">
                  <a:extLst>
                    <a:ext uri="{FF2B5EF4-FFF2-40B4-BE49-F238E27FC236}">
                      <a16:creationId xmlns:a16="http://schemas.microsoft.com/office/drawing/2014/main" id="{FB9F62D5-FD2D-A313-0F06-FCCEF26CE6E4}"/>
                    </a:ext>
                  </a:extLst>
                </p14:cNvPr>
                <p14:cNvContentPartPr/>
                <p14:nvPr/>
              </p14:nvContentPartPr>
              <p14:xfrm>
                <a:off x="3174613" y="5371510"/>
                <a:ext cx="120600" cy="123480"/>
              </p14:xfrm>
            </p:contentPart>
          </mc:Choice>
          <mc:Fallback xmlns="">
            <p:pic>
              <p:nvPicPr>
                <p:cNvPr id="619" name="Ink 618">
                  <a:extLst>
                    <a:ext uri="{FF2B5EF4-FFF2-40B4-BE49-F238E27FC236}">
                      <a16:creationId xmlns:a16="http://schemas.microsoft.com/office/drawing/2014/main" id="{FB9F62D5-FD2D-A313-0F06-FCCEF26CE6E4}"/>
                    </a:ext>
                  </a:extLst>
                </p:cNvPr>
                <p:cNvPicPr/>
                <p:nvPr/>
              </p:nvPicPr>
              <p:blipFill>
                <a:blip r:embed="rId388"/>
                <a:stretch>
                  <a:fillRect/>
                </a:stretch>
              </p:blipFill>
              <p:spPr>
                <a:xfrm>
                  <a:off x="3165613" y="5362536"/>
                  <a:ext cx="138240" cy="141069"/>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629" name="Ink 628">
                  <a:extLst>
                    <a:ext uri="{FF2B5EF4-FFF2-40B4-BE49-F238E27FC236}">
                      <a16:creationId xmlns:a16="http://schemas.microsoft.com/office/drawing/2014/main" id="{77CFEEBB-22CC-0DAE-2FB9-D7CEB0EE1E20}"/>
                    </a:ext>
                  </a:extLst>
                </p14:cNvPr>
                <p14:cNvContentPartPr/>
                <p14:nvPr/>
              </p14:nvContentPartPr>
              <p14:xfrm>
                <a:off x="3338413" y="5330830"/>
                <a:ext cx="143640" cy="165240"/>
              </p14:xfrm>
            </p:contentPart>
          </mc:Choice>
          <mc:Fallback xmlns="">
            <p:pic>
              <p:nvPicPr>
                <p:cNvPr id="629" name="Ink 628">
                  <a:extLst>
                    <a:ext uri="{FF2B5EF4-FFF2-40B4-BE49-F238E27FC236}">
                      <a16:creationId xmlns:a16="http://schemas.microsoft.com/office/drawing/2014/main" id="{77CFEEBB-22CC-0DAE-2FB9-D7CEB0EE1E20}"/>
                    </a:ext>
                  </a:extLst>
                </p:cNvPr>
                <p:cNvPicPr/>
                <p:nvPr/>
              </p:nvPicPr>
              <p:blipFill>
                <a:blip r:embed="rId390"/>
                <a:stretch>
                  <a:fillRect/>
                </a:stretch>
              </p:blipFill>
              <p:spPr>
                <a:xfrm>
                  <a:off x="3329413" y="5321850"/>
                  <a:ext cx="161280" cy="182842"/>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631" name="Ink 630">
                  <a:extLst>
                    <a:ext uri="{FF2B5EF4-FFF2-40B4-BE49-F238E27FC236}">
                      <a16:creationId xmlns:a16="http://schemas.microsoft.com/office/drawing/2014/main" id="{768B4722-3259-FA31-E297-9BC3CDE75057}"/>
                    </a:ext>
                  </a:extLst>
                </p14:cNvPr>
                <p14:cNvContentPartPr/>
                <p14:nvPr/>
              </p14:nvContentPartPr>
              <p14:xfrm>
                <a:off x="3512293" y="5380870"/>
                <a:ext cx="105120" cy="115200"/>
              </p14:xfrm>
            </p:contentPart>
          </mc:Choice>
          <mc:Fallback xmlns="">
            <p:pic>
              <p:nvPicPr>
                <p:cNvPr id="631" name="Ink 630">
                  <a:extLst>
                    <a:ext uri="{FF2B5EF4-FFF2-40B4-BE49-F238E27FC236}">
                      <a16:creationId xmlns:a16="http://schemas.microsoft.com/office/drawing/2014/main" id="{768B4722-3259-FA31-E297-9BC3CDE75057}"/>
                    </a:ext>
                  </a:extLst>
                </p:cNvPr>
                <p:cNvPicPr/>
                <p:nvPr/>
              </p:nvPicPr>
              <p:blipFill>
                <a:blip r:embed="rId392"/>
                <a:stretch>
                  <a:fillRect/>
                </a:stretch>
              </p:blipFill>
              <p:spPr>
                <a:xfrm>
                  <a:off x="3503262" y="5371870"/>
                  <a:ext cx="122821"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632" name="Ink 631">
                  <a:extLst>
                    <a:ext uri="{FF2B5EF4-FFF2-40B4-BE49-F238E27FC236}">
                      <a16:creationId xmlns:a16="http://schemas.microsoft.com/office/drawing/2014/main" id="{DDB17D24-F5D3-E7F5-63F9-84ACD0E2F824}"/>
                    </a:ext>
                  </a:extLst>
                </p14:cNvPr>
                <p14:cNvContentPartPr/>
                <p14:nvPr/>
              </p14:nvContentPartPr>
              <p14:xfrm>
                <a:off x="2281093" y="5719630"/>
                <a:ext cx="10080" cy="152280"/>
              </p14:xfrm>
            </p:contentPart>
          </mc:Choice>
          <mc:Fallback xmlns="">
            <p:pic>
              <p:nvPicPr>
                <p:cNvPr id="632" name="Ink 631">
                  <a:extLst>
                    <a:ext uri="{FF2B5EF4-FFF2-40B4-BE49-F238E27FC236}">
                      <a16:creationId xmlns:a16="http://schemas.microsoft.com/office/drawing/2014/main" id="{DDB17D24-F5D3-E7F5-63F9-84ACD0E2F824}"/>
                    </a:ext>
                  </a:extLst>
                </p:cNvPr>
                <p:cNvPicPr/>
                <p:nvPr/>
              </p:nvPicPr>
              <p:blipFill>
                <a:blip r:embed="rId394"/>
                <a:stretch>
                  <a:fillRect/>
                </a:stretch>
              </p:blipFill>
              <p:spPr>
                <a:xfrm>
                  <a:off x="2272093" y="5710609"/>
                  <a:ext cx="2772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633" name="Ink 632">
                  <a:extLst>
                    <a:ext uri="{FF2B5EF4-FFF2-40B4-BE49-F238E27FC236}">
                      <a16:creationId xmlns:a16="http://schemas.microsoft.com/office/drawing/2014/main" id="{5D1127B0-9D8D-2DC0-FF1B-FFF39A85AB45}"/>
                    </a:ext>
                  </a:extLst>
                </p14:cNvPr>
                <p14:cNvContentPartPr/>
                <p14:nvPr/>
              </p14:nvContentPartPr>
              <p14:xfrm>
                <a:off x="2186413" y="5668870"/>
                <a:ext cx="188640" cy="39960"/>
              </p14:xfrm>
            </p:contentPart>
          </mc:Choice>
          <mc:Fallback xmlns="">
            <p:pic>
              <p:nvPicPr>
                <p:cNvPr id="633" name="Ink 632">
                  <a:extLst>
                    <a:ext uri="{FF2B5EF4-FFF2-40B4-BE49-F238E27FC236}">
                      <a16:creationId xmlns:a16="http://schemas.microsoft.com/office/drawing/2014/main" id="{5D1127B0-9D8D-2DC0-FF1B-FFF39A85AB45}"/>
                    </a:ext>
                  </a:extLst>
                </p:cNvPr>
                <p:cNvPicPr/>
                <p:nvPr/>
              </p:nvPicPr>
              <p:blipFill>
                <a:blip r:embed="rId396"/>
                <a:stretch>
                  <a:fillRect/>
                </a:stretch>
              </p:blipFill>
              <p:spPr>
                <a:xfrm>
                  <a:off x="2177413" y="5659870"/>
                  <a:ext cx="2062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634" name="Ink 633">
                  <a:extLst>
                    <a:ext uri="{FF2B5EF4-FFF2-40B4-BE49-F238E27FC236}">
                      <a16:creationId xmlns:a16="http://schemas.microsoft.com/office/drawing/2014/main" id="{94790BCC-EBBC-0BC1-5743-65E6BB8AFBCE}"/>
                    </a:ext>
                  </a:extLst>
                </p14:cNvPr>
                <p14:cNvContentPartPr/>
                <p14:nvPr/>
              </p14:nvContentPartPr>
              <p14:xfrm>
                <a:off x="2345533" y="5765710"/>
                <a:ext cx="111960" cy="116640"/>
              </p14:xfrm>
            </p:contentPart>
          </mc:Choice>
          <mc:Fallback xmlns="">
            <p:pic>
              <p:nvPicPr>
                <p:cNvPr id="634" name="Ink 633">
                  <a:extLst>
                    <a:ext uri="{FF2B5EF4-FFF2-40B4-BE49-F238E27FC236}">
                      <a16:creationId xmlns:a16="http://schemas.microsoft.com/office/drawing/2014/main" id="{94790BCC-EBBC-0BC1-5743-65E6BB8AFBCE}"/>
                    </a:ext>
                  </a:extLst>
                </p:cNvPr>
                <p:cNvPicPr/>
                <p:nvPr/>
              </p:nvPicPr>
              <p:blipFill>
                <a:blip r:embed="rId398"/>
                <a:stretch>
                  <a:fillRect/>
                </a:stretch>
              </p:blipFill>
              <p:spPr>
                <a:xfrm>
                  <a:off x="2336562" y="5756738"/>
                  <a:ext cx="129543" cy="134226"/>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635" name="Ink 634">
                  <a:extLst>
                    <a:ext uri="{FF2B5EF4-FFF2-40B4-BE49-F238E27FC236}">
                      <a16:creationId xmlns:a16="http://schemas.microsoft.com/office/drawing/2014/main" id="{C25EFCAA-319D-993B-C486-925E809B7C6A}"/>
                    </a:ext>
                  </a:extLst>
                </p14:cNvPr>
                <p14:cNvContentPartPr/>
                <p14:nvPr/>
              </p14:nvContentPartPr>
              <p14:xfrm>
                <a:off x="2452813" y="5774710"/>
                <a:ext cx="110160" cy="284040"/>
              </p14:xfrm>
            </p:contentPart>
          </mc:Choice>
          <mc:Fallback xmlns="">
            <p:pic>
              <p:nvPicPr>
                <p:cNvPr id="635" name="Ink 634">
                  <a:extLst>
                    <a:ext uri="{FF2B5EF4-FFF2-40B4-BE49-F238E27FC236}">
                      <a16:creationId xmlns:a16="http://schemas.microsoft.com/office/drawing/2014/main" id="{C25EFCAA-319D-993B-C486-925E809B7C6A}"/>
                    </a:ext>
                  </a:extLst>
                </p:cNvPr>
                <p:cNvPicPr/>
                <p:nvPr/>
              </p:nvPicPr>
              <p:blipFill>
                <a:blip r:embed="rId400"/>
                <a:stretch>
                  <a:fillRect/>
                </a:stretch>
              </p:blipFill>
              <p:spPr>
                <a:xfrm>
                  <a:off x="2443813" y="5765721"/>
                  <a:ext cx="127800" cy="301658"/>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637" name="Ink 636">
                  <a:extLst>
                    <a:ext uri="{FF2B5EF4-FFF2-40B4-BE49-F238E27FC236}">
                      <a16:creationId xmlns:a16="http://schemas.microsoft.com/office/drawing/2014/main" id="{9BE78E96-7235-9A65-86C3-A0F1721794D9}"/>
                    </a:ext>
                  </a:extLst>
                </p14:cNvPr>
                <p14:cNvContentPartPr/>
                <p14:nvPr/>
              </p14:nvContentPartPr>
              <p14:xfrm>
                <a:off x="2672413" y="5728990"/>
                <a:ext cx="8640" cy="118080"/>
              </p14:xfrm>
            </p:contentPart>
          </mc:Choice>
          <mc:Fallback xmlns="">
            <p:pic>
              <p:nvPicPr>
                <p:cNvPr id="637" name="Ink 636">
                  <a:extLst>
                    <a:ext uri="{FF2B5EF4-FFF2-40B4-BE49-F238E27FC236}">
                      <a16:creationId xmlns:a16="http://schemas.microsoft.com/office/drawing/2014/main" id="{9BE78E96-7235-9A65-86C3-A0F1721794D9}"/>
                    </a:ext>
                  </a:extLst>
                </p:cNvPr>
                <p:cNvPicPr/>
                <p:nvPr/>
              </p:nvPicPr>
              <p:blipFill>
                <a:blip r:embed="rId402"/>
                <a:stretch>
                  <a:fillRect/>
                </a:stretch>
              </p:blipFill>
              <p:spPr>
                <a:xfrm>
                  <a:off x="2663413" y="5719990"/>
                  <a:ext cx="26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638" name="Ink 637">
                  <a:extLst>
                    <a:ext uri="{FF2B5EF4-FFF2-40B4-BE49-F238E27FC236}">
                      <a16:creationId xmlns:a16="http://schemas.microsoft.com/office/drawing/2014/main" id="{D1B64720-5620-3B72-2432-71C0C9AB99AB}"/>
                    </a:ext>
                  </a:extLst>
                </p14:cNvPr>
                <p14:cNvContentPartPr/>
                <p14:nvPr/>
              </p14:nvContentPartPr>
              <p14:xfrm>
                <a:off x="2613373" y="5667430"/>
                <a:ext cx="127800" cy="206280"/>
              </p14:xfrm>
            </p:contentPart>
          </mc:Choice>
          <mc:Fallback xmlns="">
            <p:pic>
              <p:nvPicPr>
                <p:cNvPr id="638" name="Ink 637">
                  <a:extLst>
                    <a:ext uri="{FF2B5EF4-FFF2-40B4-BE49-F238E27FC236}">
                      <a16:creationId xmlns:a16="http://schemas.microsoft.com/office/drawing/2014/main" id="{D1B64720-5620-3B72-2432-71C0C9AB99AB}"/>
                    </a:ext>
                  </a:extLst>
                </p:cNvPr>
                <p:cNvPicPr/>
                <p:nvPr/>
              </p:nvPicPr>
              <p:blipFill>
                <a:blip r:embed="rId404"/>
                <a:stretch>
                  <a:fillRect/>
                </a:stretch>
              </p:blipFill>
              <p:spPr>
                <a:xfrm>
                  <a:off x="2604373" y="5658414"/>
                  <a:ext cx="145440" cy="223951"/>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639" name="Ink 638">
                  <a:extLst>
                    <a:ext uri="{FF2B5EF4-FFF2-40B4-BE49-F238E27FC236}">
                      <a16:creationId xmlns:a16="http://schemas.microsoft.com/office/drawing/2014/main" id="{9572FCA3-D880-AD15-5FF4-E811742D7DE3}"/>
                    </a:ext>
                  </a:extLst>
                </p14:cNvPr>
                <p14:cNvContentPartPr/>
                <p14:nvPr/>
              </p14:nvContentPartPr>
              <p14:xfrm>
                <a:off x="2754853" y="5644030"/>
                <a:ext cx="129600" cy="246600"/>
              </p14:xfrm>
            </p:contentPart>
          </mc:Choice>
          <mc:Fallback xmlns="">
            <p:pic>
              <p:nvPicPr>
                <p:cNvPr id="639" name="Ink 638">
                  <a:extLst>
                    <a:ext uri="{FF2B5EF4-FFF2-40B4-BE49-F238E27FC236}">
                      <a16:creationId xmlns:a16="http://schemas.microsoft.com/office/drawing/2014/main" id="{9572FCA3-D880-AD15-5FF4-E811742D7DE3}"/>
                    </a:ext>
                  </a:extLst>
                </p:cNvPr>
                <p:cNvPicPr/>
                <p:nvPr/>
              </p:nvPicPr>
              <p:blipFill>
                <a:blip r:embed="rId406"/>
                <a:stretch>
                  <a:fillRect/>
                </a:stretch>
              </p:blipFill>
              <p:spPr>
                <a:xfrm>
                  <a:off x="2745853" y="5635030"/>
                  <a:ext cx="1472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92" name="Ink 191">
                  <a:extLst>
                    <a:ext uri="{FF2B5EF4-FFF2-40B4-BE49-F238E27FC236}">
                      <a16:creationId xmlns:a16="http://schemas.microsoft.com/office/drawing/2014/main" id="{D5BEEBDD-6185-CBAF-B008-8051450BACFC}"/>
                    </a:ext>
                  </a:extLst>
                </p14:cNvPr>
                <p14:cNvContentPartPr/>
                <p14:nvPr/>
              </p14:nvContentPartPr>
              <p14:xfrm>
                <a:off x="2278933" y="6113110"/>
                <a:ext cx="10080" cy="140400"/>
              </p14:xfrm>
            </p:contentPart>
          </mc:Choice>
          <mc:Fallback xmlns="">
            <p:pic>
              <p:nvPicPr>
                <p:cNvPr id="192" name="Ink 191">
                  <a:extLst>
                    <a:ext uri="{FF2B5EF4-FFF2-40B4-BE49-F238E27FC236}">
                      <a16:creationId xmlns:a16="http://schemas.microsoft.com/office/drawing/2014/main" id="{D5BEEBDD-6185-CBAF-B008-8051450BACFC}"/>
                    </a:ext>
                  </a:extLst>
                </p:cNvPr>
                <p:cNvPicPr/>
                <p:nvPr/>
              </p:nvPicPr>
              <p:blipFill>
                <a:blip r:embed="rId408"/>
                <a:stretch>
                  <a:fillRect/>
                </a:stretch>
              </p:blipFill>
              <p:spPr>
                <a:xfrm>
                  <a:off x="2269933" y="6104110"/>
                  <a:ext cx="27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33" name="Ink 232">
                  <a:extLst>
                    <a:ext uri="{FF2B5EF4-FFF2-40B4-BE49-F238E27FC236}">
                      <a16:creationId xmlns:a16="http://schemas.microsoft.com/office/drawing/2014/main" id="{BA7AB4D1-4076-DC36-6024-8ABECDB079E5}"/>
                    </a:ext>
                  </a:extLst>
                </p14:cNvPr>
                <p14:cNvContentPartPr/>
                <p14:nvPr/>
              </p14:nvContentPartPr>
              <p14:xfrm>
                <a:off x="2199013" y="6062350"/>
                <a:ext cx="209880" cy="44280"/>
              </p14:xfrm>
            </p:contentPart>
          </mc:Choice>
          <mc:Fallback xmlns="">
            <p:pic>
              <p:nvPicPr>
                <p:cNvPr id="233" name="Ink 232">
                  <a:extLst>
                    <a:ext uri="{FF2B5EF4-FFF2-40B4-BE49-F238E27FC236}">
                      <a16:creationId xmlns:a16="http://schemas.microsoft.com/office/drawing/2014/main" id="{BA7AB4D1-4076-DC36-6024-8ABECDB079E5}"/>
                    </a:ext>
                  </a:extLst>
                </p:cNvPr>
                <p:cNvPicPr/>
                <p:nvPr/>
              </p:nvPicPr>
              <p:blipFill>
                <a:blip r:embed="rId410"/>
                <a:stretch>
                  <a:fillRect/>
                </a:stretch>
              </p:blipFill>
              <p:spPr>
                <a:xfrm>
                  <a:off x="2190013" y="6053276"/>
                  <a:ext cx="227520" cy="6206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34" name="Ink 233">
                  <a:extLst>
                    <a:ext uri="{FF2B5EF4-FFF2-40B4-BE49-F238E27FC236}">
                      <a16:creationId xmlns:a16="http://schemas.microsoft.com/office/drawing/2014/main" id="{A6C4171D-7E2F-1E0E-6AE1-667A7AB130F0}"/>
                    </a:ext>
                  </a:extLst>
                </p14:cNvPr>
                <p14:cNvContentPartPr/>
                <p14:nvPr/>
              </p14:nvContentPartPr>
              <p14:xfrm>
                <a:off x="2361733" y="6168550"/>
                <a:ext cx="120600" cy="116280"/>
              </p14:xfrm>
            </p:contentPart>
          </mc:Choice>
          <mc:Fallback xmlns="">
            <p:pic>
              <p:nvPicPr>
                <p:cNvPr id="234" name="Ink 233">
                  <a:extLst>
                    <a:ext uri="{FF2B5EF4-FFF2-40B4-BE49-F238E27FC236}">
                      <a16:creationId xmlns:a16="http://schemas.microsoft.com/office/drawing/2014/main" id="{A6C4171D-7E2F-1E0E-6AE1-667A7AB130F0}"/>
                    </a:ext>
                  </a:extLst>
                </p:cNvPr>
                <p:cNvPicPr/>
                <p:nvPr/>
              </p:nvPicPr>
              <p:blipFill>
                <a:blip r:embed="rId412"/>
                <a:stretch>
                  <a:fillRect/>
                </a:stretch>
              </p:blipFill>
              <p:spPr>
                <a:xfrm>
                  <a:off x="2352733" y="6159550"/>
                  <a:ext cx="138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35" name="Ink 234">
                  <a:extLst>
                    <a:ext uri="{FF2B5EF4-FFF2-40B4-BE49-F238E27FC236}">
                      <a16:creationId xmlns:a16="http://schemas.microsoft.com/office/drawing/2014/main" id="{089D2BB2-EDA0-B3E5-4771-2823BF85D39F}"/>
                    </a:ext>
                  </a:extLst>
                </p14:cNvPr>
                <p14:cNvContentPartPr/>
                <p14:nvPr/>
              </p14:nvContentPartPr>
              <p14:xfrm>
                <a:off x="2475853" y="6156310"/>
                <a:ext cx="132840" cy="342720"/>
              </p14:xfrm>
            </p:contentPart>
          </mc:Choice>
          <mc:Fallback xmlns="">
            <p:pic>
              <p:nvPicPr>
                <p:cNvPr id="235" name="Ink 234">
                  <a:extLst>
                    <a:ext uri="{FF2B5EF4-FFF2-40B4-BE49-F238E27FC236}">
                      <a16:creationId xmlns:a16="http://schemas.microsoft.com/office/drawing/2014/main" id="{089D2BB2-EDA0-B3E5-4771-2823BF85D39F}"/>
                    </a:ext>
                  </a:extLst>
                </p:cNvPr>
                <p:cNvPicPr/>
                <p:nvPr/>
              </p:nvPicPr>
              <p:blipFill>
                <a:blip r:embed="rId414"/>
                <a:stretch>
                  <a:fillRect/>
                </a:stretch>
              </p:blipFill>
              <p:spPr>
                <a:xfrm>
                  <a:off x="2466853" y="6147310"/>
                  <a:ext cx="1504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36" name="Ink 235">
                  <a:extLst>
                    <a:ext uri="{FF2B5EF4-FFF2-40B4-BE49-F238E27FC236}">
                      <a16:creationId xmlns:a16="http://schemas.microsoft.com/office/drawing/2014/main" id="{8106B8AA-391D-B680-3F70-EAAA1A2C6806}"/>
                    </a:ext>
                  </a:extLst>
                </p14:cNvPr>
                <p14:cNvContentPartPr/>
                <p14:nvPr/>
              </p14:nvContentPartPr>
              <p14:xfrm>
                <a:off x="2678533" y="6110950"/>
                <a:ext cx="16560" cy="154080"/>
              </p14:xfrm>
            </p:contentPart>
          </mc:Choice>
          <mc:Fallback xmlns="">
            <p:pic>
              <p:nvPicPr>
                <p:cNvPr id="236" name="Ink 235">
                  <a:extLst>
                    <a:ext uri="{FF2B5EF4-FFF2-40B4-BE49-F238E27FC236}">
                      <a16:creationId xmlns:a16="http://schemas.microsoft.com/office/drawing/2014/main" id="{8106B8AA-391D-B680-3F70-EAAA1A2C6806}"/>
                    </a:ext>
                  </a:extLst>
                </p:cNvPr>
                <p:cNvPicPr/>
                <p:nvPr/>
              </p:nvPicPr>
              <p:blipFill>
                <a:blip r:embed="rId416"/>
                <a:stretch>
                  <a:fillRect/>
                </a:stretch>
              </p:blipFill>
              <p:spPr>
                <a:xfrm>
                  <a:off x="2669533" y="6101950"/>
                  <a:ext cx="34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37" name="Ink 236">
                  <a:extLst>
                    <a:ext uri="{FF2B5EF4-FFF2-40B4-BE49-F238E27FC236}">
                      <a16:creationId xmlns:a16="http://schemas.microsoft.com/office/drawing/2014/main" id="{854D625E-A8FD-CC84-F0E3-15FD5BB7A1A5}"/>
                    </a:ext>
                  </a:extLst>
                </p14:cNvPr>
                <p14:cNvContentPartPr/>
                <p14:nvPr/>
              </p14:nvContentPartPr>
              <p14:xfrm>
                <a:off x="2685733" y="6098710"/>
                <a:ext cx="143640" cy="175320"/>
              </p14:xfrm>
            </p:contentPart>
          </mc:Choice>
          <mc:Fallback xmlns="">
            <p:pic>
              <p:nvPicPr>
                <p:cNvPr id="237" name="Ink 236">
                  <a:extLst>
                    <a:ext uri="{FF2B5EF4-FFF2-40B4-BE49-F238E27FC236}">
                      <a16:creationId xmlns:a16="http://schemas.microsoft.com/office/drawing/2014/main" id="{854D625E-A8FD-CC84-F0E3-15FD5BB7A1A5}"/>
                    </a:ext>
                  </a:extLst>
                </p:cNvPr>
                <p:cNvPicPr/>
                <p:nvPr/>
              </p:nvPicPr>
              <p:blipFill>
                <a:blip r:embed="rId418"/>
                <a:stretch>
                  <a:fillRect/>
                </a:stretch>
              </p:blipFill>
              <p:spPr>
                <a:xfrm>
                  <a:off x="2676733" y="6089710"/>
                  <a:ext cx="161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38" name="Ink 237">
                  <a:extLst>
                    <a:ext uri="{FF2B5EF4-FFF2-40B4-BE49-F238E27FC236}">
                      <a16:creationId xmlns:a16="http://schemas.microsoft.com/office/drawing/2014/main" id="{2F580114-1FF7-ED14-6A64-58D5F69038CB}"/>
                    </a:ext>
                  </a:extLst>
                </p14:cNvPr>
                <p14:cNvContentPartPr/>
                <p14:nvPr/>
              </p14:nvContentPartPr>
              <p14:xfrm>
                <a:off x="2838373" y="6156670"/>
                <a:ext cx="109800" cy="103680"/>
              </p14:xfrm>
            </p:contentPart>
          </mc:Choice>
          <mc:Fallback xmlns="">
            <p:pic>
              <p:nvPicPr>
                <p:cNvPr id="238" name="Ink 237">
                  <a:extLst>
                    <a:ext uri="{FF2B5EF4-FFF2-40B4-BE49-F238E27FC236}">
                      <a16:creationId xmlns:a16="http://schemas.microsoft.com/office/drawing/2014/main" id="{2F580114-1FF7-ED14-6A64-58D5F69038CB}"/>
                    </a:ext>
                  </a:extLst>
                </p:cNvPr>
                <p:cNvPicPr/>
                <p:nvPr/>
              </p:nvPicPr>
              <p:blipFill>
                <a:blip r:embed="rId420"/>
                <a:stretch>
                  <a:fillRect/>
                </a:stretch>
              </p:blipFill>
              <p:spPr>
                <a:xfrm>
                  <a:off x="2829373" y="6147670"/>
                  <a:ext cx="1274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39" name="Ink 238">
                  <a:extLst>
                    <a:ext uri="{FF2B5EF4-FFF2-40B4-BE49-F238E27FC236}">
                      <a16:creationId xmlns:a16="http://schemas.microsoft.com/office/drawing/2014/main" id="{3AF86814-9311-1BEF-1488-CF539AF0BF15}"/>
                    </a:ext>
                  </a:extLst>
                </p14:cNvPr>
                <p14:cNvContentPartPr/>
                <p14:nvPr/>
              </p14:nvContentPartPr>
              <p14:xfrm>
                <a:off x="2984893" y="6144430"/>
                <a:ext cx="159120" cy="155160"/>
              </p14:xfrm>
            </p:contentPart>
          </mc:Choice>
          <mc:Fallback xmlns="">
            <p:pic>
              <p:nvPicPr>
                <p:cNvPr id="239" name="Ink 238">
                  <a:extLst>
                    <a:ext uri="{FF2B5EF4-FFF2-40B4-BE49-F238E27FC236}">
                      <a16:creationId xmlns:a16="http://schemas.microsoft.com/office/drawing/2014/main" id="{3AF86814-9311-1BEF-1488-CF539AF0BF15}"/>
                    </a:ext>
                  </a:extLst>
                </p:cNvPr>
                <p:cNvPicPr/>
                <p:nvPr/>
              </p:nvPicPr>
              <p:blipFill>
                <a:blip r:embed="rId422"/>
                <a:stretch>
                  <a:fillRect/>
                </a:stretch>
              </p:blipFill>
              <p:spPr>
                <a:xfrm>
                  <a:off x="2975893" y="6135430"/>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40" name="Ink 239">
                  <a:extLst>
                    <a:ext uri="{FF2B5EF4-FFF2-40B4-BE49-F238E27FC236}">
                      <a16:creationId xmlns:a16="http://schemas.microsoft.com/office/drawing/2014/main" id="{95C11CE1-5B91-CA7D-731E-7ABA12D2A725}"/>
                    </a:ext>
                  </a:extLst>
                </p14:cNvPr>
                <p14:cNvContentPartPr/>
                <p14:nvPr/>
              </p14:nvContentPartPr>
              <p14:xfrm>
                <a:off x="3170293" y="6166390"/>
                <a:ext cx="125280" cy="106200"/>
              </p14:xfrm>
            </p:contentPart>
          </mc:Choice>
          <mc:Fallback xmlns="">
            <p:pic>
              <p:nvPicPr>
                <p:cNvPr id="240" name="Ink 239">
                  <a:extLst>
                    <a:ext uri="{FF2B5EF4-FFF2-40B4-BE49-F238E27FC236}">
                      <a16:creationId xmlns:a16="http://schemas.microsoft.com/office/drawing/2014/main" id="{95C11CE1-5B91-CA7D-731E-7ABA12D2A725}"/>
                    </a:ext>
                  </a:extLst>
                </p:cNvPr>
                <p:cNvPicPr/>
                <p:nvPr/>
              </p:nvPicPr>
              <p:blipFill>
                <a:blip r:embed="rId424"/>
                <a:stretch>
                  <a:fillRect/>
                </a:stretch>
              </p:blipFill>
              <p:spPr>
                <a:xfrm>
                  <a:off x="3161267" y="6157390"/>
                  <a:ext cx="142971"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42" name="Ink 241">
                  <a:extLst>
                    <a:ext uri="{FF2B5EF4-FFF2-40B4-BE49-F238E27FC236}">
                      <a16:creationId xmlns:a16="http://schemas.microsoft.com/office/drawing/2014/main" id="{901873AE-3433-9893-E876-645FE58ED4C8}"/>
                    </a:ext>
                  </a:extLst>
                </p14:cNvPr>
                <p14:cNvContentPartPr/>
                <p14:nvPr/>
              </p14:nvContentPartPr>
              <p14:xfrm>
                <a:off x="1828494" y="5038155"/>
                <a:ext cx="82080" cy="136080"/>
              </p14:xfrm>
            </p:contentPart>
          </mc:Choice>
          <mc:Fallback xmlns="">
            <p:pic>
              <p:nvPicPr>
                <p:cNvPr id="242" name="Ink 241">
                  <a:extLst>
                    <a:ext uri="{FF2B5EF4-FFF2-40B4-BE49-F238E27FC236}">
                      <a16:creationId xmlns:a16="http://schemas.microsoft.com/office/drawing/2014/main" id="{901873AE-3433-9893-E876-645FE58ED4C8}"/>
                    </a:ext>
                  </a:extLst>
                </p:cNvPr>
                <p:cNvPicPr/>
                <p:nvPr/>
              </p:nvPicPr>
              <p:blipFill>
                <a:blip r:embed="rId426"/>
                <a:stretch>
                  <a:fillRect/>
                </a:stretch>
              </p:blipFill>
              <p:spPr>
                <a:xfrm>
                  <a:off x="1824193" y="5033835"/>
                  <a:ext cx="90682"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43" name="Ink 242">
                  <a:extLst>
                    <a:ext uri="{FF2B5EF4-FFF2-40B4-BE49-F238E27FC236}">
                      <a16:creationId xmlns:a16="http://schemas.microsoft.com/office/drawing/2014/main" id="{F8F5B00F-425E-DCBE-1D92-077DC69A9EE1}"/>
                    </a:ext>
                  </a:extLst>
                </p14:cNvPr>
                <p14:cNvContentPartPr/>
                <p14:nvPr/>
              </p14:nvContentPartPr>
              <p14:xfrm>
                <a:off x="1836774" y="5027715"/>
                <a:ext cx="88560" cy="112320"/>
              </p14:xfrm>
            </p:contentPart>
          </mc:Choice>
          <mc:Fallback xmlns="">
            <p:pic>
              <p:nvPicPr>
                <p:cNvPr id="243" name="Ink 242">
                  <a:extLst>
                    <a:ext uri="{FF2B5EF4-FFF2-40B4-BE49-F238E27FC236}">
                      <a16:creationId xmlns:a16="http://schemas.microsoft.com/office/drawing/2014/main" id="{F8F5B00F-425E-DCBE-1D92-077DC69A9EE1}"/>
                    </a:ext>
                  </a:extLst>
                </p:cNvPr>
                <p:cNvPicPr/>
                <p:nvPr/>
              </p:nvPicPr>
              <p:blipFill>
                <a:blip r:embed="rId428"/>
                <a:stretch>
                  <a:fillRect/>
                </a:stretch>
              </p:blipFill>
              <p:spPr>
                <a:xfrm>
                  <a:off x="1832454" y="5023395"/>
                  <a:ext cx="97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44" name="Ink 243">
                  <a:extLst>
                    <a:ext uri="{FF2B5EF4-FFF2-40B4-BE49-F238E27FC236}">
                      <a16:creationId xmlns:a16="http://schemas.microsoft.com/office/drawing/2014/main" id="{EF9FB8FB-77FB-CF1E-076F-424D42ACC105}"/>
                    </a:ext>
                  </a:extLst>
                </p14:cNvPr>
                <p14:cNvContentPartPr/>
                <p14:nvPr/>
              </p14:nvContentPartPr>
              <p14:xfrm>
                <a:off x="1856574" y="5253075"/>
                <a:ext cx="8280" cy="117000"/>
              </p14:xfrm>
            </p:contentPart>
          </mc:Choice>
          <mc:Fallback xmlns="">
            <p:pic>
              <p:nvPicPr>
                <p:cNvPr id="244" name="Ink 243">
                  <a:extLst>
                    <a:ext uri="{FF2B5EF4-FFF2-40B4-BE49-F238E27FC236}">
                      <a16:creationId xmlns:a16="http://schemas.microsoft.com/office/drawing/2014/main" id="{EF9FB8FB-77FB-CF1E-076F-424D42ACC105}"/>
                    </a:ext>
                  </a:extLst>
                </p:cNvPr>
                <p:cNvPicPr/>
                <p:nvPr/>
              </p:nvPicPr>
              <p:blipFill>
                <a:blip r:embed="rId430"/>
                <a:stretch>
                  <a:fillRect/>
                </a:stretch>
              </p:blipFill>
              <p:spPr>
                <a:xfrm>
                  <a:off x="1852254" y="5248755"/>
                  <a:ext cx="16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45" name="Ink 244">
                  <a:extLst>
                    <a:ext uri="{FF2B5EF4-FFF2-40B4-BE49-F238E27FC236}">
                      <a16:creationId xmlns:a16="http://schemas.microsoft.com/office/drawing/2014/main" id="{27849677-0F76-B921-9717-0B214DA95531}"/>
                    </a:ext>
                  </a:extLst>
                </p14:cNvPr>
                <p14:cNvContentPartPr/>
                <p14:nvPr/>
              </p14:nvContentPartPr>
              <p14:xfrm>
                <a:off x="1850814" y="5248395"/>
                <a:ext cx="82800" cy="133920"/>
              </p14:xfrm>
            </p:contentPart>
          </mc:Choice>
          <mc:Fallback xmlns="">
            <p:pic>
              <p:nvPicPr>
                <p:cNvPr id="245" name="Ink 244">
                  <a:extLst>
                    <a:ext uri="{FF2B5EF4-FFF2-40B4-BE49-F238E27FC236}">
                      <a16:creationId xmlns:a16="http://schemas.microsoft.com/office/drawing/2014/main" id="{27849677-0F76-B921-9717-0B214DA95531}"/>
                    </a:ext>
                  </a:extLst>
                </p:cNvPr>
                <p:cNvPicPr/>
                <p:nvPr/>
              </p:nvPicPr>
              <p:blipFill>
                <a:blip r:embed="rId432"/>
                <a:stretch>
                  <a:fillRect/>
                </a:stretch>
              </p:blipFill>
              <p:spPr>
                <a:xfrm>
                  <a:off x="1846494" y="5244087"/>
                  <a:ext cx="91440" cy="142537"/>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46" name="Ink 245">
                  <a:extLst>
                    <a:ext uri="{FF2B5EF4-FFF2-40B4-BE49-F238E27FC236}">
                      <a16:creationId xmlns:a16="http://schemas.microsoft.com/office/drawing/2014/main" id="{C9E239D4-ECB3-EC6C-BE75-B1E20264A0F7}"/>
                    </a:ext>
                  </a:extLst>
                </p14:cNvPr>
                <p14:cNvContentPartPr/>
                <p14:nvPr/>
              </p14:nvContentPartPr>
              <p14:xfrm>
                <a:off x="1865934" y="5460075"/>
                <a:ext cx="10440" cy="98280"/>
              </p14:xfrm>
            </p:contentPart>
          </mc:Choice>
          <mc:Fallback xmlns="">
            <p:pic>
              <p:nvPicPr>
                <p:cNvPr id="246" name="Ink 245">
                  <a:extLst>
                    <a:ext uri="{FF2B5EF4-FFF2-40B4-BE49-F238E27FC236}">
                      <a16:creationId xmlns:a16="http://schemas.microsoft.com/office/drawing/2014/main" id="{C9E239D4-ECB3-EC6C-BE75-B1E20264A0F7}"/>
                    </a:ext>
                  </a:extLst>
                </p:cNvPr>
                <p:cNvPicPr/>
                <p:nvPr/>
              </p:nvPicPr>
              <p:blipFill>
                <a:blip r:embed="rId434"/>
                <a:stretch>
                  <a:fillRect/>
                </a:stretch>
              </p:blipFill>
              <p:spPr>
                <a:xfrm>
                  <a:off x="1861614" y="5455755"/>
                  <a:ext cx="190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47" name="Ink 246">
                  <a:extLst>
                    <a:ext uri="{FF2B5EF4-FFF2-40B4-BE49-F238E27FC236}">
                      <a16:creationId xmlns:a16="http://schemas.microsoft.com/office/drawing/2014/main" id="{7E517229-9CDA-A483-A481-755B0A1B0054}"/>
                    </a:ext>
                  </a:extLst>
                </p14:cNvPr>
                <p14:cNvContentPartPr/>
                <p14:nvPr/>
              </p14:nvContentPartPr>
              <p14:xfrm>
                <a:off x="1856934" y="5433435"/>
                <a:ext cx="69840" cy="158040"/>
              </p14:xfrm>
            </p:contentPart>
          </mc:Choice>
          <mc:Fallback xmlns="">
            <p:pic>
              <p:nvPicPr>
                <p:cNvPr id="247" name="Ink 246">
                  <a:extLst>
                    <a:ext uri="{FF2B5EF4-FFF2-40B4-BE49-F238E27FC236}">
                      <a16:creationId xmlns:a16="http://schemas.microsoft.com/office/drawing/2014/main" id="{7E517229-9CDA-A483-A481-755B0A1B0054}"/>
                    </a:ext>
                  </a:extLst>
                </p:cNvPr>
                <p:cNvPicPr/>
                <p:nvPr/>
              </p:nvPicPr>
              <p:blipFill>
                <a:blip r:embed="rId436"/>
                <a:stretch>
                  <a:fillRect/>
                </a:stretch>
              </p:blipFill>
              <p:spPr>
                <a:xfrm>
                  <a:off x="1852614" y="5429125"/>
                  <a:ext cx="78480" cy="1666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48" name="Ink 247">
                  <a:extLst>
                    <a:ext uri="{FF2B5EF4-FFF2-40B4-BE49-F238E27FC236}">
                      <a16:creationId xmlns:a16="http://schemas.microsoft.com/office/drawing/2014/main" id="{BD1D4129-A862-735B-50E1-1A53627762AA}"/>
                    </a:ext>
                  </a:extLst>
                </p14:cNvPr>
                <p14:cNvContentPartPr/>
                <p14:nvPr/>
              </p14:nvContentPartPr>
              <p14:xfrm>
                <a:off x="1837854" y="5671035"/>
                <a:ext cx="62640" cy="134280"/>
              </p14:xfrm>
            </p:contentPart>
          </mc:Choice>
          <mc:Fallback xmlns="">
            <p:pic>
              <p:nvPicPr>
                <p:cNvPr id="248" name="Ink 247">
                  <a:extLst>
                    <a:ext uri="{FF2B5EF4-FFF2-40B4-BE49-F238E27FC236}">
                      <a16:creationId xmlns:a16="http://schemas.microsoft.com/office/drawing/2014/main" id="{BD1D4129-A862-735B-50E1-1A53627762AA}"/>
                    </a:ext>
                  </a:extLst>
                </p:cNvPr>
                <p:cNvPicPr/>
                <p:nvPr/>
              </p:nvPicPr>
              <p:blipFill>
                <a:blip r:embed="rId438"/>
                <a:stretch>
                  <a:fillRect/>
                </a:stretch>
              </p:blipFill>
              <p:spPr>
                <a:xfrm>
                  <a:off x="1833534" y="5666727"/>
                  <a:ext cx="71280" cy="142897"/>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49" name="Ink 248">
                  <a:extLst>
                    <a:ext uri="{FF2B5EF4-FFF2-40B4-BE49-F238E27FC236}">
                      <a16:creationId xmlns:a16="http://schemas.microsoft.com/office/drawing/2014/main" id="{755AE956-58CE-D4FF-E9F7-E97B8B86A28C}"/>
                    </a:ext>
                  </a:extLst>
                </p14:cNvPr>
                <p14:cNvContentPartPr/>
                <p14:nvPr/>
              </p14:nvContentPartPr>
              <p14:xfrm>
                <a:off x="1842894" y="5681475"/>
                <a:ext cx="81360" cy="79200"/>
              </p14:xfrm>
            </p:contentPart>
          </mc:Choice>
          <mc:Fallback xmlns="">
            <p:pic>
              <p:nvPicPr>
                <p:cNvPr id="249" name="Ink 248">
                  <a:extLst>
                    <a:ext uri="{FF2B5EF4-FFF2-40B4-BE49-F238E27FC236}">
                      <a16:creationId xmlns:a16="http://schemas.microsoft.com/office/drawing/2014/main" id="{755AE956-58CE-D4FF-E9F7-E97B8B86A28C}"/>
                    </a:ext>
                  </a:extLst>
                </p:cNvPr>
                <p:cNvPicPr/>
                <p:nvPr/>
              </p:nvPicPr>
              <p:blipFill>
                <a:blip r:embed="rId440"/>
                <a:stretch>
                  <a:fillRect/>
                </a:stretch>
              </p:blipFill>
              <p:spPr>
                <a:xfrm>
                  <a:off x="1838574" y="5677155"/>
                  <a:ext cx="90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50" name="Ink 249">
                  <a:extLst>
                    <a:ext uri="{FF2B5EF4-FFF2-40B4-BE49-F238E27FC236}">
                      <a16:creationId xmlns:a16="http://schemas.microsoft.com/office/drawing/2014/main" id="{01C5DEDF-58AF-8453-D675-46B867EF803A}"/>
                    </a:ext>
                  </a:extLst>
                </p14:cNvPr>
                <p14:cNvContentPartPr/>
                <p14:nvPr/>
              </p14:nvContentPartPr>
              <p14:xfrm>
                <a:off x="1839654" y="5894955"/>
                <a:ext cx="4320" cy="75240"/>
              </p14:xfrm>
            </p:contentPart>
          </mc:Choice>
          <mc:Fallback xmlns="">
            <p:pic>
              <p:nvPicPr>
                <p:cNvPr id="250" name="Ink 249">
                  <a:extLst>
                    <a:ext uri="{FF2B5EF4-FFF2-40B4-BE49-F238E27FC236}">
                      <a16:creationId xmlns:a16="http://schemas.microsoft.com/office/drawing/2014/main" id="{01C5DEDF-58AF-8453-D675-46B867EF803A}"/>
                    </a:ext>
                  </a:extLst>
                </p:cNvPr>
                <p:cNvPicPr/>
                <p:nvPr/>
              </p:nvPicPr>
              <p:blipFill>
                <a:blip r:embed="rId442"/>
                <a:stretch>
                  <a:fillRect/>
                </a:stretch>
              </p:blipFill>
              <p:spPr>
                <a:xfrm>
                  <a:off x="1835334" y="5890635"/>
                  <a:ext cx="12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51" name="Ink 250">
                  <a:extLst>
                    <a:ext uri="{FF2B5EF4-FFF2-40B4-BE49-F238E27FC236}">
                      <a16:creationId xmlns:a16="http://schemas.microsoft.com/office/drawing/2014/main" id="{9850F591-ECF8-9A6B-BCAE-6070B90F3D0E}"/>
                    </a:ext>
                  </a:extLst>
                </p14:cNvPr>
                <p14:cNvContentPartPr/>
                <p14:nvPr/>
              </p14:nvContentPartPr>
              <p14:xfrm>
                <a:off x="1811214" y="5868675"/>
                <a:ext cx="90720" cy="118080"/>
              </p14:xfrm>
            </p:contentPart>
          </mc:Choice>
          <mc:Fallback xmlns="">
            <p:pic>
              <p:nvPicPr>
                <p:cNvPr id="251" name="Ink 250">
                  <a:extLst>
                    <a:ext uri="{FF2B5EF4-FFF2-40B4-BE49-F238E27FC236}">
                      <a16:creationId xmlns:a16="http://schemas.microsoft.com/office/drawing/2014/main" id="{9850F591-ECF8-9A6B-BCAE-6070B90F3D0E}"/>
                    </a:ext>
                  </a:extLst>
                </p:cNvPr>
                <p:cNvPicPr/>
                <p:nvPr/>
              </p:nvPicPr>
              <p:blipFill>
                <a:blip r:embed="rId444"/>
                <a:stretch>
                  <a:fillRect/>
                </a:stretch>
              </p:blipFill>
              <p:spPr>
                <a:xfrm>
                  <a:off x="1806894" y="5864355"/>
                  <a:ext cx="99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54" name="Ink 253">
                  <a:extLst>
                    <a:ext uri="{FF2B5EF4-FFF2-40B4-BE49-F238E27FC236}">
                      <a16:creationId xmlns:a16="http://schemas.microsoft.com/office/drawing/2014/main" id="{4C1925EE-7909-BDFB-2581-FADAEF4679F1}"/>
                    </a:ext>
                  </a:extLst>
                </p14:cNvPr>
                <p14:cNvContentPartPr/>
                <p14:nvPr/>
              </p14:nvContentPartPr>
              <p14:xfrm>
                <a:off x="2058534" y="4882275"/>
                <a:ext cx="16560" cy="1333440"/>
              </p14:xfrm>
            </p:contentPart>
          </mc:Choice>
          <mc:Fallback xmlns="">
            <p:pic>
              <p:nvPicPr>
                <p:cNvPr id="254" name="Ink 253">
                  <a:extLst>
                    <a:ext uri="{FF2B5EF4-FFF2-40B4-BE49-F238E27FC236}">
                      <a16:creationId xmlns:a16="http://schemas.microsoft.com/office/drawing/2014/main" id="{4C1925EE-7909-BDFB-2581-FADAEF4679F1}"/>
                    </a:ext>
                  </a:extLst>
                </p:cNvPr>
                <p:cNvPicPr/>
                <p:nvPr/>
              </p:nvPicPr>
              <p:blipFill>
                <a:blip r:embed="rId446"/>
                <a:stretch>
                  <a:fillRect/>
                </a:stretch>
              </p:blipFill>
              <p:spPr>
                <a:xfrm>
                  <a:off x="2054306" y="4877955"/>
                  <a:ext cx="25016" cy="13420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644" name="Ink 643">
                  <a:extLst>
                    <a:ext uri="{FF2B5EF4-FFF2-40B4-BE49-F238E27FC236}">
                      <a16:creationId xmlns:a16="http://schemas.microsoft.com/office/drawing/2014/main" id="{0162ED61-84A7-7726-8015-2D6B96FF836B}"/>
                    </a:ext>
                  </a:extLst>
                </p14:cNvPr>
                <p14:cNvContentPartPr/>
                <p14:nvPr/>
              </p14:nvContentPartPr>
              <p14:xfrm>
                <a:off x="1732014" y="4415715"/>
                <a:ext cx="2052000" cy="51840"/>
              </p14:xfrm>
            </p:contentPart>
          </mc:Choice>
          <mc:Fallback xmlns="">
            <p:pic>
              <p:nvPicPr>
                <p:cNvPr id="644" name="Ink 643">
                  <a:extLst>
                    <a:ext uri="{FF2B5EF4-FFF2-40B4-BE49-F238E27FC236}">
                      <a16:creationId xmlns:a16="http://schemas.microsoft.com/office/drawing/2014/main" id="{0162ED61-84A7-7726-8015-2D6B96FF836B}"/>
                    </a:ext>
                  </a:extLst>
                </p:cNvPr>
                <p:cNvPicPr/>
                <p:nvPr/>
              </p:nvPicPr>
              <p:blipFill>
                <a:blip r:embed="rId448"/>
                <a:stretch>
                  <a:fillRect/>
                </a:stretch>
              </p:blipFill>
              <p:spPr>
                <a:xfrm>
                  <a:off x="1723014" y="4406652"/>
                  <a:ext cx="2069640" cy="69603"/>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645" name="Ink 644">
                  <a:extLst>
                    <a:ext uri="{FF2B5EF4-FFF2-40B4-BE49-F238E27FC236}">
                      <a16:creationId xmlns:a16="http://schemas.microsoft.com/office/drawing/2014/main" id="{17DCB316-E992-5729-D679-E4E9FAD4EBB0}"/>
                    </a:ext>
                  </a:extLst>
                </p14:cNvPr>
                <p14:cNvContentPartPr/>
                <p14:nvPr/>
              </p14:nvContentPartPr>
              <p14:xfrm>
                <a:off x="3763494" y="4457475"/>
                <a:ext cx="53280" cy="2009880"/>
              </p14:xfrm>
            </p:contentPart>
          </mc:Choice>
          <mc:Fallback xmlns="">
            <p:pic>
              <p:nvPicPr>
                <p:cNvPr id="645" name="Ink 644">
                  <a:extLst>
                    <a:ext uri="{FF2B5EF4-FFF2-40B4-BE49-F238E27FC236}">
                      <a16:creationId xmlns:a16="http://schemas.microsoft.com/office/drawing/2014/main" id="{17DCB316-E992-5729-D679-E4E9FAD4EBB0}"/>
                    </a:ext>
                  </a:extLst>
                </p:cNvPr>
                <p:cNvPicPr/>
                <p:nvPr/>
              </p:nvPicPr>
              <p:blipFill>
                <a:blip r:embed="rId450"/>
                <a:stretch>
                  <a:fillRect/>
                </a:stretch>
              </p:blipFill>
              <p:spPr>
                <a:xfrm>
                  <a:off x="3754494" y="4448475"/>
                  <a:ext cx="70920" cy="20275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660" name="Ink 659">
                  <a:extLst>
                    <a:ext uri="{FF2B5EF4-FFF2-40B4-BE49-F238E27FC236}">
                      <a16:creationId xmlns:a16="http://schemas.microsoft.com/office/drawing/2014/main" id="{EE2AFFC0-82C7-7117-D61E-69F090E5CF0D}"/>
                    </a:ext>
                  </a:extLst>
                </p14:cNvPr>
                <p14:cNvContentPartPr/>
                <p14:nvPr/>
              </p14:nvContentPartPr>
              <p14:xfrm>
                <a:off x="1759374" y="6531795"/>
                <a:ext cx="2245320" cy="42480"/>
              </p14:xfrm>
            </p:contentPart>
          </mc:Choice>
          <mc:Fallback xmlns="">
            <p:pic>
              <p:nvPicPr>
                <p:cNvPr id="660" name="Ink 659">
                  <a:extLst>
                    <a:ext uri="{FF2B5EF4-FFF2-40B4-BE49-F238E27FC236}">
                      <a16:creationId xmlns:a16="http://schemas.microsoft.com/office/drawing/2014/main" id="{EE2AFFC0-82C7-7117-D61E-69F090E5CF0D}"/>
                    </a:ext>
                  </a:extLst>
                </p:cNvPr>
                <p:cNvPicPr/>
                <p:nvPr/>
              </p:nvPicPr>
              <p:blipFill>
                <a:blip r:embed="rId452"/>
                <a:stretch>
                  <a:fillRect/>
                </a:stretch>
              </p:blipFill>
              <p:spPr>
                <a:xfrm>
                  <a:off x="1750375" y="6522795"/>
                  <a:ext cx="2262957" cy="60120"/>
                </a:xfrm>
                <a:prstGeom prst="rect">
                  <a:avLst/>
                </a:prstGeom>
              </p:spPr>
            </p:pic>
          </mc:Fallback>
        </mc:AlternateContent>
      </p:grpSp>
      <p:grpSp>
        <p:nvGrpSpPr>
          <p:cNvPr id="12" name="Group 11">
            <a:extLst>
              <a:ext uri="{FF2B5EF4-FFF2-40B4-BE49-F238E27FC236}">
                <a16:creationId xmlns:a16="http://schemas.microsoft.com/office/drawing/2014/main" id="{EBA6BF30-E052-FC83-89BC-D8C0E259E1DE}"/>
              </a:ext>
            </a:extLst>
          </p:cNvPr>
          <p:cNvGrpSpPr/>
          <p:nvPr/>
        </p:nvGrpSpPr>
        <p:grpSpPr>
          <a:xfrm>
            <a:off x="1345685" y="1677317"/>
            <a:ext cx="3227222" cy="454780"/>
            <a:chOff x="1345685" y="1677317"/>
            <a:chExt cx="3227222" cy="454780"/>
          </a:xfrm>
        </p:grpSpPr>
        <mc:AlternateContent xmlns:mc="http://schemas.openxmlformats.org/markup-compatibility/2006" xmlns:p14="http://schemas.microsoft.com/office/powerpoint/2010/main">
          <mc:Choice Requires="p14">
            <p:contentPart p14:bwMode="auto" r:id="rId453">
              <p14:nvContentPartPr>
                <p14:cNvPr id="6" name="Ink 5">
                  <a:extLst>
                    <a:ext uri="{FF2B5EF4-FFF2-40B4-BE49-F238E27FC236}">
                      <a16:creationId xmlns:a16="http://schemas.microsoft.com/office/drawing/2014/main" id="{77467A81-82D1-371E-AC7C-BF28241E09F3}"/>
                    </a:ext>
                  </a:extLst>
                </p14:cNvPr>
                <p14:cNvContentPartPr/>
                <p14:nvPr/>
              </p14:nvContentPartPr>
              <p14:xfrm>
                <a:off x="1803787" y="2013297"/>
                <a:ext cx="11160" cy="6480"/>
              </p14:xfrm>
            </p:contentPart>
          </mc:Choice>
          <mc:Fallback xmlns="">
            <p:pic>
              <p:nvPicPr>
                <p:cNvPr id="6" name="Ink 5">
                  <a:extLst>
                    <a:ext uri="{FF2B5EF4-FFF2-40B4-BE49-F238E27FC236}">
                      <a16:creationId xmlns:a16="http://schemas.microsoft.com/office/drawing/2014/main" id="{77467A81-82D1-371E-AC7C-BF28241E09F3}"/>
                    </a:ext>
                  </a:extLst>
                </p:cNvPr>
                <p:cNvPicPr/>
                <p:nvPr/>
              </p:nvPicPr>
              <p:blipFill>
                <a:blip r:embed="rId458"/>
                <a:stretch>
                  <a:fillRect/>
                </a:stretch>
              </p:blipFill>
              <p:spPr>
                <a:xfrm>
                  <a:off x="1794487" y="2004297"/>
                  <a:ext cx="29388"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7" name="Ink 6">
                  <a:extLst>
                    <a:ext uri="{FF2B5EF4-FFF2-40B4-BE49-F238E27FC236}">
                      <a16:creationId xmlns:a16="http://schemas.microsoft.com/office/drawing/2014/main" id="{5571E0E5-01C9-80FA-429E-76BED8670F92}"/>
                    </a:ext>
                  </a:extLst>
                </p14:cNvPr>
                <p14:cNvContentPartPr/>
                <p14:nvPr/>
              </p14:nvContentPartPr>
              <p14:xfrm>
                <a:off x="1810627" y="2008257"/>
                <a:ext cx="2762280" cy="123840"/>
              </p14:xfrm>
            </p:contentPart>
          </mc:Choice>
          <mc:Fallback xmlns="">
            <p:pic>
              <p:nvPicPr>
                <p:cNvPr id="7" name="Ink 6">
                  <a:extLst>
                    <a:ext uri="{FF2B5EF4-FFF2-40B4-BE49-F238E27FC236}">
                      <a16:creationId xmlns:a16="http://schemas.microsoft.com/office/drawing/2014/main" id="{5571E0E5-01C9-80FA-429E-76BED8670F92}"/>
                    </a:ext>
                  </a:extLst>
                </p:cNvPr>
                <p:cNvPicPr/>
                <p:nvPr/>
              </p:nvPicPr>
              <p:blipFill>
                <a:blip r:embed="rId460"/>
                <a:stretch>
                  <a:fillRect/>
                </a:stretch>
              </p:blipFill>
              <p:spPr>
                <a:xfrm>
                  <a:off x="1801627" y="1999257"/>
                  <a:ext cx="27799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1" name="Ink 10">
                  <a:extLst>
                    <a:ext uri="{FF2B5EF4-FFF2-40B4-BE49-F238E27FC236}">
                      <a16:creationId xmlns:a16="http://schemas.microsoft.com/office/drawing/2014/main" id="{4AAD6B91-C660-2AC0-72D8-862FF5A79203}"/>
                    </a:ext>
                  </a:extLst>
                </p14:cNvPr>
                <p14:cNvContentPartPr/>
                <p14:nvPr/>
              </p14:nvContentPartPr>
              <p14:xfrm>
                <a:off x="1345685" y="1677317"/>
                <a:ext cx="412560" cy="313560"/>
              </p14:xfrm>
            </p:contentPart>
          </mc:Choice>
          <mc:Fallback xmlns="">
            <p:pic>
              <p:nvPicPr>
                <p:cNvPr id="11" name="Ink 10">
                  <a:extLst>
                    <a:ext uri="{FF2B5EF4-FFF2-40B4-BE49-F238E27FC236}">
                      <a16:creationId xmlns:a16="http://schemas.microsoft.com/office/drawing/2014/main" id="{4AAD6B91-C660-2AC0-72D8-862FF5A79203}"/>
                    </a:ext>
                  </a:extLst>
                </p:cNvPr>
                <p:cNvPicPr/>
                <p:nvPr/>
              </p:nvPicPr>
              <p:blipFill>
                <a:blip r:embed="rId462"/>
                <a:stretch>
                  <a:fillRect/>
                </a:stretch>
              </p:blipFill>
              <p:spPr>
                <a:xfrm>
                  <a:off x="1336685" y="1668317"/>
                  <a:ext cx="430200" cy="33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3">
            <p14:nvContentPartPr>
              <p14:cNvPr id="13" name="Ink 12">
                <a:extLst>
                  <a:ext uri="{FF2B5EF4-FFF2-40B4-BE49-F238E27FC236}">
                    <a16:creationId xmlns:a16="http://schemas.microsoft.com/office/drawing/2014/main" id="{A70039BD-D98A-B619-43FD-DDB7ED3713AA}"/>
                  </a:ext>
                </a:extLst>
              </p14:cNvPr>
              <p14:cNvContentPartPr/>
              <p14:nvPr/>
            </p14:nvContentPartPr>
            <p14:xfrm>
              <a:off x="1378445" y="2214437"/>
              <a:ext cx="412920" cy="488160"/>
            </p14:xfrm>
          </p:contentPart>
        </mc:Choice>
        <mc:Fallback xmlns="">
          <p:pic>
            <p:nvPicPr>
              <p:cNvPr id="13" name="Ink 12">
                <a:extLst>
                  <a:ext uri="{FF2B5EF4-FFF2-40B4-BE49-F238E27FC236}">
                    <a16:creationId xmlns:a16="http://schemas.microsoft.com/office/drawing/2014/main" id="{A70039BD-D98A-B619-43FD-DDB7ED3713AA}"/>
                  </a:ext>
                </a:extLst>
              </p:cNvPr>
              <p:cNvPicPr/>
              <p:nvPr/>
            </p:nvPicPr>
            <p:blipFill>
              <a:blip r:embed="rId464"/>
              <a:stretch>
                <a:fillRect/>
              </a:stretch>
            </p:blipFill>
            <p:spPr>
              <a:xfrm>
                <a:off x="1369445" y="2205437"/>
                <a:ext cx="4305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 name="Ink 1">
                <a:extLst>
                  <a:ext uri="{FF2B5EF4-FFF2-40B4-BE49-F238E27FC236}">
                    <a16:creationId xmlns:a16="http://schemas.microsoft.com/office/drawing/2014/main" id="{A9921075-316D-DB80-A9D2-A54CE720DDE6}"/>
                  </a:ext>
                </a:extLst>
              </p14:cNvPr>
              <p14:cNvContentPartPr/>
              <p14:nvPr/>
            </p14:nvContentPartPr>
            <p14:xfrm>
              <a:off x="2887554" y="290783"/>
              <a:ext cx="140760" cy="267480"/>
            </p14:xfrm>
          </p:contentPart>
        </mc:Choice>
        <mc:Fallback xmlns="">
          <p:pic>
            <p:nvPicPr>
              <p:cNvPr id="2" name="Ink 1">
                <a:extLst>
                  <a:ext uri="{FF2B5EF4-FFF2-40B4-BE49-F238E27FC236}">
                    <a16:creationId xmlns:a16="http://schemas.microsoft.com/office/drawing/2014/main" id="{A9921075-316D-DB80-A9D2-A54CE720DDE6}"/>
                  </a:ext>
                </a:extLst>
              </p:cNvPr>
              <p:cNvPicPr/>
              <p:nvPr/>
            </p:nvPicPr>
            <p:blipFill>
              <a:blip r:embed="rId486"/>
              <a:stretch>
                <a:fillRect/>
              </a:stretch>
            </p:blipFill>
            <p:spPr>
              <a:xfrm>
                <a:off x="2878914" y="282143"/>
                <a:ext cx="158400" cy="285120"/>
              </a:xfrm>
              <a:prstGeom prst="rect">
                <a:avLst/>
              </a:prstGeom>
            </p:spPr>
          </p:pic>
        </mc:Fallback>
      </mc:AlternateContent>
      <p:grpSp>
        <p:nvGrpSpPr>
          <p:cNvPr id="545" name="Group 544">
            <a:extLst>
              <a:ext uri="{FF2B5EF4-FFF2-40B4-BE49-F238E27FC236}">
                <a16:creationId xmlns:a16="http://schemas.microsoft.com/office/drawing/2014/main" id="{F235E1FE-F0CF-DF00-3663-16988974BFC9}"/>
              </a:ext>
            </a:extLst>
          </p:cNvPr>
          <p:cNvGrpSpPr/>
          <p:nvPr/>
        </p:nvGrpSpPr>
        <p:grpSpPr>
          <a:xfrm>
            <a:off x="6981474" y="615503"/>
            <a:ext cx="326880" cy="397800"/>
            <a:chOff x="6981474" y="615503"/>
            <a:chExt cx="326880" cy="397800"/>
          </a:xfrm>
        </p:grpSpPr>
        <mc:AlternateContent xmlns:mc="http://schemas.openxmlformats.org/markup-compatibility/2006" xmlns:p14="http://schemas.microsoft.com/office/powerpoint/2010/main">
          <mc:Choice Requires="p14">
            <p:contentPart p14:bwMode="auto" r:id="rId487">
              <p14:nvContentPartPr>
                <p14:cNvPr id="505" name="Ink 504">
                  <a:extLst>
                    <a:ext uri="{FF2B5EF4-FFF2-40B4-BE49-F238E27FC236}">
                      <a16:creationId xmlns:a16="http://schemas.microsoft.com/office/drawing/2014/main" id="{445250D9-0FDA-6D13-CCA7-92F776FA9088}"/>
                    </a:ext>
                  </a:extLst>
                </p14:cNvPr>
                <p14:cNvContentPartPr/>
                <p14:nvPr/>
              </p14:nvContentPartPr>
              <p14:xfrm>
                <a:off x="7169034" y="755903"/>
                <a:ext cx="12240" cy="136080"/>
              </p14:xfrm>
            </p:contentPart>
          </mc:Choice>
          <mc:Fallback xmlns="">
            <p:pic>
              <p:nvPicPr>
                <p:cNvPr id="505" name="Ink 504">
                  <a:extLst>
                    <a:ext uri="{FF2B5EF4-FFF2-40B4-BE49-F238E27FC236}">
                      <a16:creationId xmlns:a16="http://schemas.microsoft.com/office/drawing/2014/main" id="{445250D9-0FDA-6D13-CCA7-92F776FA9088}"/>
                    </a:ext>
                  </a:extLst>
                </p:cNvPr>
                <p:cNvPicPr/>
                <p:nvPr/>
              </p:nvPicPr>
              <p:blipFill>
                <a:blip r:embed="rId488"/>
                <a:stretch>
                  <a:fillRect/>
                </a:stretch>
              </p:blipFill>
              <p:spPr>
                <a:xfrm>
                  <a:off x="7160034" y="746903"/>
                  <a:ext cx="29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519" name="Ink 518">
                  <a:extLst>
                    <a:ext uri="{FF2B5EF4-FFF2-40B4-BE49-F238E27FC236}">
                      <a16:creationId xmlns:a16="http://schemas.microsoft.com/office/drawing/2014/main" id="{7F07314A-29B6-CCB1-1CC9-0266F35AEEA7}"/>
                    </a:ext>
                  </a:extLst>
                </p14:cNvPr>
                <p14:cNvContentPartPr/>
                <p14:nvPr/>
              </p14:nvContentPartPr>
              <p14:xfrm>
                <a:off x="6981474" y="615503"/>
                <a:ext cx="326880" cy="397800"/>
              </p14:xfrm>
            </p:contentPart>
          </mc:Choice>
          <mc:Fallback xmlns="">
            <p:pic>
              <p:nvPicPr>
                <p:cNvPr id="519" name="Ink 518">
                  <a:extLst>
                    <a:ext uri="{FF2B5EF4-FFF2-40B4-BE49-F238E27FC236}">
                      <a16:creationId xmlns:a16="http://schemas.microsoft.com/office/drawing/2014/main" id="{7F07314A-29B6-CCB1-1CC9-0266F35AEEA7}"/>
                    </a:ext>
                  </a:extLst>
                </p:cNvPr>
                <p:cNvPicPr/>
                <p:nvPr/>
              </p:nvPicPr>
              <p:blipFill>
                <a:blip r:embed="rId490"/>
                <a:stretch>
                  <a:fillRect/>
                </a:stretch>
              </p:blipFill>
              <p:spPr>
                <a:xfrm>
                  <a:off x="6972474" y="606503"/>
                  <a:ext cx="344520" cy="415440"/>
                </a:xfrm>
                <a:prstGeom prst="rect">
                  <a:avLst/>
                </a:prstGeom>
              </p:spPr>
            </p:pic>
          </mc:Fallback>
        </mc:AlternateContent>
      </p:grpSp>
      <p:grpSp>
        <p:nvGrpSpPr>
          <p:cNvPr id="534" name="Group 533">
            <a:extLst>
              <a:ext uri="{FF2B5EF4-FFF2-40B4-BE49-F238E27FC236}">
                <a16:creationId xmlns:a16="http://schemas.microsoft.com/office/drawing/2014/main" id="{55D266AF-AE33-3B0A-54B8-3EB716372EEE}"/>
              </a:ext>
            </a:extLst>
          </p:cNvPr>
          <p:cNvGrpSpPr/>
          <p:nvPr/>
        </p:nvGrpSpPr>
        <p:grpSpPr>
          <a:xfrm>
            <a:off x="7642074" y="699023"/>
            <a:ext cx="453960" cy="237600"/>
            <a:chOff x="7642074" y="699023"/>
            <a:chExt cx="453960" cy="237600"/>
          </a:xfrm>
        </p:grpSpPr>
        <mc:AlternateContent xmlns:mc="http://schemas.openxmlformats.org/markup-compatibility/2006" xmlns:p14="http://schemas.microsoft.com/office/powerpoint/2010/main">
          <mc:Choice Requires="p14">
            <p:contentPart p14:bwMode="auto" r:id="rId491">
              <p14:nvContentPartPr>
                <p14:cNvPr id="520" name="Ink 519">
                  <a:extLst>
                    <a:ext uri="{FF2B5EF4-FFF2-40B4-BE49-F238E27FC236}">
                      <a16:creationId xmlns:a16="http://schemas.microsoft.com/office/drawing/2014/main" id="{5EFD3DD3-7DF3-82E4-0A66-48C26244F7C8}"/>
                    </a:ext>
                  </a:extLst>
                </p14:cNvPr>
                <p14:cNvContentPartPr/>
                <p14:nvPr/>
              </p14:nvContentPartPr>
              <p14:xfrm>
                <a:off x="7642074" y="699383"/>
                <a:ext cx="118800" cy="210600"/>
              </p14:xfrm>
            </p:contentPart>
          </mc:Choice>
          <mc:Fallback xmlns="">
            <p:pic>
              <p:nvPicPr>
                <p:cNvPr id="520" name="Ink 519">
                  <a:extLst>
                    <a:ext uri="{FF2B5EF4-FFF2-40B4-BE49-F238E27FC236}">
                      <a16:creationId xmlns:a16="http://schemas.microsoft.com/office/drawing/2014/main" id="{5EFD3DD3-7DF3-82E4-0A66-48C26244F7C8}"/>
                    </a:ext>
                  </a:extLst>
                </p:cNvPr>
                <p:cNvPicPr/>
                <p:nvPr/>
              </p:nvPicPr>
              <p:blipFill>
                <a:blip r:embed="rId492"/>
                <a:stretch>
                  <a:fillRect/>
                </a:stretch>
              </p:blipFill>
              <p:spPr>
                <a:xfrm>
                  <a:off x="7633074" y="690743"/>
                  <a:ext cx="136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522" name="Ink 521">
                  <a:extLst>
                    <a:ext uri="{FF2B5EF4-FFF2-40B4-BE49-F238E27FC236}">
                      <a16:creationId xmlns:a16="http://schemas.microsoft.com/office/drawing/2014/main" id="{20DEF1C8-B843-74D0-7D1A-3071511D3667}"/>
                    </a:ext>
                  </a:extLst>
                </p14:cNvPr>
                <p14:cNvContentPartPr/>
                <p14:nvPr/>
              </p14:nvContentPartPr>
              <p14:xfrm>
                <a:off x="7643874" y="832223"/>
                <a:ext cx="123480" cy="32760"/>
              </p14:xfrm>
            </p:contentPart>
          </mc:Choice>
          <mc:Fallback xmlns="">
            <p:pic>
              <p:nvPicPr>
                <p:cNvPr id="522" name="Ink 521">
                  <a:extLst>
                    <a:ext uri="{FF2B5EF4-FFF2-40B4-BE49-F238E27FC236}">
                      <a16:creationId xmlns:a16="http://schemas.microsoft.com/office/drawing/2014/main" id="{20DEF1C8-B843-74D0-7D1A-3071511D3667}"/>
                    </a:ext>
                  </a:extLst>
                </p:cNvPr>
                <p:cNvPicPr/>
                <p:nvPr/>
              </p:nvPicPr>
              <p:blipFill>
                <a:blip r:embed="rId494"/>
                <a:stretch>
                  <a:fillRect/>
                </a:stretch>
              </p:blipFill>
              <p:spPr>
                <a:xfrm>
                  <a:off x="7635234" y="823223"/>
                  <a:ext cx="141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524" name="Ink 523">
                  <a:extLst>
                    <a:ext uri="{FF2B5EF4-FFF2-40B4-BE49-F238E27FC236}">
                      <a16:creationId xmlns:a16="http://schemas.microsoft.com/office/drawing/2014/main" id="{88F8DF1A-D9C9-91CD-1B0E-B1A954B079FF}"/>
                    </a:ext>
                  </a:extLst>
                </p14:cNvPr>
                <p14:cNvContentPartPr/>
                <p14:nvPr/>
              </p14:nvContentPartPr>
              <p14:xfrm>
                <a:off x="7823514" y="699023"/>
                <a:ext cx="119520" cy="219960"/>
              </p14:xfrm>
            </p:contentPart>
          </mc:Choice>
          <mc:Fallback xmlns="">
            <p:pic>
              <p:nvPicPr>
                <p:cNvPr id="524" name="Ink 523">
                  <a:extLst>
                    <a:ext uri="{FF2B5EF4-FFF2-40B4-BE49-F238E27FC236}">
                      <a16:creationId xmlns:a16="http://schemas.microsoft.com/office/drawing/2014/main" id="{88F8DF1A-D9C9-91CD-1B0E-B1A954B079FF}"/>
                    </a:ext>
                  </a:extLst>
                </p:cNvPr>
                <p:cNvPicPr/>
                <p:nvPr/>
              </p:nvPicPr>
              <p:blipFill>
                <a:blip r:embed="rId496"/>
                <a:stretch>
                  <a:fillRect/>
                </a:stretch>
              </p:blipFill>
              <p:spPr>
                <a:xfrm>
                  <a:off x="7814874" y="690023"/>
                  <a:ext cx="137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528" name="Ink 527">
                  <a:extLst>
                    <a:ext uri="{FF2B5EF4-FFF2-40B4-BE49-F238E27FC236}">
                      <a16:creationId xmlns:a16="http://schemas.microsoft.com/office/drawing/2014/main" id="{73B9ADC8-B3C3-53CA-18B7-5557F32DDCC8}"/>
                    </a:ext>
                  </a:extLst>
                </p14:cNvPr>
                <p14:cNvContentPartPr/>
                <p14:nvPr/>
              </p14:nvContentPartPr>
              <p14:xfrm>
                <a:off x="7954554" y="703703"/>
                <a:ext cx="141480" cy="232920"/>
              </p14:xfrm>
            </p:contentPart>
          </mc:Choice>
          <mc:Fallback xmlns="">
            <p:pic>
              <p:nvPicPr>
                <p:cNvPr id="528" name="Ink 527">
                  <a:extLst>
                    <a:ext uri="{FF2B5EF4-FFF2-40B4-BE49-F238E27FC236}">
                      <a16:creationId xmlns:a16="http://schemas.microsoft.com/office/drawing/2014/main" id="{73B9ADC8-B3C3-53CA-18B7-5557F32DDCC8}"/>
                    </a:ext>
                  </a:extLst>
                </p:cNvPr>
                <p:cNvPicPr/>
                <p:nvPr/>
              </p:nvPicPr>
              <p:blipFill>
                <a:blip r:embed="rId498"/>
                <a:stretch>
                  <a:fillRect/>
                </a:stretch>
              </p:blipFill>
              <p:spPr>
                <a:xfrm>
                  <a:off x="7945554" y="695063"/>
                  <a:ext cx="159120" cy="250560"/>
                </a:xfrm>
                <a:prstGeom prst="rect">
                  <a:avLst/>
                </a:prstGeom>
              </p:spPr>
            </p:pic>
          </mc:Fallback>
        </mc:AlternateContent>
      </p:grpSp>
      <p:grpSp>
        <p:nvGrpSpPr>
          <p:cNvPr id="651" name="Group 650">
            <a:extLst>
              <a:ext uri="{FF2B5EF4-FFF2-40B4-BE49-F238E27FC236}">
                <a16:creationId xmlns:a16="http://schemas.microsoft.com/office/drawing/2014/main" id="{8C257984-C536-9109-0617-A31115759790}"/>
              </a:ext>
            </a:extLst>
          </p:cNvPr>
          <p:cNvGrpSpPr/>
          <p:nvPr/>
        </p:nvGrpSpPr>
        <p:grpSpPr>
          <a:xfrm>
            <a:off x="8383674" y="514703"/>
            <a:ext cx="1844640" cy="405720"/>
            <a:chOff x="8383674" y="514703"/>
            <a:chExt cx="1844640" cy="405720"/>
          </a:xfrm>
        </p:grpSpPr>
        <mc:AlternateContent xmlns:mc="http://schemas.openxmlformats.org/markup-compatibility/2006" xmlns:p14="http://schemas.microsoft.com/office/powerpoint/2010/main">
          <mc:Choice Requires="p14">
            <p:contentPart p14:bwMode="auto" r:id="rId499">
              <p14:nvContentPartPr>
                <p14:cNvPr id="550" name="Ink 549">
                  <a:extLst>
                    <a:ext uri="{FF2B5EF4-FFF2-40B4-BE49-F238E27FC236}">
                      <a16:creationId xmlns:a16="http://schemas.microsoft.com/office/drawing/2014/main" id="{8E5B5CFC-A98F-03C9-BF26-8C1A1EB2633B}"/>
                    </a:ext>
                  </a:extLst>
                </p14:cNvPr>
                <p14:cNvContentPartPr/>
                <p14:nvPr/>
              </p14:nvContentPartPr>
              <p14:xfrm>
                <a:off x="8383674" y="666983"/>
                <a:ext cx="107640" cy="234720"/>
              </p14:xfrm>
            </p:contentPart>
          </mc:Choice>
          <mc:Fallback xmlns="">
            <p:pic>
              <p:nvPicPr>
                <p:cNvPr id="550" name="Ink 549">
                  <a:extLst>
                    <a:ext uri="{FF2B5EF4-FFF2-40B4-BE49-F238E27FC236}">
                      <a16:creationId xmlns:a16="http://schemas.microsoft.com/office/drawing/2014/main" id="{8E5B5CFC-A98F-03C9-BF26-8C1A1EB2633B}"/>
                    </a:ext>
                  </a:extLst>
                </p:cNvPr>
                <p:cNvPicPr/>
                <p:nvPr/>
              </p:nvPicPr>
              <p:blipFill>
                <a:blip r:embed="rId500"/>
                <a:stretch>
                  <a:fillRect/>
                </a:stretch>
              </p:blipFill>
              <p:spPr>
                <a:xfrm>
                  <a:off x="8374674" y="657983"/>
                  <a:ext cx="125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551" name="Ink 550">
                  <a:extLst>
                    <a:ext uri="{FF2B5EF4-FFF2-40B4-BE49-F238E27FC236}">
                      <a16:creationId xmlns:a16="http://schemas.microsoft.com/office/drawing/2014/main" id="{54BC3064-25F0-CDD2-62A6-2C82C6916C30}"/>
                    </a:ext>
                  </a:extLst>
                </p14:cNvPr>
                <p14:cNvContentPartPr/>
                <p14:nvPr/>
              </p14:nvContentPartPr>
              <p14:xfrm>
                <a:off x="8508594" y="754463"/>
                <a:ext cx="117000" cy="135360"/>
              </p14:xfrm>
            </p:contentPart>
          </mc:Choice>
          <mc:Fallback xmlns="">
            <p:pic>
              <p:nvPicPr>
                <p:cNvPr id="551" name="Ink 550">
                  <a:extLst>
                    <a:ext uri="{FF2B5EF4-FFF2-40B4-BE49-F238E27FC236}">
                      <a16:creationId xmlns:a16="http://schemas.microsoft.com/office/drawing/2014/main" id="{54BC3064-25F0-CDD2-62A6-2C82C6916C30}"/>
                    </a:ext>
                  </a:extLst>
                </p:cNvPr>
                <p:cNvPicPr/>
                <p:nvPr/>
              </p:nvPicPr>
              <p:blipFill>
                <a:blip r:embed="rId502"/>
                <a:stretch>
                  <a:fillRect/>
                </a:stretch>
              </p:blipFill>
              <p:spPr>
                <a:xfrm>
                  <a:off x="8499594" y="745463"/>
                  <a:ext cx="134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552" name="Ink 551">
                  <a:extLst>
                    <a:ext uri="{FF2B5EF4-FFF2-40B4-BE49-F238E27FC236}">
                      <a16:creationId xmlns:a16="http://schemas.microsoft.com/office/drawing/2014/main" id="{67E03F92-2F4A-B29A-E7E1-A461536DB417}"/>
                    </a:ext>
                  </a:extLst>
                </p14:cNvPr>
                <p14:cNvContentPartPr/>
                <p14:nvPr/>
              </p14:nvContentPartPr>
              <p14:xfrm>
                <a:off x="8668074" y="596423"/>
                <a:ext cx="48600" cy="286200"/>
              </p14:xfrm>
            </p:contentPart>
          </mc:Choice>
          <mc:Fallback xmlns="">
            <p:pic>
              <p:nvPicPr>
                <p:cNvPr id="552" name="Ink 551">
                  <a:extLst>
                    <a:ext uri="{FF2B5EF4-FFF2-40B4-BE49-F238E27FC236}">
                      <a16:creationId xmlns:a16="http://schemas.microsoft.com/office/drawing/2014/main" id="{67E03F92-2F4A-B29A-E7E1-A461536DB417}"/>
                    </a:ext>
                  </a:extLst>
                </p:cNvPr>
                <p:cNvPicPr/>
                <p:nvPr/>
              </p:nvPicPr>
              <p:blipFill>
                <a:blip r:embed="rId504"/>
                <a:stretch>
                  <a:fillRect/>
                </a:stretch>
              </p:blipFill>
              <p:spPr>
                <a:xfrm>
                  <a:off x="8659074" y="587423"/>
                  <a:ext cx="66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560" name="Ink 559">
                  <a:extLst>
                    <a:ext uri="{FF2B5EF4-FFF2-40B4-BE49-F238E27FC236}">
                      <a16:creationId xmlns:a16="http://schemas.microsoft.com/office/drawing/2014/main" id="{9B1CD60C-A6AF-DA34-8960-59405A879261}"/>
                    </a:ext>
                  </a:extLst>
                </p14:cNvPr>
                <p14:cNvContentPartPr/>
                <p14:nvPr/>
              </p14:nvContentPartPr>
              <p14:xfrm>
                <a:off x="8710194" y="780023"/>
                <a:ext cx="51480" cy="121680"/>
              </p14:xfrm>
            </p:contentPart>
          </mc:Choice>
          <mc:Fallback xmlns="">
            <p:pic>
              <p:nvPicPr>
                <p:cNvPr id="560" name="Ink 559">
                  <a:extLst>
                    <a:ext uri="{FF2B5EF4-FFF2-40B4-BE49-F238E27FC236}">
                      <a16:creationId xmlns:a16="http://schemas.microsoft.com/office/drawing/2014/main" id="{9B1CD60C-A6AF-DA34-8960-59405A879261}"/>
                    </a:ext>
                  </a:extLst>
                </p:cNvPr>
                <p:cNvPicPr/>
                <p:nvPr/>
              </p:nvPicPr>
              <p:blipFill>
                <a:blip r:embed="rId506"/>
                <a:stretch>
                  <a:fillRect/>
                </a:stretch>
              </p:blipFill>
              <p:spPr>
                <a:xfrm>
                  <a:off x="8701554" y="771023"/>
                  <a:ext cx="691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564" name="Ink 563">
                  <a:extLst>
                    <a:ext uri="{FF2B5EF4-FFF2-40B4-BE49-F238E27FC236}">
                      <a16:creationId xmlns:a16="http://schemas.microsoft.com/office/drawing/2014/main" id="{68C71CF5-F8DA-F880-E72D-E81D9E5D1704}"/>
                    </a:ext>
                  </a:extLst>
                </p14:cNvPr>
                <p14:cNvContentPartPr/>
                <p14:nvPr/>
              </p14:nvContentPartPr>
              <p14:xfrm>
                <a:off x="8817834" y="776423"/>
                <a:ext cx="61200" cy="136800"/>
              </p14:xfrm>
            </p:contentPart>
          </mc:Choice>
          <mc:Fallback xmlns="">
            <p:pic>
              <p:nvPicPr>
                <p:cNvPr id="564" name="Ink 563">
                  <a:extLst>
                    <a:ext uri="{FF2B5EF4-FFF2-40B4-BE49-F238E27FC236}">
                      <a16:creationId xmlns:a16="http://schemas.microsoft.com/office/drawing/2014/main" id="{68C71CF5-F8DA-F880-E72D-E81D9E5D1704}"/>
                    </a:ext>
                  </a:extLst>
                </p:cNvPr>
                <p:cNvPicPr/>
                <p:nvPr/>
              </p:nvPicPr>
              <p:blipFill>
                <a:blip r:embed="rId508"/>
                <a:stretch>
                  <a:fillRect/>
                </a:stretch>
              </p:blipFill>
              <p:spPr>
                <a:xfrm>
                  <a:off x="8808834" y="767783"/>
                  <a:ext cx="788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565" name="Ink 564">
                  <a:extLst>
                    <a:ext uri="{FF2B5EF4-FFF2-40B4-BE49-F238E27FC236}">
                      <a16:creationId xmlns:a16="http://schemas.microsoft.com/office/drawing/2014/main" id="{AB615085-F52B-F8A0-3853-3816BDC8A3DC}"/>
                    </a:ext>
                  </a:extLst>
                </p14:cNvPr>
                <p14:cNvContentPartPr/>
                <p14:nvPr/>
              </p14:nvContentPartPr>
              <p14:xfrm>
                <a:off x="8907474" y="682823"/>
                <a:ext cx="127800" cy="229320"/>
              </p14:xfrm>
            </p:contentPart>
          </mc:Choice>
          <mc:Fallback xmlns="">
            <p:pic>
              <p:nvPicPr>
                <p:cNvPr id="565" name="Ink 564">
                  <a:extLst>
                    <a:ext uri="{FF2B5EF4-FFF2-40B4-BE49-F238E27FC236}">
                      <a16:creationId xmlns:a16="http://schemas.microsoft.com/office/drawing/2014/main" id="{AB615085-F52B-F8A0-3853-3816BDC8A3DC}"/>
                    </a:ext>
                  </a:extLst>
                </p:cNvPr>
                <p:cNvPicPr/>
                <p:nvPr/>
              </p:nvPicPr>
              <p:blipFill>
                <a:blip r:embed="rId510"/>
                <a:stretch>
                  <a:fillRect/>
                </a:stretch>
              </p:blipFill>
              <p:spPr>
                <a:xfrm>
                  <a:off x="8898474" y="673823"/>
                  <a:ext cx="145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566" name="Ink 565">
                  <a:extLst>
                    <a:ext uri="{FF2B5EF4-FFF2-40B4-BE49-F238E27FC236}">
                      <a16:creationId xmlns:a16="http://schemas.microsoft.com/office/drawing/2014/main" id="{DBF09573-EAC5-41D8-A61B-63DD6CDAC8A6}"/>
                    </a:ext>
                  </a:extLst>
                </p14:cNvPr>
                <p14:cNvContentPartPr/>
                <p14:nvPr/>
              </p14:nvContentPartPr>
              <p14:xfrm>
                <a:off x="9057594" y="795863"/>
                <a:ext cx="61920" cy="114120"/>
              </p14:xfrm>
            </p:contentPart>
          </mc:Choice>
          <mc:Fallback xmlns="">
            <p:pic>
              <p:nvPicPr>
                <p:cNvPr id="566" name="Ink 565">
                  <a:extLst>
                    <a:ext uri="{FF2B5EF4-FFF2-40B4-BE49-F238E27FC236}">
                      <a16:creationId xmlns:a16="http://schemas.microsoft.com/office/drawing/2014/main" id="{DBF09573-EAC5-41D8-A61B-63DD6CDAC8A6}"/>
                    </a:ext>
                  </a:extLst>
                </p:cNvPr>
                <p:cNvPicPr/>
                <p:nvPr/>
              </p:nvPicPr>
              <p:blipFill>
                <a:blip r:embed="rId512"/>
                <a:stretch>
                  <a:fillRect/>
                </a:stretch>
              </p:blipFill>
              <p:spPr>
                <a:xfrm>
                  <a:off x="9048954" y="787223"/>
                  <a:ext cx="795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130" name="Ink 129">
                  <a:extLst>
                    <a:ext uri="{FF2B5EF4-FFF2-40B4-BE49-F238E27FC236}">
                      <a16:creationId xmlns:a16="http://schemas.microsoft.com/office/drawing/2014/main" id="{25312BC2-D3F9-D604-57A5-0ABEA06F3273}"/>
                    </a:ext>
                  </a:extLst>
                </p14:cNvPr>
                <p14:cNvContentPartPr/>
                <p14:nvPr/>
              </p14:nvContentPartPr>
              <p14:xfrm>
                <a:off x="9131754" y="801263"/>
                <a:ext cx="95400" cy="107280"/>
              </p14:xfrm>
            </p:contentPart>
          </mc:Choice>
          <mc:Fallback xmlns="">
            <p:pic>
              <p:nvPicPr>
                <p:cNvPr id="130" name="Ink 129">
                  <a:extLst>
                    <a:ext uri="{FF2B5EF4-FFF2-40B4-BE49-F238E27FC236}">
                      <a16:creationId xmlns:a16="http://schemas.microsoft.com/office/drawing/2014/main" id="{25312BC2-D3F9-D604-57A5-0ABEA06F3273}"/>
                    </a:ext>
                  </a:extLst>
                </p:cNvPr>
                <p:cNvPicPr/>
                <p:nvPr/>
              </p:nvPicPr>
              <p:blipFill>
                <a:blip r:embed="rId514"/>
                <a:stretch>
                  <a:fillRect/>
                </a:stretch>
              </p:blipFill>
              <p:spPr>
                <a:xfrm>
                  <a:off x="9123114" y="792623"/>
                  <a:ext cx="113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132" name="Ink 131">
                  <a:extLst>
                    <a:ext uri="{FF2B5EF4-FFF2-40B4-BE49-F238E27FC236}">
                      <a16:creationId xmlns:a16="http://schemas.microsoft.com/office/drawing/2014/main" id="{BBD1F427-1F54-0D76-A117-6E46D04042E0}"/>
                    </a:ext>
                  </a:extLst>
                </p14:cNvPr>
                <p14:cNvContentPartPr/>
                <p14:nvPr/>
              </p14:nvContentPartPr>
              <p14:xfrm>
                <a:off x="9232194" y="629903"/>
                <a:ext cx="86760" cy="283680"/>
              </p14:xfrm>
            </p:contentPart>
          </mc:Choice>
          <mc:Fallback xmlns="">
            <p:pic>
              <p:nvPicPr>
                <p:cNvPr id="132" name="Ink 131">
                  <a:extLst>
                    <a:ext uri="{FF2B5EF4-FFF2-40B4-BE49-F238E27FC236}">
                      <a16:creationId xmlns:a16="http://schemas.microsoft.com/office/drawing/2014/main" id="{BBD1F427-1F54-0D76-A117-6E46D04042E0}"/>
                    </a:ext>
                  </a:extLst>
                </p:cNvPr>
                <p:cNvPicPr/>
                <p:nvPr/>
              </p:nvPicPr>
              <p:blipFill>
                <a:blip r:embed="rId516"/>
                <a:stretch>
                  <a:fillRect/>
                </a:stretch>
              </p:blipFill>
              <p:spPr>
                <a:xfrm>
                  <a:off x="9223554" y="620903"/>
                  <a:ext cx="1044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133" name="Ink 132">
                  <a:extLst>
                    <a:ext uri="{FF2B5EF4-FFF2-40B4-BE49-F238E27FC236}">
                      <a16:creationId xmlns:a16="http://schemas.microsoft.com/office/drawing/2014/main" id="{536D461D-25A1-634B-164D-ED4C5FEAD38F}"/>
                    </a:ext>
                  </a:extLst>
                </p14:cNvPr>
                <p14:cNvContentPartPr/>
                <p14:nvPr/>
              </p14:nvContentPartPr>
              <p14:xfrm>
                <a:off x="9302034" y="795863"/>
                <a:ext cx="213120" cy="124560"/>
              </p14:xfrm>
            </p:contentPart>
          </mc:Choice>
          <mc:Fallback xmlns="">
            <p:pic>
              <p:nvPicPr>
                <p:cNvPr id="133" name="Ink 132">
                  <a:extLst>
                    <a:ext uri="{FF2B5EF4-FFF2-40B4-BE49-F238E27FC236}">
                      <a16:creationId xmlns:a16="http://schemas.microsoft.com/office/drawing/2014/main" id="{536D461D-25A1-634B-164D-ED4C5FEAD38F}"/>
                    </a:ext>
                  </a:extLst>
                </p:cNvPr>
                <p:cNvPicPr/>
                <p:nvPr/>
              </p:nvPicPr>
              <p:blipFill>
                <a:blip r:embed="rId518"/>
                <a:stretch>
                  <a:fillRect/>
                </a:stretch>
              </p:blipFill>
              <p:spPr>
                <a:xfrm>
                  <a:off x="9293034" y="786863"/>
                  <a:ext cx="230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143" name="Ink 142">
                  <a:extLst>
                    <a:ext uri="{FF2B5EF4-FFF2-40B4-BE49-F238E27FC236}">
                      <a16:creationId xmlns:a16="http://schemas.microsoft.com/office/drawing/2014/main" id="{042F49FE-C4CB-26F7-DA95-873328027860}"/>
                    </a:ext>
                  </a:extLst>
                </p14:cNvPr>
                <p14:cNvContentPartPr/>
                <p14:nvPr/>
              </p14:nvContentPartPr>
              <p14:xfrm>
                <a:off x="9564114" y="647543"/>
                <a:ext cx="93240" cy="269640"/>
              </p14:xfrm>
            </p:contentPart>
          </mc:Choice>
          <mc:Fallback xmlns="">
            <p:pic>
              <p:nvPicPr>
                <p:cNvPr id="143" name="Ink 142">
                  <a:extLst>
                    <a:ext uri="{FF2B5EF4-FFF2-40B4-BE49-F238E27FC236}">
                      <a16:creationId xmlns:a16="http://schemas.microsoft.com/office/drawing/2014/main" id="{042F49FE-C4CB-26F7-DA95-873328027860}"/>
                    </a:ext>
                  </a:extLst>
                </p:cNvPr>
                <p:cNvPicPr/>
                <p:nvPr/>
              </p:nvPicPr>
              <p:blipFill>
                <a:blip r:embed="rId520"/>
                <a:stretch>
                  <a:fillRect/>
                </a:stretch>
              </p:blipFill>
              <p:spPr>
                <a:xfrm>
                  <a:off x="9555474" y="638543"/>
                  <a:ext cx="110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152" name="Ink 151">
                  <a:extLst>
                    <a:ext uri="{FF2B5EF4-FFF2-40B4-BE49-F238E27FC236}">
                      <a16:creationId xmlns:a16="http://schemas.microsoft.com/office/drawing/2014/main" id="{5750AF99-80A6-EFBB-6133-ED2CB48F939C}"/>
                    </a:ext>
                  </a:extLst>
                </p14:cNvPr>
                <p14:cNvContentPartPr/>
                <p14:nvPr/>
              </p14:nvContentPartPr>
              <p14:xfrm>
                <a:off x="9689034" y="791543"/>
                <a:ext cx="115920" cy="109080"/>
              </p14:xfrm>
            </p:contentPart>
          </mc:Choice>
          <mc:Fallback xmlns="">
            <p:pic>
              <p:nvPicPr>
                <p:cNvPr id="152" name="Ink 151">
                  <a:extLst>
                    <a:ext uri="{FF2B5EF4-FFF2-40B4-BE49-F238E27FC236}">
                      <a16:creationId xmlns:a16="http://schemas.microsoft.com/office/drawing/2014/main" id="{5750AF99-80A6-EFBB-6133-ED2CB48F939C}"/>
                    </a:ext>
                  </a:extLst>
                </p:cNvPr>
                <p:cNvPicPr/>
                <p:nvPr/>
              </p:nvPicPr>
              <p:blipFill>
                <a:blip r:embed="rId522"/>
                <a:stretch>
                  <a:fillRect/>
                </a:stretch>
              </p:blipFill>
              <p:spPr>
                <a:xfrm>
                  <a:off x="9680394" y="782543"/>
                  <a:ext cx="133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185" name="Ink 184">
                  <a:extLst>
                    <a:ext uri="{FF2B5EF4-FFF2-40B4-BE49-F238E27FC236}">
                      <a16:creationId xmlns:a16="http://schemas.microsoft.com/office/drawing/2014/main" id="{9F199D31-9FCB-66D2-8239-6FF51E6C1F3D}"/>
                    </a:ext>
                  </a:extLst>
                </p14:cNvPr>
                <p14:cNvContentPartPr/>
                <p14:nvPr/>
              </p14:nvContentPartPr>
              <p14:xfrm>
                <a:off x="9860034" y="777503"/>
                <a:ext cx="135000" cy="118800"/>
              </p14:xfrm>
            </p:contentPart>
          </mc:Choice>
          <mc:Fallback xmlns="">
            <p:pic>
              <p:nvPicPr>
                <p:cNvPr id="185" name="Ink 184">
                  <a:extLst>
                    <a:ext uri="{FF2B5EF4-FFF2-40B4-BE49-F238E27FC236}">
                      <a16:creationId xmlns:a16="http://schemas.microsoft.com/office/drawing/2014/main" id="{9F199D31-9FCB-66D2-8239-6FF51E6C1F3D}"/>
                    </a:ext>
                  </a:extLst>
                </p:cNvPr>
                <p:cNvPicPr/>
                <p:nvPr/>
              </p:nvPicPr>
              <p:blipFill>
                <a:blip r:embed="rId524"/>
                <a:stretch>
                  <a:fillRect/>
                </a:stretch>
              </p:blipFill>
              <p:spPr>
                <a:xfrm>
                  <a:off x="9851394" y="768503"/>
                  <a:ext cx="152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188" name="Ink 187">
                  <a:extLst>
                    <a:ext uri="{FF2B5EF4-FFF2-40B4-BE49-F238E27FC236}">
                      <a16:creationId xmlns:a16="http://schemas.microsoft.com/office/drawing/2014/main" id="{FB0BDCD8-EF80-682B-F672-BCAAC5D5A886}"/>
                    </a:ext>
                  </a:extLst>
                </p14:cNvPr>
                <p14:cNvContentPartPr/>
                <p14:nvPr/>
              </p14:nvContentPartPr>
              <p14:xfrm>
                <a:off x="9990714" y="800543"/>
                <a:ext cx="77400" cy="108720"/>
              </p14:xfrm>
            </p:contentPart>
          </mc:Choice>
          <mc:Fallback xmlns="">
            <p:pic>
              <p:nvPicPr>
                <p:cNvPr id="188" name="Ink 187">
                  <a:extLst>
                    <a:ext uri="{FF2B5EF4-FFF2-40B4-BE49-F238E27FC236}">
                      <a16:creationId xmlns:a16="http://schemas.microsoft.com/office/drawing/2014/main" id="{FB0BDCD8-EF80-682B-F672-BCAAC5D5A886}"/>
                    </a:ext>
                  </a:extLst>
                </p:cNvPr>
                <p:cNvPicPr/>
                <p:nvPr/>
              </p:nvPicPr>
              <p:blipFill>
                <a:blip r:embed="rId526"/>
                <a:stretch>
                  <a:fillRect/>
                </a:stretch>
              </p:blipFill>
              <p:spPr>
                <a:xfrm>
                  <a:off x="9981714" y="791903"/>
                  <a:ext cx="95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193" name="Ink 192">
                  <a:extLst>
                    <a:ext uri="{FF2B5EF4-FFF2-40B4-BE49-F238E27FC236}">
                      <a16:creationId xmlns:a16="http://schemas.microsoft.com/office/drawing/2014/main" id="{AA0E1B5E-D4D8-E2DC-84D9-170A2365065F}"/>
                    </a:ext>
                  </a:extLst>
                </p14:cNvPr>
                <p14:cNvContentPartPr/>
                <p14:nvPr/>
              </p14:nvContentPartPr>
              <p14:xfrm>
                <a:off x="10125714" y="514703"/>
                <a:ext cx="102600" cy="367200"/>
              </p14:xfrm>
            </p:contentPart>
          </mc:Choice>
          <mc:Fallback xmlns="">
            <p:pic>
              <p:nvPicPr>
                <p:cNvPr id="193" name="Ink 192">
                  <a:extLst>
                    <a:ext uri="{FF2B5EF4-FFF2-40B4-BE49-F238E27FC236}">
                      <a16:creationId xmlns:a16="http://schemas.microsoft.com/office/drawing/2014/main" id="{AA0E1B5E-D4D8-E2DC-84D9-170A2365065F}"/>
                    </a:ext>
                  </a:extLst>
                </p:cNvPr>
                <p:cNvPicPr/>
                <p:nvPr/>
              </p:nvPicPr>
              <p:blipFill>
                <a:blip r:embed="rId528"/>
                <a:stretch>
                  <a:fillRect/>
                </a:stretch>
              </p:blipFill>
              <p:spPr>
                <a:xfrm>
                  <a:off x="10116714" y="505703"/>
                  <a:ext cx="120240" cy="384840"/>
                </a:xfrm>
                <a:prstGeom prst="rect">
                  <a:avLst/>
                </a:prstGeom>
              </p:spPr>
            </p:pic>
          </mc:Fallback>
        </mc:AlternateContent>
      </p:grpSp>
      <p:grpSp>
        <p:nvGrpSpPr>
          <p:cNvPr id="650" name="Group 649">
            <a:extLst>
              <a:ext uri="{FF2B5EF4-FFF2-40B4-BE49-F238E27FC236}">
                <a16:creationId xmlns:a16="http://schemas.microsoft.com/office/drawing/2014/main" id="{73F5214C-CE9D-680E-2879-A8937A28F85D}"/>
              </a:ext>
            </a:extLst>
          </p:cNvPr>
          <p:cNvGrpSpPr/>
          <p:nvPr/>
        </p:nvGrpSpPr>
        <p:grpSpPr>
          <a:xfrm>
            <a:off x="10414794" y="583823"/>
            <a:ext cx="587880" cy="398520"/>
            <a:chOff x="10414794" y="583823"/>
            <a:chExt cx="587880" cy="398520"/>
          </a:xfrm>
        </p:grpSpPr>
        <mc:AlternateContent xmlns:mc="http://schemas.openxmlformats.org/markup-compatibility/2006" xmlns:p14="http://schemas.microsoft.com/office/powerpoint/2010/main">
          <mc:Choice Requires="p14">
            <p:contentPart p14:bwMode="auto" r:id="rId529">
              <p14:nvContentPartPr>
                <p14:cNvPr id="194" name="Ink 193">
                  <a:extLst>
                    <a:ext uri="{FF2B5EF4-FFF2-40B4-BE49-F238E27FC236}">
                      <a16:creationId xmlns:a16="http://schemas.microsoft.com/office/drawing/2014/main" id="{51F76A0C-EE43-0564-08BB-9D49AE3C7D5F}"/>
                    </a:ext>
                  </a:extLst>
                </p14:cNvPr>
                <p14:cNvContentPartPr/>
                <p14:nvPr/>
              </p14:nvContentPartPr>
              <p14:xfrm>
                <a:off x="10488594" y="584903"/>
                <a:ext cx="68040" cy="397440"/>
              </p14:xfrm>
            </p:contentPart>
          </mc:Choice>
          <mc:Fallback xmlns="">
            <p:pic>
              <p:nvPicPr>
                <p:cNvPr id="194" name="Ink 193">
                  <a:extLst>
                    <a:ext uri="{FF2B5EF4-FFF2-40B4-BE49-F238E27FC236}">
                      <a16:creationId xmlns:a16="http://schemas.microsoft.com/office/drawing/2014/main" id="{51F76A0C-EE43-0564-08BB-9D49AE3C7D5F}"/>
                    </a:ext>
                  </a:extLst>
                </p:cNvPr>
                <p:cNvPicPr/>
                <p:nvPr/>
              </p:nvPicPr>
              <p:blipFill>
                <a:blip r:embed="rId530"/>
                <a:stretch>
                  <a:fillRect/>
                </a:stretch>
              </p:blipFill>
              <p:spPr>
                <a:xfrm>
                  <a:off x="10479594" y="575903"/>
                  <a:ext cx="856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253" name="Ink 252">
                  <a:extLst>
                    <a:ext uri="{FF2B5EF4-FFF2-40B4-BE49-F238E27FC236}">
                      <a16:creationId xmlns:a16="http://schemas.microsoft.com/office/drawing/2014/main" id="{0B299254-35C8-29E8-4F67-26F5B2A3EE7A}"/>
                    </a:ext>
                  </a:extLst>
                </p14:cNvPr>
                <p14:cNvContentPartPr/>
                <p14:nvPr/>
              </p14:nvContentPartPr>
              <p14:xfrm>
                <a:off x="10414794" y="755903"/>
                <a:ext cx="175320" cy="108000"/>
              </p14:xfrm>
            </p:contentPart>
          </mc:Choice>
          <mc:Fallback xmlns="">
            <p:pic>
              <p:nvPicPr>
                <p:cNvPr id="253" name="Ink 252">
                  <a:extLst>
                    <a:ext uri="{FF2B5EF4-FFF2-40B4-BE49-F238E27FC236}">
                      <a16:creationId xmlns:a16="http://schemas.microsoft.com/office/drawing/2014/main" id="{0B299254-35C8-29E8-4F67-26F5B2A3EE7A}"/>
                    </a:ext>
                  </a:extLst>
                </p:cNvPr>
                <p:cNvPicPr/>
                <p:nvPr/>
              </p:nvPicPr>
              <p:blipFill>
                <a:blip r:embed="rId532"/>
                <a:stretch>
                  <a:fillRect/>
                </a:stretch>
              </p:blipFill>
              <p:spPr>
                <a:xfrm>
                  <a:off x="10406154" y="747263"/>
                  <a:ext cx="1929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46" name="Ink 645">
                  <a:extLst>
                    <a:ext uri="{FF2B5EF4-FFF2-40B4-BE49-F238E27FC236}">
                      <a16:creationId xmlns:a16="http://schemas.microsoft.com/office/drawing/2014/main" id="{7CC7A19D-A523-444A-ECBB-148DE1B30420}"/>
                    </a:ext>
                  </a:extLst>
                </p14:cNvPr>
                <p14:cNvContentPartPr/>
                <p14:nvPr/>
              </p14:nvContentPartPr>
              <p14:xfrm>
                <a:off x="10625754" y="717743"/>
                <a:ext cx="15480" cy="5760"/>
              </p14:xfrm>
            </p:contentPart>
          </mc:Choice>
          <mc:Fallback xmlns="">
            <p:pic>
              <p:nvPicPr>
                <p:cNvPr id="646" name="Ink 645">
                  <a:extLst>
                    <a:ext uri="{FF2B5EF4-FFF2-40B4-BE49-F238E27FC236}">
                      <a16:creationId xmlns:a16="http://schemas.microsoft.com/office/drawing/2014/main" id="{7CC7A19D-A523-444A-ECBB-148DE1B30420}"/>
                    </a:ext>
                  </a:extLst>
                </p:cNvPr>
                <p:cNvPicPr/>
                <p:nvPr/>
              </p:nvPicPr>
              <p:blipFill>
                <a:blip r:embed="rId534"/>
                <a:stretch>
                  <a:fillRect/>
                </a:stretch>
              </p:blipFill>
              <p:spPr>
                <a:xfrm>
                  <a:off x="10617114" y="709103"/>
                  <a:ext cx="33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647" name="Ink 646">
                  <a:extLst>
                    <a:ext uri="{FF2B5EF4-FFF2-40B4-BE49-F238E27FC236}">
                      <a16:creationId xmlns:a16="http://schemas.microsoft.com/office/drawing/2014/main" id="{631A69D8-6314-88AB-819D-EFFF47039A77}"/>
                    </a:ext>
                  </a:extLst>
                </p14:cNvPr>
                <p14:cNvContentPartPr/>
                <p14:nvPr/>
              </p14:nvContentPartPr>
              <p14:xfrm>
                <a:off x="10691274" y="583823"/>
                <a:ext cx="150480" cy="292320"/>
              </p14:xfrm>
            </p:contentPart>
          </mc:Choice>
          <mc:Fallback xmlns="">
            <p:pic>
              <p:nvPicPr>
                <p:cNvPr id="647" name="Ink 646">
                  <a:extLst>
                    <a:ext uri="{FF2B5EF4-FFF2-40B4-BE49-F238E27FC236}">
                      <a16:creationId xmlns:a16="http://schemas.microsoft.com/office/drawing/2014/main" id="{631A69D8-6314-88AB-819D-EFFF47039A77}"/>
                    </a:ext>
                  </a:extLst>
                </p:cNvPr>
                <p:cNvPicPr/>
                <p:nvPr/>
              </p:nvPicPr>
              <p:blipFill>
                <a:blip r:embed="rId536"/>
                <a:stretch>
                  <a:fillRect/>
                </a:stretch>
              </p:blipFill>
              <p:spPr>
                <a:xfrm>
                  <a:off x="10682274" y="574823"/>
                  <a:ext cx="1681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648" name="Ink 647">
                  <a:extLst>
                    <a:ext uri="{FF2B5EF4-FFF2-40B4-BE49-F238E27FC236}">
                      <a16:creationId xmlns:a16="http://schemas.microsoft.com/office/drawing/2014/main" id="{F721CF97-8AF5-D640-5FDB-DC6DFA405CDC}"/>
                    </a:ext>
                  </a:extLst>
                </p14:cNvPr>
                <p14:cNvContentPartPr/>
                <p14:nvPr/>
              </p14:nvContentPartPr>
              <p14:xfrm>
                <a:off x="10877034" y="625583"/>
                <a:ext cx="125640" cy="247320"/>
              </p14:xfrm>
            </p:contentPart>
          </mc:Choice>
          <mc:Fallback xmlns="">
            <p:pic>
              <p:nvPicPr>
                <p:cNvPr id="648" name="Ink 647">
                  <a:extLst>
                    <a:ext uri="{FF2B5EF4-FFF2-40B4-BE49-F238E27FC236}">
                      <a16:creationId xmlns:a16="http://schemas.microsoft.com/office/drawing/2014/main" id="{F721CF97-8AF5-D640-5FDB-DC6DFA405CDC}"/>
                    </a:ext>
                  </a:extLst>
                </p:cNvPr>
                <p:cNvPicPr/>
                <p:nvPr/>
              </p:nvPicPr>
              <p:blipFill>
                <a:blip r:embed="rId538"/>
                <a:stretch>
                  <a:fillRect/>
                </a:stretch>
              </p:blipFill>
              <p:spPr>
                <a:xfrm>
                  <a:off x="10868394" y="616943"/>
                  <a:ext cx="143280" cy="264960"/>
                </a:xfrm>
                <a:prstGeom prst="rect">
                  <a:avLst/>
                </a:prstGeom>
              </p:spPr>
            </p:pic>
          </mc:Fallback>
        </mc:AlternateContent>
      </p:grpSp>
      <p:grpSp>
        <p:nvGrpSpPr>
          <p:cNvPr id="698" name="Group 697">
            <a:extLst>
              <a:ext uri="{FF2B5EF4-FFF2-40B4-BE49-F238E27FC236}">
                <a16:creationId xmlns:a16="http://schemas.microsoft.com/office/drawing/2014/main" id="{F10DD1C5-A380-C93B-AF20-D529EB07BD1C}"/>
              </a:ext>
            </a:extLst>
          </p:cNvPr>
          <p:cNvGrpSpPr/>
          <p:nvPr/>
        </p:nvGrpSpPr>
        <p:grpSpPr>
          <a:xfrm>
            <a:off x="7645674" y="1194383"/>
            <a:ext cx="210600" cy="310680"/>
            <a:chOff x="7645674" y="1194383"/>
            <a:chExt cx="210600" cy="310680"/>
          </a:xfrm>
        </p:grpSpPr>
        <mc:AlternateContent xmlns:mc="http://schemas.openxmlformats.org/markup-compatibility/2006" xmlns:p14="http://schemas.microsoft.com/office/powerpoint/2010/main">
          <mc:Choice Requires="p14">
            <p:contentPart p14:bwMode="auto" r:id="rId539">
              <p14:nvContentPartPr>
                <p14:cNvPr id="652" name="Ink 651">
                  <a:extLst>
                    <a:ext uri="{FF2B5EF4-FFF2-40B4-BE49-F238E27FC236}">
                      <a16:creationId xmlns:a16="http://schemas.microsoft.com/office/drawing/2014/main" id="{5A7BAEC7-6CF3-2AB1-DDE2-8C9D39B1BEEC}"/>
                    </a:ext>
                  </a:extLst>
                </p14:cNvPr>
                <p14:cNvContentPartPr/>
                <p14:nvPr/>
              </p14:nvContentPartPr>
              <p14:xfrm>
                <a:off x="7694634" y="1194383"/>
                <a:ext cx="11160" cy="310680"/>
              </p14:xfrm>
            </p:contentPart>
          </mc:Choice>
          <mc:Fallback xmlns="">
            <p:pic>
              <p:nvPicPr>
                <p:cNvPr id="652" name="Ink 651">
                  <a:extLst>
                    <a:ext uri="{FF2B5EF4-FFF2-40B4-BE49-F238E27FC236}">
                      <a16:creationId xmlns:a16="http://schemas.microsoft.com/office/drawing/2014/main" id="{5A7BAEC7-6CF3-2AB1-DDE2-8C9D39B1BEEC}"/>
                    </a:ext>
                  </a:extLst>
                </p:cNvPr>
                <p:cNvPicPr/>
                <p:nvPr/>
              </p:nvPicPr>
              <p:blipFill>
                <a:blip r:embed="rId540"/>
                <a:stretch>
                  <a:fillRect/>
                </a:stretch>
              </p:blipFill>
              <p:spPr>
                <a:xfrm>
                  <a:off x="7685994" y="1185743"/>
                  <a:ext cx="288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653" name="Ink 652">
                  <a:extLst>
                    <a:ext uri="{FF2B5EF4-FFF2-40B4-BE49-F238E27FC236}">
                      <a16:creationId xmlns:a16="http://schemas.microsoft.com/office/drawing/2014/main" id="{24E79845-EA40-6118-1ED5-DE257E5C564D}"/>
                    </a:ext>
                  </a:extLst>
                </p14:cNvPr>
                <p14:cNvContentPartPr/>
                <p14:nvPr/>
              </p14:nvContentPartPr>
              <p14:xfrm>
                <a:off x="7645674" y="1350983"/>
                <a:ext cx="210600" cy="115560"/>
              </p14:xfrm>
            </p:contentPart>
          </mc:Choice>
          <mc:Fallback xmlns="">
            <p:pic>
              <p:nvPicPr>
                <p:cNvPr id="653" name="Ink 652">
                  <a:extLst>
                    <a:ext uri="{FF2B5EF4-FFF2-40B4-BE49-F238E27FC236}">
                      <a16:creationId xmlns:a16="http://schemas.microsoft.com/office/drawing/2014/main" id="{24E79845-EA40-6118-1ED5-DE257E5C564D}"/>
                    </a:ext>
                  </a:extLst>
                </p:cNvPr>
                <p:cNvPicPr/>
                <p:nvPr/>
              </p:nvPicPr>
              <p:blipFill>
                <a:blip r:embed="rId542"/>
                <a:stretch>
                  <a:fillRect/>
                </a:stretch>
              </p:blipFill>
              <p:spPr>
                <a:xfrm>
                  <a:off x="7637034" y="1342343"/>
                  <a:ext cx="228240" cy="133200"/>
                </a:xfrm>
                <a:prstGeom prst="rect">
                  <a:avLst/>
                </a:prstGeom>
              </p:spPr>
            </p:pic>
          </mc:Fallback>
        </mc:AlternateContent>
      </p:grpSp>
      <p:grpSp>
        <p:nvGrpSpPr>
          <p:cNvPr id="697" name="Group 696">
            <a:extLst>
              <a:ext uri="{FF2B5EF4-FFF2-40B4-BE49-F238E27FC236}">
                <a16:creationId xmlns:a16="http://schemas.microsoft.com/office/drawing/2014/main" id="{D4AD1DB2-9888-F5AA-C33E-5B983FE166AA}"/>
              </a:ext>
            </a:extLst>
          </p:cNvPr>
          <p:cNvGrpSpPr/>
          <p:nvPr/>
        </p:nvGrpSpPr>
        <p:grpSpPr>
          <a:xfrm>
            <a:off x="8174514" y="1206263"/>
            <a:ext cx="1031400" cy="306720"/>
            <a:chOff x="8174514" y="1206263"/>
            <a:chExt cx="1031400" cy="306720"/>
          </a:xfrm>
        </p:grpSpPr>
        <mc:AlternateContent xmlns:mc="http://schemas.openxmlformats.org/markup-compatibility/2006" xmlns:p14="http://schemas.microsoft.com/office/powerpoint/2010/main">
          <mc:Choice Requires="p14">
            <p:contentPart p14:bwMode="auto" r:id="rId543">
              <p14:nvContentPartPr>
                <p14:cNvPr id="654" name="Ink 653">
                  <a:extLst>
                    <a:ext uri="{FF2B5EF4-FFF2-40B4-BE49-F238E27FC236}">
                      <a16:creationId xmlns:a16="http://schemas.microsoft.com/office/drawing/2014/main" id="{948F6433-27CA-172A-A845-780E3EE74DD1}"/>
                    </a:ext>
                  </a:extLst>
                </p14:cNvPr>
                <p14:cNvContentPartPr/>
                <p14:nvPr/>
              </p14:nvContentPartPr>
              <p14:xfrm>
                <a:off x="8174514" y="1242983"/>
                <a:ext cx="237960" cy="270000"/>
              </p14:xfrm>
            </p:contentPart>
          </mc:Choice>
          <mc:Fallback xmlns="">
            <p:pic>
              <p:nvPicPr>
                <p:cNvPr id="654" name="Ink 653">
                  <a:extLst>
                    <a:ext uri="{FF2B5EF4-FFF2-40B4-BE49-F238E27FC236}">
                      <a16:creationId xmlns:a16="http://schemas.microsoft.com/office/drawing/2014/main" id="{948F6433-27CA-172A-A845-780E3EE74DD1}"/>
                    </a:ext>
                  </a:extLst>
                </p:cNvPr>
                <p:cNvPicPr/>
                <p:nvPr/>
              </p:nvPicPr>
              <p:blipFill>
                <a:blip r:embed="rId544"/>
                <a:stretch>
                  <a:fillRect/>
                </a:stretch>
              </p:blipFill>
              <p:spPr>
                <a:xfrm>
                  <a:off x="8165874" y="1233983"/>
                  <a:ext cx="255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655" name="Ink 654">
                  <a:extLst>
                    <a:ext uri="{FF2B5EF4-FFF2-40B4-BE49-F238E27FC236}">
                      <a16:creationId xmlns:a16="http://schemas.microsoft.com/office/drawing/2014/main" id="{CC91ACB7-4B89-9BEE-C202-302069C5E1C9}"/>
                    </a:ext>
                  </a:extLst>
                </p14:cNvPr>
                <p14:cNvContentPartPr/>
                <p14:nvPr/>
              </p14:nvContentPartPr>
              <p14:xfrm>
                <a:off x="8445954" y="1370783"/>
                <a:ext cx="78840" cy="128160"/>
              </p14:xfrm>
            </p:contentPart>
          </mc:Choice>
          <mc:Fallback xmlns="">
            <p:pic>
              <p:nvPicPr>
                <p:cNvPr id="655" name="Ink 654">
                  <a:extLst>
                    <a:ext uri="{FF2B5EF4-FFF2-40B4-BE49-F238E27FC236}">
                      <a16:creationId xmlns:a16="http://schemas.microsoft.com/office/drawing/2014/main" id="{CC91ACB7-4B89-9BEE-C202-302069C5E1C9}"/>
                    </a:ext>
                  </a:extLst>
                </p:cNvPr>
                <p:cNvPicPr/>
                <p:nvPr/>
              </p:nvPicPr>
              <p:blipFill>
                <a:blip r:embed="rId546"/>
                <a:stretch>
                  <a:fillRect/>
                </a:stretch>
              </p:blipFill>
              <p:spPr>
                <a:xfrm>
                  <a:off x="8436954" y="1362143"/>
                  <a:ext cx="96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656" name="Ink 655">
                  <a:extLst>
                    <a:ext uri="{FF2B5EF4-FFF2-40B4-BE49-F238E27FC236}">
                      <a16:creationId xmlns:a16="http://schemas.microsoft.com/office/drawing/2014/main" id="{2A3964CF-DCE8-7F25-34C5-1559EA477EC6}"/>
                    </a:ext>
                  </a:extLst>
                </p14:cNvPr>
                <p14:cNvContentPartPr/>
                <p14:nvPr/>
              </p14:nvContentPartPr>
              <p14:xfrm>
                <a:off x="8560434" y="1206263"/>
                <a:ext cx="16920" cy="301320"/>
              </p14:xfrm>
            </p:contentPart>
          </mc:Choice>
          <mc:Fallback xmlns="">
            <p:pic>
              <p:nvPicPr>
                <p:cNvPr id="656" name="Ink 655">
                  <a:extLst>
                    <a:ext uri="{FF2B5EF4-FFF2-40B4-BE49-F238E27FC236}">
                      <a16:creationId xmlns:a16="http://schemas.microsoft.com/office/drawing/2014/main" id="{2A3964CF-DCE8-7F25-34C5-1559EA477EC6}"/>
                    </a:ext>
                  </a:extLst>
                </p:cNvPr>
                <p:cNvPicPr/>
                <p:nvPr/>
              </p:nvPicPr>
              <p:blipFill>
                <a:blip r:embed="rId548"/>
                <a:stretch>
                  <a:fillRect/>
                </a:stretch>
              </p:blipFill>
              <p:spPr>
                <a:xfrm>
                  <a:off x="8551794" y="1197623"/>
                  <a:ext cx="34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657" name="Ink 656">
                  <a:extLst>
                    <a:ext uri="{FF2B5EF4-FFF2-40B4-BE49-F238E27FC236}">
                      <a16:creationId xmlns:a16="http://schemas.microsoft.com/office/drawing/2014/main" id="{F6D1F46E-AAA6-0AF9-9873-FFC7BEE974ED}"/>
                    </a:ext>
                  </a:extLst>
                </p14:cNvPr>
                <p14:cNvContentPartPr/>
                <p14:nvPr/>
              </p14:nvContentPartPr>
              <p14:xfrm>
                <a:off x="8546754" y="1390583"/>
                <a:ext cx="177120" cy="109800"/>
              </p14:xfrm>
            </p:contentPart>
          </mc:Choice>
          <mc:Fallback xmlns="">
            <p:pic>
              <p:nvPicPr>
                <p:cNvPr id="657" name="Ink 656">
                  <a:extLst>
                    <a:ext uri="{FF2B5EF4-FFF2-40B4-BE49-F238E27FC236}">
                      <a16:creationId xmlns:a16="http://schemas.microsoft.com/office/drawing/2014/main" id="{F6D1F46E-AAA6-0AF9-9873-FFC7BEE974ED}"/>
                    </a:ext>
                  </a:extLst>
                </p:cNvPr>
                <p:cNvPicPr/>
                <p:nvPr/>
              </p:nvPicPr>
              <p:blipFill>
                <a:blip r:embed="rId550"/>
                <a:stretch>
                  <a:fillRect/>
                </a:stretch>
              </p:blipFill>
              <p:spPr>
                <a:xfrm>
                  <a:off x="8537754" y="1381943"/>
                  <a:ext cx="194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658" name="Ink 657">
                  <a:extLst>
                    <a:ext uri="{FF2B5EF4-FFF2-40B4-BE49-F238E27FC236}">
                      <a16:creationId xmlns:a16="http://schemas.microsoft.com/office/drawing/2014/main" id="{DD378924-902C-4236-4E26-169CD2CA6F25}"/>
                    </a:ext>
                  </a:extLst>
                </p14:cNvPr>
                <p14:cNvContentPartPr/>
                <p14:nvPr/>
              </p14:nvContentPartPr>
              <p14:xfrm>
                <a:off x="8767434" y="1356383"/>
                <a:ext cx="198360" cy="149040"/>
              </p14:xfrm>
            </p:contentPart>
          </mc:Choice>
          <mc:Fallback xmlns="">
            <p:pic>
              <p:nvPicPr>
                <p:cNvPr id="658" name="Ink 657">
                  <a:extLst>
                    <a:ext uri="{FF2B5EF4-FFF2-40B4-BE49-F238E27FC236}">
                      <a16:creationId xmlns:a16="http://schemas.microsoft.com/office/drawing/2014/main" id="{DD378924-902C-4236-4E26-169CD2CA6F25}"/>
                    </a:ext>
                  </a:extLst>
                </p:cNvPr>
                <p:cNvPicPr/>
                <p:nvPr/>
              </p:nvPicPr>
              <p:blipFill>
                <a:blip r:embed="rId552"/>
                <a:stretch>
                  <a:fillRect/>
                </a:stretch>
              </p:blipFill>
              <p:spPr>
                <a:xfrm>
                  <a:off x="8758794" y="1347743"/>
                  <a:ext cx="216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659" name="Ink 658">
                  <a:extLst>
                    <a:ext uri="{FF2B5EF4-FFF2-40B4-BE49-F238E27FC236}">
                      <a16:creationId xmlns:a16="http://schemas.microsoft.com/office/drawing/2014/main" id="{9AA2A5D7-DA97-419C-73F6-98949BAB6C38}"/>
                    </a:ext>
                  </a:extLst>
                </p14:cNvPr>
                <p14:cNvContentPartPr/>
                <p14:nvPr/>
              </p14:nvContentPartPr>
              <p14:xfrm>
                <a:off x="8985234" y="1376903"/>
                <a:ext cx="220680" cy="132480"/>
              </p14:xfrm>
            </p:contentPart>
          </mc:Choice>
          <mc:Fallback xmlns="">
            <p:pic>
              <p:nvPicPr>
                <p:cNvPr id="659" name="Ink 658">
                  <a:extLst>
                    <a:ext uri="{FF2B5EF4-FFF2-40B4-BE49-F238E27FC236}">
                      <a16:creationId xmlns:a16="http://schemas.microsoft.com/office/drawing/2014/main" id="{9AA2A5D7-DA97-419C-73F6-98949BAB6C38}"/>
                    </a:ext>
                  </a:extLst>
                </p:cNvPr>
                <p:cNvPicPr/>
                <p:nvPr/>
              </p:nvPicPr>
              <p:blipFill>
                <a:blip r:embed="rId554"/>
                <a:stretch>
                  <a:fillRect/>
                </a:stretch>
              </p:blipFill>
              <p:spPr>
                <a:xfrm>
                  <a:off x="8976594" y="1367903"/>
                  <a:ext cx="238320" cy="150120"/>
                </a:xfrm>
                <a:prstGeom prst="rect">
                  <a:avLst/>
                </a:prstGeom>
              </p:spPr>
            </p:pic>
          </mc:Fallback>
        </mc:AlternateContent>
      </p:grpSp>
      <p:grpSp>
        <p:nvGrpSpPr>
          <p:cNvPr id="696" name="Group 695">
            <a:extLst>
              <a:ext uri="{FF2B5EF4-FFF2-40B4-BE49-F238E27FC236}">
                <a16:creationId xmlns:a16="http://schemas.microsoft.com/office/drawing/2014/main" id="{D504B895-EE4C-48F9-9D66-BBD4B58F2AE8}"/>
              </a:ext>
            </a:extLst>
          </p:cNvPr>
          <p:cNvGrpSpPr/>
          <p:nvPr/>
        </p:nvGrpSpPr>
        <p:grpSpPr>
          <a:xfrm>
            <a:off x="9405354" y="1246583"/>
            <a:ext cx="1342800" cy="317880"/>
            <a:chOff x="9405354" y="1246583"/>
            <a:chExt cx="1342800" cy="317880"/>
          </a:xfrm>
        </p:grpSpPr>
        <mc:AlternateContent xmlns:mc="http://schemas.openxmlformats.org/markup-compatibility/2006" xmlns:p14="http://schemas.microsoft.com/office/powerpoint/2010/main">
          <mc:Choice Requires="p14">
            <p:contentPart p14:bwMode="auto" r:id="rId555">
              <p14:nvContentPartPr>
                <p14:cNvPr id="662" name="Ink 661">
                  <a:extLst>
                    <a:ext uri="{FF2B5EF4-FFF2-40B4-BE49-F238E27FC236}">
                      <a16:creationId xmlns:a16="http://schemas.microsoft.com/office/drawing/2014/main" id="{97C71870-DA9C-23E1-CBF8-C3D0DEAD4431}"/>
                    </a:ext>
                  </a:extLst>
                </p14:cNvPr>
                <p14:cNvContentPartPr/>
                <p14:nvPr/>
              </p14:nvContentPartPr>
              <p14:xfrm>
                <a:off x="9405354" y="1317863"/>
                <a:ext cx="153720" cy="242640"/>
              </p14:xfrm>
            </p:contentPart>
          </mc:Choice>
          <mc:Fallback xmlns="">
            <p:pic>
              <p:nvPicPr>
                <p:cNvPr id="662" name="Ink 661">
                  <a:extLst>
                    <a:ext uri="{FF2B5EF4-FFF2-40B4-BE49-F238E27FC236}">
                      <a16:creationId xmlns:a16="http://schemas.microsoft.com/office/drawing/2014/main" id="{97C71870-DA9C-23E1-CBF8-C3D0DEAD4431}"/>
                    </a:ext>
                  </a:extLst>
                </p:cNvPr>
                <p:cNvPicPr/>
                <p:nvPr/>
              </p:nvPicPr>
              <p:blipFill>
                <a:blip r:embed="rId556"/>
                <a:stretch>
                  <a:fillRect/>
                </a:stretch>
              </p:blipFill>
              <p:spPr>
                <a:xfrm>
                  <a:off x="9396714" y="1308863"/>
                  <a:ext cx="1713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663" name="Ink 662">
                  <a:extLst>
                    <a:ext uri="{FF2B5EF4-FFF2-40B4-BE49-F238E27FC236}">
                      <a16:creationId xmlns:a16="http://schemas.microsoft.com/office/drawing/2014/main" id="{AC81C0BE-4A90-9C04-E992-75E5DEA470D9}"/>
                    </a:ext>
                  </a:extLst>
                </p14:cNvPr>
                <p14:cNvContentPartPr/>
                <p14:nvPr/>
              </p14:nvContentPartPr>
              <p14:xfrm>
                <a:off x="9571674" y="1429823"/>
                <a:ext cx="128520" cy="111960"/>
              </p14:xfrm>
            </p:contentPart>
          </mc:Choice>
          <mc:Fallback xmlns="">
            <p:pic>
              <p:nvPicPr>
                <p:cNvPr id="663" name="Ink 662">
                  <a:extLst>
                    <a:ext uri="{FF2B5EF4-FFF2-40B4-BE49-F238E27FC236}">
                      <a16:creationId xmlns:a16="http://schemas.microsoft.com/office/drawing/2014/main" id="{AC81C0BE-4A90-9C04-E992-75E5DEA470D9}"/>
                    </a:ext>
                  </a:extLst>
                </p:cNvPr>
                <p:cNvPicPr/>
                <p:nvPr/>
              </p:nvPicPr>
              <p:blipFill>
                <a:blip r:embed="rId558"/>
                <a:stretch>
                  <a:fillRect/>
                </a:stretch>
              </p:blipFill>
              <p:spPr>
                <a:xfrm>
                  <a:off x="9562674" y="1420823"/>
                  <a:ext cx="146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664" name="Ink 663">
                  <a:extLst>
                    <a:ext uri="{FF2B5EF4-FFF2-40B4-BE49-F238E27FC236}">
                      <a16:creationId xmlns:a16="http://schemas.microsoft.com/office/drawing/2014/main" id="{B633594A-16F7-9F00-F183-EB04AF12A956}"/>
                    </a:ext>
                  </a:extLst>
                </p14:cNvPr>
                <p14:cNvContentPartPr/>
                <p14:nvPr/>
              </p14:nvContentPartPr>
              <p14:xfrm>
                <a:off x="9731874" y="1398143"/>
                <a:ext cx="269640" cy="153000"/>
              </p14:xfrm>
            </p:contentPart>
          </mc:Choice>
          <mc:Fallback xmlns="">
            <p:pic>
              <p:nvPicPr>
                <p:cNvPr id="664" name="Ink 663">
                  <a:extLst>
                    <a:ext uri="{FF2B5EF4-FFF2-40B4-BE49-F238E27FC236}">
                      <a16:creationId xmlns:a16="http://schemas.microsoft.com/office/drawing/2014/main" id="{B633594A-16F7-9F00-F183-EB04AF12A956}"/>
                    </a:ext>
                  </a:extLst>
                </p:cNvPr>
                <p:cNvPicPr/>
                <p:nvPr/>
              </p:nvPicPr>
              <p:blipFill>
                <a:blip r:embed="rId560"/>
                <a:stretch>
                  <a:fillRect/>
                </a:stretch>
              </p:blipFill>
              <p:spPr>
                <a:xfrm>
                  <a:off x="9722874" y="1389143"/>
                  <a:ext cx="287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665" name="Ink 664">
                  <a:extLst>
                    <a:ext uri="{FF2B5EF4-FFF2-40B4-BE49-F238E27FC236}">
                      <a16:creationId xmlns:a16="http://schemas.microsoft.com/office/drawing/2014/main" id="{2872D070-3373-2FCD-B9EE-5A5D6829E78F}"/>
                    </a:ext>
                  </a:extLst>
                </p14:cNvPr>
                <p14:cNvContentPartPr/>
                <p14:nvPr/>
              </p14:nvContentPartPr>
              <p14:xfrm>
                <a:off x="10063074" y="1427663"/>
                <a:ext cx="176400" cy="133560"/>
              </p14:xfrm>
            </p:contentPart>
          </mc:Choice>
          <mc:Fallback xmlns="">
            <p:pic>
              <p:nvPicPr>
                <p:cNvPr id="665" name="Ink 664">
                  <a:extLst>
                    <a:ext uri="{FF2B5EF4-FFF2-40B4-BE49-F238E27FC236}">
                      <a16:creationId xmlns:a16="http://schemas.microsoft.com/office/drawing/2014/main" id="{2872D070-3373-2FCD-B9EE-5A5D6829E78F}"/>
                    </a:ext>
                  </a:extLst>
                </p:cNvPr>
                <p:cNvPicPr/>
                <p:nvPr/>
              </p:nvPicPr>
              <p:blipFill>
                <a:blip r:embed="rId562"/>
                <a:stretch>
                  <a:fillRect/>
                </a:stretch>
              </p:blipFill>
              <p:spPr>
                <a:xfrm>
                  <a:off x="10054074" y="1418663"/>
                  <a:ext cx="1940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692" name="Ink 691">
                  <a:extLst>
                    <a:ext uri="{FF2B5EF4-FFF2-40B4-BE49-F238E27FC236}">
                      <a16:creationId xmlns:a16="http://schemas.microsoft.com/office/drawing/2014/main" id="{2B17B4BB-6E27-BA8C-2498-6A0876DC3FD1}"/>
                    </a:ext>
                  </a:extLst>
                </p14:cNvPr>
                <p14:cNvContentPartPr/>
                <p14:nvPr/>
              </p14:nvContentPartPr>
              <p14:xfrm>
                <a:off x="10283034" y="1431983"/>
                <a:ext cx="73800" cy="126720"/>
              </p14:xfrm>
            </p:contentPart>
          </mc:Choice>
          <mc:Fallback xmlns="">
            <p:pic>
              <p:nvPicPr>
                <p:cNvPr id="692" name="Ink 691">
                  <a:extLst>
                    <a:ext uri="{FF2B5EF4-FFF2-40B4-BE49-F238E27FC236}">
                      <a16:creationId xmlns:a16="http://schemas.microsoft.com/office/drawing/2014/main" id="{2B17B4BB-6E27-BA8C-2498-6A0876DC3FD1}"/>
                    </a:ext>
                  </a:extLst>
                </p:cNvPr>
                <p:cNvPicPr/>
                <p:nvPr/>
              </p:nvPicPr>
              <p:blipFill>
                <a:blip r:embed="rId564"/>
                <a:stretch>
                  <a:fillRect/>
                </a:stretch>
              </p:blipFill>
              <p:spPr>
                <a:xfrm>
                  <a:off x="10274394" y="1422983"/>
                  <a:ext cx="914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693" name="Ink 692">
                  <a:extLst>
                    <a:ext uri="{FF2B5EF4-FFF2-40B4-BE49-F238E27FC236}">
                      <a16:creationId xmlns:a16="http://schemas.microsoft.com/office/drawing/2014/main" id="{48D7495D-F615-31C7-7027-2D2F2D03E6E1}"/>
                    </a:ext>
                  </a:extLst>
                </p14:cNvPr>
                <p14:cNvContentPartPr/>
                <p14:nvPr/>
              </p14:nvContentPartPr>
              <p14:xfrm>
                <a:off x="10419834" y="1449623"/>
                <a:ext cx="127080" cy="114840"/>
              </p14:xfrm>
            </p:contentPart>
          </mc:Choice>
          <mc:Fallback xmlns="">
            <p:pic>
              <p:nvPicPr>
                <p:cNvPr id="693" name="Ink 692">
                  <a:extLst>
                    <a:ext uri="{FF2B5EF4-FFF2-40B4-BE49-F238E27FC236}">
                      <a16:creationId xmlns:a16="http://schemas.microsoft.com/office/drawing/2014/main" id="{48D7495D-F615-31C7-7027-2D2F2D03E6E1}"/>
                    </a:ext>
                  </a:extLst>
                </p:cNvPr>
                <p:cNvPicPr/>
                <p:nvPr/>
              </p:nvPicPr>
              <p:blipFill>
                <a:blip r:embed="rId566"/>
                <a:stretch>
                  <a:fillRect/>
                </a:stretch>
              </p:blipFill>
              <p:spPr>
                <a:xfrm>
                  <a:off x="10411194" y="1440983"/>
                  <a:ext cx="1447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694" name="Ink 693">
                  <a:extLst>
                    <a:ext uri="{FF2B5EF4-FFF2-40B4-BE49-F238E27FC236}">
                      <a16:creationId xmlns:a16="http://schemas.microsoft.com/office/drawing/2014/main" id="{8D771221-EA8A-7FE1-95A2-8150FCC56FD6}"/>
                    </a:ext>
                  </a:extLst>
                </p14:cNvPr>
                <p14:cNvContentPartPr/>
                <p14:nvPr/>
              </p14:nvContentPartPr>
              <p14:xfrm>
                <a:off x="10576434" y="1246583"/>
                <a:ext cx="84960" cy="302040"/>
              </p14:xfrm>
            </p:contentPart>
          </mc:Choice>
          <mc:Fallback xmlns="">
            <p:pic>
              <p:nvPicPr>
                <p:cNvPr id="694" name="Ink 693">
                  <a:extLst>
                    <a:ext uri="{FF2B5EF4-FFF2-40B4-BE49-F238E27FC236}">
                      <a16:creationId xmlns:a16="http://schemas.microsoft.com/office/drawing/2014/main" id="{8D771221-EA8A-7FE1-95A2-8150FCC56FD6}"/>
                    </a:ext>
                  </a:extLst>
                </p:cNvPr>
                <p:cNvPicPr/>
                <p:nvPr/>
              </p:nvPicPr>
              <p:blipFill>
                <a:blip r:embed="rId568"/>
                <a:stretch>
                  <a:fillRect/>
                </a:stretch>
              </p:blipFill>
              <p:spPr>
                <a:xfrm>
                  <a:off x="10567794" y="1237583"/>
                  <a:ext cx="1026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95" name="Ink 694">
                  <a:extLst>
                    <a:ext uri="{FF2B5EF4-FFF2-40B4-BE49-F238E27FC236}">
                      <a16:creationId xmlns:a16="http://schemas.microsoft.com/office/drawing/2014/main" id="{D39E19B4-1355-CA00-EB14-A1B036809EA8}"/>
                    </a:ext>
                  </a:extLst>
                </p14:cNvPr>
                <p14:cNvContentPartPr/>
                <p14:nvPr/>
              </p14:nvContentPartPr>
              <p14:xfrm>
                <a:off x="10679754" y="1448903"/>
                <a:ext cx="68400" cy="106560"/>
              </p14:xfrm>
            </p:contentPart>
          </mc:Choice>
          <mc:Fallback xmlns="">
            <p:pic>
              <p:nvPicPr>
                <p:cNvPr id="695" name="Ink 694">
                  <a:extLst>
                    <a:ext uri="{FF2B5EF4-FFF2-40B4-BE49-F238E27FC236}">
                      <a16:creationId xmlns:a16="http://schemas.microsoft.com/office/drawing/2014/main" id="{D39E19B4-1355-CA00-EB14-A1B036809EA8}"/>
                    </a:ext>
                  </a:extLst>
                </p:cNvPr>
                <p:cNvPicPr/>
                <p:nvPr/>
              </p:nvPicPr>
              <p:blipFill>
                <a:blip r:embed="rId570"/>
                <a:stretch>
                  <a:fillRect/>
                </a:stretch>
              </p:blipFill>
              <p:spPr>
                <a:xfrm>
                  <a:off x="10670754" y="1439903"/>
                  <a:ext cx="86040" cy="124200"/>
                </a:xfrm>
                <a:prstGeom prst="rect">
                  <a:avLst/>
                </a:prstGeom>
              </p:spPr>
            </p:pic>
          </mc:Fallback>
        </mc:AlternateContent>
      </p:grpSp>
      <p:grpSp>
        <p:nvGrpSpPr>
          <p:cNvPr id="742" name="Group 741">
            <a:extLst>
              <a:ext uri="{FF2B5EF4-FFF2-40B4-BE49-F238E27FC236}">
                <a16:creationId xmlns:a16="http://schemas.microsoft.com/office/drawing/2014/main" id="{94AD614C-93B1-46BB-E47B-426E2810F55F}"/>
              </a:ext>
            </a:extLst>
          </p:cNvPr>
          <p:cNvGrpSpPr/>
          <p:nvPr/>
        </p:nvGrpSpPr>
        <p:grpSpPr>
          <a:xfrm>
            <a:off x="1783805" y="1096997"/>
            <a:ext cx="2209680" cy="746280"/>
            <a:chOff x="1783805" y="1096997"/>
            <a:chExt cx="2209680" cy="746280"/>
          </a:xfrm>
        </p:grpSpPr>
        <mc:AlternateContent xmlns:mc="http://schemas.openxmlformats.org/markup-compatibility/2006" xmlns:p14="http://schemas.microsoft.com/office/powerpoint/2010/main">
          <mc:Choice Requires="p14">
            <p:contentPart p14:bwMode="auto" r:id="rId571">
              <p14:nvContentPartPr>
                <p14:cNvPr id="700" name="Ink 699">
                  <a:extLst>
                    <a:ext uri="{FF2B5EF4-FFF2-40B4-BE49-F238E27FC236}">
                      <a16:creationId xmlns:a16="http://schemas.microsoft.com/office/drawing/2014/main" id="{5B924634-A16B-98C9-05E6-548F70D2395B}"/>
                    </a:ext>
                  </a:extLst>
                </p14:cNvPr>
                <p14:cNvContentPartPr/>
                <p14:nvPr/>
              </p14:nvContentPartPr>
              <p14:xfrm>
                <a:off x="1905125" y="1189157"/>
                <a:ext cx="87480" cy="192240"/>
              </p14:xfrm>
            </p:contentPart>
          </mc:Choice>
          <mc:Fallback xmlns="">
            <p:pic>
              <p:nvPicPr>
                <p:cNvPr id="700" name="Ink 699">
                  <a:extLst>
                    <a:ext uri="{FF2B5EF4-FFF2-40B4-BE49-F238E27FC236}">
                      <a16:creationId xmlns:a16="http://schemas.microsoft.com/office/drawing/2014/main" id="{5B924634-A16B-98C9-05E6-548F70D2395B}"/>
                    </a:ext>
                  </a:extLst>
                </p:cNvPr>
                <p:cNvPicPr/>
                <p:nvPr/>
              </p:nvPicPr>
              <p:blipFill>
                <a:blip r:embed="rId572"/>
                <a:stretch>
                  <a:fillRect/>
                </a:stretch>
              </p:blipFill>
              <p:spPr>
                <a:xfrm>
                  <a:off x="1896125" y="1180157"/>
                  <a:ext cx="1051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701" name="Ink 700">
                  <a:extLst>
                    <a:ext uri="{FF2B5EF4-FFF2-40B4-BE49-F238E27FC236}">
                      <a16:creationId xmlns:a16="http://schemas.microsoft.com/office/drawing/2014/main" id="{39EB3E8B-BF5D-2270-370B-440D6BF03450}"/>
                    </a:ext>
                  </a:extLst>
                </p14:cNvPr>
                <p14:cNvContentPartPr/>
                <p14:nvPr/>
              </p14:nvContentPartPr>
              <p14:xfrm>
                <a:off x="2012045" y="1249997"/>
                <a:ext cx="102600" cy="120240"/>
              </p14:xfrm>
            </p:contentPart>
          </mc:Choice>
          <mc:Fallback xmlns="">
            <p:pic>
              <p:nvPicPr>
                <p:cNvPr id="701" name="Ink 700">
                  <a:extLst>
                    <a:ext uri="{FF2B5EF4-FFF2-40B4-BE49-F238E27FC236}">
                      <a16:creationId xmlns:a16="http://schemas.microsoft.com/office/drawing/2014/main" id="{39EB3E8B-BF5D-2270-370B-440D6BF03450}"/>
                    </a:ext>
                  </a:extLst>
                </p:cNvPr>
                <p:cNvPicPr/>
                <p:nvPr/>
              </p:nvPicPr>
              <p:blipFill>
                <a:blip r:embed="rId574"/>
                <a:stretch>
                  <a:fillRect/>
                </a:stretch>
              </p:blipFill>
              <p:spPr>
                <a:xfrm>
                  <a:off x="2003045" y="1241024"/>
                  <a:ext cx="120240" cy="137827"/>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702" name="Ink 701">
                  <a:extLst>
                    <a:ext uri="{FF2B5EF4-FFF2-40B4-BE49-F238E27FC236}">
                      <a16:creationId xmlns:a16="http://schemas.microsoft.com/office/drawing/2014/main" id="{0BD7FC7C-BFE7-8709-55B8-E5176E45F3D1}"/>
                    </a:ext>
                  </a:extLst>
                </p14:cNvPr>
                <p14:cNvContentPartPr/>
                <p14:nvPr/>
              </p14:nvContentPartPr>
              <p14:xfrm>
                <a:off x="2126885" y="1226957"/>
                <a:ext cx="67680" cy="132840"/>
              </p14:xfrm>
            </p:contentPart>
          </mc:Choice>
          <mc:Fallback xmlns="">
            <p:pic>
              <p:nvPicPr>
                <p:cNvPr id="702" name="Ink 701">
                  <a:extLst>
                    <a:ext uri="{FF2B5EF4-FFF2-40B4-BE49-F238E27FC236}">
                      <a16:creationId xmlns:a16="http://schemas.microsoft.com/office/drawing/2014/main" id="{0BD7FC7C-BFE7-8709-55B8-E5176E45F3D1}"/>
                    </a:ext>
                  </a:extLst>
                </p:cNvPr>
                <p:cNvPicPr/>
                <p:nvPr/>
              </p:nvPicPr>
              <p:blipFill>
                <a:blip r:embed="rId576"/>
                <a:stretch>
                  <a:fillRect/>
                </a:stretch>
              </p:blipFill>
              <p:spPr>
                <a:xfrm>
                  <a:off x="2117837" y="1217933"/>
                  <a:ext cx="85414" cy="150528"/>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703" name="Ink 702">
                  <a:extLst>
                    <a:ext uri="{FF2B5EF4-FFF2-40B4-BE49-F238E27FC236}">
                      <a16:creationId xmlns:a16="http://schemas.microsoft.com/office/drawing/2014/main" id="{7641DC1D-47D7-B531-D833-D79E8F132EA9}"/>
                    </a:ext>
                  </a:extLst>
                </p14:cNvPr>
                <p14:cNvContentPartPr/>
                <p14:nvPr/>
              </p14:nvContentPartPr>
              <p14:xfrm>
                <a:off x="2247125" y="1228757"/>
                <a:ext cx="40680" cy="131760"/>
              </p14:xfrm>
            </p:contentPart>
          </mc:Choice>
          <mc:Fallback xmlns="">
            <p:pic>
              <p:nvPicPr>
                <p:cNvPr id="703" name="Ink 702">
                  <a:extLst>
                    <a:ext uri="{FF2B5EF4-FFF2-40B4-BE49-F238E27FC236}">
                      <a16:creationId xmlns:a16="http://schemas.microsoft.com/office/drawing/2014/main" id="{7641DC1D-47D7-B531-D833-D79E8F132EA9}"/>
                    </a:ext>
                  </a:extLst>
                </p:cNvPr>
                <p:cNvPicPr/>
                <p:nvPr/>
              </p:nvPicPr>
              <p:blipFill>
                <a:blip r:embed="rId578"/>
                <a:stretch>
                  <a:fillRect/>
                </a:stretch>
              </p:blipFill>
              <p:spPr>
                <a:xfrm>
                  <a:off x="2238125" y="1219757"/>
                  <a:ext cx="583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704" name="Ink 703">
                  <a:extLst>
                    <a:ext uri="{FF2B5EF4-FFF2-40B4-BE49-F238E27FC236}">
                      <a16:creationId xmlns:a16="http://schemas.microsoft.com/office/drawing/2014/main" id="{2DE10A90-0618-45F9-0616-59A0DF02DCF9}"/>
                    </a:ext>
                  </a:extLst>
                </p14:cNvPr>
                <p14:cNvContentPartPr/>
                <p14:nvPr/>
              </p14:nvContentPartPr>
              <p14:xfrm>
                <a:off x="2207885" y="1227317"/>
                <a:ext cx="181080" cy="137520"/>
              </p14:xfrm>
            </p:contentPart>
          </mc:Choice>
          <mc:Fallback xmlns="">
            <p:pic>
              <p:nvPicPr>
                <p:cNvPr id="704" name="Ink 703">
                  <a:extLst>
                    <a:ext uri="{FF2B5EF4-FFF2-40B4-BE49-F238E27FC236}">
                      <a16:creationId xmlns:a16="http://schemas.microsoft.com/office/drawing/2014/main" id="{2DE10A90-0618-45F9-0616-59A0DF02DCF9}"/>
                    </a:ext>
                  </a:extLst>
                </p:cNvPr>
                <p:cNvPicPr/>
                <p:nvPr/>
              </p:nvPicPr>
              <p:blipFill>
                <a:blip r:embed="rId580"/>
                <a:stretch>
                  <a:fillRect/>
                </a:stretch>
              </p:blipFill>
              <p:spPr>
                <a:xfrm>
                  <a:off x="2198885" y="1218317"/>
                  <a:ext cx="198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705" name="Ink 704">
                  <a:extLst>
                    <a:ext uri="{FF2B5EF4-FFF2-40B4-BE49-F238E27FC236}">
                      <a16:creationId xmlns:a16="http://schemas.microsoft.com/office/drawing/2014/main" id="{6DA5187B-D4C8-D82E-6C56-D3A7DF8F00F8}"/>
                    </a:ext>
                  </a:extLst>
                </p14:cNvPr>
                <p14:cNvContentPartPr/>
                <p14:nvPr/>
              </p14:nvContentPartPr>
              <p14:xfrm>
                <a:off x="2431445" y="1217237"/>
                <a:ext cx="137880" cy="149040"/>
              </p14:xfrm>
            </p:contentPart>
          </mc:Choice>
          <mc:Fallback xmlns="">
            <p:pic>
              <p:nvPicPr>
                <p:cNvPr id="705" name="Ink 704">
                  <a:extLst>
                    <a:ext uri="{FF2B5EF4-FFF2-40B4-BE49-F238E27FC236}">
                      <a16:creationId xmlns:a16="http://schemas.microsoft.com/office/drawing/2014/main" id="{6DA5187B-D4C8-D82E-6C56-D3A7DF8F00F8}"/>
                    </a:ext>
                  </a:extLst>
                </p:cNvPr>
                <p:cNvPicPr/>
                <p:nvPr/>
              </p:nvPicPr>
              <p:blipFill>
                <a:blip r:embed="rId582"/>
                <a:stretch>
                  <a:fillRect/>
                </a:stretch>
              </p:blipFill>
              <p:spPr>
                <a:xfrm>
                  <a:off x="2422468" y="1208237"/>
                  <a:ext cx="155474"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706" name="Ink 705">
                  <a:extLst>
                    <a:ext uri="{FF2B5EF4-FFF2-40B4-BE49-F238E27FC236}">
                      <a16:creationId xmlns:a16="http://schemas.microsoft.com/office/drawing/2014/main" id="{875F501C-9E16-53E4-F133-78539FBC9462}"/>
                    </a:ext>
                  </a:extLst>
                </p14:cNvPr>
                <p14:cNvContentPartPr/>
                <p14:nvPr/>
              </p14:nvContentPartPr>
              <p14:xfrm>
                <a:off x="2631245" y="1228037"/>
                <a:ext cx="86400" cy="119880"/>
              </p14:xfrm>
            </p:contentPart>
          </mc:Choice>
          <mc:Fallback xmlns="">
            <p:pic>
              <p:nvPicPr>
                <p:cNvPr id="706" name="Ink 705">
                  <a:extLst>
                    <a:ext uri="{FF2B5EF4-FFF2-40B4-BE49-F238E27FC236}">
                      <a16:creationId xmlns:a16="http://schemas.microsoft.com/office/drawing/2014/main" id="{875F501C-9E16-53E4-F133-78539FBC9462}"/>
                    </a:ext>
                  </a:extLst>
                </p:cNvPr>
                <p:cNvPicPr/>
                <p:nvPr/>
              </p:nvPicPr>
              <p:blipFill>
                <a:blip r:embed="rId584"/>
                <a:stretch>
                  <a:fillRect/>
                </a:stretch>
              </p:blipFill>
              <p:spPr>
                <a:xfrm>
                  <a:off x="2622245" y="1219037"/>
                  <a:ext cx="104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709" name="Ink 708">
                  <a:extLst>
                    <a:ext uri="{FF2B5EF4-FFF2-40B4-BE49-F238E27FC236}">
                      <a16:creationId xmlns:a16="http://schemas.microsoft.com/office/drawing/2014/main" id="{E9D4252B-DC0D-B562-9845-EF953476FC0B}"/>
                    </a:ext>
                  </a:extLst>
                </p14:cNvPr>
                <p14:cNvContentPartPr/>
                <p14:nvPr/>
              </p14:nvContentPartPr>
              <p14:xfrm>
                <a:off x="2616485" y="1270877"/>
                <a:ext cx="104760" cy="39600"/>
              </p14:xfrm>
            </p:contentPart>
          </mc:Choice>
          <mc:Fallback xmlns="">
            <p:pic>
              <p:nvPicPr>
                <p:cNvPr id="709" name="Ink 708">
                  <a:extLst>
                    <a:ext uri="{FF2B5EF4-FFF2-40B4-BE49-F238E27FC236}">
                      <a16:creationId xmlns:a16="http://schemas.microsoft.com/office/drawing/2014/main" id="{E9D4252B-DC0D-B562-9845-EF953476FC0B}"/>
                    </a:ext>
                  </a:extLst>
                </p:cNvPr>
                <p:cNvPicPr/>
                <p:nvPr/>
              </p:nvPicPr>
              <p:blipFill>
                <a:blip r:embed="rId586"/>
                <a:stretch>
                  <a:fillRect/>
                </a:stretch>
              </p:blipFill>
              <p:spPr>
                <a:xfrm>
                  <a:off x="2607485" y="1261877"/>
                  <a:ext cx="122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718" name="Ink 717">
                  <a:extLst>
                    <a:ext uri="{FF2B5EF4-FFF2-40B4-BE49-F238E27FC236}">
                      <a16:creationId xmlns:a16="http://schemas.microsoft.com/office/drawing/2014/main" id="{7938BADF-042A-11A1-7A93-1B8D2A072F16}"/>
                    </a:ext>
                  </a:extLst>
                </p14:cNvPr>
                <p14:cNvContentPartPr/>
                <p14:nvPr/>
              </p14:nvContentPartPr>
              <p14:xfrm>
                <a:off x="2597405" y="1203917"/>
                <a:ext cx="297000" cy="146520"/>
              </p14:xfrm>
            </p:contentPart>
          </mc:Choice>
          <mc:Fallback xmlns="">
            <p:pic>
              <p:nvPicPr>
                <p:cNvPr id="718" name="Ink 717">
                  <a:extLst>
                    <a:ext uri="{FF2B5EF4-FFF2-40B4-BE49-F238E27FC236}">
                      <a16:creationId xmlns:a16="http://schemas.microsoft.com/office/drawing/2014/main" id="{7938BADF-042A-11A1-7A93-1B8D2A072F16}"/>
                    </a:ext>
                  </a:extLst>
                </p:cNvPr>
                <p:cNvPicPr/>
                <p:nvPr/>
              </p:nvPicPr>
              <p:blipFill>
                <a:blip r:embed="rId588"/>
                <a:stretch>
                  <a:fillRect/>
                </a:stretch>
              </p:blipFill>
              <p:spPr>
                <a:xfrm>
                  <a:off x="2588405" y="1194917"/>
                  <a:ext cx="314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720" name="Ink 719">
                  <a:extLst>
                    <a:ext uri="{FF2B5EF4-FFF2-40B4-BE49-F238E27FC236}">
                      <a16:creationId xmlns:a16="http://schemas.microsoft.com/office/drawing/2014/main" id="{04AC2D4B-E859-72F0-4E8C-BC7A8F928F6A}"/>
                    </a:ext>
                  </a:extLst>
                </p14:cNvPr>
                <p14:cNvContentPartPr/>
                <p14:nvPr/>
              </p14:nvContentPartPr>
              <p14:xfrm>
                <a:off x="2250365" y="1495517"/>
                <a:ext cx="73800" cy="150480"/>
              </p14:xfrm>
            </p:contentPart>
          </mc:Choice>
          <mc:Fallback xmlns="">
            <p:pic>
              <p:nvPicPr>
                <p:cNvPr id="720" name="Ink 719">
                  <a:extLst>
                    <a:ext uri="{FF2B5EF4-FFF2-40B4-BE49-F238E27FC236}">
                      <a16:creationId xmlns:a16="http://schemas.microsoft.com/office/drawing/2014/main" id="{04AC2D4B-E859-72F0-4E8C-BC7A8F928F6A}"/>
                    </a:ext>
                  </a:extLst>
                </p:cNvPr>
                <p:cNvPicPr/>
                <p:nvPr/>
              </p:nvPicPr>
              <p:blipFill>
                <a:blip r:embed="rId590"/>
                <a:stretch>
                  <a:fillRect/>
                </a:stretch>
              </p:blipFill>
              <p:spPr>
                <a:xfrm>
                  <a:off x="2241409" y="1486517"/>
                  <a:ext cx="91354"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721" name="Ink 720">
                  <a:extLst>
                    <a:ext uri="{FF2B5EF4-FFF2-40B4-BE49-F238E27FC236}">
                      <a16:creationId xmlns:a16="http://schemas.microsoft.com/office/drawing/2014/main" id="{EC542C3D-3B17-1253-010D-FF410D0B70EC}"/>
                    </a:ext>
                  </a:extLst>
                </p14:cNvPr>
                <p14:cNvContentPartPr/>
                <p14:nvPr/>
              </p14:nvContentPartPr>
              <p14:xfrm>
                <a:off x="2341445" y="1544837"/>
                <a:ext cx="76320" cy="128160"/>
              </p14:xfrm>
            </p:contentPart>
          </mc:Choice>
          <mc:Fallback xmlns="">
            <p:pic>
              <p:nvPicPr>
                <p:cNvPr id="721" name="Ink 720">
                  <a:extLst>
                    <a:ext uri="{FF2B5EF4-FFF2-40B4-BE49-F238E27FC236}">
                      <a16:creationId xmlns:a16="http://schemas.microsoft.com/office/drawing/2014/main" id="{EC542C3D-3B17-1253-010D-FF410D0B70EC}"/>
                    </a:ext>
                  </a:extLst>
                </p:cNvPr>
                <p:cNvPicPr/>
                <p:nvPr/>
              </p:nvPicPr>
              <p:blipFill>
                <a:blip r:embed="rId592"/>
                <a:stretch>
                  <a:fillRect/>
                </a:stretch>
              </p:blipFill>
              <p:spPr>
                <a:xfrm>
                  <a:off x="2332445" y="1535837"/>
                  <a:ext cx="9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722" name="Ink 721">
                  <a:extLst>
                    <a:ext uri="{FF2B5EF4-FFF2-40B4-BE49-F238E27FC236}">
                      <a16:creationId xmlns:a16="http://schemas.microsoft.com/office/drawing/2014/main" id="{32A05332-FB40-C80A-06EC-0A686701EC20}"/>
                    </a:ext>
                  </a:extLst>
                </p14:cNvPr>
                <p14:cNvContentPartPr/>
                <p14:nvPr/>
              </p14:nvContentPartPr>
              <p14:xfrm>
                <a:off x="2489765" y="1442597"/>
                <a:ext cx="34200" cy="189000"/>
              </p14:xfrm>
            </p:contentPart>
          </mc:Choice>
          <mc:Fallback xmlns="">
            <p:pic>
              <p:nvPicPr>
                <p:cNvPr id="722" name="Ink 721">
                  <a:extLst>
                    <a:ext uri="{FF2B5EF4-FFF2-40B4-BE49-F238E27FC236}">
                      <a16:creationId xmlns:a16="http://schemas.microsoft.com/office/drawing/2014/main" id="{32A05332-FB40-C80A-06EC-0A686701EC20}"/>
                    </a:ext>
                  </a:extLst>
                </p:cNvPr>
                <p:cNvPicPr/>
                <p:nvPr/>
              </p:nvPicPr>
              <p:blipFill>
                <a:blip r:embed="rId594"/>
                <a:stretch>
                  <a:fillRect/>
                </a:stretch>
              </p:blipFill>
              <p:spPr>
                <a:xfrm>
                  <a:off x="2480765" y="1433580"/>
                  <a:ext cx="51840" cy="206674"/>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724" name="Ink 723">
                  <a:extLst>
                    <a:ext uri="{FF2B5EF4-FFF2-40B4-BE49-F238E27FC236}">
                      <a16:creationId xmlns:a16="http://schemas.microsoft.com/office/drawing/2014/main" id="{03F4DF2B-07C1-BC28-E49F-CA2ABCB64C62}"/>
                    </a:ext>
                  </a:extLst>
                </p14:cNvPr>
                <p14:cNvContentPartPr/>
                <p14:nvPr/>
              </p14:nvContentPartPr>
              <p14:xfrm>
                <a:off x="2498045" y="1553117"/>
                <a:ext cx="78480" cy="117360"/>
              </p14:xfrm>
            </p:contentPart>
          </mc:Choice>
          <mc:Fallback xmlns="">
            <p:pic>
              <p:nvPicPr>
                <p:cNvPr id="724" name="Ink 723">
                  <a:extLst>
                    <a:ext uri="{FF2B5EF4-FFF2-40B4-BE49-F238E27FC236}">
                      <a16:creationId xmlns:a16="http://schemas.microsoft.com/office/drawing/2014/main" id="{03F4DF2B-07C1-BC28-E49F-CA2ABCB64C62}"/>
                    </a:ext>
                  </a:extLst>
                </p:cNvPr>
                <p:cNvPicPr/>
                <p:nvPr/>
              </p:nvPicPr>
              <p:blipFill>
                <a:blip r:embed="rId596"/>
                <a:stretch>
                  <a:fillRect/>
                </a:stretch>
              </p:blipFill>
              <p:spPr>
                <a:xfrm>
                  <a:off x="2489045" y="1544089"/>
                  <a:ext cx="96120"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725" name="Ink 724">
                  <a:extLst>
                    <a:ext uri="{FF2B5EF4-FFF2-40B4-BE49-F238E27FC236}">
                      <a16:creationId xmlns:a16="http://schemas.microsoft.com/office/drawing/2014/main" id="{AB59C9FD-98C2-F80A-4091-F7A64E67F3C6}"/>
                    </a:ext>
                  </a:extLst>
                </p14:cNvPr>
                <p14:cNvContentPartPr/>
                <p14:nvPr/>
              </p14:nvContentPartPr>
              <p14:xfrm>
                <a:off x="2611805" y="1561757"/>
                <a:ext cx="56880" cy="81720"/>
              </p14:xfrm>
            </p:contentPart>
          </mc:Choice>
          <mc:Fallback xmlns="">
            <p:pic>
              <p:nvPicPr>
                <p:cNvPr id="725" name="Ink 724">
                  <a:extLst>
                    <a:ext uri="{FF2B5EF4-FFF2-40B4-BE49-F238E27FC236}">
                      <a16:creationId xmlns:a16="http://schemas.microsoft.com/office/drawing/2014/main" id="{AB59C9FD-98C2-F80A-4091-F7A64E67F3C6}"/>
                    </a:ext>
                  </a:extLst>
                </p:cNvPr>
                <p:cNvPicPr/>
                <p:nvPr/>
              </p:nvPicPr>
              <p:blipFill>
                <a:blip r:embed="rId598"/>
                <a:stretch>
                  <a:fillRect/>
                </a:stretch>
              </p:blipFill>
              <p:spPr>
                <a:xfrm>
                  <a:off x="2602805" y="1552757"/>
                  <a:ext cx="74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726" name="Ink 725">
                  <a:extLst>
                    <a:ext uri="{FF2B5EF4-FFF2-40B4-BE49-F238E27FC236}">
                      <a16:creationId xmlns:a16="http://schemas.microsoft.com/office/drawing/2014/main" id="{51F383CA-C5A0-8B6F-04A2-CF2A25822C90}"/>
                    </a:ext>
                  </a:extLst>
                </p14:cNvPr>
                <p14:cNvContentPartPr/>
                <p14:nvPr/>
              </p14:nvContentPartPr>
              <p14:xfrm>
                <a:off x="2704325" y="1491917"/>
                <a:ext cx="114480" cy="157320"/>
              </p14:xfrm>
            </p:contentPart>
          </mc:Choice>
          <mc:Fallback xmlns="">
            <p:pic>
              <p:nvPicPr>
                <p:cNvPr id="726" name="Ink 725">
                  <a:extLst>
                    <a:ext uri="{FF2B5EF4-FFF2-40B4-BE49-F238E27FC236}">
                      <a16:creationId xmlns:a16="http://schemas.microsoft.com/office/drawing/2014/main" id="{51F383CA-C5A0-8B6F-04A2-CF2A25822C90}"/>
                    </a:ext>
                  </a:extLst>
                </p:cNvPr>
                <p:cNvPicPr/>
                <p:nvPr/>
              </p:nvPicPr>
              <p:blipFill>
                <a:blip r:embed="rId600"/>
                <a:stretch>
                  <a:fillRect/>
                </a:stretch>
              </p:blipFill>
              <p:spPr>
                <a:xfrm>
                  <a:off x="2695325" y="1482917"/>
                  <a:ext cx="132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727" name="Ink 726">
                  <a:extLst>
                    <a:ext uri="{FF2B5EF4-FFF2-40B4-BE49-F238E27FC236}">
                      <a16:creationId xmlns:a16="http://schemas.microsoft.com/office/drawing/2014/main" id="{F6EAE9FB-C897-FA58-B968-1C591188B68C}"/>
                    </a:ext>
                  </a:extLst>
                </p14:cNvPr>
                <p14:cNvContentPartPr/>
                <p14:nvPr/>
              </p14:nvContentPartPr>
              <p14:xfrm>
                <a:off x="2832845" y="1559957"/>
                <a:ext cx="69480" cy="101520"/>
              </p14:xfrm>
            </p:contentPart>
          </mc:Choice>
          <mc:Fallback xmlns="">
            <p:pic>
              <p:nvPicPr>
                <p:cNvPr id="727" name="Ink 726">
                  <a:extLst>
                    <a:ext uri="{FF2B5EF4-FFF2-40B4-BE49-F238E27FC236}">
                      <a16:creationId xmlns:a16="http://schemas.microsoft.com/office/drawing/2014/main" id="{F6EAE9FB-C897-FA58-B968-1C591188B68C}"/>
                    </a:ext>
                  </a:extLst>
                </p:cNvPr>
                <p:cNvPicPr/>
                <p:nvPr/>
              </p:nvPicPr>
              <p:blipFill>
                <a:blip r:embed="rId602"/>
                <a:stretch>
                  <a:fillRect/>
                </a:stretch>
              </p:blipFill>
              <p:spPr>
                <a:xfrm>
                  <a:off x="2823845" y="1550957"/>
                  <a:ext cx="87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728" name="Ink 727">
                  <a:extLst>
                    <a:ext uri="{FF2B5EF4-FFF2-40B4-BE49-F238E27FC236}">
                      <a16:creationId xmlns:a16="http://schemas.microsoft.com/office/drawing/2014/main" id="{880BF85A-295C-9337-C79B-ADE0A722260E}"/>
                    </a:ext>
                  </a:extLst>
                </p14:cNvPr>
                <p14:cNvContentPartPr/>
                <p14:nvPr/>
              </p14:nvContentPartPr>
              <p14:xfrm>
                <a:off x="2901245" y="1461677"/>
                <a:ext cx="206280" cy="198720"/>
              </p14:xfrm>
            </p:contentPart>
          </mc:Choice>
          <mc:Fallback xmlns="">
            <p:pic>
              <p:nvPicPr>
                <p:cNvPr id="728" name="Ink 727">
                  <a:extLst>
                    <a:ext uri="{FF2B5EF4-FFF2-40B4-BE49-F238E27FC236}">
                      <a16:creationId xmlns:a16="http://schemas.microsoft.com/office/drawing/2014/main" id="{880BF85A-295C-9337-C79B-ADE0A722260E}"/>
                    </a:ext>
                  </a:extLst>
                </p:cNvPr>
                <p:cNvPicPr/>
                <p:nvPr/>
              </p:nvPicPr>
              <p:blipFill>
                <a:blip r:embed="rId604"/>
                <a:stretch>
                  <a:fillRect/>
                </a:stretch>
              </p:blipFill>
              <p:spPr>
                <a:xfrm>
                  <a:off x="2892261" y="1452677"/>
                  <a:ext cx="223889"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729" name="Ink 728">
                  <a:extLst>
                    <a:ext uri="{FF2B5EF4-FFF2-40B4-BE49-F238E27FC236}">
                      <a16:creationId xmlns:a16="http://schemas.microsoft.com/office/drawing/2014/main" id="{5A2FF537-8303-FA4F-BE76-85BE8BA69900}"/>
                    </a:ext>
                  </a:extLst>
                </p14:cNvPr>
                <p14:cNvContentPartPr/>
                <p14:nvPr/>
              </p14:nvContentPartPr>
              <p14:xfrm>
                <a:off x="3129485" y="1559957"/>
                <a:ext cx="63360" cy="97920"/>
              </p14:xfrm>
            </p:contentPart>
          </mc:Choice>
          <mc:Fallback xmlns="">
            <p:pic>
              <p:nvPicPr>
                <p:cNvPr id="729" name="Ink 728">
                  <a:extLst>
                    <a:ext uri="{FF2B5EF4-FFF2-40B4-BE49-F238E27FC236}">
                      <a16:creationId xmlns:a16="http://schemas.microsoft.com/office/drawing/2014/main" id="{5A2FF537-8303-FA4F-BE76-85BE8BA69900}"/>
                    </a:ext>
                  </a:extLst>
                </p:cNvPr>
                <p:cNvPicPr/>
                <p:nvPr/>
              </p:nvPicPr>
              <p:blipFill>
                <a:blip r:embed="rId606"/>
                <a:stretch>
                  <a:fillRect/>
                </a:stretch>
              </p:blipFill>
              <p:spPr>
                <a:xfrm>
                  <a:off x="3120536" y="1550957"/>
                  <a:ext cx="809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730" name="Ink 729">
                  <a:extLst>
                    <a:ext uri="{FF2B5EF4-FFF2-40B4-BE49-F238E27FC236}">
                      <a16:creationId xmlns:a16="http://schemas.microsoft.com/office/drawing/2014/main" id="{5437089E-AD26-B857-55FC-D2729D6693A5}"/>
                    </a:ext>
                  </a:extLst>
                </p14:cNvPr>
                <p14:cNvContentPartPr/>
                <p14:nvPr/>
              </p14:nvContentPartPr>
              <p14:xfrm>
                <a:off x="3245765" y="1482557"/>
                <a:ext cx="165960" cy="172800"/>
              </p14:xfrm>
            </p:contentPart>
          </mc:Choice>
          <mc:Fallback xmlns="">
            <p:pic>
              <p:nvPicPr>
                <p:cNvPr id="730" name="Ink 729">
                  <a:extLst>
                    <a:ext uri="{FF2B5EF4-FFF2-40B4-BE49-F238E27FC236}">
                      <a16:creationId xmlns:a16="http://schemas.microsoft.com/office/drawing/2014/main" id="{5437089E-AD26-B857-55FC-D2729D6693A5}"/>
                    </a:ext>
                  </a:extLst>
                </p:cNvPr>
                <p:cNvPicPr/>
                <p:nvPr/>
              </p:nvPicPr>
              <p:blipFill>
                <a:blip r:embed="rId608"/>
                <a:stretch>
                  <a:fillRect/>
                </a:stretch>
              </p:blipFill>
              <p:spPr>
                <a:xfrm>
                  <a:off x="3236765" y="1473576"/>
                  <a:ext cx="183600" cy="190403"/>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731" name="Ink 730">
                  <a:extLst>
                    <a:ext uri="{FF2B5EF4-FFF2-40B4-BE49-F238E27FC236}">
                      <a16:creationId xmlns:a16="http://schemas.microsoft.com/office/drawing/2014/main" id="{20C98748-81B7-511F-5425-A23C25C147EA}"/>
                    </a:ext>
                  </a:extLst>
                </p14:cNvPr>
                <p14:cNvContentPartPr/>
                <p14:nvPr/>
              </p14:nvContentPartPr>
              <p14:xfrm>
                <a:off x="3458525" y="1537997"/>
                <a:ext cx="101160" cy="122040"/>
              </p14:xfrm>
            </p:contentPart>
          </mc:Choice>
          <mc:Fallback xmlns="">
            <p:pic>
              <p:nvPicPr>
                <p:cNvPr id="731" name="Ink 730">
                  <a:extLst>
                    <a:ext uri="{FF2B5EF4-FFF2-40B4-BE49-F238E27FC236}">
                      <a16:creationId xmlns:a16="http://schemas.microsoft.com/office/drawing/2014/main" id="{20C98748-81B7-511F-5425-A23C25C147EA}"/>
                    </a:ext>
                  </a:extLst>
                </p:cNvPr>
                <p:cNvPicPr/>
                <p:nvPr/>
              </p:nvPicPr>
              <p:blipFill>
                <a:blip r:embed="rId610"/>
                <a:stretch>
                  <a:fillRect/>
                </a:stretch>
              </p:blipFill>
              <p:spPr>
                <a:xfrm>
                  <a:off x="3449525" y="1528997"/>
                  <a:ext cx="118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732" name="Ink 731">
                  <a:extLst>
                    <a:ext uri="{FF2B5EF4-FFF2-40B4-BE49-F238E27FC236}">
                      <a16:creationId xmlns:a16="http://schemas.microsoft.com/office/drawing/2014/main" id="{1F62F931-8B0E-0253-C127-925ED492579F}"/>
                    </a:ext>
                  </a:extLst>
                </p14:cNvPr>
                <p14:cNvContentPartPr/>
                <p14:nvPr/>
              </p14:nvContentPartPr>
              <p14:xfrm>
                <a:off x="3570485" y="1456637"/>
                <a:ext cx="240120" cy="210960"/>
              </p14:xfrm>
            </p:contentPart>
          </mc:Choice>
          <mc:Fallback xmlns="">
            <p:pic>
              <p:nvPicPr>
                <p:cNvPr id="732" name="Ink 731">
                  <a:extLst>
                    <a:ext uri="{FF2B5EF4-FFF2-40B4-BE49-F238E27FC236}">
                      <a16:creationId xmlns:a16="http://schemas.microsoft.com/office/drawing/2014/main" id="{1F62F931-8B0E-0253-C127-925ED492579F}"/>
                    </a:ext>
                  </a:extLst>
                </p:cNvPr>
                <p:cNvPicPr/>
                <p:nvPr/>
              </p:nvPicPr>
              <p:blipFill>
                <a:blip r:embed="rId612"/>
                <a:stretch>
                  <a:fillRect/>
                </a:stretch>
              </p:blipFill>
              <p:spPr>
                <a:xfrm>
                  <a:off x="3561485" y="1447637"/>
                  <a:ext cx="2577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734" name="Ink 733">
                  <a:extLst>
                    <a:ext uri="{FF2B5EF4-FFF2-40B4-BE49-F238E27FC236}">
                      <a16:creationId xmlns:a16="http://schemas.microsoft.com/office/drawing/2014/main" id="{0DDFF996-A0C8-EDB9-6AD0-2AC2598CAC79}"/>
                    </a:ext>
                  </a:extLst>
                </p14:cNvPr>
                <p14:cNvContentPartPr/>
                <p14:nvPr/>
              </p14:nvContentPartPr>
              <p14:xfrm>
                <a:off x="1783805" y="1116077"/>
                <a:ext cx="57600" cy="650520"/>
              </p14:xfrm>
            </p:contentPart>
          </mc:Choice>
          <mc:Fallback xmlns="">
            <p:pic>
              <p:nvPicPr>
                <p:cNvPr id="734" name="Ink 733">
                  <a:extLst>
                    <a:ext uri="{FF2B5EF4-FFF2-40B4-BE49-F238E27FC236}">
                      <a16:creationId xmlns:a16="http://schemas.microsoft.com/office/drawing/2014/main" id="{0DDFF996-A0C8-EDB9-6AD0-2AC2598CAC79}"/>
                    </a:ext>
                  </a:extLst>
                </p:cNvPr>
                <p:cNvPicPr/>
                <p:nvPr/>
              </p:nvPicPr>
              <p:blipFill>
                <a:blip r:embed="rId614"/>
                <a:stretch>
                  <a:fillRect/>
                </a:stretch>
              </p:blipFill>
              <p:spPr>
                <a:xfrm>
                  <a:off x="1774805" y="1107077"/>
                  <a:ext cx="7524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737" name="Ink 736">
                  <a:extLst>
                    <a:ext uri="{FF2B5EF4-FFF2-40B4-BE49-F238E27FC236}">
                      <a16:creationId xmlns:a16="http://schemas.microsoft.com/office/drawing/2014/main" id="{A275D68C-818D-4C7E-39F3-307366E524C6}"/>
                    </a:ext>
                  </a:extLst>
                </p14:cNvPr>
                <p14:cNvContentPartPr/>
                <p14:nvPr/>
              </p14:nvContentPartPr>
              <p14:xfrm>
                <a:off x="3956405" y="1233077"/>
                <a:ext cx="32040" cy="535680"/>
              </p14:xfrm>
            </p:contentPart>
          </mc:Choice>
          <mc:Fallback xmlns="">
            <p:pic>
              <p:nvPicPr>
                <p:cNvPr id="737" name="Ink 736">
                  <a:extLst>
                    <a:ext uri="{FF2B5EF4-FFF2-40B4-BE49-F238E27FC236}">
                      <a16:creationId xmlns:a16="http://schemas.microsoft.com/office/drawing/2014/main" id="{A275D68C-818D-4C7E-39F3-307366E524C6}"/>
                    </a:ext>
                  </a:extLst>
                </p:cNvPr>
                <p:cNvPicPr/>
                <p:nvPr/>
              </p:nvPicPr>
              <p:blipFill>
                <a:blip r:embed="rId616"/>
                <a:stretch>
                  <a:fillRect/>
                </a:stretch>
              </p:blipFill>
              <p:spPr>
                <a:xfrm>
                  <a:off x="3947303" y="1224083"/>
                  <a:ext cx="49880" cy="553308"/>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739" name="Ink 738">
                  <a:extLst>
                    <a:ext uri="{FF2B5EF4-FFF2-40B4-BE49-F238E27FC236}">
                      <a16:creationId xmlns:a16="http://schemas.microsoft.com/office/drawing/2014/main" id="{A1B3335C-CD1F-25A3-A598-3BE95FA2FBDA}"/>
                    </a:ext>
                  </a:extLst>
                </p14:cNvPr>
                <p14:cNvContentPartPr/>
                <p14:nvPr/>
              </p14:nvContentPartPr>
              <p14:xfrm>
                <a:off x="1839245" y="1786397"/>
                <a:ext cx="2032560" cy="56880"/>
              </p14:xfrm>
            </p:contentPart>
          </mc:Choice>
          <mc:Fallback xmlns="">
            <p:pic>
              <p:nvPicPr>
                <p:cNvPr id="739" name="Ink 738">
                  <a:extLst>
                    <a:ext uri="{FF2B5EF4-FFF2-40B4-BE49-F238E27FC236}">
                      <a16:creationId xmlns:a16="http://schemas.microsoft.com/office/drawing/2014/main" id="{A1B3335C-CD1F-25A3-A598-3BE95FA2FBDA}"/>
                    </a:ext>
                  </a:extLst>
                </p:cNvPr>
                <p:cNvPicPr/>
                <p:nvPr/>
              </p:nvPicPr>
              <p:blipFill>
                <a:blip r:embed="rId618"/>
                <a:stretch>
                  <a:fillRect/>
                </a:stretch>
              </p:blipFill>
              <p:spPr>
                <a:xfrm>
                  <a:off x="1830245" y="1777397"/>
                  <a:ext cx="2050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741" name="Ink 740">
                  <a:extLst>
                    <a:ext uri="{FF2B5EF4-FFF2-40B4-BE49-F238E27FC236}">
                      <a16:creationId xmlns:a16="http://schemas.microsoft.com/office/drawing/2014/main" id="{7479B4D0-BE4D-062E-5480-CC94E510EDD7}"/>
                    </a:ext>
                  </a:extLst>
                </p14:cNvPr>
                <p14:cNvContentPartPr/>
                <p14:nvPr/>
              </p14:nvContentPartPr>
              <p14:xfrm>
                <a:off x="1799645" y="1096997"/>
                <a:ext cx="2193840" cy="64800"/>
              </p14:xfrm>
            </p:contentPart>
          </mc:Choice>
          <mc:Fallback xmlns="">
            <p:pic>
              <p:nvPicPr>
                <p:cNvPr id="741" name="Ink 740">
                  <a:extLst>
                    <a:ext uri="{FF2B5EF4-FFF2-40B4-BE49-F238E27FC236}">
                      <a16:creationId xmlns:a16="http://schemas.microsoft.com/office/drawing/2014/main" id="{7479B4D0-BE4D-062E-5480-CC94E510EDD7}"/>
                    </a:ext>
                  </a:extLst>
                </p:cNvPr>
                <p:cNvPicPr/>
                <p:nvPr/>
              </p:nvPicPr>
              <p:blipFill>
                <a:blip r:embed="rId620"/>
                <a:stretch>
                  <a:fillRect/>
                </a:stretch>
              </p:blipFill>
              <p:spPr>
                <a:xfrm>
                  <a:off x="1790644" y="1087947"/>
                  <a:ext cx="2211483" cy="825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1">
            <p14:nvContentPartPr>
              <p14:cNvPr id="743" name="Ink 742">
                <a:extLst>
                  <a:ext uri="{FF2B5EF4-FFF2-40B4-BE49-F238E27FC236}">
                    <a16:creationId xmlns:a16="http://schemas.microsoft.com/office/drawing/2014/main" id="{A7A3CA7C-BAEC-20A7-2F70-8C43D9AC6F98}"/>
                  </a:ext>
                </a:extLst>
              </p14:cNvPr>
              <p14:cNvContentPartPr/>
              <p14:nvPr/>
            </p14:nvContentPartPr>
            <p14:xfrm>
              <a:off x="2282765" y="1480397"/>
              <a:ext cx="1478520" cy="182160"/>
            </p14:xfrm>
          </p:contentPart>
        </mc:Choice>
        <mc:Fallback xmlns="">
          <p:pic>
            <p:nvPicPr>
              <p:cNvPr id="743" name="Ink 742">
                <a:extLst>
                  <a:ext uri="{FF2B5EF4-FFF2-40B4-BE49-F238E27FC236}">
                    <a16:creationId xmlns:a16="http://schemas.microsoft.com/office/drawing/2014/main" id="{A7A3CA7C-BAEC-20A7-2F70-8C43D9AC6F98}"/>
                  </a:ext>
                </a:extLst>
              </p:cNvPr>
              <p:cNvPicPr/>
              <p:nvPr/>
            </p:nvPicPr>
            <p:blipFill>
              <a:blip r:embed="rId622"/>
              <a:stretch>
                <a:fillRect/>
              </a:stretch>
            </p:blipFill>
            <p:spPr>
              <a:xfrm>
                <a:off x="2228765" y="1372397"/>
                <a:ext cx="1586160" cy="397800"/>
              </a:xfrm>
              <a:prstGeom prst="rect">
                <a:avLst/>
              </a:prstGeom>
            </p:spPr>
          </p:pic>
        </mc:Fallback>
      </mc:AlternateContent>
      <p:grpSp>
        <p:nvGrpSpPr>
          <p:cNvPr id="753" name="Group 752">
            <a:extLst>
              <a:ext uri="{FF2B5EF4-FFF2-40B4-BE49-F238E27FC236}">
                <a16:creationId xmlns:a16="http://schemas.microsoft.com/office/drawing/2014/main" id="{D0763F24-B3F2-1304-01EF-96759D33F66E}"/>
              </a:ext>
            </a:extLst>
          </p:cNvPr>
          <p:cNvGrpSpPr/>
          <p:nvPr/>
        </p:nvGrpSpPr>
        <p:grpSpPr>
          <a:xfrm>
            <a:off x="6951594" y="2125703"/>
            <a:ext cx="396360" cy="401040"/>
            <a:chOff x="6951594" y="2125703"/>
            <a:chExt cx="396360" cy="401040"/>
          </a:xfrm>
        </p:grpSpPr>
        <mc:AlternateContent xmlns:mc="http://schemas.openxmlformats.org/markup-compatibility/2006" xmlns:p14="http://schemas.microsoft.com/office/powerpoint/2010/main">
          <mc:Choice Requires="p14">
            <p:contentPart p14:bwMode="auto" r:id="rId623">
              <p14:nvContentPartPr>
                <p14:cNvPr id="751" name="Ink 750">
                  <a:extLst>
                    <a:ext uri="{FF2B5EF4-FFF2-40B4-BE49-F238E27FC236}">
                      <a16:creationId xmlns:a16="http://schemas.microsoft.com/office/drawing/2014/main" id="{41722537-92B2-119E-4C94-2CA818F2A73A}"/>
                    </a:ext>
                  </a:extLst>
                </p14:cNvPr>
                <p14:cNvContentPartPr/>
                <p14:nvPr/>
              </p14:nvContentPartPr>
              <p14:xfrm>
                <a:off x="7135554" y="2249183"/>
                <a:ext cx="145800" cy="172800"/>
              </p14:xfrm>
            </p:contentPart>
          </mc:Choice>
          <mc:Fallback xmlns="">
            <p:pic>
              <p:nvPicPr>
                <p:cNvPr id="751" name="Ink 750">
                  <a:extLst>
                    <a:ext uri="{FF2B5EF4-FFF2-40B4-BE49-F238E27FC236}">
                      <a16:creationId xmlns:a16="http://schemas.microsoft.com/office/drawing/2014/main" id="{41722537-92B2-119E-4C94-2CA818F2A73A}"/>
                    </a:ext>
                  </a:extLst>
                </p:cNvPr>
                <p:cNvPicPr/>
                <p:nvPr/>
              </p:nvPicPr>
              <p:blipFill>
                <a:blip r:embed="rId624"/>
                <a:stretch>
                  <a:fillRect/>
                </a:stretch>
              </p:blipFill>
              <p:spPr>
                <a:xfrm>
                  <a:off x="7126914" y="2240183"/>
                  <a:ext cx="163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752" name="Ink 751">
                  <a:extLst>
                    <a:ext uri="{FF2B5EF4-FFF2-40B4-BE49-F238E27FC236}">
                      <a16:creationId xmlns:a16="http://schemas.microsoft.com/office/drawing/2014/main" id="{BBDC8597-530B-4DF4-A20C-A932B0DA8BAB}"/>
                    </a:ext>
                  </a:extLst>
                </p14:cNvPr>
                <p14:cNvContentPartPr/>
                <p14:nvPr/>
              </p14:nvContentPartPr>
              <p14:xfrm>
                <a:off x="6951594" y="2125703"/>
                <a:ext cx="396360" cy="401040"/>
              </p14:xfrm>
            </p:contentPart>
          </mc:Choice>
          <mc:Fallback xmlns="">
            <p:pic>
              <p:nvPicPr>
                <p:cNvPr id="752" name="Ink 751">
                  <a:extLst>
                    <a:ext uri="{FF2B5EF4-FFF2-40B4-BE49-F238E27FC236}">
                      <a16:creationId xmlns:a16="http://schemas.microsoft.com/office/drawing/2014/main" id="{BBDC8597-530B-4DF4-A20C-A932B0DA8BAB}"/>
                    </a:ext>
                  </a:extLst>
                </p:cNvPr>
                <p:cNvPicPr/>
                <p:nvPr/>
              </p:nvPicPr>
              <p:blipFill>
                <a:blip r:embed="rId626"/>
                <a:stretch>
                  <a:fillRect/>
                </a:stretch>
              </p:blipFill>
              <p:spPr>
                <a:xfrm>
                  <a:off x="6942954" y="2117063"/>
                  <a:ext cx="414000" cy="418680"/>
                </a:xfrm>
                <a:prstGeom prst="rect">
                  <a:avLst/>
                </a:prstGeom>
              </p:spPr>
            </p:pic>
          </mc:Fallback>
        </mc:AlternateContent>
      </p:grpSp>
      <p:grpSp>
        <p:nvGrpSpPr>
          <p:cNvPr id="287" name="Group 286">
            <a:extLst>
              <a:ext uri="{FF2B5EF4-FFF2-40B4-BE49-F238E27FC236}">
                <a16:creationId xmlns:a16="http://schemas.microsoft.com/office/drawing/2014/main" id="{C9A59D99-1E55-F4F1-DBEF-A1B0A7DB677C}"/>
              </a:ext>
            </a:extLst>
          </p:cNvPr>
          <p:cNvGrpSpPr/>
          <p:nvPr/>
        </p:nvGrpSpPr>
        <p:grpSpPr>
          <a:xfrm>
            <a:off x="7698234" y="2186543"/>
            <a:ext cx="296640" cy="230040"/>
            <a:chOff x="7698234" y="2186543"/>
            <a:chExt cx="296640" cy="230040"/>
          </a:xfrm>
        </p:grpSpPr>
        <mc:AlternateContent xmlns:mc="http://schemas.openxmlformats.org/markup-compatibility/2006" xmlns:p14="http://schemas.microsoft.com/office/powerpoint/2010/main">
          <mc:Choice Requires="p14">
            <p:contentPart p14:bwMode="auto" r:id="rId627">
              <p14:nvContentPartPr>
                <p14:cNvPr id="754" name="Ink 753">
                  <a:extLst>
                    <a:ext uri="{FF2B5EF4-FFF2-40B4-BE49-F238E27FC236}">
                      <a16:creationId xmlns:a16="http://schemas.microsoft.com/office/drawing/2014/main" id="{B05D3046-2F2C-B235-285C-02B2E991338E}"/>
                    </a:ext>
                  </a:extLst>
                </p14:cNvPr>
                <p14:cNvContentPartPr/>
                <p14:nvPr/>
              </p14:nvContentPartPr>
              <p14:xfrm>
                <a:off x="7698234" y="2186543"/>
                <a:ext cx="109800" cy="230040"/>
              </p14:xfrm>
            </p:contentPart>
          </mc:Choice>
          <mc:Fallback xmlns="">
            <p:pic>
              <p:nvPicPr>
                <p:cNvPr id="754" name="Ink 753">
                  <a:extLst>
                    <a:ext uri="{FF2B5EF4-FFF2-40B4-BE49-F238E27FC236}">
                      <a16:creationId xmlns:a16="http://schemas.microsoft.com/office/drawing/2014/main" id="{B05D3046-2F2C-B235-285C-02B2E991338E}"/>
                    </a:ext>
                  </a:extLst>
                </p:cNvPr>
                <p:cNvPicPr/>
                <p:nvPr/>
              </p:nvPicPr>
              <p:blipFill>
                <a:blip r:embed="rId628"/>
                <a:stretch>
                  <a:fillRect/>
                </a:stretch>
              </p:blipFill>
              <p:spPr>
                <a:xfrm>
                  <a:off x="7689234" y="2177903"/>
                  <a:ext cx="127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755" name="Ink 754">
                  <a:extLst>
                    <a:ext uri="{FF2B5EF4-FFF2-40B4-BE49-F238E27FC236}">
                      <a16:creationId xmlns:a16="http://schemas.microsoft.com/office/drawing/2014/main" id="{74813FA4-CA26-871E-E27E-C0E530CFD8EF}"/>
                    </a:ext>
                  </a:extLst>
                </p14:cNvPr>
                <p14:cNvContentPartPr/>
                <p14:nvPr/>
              </p14:nvContentPartPr>
              <p14:xfrm>
                <a:off x="7823514" y="2280503"/>
                <a:ext cx="77400" cy="126000"/>
              </p14:xfrm>
            </p:contentPart>
          </mc:Choice>
          <mc:Fallback xmlns="">
            <p:pic>
              <p:nvPicPr>
                <p:cNvPr id="755" name="Ink 754">
                  <a:extLst>
                    <a:ext uri="{FF2B5EF4-FFF2-40B4-BE49-F238E27FC236}">
                      <a16:creationId xmlns:a16="http://schemas.microsoft.com/office/drawing/2014/main" id="{74813FA4-CA26-871E-E27E-C0E530CFD8EF}"/>
                    </a:ext>
                  </a:extLst>
                </p:cNvPr>
                <p:cNvPicPr/>
                <p:nvPr/>
              </p:nvPicPr>
              <p:blipFill>
                <a:blip r:embed="rId630"/>
                <a:stretch>
                  <a:fillRect/>
                </a:stretch>
              </p:blipFill>
              <p:spPr>
                <a:xfrm>
                  <a:off x="7814514" y="2271863"/>
                  <a:ext cx="95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756" name="Ink 755">
                  <a:extLst>
                    <a:ext uri="{FF2B5EF4-FFF2-40B4-BE49-F238E27FC236}">
                      <a16:creationId xmlns:a16="http://schemas.microsoft.com/office/drawing/2014/main" id="{8A18B934-B184-0CC3-476E-67045A7BBA00}"/>
                    </a:ext>
                  </a:extLst>
                </p14:cNvPr>
                <p14:cNvContentPartPr/>
                <p14:nvPr/>
              </p14:nvContentPartPr>
              <p14:xfrm>
                <a:off x="7903434" y="2315423"/>
                <a:ext cx="91440" cy="90720"/>
              </p14:xfrm>
            </p:contentPart>
          </mc:Choice>
          <mc:Fallback xmlns="">
            <p:pic>
              <p:nvPicPr>
                <p:cNvPr id="756" name="Ink 755">
                  <a:extLst>
                    <a:ext uri="{FF2B5EF4-FFF2-40B4-BE49-F238E27FC236}">
                      <a16:creationId xmlns:a16="http://schemas.microsoft.com/office/drawing/2014/main" id="{8A18B934-B184-0CC3-476E-67045A7BBA00}"/>
                    </a:ext>
                  </a:extLst>
                </p:cNvPr>
                <p:cNvPicPr/>
                <p:nvPr/>
              </p:nvPicPr>
              <p:blipFill>
                <a:blip r:embed="rId632"/>
                <a:stretch>
                  <a:fillRect/>
                </a:stretch>
              </p:blipFill>
              <p:spPr>
                <a:xfrm>
                  <a:off x="7894434" y="2306783"/>
                  <a:ext cx="1090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3">
            <p14:nvContentPartPr>
              <p14:cNvPr id="757" name="Ink 756">
                <a:extLst>
                  <a:ext uri="{FF2B5EF4-FFF2-40B4-BE49-F238E27FC236}">
                    <a16:creationId xmlns:a16="http://schemas.microsoft.com/office/drawing/2014/main" id="{3FC40F3E-FBD4-0DEB-20FF-9CA6E5459E3E}"/>
                  </a:ext>
                </a:extLst>
              </p14:cNvPr>
              <p14:cNvContentPartPr/>
              <p14:nvPr/>
            </p14:nvContentPartPr>
            <p14:xfrm>
              <a:off x="8198634" y="2308943"/>
              <a:ext cx="128880" cy="122400"/>
            </p14:xfrm>
          </p:contentPart>
        </mc:Choice>
        <mc:Fallback xmlns="">
          <p:pic>
            <p:nvPicPr>
              <p:cNvPr id="757" name="Ink 756">
                <a:extLst>
                  <a:ext uri="{FF2B5EF4-FFF2-40B4-BE49-F238E27FC236}">
                    <a16:creationId xmlns:a16="http://schemas.microsoft.com/office/drawing/2014/main" id="{3FC40F3E-FBD4-0DEB-20FF-9CA6E5459E3E}"/>
                  </a:ext>
                </a:extLst>
              </p:cNvPr>
              <p:cNvPicPr/>
              <p:nvPr/>
            </p:nvPicPr>
            <p:blipFill>
              <a:blip r:embed="rId634"/>
              <a:stretch>
                <a:fillRect/>
              </a:stretch>
            </p:blipFill>
            <p:spPr>
              <a:xfrm>
                <a:off x="8189634" y="2300303"/>
                <a:ext cx="146520" cy="140040"/>
              </a:xfrm>
              <a:prstGeom prst="rect">
                <a:avLst/>
              </a:prstGeom>
            </p:spPr>
          </p:pic>
        </mc:Fallback>
      </mc:AlternateContent>
      <p:grpSp>
        <p:nvGrpSpPr>
          <p:cNvPr id="286" name="Group 285">
            <a:extLst>
              <a:ext uri="{FF2B5EF4-FFF2-40B4-BE49-F238E27FC236}">
                <a16:creationId xmlns:a16="http://schemas.microsoft.com/office/drawing/2014/main" id="{1EA8EDF5-118B-8373-A487-F07733070E86}"/>
              </a:ext>
            </a:extLst>
          </p:cNvPr>
          <p:cNvGrpSpPr/>
          <p:nvPr/>
        </p:nvGrpSpPr>
        <p:grpSpPr>
          <a:xfrm>
            <a:off x="8510034" y="2100143"/>
            <a:ext cx="1889280" cy="431640"/>
            <a:chOff x="8510034" y="2100143"/>
            <a:chExt cx="1889280" cy="431640"/>
          </a:xfrm>
        </p:grpSpPr>
        <mc:AlternateContent xmlns:mc="http://schemas.openxmlformats.org/markup-compatibility/2006" xmlns:p14="http://schemas.microsoft.com/office/powerpoint/2010/main">
          <mc:Choice Requires="p14">
            <p:contentPart p14:bwMode="auto" r:id="rId635">
              <p14:nvContentPartPr>
                <p14:cNvPr id="758" name="Ink 757">
                  <a:extLst>
                    <a:ext uri="{FF2B5EF4-FFF2-40B4-BE49-F238E27FC236}">
                      <a16:creationId xmlns:a16="http://schemas.microsoft.com/office/drawing/2014/main" id="{8B14C19F-4E9F-AAE1-E091-96FFDCE31894}"/>
                    </a:ext>
                  </a:extLst>
                </p14:cNvPr>
                <p14:cNvContentPartPr/>
                <p14:nvPr/>
              </p14:nvContentPartPr>
              <p14:xfrm>
                <a:off x="8510034" y="2245583"/>
                <a:ext cx="89640" cy="155160"/>
              </p14:xfrm>
            </p:contentPart>
          </mc:Choice>
          <mc:Fallback xmlns="">
            <p:pic>
              <p:nvPicPr>
                <p:cNvPr id="758" name="Ink 757">
                  <a:extLst>
                    <a:ext uri="{FF2B5EF4-FFF2-40B4-BE49-F238E27FC236}">
                      <a16:creationId xmlns:a16="http://schemas.microsoft.com/office/drawing/2014/main" id="{8B14C19F-4E9F-AAE1-E091-96FFDCE31894}"/>
                    </a:ext>
                  </a:extLst>
                </p:cNvPr>
                <p:cNvPicPr/>
                <p:nvPr/>
              </p:nvPicPr>
              <p:blipFill>
                <a:blip r:embed="rId636"/>
                <a:stretch>
                  <a:fillRect/>
                </a:stretch>
              </p:blipFill>
              <p:spPr>
                <a:xfrm>
                  <a:off x="8501394" y="2236943"/>
                  <a:ext cx="1072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759" name="Ink 758">
                  <a:extLst>
                    <a:ext uri="{FF2B5EF4-FFF2-40B4-BE49-F238E27FC236}">
                      <a16:creationId xmlns:a16="http://schemas.microsoft.com/office/drawing/2014/main" id="{C207785C-DA62-8F73-0269-CC8C4DA63F26}"/>
                    </a:ext>
                  </a:extLst>
                </p14:cNvPr>
                <p14:cNvContentPartPr/>
                <p14:nvPr/>
              </p14:nvContentPartPr>
              <p14:xfrm>
                <a:off x="8673474" y="2100143"/>
                <a:ext cx="22320" cy="312480"/>
              </p14:xfrm>
            </p:contentPart>
          </mc:Choice>
          <mc:Fallback xmlns="">
            <p:pic>
              <p:nvPicPr>
                <p:cNvPr id="759" name="Ink 758">
                  <a:extLst>
                    <a:ext uri="{FF2B5EF4-FFF2-40B4-BE49-F238E27FC236}">
                      <a16:creationId xmlns:a16="http://schemas.microsoft.com/office/drawing/2014/main" id="{C207785C-DA62-8F73-0269-CC8C4DA63F26}"/>
                    </a:ext>
                  </a:extLst>
                </p:cNvPr>
                <p:cNvPicPr/>
                <p:nvPr/>
              </p:nvPicPr>
              <p:blipFill>
                <a:blip r:embed="rId638"/>
                <a:stretch>
                  <a:fillRect/>
                </a:stretch>
              </p:blipFill>
              <p:spPr>
                <a:xfrm>
                  <a:off x="8664474" y="2091503"/>
                  <a:ext cx="39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760" name="Ink 759">
                  <a:extLst>
                    <a:ext uri="{FF2B5EF4-FFF2-40B4-BE49-F238E27FC236}">
                      <a16:creationId xmlns:a16="http://schemas.microsoft.com/office/drawing/2014/main" id="{4D6B957E-7229-C41D-CFC7-93A296FEF272}"/>
                    </a:ext>
                  </a:extLst>
                </p14:cNvPr>
                <p14:cNvContentPartPr/>
                <p14:nvPr/>
              </p14:nvContentPartPr>
              <p14:xfrm>
                <a:off x="8647554" y="2282663"/>
                <a:ext cx="159840" cy="119880"/>
              </p14:xfrm>
            </p:contentPart>
          </mc:Choice>
          <mc:Fallback xmlns="">
            <p:pic>
              <p:nvPicPr>
                <p:cNvPr id="760" name="Ink 759">
                  <a:extLst>
                    <a:ext uri="{FF2B5EF4-FFF2-40B4-BE49-F238E27FC236}">
                      <a16:creationId xmlns:a16="http://schemas.microsoft.com/office/drawing/2014/main" id="{4D6B957E-7229-C41D-CFC7-93A296FEF272}"/>
                    </a:ext>
                  </a:extLst>
                </p:cNvPr>
                <p:cNvPicPr/>
                <p:nvPr/>
              </p:nvPicPr>
              <p:blipFill>
                <a:blip r:embed="rId640"/>
                <a:stretch>
                  <a:fillRect/>
                </a:stretch>
              </p:blipFill>
              <p:spPr>
                <a:xfrm>
                  <a:off x="8638554" y="2273663"/>
                  <a:ext cx="1774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761" name="Ink 760">
                  <a:extLst>
                    <a:ext uri="{FF2B5EF4-FFF2-40B4-BE49-F238E27FC236}">
                      <a16:creationId xmlns:a16="http://schemas.microsoft.com/office/drawing/2014/main" id="{AE33D9EB-5504-0644-E520-17144EE51696}"/>
                    </a:ext>
                  </a:extLst>
                </p14:cNvPr>
                <p14:cNvContentPartPr/>
                <p14:nvPr/>
              </p14:nvContentPartPr>
              <p14:xfrm>
                <a:off x="8832954" y="2284463"/>
                <a:ext cx="82800" cy="109440"/>
              </p14:xfrm>
            </p:contentPart>
          </mc:Choice>
          <mc:Fallback xmlns="">
            <p:pic>
              <p:nvPicPr>
                <p:cNvPr id="761" name="Ink 760">
                  <a:extLst>
                    <a:ext uri="{FF2B5EF4-FFF2-40B4-BE49-F238E27FC236}">
                      <a16:creationId xmlns:a16="http://schemas.microsoft.com/office/drawing/2014/main" id="{AE33D9EB-5504-0644-E520-17144EE51696}"/>
                    </a:ext>
                  </a:extLst>
                </p:cNvPr>
                <p:cNvPicPr/>
                <p:nvPr/>
              </p:nvPicPr>
              <p:blipFill>
                <a:blip r:embed="rId642"/>
                <a:stretch>
                  <a:fillRect/>
                </a:stretch>
              </p:blipFill>
              <p:spPr>
                <a:xfrm>
                  <a:off x="8823954" y="2275463"/>
                  <a:ext cx="100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762" name="Ink 761">
                  <a:extLst>
                    <a:ext uri="{FF2B5EF4-FFF2-40B4-BE49-F238E27FC236}">
                      <a16:creationId xmlns:a16="http://schemas.microsoft.com/office/drawing/2014/main" id="{A45AC7A3-FE59-C09B-02F8-C35EB5980DAF}"/>
                    </a:ext>
                  </a:extLst>
                </p14:cNvPr>
                <p14:cNvContentPartPr/>
                <p14:nvPr/>
              </p14:nvContentPartPr>
              <p14:xfrm>
                <a:off x="8916114" y="2300663"/>
                <a:ext cx="56160" cy="102600"/>
              </p14:xfrm>
            </p:contentPart>
          </mc:Choice>
          <mc:Fallback xmlns="">
            <p:pic>
              <p:nvPicPr>
                <p:cNvPr id="762" name="Ink 761">
                  <a:extLst>
                    <a:ext uri="{FF2B5EF4-FFF2-40B4-BE49-F238E27FC236}">
                      <a16:creationId xmlns:a16="http://schemas.microsoft.com/office/drawing/2014/main" id="{A45AC7A3-FE59-C09B-02F8-C35EB5980DAF}"/>
                    </a:ext>
                  </a:extLst>
                </p:cNvPr>
                <p:cNvPicPr/>
                <p:nvPr/>
              </p:nvPicPr>
              <p:blipFill>
                <a:blip r:embed="rId644"/>
                <a:stretch>
                  <a:fillRect/>
                </a:stretch>
              </p:blipFill>
              <p:spPr>
                <a:xfrm>
                  <a:off x="8907114" y="2292023"/>
                  <a:ext cx="73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763" name="Ink 762">
                  <a:extLst>
                    <a:ext uri="{FF2B5EF4-FFF2-40B4-BE49-F238E27FC236}">
                      <a16:creationId xmlns:a16="http://schemas.microsoft.com/office/drawing/2014/main" id="{C6B4CFD2-3F5B-A51F-086E-4F082625A5E1}"/>
                    </a:ext>
                  </a:extLst>
                </p14:cNvPr>
                <p14:cNvContentPartPr/>
                <p14:nvPr/>
              </p14:nvContentPartPr>
              <p14:xfrm>
                <a:off x="8988834" y="2156303"/>
                <a:ext cx="186120" cy="257040"/>
              </p14:xfrm>
            </p:contentPart>
          </mc:Choice>
          <mc:Fallback xmlns="">
            <p:pic>
              <p:nvPicPr>
                <p:cNvPr id="763" name="Ink 762">
                  <a:extLst>
                    <a:ext uri="{FF2B5EF4-FFF2-40B4-BE49-F238E27FC236}">
                      <a16:creationId xmlns:a16="http://schemas.microsoft.com/office/drawing/2014/main" id="{C6B4CFD2-3F5B-A51F-086E-4F082625A5E1}"/>
                    </a:ext>
                  </a:extLst>
                </p:cNvPr>
                <p:cNvPicPr/>
                <p:nvPr/>
              </p:nvPicPr>
              <p:blipFill>
                <a:blip r:embed="rId646"/>
                <a:stretch>
                  <a:fillRect/>
                </a:stretch>
              </p:blipFill>
              <p:spPr>
                <a:xfrm>
                  <a:off x="8979834" y="2147303"/>
                  <a:ext cx="2037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764" name="Ink 763">
                  <a:extLst>
                    <a:ext uri="{FF2B5EF4-FFF2-40B4-BE49-F238E27FC236}">
                      <a16:creationId xmlns:a16="http://schemas.microsoft.com/office/drawing/2014/main" id="{509F3D55-86A4-E5FA-9DFA-0DC18F6856F1}"/>
                    </a:ext>
                  </a:extLst>
                </p14:cNvPr>
                <p14:cNvContentPartPr/>
                <p14:nvPr/>
              </p14:nvContentPartPr>
              <p14:xfrm>
                <a:off x="9358554" y="2284463"/>
                <a:ext cx="17640" cy="247320"/>
              </p14:xfrm>
            </p:contentPart>
          </mc:Choice>
          <mc:Fallback xmlns="">
            <p:pic>
              <p:nvPicPr>
                <p:cNvPr id="764" name="Ink 763">
                  <a:extLst>
                    <a:ext uri="{FF2B5EF4-FFF2-40B4-BE49-F238E27FC236}">
                      <a16:creationId xmlns:a16="http://schemas.microsoft.com/office/drawing/2014/main" id="{509F3D55-86A4-E5FA-9DFA-0DC18F6856F1}"/>
                    </a:ext>
                  </a:extLst>
                </p:cNvPr>
                <p:cNvPicPr/>
                <p:nvPr/>
              </p:nvPicPr>
              <p:blipFill>
                <a:blip r:embed="rId648"/>
                <a:stretch>
                  <a:fillRect/>
                </a:stretch>
              </p:blipFill>
              <p:spPr>
                <a:xfrm>
                  <a:off x="9349554" y="2275463"/>
                  <a:ext cx="35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765" name="Ink 764">
                  <a:extLst>
                    <a:ext uri="{FF2B5EF4-FFF2-40B4-BE49-F238E27FC236}">
                      <a16:creationId xmlns:a16="http://schemas.microsoft.com/office/drawing/2014/main" id="{714F6B8F-42F1-D92B-D8EA-C38C5CD78452}"/>
                    </a:ext>
                  </a:extLst>
                </p14:cNvPr>
                <p14:cNvContentPartPr/>
                <p14:nvPr/>
              </p14:nvContentPartPr>
              <p14:xfrm>
                <a:off x="9329394" y="2249903"/>
                <a:ext cx="167760" cy="118080"/>
              </p14:xfrm>
            </p:contentPart>
          </mc:Choice>
          <mc:Fallback xmlns="">
            <p:pic>
              <p:nvPicPr>
                <p:cNvPr id="765" name="Ink 764">
                  <a:extLst>
                    <a:ext uri="{FF2B5EF4-FFF2-40B4-BE49-F238E27FC236}">
                      <a16:creationId xmlns:a16="http://schemas.microsoft.com/office/drawing/2014/main" id="{714F6B8F-42F1-D92B-D8EA-C38C5CD78452}"/>
                    </a:ext>
                  </a:extLst>
                </p:cNvPr>
                <p:cNvPicPr/>
                <p:nvPr/>
              </p:nvPicPr>
              <p:blipFill>
                <a:blip r:embed="rId650"/>
                <a:stretch>
                  <a:fillRect/>
                </a:stretch>
              </p:blipFill>
              <p:spPr>
                <a:xfrm>
                  <a:off x="9320754" y="2240903"/>
                  <a:ext cx="185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766" name="Ink 765">
                  <a:extLst>
                    <a:ext uri="{FF2B5EF4-FFF2-40B4-BE49-F238E27FC236}">
                      <a16:creationId xmlns:a16="http://schemas.microsoft.com/office/drawing/2014/main" id="{3865F8F3-AF0A-CD77-4F0E-C004D9C2AA81}"/>
                    </a:ext>
                  </a:extLst>
                </p14:cNvPr>
                <p14:cNvContentPartPr/>
                <p14:nvPr/>
              </p14:nvContentPartPr>
              <p14:xfrm>
                <a:off x="9514794" y="2252423"/>
                <a:ext cx="143640" cy="125640"/>
              </p14:xfrm>
            </p:contentPart>
          </mc:Choice>
          <mc:Fallback xmlns="">
            <p:pic>
              <p:nvPicPr>
                <p:cNvPr id="766" name="Ink 765">
                  <a:extLst>
                    <a:ext uri="{FF2B5EF4-FFF2-40B4-BE49-F238E27FC236}">
                      <a16:creationId xmlns:a16="http://schemas.microsoft.com/office/drawing/2014/main" id="{3865F8F3-AF0A-CD77-4F0E-C004D9C2AA81}"/>
                    </a:ext>
                  </a:extLst>
                </p:cNvPr>
                <p:cNvPicPr/>
                <p:nvPr/>
              </p:nvPicPr>
              <p:blipFill>
                <a:blip r:embed="rId652"/>
                <a:stretch>
                  <a:fillRect/>
                </a:stretch>
              </p:blipFill>
              <p:spPr>
                <a:xfrm>
                  <a:off x="9506154" y="2243783"/>
                  <a:ext cx="161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767" name="Ink 766">
                  <a:extLst>
                    <a:ext uri="{FF2B5EF4-FFF2-40B4-BE49-F238E27FC236}">
                      <a16:creationId xmlns:a16="http://schemas.microsoft.com/office/drawing/2014/main" id="{D9980C5A-3274-A398-0A61-11C58978B1E4}"/>
                    </a:ext>
                  </a:extLst>
                </p14:cNvPr>
                <p14:cNvContentPartPr/>
                <p14:nvPr/>
              </p14:nvContentPartPr>
              <p14:xfrm>
                <a:off x="9698754" y="2241623"/>
                <a:ext cx="65520" cy="135360"/>
              </p14:xfrm>
            </p:contentPart>
          </mc:Choice>
          <mc:Fallback xmlns="">
            <p:pic>
              <p:nvPicPr>
                <p:cNvPr id="767" name="Ink 766">
                  <a:extLst>
                    <a:ext uri="{FF2B5EF4-FFF2-40B4-BE49-F238E27FC236}">
                      <a16:creationId xmlns:a16="http://schemas.microsoft.com/office/drawing/2014/main" id="{D9980C5A-3274-A398-0A61-11C58978B1E4}"/>
                    </a:ext>
                  </a:extLst>
                </p:cNvPr>
                <p:cNvPicPr/>
                <p:nvPr/>
              </p:nvPicPr>
              <p:blipFill>
                <a:blip r:embed="rId654"/>
                <a:stretch>
                  <a:fillRect/>
                </a:stretch>
              </p:blipFill>
              <p:spPr>
                <a:xfrm>
                  <a:off x="9689754" y="2232983"/>
                  <a:ext cx="83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259" name="Ink 258">
                  <a:extLst>
                    <a:ext uri="{FF2B5EF4-FFF2-40B4-BE49-F238E27FC236}">
                      <a16:creationId xmlns:a16="http://schemas.microsoft.com/office/drawing/2014/main" id="{ACA4EC2A-8BDB-16FC-F72B-4EF4DA2A5264}"/>
                    </a:ext>
                  </a:extLst>
                </p14:cNvPr>
                <p14:cNvContentPartPr/>
                <p14:nvPr/>
              </p14:nvContentPartPr>
              <p14:xfrm>
                <a:off x="9766074" y="2280503"/>
                <a:ext cx="71640" cy="111600"/>
              </p14:xfrm>
            </p:contentPart>
          </mc:Choice>
          <mc:Fallback xmlns="">
            <p:pic>
              <p:nvPicPr>
                <p:cNvPr id="259" name="Ink 258">
                  <a:extLst>
                    <a:ext uri="{FF2B5EF4-FFF2-40B4-BE49-F238E27FC236}">
                      <a16:creationId xmlns:a16="http://schemas.microsoft.com/office/drawing/2014/main" id="{ACA4EC2A-8BDB-16FC-F72B-4EF4DA2A5264}"/>
                    </a:ext>
                  </a:extLst>
                </p:cNvPr>
                <p:cNvPicPr/>
                <p:nvPr/>
              </p:nvPicPr>
              <p:blipFill>
                <a:blip r:embed="rId656"/>
                <a:stretch>
                  <a:fillRect/>
                </a:stretch>
              </p:blipFill>
              <p:spPr>
                <a:xfrm>
                  <a:off x="9757434" y="2271503"/>
                  <a:ext cx="89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260" name="Ink 259">
                  <a:extLst>
                    <a:ext uri="{FF2B5EF4-FFF2-40B4-BE49-F238E27FC236}">
                      <a16:creationId xmlns:a16="http://schemas.microsoft.com/office/drawing/2014/main" id="{B5949317-78FA-3EBC-3835-604B97B86DFD}"/>
                    </a:ext>
                  </a:extLst>
                </p14:cNvPr>
                <p14:cNvContentPartPr/>
                <p14:nvPr/>
              </p14:nvContentPartPr>
              <p14:xfrm>
                <a:off x="9882714" y="2141183"/>
                <a:ext cx="402840" cy="251640"/>
              </p14:xfrm>
            </p:contentPart>
          </mc:Choice>
          <mc:Fallback xmlns="">
            <p:pic>
              <p:nvPicPr>
                <p:cNvPr id="260" name="Ink 259">
                  <a:extLst>
                    <a:ext uri="{FF2B5EF4-FFF2-40B4-BE49-F238E27FC236}">
                      <a16:creationId xmlns:a16="http://schemas.microsoft.com/office/drawing/2014/main" id="{B5949317-78FA-3EBC-3835-604B97B86DFD}"/>
                    </a:ext>
                  </a:extLst>
                </p:cNvPr>
                <p:cNvPicPr/>
                <p:nvPr/>
              </p:nvPicPr>
              <p:blipFill>
                <a:blip r:embed="rId658"/>
                <a:stretch>
                  <a:fillRect/>
                </a:stretch>
              </p:blipFill>
              <p:spPr>
                <a:xfrm>
                  <a:off x="9874074" y="2132183"/>
                  <a:ext cx="4204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280" name="Ink 279">
                  <a:extLst>
                    <a:ext uri="{FF2B5EF4-FFF2-40B4-BE49-F238E27FC236}">
                      <a16:creationId xmlns:a16="http://schemas.microsoft.com/office/drawing/2014/main" id="{6A557DF1-EFF8-39F1-0098-5218F863C14C}"/>
                    </a:ext>
                  </a:extLst>
                </p14:cNvPr>
                <p14:cNvContentPartPr/>
                <p14:nvPr/>
              </p14:nvContentPartPr>
              <p14:xfrm>
                <a:off x="10304634" y="2286623"/>
                <a:ext cx="94680" cy="87480"/>
              </p14:xfrm>
            </p:contentPart>
          </mc:Choice>
          <mc:Fallback xmlns="">
            <p:pic>
              <p:nvPicPr>
                <p:cNvPr id="280" name="Ink 279">
                  <a:extLst>
                    <a:ext uri="{FF2B5EF4-FFF2-40B4-BE49-F238E27FC236}">
                      <a16:creationId xmlns:a16="http://schemas.microsoft.com/office/drawing/2014/main" id="{6A557DF1-EFF8-39F1-0098-5218F863C14C}"/>
                    </a:ext>
                  </a:extLst>
                </p:cNvPr>
                <p:cNvPicPr/>
                <p:nvPr/>
              </p:nvPicPr>
              <p:blipFill>
                <a:blip r:embed="rId660"/>
                <a:stretch>
                  <a:fillRect/>
                </a:stretch>
              </p:blipFill>
              <p:spPr>
                <a:xfrm>
                  <a:off x="10295634" y="2277623"/>
                  <a:ext cx="112320" cy="105120"/>
                </a:xfrm>
                <a:prstGeom prst="rect">
                  <a:avLst/>
                </a:prstGeom>
              </p:spPr>
            </p:pic>
          </mc:Fallback>
        </mc:AlternateContent>
      </p:grpSp>
      <p:grpSp>
        <p:nvGrpSpPr>
          <p:cNvPr id="285" name="Group 284">
            <a:extLst>
              <a:ext uri="{FF2B5EF4-FFF2-40B4-BE49-F238E27FC236}">
                <a16:creationId xmlns:a16="http://schemas.microsoft.com/office/drawing/2014/main" id="{002C4F63-2E2E-F102-8B98-CA6D6C61F9AD}"/>
              </a:ext>
            </a:extLst>
          </p:cNvPr>
          <p:cNvGrpSpPr/>
          <p:nvPr/>
        </p:nvGrpSpPr>
        <p:grpSpPr>
          <a:xfrm>
            <a:off x="10587594" y="2066303"/>
            <a:ext cx="245880" cy="333720"/>
            <a:chOff x="10587594" y="2066303"/>
            <a:chExt cx="245880" cy="333720"/>
          </a:xfrm>
        </p:grpSpPr>
        <mc:AlternateContent xmlns:mc="http://schemas.openxmlformats.org/markup-compatibility/2006" xmlns:p14="http://schemas.microsoft.com/office/powerpoint/2010/main">
          <mc:Choice Requires="p14">
            <p:contentPart p14:bwMode="auto" r:id="rId661">
              <p14:nvContentPartPr>
                <p14:cNvPr id="283" name="Ink 282">
                  <a:extLst>
                    <a:ext uri="{FF2B5EF4-FFF2-40B4-BE49-F238E27FC236}">
                      <a16:creationId xmlns:a16="http://schemas.microsoft.com/office/drawing/2014/main" id="{D07EF308-3CFD-23F1-578D-F8606D07D66A}"/>
                    </a:ext>
                  </a:extLst>
                </p14:cNvPr>
                <p14:cNvContentPartPr/>
                <p14:nvPr/>
              </p14:nvContentPartPr>
              <p14:xfrm>
                <a:off x="10644114" y="2066303"/>
                <a:ext cx="24480" cy="333720"/>
              </p14:xfrm>
            </p:contentPart>
          </mc:Choice>
          <mc:Fallback xmlns="">
            <p:pic>
              <p:nvPicPr>
                <p:cNvPr id="283" name="Ink 282">
                  <a:extLst>
                    <a:ext uri="{FF2B5EF4-FFF2-40B4-BE49-F238E27FC236}">
                      <a16:creationId xmlns:a16="http://schemas.microsoft.com/office/drawing/2014/main" id="{D07EF308-3CFD-23F1-578D-F8606D07D66A}"/>
                    </a:ext>
                  </a:extLst>
                </p:cNvPr>
                <p:cNvPicPr/>
                <p:nvPr/>
              </p:nvPicPr>
              <p:blipFill>
                <a:blip r:embed="rId662"/>
                <a:stretch>
                  <a:fillRect/>
                </a:stretch>
              </p:blipFill>
              <p:spPr>
                <a:xfrm>
                  <a:off x="10635474" y="2057663"/>
                  <a:ext cx="421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284" name="Ink 283">
                  <a:extLst>
                    <a:ext uri="{FF2B5EF4-FFF2-40B4-BE49-F238E27FC236}">
                      <a16:creationId xmlns:a16="http://schemas.microsoft.com/office/drawing/2014/main" id="{B9EA7618-D562-F237-323C-899CBE6E66D3}"/>
                    </a:ext>
                  </a:extLst>
                </p14:cNvPr>
                <p14:cNvContentPartPr/>
                <p14:nvPr/>
              </p14:nvContentPartPr>
              <p14:xfrm>
                <a:off x="10587594" y="2282303"/>
                <a:ext cx="245880" cy="92880"/>
              </p14:xfrm>
            </p:contentPart>
          </mc:Choice>
          <mc:Fallback xmlns="">
            <p:pic>
              <p:nvPicPr>
                <p:cNvPr id="284" name="Ink 283">
                  <a:extLst>
                    <a:ext uri="{FF2B5EF4-FFF2-40B4-BE49-F238E27FC236}">
                      <a16:creationId xmlns:a16="http://schemas.microsoft.com/office/drawing/2014/main" id="{B9EA7618-D562-F237-323C-899CBE6E66D3}"/>
                    </a:ext>
                  </a:extLst>
                </p:cNvPr>
                <p:cNvPicPr/>
                <p:nvPr/>
              </p:nvPicPr>
              <p:blipFill>
                <a:blip r:embed="rId664"/>
                <a:stretch>
                  <a:fillRect/>
                </a:stretch>
              </p:blipFill>
              <p:spPr>
                <a:xfrm>
                  <a:off x="10578954" y="2273663"/>
                  <a:ext cx="263520" cy="110520"/>
                </a:xfrm>
                <a:prstGeom prst="rect">
                  <a:avLst/>
                </a:prstGeom>
              </p:spPr>
            </p:pic>
          </mc:Fallback>
        </mc:AlternateContent>
      </p:grpSp>
      <p:grpSp>
        <p:nvGrpSpPr>
          <p:cNvPr id="311" name="Group 310">
            <a:extLst>
              <a:ext uri="{FF2B5EF4-FFF2-40B4-BE49-F238E27FC236}">
                <a16:creationId xmlns:a16="http://schemas.microsoft.com/office/drawing/2014/main" id="{CFC43BFE-C780-1AD3-3B31-78F0844E531E}"/>
              </a:ext>
            </a:extLst>
          </p:cNvPr>
          <p:cNvGrpSpPr/>
          <p:nvPr/>
        </p:nvGrpSpPr>
        <p:grpSpPr>
          <a:xfrm>
            <a:off x="7706514" y="2701703"/>
            <a:ext cx="1143360" cy="258840"/>
            <a:chOff x="7706514" y="2701703"/>
            <a:chExt cx="1143360" cy="258840"/>
          </a:xfrm>
        </p:grpSpPr>
        <mc:AlternateContent xmlns:mc="http://schemas.openxmlformats.org/markup-compatibility/2006" xmlns:p14="http://schemas.microsoft.com/office/powerpoint/2010/main">
          <mc:Choice Requires="p14">
            <p:contentPart p14:bwMode="auto" r:id="rId665">
              <p14:nvContentPartPr>
                <p14:cNvPr id="288" name="Ink 287">
                  <a:extLst>
                    <a:ext uri="{FF2B5EF4-FFF2-40B4-BE49-F238E27FC236}">
                      <a16:creationId xmlns:a16="http://schemas.microsoft.com/office/drawing/2014/main" id="{8FD41029-DAA0-4029-BE23-F8AB6A5AF484}"/>
                    </a:ext>
                  </a:extLst>
                </p14:cNvPr>
                <p14:cNvContentPartPr/>
                <p14:nvPr/>
              </p14:nvContentPartPr>
              <p14:xfrm>
                <a:off x="7706514" y="2813663"/>
                <a:ext cx="11880" cy="115560"/>
              </p14:xfrm>
            </p:contentPart>
          </mc:Choice>
          <mc:Fallback xmlns="">
            <p:pic>
              <p:nvPicPr>
                <p:cNvPr id="288" name="Ink 287">
                  <a:extLst>
                    <a:ext uri="{FF2B5EF4-FFF2-40B4-BE49-F238E27FC236}">
                      <a16:creationId xmlns:a16="http://schemas.microsoft.com/office/drawing/2014/main" id="{8FD41029-DAA0-4029-BE23-F8AB6A5AF484}"/>
                    </a:ext>
                  </a:extLst>
                </p:cNvPr>
                <p:cNvPicPr/>
                <p:nvPr/>
              </p:nvPicPr>
              <p:blipFill>
                <a:blip r:embed="rId666"/>
                <a:stretch>
                  <a:fillRect/>
                </a:stretch>
              </p:blipFill>
              <p:spPr>
                <a:xfrm>
                  <a:off x="7697514" y="2804663"/>
                  <a:ext cx="29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290" name="Ink 289">
                  <a:extLst>
                    <a:ext uri="{FF2B5EF4-FFF2-40B4-BE49-F238E27FC236}">
                      <a16:creationId xmlns:a16="http://schemas.microsoft.com/office/drawing/2014/main" id="{457542F6-E242-A6CE-DC6D-88F43CF63292}"/>
                    </a:ext>
                  </a:extLst>
                </p14:cNvPr>
                <p14:cNvContentPartPr/>
                <p14:nvPr/>
              </p14:nvContentPartPr>
              <p14:xfrm>
                <a:off x="7709394" y="2780183"/>
                <a:ext cx="9000" cy="720"/>
              </p14:xfrm>
            </p:contentPart>
          </mc:Choice>
          <mc:Fallback xmlns="">
            <p:pic>
              <p:nvPicPr>
                <p:cNvPr id="290" name="Ink 289">
                  <a:extLst>
                    <a:ext uri="{FF2B5EF4-FFF2-40B4-BE49-F238E27FC236}">
                      <a16:creationId xmlns:a16="http://schemas.microsoft.com/office/drawing/2014/main" id="{457542F6-E242-A6CE-DC6D-88F43CF63292}"/>
                    </a:ext>
                  </a:extLst>
                </p:cNvPr>
                <p:cNvPicPr/>
                <p:nvPr/>
              </p:nvPicPr>
              <p:blipFill>
                <a:blip r:embed="rId668"/>
                <a:stretch>
                  <a:fillRect/>
                </a:stretch>
              </p:blipFill>
              <p:spPr>
                <a:xfrm>
                  <a:off x="7700394" y="2771183"/>
                  <a:ext cx="266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291" name="Ink 290">
                  <a:extLst>
                    <a:ext uri="{FF2B5EF4-FFF2-40B4-BE49-F238E27FC236}">
                      <a16:creationId xmlns:a16="http://schemas.microsoft.com/office/drawing/2014/main" id="{15233534-3F50-1C62-44BB-0FF7099E5A9D}"/>
                    </a:ext>
                  </a:extLst>
                </p14:cNvPr>
                <p14:cNvContentPartPr/>
                <p14:nvPr/>
              </p14:nvContentPartPr>
              <p14:xfrm>
                <a:off x="7756554" y="2808263"/>
                <a:ext cx="123480" cy="126720"/>
              </p14:xfrm>
            </p:contentPart>
          </mc:Choice>
          <mc:Fallback xmlns="">
            <p:pic>
              <p:nvPicPr>
                <p:cNvPr id="291" name="Ink 290">
                  <a:extLst>
                    <a:ext uri="{FF2B5EF4-FFF2-40B4-BE49-F238E27FC236}">
                      <a16:creationId xmlns:a16="http://schemas.microsoft.com/office/drawing/2014/main" id="{15233534-3F50-1C62-44BB-0FF7099E5A9D}"/>
                    </a:ext>
                  </a:extLst>
                </p:cNvPr>
                <p:cNvPicPr/>
                <p:nvPr/>
              </p:nvPicPr>
              <p:blipFill>
                <a:blip r:embed="rId670"/>
                <a:stretch>
                  <a:fillRect/>
                </a:stretch>
              </p:blipFill>
              <p:spPr>
                <a:xfrm>
                  <a:off x="7747914" y="2799263"/>
                  <a:ext cx="141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292" name="Ink 291">
                  <a:extLst>
                    <a:ext uri="{FF2B5EF4-FFF2-40B4-BE49-F238E27FC236}">
                      <a16:creationId xmlns:a16="http://schemas.microsoft.com/office/drawing/2014/main" id="{5A79B2B1-F56A-5CF6-CD26-89F1A8FFB208}"/>
                    </a:ext>
                  </a:extLst>
                </p14:cNvPr>
                <p14:cNvContentPartPr/>
                <p14:nvPr/>
              </p14:nvContentPartPr>
              <p14:xfrm>
                <a:off x="7935834" y="2805023"/>
                <a:ext cx="200160" cy="130320"/>
              </p14:xfrm>
            </p:contentPart>
          </mc:Choice>
          <mc:Fallback xmlns="">
            <p:pic>
              <p:nvPicPr>
                <p:cNvPr id="292" name="Ink 291">
                  <a:extLst>
                    <a:ext uri="{FF2B5EF4-FFF2-40B4-BE49-F238E27FC236}">
                      <a16:creationId xmlns:a16="http://schemas.microsoft.com/office/drawing/2014/main" id="{5A79B2B1-F56A-5CF6-CD26-89F1A8FFB208}"/>
                    </a:ext>
                  </a:extLst>
                </p:cNvPr>
                <p:cNvPicPr/>
                <p:nvPr/>
              </p:nvPicPr>
              <p:blipFill>
                <a:blip r:embed="rId672"/>
                <a:stretch>
                  <a:fillRect/>
                </a:stretch>
              </p:blipFill>
              <p:spPr>
                <a:xfrm>
                  <a:off x="7927194" y="2796023"/>
                  <a:ext cx="2178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293" name="Ink 292">
                  <a:extLst>
                    <a:ext uri="{FF2B5EF4-FFF2-40B4-BE49-F238E27FC236}">
                      <a16:creationId xmlns:a16="http://schemas.microsoft.com/office/drawing/2014/main" id="{9092207B-046F-668D-5151-C416DC804A31}"/>
                    </a:ext>
                  </a:extLst>
                </p14:cNvPr>
                <p14:cNvContentPartPr/>
                <p14:nvPr/>
              </p14:nvContentPartPr>
              <p14:xfrm>
                <a:off x="8138154" y="2808623"/>
                <a:ext cx="112320" cy="139680"/>
              </p14:xfrm>
            </p:contentPart>
          </mc:Choice>
          <mc:Fallback xmlns="">
            <p:pic>
              <p:nvPicPr>
                <p:cNvPr id="293" name="Ink 292">
                  <a:extLst>
                    <a:ext uri="{FF2B5EF4-FFF2-40B4-BE49-F238E27FC236}">
                      <a16:creationId xmlns:a16="http://schemas.microsoft.com/office/drawing/2014/main" id="{9092207B-046F-668D-5151-C416DC804A31}"/>
                    </a:ext>
                  </a:extLst>
                </p:cNvPr>
                <p:cNvPicPr/>
                <p:nvPr/>
              </p:nvPicPr>
              <p:blipFill>
                <a:blip r:embed="rId674"/>
                <a:stretch>
                  <a:fillRect/>
                </a:stretch>
              </p:blipFill>
              <p:spPr>
                <a:xfrm>
                  <a:off x="8129154" y="2799983"/>
                  <a:ext cx="129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294" name="Ink 293">
                  <a:extLst>
                    <a:ext uri="{FF2B5EF4-FFF2-40B4-BE49-F238E27FC236}">
                      <a16:creationId xmlns:a16="http://schemas.microsoft.com/office/drawing/2014/main" id="{8A623E05-5E34-5C7C-8ED4-B94B229444BB}"/>
                    </a:ext>
                  </a:extLst>
                </p14:cNvPr>
                <p14:cNvContentPartPr/>
                <p14:nvPr/>
              </p14:nvContentPartPr>
              <p14:xfrm>
                <a:off x="8307714" y="2817263"/>
                <a:ext cx="165600" cy="122760"/>
              </p14:xfrm>
            </p:contentPart>
          </mc:Choice>
          <mc:Fallback xmlns="">
            <p:pic>
              <p:nvPicPr>
                <p:cNvPr id="294" name="Ink 293">
                  <a:extLst>
                    <a:ext uri="{FF2B5EF4-FFF2-40B4-BE49-F238E27FC236}">
                      <a16:creationId xmlns:a16="http://schemas.microsoft.com/office/drawing/2014/main" id="{8A623E05-5E34-5C7C-8ED4-B94B229444BB}"/>
                    </a:ext>
                  </a:extLst>
                </p:cNvPr>
                <p:cNvPicPr/>
                <p:nvPr/>
              </p:nvPicPr>
              <p:blipFill>
                <a:blip r:embed="rId676"/>
                <a:stretch>
                  <a:fillRect/>
                </a:stretch>
              </p:blipFill>
              <p:spPr>
                <a:xfrm>
                  <a:off x="8298714" y="2808623"/>
                  <a:ext cx="183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295" name="Ink 294">
                  <a:extLst>
                    <a:ext uri="{FF2B5EF4-FFF2-40B4-BE49-F238E27FC236}">
                      <a16:creationId xmlns:a16="http://schemas.microsoft.com/office/drawing/2014/main" id="{C0951518-6882-FBE1-7041-AB204B940A16}"/>
                    </a:ext>
                  </a:extLst>
                </p14:cNvPr>
                <p14:cNvContentPartPr/>
                <p14:nvPr/>
              </p14:nvContentPartPr>
              <p14:xfrm>
                <a:off x="8507874" y="2862623"/>
                <a:ext cx="94320" cy="92520"/>
              </p14:xfrm>
            </p:contentPart>
          </mc:Choice>
          <mc:Fallback xmlns="">
            <p:pic>
              <p:nvPicPr>
                <p:cNvPr id="295" name="Ink 294">
                  <a:extLst>
                    <a:ext uri="{FF2B5EF4-FFF2-40B4-BE49-F238E27FC236}">
                      <a16:creationId xmlns:a16="http://schemas.microsoft.com/office/drawing/2014/main" id="{C0951518-6882-FBE1-7041-AB204B940A16}"/>
                    </a:ext>
                  </a:extLst>
                </p:cNvPr>
                <p:cNvPicPr/>
                <p:nvPr/>
              </p:nvPicPr>
              <p:blipFill>
                <a:blip r:embed="rId678"/>
                <a:stretch>
                  <a:fillRect/>
                </a:stretch>
              </p:blipFill>
              <p:spPr>
                <a:xfrm>
                  <a:off x="8499234" y="2853623"/>
                  <a:ext cx="11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296" name="Ink 295">
                  <a:extLst>
                    <a:ext uri="{FF2B5EF4-FFF2-40B4-BE49-F238E27FC236}">
                      <a16:creationId xmlns:a16="http://schemas.microsoft.com/office/drawing/2014/main" id="{E2EE7774-BA5A-199F-661A-B8A7520198BF}"/>
                    </a:ext>
                  </a:extLst>
                </p14:cNvPr>
                <p14:cNvContentPartPr/>
                <p14:nvPr/>
              </p14:nvContentPartPr>
              <p14:xfrm>
                <a:off x="8598954" y="2701703"/>
                <a:ext cx="250920" cy="258840"/>
              </p14:xfrm>
            </p:contentPart>
          </mc:Choice>
          <mc:Fallback xmlns="">
            <p:pic>
              <p:nvPicPr>
                <p:cNvPr id="296" name="Ink 295">
                  <a:extLst>
                    <a:ext uri="{FF2B5EF4-FFF2-40B4-BE49-F238E27FC236}">
                      <a16:creationId xmlns:a16="http://schemas.microsoft.com/office/drawing/2014/main" id="{E2EE7774-BA5A-199F-661A-B8A7520198BF}"/>
                    </a:ext>
                  </a:extLst>
                </p:cNvPr>
                <p:cNvPicPr/>
                <p:nvPr/>
              </p:nvPicPr>
              <p:blipFill>
                <a:blip r:embed="rId680"/>
                <a:stretch>
                  <a:fillRect/>
                </a:stretch>
              </p:blipFill>
              <p:spPr>
                <a:xfrm>
                  <a:off x="8589954" y="2693063"/>
                  <a:ext cx="268560" cy="276480"/>
                </a:xfrm>
                <a:prstGeom prst="rect">
                  <a:avLst/>
                </a:prstGeom>
              </p:spPr>
            </p:pic>
          </mc:Fallback>
        </mc:AlternateContent>
      </p:grpSp>
      <p:grpSp>
        <p:nvGrpSpPr>
          <p:cNvPr id="340" name="Group 339">
            <a:extLst>
              <a:ext uri="{FF2B5EF4-FFF2-40B4-BE49-F238E27FC236}">
                <a16:creationId xmlns:a16="http://schemas.microsoft.com/office/drawing/2014/main" id="{4984027E-3AB7-C077-6D59-E71C39EACB01}"/>
              </a:ext>
            </a:extLst>
          </p:cNvPr>
          <p:cNvGrpSpPr/>
          <p:nvPr/>
        </p:nvGrpSpPr>
        <p:grpSpPr>
          <a:xfrm>
            <a:off x="9103314" y="2634383"/>
            <a:ext cx="1834200" cy="312120"/>
            <a:chOff x="9103314" y="2634383"/>
            <a:chExt cx="1834200" cy="312120"/>
          </a:xfrm>
        </p:grpSpPr>
        <mc:AlternateContent xmlns:mc="http://schemas.openxmlformats.org/markup-compatibility/2006" xmlns:p14="http://schemas.microsoft.com/office/powerpoint/2010/main">
          <mc:Choice Requires="p14">
            <p:contentPart p14:bwMode="auto" r:id="rId681">
              <p14:nvContentPartPr>
                <p14:cNvPr id="312" name="Ink 311">
                  <a:extLst>
                    <a:ext uri="{FF2B5EF4-FFF2-40B4-BE49-F238E27FC236}">
                      <a16:creationId xmlns:a16="http://schemas.microsoft.com/office/drawing/2014/main" id="{ABFFFD64-B438-3061-C4CD-235A128F78FE}"/>
                    </a:ext>
                  </a:extLst>
                </p14:cNvPr>
                <p14:cNvContentPartPr/>
                <p14:nvPr/>
              </p14:nvContentPartPr>
              <p14:xfrm>
                <a:off x="9103314" y="2717543"/>
                <a:ext cx="106920" cy="201600"/>
              </p14:xfrm>
            </p:contentPart>
          </mc:Choice>
          <mc:Fallback xmlns="">
            <p:pic>
              <p:nvPicPr>
                <p:cNvPr id="312" name="Ink 311">
                  <a:extLst>
                    <a:ext uri="{FF2B5EF4-FFF2-40B4-BE49-F238E27FC236}">
                      <a16:creationId xmlns:a16="http://schemas.microsoft.com/office/drawing/2014/main" id="{ABFFFD64-B438-3061-C4CD-235A128F78FE}"/>
                    </a:ext>
                  </a:extLst>
                </p:cNvPr>
                <p:cNvPicPr/>
                <p:nvPr/>
              </p:nvPicPr>
              <p:blipFill>
                <a:blip r:embed="rId682"/>
                <a:stretch>
                  <a:fillRect/>
                </a:stretch>
              </p:blipFill>
              <p:spPr>
                <a:xfrm>
                  <a:off x="9094674" y="2708903"/>
                  <a:ext cx="124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313" name="Ink 312">
                  <a:extLst>
                    <a:ext uri="{FF2B5EF4-FFF2-40B4-BE49-F238E27FC236}">
                      <a16:creationId xmlns:a16="http://schemas.microsoft.com/office/drawing/2014/main" id="{D34310A9-267F-DB42-8976-E049E700AFF4}"/>
                    </a:ext>
                  </a:extLst>
                </p14:cNvPr>
                <p14:cNvContentPartPr/>
                <p14:nvPr/>
              </p14:nvContentPartPr>
              <p14:xfrm>
                <a:off x="9222114" y="2808623"/>
                <a:ext cx="122400" cy="112680"/>
              </p14:xfrm>
            </p:contentPart>
          </mc:Choice>
          <mc:Fallback xmlns="">
            <p:pic>
              <p:nvPicPr>
                <p:cNvPr id="313" name="Ink 312">
                  <a:extLst>
                    <a:ext uri="{FF2B5EF4-FFF2-40B4-BE49-F238E27FC236}">
                      <a16:creationId xmlns:a16="http://schemas.microsoft.com/office/drawing/2014/main" id="{D34310A9-267F-DB42-8976-E049E700AFF4}"/>
                    </a:ext>
                  </a:extLst>
                </p:cNvPr>
                <p:cNvPicPr/>
                <p:nvPr/>
              </p:nvPicPr>
              <p:blipFill>
                <a:blip r:embed="rId684"/>
                <a:stretch>
                  <a:fillRect/>
                </a:stretch>
              </p:blipFill>
              <p:spPr>
                <a:xfrm>
                  <a:off x="9213474" y="2799983"/>
                  <a:ext cx="140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320" name="Ink 319">
                  <a:extLst>
                    <a:ext uri="{FF2B5EF4-FFF2-40B4-BE49-F238E27FC236}">
                      <a16:creationId xmlns:a16="http://schemas.microsoft.com/office/drawing/2014/main" id="{394C2DE6-563E-4CD9-2DEE-6D651A2560A0}"/>
                    </a:ext>
                  </a:extLst>
                </p14:cNvPr>
                <p14:cNvContentPartPr/>
                <p14:nvPr/>
              </p14:nvContentPartPr>
              <p14:xfrm>
                <a:off x="9387354" y="2634383"/>
                <a:ext cx="21600" cy="279720"/>
              </p14:xfrm>
            </p:contentPart>
          </mc:Choice>
          <mc:Fallback xmlns="">
            <p:pic>
              <p:nvPicPr>
                <p:cNvPr id="320" name="Ink 319">
                  <a:extLst>
                    <a:ext uri="{FF2B5EF4-FFF2-40B4-BE49-F238E27FC236}">
                      <a16:creationId xmlns:a16="http://schemas.microsoft.com/office/drawing/2014/main" id="{394C2DE6-563E-4CD9-2DEE-6D651A2560A0}"/>
                    </a:ext>
                  </a:extLst>
                </p:cNvPr>
                <p:cNvPicPr/>
                <p:nvPr/>
              </p:nvPicPr>
              <p:blipFill>
                <a:blip r:embed="rId686"/>
                <a:stretch>
                  <a:fillRect/>
                </a:stretch>
              </p:blipFill>
              <p:spPr>
                <a:xfrm>
                  <a:off x="9378714" y="2625743"/>
                  <a:ext cx="392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321" name="Ink 320">
                  <a:extLst>
                    <a:ext uri="{FF2B5EF4-FFF2-40B4-BE49-F238E27FC236}">
                      <a16:creationId xmlns:a16="http://schemas.microsoft.com/office/drawing/2014/main" id="{B1716498-2343-359B-FE78-9E8E3AA6A3A0}"/>
                    </a:ext>
                  </a:extLst>
                </p14:cNvPr>
                <p14:cNvContentPartPr/>
                <p14:nvPr/>
              </p14:nvContentPartPr>
              <p14:xfrm>
                <a:off x="9431274" y="2826623"/>
                <a:ext cx="76680" cy="109440"/>
              </p14:xfrm>
            </p:contentPart>
          </mc:Choice>
          <mc:Fallback xmlns="">
            <p:pic>
              <p:nvPicPr>
                <p:cNvPr id="321" name="Ink 320">
                  <a:extLst>
                    <a:ext uri="{FF2B5EF4-FFF2-40B4-BE49-F238E27FC236}">
                      <a16:creationId xmlns:a16="http://schemas.microsoft.com/office/drawing/2014/main" id="{B1716498-2343-359B-FE78-9E8E3AA6A3A0}"/>
                    </a:ext>
                  </a:extLst>
                </p:cNvPr>
                <p:cNvPicPr/>
                <p:nvPr/>
              </p:nvPicPr>
              <p:blipFill>
                <a:blip r:embed="rId688"/>
                <a:stretch>
                  <a:fillRect/>
                </a:stretch>
              </p:blipFill>
              <p:spPr>
                <a:xfrm>
                  <a:off x="9422274" y="2817623"/>
                  <a:ext cx="94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322" name="Ink 321">
                  <a:extLst>
                    <a:ext uri="{FF2B5EF4-FFF2-40B4-BE49-F238E27FC236}">
                      <a16:creationId xmlns:a16="http://schemas.microsoft.com/office/drawing/2014/main" id="{E02B3E88-045F-2F73-EF28-9C3B539687E5}"/>
                    </a:ext>
                  </a:extLst>
                </p14:cNvPr>
                <p14:cNvContentPartPr/>
                <p14:nvPr/>
              </p14:nvContentPartPr>
              <p14:xfrm>
                <a:off x="9545394" y="2822663"/>
                <a:ext cx="47880" cy="100800"/>
              </p14:xfrm>
            </p:contentPart>
          </mc:Choice>
          <mc:Fallback xmlns="">
            <p:pic>
              <p:nvPicPr>
                <p:cNvPr id="322" name="Ink 321">
                  <a:extLst>
                    <a:ext uri="{FF2B5EF4-FFF2-40B4-BE49-F238E27FC236}">
                      <a16:creationId xmlns:a16="http://schemas.microsoft.com/office/drawing/2014/main" id="{E02B3E88-045F-2F73-EF28-9C3B539687E5}"/>
                    </a:ext>
                  </a:extLst>
                </p:cNvPr>
                <p:cNvPicPr/>
                <p:nvPr/>
              </p:nvPicPr>
              <p:blipFill>
                <a:blip r:embed="rId690"/>
                <a:stretch>
                  <a:fillRect/>
                </a:stretch>
              </p:blipFill>
              <p:spPr>
                <a:xfrm>
                  <a:off x="9536754" y="2814023"/>
                  <a:ext cx="65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323" name="Ink 322">
                  <a:extLst>
                    <a:ext uri="{FF2B5EF4-FFF2-40B4-BE49-F238E27FC236}">
                      <a16:creationId xmlns:a16="http://schemas.microsoft.com/office/drawing/2014/main" id="{61B97834-E8B9-7186-DBC5-65C1A7BAF4A3}"/>
                    </a:ext>
                  </a:extLst>
                </p14:cNvPr>
                <p14:cNvContentPartPr/>
                <p14:nvPr/>
              </p14:nvContentPartPr>
              <p14:xfrm>
                <a:off x="9646194" y="2749943"/>
                <a:ext cx="120240" cy="170280"/>
              </p14:xfrm>
            </p:contentPart>
          </mc:Choice>
          <mc:Fallback xmlns="">
            <p:pic>
              <p:nvPicPr>
                <p:cNvPr id="323" name="Ink 322">
                  <a:extLst>
                    <a:ext uri="{FF2B5EF4-FFF2-40B4-BE49-F238E27FC236}">
                      <a16:creationId xmlns:a16="http://schemas.microsoft.com/office/drawing/2014/main" id="{61B97834-E8B9-7186-DBC5-65C1A7BAF4A3}"/>
                    </a:ext>
                  </a:extLst>
                </p:cNvPr>
                <p:cNvPicPr/>
                <p:nvPr/>
              </p:nvPicPr>
              <p:blipFill>
                <a:blip r:embed="rId692"/>
                <a:stretch>
                  <a:fillRect/>
                </a:stretch>
              </p:blipFill>
              <p:spPr>
                <a:xfrm>
                  <a:off x="9637194" y="2741303"/>
                  <a:ext cx="137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324" name="Ink 323">
                  <a:extLst>
                    <a:ext uri="{FF2B5EF4-FFF2-40B4-BE49-F238E27FC236}">
                      <a16:creationId xmlns:a16="http://schemas.microsoft.com/office/drawing/2014/main" id="{0DAA0135-2F7A-7BE9-4FF8-21FB114FA2EA}"/>
                    </a:ext>
                  </a:extLst>
                </p14:cNvPr>
                <p14:cNvContentPartPr/>
                <p14:nvPr/>
              </p14:nvContentPartPr>
              <p14:xfrm>
                <a:off x="9782634" y="2814743"/>
                <a:ext cx="81360" cy="98280"/>
              </p14:xfrm>
            </p:contentPart>
          </mc:Choice>
          <mc:Fallback xmlns="">
            <p:pic>
              <p:nvPicPr>
                <p:cNvPr id="324" name="Ink 323">
                  <a:extLst>
                    <a:ext uri="{FF2B5EF4-FFF2-40B4-BE49-F238E27FC236}">
                      <a16:creationId xmlns:a16="http://schemas.microsoft.com/office/drawing/2014/main" id="{0DAA0135-2F7A-7BE9-4FF8-21FB114FA2EA}"/>
                    </a:ext>
                  </a:extLst>
                </p:cNvPr>
                <p:cNvPicPr/>
                <p:nvPr/>
              </p:nvPicPr>
              <p:blipFill>
                <a:blip r:embed="rId694"/>
                <a:stretch>
                  <a:fillRect/>
                </a:stretch>
              </p:blipFill>
              <p:spPr>
                <a:xfrm>
                  <a:off x="9773634" y="2806103"/>
                  <a:ext cx="99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325" name="Ink 324">
                  <a:extLst>
                    <a:ext uri="{FF2B5EF4-FFF2-40B4-BE49-F238E27FC236}">
                      <a16:creationId xmlns:a16="http://schemas.microsoft.com/office/drawing/2014/main" id="{6B17B283-1F6A-F9A7-223C-41A0F2EE2CF0}"/>
                    </a:ext>
                  </a:extLst>
                </p14:cNvPr>
                <p14:cNvContentPartPr/>
                <p14:nvPr/>
              </p14:nvContentPartPr>
              <p14:xfrm>
                <a:off x="9880914" y="2715023"/>
                <a:ext cx="154080" cy="230040"/>
              </p14:xfrm>
            </p:contentPart>
          </mc:Choice>
          <mc:Fallback xmlns="">
            <p:pic>
              <p:nvPicPr>
                <p:cNvPr id="325" name="Ink 324">
                  <a:extLst>
                    <a:ext uri="{FF2B5EF4-FFF2-40B4-BE49-F238E27FC236}">
                      <a16:creationId xmlns:a16="http://schemas.microsoft.com/office/drawing/2014/main" id="{6B17B283-1F6A-F9A7-223C-41A0F2EE2CF0}"/>
                    </a:ext>
                  </a:extLst>
                </p:cNvPr>
                <p:cNvPicPr/>
                <p:nvPr/>
              </p:nvPicPr>
              <p:blipFill>
                <a:blip r:embed="rId696"/>
                <a:stretch>
                  <a:fillRect/>
                </a:stretch>
              </p:blipFill>
              <p:spPr>
                <a:xfrm>
                  <a:off x="9872274" y="2706383"/>
                  <a:ext cx="171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326" name="Ink 325">
                  <a:extLst>
                    <a:ext uri="{FF2B5EF4-FFF2-40B4-BE49-F238E27FC236}">
                      <a16:creationId xmlns:a16="http://schemas.microsoft.com/office/drawing/2014/main" id="{0DE421CD-6FD3-34CD-A959-178C57AC3E59}"/>
                    </a:ext>
                  </a:extLst>
                </p14:cNvPr>
                <p14:cNvContentPartPr/>
                <p14:nvPr/>
              </p14:nvContentPartPr>
              <p14:xfrm>
                <a:off x="10054074" y="2829503"/>
                <a:ext cx="178920" cy="117000"/>
              </p14:xfrm>
            </p:contentPart>
          </mc:Choice>
          <mc:Fallback xmlns="">
            <p:pic>
              <p:nvPicPr>
                <p:cNvPr id="326" name="Ink 325">
                  <a:extLst>
                    <a:ext uri="{FF2B5EF4-FFF2-40B4-BE49-F238E27FC236}">
                      <a16:creationId xmlns:a16="http://schemas.microsoft.com/office/drawing/2014/main" id="{0DE421CD-6FD3-34CD-A959-178C57AC3E59}"/>
                    </a:ext>
                  </a:extLst>
                </p:cNvPr>
                <p:cNvPicPr/>
                <p:nvPr/>
              </p:nvPicPr>
              <p:blipFill>
                <a:blip r:embed="rId698"/>
                <a:stretch>
                  <a:fillRect/>
                </a:stretch>
              </p:blipFill>
              <p:spPr>
                <a:xfrm>
                  <a:off x="10045434" y="2820863"/>
                  <a:ext cx="196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328" name="Ink 327">
                  <a:extLst>
                    <a:ext uri="{FF2B5EF4-FFF2-40B4-BE49-F238E27FC236}">
                      <a16:creationId xmlns:a16="http://schemas.microsoft.com/office/drawing/2014/main" id="{D0D764EB-FF2F-E3A2-8A00-AD69D8C35CE6}"/>
                    </a:ext>
                  </a:extLst>
                </p14:cNvPr>
                <p14:cNvContentPartPr/>
                <p14:nvPr/>
              </p14:nvContentPartPr>
              <p14:xfrm>
                <a:off x="10279434" y="2731943"/>
                <a:ext cx="109440" cy="210600"/>
              </p14:xfrm>
            </p:contentPart>
          </mc:Choice>
          <mc:Fallback xmlns="">
            <p:pic>
              <p:nvPicPr>
                <p:cNvPr id="328" name="Ink 327">
                  <a:extLst>
                    <a:ext uri="{FF2B5EF4-FFF2-40B4-BE49-F238E27FC236}">
                      <a16:creationId xmlns:a16="http://schemas.microsoft.com/office/drawing/2014/main" id="{D0D764EB-FF2F-E3A2-8A00-AD69D8C35CE6}"/>
                    </a:ext>
                  </a:extLst>
                </p:cNvPr>
                <p:cNvPicPr/>
                <p:nvPr/>
              </p:nvPicPr>
              <p:blipFill>
                <a:blip r:embed="rId700"/>
                <a:stretch>
                  <a:fillRect/>
                </a:stretch>
              </p:blipFill>
              <p:spPr>
                <a:xfrm>
                  <a:off x="10270794" y="2723303"/>
                  <a:ext cx="127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329" name="Ink 328">
                  <a:extLst>
                    <a:ext uri="{FF2B5EF4-FFF2-40B4-BE49-F238E27FC236}">
                      <a16:creationId xmlns:a16="http://schemas.microsoft.com/office/drawing/2014/main" id="{F8A77150-5A5F-49D1-A639-9AAD2BBD6BF8}"/>
                    </a:ext>
                  </a:extLst>
                </p14:cNvPr>
                <p14:cNvContentPartPr/>
                <p14:nvPr/>
              </p14:nvContentPartPr>
              <p14:xfrm>
                <a:off x="10404714" y="2827343"/>
                <a:ext cx="102240" cy="111960"/>
              </p14:xfrm>
            </p:contentPart>
          </mc:Choice>
          <mc:Fallback xmlns="">
            <p:pic>
              <p:nvPicPr>
                <p:cNvPr id="329" name="Ink 328">
                  <a:extLst>
                    <a:ext uri="{FF2B5EF4-FFF2-40B4-BE49-F238E27FC236}">
                      <a16:creationId xmlns:a16="http://schemas.microsoft.com/office/drawing/2014/main" id="{F8A77150-5A5F-49D1-A639-9AAD2BBD6BF8}"/>
                    </a:ext>
                  </a:extLst>
                </p:cNvPr>
                <p:cNvPicPr/>
                <p:nvPr/>
              </p:nvPicPr>
              <p:blipFill>
                <a:blip r:embed="rId702"/>
                <a:stretch>
                  <a:fillRect/>
                </a:stretch>
              </p:blipFill>
              <p:spPr>
                <a:xfrm>
                  <a:off x="10395714" y="2818703"/>
                  <a:ext cx="119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335" name="Ink 334">
                  <a:extLst>
                    <a:ext uri="{FF2B5EF4-FFF2-40B4-BE49-F238E27FC236}">
                      <a16:creationId xmlns:a16="http://schemas.microsoft.com/office/drawing/2014/main" id="{84019E85-6F92-500E-0D62-D3DFA7CE5848}"/>
                    </a:ext>
                  </a:extLst>
                </p14:cNvPr>
                <p14:cNvContentPartPr/>
                <p14:nvPr/>
              </p14:nvContentPartPr>
              <p14:xfrm>
                <a:off x="10544394" y="2825543"/>
                <a:ext cx="154800" cy="109440"/>
              </p14:xfrm>
            </p:contentPart>
          </mc:Choice>
          <mc:Fallback xmlns="">
            <p:pic>
              <p:nvPicPr>
                <p:cNvPr id="335" name="Ink 334">
                  <a:extLst>
                    <a:ext uri="{FF2B5EF4-FFF2-40B4-BE49-F238E27FC236}">
                      <a16:creationId xmlns:a16="http://schemas.microsoft.com/office/drawing/2014/main" id="{84019E85-6F92-500E-0D62-D3DFA7CE5848}"/>
                    </a:ext>
                  </a:extLst>
                </p:cNvPr>
                <p:cNvPicPr/>
                <p:nvPr/>
              </p:nvPicPr>
              <p:blipFill>
                <a:blip r:embed="rId704"/>
                <a:stretch>
                  <a:fillRect/>
                </a:stretch>
              </p:blipFill>
              <p:spPr>
                <a:xfrm>
                  <a:off x="10535754" y="2816903"/>
                  <a:ext cx="172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338" name="Ink 337">
                  <a:extLst>
                    <a:ext uri="{FF2B5EF4-FFF2-40B4-BE49-F238E27FC236}">
                      <a16:creationId xmlns:a16="http://schemas.microsoft.com/office/drawing/2014/main" id="{31A70E39-5D75-81E9-4E4B-654E64128126}"/>
                    </a:ext>
                  </a:extLst>
                </p14:cNvPr>
                <p14:cNvContentPartPr/>
                <p14:nvPr/>
              </p14:nvContentPartPr>
              <p14:xfrm>
                <a:off x="10711794" y="2809703"/>
                <a:ext cx="109080" cy="123480"/>
              </p14:xfrm>
            </p:contentPart>
          </mc:Choice>
          <mc:Fallback xmlns="">
            <p:pic>
              <p:nvPicPr>
                <p:cNvPr id="338" name="Ink 337">
                  <a:extLst>
                    <a:ext uri="{FF2B5EF4-FFF2-40B4-BE49-F238E27FC236}">
                      <a16:creationId xmlns:a16="http://schemas.microsoft.com/office/drawing/2014/main" id="{31A70E39-5D75-81E9-4E4B-654E64128126}"/>
                    </a:ext>
                  </a:extLst>
                </p:cNvPr>
                <p:cNvPicPr/>
                <p:nvPr/>
              </p:nvPicPr>
              <p:blipFill>
                <a:blip r:embed="rId706"/>
                <a:stretch>
                  <a:fillRect/>
                </a:stretch>
              </p:blipFill>
              <p:spPr>
                <a:xfrm>
                  <a:off x="10702794" y="2800703"/>
                  <a:ext cx="126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339" name="Ink 338">
                  <a:extLst>
                    <a:ext uri="{FF2B5EF4-FFF2-40B4-BE49-F238E27FC236}">
                      <a16:creationId xmlns:a16="http://schemas.microsoft.com/office/drawing/2014/main" id="{C6852430-B2BD-4EA3-EB86-60BD65D703B3}"/>
                    </a:ext>
                  </a:extLst>
                </p14:cNvPr>
                <p14:cNvContentPartPr/>
                <p14:nvPr/>
              </p14:nvContentPartPr>
              <p14:xfrm>
                <a:off x="10833474" y="2687303"/>
                <a:ext cx="104040" cy="246240"/>
              </p14:xfrm>
            </p:contentPart>
          </mc:Choice>
          <mc:Fallback xmlns="">
            <p:pic>
              <p:nvPicPr>
                <p:cNvPr id="339" name="Ink 338">
                  <a:extLst>
                    <a:ext uri="{FF2B5EF4-FFF2-40B4-BE49-F238E27FC236}">
                      <a16:creationId xmlns:a16="http://schemas.microsoft.com/office/drawing/2014/main" id="{C6852430-B2BD-4EA3-EB86-60BD65D703B3}"/>
                    </a:ext>
                  </a:extLst>
                </p:cNvPr>
                <p:cNvPicPr/>
                <p:nvPr/>
              </p:nvPicPr>
              <p:blipFill>
                <a:blip r:embed="rId708"/>
                <a:stretch>
                  <a:fillRect/>
                </a:stretch>
              </p:blipFill>
              <p:spPr>
                <a:xfrm>
                  <a:off x="10824834" y="2678303"/>
                  <a:ext cx="121680" cy="26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9">
            <p14:nvContentPartPr>
              <p14:cNvPr id="768" name="Ink 767">
                <a:extLst>
                  <a:ext uri="{FF2B5EF4-FFF2-40B4-BE49-F238E27FC236}">
                    <a16:creationId xmlns:a16="http://schemas.microsoft.com/office/drawing/2014/main" id="{17DB93E6-7FF3-EEAC-5B7C-A22FBEEF8A3A}"/>
                  </a:ext>
                </a:extLst>
              </p14:cNvPr>
              <p14:cNvContentPartPr/>
              <p14:nvPr/>
            </p14:nvContentPartPr>
            <p14:xfrm>
              <a:off x="3783013" y="4448475"/>
              <a:ext cx="1038240" cy="134640"/>
            </p14:xfrm>
          </p:contentPart>
        </mc:Choice>
        <mc:Fallback xmlns="">
          <p:pic>
            <p:nvPicPr>
              <p:cNvPr id="768" name="Ink 767">
                <a:extLst>
                  <a:ext uri="{FF2B5EF4-FFF2-40B4-BE49-F238E27FC236}">
                    <a16:creationId xmlns:a16="http://schemas.microsoft.com/office/drawing/2014/main" id="{17DB93E6-7FF3-EEAC-5B7C-A22FBEEF8A3A}"/>
                  </a:ext>
                </a:extLst>
              </p:cNvPr>
              <p:cNvPicPr/>
              <p:nvPr/>
            </p:nvPicPr>
            <p:blipFill>
              <a:blip r:embed="rId710"/>
              <a:stretch>
                <a:fillRect/>
              </a:stretch>
            </p:blipFill>
            <p:spPr>
              <a:xfrm>
                <a:off x="3774373" y="4439475"/>
                <a:ext cx="1055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69" name="Ink 768">
                <a:extLst>
                  <a:ext uri="{FF2B5EF4-FFF2-40B4-BE49-F238E27FC236}">
                    <a16:creationId xmlns:a16="http://schemas.microsoft.com/office/drawing/2014/main" id="{412DD0F4-3594-A893-F061-B1DB600B182F}"/>
                  </a:ext>
                </a:extLst>
              </p14:cNvPr>
              <p14:cNvContentPartPr/>
              <p14:nvPr/>
            </p14:nvContentPartPr>
            <p14:xfrm>
              <a:off x="3965173" y="3943035"/>
              <a:ext cx="147600" cy="209160"/>
            </p14:xfrm>
          </p:contentPart>
        </mc:Choice>
        <mc:Fallback xmlns="">
          <p:pic>
            <p:nvPicPr>
              <p:cNvPr id="769" name="Ink 768">
                <a:extLst>
                  <a:ext uri="{FF2B5EF4-FFF2-40B4-BE49-F238E27FC236}">
                    <a16:creationId xmlns:a16="http://schemas.microsoft.com/office/drawing/2014/main" id="{412DD0F4-3594-A893-F061-B1DB600B182F}"/>
                  </a:ext>
                </a:extLst>
              </p:cNvPr>
              <p:cNvPicPr/>
              <p:nvPr/>
            </p:nvPicPr>
            <p:blipFill>
              <a:blip r:embed="rId712"/>
              <a:stretch>
                <a:fillRect/>
              </a:stretch>
            </p:blipFill>
            <p:spPr>
              <a:xfrm>
                <a:off x="3956173" y="3934395"/>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70" name="Ink 769">
                <a:extLst>
                  <a:ext uri="{FF2B5EF4-FFF2-40B4-BE49-F238E27FC236}">
                    <a16:creationId xmlns:a16="http://schemas.microsoft.com/office/drawing/2014/main" id="{3BF4F05A-2D6E-49B9-3776-F19C73E38B02}"/>
                  </a:ext>
                </a:extLst>
              </p14:cNvPr>
              <p14:cNvContentPartPr/>
              <p14:nvPr/>
            </p14:nvContentPartPr>
            <p14:xfrm>
              <a:off x="3959773" y="4073355"/>
              <a:ext cx="123840" cy="24120"/>
            </p14:xfrm>
          </p:contentPart>
        </mc:Choice>
        <mc:Fallback xmlns="">
          <p:pic>
            <p:nvPicPr>
              <p:cNvPr id="770" name="Ink 769">
                <a:extLst>
                  <a:ext uri="{FF2B5EF4-FFF2-40B4-BE49-F238E27FC236}">
                    <a16:creationId xmlns:a16="http://schemas.microsoft.com/office/drawing/2014/main" id="{3BF4F05A-2D6E-49B9-3776-F19C73E38B02}"/>
                  </a:ext>
                </a:extLst>
              </p:cNvPr>
              <p:cNvPicPr/>
              <p:nvPr/>
            </p:nvPicPr>
            <p:blipFill>
              <a:blip r:embed="rId714"/>
              <a:stretch>
                <a:fillRect/>
              </a:stretch>
            </p:blipFill>
            <p:spPr>
              <a:xfrm>
                <a:off x="3950773" y="4064355"/>
                <a:ext cx="1414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771" name="Ink 770">
                <a:extLst>
                  <a:ext uri="{FF2B5EF4-FFF2-40B4-BE49-F238E27FC236}">
                    <a16:creationId xmlns:a16="http://schemas.microsoft.com/office/drawing/2014/main" id="{8E52FFAC-9902-E3B1-055A-EF77356AB36B}"/>
                  </a:ext>
                </a:extLst>
              </p14:cNvPr>
              <p14:cNvContentPartPr/>
              <p14:nvPr/>
            </p14:nvContentPartPr>
            <p14:xfrm>
              <a:off x="4129693" y="3967515"/>
              <a:ext cx="120240" cy="135000"/>
            </p14:xfrm>
          </p:contentPart>
        </mc:Choice>
        <mc:Fallback xmlns="">
          <p:pic>
            <p:nvPicPr>
              <p:cNvPr id="771" name="Ink 770">
                <a:extLst>
                  <a:ext uri="{FF2B5EF4-FFF2-40B4-BE49-F238E27FC236}">
                    <a16:creationId xmlns:a16="http://schemas.microsoft.com/office/drawing/2014/main" id="{8E52FFAC-9902-E3B1-055A-EF77356AB36B}"/>
                  </a:ext>
                </a:extLst>
              </p:cNvPr>
              <p:cNvPicPr/>
              <p:nvPr/>
            </p:nvPicPr>
            <p:blipFill>
              <a:blip r:embed="rId716"/>
              <a:stretch>
                <a:fillRect/>
              </a:stretch>
            </p:blipFill>
            <p:spPr>
              <a:xfrm>
                <a:off x="4121053" y="3958875"/>
                <a:ext cx="13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72" name="Ink 771">
                <a:extLst>
                  <a:ext uri="{FF2B5EF4-FFF2-40B4-BE49-F238E27FC236}">
                    <a16:creationId xmlns:a16="http://schemas.microsoft.com/office/drawing/2014/main" id="{EACA6E86-0E1D-826C-6C93-2C7D4B8BF738}"/>
                  </a:ext>
                </a:extLst>
              </p14:cNvPr>
              <p14:cNvContentPartPr/>
              <p14:nvPr/>
            </p14:nvContentPartPr>
            <p14:xfrm>
              <a:off x="4249573" y="3957795"/>
              <a:ext cx="97200" cy="145440"/>
            </p14:xfrm>
          </p:contentPart>
        </mc:Choice>
        <mc:Fallback xmlns="">
          <p:pic>
            <p:nvPicPr>
              <p:cNvPr id="772" name="Ink 771">
                <a:extLst>
                  <a:ext uri="{FF2B5EF4-FFF2-40B4-BE49-F238E27FC236}">
                    <a16:creationId xmlns:a16="http://schemas.microsoft.com/office/drawing/2014/main" id="{EACA6E86-0E1D-826C-6C93-2C7D4B8BF738}"/>
                  </a:ext>
                </a:extLst>
              </p:cNvPr>
              <p:cNvPicPr/>
              <p:nvPr/>
            </p:nvPicPr>
            <p:blipFill>
              <a:blip r:embed="rId718"/>
              <a:stretch>
                <a:fillRect/>
              </a:stretch>
            </p:blipFill>
            <p:spPr>
              <a:xfrm>
                <a:off x="4240933" y="3949155"/>
                <a:ext cx="114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73" name="Ink 772">
                <a:extLst>
                  <a:ext uri="{FF2B5EF4-FFF2-40B4-BE49-F238E27FC236}">
                    <a16:creationId xmlns:a16="http://schemas.microsoft.com/office/drawing/2014/main" id="{E11D5E29-537D-8192-F417-0A870B67C1DB}"/>
                  </a:ext>
                </a:extLst>
              </p14:cNvPr>
              <p14:cNvContentPartPr/>
              <p14:nvPr/>
            </p14:nvContentPartPr>
            <p14:xfrm>
              <a:off x="4372333" y="3968595"/>
              <a:ext cx="11880" cy="120240"/>
            </p14:xfrm>
          </p:contentPart>
        </mc:Choice>
        <mc:Fallback xmlns="">
          <p:pic>
            <p:nvPicPr>
              <p:cNvPr id="773" name="Ink 772">
                <a:extLst>
                  <a:ext uri="{FF2B5EF4-FFF2-40B4-BE49-F238E27FC236}">
                    <a16:creationId xmlns:a16="http://schemas.microsoft.com/office/drawing/2014/main" id="{E11D5E29-537D-8192-F417-0A870B67C1DB}"/>
                  </a:ext>
                </a:extLst>
              </p:cNvPr>
              <p:cNvPicPr/>
              <p:nvPr/>
            </p:nvPicPr>
            <p:blipFill>
              <a:blip r:embed="rId720"/>
              <a:stretch>
                <a:fillRect/>
              </a:stretch>
            </p:blipFill>
            <p:spPr>
              <a:xfrm>
                <a:off x="4363333" y="3959955"/>
                <a:ext cx="295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774" name="Ink 773">
                <a:extLst>
                  <a:ext uri="{FF2B5EF4-FFF2-40B4-BE49-F238E27FC236}">
                    <a16:creationId xmlns:a16="http://schemas.microsoft.com/office/drawing/2014/main" id="{2E39B05A-59B5-ABFC-2896-75453389F1D9}"/>
                  </a:ext>
                </a:extLst>
              </p14:cNvPr>
              <p14:cNvContentPartPr/>
              <p14:nvPr/>
            </p14:nvContentPartPr>
            <p14:xfrm>
              <a:off x="4347133" y="3956355"/>
              <a:ext cx="144720" cy="161280"/>
            </p14:xfrm>
          </p:contentPart>
        </mc:Choice>
        <mc:Fallback xmlns="">
          <p:pic>
            <p:nvPicPr>
              <p:cNvPr id="774" name="Ink 773">
                <a:extLst>
                  <a:ext uri="{FF2B5EF4-FFF2-40B4-BE49-F238E27FC236}">
                    <a16:creationId xmlns:a16="http://schemas.microsoft.com/office/drawing/2014/main" id="{2E39B05A-59B5-ABFC-2896-75453389F1D9}"/>
                  </a:ext>
                </a:extLst>
              </p:cNvPr>
              <p:cNvPicPr/>
              <p:nvPr/>
            </p:nvPicPr>
            <p:blipFill>
              <a:blip r:embed="rId722"/>
              <a:stretch>
                <a:fillRect/>
              </a:stretch>
            </p:blipFill>
            <p:spPr>
              <a:xfrm>
                <a:off x="4338133" y="3947715"/>
                <a:ext cx="162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75" name="Ink 774">
                <a:extLst>
                  <a:ext uri="{FF2B5EF4-FFF2-40B4-BE49-F238E27FC236}">
                    <a16:creationId xmlns:a16="http://schemas.microsoft.com/office/drawing/2014/main" id="{5DB81195-A6A6-F576-D33F-60698BE36F63}"/>
                  </a:ext>
                </a:extLst>
              </p14:cNvPr>
              <p14:cNvContentPartPr/>
              <p14:nvPr/>
            </p14:nvContentPartPr>
            <p14:xfrm>
              <a:off x="4494733" y="3966075"/>
              <a:ext cx="128160" cy="144360"/>
            </p14:xfrm>
          </p:contentPart>
        </mc:Choice>
        <mc:Fallback xmlns="">
          <p:pic>
            <p:nvPicPr>
              <p:cNvPr id="775" name="Ink 774">
                <a:extLst>
                  <a:ext uri="{FF2B5EF4-FFF2-40B4-BE49-F238E27FC236}">
                    <a16:creationId xmlns:a16="http://schemas.microsoft.com/office/drawing/2014/main" id="{5DB81195-A6A6-F576-D33F-60698BE36F63}"/>
                  </a:ext>
                </a:extLst>
              </p:cNvPr>
              <p:cNvPicPr/>
              <p:nvPr/>
            </p:nvPicPr>
            <p:blipFill>
              <a:blip r:embed="rId724"/>
              <a:stretch>
                <a:fillRect/>
              </a:stretch>
            </p:blipFill>
            <p:spPr>
              <a:xfrm>
                <a:off x="4486093" y="3957435"/>
                <a:ext cx="145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76" name="Ink 775">
                <a:extLst>
                  <a:ext uri="{FF2B5EF4-FFF2-40B4-BE49-F238E27FC236}">
                    <a16:creationId xmlns:a16="http://schemas.microsoft.com/office/drawing/2014/main" id="{AA0EAE34-79C4-617B-C864-2554F37BF995}"/>
                  </a:ext>
                </a:extLst>
              </p14:cNvPr>
              <p14:cNvContentPartPr/>
              <p14:nvPr/>
            </p14:nvContentPartPr>
            <p14:xfrm>
              <a:off x="4488253" y="3958515"/>
              <a:ext cx="109800" cy="15480"/>
            </p14:xfrm>
          </p:contentPart>
        </mc:Choice>
        <mc:Fallback xmlns="">
          <p:pic>
            <p:nvPicPr>
              <p:cNvPr id="776" name="Ink 775">
                <a:extLst>
                  <a:ext uri="{FF2B5EF4-FFF2-40B4-BE49-F238E27FC236}">
                    <a16:creationId xmlns:a16="http://schemas.microsoft.com/office/drawing/2014/main" id="{AA0EAE34-79C4-617B-C864-2554F37BF995}"/>
                  </a:ext>
                </a:extLst>
              </p:cNvPr>
              <p:cNvPicPr/>
              <p:nvPr/>
            </p:nvPicPr>
            <p:blipFill>
              <a:blip r:embed="rId726"/>
              <a:stretch>
                <a:fillRect/>
              </a:stretch>
            </p:blipFill>
            <p:spPr>
              <a:xfrm>
                <a:off x="4479613" y="3949515"/>
                <a:ext cx="127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77" name="Ink 776">
                <a:extLst>
                  <a:ext uri="{FF2B5EF4-FFF2-40B4-BE49-F238E27FC236}">
                    <a16:creationId xmlns:a16="http://schemas.microsoft.com/office/drawing/2014/main" id="{A3B4E58F-400F-CEC3-569F-DFEAC5653744}"/>
                  </a:ext>
                </a:extLst>
              </p14:cNvPr>
              <p14:cNvContentPartPr/>
              <p14:nvPr/>
            </p14:nvContentPartPr>
            <p14:xfrm>
              <a:off x="3954013" y="4237155"/>
              <a:ext cx="6480" cy="130320"/>
            </p14:xfrm>
          </p:contentPart>
        </mc:Choice>
        <mc:Fallback xmlns="">
          <p:pic>
            <p:nvPicPr>
              <p:cNvPr id="777" name="Ink 776">
                <a:extLst>
                  <a:ext uri="{FF2B5EF4-FFF2-40B4-BE49-F238E27FC236}">
                    <a16:creationId xmlns:a16="http://schemas.microsoft.com/office/drawing/2014/main" id="{A3B4E58F-400F-CEC3-569F-DFEAC5653744}"/>
                  </a:ext>
                </a:extLst>
              </p:cNvPr>
              <p:cNvPicPr/>
              <p:nvPr/>
            </p:nvPicPr>
            <p:blipFill>
              <a:blip r:embed="rId728"/>
              <a:stretch>
                <a:fillRect/>
              </a:stretch>
            </p:blipFill>
            <p:spPr>
              <a:xfrm>
                <a:off x="3945013" y="4228155"/>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78" name="Ink 777">
                <a:extLst>
                  <a:ext uri="{FF2B5EF4-FFF2-40B4-BE49-F238E27FC236}">
                    <a16:creationId xmlns:a16="http://schemas.microsoft.com/office/drawing/2014/main" id="{DC8867D2-9217-1464-7297-0C8452F15D9A}"/>
                  </a:ext>
                </a:extLst>
              </p14:cNvPr>
              <p14:cNvContentPartPr/>
              <p14:nvPr/>
            </p14:nvContentPartPr>
            <p14:xfrm>
              <a:off x="3920173" y="4213395"/>
              <a:ext cx="135720" cy="98280"/>
            </p14:xfrm>
          </p:contentPart>
        </mc:Choice>
        <mc:Fallback xmlns="">
          <p:pic>
            <p:nvPicPr>
              <p:cNvPr id="778" name="Ink 777">
                <a:extLst>
                  <a:ext uri="{FF2B5EF4-FFF2-40B4-BE49-F238E27FC236}">
                    <a16:creationId xmlns:a16="http://schemas.microsoft.com/office/drawing/2014/main" id="{DC8867D2-9217-1464-7297-0C8452F15D9A}"/>
                  </a:ext>
                </a:extLst>
              </p:cNvPr>
              <p:cNvPicPr/>
              <p:nvPr/>
            </p:nvPicPr>
            <p:blipFill>
              <a:blip r:embed="rId730"/>
              <a:stretch>
                <a:fillRect/>
              </a:stretch>
            </p:blipFill>
            <p:spPr>
              <a:xfrm>
                <a:off x="3911173" y="4204395"/>
                <a:ext cx="153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79" name="Ink 778">
                <a:extLst>
                  <a:ext uri="{FF2B5EF4-FFF2-40B4-BE49-F238E27FC236}">
                    <a16:creationId xmlns:a16="http://schemas.microsoft.com/office/drawing/2014/main" id="{E3D1BACA-FB90-61B1-E48F-8BE4C9335F8E}"/>
                  </a:ext>
                </a:extLst>
              </p14:cNvPr>
              <p14:cNvContentPartPr/>
              <p14:nvPr/>
            </p14:nvContentPartPr>
            <p14:xfrm>
              <a:off x="4044013" y="4247595"/>
              <a:ext cx="88920" cy="123480"/>
            </p14:xfrm>
          </p:contentPart>
        </mc:Choice>
        <mc:Fallback xmlns="">
          <p:pic>
            <p:nvPicPr>
              <p:cNvPr id="779" name="Ink 778">
                <a:extLst>
                  <a:ext uri="{FF2B5EF4-FFF2-40B4-BE49-F238E27FC236}">
                    <a16:creationId xmlns:a16="http://schemas.microsoft.com/office/drawing/2014/main" id="{E3D1BACA-FB90-61B1-E48F-8BE4C9335F8E}"/>
                  </a:ext>
                </a:extLst>
              </p:cNvPr>
              <p:cNvPicPr/>
              <p:nvPr/>
            </p:nvPicPr>
            <p:blipFill>
              <a:blip r:embed="rId732"/>
              <a:stretch>
                <a:fillRect/>
              </a:stretch>
            </p:blipFill>
            <p:spPr>
              <a:xfrm>
                <a:off x="4035373" y="4238595"/>
                <a:ext cx="106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80" name="Ink 779">
                <a:extLst>
                  <a:ext uri="{FF2B5EF4-FFF2-40B4-BE49-F238E27FC236}">
                    <a16:creationId xmlns:a16="http://schemas.microsoft.com/office/drawing/2014/main" id="{EFDA479D-C01B-13B6-8CAC-5386AD9D729B}"/>
                  </a:ext>
                </a:extLst>
              </p14:cNvPr>
              <p14:cNvContentPartPr/>
              <p14:nvPr/>
            </p14:nvContentPartPr>
            <p14:xfrm>
              <a:off x="4156693" y="4278555"/>
              <a:ext cx="20160" cy="89280"/>
            </p14:xfrm>
          </p:contentPart>
        </mc:Choice>
        <mc:Fallback xmlns="">
          <p:pic>
            <p:nvPicPr>
              <p:cNvPr id="780" name="Ink 779">
                <a:extLst>
                  <a:ext uri="{FF2B5EF4-FFF2-40B4-BE49-F238E27FC236}">
                    <a16:creationId xmlns:a16="http://schemas.microsoft.com/office/drawing/2014/main" id="{EFDA479D-C01B-13B6-8CAC-5386AD9D729B}"/>
                  </a:ext>
                </a:extLst>
              </p:cNvPr>
              <p:cNvPicPr/>
              <p:nvPr/>
            </p:nvPicPr>
            <p:blipFill>
              <a:blip r:embed="rId734"/>
              <a:stretch>
                <a:fillRect/>
              </a:stretch>
            </p:blipFill>
            <p:spPr>
              <a:xfrm>
                <a:off x="4148053" y="4269555"/>
                <a:ext cx="37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81" name="Ink 780">
                <a:extLst>
                  <a:ext uri="{FF2B5EF4-FFF2-40B4-BE49-F238E27FC236}">
                    <a16:creationId xmlns:a16="http://schemas.microsoft.com/office/drawing/2014/main" id="{4D075B03-B90C-CF62-844A-3CC7BFF808DE}"/>
                  </a:ext>
                </a:extLst>
              </p14:cNvPr>
              <p14:cNvContentPartPr/>
              <p14:nvPr/>
            </p14:nvContentPartPr>
            <p14:xfrm>
              <a:off x="4149133" y="4270635"/>
              <a:ext cx="118800" cy="96120"/>
            </p14:xfrm>
          </p:contentPart>
        </mc:Choice>
        <mc:Fallback xmlns="">
          <p:pic>
            <p:nvPicPr>
              <p:cNvPr id="781" name="Ink 780">
                <a:extLst>
                  <a:ext uri="{FF2B5EF4-FFF2-40B4-BE49-F238E27FC236}">
                    <a16:creationId xmlns:a16="http://schemas.microsoft.com/office/drawing/2014/main" id="{4D075B03-B90C-CF62-844A-3CC7BFF808DE}"/>
                  </a:ext>
                </a:extLst>
              </p:cNvPr>
              <p:cNvPicPr/>
              <p:nvPr/>
            </p:nvPicPr>
            <p:blipFill>
              <a:blip r:embed="rId736"/>
              <a:stretch>
                <a:fillRect/>
              </a:stretch>
            </p:blipFill>
            <p:spPr>
              <a:xfrm>
                <a:off x="4140133" y="4261995"/>
                <a:ext cx="136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82" name="Ink 781">
                <a:extLst>
                  <a:ext uri="{FF2B5EF4-FFF2-40B4-BE49-F238E27FC236}">
                    <a16:creationId xmlns:a16="http://schemas.microsoft.com/office/drawing/2014/main" id="{8235C856-3A11-29EA-8C0C-9A1C5B34A492}"/>
                  </a:ext>
                </a:extLst>
              </p14:cNvPr>
              <p14:cNvContentPartPr/>
              <p14:nvPr/>
            </p14:nvContentPartPr>
            <p14:xfrm>
              <a:off x="4301053" y="4235715"/>
              <a:ext cx="119880" cy="126720"/>
            </p14:xfrm>
          </p:contentPart>
        </mc:Choice>
        <mc:Fallback xmlns="">
          <p:pic>
            <p:nvPicPr>
              <p:cNvPr id="782" name="Ink 781">
                <a:extLst>
                  <a:ext uri="{FF2B5EF4-FFF2-40B4-BE49-F238E27FC236}">
                    <a16:creationId xmlns:a16="http://schemas.microsoft.com/office/drawing/2014/main" id="{8235C856-3A11-29EA-8C0C-9A1C5B34A492}"/>
                  </a:ext>
                </a:extLst>
              </p:cNvPr>
              <p:cNvPicPr/>
              <p:nvPr/>
            </p:nvPicPr>
            <p:blipFill>
              <a:blip r:embed="rId738"/>
              <a:stretch>
                <a:fillRect/>
              </a:stretch>
            </p:blipFill>
            <p:spPr>
              <a:xfrm>
                <a:off x="4292413" y="4227075"/>
                <a:ext cx="137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83" name="Ink 782">
                <a:extLst>
                  <a:ext uri="{FF2B5EF4-FFF2-40B4-BE49-F238E27FC236}">
                    <a16:creationId xmlns:a16="http://schemas.microsoft.com/office/drawing/2014/main" id="{719DFBAE-792B-4BCC-1BC6-AA93FCDCFC1C}"/>
                  </a:ext>
                </a:extLst>
              </p14:cNvPr>
              <p14:cNvContentPartPr/>
              <p14:nvPr/>
            </p14:nvContentPartPr>
            <p14:xfrm>
              <a:off x="4370893" y="4198995"/>
              <a:ext cx="147600" cy="146160"/>
            </p14:xfrm>
          </p:contentPart>
        </mc:Choice>
        <mc:Fallback xmlns="">
          <p:pic>
            <p:nvPicPr>
              <p:cNvPr id="783" name="Ink 782">
                <a:extLst>
                  <a:ext uri="{FF2B5EF4-FFF2-40B4-BE49-F238E27FC236}">
                    <a16:creationId xmlns:a16="http://schemas.microsoft.com/office/drawing/2014/main" id="{719DFBAE-792B-4BCC-1BC6-AA93FCDCFC1C}"/>
                  </a:ext>
                </a:extLst>
              </p:cNvPr>
              <p:cNvPicPr/>
              <p:nvPr/>
            </p:nvPicPr>
            <p:blipFill>
              <a:blip r:embed="rId740"/>
              <a:stretch>
                <a:fillRect/>
              </a:stretch>
            </p:blipFill>
            <p:spPr>
              <a:xfrm>
                <a:off x="4361893" y="4190355"/>
                <a:ext cx="1652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84" name="Ink 783">
                <a:extLst>
                  <a:ext uri="{FF2B5EF4-FFF2-40B4-BE49-F238E27FC236}">
                    <a16:creationId xmlns:a16="http://schemas.microsoft.com/office/drawing/2014/main" id="{C96D6630-02EA-5A96-D9D8-EAA4F2FDF099}"/>
                  </a:ext>
                </a:extLst>
              </p14:cNvPr>
              <p14:cNvContentPartPr/>
              <p14:nvPr/>
            </p14:nvContentPartPr>
            <p14:xfrm>
              <a:off x="4534693" y="4232475"/>
              <a:ext cx="105840" cy="114480"/>
            </p14:xfrm>
          </p:contentPart>
        </mc:Choice>
        <mc:Fallback xmlns="">
          <p:pic>
            <p:nvPicPr>
              <p:cNvPr id="784" name="Ink 783">
                <a:extLst>
                  <a:ext uri="{FF2B5EF4-FFF2-40B4-BE49-F238E27FC236}">
                    <a16:creationId xmlns:a16="http://schemas.microsoft.com/office/drawing/2014/main" id="{C96D6630-02EA-5A96-D9D8-EAA4F2FDF099}"/>
                  </a:ext>
                </a:extLst>
              </p:cNvPr>
              <p:cNvPicPr/>
              <p:nvPr/>
            </p:nvPicPr>
            <p:blipFill>
              <a:blip r:embed="rId742"/>
              <a:stretch>
                <a:fillRect/>
              </a:stretch>
            </p:blipFill>
            <p:spPr>
              <a:xfrm>
                <a:off x="4526053" y="4223475"/>
                <a:ext cx="123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785" name="Ink 784">
                <a:extLst>
                  <a:ext uri="{FF2B5EF4-FFF2-40B4-BE49-F238E27FC236}">
                    <a16:creationId xmlns:a16="http://schemas.microsoft.com/office/drawing/2014/main" id="{8EEF7EB4-09C1-AF6D-B1D3-029593FED73C}"/>
                  </a:ext>
                </a:extLst>
              </p14:cNvPr>
              <p14:cNvContentPartPr/>
              <p14:nvPr/>
            </p14:nvContentPartPr>
            <p14:xfrm>
              <a:off x="4671493" y="4219515"/>
              <a:ext cx="120960" cy="136440"/>
            </p14:xfrm>
          </p:contentPart>
        </mc:Choice>
        <mc:Fallback xmlns="">
          <p:pic>
            <p:nvPicPr>
              <p:cNvPr id="785" name="Ink 784">
                <a:extLst>
                  <a:ext uri="{FF2B5EF4-FFF2-40B4-BE49-F238E27FC236}">
                    <a16:creationId xmlns:a16="http://schemas.microsoft.com/office/drawing/2014/main" id="{8EEF7EB4-09C1-AF6D-B1D3-029593FED73C}"/>
                  </a:ext>
                </a:extLst>
              </p:cNvPr>
              <p:cNvPicPr/>
              <p:nvPr/>
            </p:nvPicPr>
            <p:blipFill>
              <a:blip r:embed="rId744"/>
              <a:stretch>
                <a:fillRect/>
              </a:stretch>
            </p:blipFill>
            <p:spPr>
              <a:xfrm>
                <a:off x="4662493" y="4210515"/>
                <a:ext cx="138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86" name="Ink 785">
                <a:extLst>
                  <a:ext uri="{FF2B5EF4-FFF2-40B4-BE49-F238E27FC236}">
                    <a16:creationId xmlns:a16="http://schemas.microsoft.com/office/drawing/2014/main" id="{04F40372-9C1C-58B4-C8B5-9D913B3990DD}"/>
                  </a:ext>
                </a:extLst>
              </p14:cNvPr>
              <p14:cNvContentPartPr/>
              <p14:nvPr/>
            </p14:nvContentPartPr>
            <p14:xfrm>
              <a:off x="3698773" y="3800475"/>
              <a:ext cx="1165680" cy="55440"/>
            </p14:xfrm>
          </p:contentPart>
        </mc:Choice>
        <mc:Fallback xmlns="">
          <p:pic>
            <p:nvPicPr>
              <p:cNvPr id="786" name="Ink 785">
                <a:extLst>
                  <a:ext uri="{FF2B5EF4-FFF2-40B4-BE49-F238E27FC236}">
                    <a16:creationId xmlns:a16="http://schemas.microsoft.com/office/drawing/2014/main" id="{04F40372-9C1C-58B4-C8B5-9D913B3990DD}"/>
                  </a:ext>
                </a:extLst>
              </p:cNvPr>
              <p:cNvPicPr/>
              <p:nvPr/>
            </p:nvPicPr>
            <p:blipFill>
              <a:blip r:embed="rId746"/>
              <a:stretch>
                <a:fillRect/>
              </a:stretch>
            </p:blipFill>
            <p:spPr>
              <a:xfrm>
                <a:off x="3690133" y="3791835"/>
                <a:ext cx="1183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787" name="Ink 786">
                <a:extLst>
                  <a:ext uri="{FF2B5EF4-FFF2-40B4-BE49-F238E27FC236}">
                    <a16:creationId xmlns:a16="http://schemas.microsoft.com/office/drawing/2014/main" id="{7A9A3C07-FDC6-005E-7698-D49D75807ECE}"/>
                  </a:ext>
                </a:extLst>
              </p14:cNvPr>
              <p14:cNvContentPartPr/>
              <p14:nvPr/>
            </p14:nvContentPartPr>
            <p14:xfrm>
              <a:off x="3707053" y="3881115"/>
              <a:ext cx="40320" cy="653040"/>
            </p14:xfrm>
          </p:contentPart>
        </mc:Choice>
        <mc:Fallback xmlns="">
          <p:pic>
            <p:nvPicPr>
              <p:cNvPr id="787" name="Ink 786">
                <a:extLst>
                  <a:ext uri="{FF2B5EF4-FFF2-40B4-BE49-F238E27FC236}">
                    <a16:creationId xmlns:a16="http://schemas.microsoft.com/office/drawing/2014/main" id="{7A9A3C07-FDC6-005E-7698-D49D75807ECE}"/>
                  </a:ext>
                </a:extLst>
              </p:cNvPr>
              <p:cNvPicPr/>
              <p:nvPr/>
            </p:nvPicPr>
            <p:blipFill>
              <a:blip r:embed="rId748"/>
              <a:stretch>
                <a:fillRect/>
              </a:stretch>
            </p:blipFill>
            <p:spPr>
              <a:xfrm>
                <a:off x="3698053" y="3872475"/>
                <a:ext cx="57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788" name="Ink 787">
                <a:extLst>
                  <a:ext uri="{FF2B5EF4-FFF2-40B4-BE49-F238E27FC236}">
                    <a16:creationId xmlns:a16="http://schemas.microsoft.com/office/drawing/2014/main" id="{A15A4BD0-39AC-466C-D370-68DFB95DA30E}"/>
                  </a:ext>
                </a:extLst>
              </p14:cNvPr>
              <p14:cNvContentPartPr/>
              <p14:nvPr/>
            </p14:nvContentPartPr>
            <p14:xfrm>
              <a:off x="3691573" y="4520835"/>
              <a:ext cx="1205640" cy="40680"/>
            </p14:xfrm>
          </p:contentPart>
        </mc:Choice>
        <mc:Fallback xmlns="">
          <p:pic>
            <p:nvPicPr>
              <p:cNvPr id="788" name="Ink 787">
                <a:extLst>
                  <a:ext uri="{FF2B5EF4-FFF2-40B4-BE49-F238E27FC236}">
                    <a16:creationId xmlns:a16="http://schemas.microsoft.com/office/drawing/2014/main" id="{A15A4BD0-39AC-466C-D370-68DFB95DA30E}"/>
                  </a:ext>
                </a:extLst>
              </p:cNvPr>
              <p:cNvPicPr/>
              <p:nvPr/>
            </p:nvPicPr>
            <p:blipFill>
              <a:blip r:embed="rId750"/>
              <a:stretch>
                <a:fillRect/>
              </a:stretch>
            </p:blipFill>
            <p:spPr>
              <a:xfrm>
                <a:off x="3682933" y="4512195"/>
                <a:ext cx="1223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89" name="Ink 788">
                <a:extLst>
                  <a:ext uri="{FF2B5EF4-FFF2-40B4-BE49-F238E27FC236}">
                    <a16:creationId xmlns:a16="http://schemas.microsoft.com/office/drawing/2014/main" id="{EF616A1B-F47F-F7A6-EA92-D973AAD176B4}"/>
                  </a:ext>
                </a:extLst>
              </p14:cNvPr>
              <p14:cNvContentPartPr/>
              <p14:nvPr/>
            </p14:nvContentPartPr>
            <p14:xfrm>
              <a:off x="4886773" y="3793635"/>
              <a:ext cx="35280" cy="705600"/>
            </p14:xfrm>
          </p:contentPart>
        </mc:Choice>
        <mc:Fallback xmlns="">
          <p:pic>
            <p:nvPicPr>
              <p:cNvPr id="789" name="Ink 788">
                <a:extLst>
                  <a:ext uri="{FF2B5EF4-FFF2-40B4-BE49-F238E27FC236}">
                    <a16:creationId xmlns:a16="http://schemas.microsoft.com/office/drawing/2014/main" id="{EF616A1B-F47F-F7A6-EA92-D973AAD176B4}"/>
                  </a:ext>
                </a:extLst>
              </p:cNvPr>
              <p:cNvPicPr/>
              <p:nvPr/>
            </p:nvPicPr>
            <p:blipFill>
              <a:blip r:embed="rId752"/>
              <a:stretch>
                <a:fillRect/>
              </a:stretch>
            </p:blipFill>
            <p:spPr>
              <a:xfrm>
                <a:off x="4877680" y="3784635"/>
                <a:ext cx="53102"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90" name="Ink 789">
                <a:extLst>
                  <a:ext uri="{FF2B5EF4-FFF2-40B4-BE49-F238E27FC236}">
                    <a16:creationId xmlns:a16="http://schemas.microsoft.com/office/drawing/2014/main" id="{133411C6-DB94-7339-B7D0-16EA569BD943}"/>
                  </a:ext>
                </a:extLst>
              </p14:cNvPr>
              <p14:cNvContentPartPr/>
              <p14:nvPr/>
            </p14:nvContentPartPr>
            <p14:xfrm>
              <a:off x="3705973" y="4192875"/>
              <a:ext cx="112680" cy="239040"/>
            </p14:xfrm>
          </p:contentPart>
        </mc:Choice>
        <mc:Fallback xmlns="">
          <p:pic>
            <p:nvPicPr>
              <p:cNvPr id="790" name="Ink 789">
                <a:extLst>
                  <a:ext uri="{FF2B5EF4-FFF2-40B4-BE49-F238E27FC236}">
                    <a16:creationId xmlns:a16="http://schemas.microsoft.com/office/drawing/2014/main" id="{133411C6-DB94-7339-B7D0-16EA569BD943}"/>
                  </a:ext>
                </a:extLst>
              </p:cNvPr>
              <p:cNvPicPr/>
              <p:nvPr/>
            </p:nvPicPr>
            <p:blipFill>
              <a:blip r:embed="rId754"/>
              <a:stretch>
                <a:fillRect/>
              </a:stretch>
            </p:blipFill>
            <p:spPr>
              <a:xfrm>
                <a:off x="3697333" y="4183875"/>
                <a:ext cx="1303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791" name="Ink 790">
                <a:extLst>
                  <a:ext uri="{FF2B5EF4-FFF2-40B4-BE49-F238E27FC236}">
                    <a16:creationId xmlns:a16="http://schemas.microsoft.com/office/drawing/2014/main" id="{6CEA9A77-A79D-4EF9-9A65-473F8684AD98}"/>
                  </a:ext>
                </a:extLst>
              </p14:cNvPr>
              <p14:cNvContentPartPr/>
              <p14:nvPr/>
            </p14:nvContentPartPr>
            <p14:xfrm>
              <a:off x="3722173" y="4308075"/>
              <a:ext cx="139680" cy="198720"/>
            </p14:xfrm>
          </p:contentPart>
        </mc:Choice>
        <mc:Fallback xmlns="">
          <p:pic>
            <p:nvPicPr>
              <p:cNvPr id="791" name="Ink 790">
                <a:extLst>
                  <a:ext uri="{FF2B5EF4-FFF2-40B4-BE49-F238E27FC236}">
                    <a16:creationId xmlns:a16="http://schemas.microsoft.com/office/drawing/2014/main" id="{6CEA9A77-A79D-4EF9-9A65-473F8684AD98}"/>
                  </a:ext>
                </a:extLst>
              </p:cNvPr>
              <p:cNvPicPr/>
              <p:nvPr/>
            </p:nvPicPr>
            <p:blipFill>
              <a:blip r:embed="rId756"/>
              <a:stretch>
                <a:fillRect/>
              </a:stretch>
            </p:blipFill>
            <p:spPr>
              <a:xfrm>
                <a:off x="3713173" y="4299075"/>
                <a:ext cx="157320" cy="216360"/>
              </a:xfrm>
              <a:prstGeom prst="rect">
                <a:avLst/>
              </a:prstGeom>
            </p:spPr>
          </p:pic>
        </mc:Fallback>
      </mc:AlternateContent>
      <p:grpSp>
        <p:nvGrpSpPr>
          <p:cNvPr id="343" name="Group 342">
            <a:extLst>
              <a:ext uri="{FF2B5EF4-FFF2-40B4-BE49-F238E27FC236}">
                <a16:creationId xmlns:a16="http://schemas.microsoft.com/office/drawing/2014/main" id="{A9FD982F-9AEF-0BB1-EBCB-33A00455842C}"/>
              </a:ext>
            </a:extLst>
          </p:cNvPr>
          <p:cNvGrpSpPr/>
          <p:nvPr/>
        </p:nvGrpSpPr>
        <p:grpSpPr>
          <a:xfrm>
            <a:off x="3773154" y="4633103"/>
            <a:ext cx="334800" cy="687600"/>
            <a:chOff x="3773154" y="4633103"/>
            <a:chExt cx="334800" cy="687600"/>
          </a:xfrm>
        </p:grpSpPr>
        <mc:AlternateContent xmlns:mc="http://schemas.openxmlformats.org/markup-compatibility/2006" xmlns:p14="http://schemas.microsoft.com/office/powerpoint/2010/main">
          <mc:Choice Requires="p14">
            <p:contentPart p14:bwMode="auto" r:id="rId757">
              <p14:nvContentPartPr>
                <p14:cNvPr id="341" name="Ink 340">
                  <a:extLst>
                    <a:ext uri="{FF2B5EF4-FFF2-40B4-BE49-F238E27FC236}">
                      <a16:creationId xmlns:a16="http://schemas.microsoft.com/office/drawing/2014/main" id="{B358D3F1-062E-2B04-BFB9-04698C7AA8C0}"/>
                    </a:ext>
                  </a:extLst>
                </p14:cNvPr>
                <p14:cNvContentPartPr/>
                <p14:nvPr/>
              </p14:nvContentPartPr>
              <p14:xfrm>
                <a:off x="3804114" y="4633103"/>
                <a:ext cx="303840" cy="667080"/>
              </p14:xfrm>
            </p:contentPart>
          </mc:Choice>
          <mc:Fallback xmlns="">
            <p:pic>
              <p:nvPicPr>
                <p:cNvPr id="341" name="Ink 340">
                  <a:extLst>
                    <a:ext uri="{FF2B5EF4-FFF2-40B4-BE49-F238E27FC236}">
                      <a16:creationId xmlns:a16="http://schemas.microsoft.com/office/drawing/2014/main" id="{B358D3F1-062E-2B04-BFB9-04698C7AA8C0}"/>
                    </a:ext>
                  </a:extLst>
                </p:cNvPr>
                <p:cNvPicPr/>
                <p:nvPr/>
              </p:nvPicPr>
              <p:blipFill>
                <a:blip r:embed="rId758"/>
                <a:stretch>
                  <a:fillRect/>
                </a:stretch>
              </p:blipFill>
              <p:spPr>
                <a:xfrm>
                  <a:off x="3795114" y="4624103"/>
                  <a:ext cx="321480" cy="68472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342" name="Ink 341">
                  <a:extLst>
                    <a:ext uri="{FF2B5EF4-FFF2-40B4-BE49-F238E27FC236}">
                      <a16:creationId xmlns:a16="http://schemas.microsoft.com/office/drawing/2014/main" id="{F2A959FE-AB13-5FE3-D173-E7266D564109}"/>
                    </a:ext>
                  </a:extLst>
                </p14:cNvPr>
                <p14:cNvContentPartPr/>
                <p14:nvPr/>
              </p14:nvContentPartPr>
              <p14:xfrm>
                <a:off x="3773154" y="5244023"/>
                <a:ext cx="82080" cy="76680"/>
              </p14:xfrm>
            </p:contentPart>
          </mc:Choice>
          <mc:Fallback xmlns="">
            <p:pic>
              <p:nvPicPr>
                <p:cNvPr id="342" name="Ink 341">
                  <a:extLst>
                    <a:ext uri="{FF2B5EF4-FFF2-40B4-BE49-F238E27FC236}">
                      <a16:creationId xmlns:a16="http://schemas.microsoft.com/office/drawing/2014/main" id="{F2A959FE-AB13-5FE3-D173-E7266D564109}"/>
                    </a:ext>
                  </a:extLst>
                </p:cNvPr>
                <p:cNvPicPr/>
                <p:nvPr/>
              </p:nvPicPr>
              <p:blipFill>
                <a:blip r:embed="rId760"/>
                <a:stretch>
                  <a:fillRect/>
                </a:stretch>
              </p:blipFill>
              <p:spPr>
                <a:xfrm>
                  <a:off x="3764514" y="5235383"/>
                  <a:ext cx="99720" cy="94320"/>
                </a:xfrm>
                <a:prstGeom prst="rect">
                  <a:avLst/>
                </a:prstGeom>
              </p:spPr>
            </p:pic>
          </mc:Fallback>
        </mc:AlternateContent>
      </p:grpSp>
      <p:grpSp>
        <p:nvGrpSpPr>
          <p:cNvPr id="347" name="Group 346">
            <a:extLst>
              <a:ext uri="{FF2B5EF4-FFF2-40B4-BE49-F238E27FC236}">
                <a16:creationId xmlns:a16="http://schemas.microsoft.com/office/drawing/2014/main" id="{73F3325B-621E-D2D5-FA17-E8F4D83B8044}"/>
              </a:ext>
            </a:extLst>
          </p:cNvPr>
          <p:cNvGrpSpPr/>
          <p:nvPr/>
        </p:nvGrpSpPr>
        <p:grpSpPr>
          <a:xfrm>
            <a:off x="4982713" y="4231755"/>
            <a:ext cx="699480" cy="108720"/>
            <a:chOff x="5045034" y="3908423"/>
            <a:chExt cx="699480" cy="108720"/>
          </a:xfrm>
        </p:grpSpPr>
        <mc:AlternateContent xmlns:mc="http://schemas.openxmlformats.org/markup-compatibility/2006" xmlns:p14="http://schemas.microsoft.com/office/powerpoint/2010/main">
          <mc:Choice Requires="p14">
            <p:contentPart p14:bwMode="auto" r:id="rId761">
              <p14:nvContentPartPr>
                <p14:cNvPr id="344" name="Ink 343">
                  <a:extLst>
                    <a:ext uri="{FF2B5EF4-FFF2-40B4-BE49-F238E27FC236}">
                      <a16:creationId xmlns:a16="http://schemas.microsoft.com/office/drawing/2014/main" id="{F5051A51-8DFA-3BC4-89B8-D506A111B935}"/>
                    </a:ext>
                  </a:extLst>
                </p14:cNvPr>
                <p14:cNvContentPartPr/>
                <p14:nvPr/>
              </p14:nvContentPartPr>
              <p14:xfrm>
                <a:off x="5045034" y="3908423"/>
                <a:ext cx="699480" cy="105480"/>
              </p14:xfrm>
            </p:contentPart>
          </mc:Choice>
          <mc:Fallback xmlns="">
            <p:pic>
              <p:nvPicPr>
                <p:cNvPr id="344" name="Ink 343">
                  <a:extLst>
                    <a:ext uri="{FF2B5EF4-FFF2-40B4-BE49-F238E27FC236}">
                      <a16:creationId xmlns:a16="http://schemas.microsoft.com/office/drawing/2014/main" id="{F5051A51-8DFA-3BC4-89B8-D506A111B935}"/>
                    </a:ext>
                  </a:extLst>
                </p:cNvPr>
                <p:cNvPicPr/>
                <p:nvPr/>
              </p:nvPicPr>
              <p:blipFill>
                <a:blip r:embed="rId762"/>
                <a:stretch>
                  <a:fillRect/>
                </a:stretch>
              </p:blipFill>
              <p:spPr>
                <a:xfrm>
                  <a:off x="5036034" y="3899783"/>
                  <a:ext cx="717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345" name="Ink 344">
                  <a:extLst>
                    <a:ext uri="{FF2B5EF4-FFF2-40B4-BE49-F238E27FC236}">
                      <a16:creationId xmlns:a16="http://schemas.microsoft.com/office/drawing/2014/main" id="{6DB1DAA1-F6BD-9B28-0722-4AD45BAAB22A}"/>
                    </a:ext>
                  </a:extLst>
                </p14:cNvPr>
                <p14:cNvContentPartPr/>
                <p14:nvPr/>
              </p14:nvContentPartPr>
              <p14:xfrm>
                <a:off x="5676114" y="4000223"/>
                <a:ext cx="47880" cy="16920"/>
              </p14:xfrm>
            </p:contentPart>
          </mc:Choice>
          <mc:Fallback xmlns="">
            <p:pic>
              <p:nvPicPr>
                <p:cNvPr id="345" name="Ink 344">
                  <a:extLst>
                    <a:ext uri="{FF2B5EF4-FFF2-40B4-BE49-F238E27FC236}">
                      <a16:creationId xmlns:a16="http://schemas.microsoft.com/office/drawing/2014/main" id="{6DB1DAA1-F6BD-9B28-0722-4AD45BAAB22A}"/>
                    </a:ext>
                  </a:extLst>
                </p:cNvPr>
                <p:cNvPicPr/>
                <p:nvPr/>
              </p:nvPicPr>
              <p:blipFill>
                <a:blip r:embed="rId764"/>
                <a:stretch>
                  <a:fillRect/>
                </a:stretch>
              </p:blipFill>
              <p:spPr>
                <a:xfrm>
                  <a:off x="5667114" y="3991223"/>
                  <a:ext cx="65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346" name="Ink 345">
                  <a:extLst>
                    <a:ext uri="{FF2B5EF4-FFF2-40B4-BE49-F238E27FC236}">
                      <a16:creationId xmlns:a16="http://schemas.microsoft.com/office/drawing/2014/main" id="{9F8675FD-F522-6BC6-7C05-2A7501F85D90}"/>
                    </a:ext>
                  </a:extLst>
                </p14:cNvPr>
                <p14:cNvContentPartPr/>
                <p14:nvPr/>
              </p14:nvContentPartPr>
              <p14:xfrm>
                <a:off x="5669274" y="3973223"/>
                <a:ext cx="48960" cy="18360"/>
              </p14:xfrm>
            </p:contentPart>
          </mc:Choice>
          <mc:Fallback xmlns="">
            <p:pic>
              <p:nvPicPr>
                <p:cNvPr id="346" name="Ink 345">
                  <a:extLst>
                    <a:ext uri="{FF2B5EF4-FFF2-40B4-BE49-F238E27FC236}">
                      <a16:creationId xmlns:a16="http://schemas.microsoft.com/office/drawing/2014/main" id="{9F8675FD-F522-6BC6-7C05-2A7501F85D90}"/>
                    </a:ext>
                  </a:extLst>
                </p:cNvPr>
                <p:cNvPicPr/>
                <p:nvPr/>
              </p:nvPicPr>
              <p:blipFill>
                <a:blip r:embed="rId766"/>
                <a:stretch>
                  <a:fillRect/>
                </a:stretch>
              </p:blipFill>
              <p:spPr>
                <a:xfrm>
                  <a:off x="5660634" y="3964583"/>
                  <a:ext cx="66600" cy="36000"/>
                </a:xfrm>
                <a:prstGeom prst="rect">
                  <a:avLst/>
                </a:prstGeom>
              </p:spPr>
            </p:pic>
          </mc:Fallback>
        </mc:AlternateContent>
      </p:grpSp>
      <p:grpSp>
        <p:nvGrpSpPr>
          <p:cNvPr id="799" name="Group 798">
            <a:extLst>
              <a:ext uri="{FF2B5EF4-FFF2-40B4-BE49-F238E27FC236}">
                <a16:creationId xmlns:a16="http://schemas.microsoft.com/office/drawing/2014/main" id="{60E87E0C-71B0-2A35-9A79-DABAFFC59CD9}"/>
              </a:ext>
            </a:extLst>
          </p:cNvPr>
          <p:cNvGrpSpPr/>
          <p:nvPr/>
        </p:nvGrpSpPr>
        <p:grpSpPr>
          <a:xfrm>
            <a:off x="4270145" y="164117"/>
            <a:ext cx="1354320" cy="737640"/>
            <a:chOff x="4270145" y="164117"/>
            <a:chExt cx="1354320" cy="737640"/>
          </a:xfrm>
        </p:grpSpPr>
        <mc:AlternateContent xmlns:mc="http://schemas.openxmlformats.org/markup-compatibility/2006" xmlns:p14="http://schemas.microsoft.com/office/powerpoint/2010/main">
          <mc:Choice Requires="p14">
            <p:contentPart p14:bwMode="auto" r:id="rId767">
              <p14:nvContentPartPr>
                <p14:cNvPr id="348" name="Ink 347">
                  <a:extLst>
                    <a:ext uri="{FF2B5EF4-FFF2-40B4-BE49-F238E27FC236}">
                      <a16:creationId xmlns:a16="http://schemas.microsoft.com/office/drawing/2014/main" id="{D01C32AA-74F4-CE8C-2253-D4F0C593F813}"/>
                    </a:ext>
                  </a:extLst>
                </p14:cNvPr>
                <p14:cNvContentPartPr/>
                <p14:nvPr/>
              </p14:nvContentPartPr>
              <p14:xfrm>
                <a:off x="4404425" y="313517"/>
                <a:ext cx="102600" cy="126720"/>
              </p14:xfrm>
            </p:contentPart>
          </mc:Choice>
          <mc:Fallback xmlns="">
            <p:pic>
              <p:nvPicPr>
                <p:cNvPr id="348" name="Ink 347">
                  <a:extLst>
                    <a:ext uri="{FF2B5EF4-FFF2-40B4-BE49-F238E27FC236}">
                      <a16:creationId xmlns:a16="http://schemas.microsoft.com/office/drawing/2014/main" id="{D01C32AA-74F4-CE8C-2253-D4F0C593F813}"/>
                    </a:ext>
                  </a:extLst>
                </p:cNvPr>
                <p:cNvPicPr/>
                <p:nvPr/>
              </p:nvPicPr>
              <p:blipFill>
                <a:blip r:embed="rId768"/>
                <a:stretch>
                  <a:fillRect/>
                </a:stretch>
              </p:blipFill>
              <p:spPr>
                <a:xfrm>
                  <a:off x="4395425" y="304517"/>
                  <a:ext cx="120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349" name="Ink 348">
                  <a:extLst>
                    <a:ext uri="{FF2B5EF4-FFF2-40B4-BE49-F238E27FC236}">
                      <a16:creationId xmlns:a16="http://schemas.microsoft.com/office/drawing/2014/main" id="{7758910E-C886-0354-9C6C-0F1ECA6FD38B}"/>
                    </a:ext>
                  </a:extLst>
                </p14:cNvPr>
                <p14:cNvContentPartPr/>
                <p14:nvPr/>
              </p14:nvContentPartPr>
              <p14:xfrm>
                <a:off x="4568585" y="328277"/>
                <a:ext cx="16200" cy="105480"/>
              </p14:xfrm>
            </p:contentPart>
          </mc:Choice>
          <mc:Fallback xmlns="">
            <p:pic>
              <p:nvPicPr>
                <p:cNvPr id="349" name="Ink 348">
                  <a:extLst>
                    <a:ext uri="{FF2B5EF4-FFF2-40B4-BE49-F238E27FC236}">
                      <a16:creationId xmlns:a16="http://schemas.microsoft.com/office/drawing/2014/main" id="{7758910E-C886-0354-9C6C-0F1ECA6FD38B}"/>
                    </a:ext>
                  </a:extLst>
                </p:cNvPr>
                <p:cNvPicPr/>
                <p:nvPr/>
              </p:nvPicPr>
              <p:blipFill>
                <a:blip r:embed="rId770"/>
                <a:stretch>
                  <a:fillRect/>
                </a:stretch>
              </p:blipFill>
              <p:spPr>
                <a:xfrm>
                  <a:off x="4559585" y="319277"/>
                  <a:ext cx="33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350" name="Ink 349">
                  <a:extLst>
                    <a:ext uri="{FF2B5EF4-FFF2-40B4-BE49-F238E27FC236}">
                      <a16:creationId xmlns:a16="http://schemas.microsoft.com/office/drawing/2014/main" id="{00247126-CFED-2E3F-B4BD-1677FB9DEB8F}"/>
                    </a:ext>
                  </a:extLst>
                </p14:cNvPr>
                <p14:cNvContentPartPr/>
                <p14:nvPr/>
              </p14:nvContentPartPr>
              <p14:xfrm>
                <a:off x="4533665" y="317117"/>
                <a:ext cx="190800" cy="116640"/>
              </p14:xfrm>
            </p:contentPart>
          </mc:Choice>
          <mc:Fallback xmlns="">
            <p:pic>
              <p:nvPicPr>
                <p:cNvPr id="350" name="Ink 349">
                  <a:extLst>
                    <a:ext uri="{FF2B5EF4-FFF2-40B4-BE49-F238E27FC236}">
                      <a16:creationId xmlns:a16="http://schemas.microsoft.com/office/drawing/2014/main" id="{00247126-CFED-2E3F-B4BD-1677FB9DEB8F}"/>
                    </a:ext>
                  </a:extLst>
                </p:cNvPr>
                <p:cNvPicPr/>
                <p:nvPr/>
              </p:nvPicPr>
              <p:blipFill>
                <a:blip r:embed="rId772"/>
                <a:stretch>
                  <a:fillRect/>
                </a:stretch>
              </p:blipFill>
              <p:spPr>
                <a:xfrm>
                  <a:off x="4524665" y="308117"/>
                  <a:ext cx="208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351" name="Ink 350">
                  <a:extLst>
                    <a:ext uri="{FF2B5EF4-FFF2-40B4-BE49-F238E27FC236}">
                      <a16:creationId xmlns:a16="http://schemas.microsoft.com/office/drawing/2014/main" id="{B53ADA51-D8D2-3A0A-3CA8-E93A9F7E96B8}"/>
                    </a:ext>
                  </a:extLst>
                </p14:cNvPr>
                <p14:cNvContentPartPr/>
                <p14:nvPr/>
              </p14:nvContentPartPr>
              <p14:xfrm>
                <a:off x="4744985" y="330437"/>
                <a:ext cx="15480" cy="94680"/>
              </p14:xfrm>
            </p:contentPart>
          </mc:Choice>
          <mc:Fallback xmlns="">
            <p:pic>
              <p:nvPicPr>
                <p:cNvPr id="351" name="Ink 350">
                  <a:extLst>
                    <a:ext uri="{FF2B5EF4-FFF2-40B4-BE49-F238E27FC236}">
                      <a16:creationId xmlns:a16="http://schemas.microsoft.com/office/drawing/2014/main" id="{B53ADA51-D8D2-3A0A-3CA8-E93A9F7E96B8}"/>
                    </a:ext>
                  </a:extLst>
                </p:cNvPr>
                <p:cNvPicPr/>
                <p:nvPr/>
              </p:nvPicPr>
              <p:blipFill>
                <a:blip r:embed="rId774"/>
                <a:stretch>
                  <a:fillRect/>
                </a:stretch>
              </p:blipFill>
              <p:spPr>
                <a:xfrm>
                  <a:off x="4735985" y="321437"/>
                  <a:ext cx="33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368" name="Ink 367">
                  <a:extLst>
                    <a:ext uri="{FF2B5EF4-FFF2-40B4-BE49-F238E27FC236}">
                      <a16:creationId xmlns:a16="http://schemas.microsoft.com/office/drawing/2014/main" id="{11048D73-F154-CF2D-923B-1BF64E56F05E}"/>
                    </a:ext>
                  </a:extLst>
                </p14:cNvPr>
                <p14:cNvContentPartPr/>
                <p14:nvPr/>
              </p14:nvContentPartPr>
              <p14:xfrm>
                <a:off x="4727345" y="320357"/>
                <a:ext cx="109080" cy="124560"/>
              </p14:xfrm>
            </p:contentPart>
          </mc:Choice>
          <mc:Fallback xmlns="">
            <p:pic>
              <p:nvPicPr>
                <p:cNvPr id="368" name="Ink 367">
                  <a:extLst>
                    <a:ext uri="{FF2B5EF4-FFF2-40B4-BE49-F238E27FC236}">
                      <a16:creationId xmlns:a16="http://schemas.microsoft.com/office/drawing/2014/main" id="{11048D73-F154-CF2D-923B-1BF64E56F05E}"/>
                    </a:ext>
                  </a:extLst>
                </p:cNvPr>
                <p:cNvPicPr/>
                <p:nvPr/>
              </p:nvPicPr>
              <p:blipFill>
                <a:blip r:embed="rId776"/>
                <a:stretch>
                  <a:fillRect/>
                </a:stretch>
              </p:blipFill>
              <p:spPr>
                <a:xfrm>
                  <a:off x="4718345" y="311357"/>
                  <a:ext cx="126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369" name="Ink 368">
                  <a:extLst>
                    <a:ext uri="{FF2B5EF4-FFF2-40B4-BE49-F238E27FC236}">
                      <a16:creationId xmlns:a16="http://schemas.microsoft.com/office/drawing/2014/main" id="{9B21CACF-B9D1-41C3-B9EF-46821835B086}"/>
                    </a:ext>
                  </a:extLst>
                </p14:cNvPr>
                <p14:cNvContentPartPr/>
                <p14:nvPr/>
              </p14:nvContentPartPr>
              <p14:xfrm>
                <a:off x="4838225" y="327557"/>
                <a:ext cx="113760" cy="110520"/>
              </p14:xfrm>
            </p:contentPart>
          </mc:Choice>
          <mc:Fallback xmlns="">
            <p:pic>
              <p:nvPicPr>
                <p:cNvPr id="369" name="Ink 368">
                  <a:extLst>
                    <a:ext uri="{FF2B5EF4-FFF2-40B4-BE49-F238E27FC236}">
                      <a16:creationId xmlns:a16="http://schemas.microsoft.com/office/drawing/2014/main" id="{9B21CACF-B9D1-41C3-B9EF-46821835B086}"/>
                    </a:ext>
                  </a:extLst>
                </p:cNvPr>
                <p:cNvPicPr/>
                <p:nvPr/>
              </p:nvPicPr>
              <p:blipFill>
                <a:blip r:embed="rId778"/>
                <a:stretch>
                  <a:fillRect/>
                </a:stretch>
              </p:blipFill>
              <p:spPr>
                <a:xfrm>
                  <a:off x="4829196" y="318557"/>
                  <a:ext cx="131456"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370" name="Ink 369">
                  <a:extLst>
                    <a:ext uri="{FF2B5EF4-FFF2-40B4-BE49-F238E27FC236}">
                      <a16:creationId xmlns:a16="http://schemas.microsoft.com/office/drawing/2014/main" id="{148F9CED-BA2E-03A1-D2AA-5CC25690C76F}"/>
                    </a:ext>
                  </a:extLst>
                </p14:cNvPr>
                <p14:cNvContentPartPr/>
                <p14:nvPr/>
              </p14:nvContentPartPr>
              <p14:xfrm>
                <a:off x="4821665" y="334757"/>
                <a:ext cx="129240" cy="30240"/>
              </p14:xfrm>
            </p:contentPart>
          </mc:Choice>
          <mc:Fallback xmlns="">
            <p:pic>
              <p:nvPicPr>
                <p:cNvPr id="370" name="Ink 369">
                  <a:extLst>
                    <a:ext uri="{FF2B5EF4-FFF2-40B4-BE49-F238E27FC236}">
                      <a16:creationId xmlns:a16="http://schemas.microsoft.com/office/drawing/2014/main" id="{148F9CED-BA2E-03A1-D2AA-5CC25690C76F}"/>
                    </a:ext>
                  </a:extLst>
                </p:cNvPr>
                <p:cNvPicPr/>
                <p:nvPr/>
              </p:nvPicPr>
              <p:blipFill>
                <a:blip r:embed="rId780"/>
                <a:stretch>
                  <a:fillRect/>
                </a:stretch>
              </p:blipFill>
              <p:spPr>
                <a:xfrm>
                  <a:off x="4812665" y="325863"/>
                  <a:ext cx="146880" cy="47672"/>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371" name="Ink 370">
                  <a:extLst>
                    <a:ext uri="{FF2B5EF4-FFF2-40B4-BE49-F238E27FC236}">
                      <a16:creationId xmlns:a16="http://schemas.microsoft.com/office/drawing/2014/main" id="{C915DB93-F62F-AE40-7246-A7382A82FD2C}"/>
                    </a:ext>
                  </a:extLst>
                </p14:cNvPr>
                <p14:cNvContentPartPr/>
                <p14:nvPr/>
              </p14:nvContentPartPr>
              <p14:xfrm>
                <a:off x="4951985" y="342317"/>
                <a:ext cx="128160" cy="110160"/>
              </p14:xfrm>
            </p:contentPart>
          </mc:Choice>
          <mc:Fallback xmlns="">
            <p:pic>
              <p:nvPicPr>
                <p:cNvPr id="371" name="Ink 370">
                  <a:extLst>
                    <a:ext uri="{FF2B5EF4-FFF2-40B4-BE49-F238E27FC236}">
                      <a16:creationId xmlns:a16="http://schemas.microsoft.com/office/drawing/2014/main" id="{C915DB93-F62F-AE40-7246-A7382A82FD2C}"/>
                    </a:ext>
                  </a:extLst>
                </p:cNvPr>
                <p:cNvPicPr/>
                <p:nvPr/>
              </p:nvPicPr>
              <p:blipFill>
                <a:blip r:embed="rId782"/>
                <a:stretch>
                  <a:fillRect/>
                </a:stretch>
              </p:blipFill>
              <p:spPr>
                <a:xfrm>
                  <a:off x="4942985" y="333317"/>
                  <a:ext cx="145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372" name="Ink 371">
                  <a:extLst>
                    <a:ext uri="{FF2B5EF4-FFF2-40B4-BE49-F238E27FC236}">
                      <a16:creationId xmlns:a16="http://schemas.microsoft.com/office/drawing/2014/main" id="{53DEB0DF-E2AA-DC77-95C0-0238544D0611}"/>
                    </a:ext>
                  </a:extLst>
                </p14:cNvPr>
                <p14:cNvContentPartPr/>
                <p14:nvPr/>
              </p14:nvContentPartPr>
              <p14:xfrm>
                <a:off x="4503425" y="568037"/>
                <a:ext cx="5040" cy="116280"/>
              </p14:xfrm>
            </p:contentPart>
          </mc:Choice>
          <mc:Fallback xmlns="">
            <p:pic>
              <p:nvPicPr>
                <p:cNvPr id="372" name="Ink 371">
                  <a:extLst>
                    <a:ext uri="{FF2B5EF4-FFF2-40B4-BE49-F238E27FC236}">
                      <a16:creationId xmlns:a16="http://schemas.microsoft.com/office/drawing/2014/main" id="{53DEB0DF-E2AA-DC77-95C0-0238544D0611}"/>
                    </a:ext>
                  </a:extLst>
                </p:cNvPr>
                <p:cNvPicPr/>
                <p:nvPr/>
              </p:nvPicPr>
              <p:blipFill>
                <a:blip r:embed="rId784"/>
                <a:stretch>
                  <a:fillRect/>
                </a:stretch>
              </p:blipFill>
              <p:spPr>
                <a:xfrm>
                  <a:off x="4495025" y="559037"/>
                  <a:ext cx="21504"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373" name="Ink 372">
                  <a:extLst>
                    <a:ext uri="{FF2B5EF4-FFF2-40B4-BE49-F238E27FC236}">
                      <a16:creationId xmlns:a16="http://schemas.microsoft.com/office/drawing/2014/main" id="{782619A9-2B05-BB0A-C54C-70C418AA697C}"/>
                    </a:ext>
                  </a:extLst>
                </p14:cNvPr>
                <p14:cNvContentPartPr/>
                <p14:nvPr/>
              </p14:nvContentPartPr>
              <p14:xfrm>
                <a:off x="4442225" y="536717"/>
                <a:ext cx="138240" cy="83160"/>
              </p14:xfrm>
            </p:contentPart>
          </mc:Choice>
          <mc:Fallback xmlns="">
            <p:pic>
              <p:nvPicPr>
                <p:cNvPr id="373" name="Ink 372">
                  <a:extLst>
                    <a:ext uri="{FF2B5EF4-FFF2-40B4-BE49-F238E27FC236}">
                      <a16:creationId xmlns:a16="http://schemas.microsoft.com/office/drawing/2014/main" id="{782619A9-2B05-BB0A-C54C-70C418AA697C}"/>
                    </a:ext>
                  </a:extLst>
                </p:cNvPr>
                <p:cNvPicPr/>
                <p:nvPr/>
              </p:nvPicPr>
              <p:blipFill>
                <a:blip r:embed="rId786"/>
                <a:stretch>
                  <a:fillRect/>
                </a:stretch>
              </p:blipFill>
              <p:spPr>
                <a:xfrm>
                  <a:off x="4433202" y="527717"/>
                  <a:ext cx="155926"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374" name="Ink 373">
                  <a:extLst>
                    <a:ext uri="{FF2B5EF4-FFF2-40B4-BE49-F238E27FC236}">
                      <a16:creationId xmlns:a16="http://schemas.microsoft.com/office/drawing/2014/main" id="{F8632624-AFDB-2D17-FDE6-13DC7CC74E6F}"/>
                    </a:ext>
                  </a:extLst>
                </p14:cNvPr>
                <p14:cNvContentPartPr/>
                <p14:nvPr/>
              </p14:nvContentPartPr>
              <p14:xfrm>
                <a:off x="4596665" y="577757"/>
                <a:ext cx="12960" cy="97560"/>
              </p14:xfrm>
            </p:contentPart>
          </mc:Choice>
          <mc:Fallback xmlns="">
            <p:pic>
              <p:nvPicPr>
                <p:cNvPr id="374" name="Ink 373">
                  <a:extLst>
                    <a:ext uri="{FF2B5EF4-FFF2-40B4-BE49-F238E27FC236}">
                      <a16:creationId xmlns:a16="http://schemas.microsoft.com/office/drawing/2014/main" id="{F8632624-AFDB-2D17-FDE6-13DC7CC74E6F}"/>
                    </a:ext>
                  </a:extLst>
                </p:cNvPr>
                <p:cNvPicPr/>
                <p:nvPr/>
              </p:nvPicPr>
              <p:blipFill>
                <a:blip r:embed="rId788"/>
                <a:stretch>
                  <a:fillRect/>
                </a:stretch>
              </p:blipFill>
              <p:spPr>
                <a:xfrm>
                  <a:off x="4587665" y="568790"/>
                  <a:ext cx="30600" cy="115135"/>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375" name="Ink 374">
                  <a:extLst>
                    <a:ext uri="{FF2B5EF4-FFF2-40B4-BE49-F238E27FC236}">
                      <a16:creationId xmlns:a16="http://schemas.microsoft.com/office/drawing/2014/main" id="{95A79BC2-3B24-9702-6401-DF85A040616B}"/>
                    </a:ext>
                  </a:extLst>
                </p14:cNvPr>
                <p14:cNvContentPartPr/>
                <p14:nvPr/>
              </p14:nvContentPartPr>
              <p14:xfrm>
                <a:off x="4587665" y="556157"/>
                <a:ext cx="116640" cy="122400"/>
              </p14:xfrm>
            </p:contentPart>
          </mc:Choice>
          <mc:Fallback xmlns="">
            <p:pic>
              <p:nvPicPr>
                <p:cNvPr id="375" name="Ink 374">
                  <a:extLst>
                    <a:ext uri="{FF2B5EF4-FFF2-40B4-BE49-F238E27FC236}">
                      <a16:creationId xmlns:a16="http://schemas.microsoft.com/office/drawing/2014/main" id="{95A79BC2-3B24-9702-6401-DF85A040616B}"/>
                    </a:ext>
                  </a:extLst>
                </p:cNvPr>
                <p:cNvPicPr/>
                <p:nvPr/>
              </p:nvPicPr>
              <p:blipFill>
                <a:blip r:embed="rId790"/>
                <a:stretch>
                  <a:fillRect/>
                </a:stretch>
              </p:blipFill>
              <p:spPr>
                <a:xfrm>
                  <a:off x="4578665" y="547157"/>
                  <a:ext cx="134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376" name="Ink 375">
                  <a:extLst>
                    <a:ext uri="{FF2B5EF4-FFF2-40B4-BE49-F238E27FC236}">
                      <a16:creationId xmlns:a16="http://schemas.microsoft.com/office/drawing/2014/main" id="{98B6AE3C-E91E-2B25-DED1-BAFD5AF31108}"/>
                    </a:ext>
                  </a:extLst>
                </p14:cNvPr>
                <p14:cNvContentPartPr/>
                <p14:nvPr/>
              </p14:nvContentPartPr>
              <p14:xfrm>
                <a:off x="4703225" y="577397"/>
                <a:ext cx="60120" cy="99720"/>
              </p14:xfrm>
            </p:contentPart>
          </mc:Choice>
          <mc:Fallback xmlns="">
            <p:pic>
              <p:nvPicPr>
                <p:cNvPr id="376" name="Ink 375">
                  <a:extLst>
                    <a:ext uri="{FF2B5EF4-FFF2-40B4-BE49-F238E27FC236}">
                      <a16:creationId xmlns:a16="http://schemas.microsoft.com/office/drawing/2014/main" id="{98B6AE3C-E91E-2B25-DED1-BAFD5AF31108}"/>
                    </a:ext>
                  </a:extLst>
                </p:cNvPr>
                <p:cNvPicPr/>
                <p:nvPr/>
              </p:nvPicPr>
              <p:blipFill>
                <a:blip r:embed="rId792"/>
                <a:stretch>
                  <a:fillRect/>
                </a:stretch>
              </p:blipFill>
              <p:spPr>
                <a:xfrm>
                  <a:off x="4694225" y="568364"/>
                  <a:ext cx="77760" cy="117424"/>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377" name="Ink 376">
                  <a:extLst>
                    <a:ext uri="{FF2B5EF4-FFF2-40B4-BE49-F238E27FC236}">
                      <a16:creationId xmlns:a16="http://schemas.microsoft.com/office/drawing/2014/main" id="{B5B17797-2B3F-CF82-3DB0-97067078196D}"/>
                    </a:ext>
                  </a:extLst>
                </p14:cNvPr>
                <p14:cNvContentPartPr/>
                <p14:nvPr/>
              </p14:nvContentPartPr>
              <p14:xfrm>
                <a:off x="4791065" y="569117"/>
                <a:ext cx="74520" cy="117720"/>
              </p14:xfrm>
            </p:contentPart>
          </mc:Choice>
          <mc:Fallback xmlns="">
            <p:pic>
              <p:nvPicPr>
                <p:cNvPr id="377" name="Ink 376">
                  <a:extLst>
                    <a:ext uri="{FF2B5EF4-FFF2-40B4-BE49-F238E27FC236}">
                      <a16:creationId xmlns:a16="http://schemas.microsoft.com/office/drawing/2014/main" id="{B5B17797-2B3F-CF82-3DB0-97067078196D}"/>
                    </a:ext>
                  </a:extLst>
                </p:cNvPr>
                <p:cNvPicPr/>
                <p:nvPr/>
              </p:nvPicPr>
              <p:blipFill>
                <a:blip r:embed="rId794"/>
                <a:stretch>
                  <a:fillRect/>
                </a:stretch>
              </p:blipFill>
              <p:spPr>
                <a:xfrm>
                  <a:off x="4782065" y="560089"/>
                  <a:ext cx="92160" cy="135414"/>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378" name="Ink 377">
                  <a:extLst>
                    <a:ext uri="{FF2B5EF4-FFF2-40B4-BE49-F238E27FC236}">
                      <a16:creationId xmlns:a16="http://schemas.microsoft.com/office/drawing/2014/main" id="{A683CC1E-22B6-834F-3A9C-05FAB6B2DEED}"/>
                    </a:ext>
                  </a:extLst>
                </p14:cNvPr>
                <p14:cNvContentPartPr/>
                <p14:nvPr/>
              </p14:nvContentPartPr>
              <p14:xfrm>
                <a:off x="4865585" y="570557"/>
                <a:ext cx="114840" cy="106560"/>
              </p14:xfrm>
            </p:contentPart>
          </mc:Choice>
          <mc:Fallback xmlns="">
            <p:pic>
              <p:nvPicPr>
                <p:cNvPr id="378" name="Ink 377">
                  <a:extLst>
                    <a:ext uri="{FF2B5EF4-FFF2-40B4-BE49-F238E27FC236}">
                      <a16:creationId xmlns:a16="http://schemas.microsoft.com/office/drawing/2014/main" id="{A683CC1E-22B6-834F-3A9C-05FAB6B2DEED}"/>
                    </a:ext>
                  </a:extLst>
                </p:cNvPr>
                <p:cNvPicPr/>
                <p:nvPr/>
              </p:nvPicPr>
              <p:blipFill>
                <a:blip r:embed="rId796"/>
                <a:stretch>
                  <a:fillRect/>
                </a:stretch>
              </p:blipFill>
              <p:spPr>
                <a:xfrm>
                  <a:off x="4856585" y="561557"/>
                  <a:ext cx="132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379" name="Ink 378">
                  <a:extLst>
                    <a:ext uri="{FF2B5EF4-FFF2-40B4-BE49-F238E27FC236}">
                      <a16:creationId xmlns:a16="http://schemas.microsoft.com/office/drawing/2014/main" id="{07074BF4-AD81-3B8C-CF78-89FD2AF63E1D}"/>
                    </a:ext>
                  </a:extLst>
                </p14:cNvPr>
                <p14:cNvContentPartPr/>
                <p14:nvPr/>
              </p14:nvContentPartPr>
              <p14:xfrm>
                <a:off x="4999505" y="595397"/>
                <a:ext cx="17280" cy="90360"/>
              </p14:xfrm>
            </p:contentPart>
          </mc:Choice>
          <mc:Fallback xmlns="">
            <p:pic>
              <p:nvPicPr>
                <p:cNvPr id="379" name="Ink 378">
                  <a:extLst>
                    <a:ext uri="{FF2B5EF4-FFF2-40B4-BE49-F238E27FC236}">
                      <a16:creationId xmlns:a16="http://schemas.microsoft.com/office/drawing/2014/main" id="{07074BF4-AD81-3B8C-CF78-89FD2AF63E1D}"/>
                    </a:ext>
                  </a:extLst>
                </p:cNvPr>
                <p:cNvPicPr/>
                <p:nvPr/>
              </p:nvPicPr>
              <p:blipFill>
                <a:blip r:embed="rId798"/>
                <a:stretch>
                  <a:fillRect/>
                </a:stretch>
              </p:blipFill>
              <p:spPr>
                <a:xfrm>
                  <a:off x="4990314" y="586397"/>
                  <a:ext cx="35295"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380" name="Ink 379">
                  <a:extLst>
                    <a:ext uri="{FF2B5EF4-FFF2-40B4-BE49-F238E27FC236}">
                      <a16:creationId xmlns:a16="http://schemas.microsoft.com/office/drawing/2014/main" id="{002BA534-AA7A-CE0C-EEE0-E6BCFF0A9BF7}"/>
                    </a:ext>
                  </a:extLst>
                </p14:cNvPr>
                <p14:cNvContentPartPr/>
                <p14:nvPr/>
              </p14:nvContentPartPr>
              <p14:xfrm>
                <a:off x="4972865" y="580637"/>
                <a:ext cx="118440" cy="135360"/>
              </p14:xfrm>
            </p:contentPart>
          </mc:Choice>
          <mc:Fallback xmlns="">
            <p:pic>
              <p:nvPicPr>
                <p:cNvPr id="380" name="Ink 379">
                  <a:extLst>
                    <a:ext uri="{FF2B5EF4-FFF2-40B4-BE49-F238E27FC236}">
                      <a16:creationId xmlns:a16="http://schemas.microsoft.com/office/drawing/2014/main" id="{002BA534-AA7A-CE0C-EEE0-E6BCFF0A9BF7}"/>
                    </a:ext>
                  </a:extLst>
                </p:cNvPr>
                <p:cNvPicPr/>
                <p:nvPr/>
              </p:nvPicPr>
              <p:blipFill>
                <a:blip r:embed="rId800"/>
                <a:stretch>
                  <a:fillRect/>
                </a:stretch>
              </p:blipFill>
              <p:spPr>
                <a:xfrm>
                  <a:off x="4963865" y="571613"/>
                  <a:ext cx="136080" cy="153047"/>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381" name="Ink 380">
                  <a:extLst>
                    <a:ext uri="{FF2B5EF4-FFF2-40B4-BE49-F238E27FC236}">
                      <a16:creationId xmlns:a16="http://schemas.microsoft.com/office/drawing/2014/main" id="{C4849DF7-D9E3-038C-CCEA-F02CBEE35BFE}"/>
                    </a:ext>
                  </a:extLst>
                </p14:cNvPr>
                <p14:cNvContentPartPr/>
                <p14:nvPr/>
              </p14:nvContentPartPr>
              <p14:xfrm>
                <a:off x="5126945" y="582077"/>
                <a:ext cx="78840" cy="93240"/>
              </p14:xfrm>
            </p:contentPart>
          </mc:Choice>
          <mc:Fallback xmlns="">
            <p:pic>
              <p:nvPicPr>
                <p:cNvPr id="381" name="Ink 380">
                  <a:extLst>
                    <a:ext uri="{FF2B5EF4-FFF2-40B4-BE49-F238E27FC236}">
                      <a16:creationId xmlns:a16="http://schemas.microsoft.com/office/drawing/2014/main" id="{C4849DF7-D9E3-038C-CCEA-F02CBEE35BFE}"/>
                    </a:ext>
                  </a:extLst>
                </p:cNvPr>
                <p:cNvPicPr/>
                <p:nvPr/>
              </p:nvPicPr>
              <p:blipFill>
                <a:blip r:embed="rId802"/>
                <a:stretch>
                  <a:fillRect/>
                </a:stretch>
              </p:blipFill>
              <p:spPr>
                <a:xfrm>
                  <a:off x="5117986" y="573112"/>
                  <a:ext cx="96400" cy="110812"/>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382" name="Ink 381">
                  <a:extLst>
                    <a:ext uri="{FF2B5EF4-FFF2-40B4-BE49-F238E27FC236}">
                      <a16:creationId xmlns:a16="http://schemas.microsoft.com/office/drawing/2014/main" id="{3DA042E4-4731-0F13-667C-36692B426C31}"/>
                    </a:ext>
                  </a:extLst>
                </p14:cNvPr>
                <p14:cNvContentPartPr/>
                <p14:nvPr/>
              </p14:nvContentPartPr>
              <p14:xfrm>
                <a:off x="5224145" y="572357"/>
                <a:ext cx="27360" cy="112320"/>
              </p14:xfrm>
            </p:contentPart>
          </mc:Choice>
          <mc:Fallback xmlns="">
            <p:pic>
              <p:nvPicPr>
                <p:cNvPr id="382" name="Ink 381">
                  <a:extLst>
                    <a:ext uri="{FF2B5EF4-FFF2-40B4-BE49-F238E27FC236}">
                      <a16:creationId xmlns:a16="http://schemas.microsoft.com/office/drawing/2014/main" id="{3DA042E4-4731-0F13-667C-36692B426C31}"/>
                    </a:ext>
                  </a:extLst>
                </p:cNvPr>
                <p:cNvPicPr/>
                <p:nvPr/>
              </p:nvPicPr>
              <p:blipFill>
                <a:blip r:embed="rId804"/>
                <a:stretch>
                  <a:fillRect/>
                </a:stretch>
              </p:blipFill>
              <p:spPr>
                <a:xfrm>
                  <a:off x="5215145" y="563357"/>
                  <a:ext cx="45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383" name="Ink 382">
                  <a:extLst>
                    <a:ext uri="{FF2B5EF4-FFF2-40B4-BE49-F238E27FC236}">
                      <a16:creationId xmlns:a16="http://schemas.microsoft.com/office/drawing/2014/main" id="{9FD19190-E12D-C90A-64FB-7421A88D64D0}"/>
                    </a:ext>
                  </a:extLst>
                </p14:cNvPr>
                <p14:cNvContentPartPr/>
                <p14:nvPr/>
              </p14:nvContentPartPr>
              <p14:xfrm>
                <a:off x="5212985" y="572357"/>
                <a:ext cx="129600" cy="127080"/>
              </p14:xfrm>
            </p:contentPart>
          </mc:Choice>
          <mc:Fallback xmlns="">
            <p:pic>
              <p:nvPicPr>
                <p:cNvPr id="383" name="Ink 382">
                  <a:extLst>
                    <a:ext uri="{FF2B5EF4-FFF2-40B4-BE49-F238E27FC236}">
                      <a16:creationId xmlns:a16="http://schemas.microsoft.com/office/drawing/2014/main" id="{9FD19190-E12D-C90A-64FB-7421A88D64D0}"/>
                    </a:ext>
                  </a:extLst>
                </p:cNvPr>
                <p:cNvPicPr/>
                <p:nvPr/>
              </p:nvPicPr>
              <p:blipFill>
                <a:blip r:embed="rId806"/>
                <a:stretch>
                  <a:fillRect/>
                </a:stretch>
              </p:blipFill>
              <p:spPr>
                <a:xfrm>
                  <a:off x="5203985" y="563357"/>
                  <a:ext cx="147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92" name="Ink 791">
                  <a:extLst>
                    <a:ext uri="{FF2B5EF4-FFF2-40B4-BE49-F238E27FC236}">
                      <a16:creationId xmlns:a16="http://schemas.microsoft.com/office/drawing/2014/main" id="{01398CA1-1664-F4F3-B6FB-965938E22EFE}"/>
                    </a:ext>
                  </a:extLst>
                </p14:cNvPr>
                <p14:cNvContentPartPr/>
                <p14:nvPr/>
              </p14:nvContentPartPr>
              <p14:xfrm>
                <a:off x="5349065" y="580637"/>
                <a:ext cx="124920" cy="118800"/>
              </p14:xfrm>
            </p:contentPart>
          </mc:Choice>
          <mc:Fallback xmlns="">
            <p:pic>
              <p:nvPicPr>
                <p:cNvPr id="792" name="Ink 791">
                  <a:extLst>
                    <a:ext uri="{FF2B5EF4-FFF2-40B4-BE49-F238E27FC236}">
                      <a16:creationId xmlns:a16="http://schemas.microsoft.com/office/drawing/2014/main" id="{01398CA1-1664-F4F3-B6FB-965938E22EFE}"/>
                    </a:ext>
                  </a:extLst>
                </p:cNvPr>
                <p:cNvPicPr/>
                <p:nvPr/>
              </p:nvPicPr>
              <p:blipFill>
                <a:blip r:embed="rId808"/>
                <a:stretch>
                  <a:fillRect/>
                </a:stretch>
              </p:blipFill>
              <p:spPr>
                <a:xfrm>
                  <a:off x="5340065" y="571637"/>
                  <a:ext cx="1425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94" name="Ink 793">
                  <a:extLst>
                    <a:ext uri="{FF2B5EF4-FFF2-40B4-BE49-F238E27FC236}">
                      <a16:creationId xmlns:a16="http://schemas.microsoft.com/office/drawing/2014/main" id="{AAF3A335-B75B-56FB-8A2F-80C1394FE62A}"/>
                    </a:ext>
                  </a:extLst>
                </p14:cNvPr>
                <p14:cNvContentPartPr/>
                <p14:nvPr/>
              </p14:nvContentPartPr>
              <p14:xfrm>
                <a:off x="4270145" y="173477"/>
                <a:ext cx="1341360" cy="46440"/>
              </p14:xfrm>
            </p:contentPart>
          </mc:Choice>
          <mc:Fallback xmlns="">
            <p:pic>
              <p:nvPicPr>
                <p:cNvPr id="794" name="Ink 793">
                  <a:extLst>
                    <a:ext uri="{FF2B5EF4-FFF2-40B4-BE49-F238E27FC236}">
                      <a16:creationId xmlns:a16="http://schemas.microsoft.com/office/drawing/2014/main" id="{AAF3A335-B75B-56FB-8A2F-80C1394FE62A}"/>
                    </a:ext>
                  </a:extLst>
                </p:cNvPr>
                <p:cNvPicPr/>
                <p:nvPr/>
              </p:nvPicPr>
              <p:blipFill>
                <a:blip r:embed="rId810"/>
                <a:stretch>
                  <a:fillRect/>
                </a:stretch>
              </p:blipFill>
              <p:spPr>
                <a:xfrm>
                  <a:off x="4261145" y="164477"/>
                  <a:ext cx="1359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95" name="Ink 794">
                  <a:extLst>
                    <a:ext uri="{FF2B5EF4-FFF2-40B4-BE49-F238E27FC236}">
                      <a16:creationId xmlns:a16="http://schemas.microsoft.com/office/drawing/2014/main" id="{0B2346A4-388B-7571-EACB-0CC611239A26}"/>
                    </a:ext>
                  </a:extLst>
                </p14:cNvPr>
                <p14:cNvContentPartPr/>
                <p14:nvPr/>
              </p14:nvContentPartPr>
              <p14:xfrm>
                <a:off x="4276625" y="232157"/>
                <a:ext cx="51480" cy="597600"/>
              </p14:xfrm>
            </p:contentPart>
          </mc:Choice>
          <mc:Fallback xmlns="">
            <p:pic>
              <p:nvPicPr>
                <p:cNvPr id="795" name="Ink 794">
                  <a:extLst>
                    <a:ext uri="{FF2B5EF4-FFF2-40B4-BE49-F238E27FC236}">
                      <a16:creationId xmlns:a16="http://schemas.microsoft.com/office/drawing/2014/main" id="{0B2346A4-388B-7571-EACB-0CC611239A26}"/>
                    </a:ext>
                  </a:extLst>
                </p:cNvPr>
                <p:cNvPicPr/>
                <p:nvPr/>
              </p:nvPicPr>
              <p:blipFill>
                <a:blip r:embed="rId812"/>
                <a:stretch>
                  <a:fillRect/>
                </a:stretch>
              </p:blipFill>
              <p:spPr>
                <a:xfrm>
                  <a:off x="4267625" y="223157"/>
                  <a:ext cx="6912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96" name="Ink 795">
                  <a:extLst>
                    <a:ext uri="{FF2B5EF4-FFF2-40B4-BE49-F238E27FC236}">
                      <a16:creationId xmlns:a16="http://schemas.microsoft.com/office/drawing/2014/main" id="{FAE103D3-A1EB-6E61-4187-AA00A688AFD5}"/>
                    </a:ext>
                  </a:extLst>
                </p14:cNvPr>
                <p14:cNvContentPartPr/>
                <p14:nvPr/>
              </p14:nvContentPartPr>
              <p14:xfrm>
                <a:off x="4357985" y="835877"/>
                <a:ext cx="1248840" cy="32760"/>
              </p14:xfrm>
            </p:contentPart>
          </mc:Choice>
          <mc:Fallback xmlns="">
            <p:pic>
              <p:nvPicPr>
                <p:cNvPr id="796" name="Ink 795">
                  <a:extLst>
                    <a:ext uri="{FF2B5EF4-FFF2-40B4-BE49-F238E27FC236}">
                      <a16:creationId xmlns:a16="http://schemas.microsoft.com/office/drawing/2014/main" id="{FAE103D3-A1EB-6E61-4187-AA00A688AFD5}"/>
                    </a:ext>
                  </a:extLst>
                </p:cNvPr>
                <p:cNvPicPr/>
                <p:nvPr/>
              </p:nvPicPr>
              <p:blipFill>
                <a:blip r:embed="rId814"/>
                <a:stretch>
                  <a:fillRect/>
                </a:stretch>
              </p:blipFill>
              <p:spPr>
                <a:xfrm>
                  <a:off x="4348985" y="826877"/>
                  <a:ext cx="1266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98" name="Ink 797">
                  <a:extLst>
                    <a:ext uri="{FF2B5EF4-FFF2-40B4-BE49-F238E27FC236}">
                      <a16:creationId xmlns:a16="http://schemas.microsoft.com/office/drawing/2014/main" id="{ED8D444C-1A1E-69B0-0349-BF48E2D4B39D}"/>
                    </a:ext>
                  </a:extLst>
                </p14:cNvPr>
                <p14:cNvContentPartPr/>
                <p14:nvPr/>
              </p14:nvContentPartPr>
              <p14:xfrm>
                <a:off x="5576585" y="164117"/>
                <a:ext cx="47880" cy="737640"/>
              </p14:xfrm>
            </p:contentPart>
          </mc:Choice>
          <mc:Fallback xmlns="">
            <p:pic>
              <p:nvPicPr>
                <p:cNvPr id="798" name="Ink 797">
                  <a:extLst>
                    <a:ext uri="{FF2B5EF4-FFF2-40B4-BE49-F238E27FC236}">
                      <a16:creationId xmlns:a16="http://schemas.microsoft.com/office/drawing/2014/main" id="{ED8D444C-1A1E-69B0-0349-BF48E2D4B39D}"/>
                    </a:ext>
                  </a:extLst>
                </p:cNvPr>
                <p:cNvPicPr/>
                <p:nvPr/>
              </p:nvPicPr>
              <p:blipFill>
                <a:blip r:embed="rId816"/>
                <a:stretch>
                  <a:fillRect/>
                </a:stretch>
              </p:blipFill>
              <p:spPr>
                <a:xfrm>
                  <a:off x="5567585" y="155117"/>
                  <a:ext cx="65520" cy="755280"/>
                </a:xfrm>
                <a:prstGeom prst="rect">
                  <a:avLst/>
                </a:prstGeom>
              </p:spPr>
            </p:pic>
          </mc:Fallback>
        </mc:AlternateContent>
      </p:grpSp>
      <p:grpSp>
        <p:nvGrpSpPr>
          <p:cNvPr id="802" name="Group 801">
            <a:extLst>
              <a:ext uri="{FF2B5EF4-FFF2-40B4-BE49-F238E27FC236}">
                <a16:creationId xmlns:a16="http://schemas.microsoft.com/office/drawing/2014/main" id="{93B6E8C7-AC0E-C3D1-4C8C-219380ABAB6B}"/>
              </a:ext>
            </a:extLst>
          </p:cNvPr>
          <p:cNvGrpSpPr/>
          <p:nvPr/>
        </p:nvGrpSpPr>
        <p:grpSpPr>
          <a:xfrm>
            <a:off x="4063505" y="1003277"/>
            <a:ext cx="609480" cy="570240"/>
            <a:chOff x="4063505" y="1003277"/>
            <a:chExt cx="609480" cy="570240"/>
          </a:xfrm>
        </p:grpSpPr>
        <mc:AlternateContent xmlns:mc="http://schemas.openxmlformats.org/markup-compatibility/2006" xmlns:p14="http://schemas.microsoft.com/office/powerpoint/2010/main">
          <mc:Choice Requires="p14">
            <p:contentPart p14:bwMode="auto" r:id="rId817">
              <p14:nvContentPartPr>
                <p14:cNvPr id="800" name="Ink 799">
                  <a:extLst>
                    <a:ext uri="{FF2B5EF4-FFF2-40B4-BE49-F238E27FC236}">
                      <a16:creationId xmlns:a16="http://schemas.microsoft.com/office/drawing/2014/main" id="{765245C0-D2AC-0222-86CF-EC3D0D8FEFA8}"/>
                    </a:ext>
                  </a:extLst>
                </p14:cNvPr>
                <p14:cNvContentPartPr/>
                <p14:nvPr/>
              </p14:nvContentPartPr>
              <p14:xfrm>
                <a:off x="4081145" y="1003277"/>
                <a:ext cx="591840" cy="560160"/>
              </p14:xfrm>
            </p:contentPart>
          </mc:Choice>
          <mc:Fallback xmlns="">
            <p:pic>
              <p:nvPicPr>
                <p:cNvPr id="800" name="Ink 799">
                  <a:extLst>
                    <a:ext uri="{FF2B5EF4-FFF2-40B4-BE49-F238E27FC236}">
                      <a16:creationId xmlns:a16="http://schemas.microsoft.com/office/drawing/2014/main" id="{765245C0-D2AC-0222-86CF-EC3D0D8FEFA8}"/>
                    </a:ext>
                  </a:extLst>
                </p:cNvPr>
                <p:cNvPicPr/>
                <p:nvPr/>
              </p:nvPicPr>
              <p:blipFill>
                <a:blip r:embed="rId818"/>
                <a:stretch>
                  <a:fillRect/>
                </a:stretch>
              </p:blipFill>
              <p:spPr>
                <a:xfrm>
                  <a:off x="4072145" y="994277"/>
                  <a:ext cx="60948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801" name="Ink 800">
                  <a:extLst>
                    <a:ext uri="{FF2B5EF4-FFF2-40B4-BE49-F238E27FC236}">
                      <a16:creationId xmlns:a16="http://schemas.microsoft.com/office/drawing/2014/main" id="{D2C35F04-B33E-3635-E993-A2BC7A64A453}"/>
                    </a:ext>
                  </a:extLst>
                </p14:cNvPr>
                <p14:cNvContentPartPr/>
                <p14:nvPr/>
              </p14:nvContentPartPr>
              <p14:xfrm>
                <a:off x="4063505" y="1516637"/>
                <a:ext cx="80640" cy="56880"/>
              </p14:xfrm>
            </p:contentPart>
          </mc:Choice>
          <mc:Fallback xmlns="">
            <p:pic>
              <p:nvPicPr>
                <p:cNvPr id="801" name="Ink 800">
                  <a:extLst>
                    <a:ext uri="{FF2B5EF4-FFF2-40B4-BE49-F238E27FC236}">
                      <a16:creationId xmlns:a16="http://schemas.microsoft.com/office/drawing/2014/main" id="{D2C35F04-B33E-3635-E993-A2BC7A64A453}"/>
                    </a:ext>
                  </a:extLst>
                </p:cNvPr>
                <p:cNvPicPr/>
                <p:nvPr/>
              </p:nvPicPr>
              <p:blipFill>
                <a:blip r:embed="rId820"/>
                <a:stretch>
                  <a:fillRect/>
                </a:stretch>
              </p:blipFill>
              <p:spPr>
                <a:xfrm>
                  <a:off x="4054505" y="1507637"/>
                  <a:ext cx="9828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1">
            <p14:nvContentPartPr>
              <p14:cNvPr id="803" name="Ink 802">
                <a:extLst>
                  <a:ext uri="{FF2B5EF4-FFF2-40B4-BE49-F238E27FC236}">
                    <a16:creationId xmlns:a16="http://schemas.microsoft.com/office/drawing/2014/main" id="{4B9BFF06-1F38-81E5-7392-BB55E3EDE7AA}"/>
                  </a:ext>
                </a:extLst>
              </p14:cNvPr>
              <p14:cNvContentPartPr/>
              <p14:nvPr/>
            </p14:nvContentPartPr>
            <p14:xfrm>
              <a:off x="4388585" y="329363"/>
              <a:ext cx="701280" cy="138960"/>
            </p14:xfrm>
          </p:contentPart>
        </mc:Choice>
        <mc:Fallback xmlns="">
          <p:pic>
            <p:nvPicPr>
              <p:cNvPr id="803" name="Ink 802">
                <a:extLst>
                  <a:ext uri="{FF2B5EF4-FFF2-40B4-BE49-F238E27FC236}">
                    <a16:creationId xmlns:a16="http://schemas.microsoft.com/office/drawing/2014/main" id="{4B9BFF06-1F38-81E5-7392-BB55E3EDE7AA}"/>
                  </a:ext>
                </a:extLst>
              </p:cNvPr>
              <p:cNvPicPr/>
              <p:nvPr/>
            </p:nvPicPr>
            <p:blipFill>
              <a:blip r:embed="rId822"/>
              <a:stretch>
                <a:fillRect/>
              </a:stretch>
            </p:blipFill>
            <p:spPr>
              <a:xfrm>
                <a:off x="4334585" y="221363"/>
                <a:ext cx="8089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804" name="Ink 803">
                <a:extLst>
                  <a:ext uri="{FF2B5EF4-FFF2-40B4-BE49-F238E27FC236}">
                    <a16:creationId xmlns:a16="http://schemas.microsoft.com/office/drawing/2014/main" id="{92F4A2DF-53B6-9473-C98B-4BAB49B3A9C0}"/>
                  </a:ext>
                </a:extLst>
              </p14:cNvPr>
              <p14:cNvContentPartPr/>
              <p14:nvPr/>
            </p14:nvContentPartPr>
            <p14:xfrm>
              <a:off x="4530065" y="501443"/>
              <a:ext cx="874800" cy="181800"/>
            </p14:xfrm>
          </p:contentPart>
        </mc:Choice>
        <mc:Fallback xmlns="">
          <p:pic>
            <p:nvPicPr>
              <p:cNvPr id="804" name="Ink 803">
                <a:extLst>
                  <a:ext uri="{FF2B5EF4-FFF2-40B4-BE49-F238E27FC236}">
                    <a16:creationId xmlns:a16="http://schemas.microsoft.com/office/drawing/2014/main" id="{92F4A2DF-53B6-9473-C98B-4BAB49B3A9C0}"/>
                  </a:ext>
                </a:extLst>
              </p:cNvPr>
              <p:cNvPicPr/>
              <p:nvPr/>
            </p:nvPicPr>
            <p:blipFill>
              <a:blip r:embed="rId824"/>
              <a:stretch>
                <a:fillRect/>
              </a:stretch>
            </p:blipFill>
            <p:spPr>
              <a:xfrm>
                <a:off x="4476065" y="393443"/>
                <a:ext cx="9824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449" name="Ink 448">
                <a:extLst>
                  <a:ext uri="{FF2B5EF4-FFF2-40B4-BE49-F238E27FC236}">
                    <a16:creationId xmlns:a16="http://schemas.microsoft.com/office/drawing/2014/main" id="{CE1D48E9-A5A2-6197-4F65-F7F977277B1D}"/>
                  </a:ext>
                </a:extLst>
              </p14:cNvPr>
              <p14:cNvContentPartPr/>
              <p14:nvPr/>
            </p14:nvContentPartPr>
            <p14:xfrm>
              <a:off x="4595814" y="4902435"/>
              <a:ext cx="925920" cy="135720"/>
            </p14:xfrm>
          </p:contentPart>
        </mc:Choice>
        <mc:Fallback xmlns="">
          <p:pic>
            <p:nvPicPr>
              <p:cNvPr id="449" name="Ink 448">
                <a:extLst>
                  <a:ext uri="{FF2B5EF4-FFF2-40B4-BE49-F238E27FC236}">
                    <a16:creationId xmlns:a16="http://schemas.microsoft.com/office/drawing/2014/main" id="{CE1D48E9-A5A2-6197-4F65-F7F977277B1D}"/>
                  </a:ext>
                </a:extLst>
              </p:cNvPr>
              <p:cNvPicPr/>
              <p:nvPr/>
            </p:nvPicPr>
            <p:blipFill>
              <a:blip r:embed="rId826"/>
              <a:stretch>
                <a:fillRect/>
              </a:stretch>
            </p:blipFill>
            <p:spPr>
              <a:xfrm>
                <a:off x="4586814" y="4893435"/>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459" name="Ink 458">
                <a:extLst>
                  <a:ext uri="{FF2B5EF4-FFF2-40B4-BE49-F238E27FC236}">
                    <a16:creationId xmlns:a16="http://schemas.microsoft.com/office/drawing/2014/main" id="{560DBB8C-5402-4524-688D-89AF7BAAAEA4}"/>
                  </a:ext>
                </a:extLst>
              </p14:cNvPr>
              <p14:cNvContentPartPr/>
              <p14:nvPr/>
            </p14:nvContentPartPr>
            <p14:xfrm>
              <a:off x="4614534" y="4888395"/>
              <a:ext cx="947160" cy="92880"/>
            </p14:xfrm>
          </p:contentPart>
        </mc:Choice>
        <mc:Fallback xmlns="">
          <p:pic>
            <p:nvPicPr>
              <p:cNvPr id="459" name="Ink 458">
                <a:extLst>
                  <a:ext uri="{FF2B5EF4-FFF2-40B4-BE49-F238E27FC236}">
                    <a16:creationId xmlns:a16="http://schemas.microsoft.com/office/drawing/2014/main" id="{560DBB8C-5402-4524-688D-89AF7BAAAEA4}"/>
                  </a:ext>
                </a:extLst>
              </p:cNvPr>
              <p:cNvPicPr/>
              <p:nvPr/>
            </p:nvPicPr>
            <p:blipFill>
              <a:blip r:embed="rId828"/>
              <a:stretch>
                <a:fillRect/>
              </a:stretch>
            </p:blipFill>
            <p:spPr>
              <a:xfrm>
                <a:off x="4605534" y="4879360"/>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472" name="Ink 471">
                <a:extLst>
                  <a:ext uri="{FF2B5EF4-FFF2-40B4-BE49-F238E27FC236}">
                    <a16:creationId xmlns:a16="http://schemas.microsoft.com/office/drawing/2014/main" id="{0500C7A0-FE5A-CEF7-089A-35A61EB64451}"/>
                  </a:ext>
                </a:extLst>
              </p14:cNvPr>
              <p14:cNvContentPartPr/>
              <p14:nvPr/>
            </p14:nvContentPartPr>
            <p14:xfrm>
              <a:off x="4633974" y="5018355"/>
              <a:ext cx="62640" cy="690480"/>
            </p14:xfrm>
          </p:contentPart>
        </mc:Choice>
        <mc:Fallback xmlns="">
          <p:pic>
            <p:nvPicPr>
              <p:cNvPr id="472" name="Ink 471">
                <a:extLst>
                  <a:ext uri="{FF2B5EF4-FFF2-40B4-BE49-F238E27FC236}">
                    <a16:creationId xmlns:a16="http://schemas.microsoft.com/office/drawing/2014/main" id="{0500C7A0-FE5A-CEF7-089A-35A61EB64451}"/>
                  </a:ext>
                </a:extLst>
              </p:cNvPr>
              <p:cNvPicPr/>
              <p:nvPr/>
            </p:nvPicPr>
            <p:blipFill>
              <a:blip r:embed="rId830"/>
              <a:stretch>
                <a:fillRect/>
              </a:stretch>
            </p:blipFill>
            <p:spPr>
              <a:xfrm>
                <a:off x="4625025" y="5009350"/>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479" name="Ink 478">
                <a:extLst>
                  <a:ext uri="{FF2B5EF4-FFF2-40B4-BE49-F238E27FC236}">
                    <a16:creationId xmlns:a16="http://schemas.microsoft.com/office/drawing/2014/main" id="{7F6015DF-DAC0-691B-C04F-09C4C4F80D56}"/>
                  </a:ext>
                </a:extLst>
              </p14:cNvPr>
              <p14:cNvContentPartPr/>
              <p14:nvPr/>
            </p14:nvContentPartPr>
            <p14:xfrm>
              <a:off x="4675374" y="5646915"/>
              <a:ext cx="853200" cy="143280"/>
            </p14:xfrm>
          </p:contentPart>
        </mc:Choice>
        <mc:Fallback xmlns="">
          <p:pic>
            <p:nvPicPr>
              <p:cNvPr id="479" name="Ink 478">
                <a:extLst>
                  <a:ext uri="{FF2B5EF4-FFF2-40B4-BE49-F238E27FC236}">
                    <a16:creationId xmlns:a16="http://schemas.microsoft.com/office/drawing/2014/main" id="{7F6015DF-DAC0-691B-C04F-09C4C4F80D56}"/>
                  </a:ext>
                </a:extLst>
              </p:cNvPr>
              <p:cNvPicPr/>
              <p:nvPr/>
            </p:nvPicPr>
            <p:blipFill>
              <a:blip r:embed="rId832"/>
              <a:stretch>
                <a:fillRect/>
              </a:stretch>
            </p:blipFill>
            <p:spPr>
              <a:xfrm>
                <a:off x="4666374" y="5637915"/>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480" name="Ink 479">
                <a:extLst>
                  <a:ext uri="{FF2B5EF4-FFF2-40B4-BE49-F238E27FC236}">
                    <a16:creationId xmlns:a16="http://schemas.microsoft.com/office/drawing/2014/main" id="{3206589C-CCB0-CBA1-5641-F29291B049D6}"/>
                  </a:ext>
                </a:extLst>
              </p14:cNvPr>
              <p14:cNvContentPartPr/>
              <p14:nvPr/>
            </p14:nvContentPartPr>
            <p14:xfrm>
              <a:off x="4682934" y="5044635"/>
              <a:ext cx="787320" cy="658080"/>
            </p14:xfrm>
          </p:contentPart>
        </mc:Choice>
        <mc:Fallback xmlns="">
          <p:pic>
            <p:nvPicPr>
              <p:cNvPr id="480" name="Ink 479">
                <a:extLst>
                  <a:ext uri="{FF2B5EF4-FFF2-40B4-BE49-F238E27FC236}">
                    <a16:creationId xmlns:a16="http://schemas.microsoft.com/office/drawing/2014/main" id="{3206589C-CCB0-CBA1-5641-F29291B049D6}"/>
                  </a:ext>
                </a:extLst>
              </p:cNvPr>
              <p:cNvPicPr/>
              <p:nvPr/>
            </p:nvPicPr>
            <p:blipFill>
              <a:blip r:embed="rId834"/>
              <a:stretch>
                <a:fillRect/>
              </a:stretch>
            </p:blipFill>
            <p:spPr>
              <a:xfrm>
                <a:off x="4673934" y="5035640"/>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481" name="Ink 480">
                <a:extLst>
                  <a:ext uri="{FF2B5EF4-FFF2-40B4-BE49-F238E27FC236}">
                    <a16:creationId xmlns:a16="http://schemas.microsoft.com/office/drawing/2014/main" id="{5B9B5856-08FA-14EC-35F5-E1C00B696547}"/>
                  </a:ext>
                </a:extLst>
              </p14:cNvPr>
              <p14:cNvContentPartPr/>
              <p14:nvPr/>
            </p14:nvContentPartPr>
            <p14:xfrm>
              <a:off x="4920383" y="5868786"/>
              <a:ext cx="4320" cy="122400"/>
            </p14:xfrm>
          </p:contentPart>
        </mc:Choice>
        <mc:Fallback xmlns="">
          <p:pic>
            <p:nvPicPr>
              <p:cNvPr id="481" name="Ink 480">
                <a:extLst>
                  <a:ext uri="{FF2B5EF4-FFF2-40B4-BE49-F238E27FC236}">
                    <a16:creationId xmlns:a16="http://schemas.microsoft.com/office/drawing/2014/main" id="{5B9B5856-08FA-14EC-35F5-E1C00B696547}"/>
                  </a:ext>
                </a:extLst>
              </p:cNvPr>
              <p:cNvPicPr/>
              <p:nvPr/>
            </p:nvPicPr>
            <p:blipFill>
              <a:blip r:embed="rId836"/>
              <a:stretch>
                <a:fillRect/>
              </a:stretch>
            </p:blipFill>
            <p:spPr>
              <a:xfrm>
                <a:off x="4915670" y="5864466"/>
                <a:ext cx="13745"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482" name="Ink 481">
                <a:extLst>
                  <a:ext uri="{FF2B5EF4-FFF2-40B4-BE49-F238E27FC236}">
                    <a16:creationId xmlns:a16="http://schemas.microsoft.com/office/drawing/2014/main" id="{01D5829A-8379-E91E-F566-E3D95F84B376}"/>
                  </a:ext>
                </a:extLst>
              </p14:cNvPr>
              <p14:cNvContentPartPr/>
              <p14:nvPr/>
            </p14:nvContentPartPr>
            <p14:xfrm>
              <a:off x="4861343" y="5820186"/>
              <a:ext cx="133920" cy="53640"/>
            </p14:xfrm>
          </p:contentPart>
        </mc:Choice>
        <mc:Fallback xmlns="">
          <p:pic>
            <p:nvPicPr>
              <p:cNvPr id="482" name="Ink 481">
                <a:extLst>
                  <a:ext uri="{FF2B5EF4-FFF2-40B4-BE49-F238E27FC236}">
                    <a16:creationId xmlns:a16="http://schemas.microsoft.com/office/drawing/2014/main" id="{01D5829A-8379-E91E-F566-E3D95F84B376}"/>
                  </a:ext>
                </a:extLst>
              </p:cNvPr>
              <p:cNvPicPr/>
              <p:nvPr/>
            </p:nvPicPr>
            <p:blipFill>
              <a:blip r:embed="rId838"/>
              <a:stretch>
                <a:fillRect/>
              </a:stretch>
            </p:blipFill>
            <p:spPr>
              <a:xfrm>
                <a:off x="4857011" y="5815866"/>
                <a:ext cx="142583"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483" name="Ink 482">
                <a:extLst>
                  <a:ext uri="{FF2B5EF4-FFF2-40B4-BE49-F238E27FC236}">
                    <a16:creationId xmlns:a16="http://schemas.microsoft.com/office/drawing/2014/main" id="{7F0B9A81-C056-D77F-2552-AF7DA9CD9C27}"/>
                  </a:ext>
                </a:extLst>
              </p14:cNvPr>
              <p14:cNvContentPartPr/>
              <p14:nvPr/>
            </p14:nvContentPartPr>
            <p14:xfrm>
              <a:off x="4969703" y="5889306"/>
              <a:ext cx="59760" cy="221760"/>
            </p14:xfrm>
          </p:contentPart>
        </mc:Choice>
        <mc:Fallback xmlns="">
          <p:pic>
            <p:nvPicPr>
              <p:cNvPr id="483" name="Ink 482">
                <a:extLst>
                  <a:ext uri="{FF2B5EF4-FFF2-40B4-BE49-F238E27FC236}">
                    <a16:creationId xmlns:a16="http://schemas.microsoft.com/office/drawing/2014/main" id="{7F0B9A81-C056-D77F-2552-AF7DA9CD9C27}"/>
                  </a:ext>
                </a:extLst>
              </p:cNvPr>
              <p:cNvPicPr/>
              <p:nvPr/>
            </p:nvPicPr>
            <p:blipFill>
              <a:blip r:embed="rId840"/>
              <a:stretch>
                <a:fillRect/>
              </a:stretch>
            </p:blipFill>
            <p:spPr>
              <a:xfrm>
                <a:off x="4965383" y="5884986"/>
                <a:ext cx="68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484" name="Ink 483">
                <a:extLst>
                  <a:ext uri="{FF2B5EF4-FFF2-40B4-BE49-F238E27FC236}">
                    <a16:creationId xmlns:a16="http://schemas.microsoft.com/office/drawing/2014/main" id="{BF062543-12BE-D6AA-B25D-2C7821176B7C}"/>
                  </a:ext>
                </a:extLst>
              </p14:cNvPr>
              <p14:cNvContentPartPr/>
              <p14:nvPr/>
            </p14:nvContentPartPr>
            <p14:xfrm>
              <a:off x="5069063" y="5929986"/>
              <a:ext cx="14040" cy="197640"/>
            </p14:xfrm>
          </p:contentPart>
        </mc:Choice>
        <mc:Fallback xmlns="">
          <p:pic>
            <p:nvPicPr>
              <p:cNvPr id="484" name="Ink 483">
                <a:extLst>
                  <a:ext uri="{FF2B5EF4-FFF2-40B4-BE49-F238E27FC236}">
                    <a16:creationId xmlns:a16="http://schemas.microsoft.com/office/drawing/2014/main" id="{BF062543-12BE-D6AA-B25D-2C7821176B7C}"/>
                  </a:ext>
                </a:extLst>
              </p:cNvPr>
              <p:cNvPicPr/>
              <p:nvPr/>
            </p:nvPicPr>
            <p:blipFill>
              <a:blip r:embed="rId842"/>
              <a:stretch>
                <a:fillRect/>
              </a:stretch>
            </p:blipFill>
            <p:spPr>
              <a:xfrm>
                <a:off x="5064743" y="5925666"/>
                <a:ext cx="22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485" name="Ink 484">
                <a:extLst>
                  <a:ext uri="{FF2B5EF4-FFF2-40B4-BE49-F238E27FC236}">
                    <a16:creationId xmlns:a16="http://schemas.microsoft.com/office/drawing/2014/main" id="{DF0193CB-3CFE-6FAD-F9F0-119D65794012}"/>
                  </a:ext>
                </a:extLst>
              </p14:cNvPr>
              <p14:cNvContentPartPr/>
              <p14:nvPr/>
            </p14:nvContentPartPr>
            <p14:xfrm>
              <a:off x="5032703" y="5905146"/>
              <a:ext cx="90360" cy="114840"/>
            </p14:xfrm>
          </p:contentPart>
        </mc:Choice>
        <mc:Fallback xmlns="">
          <p:pic>
            <p:nvPicPr>
              <p:cNvPr id="485" name="Ink 484">
                <a:extLst>
                  <a:ext uri="{FF2B5EF4-FFF2-40B4-BE49-F238E27FC236}">
                    <a16:creationId xmlns:a16="http://schemas.microsoft.com/office/drawing/2014/main" id="{DF0193CB-3CFE-6FAD-F9F0-119D65794012}"/>
                  </a:ext>
                </a:extLst>
              </p:cNvPr>
              <p:cNvPicPr/>
              <p:nvPr/>
            </p:nvPicPr>
            <p:blipFill>
              <a:blip r:embed="rId844"/>
              <a:stretch>
                <a:fillRect/>
              </a:stretch>
            </p:blipFill>
            <p:spPr>
              <a:xfrm>
                <a:off x="5028383" y="5900839"/>
                <a:ext cx="99000" cy="123453"/>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486" name="Ink 485">
                <a:extLst>
                  <a:ext uri="{FF2B5EF4-FFF2-40B4-BE49-F238E27FC236}">
                    <a16:creationId xmlns:a16="http://schemas.microsoft.com/office/drawing/2014/main" id="{EB5E5224-307C-D9B9-1F3C-D15FCF0364F4}"/>
                  </a:ext>
                </a:extLst>
              </p14:cNvPr>
              <p14:cNvContentPartPr/>
              <p14:nvPr/>
            </p14:nvContentPartPr>
            <p14:xfrm>
              <a:off x="5104343" y="5921346"/>
              <a:ext cx="147960" cy="100440"/>
            </p14:xfrm>
          </p:contentPart>
        </mc:Choice>
        <mc:Fallback xmlns="">
          <p:pic>
            <p:nvPicPr>
              <p:cNvPr id="486" name="Ink 485">
                <a:extLst>
                  <a:ext uri="{FF2B5EF4-FFF2-40B4-BE49-F238E27FC236}">
                    <a16:creationId xmlns:a16="http://schemas.microsoft.com/office/drawing/2014/main" id="{EB5E5224-307C-D9B9-1F3C-D15FCF0364F4}"/>
                  </a:ext>
                </a:extLst>
              </p:cNvPr>
              <p:cNvPicPr/>
              <p:nvPr/>
            </p:nvPicPr>
            <p:blipFill>
              <a:blip r:embed="rId846"/>
              <a:stretch>
                <a:fillRect/>
              </a:stretch>
            </p:blipFill>
            <p:spPr>
              <a:xfrm>
                <a:off x="5100023" y="5917041"/>
                <a:ext cx="156600" cy="109049"/>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488" name="Ink 487">
                <a:extLst>
                  <a:ext uri="{FF2B5EF4-FFF2-40B4-BE49-F238E27FC236}">
                    <a16:creationId xmlns:a16="http://schemas.microsoft.com/office/drawing/2014/main" id="{72788BDC-E875-F935-1768-774431AAFB73}"/>
                  </a:ext>
                </a:extLst>
              </p14:cNvPr>
              <p14:cNvContentPartPr/>
              <p14:nvPr/>
            </p14:nvContentPartPr>
            <p14:xfrm>
              <a:off x="5502757" y="4943638"/>
              <a:ext cx="28080" cy="723600"/>
            </p14:xfrm>
          </p:contentPart>
        </mc:Choice>
        <mc:Fallback xmlns="">
          <p:pic>
            <p:nvPicPr>
              <p:cNvPr id="488" name="Ink 487">
                <a:extLst>
                  <a:ext uri="{FF2B5EF4-FFF2-40B4-BE49-F238E27FC236}">
                    <a16:creationId xmlns:a16="http://schemas.microsoft.com/office/drawing/2014/main" id="{72788BDC-E875-F935-1768-774431AAFB73}"/>
                  </a:ext>
                </a:extLst>
              </p:cNvPr>
              <p:cNvPicPr/>
              <p:nvPr/>
            </p:nvPicPr>
            <p:blipFill>
              <a:blip r:embed="rId848"/>
              <a:stretch>
                <a:fillRect/>
              </a:stretch>
            </p:blipFill>
            <p:spPr>
              <a:xfrm>
                <a:off x="5493757" y="4934638"/>
                <a:ext cx="4572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489" name="Ink 488">
                <a:extLst>
                  <a:ext uri="{FF2B5EF4-FFF2-40B4-BE49-F238E27FC236}">
                    <a16:creationId xmlns:a16="http://schemas.microsoft.com/office/drawing/2014/main" id="{09ACA63B-942A-E566-CCC3-898CC31687D3}"/>
                  </a:ext>
                </a:extLst>
              </p14:cNvPr>
              <p14:cNvContentPartPr/>
              <p14:nvPr/>
            </p14:nvContentPartPr>
            <p14:xfrm>
              <a:off x="5516077" y="4800358"/>
              <a:ext cx="336240" cy="496080"/>
            </p14:xfrm>
          </p:contentPart>
        </mc:Choice>
        <mc:Fallback xmlns="">
          <p:pic>
            <p:nvPicPr>
              <p:cNvPr id="489" name="Ink 488">
                <a:extLst>
                  <a:ext uri="{FF2B5EF4-FFF2-40B4-BE49-F238E27FC236}">
                    <a16:creationId xmlns:a16="http://schemas.microsoft.com/office/drawing/2014/main" id="{09ACA63B-942A-E566-CCC3-898CC31687D3}"/>
                  </a:ext>
                </a:extLst>
              </p:cNvPr>
              <p:cNvPicPr/>
              <p:nvPr/>
            </p:nvPicPr>
            <p:blipFill>
              <a:blip r:embed="rId850"/>
              <a:stretch>
                <a:fillRect/>
              </a:stretch>
            </p:blipFill>
            <p:spPr>
              <a:xfrm>
                <a:off x="5507087" y="4791358"/>
                <a:ext cx="353861"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490" name="Ink 489">
                <a:extLst>
                  <a:ext uri="{FF2B5EF4-FFF2-40B4-BE49-F238E27FC236}">
                    <a16:creationId xmlns:a16="http://schemas.microsoft.com/office/drawing/2014/main" id="{72CC86A8-9754-6C1B-59CF-623D78965B44}"/>
                  </a:ext>
                </a:extLst>
              </p14:cNvPr>
              <p14:cNvContentPartPr/>
              <p14:nvPr/>
            </p14:nvContentPartPr>
            <p14:xfrm>
              <a:off x="5485117" y="5363398"/>
              <a:ext cx="452160" cy="539280"/>
            </p14:xfrm>
          </p:contentPart>
        </mc:Choice>
        <mc:Fallback xmlns="">
          <p:pic>
            <p:nvPicPr>
              <p:cNvPr id="490" name="Ink 489">
                <a:extLst>
                  <a:ext uri="{FF2B5EF4-FFF2-40B4-BE49-F238E27FC236}">
                    <a16:creationId xmlns:a16="http://schemas.microsoft.com/office/drawing/2014/main" id="{72CC86A8-9754-6C1B-59CF-623D78965B44}"/>
                  </a:ext>
                </a:extLst>
              </p:cNvPr>
              <p:cNvPicPr/>
              <p:nvPr/>
            </p:nvPicPr>
            <p:blipFill>
              <a:blip r:embed="rId852"/>
              <a:stretch>
                <a:fillRect/>
              </a:stretch>
            </p:blipFill>
            <p:spPr>
              <a:xfrm>
                <a:off x="5476117" y="5354398"/>
                <a:ext cx="46980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491" name="Ink 490">
                <a:extLst>
                  <a:ext uri="{FF2B5EF4-FFF2-40B4-BE49-F238E27FC236}">
                    <a16:creationId xmlns:a16="http://schemas.microsoft.com/office/drawing/2014/main" id="{BF2BE926-1719-EAE2-90FE-F3C7A82FCD08}"/>
                  </a:ext>
                </a:extLst>
              </p14:cNvPr>
              <p14:cNvContentPartPr/>
              <p14:nvPr/>
            </p14:nvContentPartPr>
            <p14:xfrm>
              <a:off x="5907037" y="5884318"/>
              <a:ext cx="53280" cy="5760"/>
            </p14:xfrm>
          </p:contentPart>
        </mc:Choice>
        <mc:Fallback xmlns="">
          <p:pic>
            <p:nvPicPr>
              <p:cNvPr id="491" name="Ink 490">
                <a:extLst>
                  <a:ext uri="{FF2B5EF4-FFF2-40B4-BE49-F238E27FC236}">
                    <a16:creationId xmlns:a16="http://schemas.microsoft.com/office/drawing/2014/main" id="{BF2BE926-1719-EAE2-90FE-F3C7A82FCD08}"/>
                  </a:ext>
                </a:extLst>
              </p:cNvPr>
              <p:cNvPicPr/>
              <p:nvPr/>
            </p:nvPicPr>
            <p:blipFill>
              <a:blip r:embed="rId854"/>
              <a:stretch>
                <a:fillRect/>
              </a:stretch>
            </p:blipFill>
            <p:spPr>
              <a:xfrm>
                <a:off x="5897976" y="5874718"/>
                <a:ext cx="71040" cy="24576"/>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492" name="Ink 491">
                <a:extLst>
                  <a:ext uri="{FF2B5EF4-FFF2-40B4-BE49-F238E27FC236}">
                    <a16:creationId xmlns:a16="http://schemas.microsoft.com/office/drawing/2014/main" id="{D62F34B6-6FA8-D810-EAA2-96B5A7E2D223}"/>
                  </a:ext>
                </a:extLst>
              </p14:cNvPr>
              <p14:cNvContentPartPr/>
              <p14:nvPr/>
            </p14:nvContentPartPr>
            <p14:xfrm>
              <a:off x="5994492" y="4644166"/>
              <a:ext cx="92880" cy="169920"/>
            </p14:xfrm>
          </p:contentPart>
        </mc:Choice>
        <mc:Fallback xmlns="">
          <p:pic>
            <p:nvPicPr>
              <p:cNvPr id="492" name="Ink 491">
                <a:extLst>
                  <a:ext uri="{FF2B5EF4-FFF2-40B4-BE49-F238E27FC236}">
                    <a16:creationId xmlns:a16="http://schemas.microsoft.com/office/drawing/2014/main" id="{D62F34B6-6FA8-D810-EAA2-96B5A7E2D223}"/>
                  </a:ext>
                </a:extLst>
              </p:cNvPr>
              <p:cNvPicPr/>
              <p:nvPr/>
            </p:nvPicPr>
            <p:blipFill>
              <a:blip r:embed="rId856"/>
              <a:stretch>
                <a:fillRect/>
              </a:stretch>
            </p:blipFill>
            <p:spPr>
              <a:xfrm>
                <a:off x="5985492" y="4635166"/>
                <a:ext cx="110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493" name="Ink 492">
                <a:extLst>
                  <a:ext uri="{FF2B5EF4-FFF2-40B4-BE49-F238E27FC236}">
                    <a16:creationId xmlns:a16="http://schemas.microsoft.com/office/drawing/2014/main" id="{8EF4F6F7-AA76-A8A5-C516-B407B91D8588}"/>
                  </a:ext>
                </a:extLst>
              </p14:cNvPr>
              <p14:cNvContentPartPr/>
              <p14:nvPr/>
            </p14:nvContentPartPr>
            <p14:xfrm>
              <a:off x="6123372" y="4682686"/>
              <a:ext cx="110160" cy="164880"/>
            </p14:xfrm>
          </p:contentPart>
        </mc:Choice>
        <mc:Fallback xmlns="">
          <p:pic>
            <p:nvPicPr>
              <p:cNvPr id="493" name="Ink 492">
                <a:extLst>
                  <a:ext uri="{FF2B5EF4-FFF2-40B4-BE49-F238E27FC236}">
                    <a16:creationId xmlns:a16="http://schemas.microsoft.com/office/drawing/2014/main" id="{8EF4F6F7-AA76-A8A5-C516-B407B91D8588}"/>
                  </a:ext>
                </a:extLst>
              </p:cNvPr>
              <p:cNvPicPr/>
              <p:nvPr/>
            </p:nvPicPr>
            <p:blipFill>
              <a:blip r:embed="rId858"/>
              <a:stretch>
                <a:fillRect/>
              </a:stretch>
            </p:blipFill>
            <p:spPr>
              <a:xfrm>
                <a:off x="6114732" y="4673686"/>
                <a:ext cx="127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494" name="Ink 493">
                <a:extLst>
                  <a:ext uri="{FF2B5EF4-FFF2-40B4-BE49-F238E27FC236}">
                    <a16:creationId xmlns:a16="http://schemas.microsoft.com/office/drawing/2014/main" id="{2044818E-47C0-63FC-4776-3CB73FD3876B}"/>
                  </a:ext>
                </a:extLst>
              </p14:cNvPr>
              <p14:cNvContentPartPr/>
              <p14:nvPr/>
            </p14:nvContentPartPr>
            <p14:xfrm>
              <a:off x="6145692" y="4742446"/>
              <a:ext cx="112320" cy="19080"/>
            </p14:xfrm>
          </p:contentPart>
        </mc:Choice>
        <mc:Fallback xmlns="">
          <p:pic>
            <p:nvPicPr>
              <p:cNvPr id="494" name="Ink 493">
                <a:extLst>
                  <a:ext uri="{FF2B5EF4-FFF2-40B4-BE49-F238E27FC236}">
                    <a16:creationId xmlns:a16="http://schemas.microsoft.com/office/drawing/2014/main" id="{2044818E-47C0-63FC-4776-3CB73FD3876B}"/>
                  </a:ext>
                </a:extLst>
              </p:cNvPr>
              <p:cNvPicPr/>
              <p:nvPr/>
            </p:nvPicPr>
            <p:blipFill>
              <a:blip r:embed="rId860"/>
              <a:stretch>
                <a:fillRect/>
              </a:stretch>
            </p:blipFill>
            <p:spPr>
              <a:xfrm>
                <a:off x="6136692" y="4733806"/>
                <a:ext cx="129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495" name="Ink 494">
                <a:extLst>
                  <a:ext uri="{FF2B5EF4-FFF2-40B4-BE49-F238E27FC236}">
                    <a16:creationId xmlns:a16="http://schemas.microsoft.com/office/drawing/2014/main" id="{6C9729F1-27C5-ED8C-B00D-81C8BD5D3208}"/>
                  </a:ext>
                </a:extLst>
              </p14:cNvPr>
              <p14:cNvContentPartPr/>
              <p14:nvPr/>
            </p14:nvContentPartPr>
            <p14:xfrm>
              <a:off x="6250452" y="4663246"/>
              <a:ext cx="136080" cy="136080"/>
            </p14:xfrm>
          </p:contentPart>
        </mc:Choice>
        <mc:Fallback xmlns="">
          <p:pic>
            <p:nvPicPr>
              <p:cNvPr id="495" name="Ink 494">
                <a:extLst>
                  <a:ext uri="{FF2B5EF4-FFF2-40B4-BE49-F238E27FC236}">
                    <a16:creationId xmlns:a16="http://schemas.microsoft.com/office/drawing/2014/main" id="{6C9729F1-27C5-ED8C-B00D-81C8BD5D3208}"/>
                  </a:ext>
                </a:extLst>
              </p:cNvPr>
              <p:cNvPicPr/>
              <p:nvPr/>
            </p:nvPicPr>
            <p:blipFill>
              <a:blip r:embed="rId862"/>
              <a:stretch>
                <a:fillRect/>
              </a:stretch>
            </p:blipFill>
            <p:spPr>
              <a:xfrm>
                <a:off x="6241812" y="4654606"/>
                <a:ext cx="153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496" name="Ink 495">
                <a:extLst>
                  <a:ext uri="{FF2B5EF4-FFF2-40B4-BE49-F238E27FC236}">
                    <a16:creationId xmlns:a16="http://schemas.microsoft.com/office/drawing/2014/main" id="{1B8D08AD-D09C-D351-F51B-BCD5B278F3CE}"/>
                  </a:ext>
                </a:extLst>
              </p14:cNvPr>
              <p14:cNvContentPartPr/>
              <p14:nvPr/>
            </p14:nvContentPartPr>
            <p14:xfrm>
              <a:off x="6380052" y="4689886"/>
              <a:ext cx="129600" cy="145800"/>
            </p14:xfrm>
          </p:contentPart>
        </mc:Choice>
        <mc:Fallback xmlns="">
          <p:pic>
            <p:nvPicPr>
              <p:cNvPr id="496" name="Ink 495">
                <a:extLst>
                  <a:ext uri="{FF2B5EF4-FFF2-40B4-BE49-F238E27FC236}">
                    <a16:creationId xmlns:a16="http://schemas.microsoft.com/office/drawing/2014/main" id="{1B8D08AD-D09C-D351-F51B-BCD5B278F3CE}"/>
                  </a:ext>
                </a:extLst>
              </p:cNvPr>
              <p:cNvPicPr/>
              <p:nvPr/>
            </p:nvPicPr>
            <p:blipFill>
              <a:blip r:embed="rId864"/>
              <a:stretch>
                <a:fillRect/>
              </a:stretch>
            </p:blipFill>
            <p:spPr>
              <a:xfrm>
                <a:off x="6371052" y="4680886"/>
                <a:ext cx="147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497" name="Ink 496">
                <a:extLst>
                  <a:ext uri="{FF2B5EF4-FFF2-40B4-BE49-F238E27FC236}">
                    <a16:creationId xmlns:a16="http://schemas.microsoft.com/office/drawing/2014/main" id="{6C056E5E-0548-B9F6-0ACF-7ABF1099CCA1}"/>
                  </a:ext>
                </a:extLst>
              </p14:cNvPr>
              <p14:cNvContentPartPr/>
              <p14:nvPr/>
            </p14:nvContentPartPr>
            <p14:xfrm>
              <a:off x="6362772" y="4665406"/>
              <a:ext cx="131400" cy="43920"/>
            </p14:xfrm>
          </p:contentPart>
        </mc:Choice>
        <mc:Fallback xmlns="">
          <p:pic>
            <p:nvPicPr>
              <p:cNvPr id="497" name="Ink 496">
                <a:extLst>
                  <a:ext uri="{FF2B5EF4-FFF2-40B4-BE49-F238E27FC236}">
                    <a16:creationId xmlns:a16="http://schemas.microsoft.com/office/drawing/2014/main" id="{6C056E5E-0548-B9F6-0ACF-7ABF1099CCA1}"/>
                  </a:ext>
                </a:extLst>
              </p:cNvPr>
              <p:cNvPicPr/>
              <p:nvPr/>
            </p:nvPicPr>
            <p:blipFill>
              <a:blip r:embed="rId866"/>
              <a:stretch>
                <a:fillRect/>
              </a:stretch>
            </p:blipFill>
            <p:spPr>
              <a:xfrm>
                <a:off x="6354132" y="4656766"/>
                <a:ext cx="14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498" name="Ink 497">
                <a:extLst>
                  <a:ext uri="{FF2B5EF4-FFF2-40B4-BE49-F238E27FC236}">
                    <a16:creationId xmlns:a16="http://schemas.microsoft.com/office/drawing/2014/main" id="{2B606E97-B86B-EB33-EC97-91EE0EEF92AA}"/>
                  </a:ext>
                </a:extLst>
              </p14:cNvPr>
              <p14:cNvContentPartPr/>
              <p14:nvPr/>
            </p14:nvContentPartPr>
            <p14:xfrm>
              <a:off x="6511452" y="4685566"/>
              <a:ext cx="104760" cy="142200"/>
            </p14:xfrm>
          </p:contentPart>
        </mc:Choice>
        <mc:Fallback xmlns="">
          <p:pic>
            <p:nvPicPr>
              <p:cNvPr id="498" name="Ink 497">
                <a:extLst>
                  <a:ext uri="{FF2B5EF4-FFF2-40B4-BE49-F238E27FC236}">
                    <a16:creationId xmlns:a16="http://schemas.microsoft.com/office/drawing/2014/main" id="{2B606E97-B86B-EB33-EC97-91EE0EEF92AA}"/>
                  </a:ext>
                </a:extLst>
              </p:cNvPr>
              <p:cNvPicPr/>
              <p:nvPr/>
            </p:nvPicPr>
            <p:blipFill>
              <a:blip r:embed="rId868"/>
              <a:stretch>
                <a:fillRect/>
              </a:stretch>
            </p:blipFill>
            <p:spPr>
              <a:xfrm>
                <a:off x="6502452" y="4676566"/>
                <a:ext cx="122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499" name="Ink 498">
                <a:extLst>
                  <a:ext uri="{FF2B5EF4-FFF2-40B4-BE49-F238E27FC236}">
                    <a16:creationId xmlns:a16="http://schemas.microsoft.com/office/drawing/2014/main" id="{33F189A4-66EC-ED3E-C769-F9A72BA57D60}"/>
                  </a:ext>
                </a:extLst>
              </p14:cNvPr>
              <p14:cNvContentPartPr/>
              <p14:nvPr/>
            </p14:nvContentPartPr>
            <p14:xfrm>
              <a:off x="6565452" y="4740646"/>
              <a:ext cx="80280" cy="88200"/>
            </p14:xfrm>
          </p:contentPart>
        </mc:Choice>
        <mc:Fallback xmlns="">
          <p:pic>
            <p:nvPicPr>
              <p:cNvPr id="499" name="Ink 498">
                <a:extLst>
                  <a:ext uri="{FF2B5EF4-FFF2-40B4-BE49-F238E27FC236}">
                    <a16:creationId xmlns:a16="http://schemas.microsoft.com/office/drawing/2014/main" id="{33F189A4-66EC-ED3E-C769-F9A72BA57D60}"/>
                  </a:ext>
                </a:extLst>
              </p:cNvPr>
              <p:cNvPicPr/>
              <p:nvPr/>
            </p:nvPicPr>
            <p:blipFill>
              <a:blip r:embed="rId870"/>
              <a:stretch>
                <a:fillRect/>
              </a:stretch>
            </p:blipFill>
            <p:spPr>
              <a:xfrm>
                <a:off x="6556452" y="4731646"/>
                <a:ext cx="97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500" name="Ink 499">
                <a:extLst>
                  <a:ext uri="{FF2B5EF4-FFF2-40B4-BE49-F238E27FC236}">
                    <a16:creationId xmlns:a16="http://schemas.microsoft.com/office/drawing/2014/main" id="{CE9CA5CB-6BF2-F274-6C03-E2A9FBD4E723}"/>
                  </a:ext>
                </a:extLst>
              </p14:cNvPr>
              <p14:cNvContentPartPr/>
              <p14:nvPr/>
            </p14:nvContentPartPr>
            <p14:xfrm>
              <a:off x="6669132" y="4695286"/>
              <a:ext cx="106920" cy="131040"/>
            </p14:xfrm>
          </p:contentPart>
        </mc:Choice>
        <mc:Fallback xmlns="">
          <p:pic>
            <p:nvPicPr>
              <p:cNvPr id="500" name="Ink 499">
                <a:extLst>
                  <a:ext uri="{FF2B5EF4-FFF2-40B4-BE49-F238E27FC236}">
                    <a16:creationId xmlns:a16="http://schemas.microsoft.com/office/drawing/2014/main" id="{CE9CA5CB-6BF2-F274-6C03-E2A9FBD4E723}"/>
                  </a:ext>
                </a:extLst>
              </p:cNvPr>
              <p:cNvPicPr/>
              <p:nvPr/>
            </p:nvPicPr>
            <p:blipFill>
              <a:blip r:embed="rId872"/>
              <a:stretch>
                <a:fillRect/>
              </a:stretch>
            </p:blipFill>
            <p:spPr>
              <a:xfrm>
                <a:off x="6660132" y="4686286"/>
                <a:ext cx="124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501" name="Ink 500">
                <a:extLst>
                  <a:ext uri="{FF2B5EF4-FFF2-40B4-BE49-F238E27FC236}">
                    <a16:creationId xmlns:a16="http://schemas.microsoft.com/office/drawing/2014/main" id="{1A500AA5-8DDE-89B4-8EBD-66E1352DD9CA}"/>
                  </a:ext>
                </a:extLst>
              </p14:cNvPr>
              <p14:cNvContentPartPr/>
              <p14:nvPr/>
            </p14:nvContentPartPr>
            <p14:xfrm>
              <a:off x="6814932" y="4716886"/>
              <a:ext cx="5040" cy="113040"/>
            </p14:xfrm>
          </p:contentPart>
        </mc:Choice>
        <mc:Fallback xmlns="">
          <p:pic>
            <p:nvPicPr>
              <p:cNvPr id="501" name="Ink 500">
                <a:extLst>
                  <a:ext uri="{FF2B5EF4-FFF2-40B4-BE49-F238E27FC236}">
                    <a16:creationId xmlns:a16="http://schemas.microsoft.com/office/drawing/2014/main" id="{1A500AA5-8DDE-89B4-8EBD-66E1352DD9CA}"/>
                  </a:ext>
                </a:extLst>
              </p:cNvPr>
              <p:cNvPicPr/>
              <p:nvPr/>
            </p:nvPicPr>
            <p:blipFill>
              <a:blip r:embed="rId874"/>
              <a:stretch>
                <a:fillRect/>
              </a:stretch>
            </p:blipFill>
            <p:spPr>
              <a:xfrm>
                <a:off x="6806292" y="4707886"/>
                <a:ext cx="22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75">
            <p14:nvContentPartPr>
              <p14:cNvPr id="502" name="Ink 501">
                <a:extLst>
                  <a:ext uri="{FF2B5EF4-FFF2-40B4-BE49-F238E27FC236}">
                    <a16:creationId xmlns:a16="http://schemas.microsoft.com/office/drawing/2014/main" id="{9A2DF9FF-5F6D-5CC5-B836-869CCFAB3DC9}"/>
                  </a:ext>
                </a:extLst>
              </p14:cNvPr>
              <p14:cNvContentPartPr/>
              <p14:nvPr/>
            </p14:nvContentPartPr>
            <p14:xfrm>
              <a:off x="6772452" y="4683406"/>
              <a:ext cx="181440" cy="136440"/>
            </p14:xfrm>
          </p:contentPart>
        </mc:Choice>
        <mc:Fallback xmlns="">
          <p:pic>
            <p:nvPicPr>
              <p:cNvPr id="502" name="Ink 501">
                <a:extLst>
                  <a:ext uri="{FF2B5EF4-FFF2-40B4-BE49-F238E27FC236}">
                    <a16:creationId xmlns:a16="http://schemas.microsoft.com/office/drawing/2014/main" id="{9A2DF9FF-5F6D-5CC5-B836-869CCFAB3DC9}"/>
                  </a:ext>
                </a:extLst>
              </p:cNvPr>
              <p:cNvPicPr/>
              <p:nvPr/>
            </p:nvPicPr>
            <p:blipFill>
              <a:blip r:embed="rId876"/>
              <a:stretch>
                <a:fillRect/>
              </a:stretch>
            </p:blipFill>
            <p:spPr>
              <a:xfrm>
                <a:off x="6763812" y="4674406"/>
                <a:ext cx="199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503" name="Ink 502">
                <a:extLst>
                  <a:ext uri="{FF2B5EF4-FFF2-40B4-BE49-F238E27FC236}">
                    <a16:creationId xmlns:a16="http://schemas.microsoft.com/office/drawing/2014/main" id="{A9AFA844-BC19-9CE9-B516-51929DE4AFFA}"/>
                  </a:ext>
                </a:extLst>
              </p14:cNvPr>
              <p14:cNvContentPartPr/>
              <p14:nvPr/>
            </p14:nvContentPartPr>
            <p14:xfrm>
              <a:off x="6941292" y="4718686"/>
              <a:ext cx="84600" cy="131040"/>
            </p14:xfrm>
          </p:contentPart>
        </mc:Choice>
        <mc:Fallback xmlns="">
          <p:pic>
            <p:nvPicPr>
              <p:cNvPr id="503" name="Ink 502">
                <a:extLst>
                  <a:ext uri="{FF2B5EF4-FFF2-40B4-BE49-F238E27FC236}">
                    <a16:creationId xmlns:a16="http://schemas.microsoft.com/office/drawing/2014/main" id="{A9AFA844-BC19-9CE9-B516-51929DE4AFFA}"/>
                  </a:ext>
                </a:extLst>
              </p:cNvPr>
              <p:cNvPicPr/>
              <p:nvPr/>
            </p:nvPicPr>
            <p:blipFill>
              <a:blip r:embed="rId878"/>
              <a:stretch>
                <a:fillRect/>
              </a:stretch>
            </p:blipFill>
            <p:spPr>
              <a:xfrm>
                <a:off x="6932652" y="4710046"/>
                <a:ext cx="102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504" name="Ink 503">
                <a:extLst>
                  <a:ext uri="{FF2B5EF4-FFF2-40B4-BE49-F238E27FC236}">
                    <a16:creationId xmlns:a16="http://schemas.microsoft.com/office/drawing/2014/main" id="{D2A986D6-BBBB-D280-3382-059466451B2B}"/>
                  </a:ext>
                </a:extLst>
              </p14:cNvPr>
              <p14:cNvContentPartPr/>
              <p14:nvPr/>
            </p14:nvContentPartPr>
            <p14:xfrm>
              <a:off x="5898732" y="4560646"/>
              <a:ext cx="9720" cy="337320"/>
            </p14:xfrm>
          </p:contentPart>
        </mc:Choice>
        <mc:Fallback xmlns="">
          <p:pic>
            <p:nvPicPr>
              <p:cNvPr id="504" name="Ink 503">
                <a:extLst>
                  <a:ext uri="{FF2B5EF4-FFF2-40B4-BE49-F238E27FC236}">
                    <a16:creationId xmlns:a16="http://schemas.microsoft.com/office/drawing/2014/main" id="{D2A986D6-BBBB-D280-3382-059466451B2B}"/>
                  </a:ext>
                </a:extLst>
              </p:cNvPr>
              <p:cNvPicPr/>
              <p:nvPr/>
            </p:nvPicPr>
            <p:blipFill>
              <a:blip r:embed="rId880"/>
              <a:stretch>
                <a:fillRect/>
              </a:stretch>
            </p:blipFill>
            <p:spPr>
              <a:xfrm>
                <a:off x="5889732" y="4551646"/>
                <a:ext cx="2736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507" name="Ink 506">
                <a:extLst>
                  <a:ext uri="{FF2B5EF4-FFF2-40B4-BE49-F238E27FC236}">
                    <a16:creationId xmlns:a16="http://schemas.microsoft.com/office/drawing/2014/main" id="{A7CD62BC-54F8-AA32-B7F4-C44A1304C6D4}"/>
                  </a:ext>
                </a:extLst>
              </p14:cNvPr>
              <p14:cNvContentPartPr/>
              <p14:nvPr/>
            </p14:nvContentPartPr>
            <p14:xfrm>
              <a:off x="5908812" y="4537246"/>
              <a:ext cx="1294920" cy="50040"/>
            </p14:xfrm>
          </p:contentPart>
        </mc:Choice>
        <mc:Fallback xmlns="">
          <p:pic>
            <p:nvPicPr>
              <p:cNvPr id="507" name="Ink 506">
                <a:extLst>
                  <a:ext uri="{FF2B5EF4-FFF2-40B4-BE49-F238E27FC236}">
                    <a16:creationId xmlns:a16="http://schemas.microsoft.com/office/drawing/2014/main" id="{A7CD62BC-54F8-AA32-B7F4-C44A1304C6D4}"/>
                  </a:ext>
                </a:extLst>
              </p:cNvPr>
              <p:cNvPicPr/>
              <p:nvPr/>
            </p:nvPicPr>
            <p:blipFill>
              <a:blip r:embed="rId882"/>
              <a:stretch>
                <a:fillRect/>
              </a:stretch>
            </p:blipFill>
            <p:spPr>
              <a:xfrm>
                <a:off x="5900172" y="4528606"/>
                <a:ext cx="1312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83">
            <p14:nvContentPartPr>
              <p14:cNvPr id="525" name="Ink 524">
                <a:extLst>
                  <a:ext uri="{FF2B5EF4-FFF2-40B4-BE49-F238E27FC236}">
                    <a16:creationId xmlns:a16="http://schemas.microsoft.com/office/drawing/2014/main" id="{19C0ABF2-5434-7892-DAED-F2D7C24BE6F7}"/>
                  </a:ext>
                </a:extLst>
              </p14:cNvPr>
              <p14:cNvContentPartPr/>
              <p14:nvPr/>
            </p14:nvContentPartPr>
            <p14:xfrm>
              <a:off x="5954172" y="4968166"/>
              <a:ext cx="1250280" cy="48240"/>
            </p14:xfrm>
          </p:contentPart>
        </mc:Choice>
        <mc:Fallback xmlns="">
          <p:pic>
            <p:nvPicPr>
              <p:cNvPr id="525" name="Ink 524">
                <a:extLst>
                  <a:ext uri="{FF2B5EF4-FFF2-40B4-BE49-F238E27FC236}">
                    <a16:creationId xmlns:a16="http://schemas.microsoft.com/office/drawing/2014/main" id="{19C0ABF2-5434-7892-DAED-F2D7C24BE6F7}"/>
                  </a:ext>
                </a:extLst>
              </p:cNvPr>
              <p:cNvPicPr/>
              <p:nvPr/>
            </p:nvPicPr>
            <p:blipFill>
              <a:blip r:embed="rId884"/>
              <a:stretch>
                <a:fillRect/>
              </a:stretch>
            </p:blipFill>
            <p:spPr>
              <a:xfrm>
                <a:off x="5945532" y="4959166"/>
                <a:ext cx="1267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553" name="Ink 552">
                <a:extLst>
                  <a:ext uri="{FF2B5EF4-FFF2-40B4-BE49-F238E27FC236}">
                    <a16:creationId xmlns:a16="http://schemas.microsoft.com/office/drawing/2014/main" id="{556342E4-DE25-95BE-8CE7-514D564DDE61}"/>
                  </a:ext>
                </a:extLst>
              </p14:cNvPr>
              <p14:cNvContentPartPr/>
              <p14:nvPr/>
            </p14:nvContentPartPr>
            <p14:xfrm>
              <a:off x="6365292" y="5742886"/>
              <a:ext cx="12600" cy="122400"/>
            </p14:xfrm>
          </p:contentPart>
        </mc:Choice>
        <mc:Fallback xmlns="">
          <p:pic>
            <p:nvPicPr>
              <p:cNvPr id="553" name="Ink 552">
                <a:extLst>
                  <a:ext uri="{FF2B5EF4-FFF2-40B4-BE49-F238E27FC236}">
                    <a16:creationId xmlns:a16="http://schemas.microsoft.com/office/drawing/2014/main" id="{556342E4-DE25-95BE-8CE7-514D564DDE61}"/>
                  </a:ext>
                </a:extLst>
              </p:cNvPr>
              <p:cNvPicPr/>
              <p:nvPr/>
            </p:nvPicPr>
            <p:blipFill>
              <a:blip r:embed="rId886"/>
              <a:stretch>
                <a:fillRect/>
              </a:stretch>
            </p:blipFill>
            <p:spPr>
              <a:xfrm>
                <a:off x="6356652" y="5733886"/>
                <a:ext cx="30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554" name="Ink 553">
                <a:extLst>
                  <a:ext uri="{FF2B5EF4-FFF2-40B4-BE49-F238E27FC236}">
                    <a16:creationId xmlns:a16="http://schemas.microsoft.com/office/drawing/2014/main" id="{B356B266-494A-7505-C0F0-FFB6210DA3A5}"/>
                  </a:ext>
                </a:extLst>
              </p14:cNvPr>
              <p14:cNvContentPartPr/>
              <p14:nvPr/>
            </p14:nvContentPartPr>
            <p14:xfrm>
              <a:off x="6307332" y="5690686"/>
              <a:ext cx="159480" cy="28800"/>
            </p14:xfrm>
          </p:contentPart>
        </mc:Choice>
        <mc:Fallback xmlns="">
          <p:pic>
            <p:nvPicPr>
              <p:cNvPr id="554" name="Ink 553">
                <a:extLst>
                  <a:ext uri="{FF2B5EF4-FFF2-40B4-BE49-F238E27FC236}">
                    <a16:creationId xmlns:a16="http://schemas.microsoft.com/office/drawing/2014/main" id="{B356B266-494A-7505-C0F0-FFB6210DA3A5}"/>
                  </a:ext>
                </a:extLst>
              </p:cNvPr>
              <p:cNvPicPr/>
              <p:nvPr/>
            </p:nvPicPr>
            <p:blipFill>
              <a:blip r:embed="rId888"/>
              <a:stretch>
                <a:fillRect/>
              </a:stretch>
            </p:blipFill>
            <p:spPr>
              <a:xfrm>
                <a:off x="6298332" y="5682046"/>
                <a:ext cx="177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555" name="Ink 554">
                <a:extLst>
                  <a:ext uri="{FF2B5EF4-FFF2-40B4-BE49-F238E27FC236}">
                    <a16:creationId xmlns:a16="http://schemas.microsoft.com/office/drawing/2014/main" id="{6E689A17-54A5-49F6-0F71-44FD660DD12A}"/>
                  </a:ext>
                </a:extLst>
              </p14:cNvPr>
              <p14:cNvContentPartPr/>
              <p14:nvPr/>
            </p14:nvContentPartPr>
            <p14:xfrm>
              <a:off x="6462492" y="5680606"/>
              <a:ext cx="101160" cy="159480"/>
            </p14:xfrm>
          </p:contentPart>
        </mc:Choice>
        <mc:Fallback xmlns="">
          <p:pic>
            <p:nvPicPr>
              <p:cNvPr id="555" name="Ink 554">
                <a:extLst>
                  <a:ext uri="{FF2B5EF4-FFF2-40B4-BE49-F238E27FC236}">
                    <a16:creationId xmlns:a16="http://schemas.microsoft.com/office/drawing/2014/main" id="{6E689A17-54A5-49F6-0F71-44FD660DD12A}"/>
                  </a:ext>
                </a:extLst>
              </p:cNvPr>
              <p:cNvPicPr/>
              <p:nvPr/>
            </p:nvPicPr>
            <p:blipFill>
              <a:blip r:embed="rId890"/>
              <a:stretch>
                <a:fillRect/>
              </a:stretch>
            </p:blipFill>
            <p:spPr>
              <a:xfrm>
                <a:off x="6453852" y="5671966"/>
                <a:ext cx="118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556" name="Ink 555">
                <a:extLst>
                  <a:ext uri="{FF2B5EF4-FFF2-40B4-BE49-F238E27FC236}">
                    <a16:creationId xmlns:a16="http://schemas.microsoft.com/office/drawing/2014/main" id="{5A59B83C-F840-E917-1B2F-E0ED19DF989B}"/>
                  </a:ext>
                </a:extLst>
              </p14:cNvPr>
              <p14:cNvContentPartPr/>
              <p14:nvPr/>
            </p14:nvContentPartPr>
            <p14:xfrm>
              <a:off x="6432972" y="5784286"/>
              <a:ext cx="164160" cy="19800"/>
            </p14:xfrm>
          </p:contentPart>
        </mc:Choice>
        <mc:Fallback xmlns="">
          <p:pic>
            <p:nvPicPr>
              <p:cNvPr id="556" name="Ink 555">
                <a:extLst>
                  <a:ext uri="{FF2B5EF4-FFF2-40B4-BE49-F238E27FC236}">
                    <a16:creationId xmlns:a16="http://schemas.microsoft.com/office/drawing/2014/main" id="{5A59B83C-F840-E917-1B2F-E0ED19DF989B}"/>
                  </a:ext>
                </a:extLst>
              </p:cNvPr>
              <p:cNvPicPr/>
              <p:nvPr/>
            </p:nvPicPr>
            <p:blipFill>
              <a:blip r:embed="rId374"/>
              <a:stretch>
                <a:fillRect/>
              </a:stretch>
            </p:blipFill>
            <p:spPr>
              <a:xfrm>
                <a:off x="6424332" y="5775646"/>
                <a:ext cx="181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557" name="Ink 556">
                <a:extLst>
                  <a:ext uri="{FF2B5EF4-FFF2-40B4-BE49-F238E27FC236}">
                    <a16:creationId xmlns:a16="http://schemas.microsoft.com/office/drawing/2014/main" id="{DEF8E21D-5F32-59D5-DD33-8F14D633F6DC}"/>
                  </a:ext>
                </a:extLst>
              </p14:cNvPr>
              <p14:cNvContentPartPr/>
              <p14:nvPr/>
            </p14:nvContentPartPr>
            <p14:xfrm>
              <a:off x="6610452" y="5693206"/>
              <a:ext cx="126000" cy="172800"/>
            </p14:xfrm>
          </p:contentPart>
        </mc:Choice>
        <mc:Fallback xmlns="">
          <p:pic>
            <p:nvPicPr>
              <p:cNvPr id="557" name="Ink 556">
                <a:extLst>
                  <a:ext uri="{FF2B5EF4-FFF2-40B4-BE49-F238E27FC236}">
                    <a16:creationId xmlns:a16="http://schemas.microsoft.com/office/drawing/2014/main" id="{DEF8E21D-5F32-59D5-DD33-8F14D633F6DC}"/>
                  </a:ext>
                </a:extLst>
              </p:cNvPr>
              <p:cNvPicPr/>
              <p:nvPr/>
            </p:nvPicPr>
            <p:blipFill>
              <a:blip r:embed="rId376"/>
              <a:stretch>
                <a:fillRect/>
              </a:stretch>
            </p:blipFill>
            <p:spPr>
              <a:xfrm>
                <a:off x="6601812" y="5684566"/>
                <a:ext cx="143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558" name="Ink 557">
                <a:extLst>
                  <a:ext uri="{FF2B5EF4-FFF2-40B4-BE49-F238E27FC236}">
                    <a16:creationId xmlns:a16="http://schemas.microsoft.com/office/drawing/2014/main" id="{B2569E2C-3CB4-74B0-CF60-7D829FA25C41}"/>
                  </a:ext>
                </a:extLst>
              </p14:cNvPr>
              <p14:cNvContentPartPr/>
              <p14:nvPr/>
            </p14:nvContentPartPr>
            <p14:xfrm>
              <a:off x="6679212" y="5784286"/>
              <a:ext cx="75600" cy="88920"/>
            </p14:xfrm>
          </p:contentPart>
        </mc:Choice>
        <mc:Fallback xmlns="">
          <p:pic>
            <p:nvPicPr>
              <p:cNvPr id="558" name="Ink 557">
                <a:extLst>
                  <a:ext uri="{FF2B5EF4-FFF2-40B4-BE49-F238E27FC236}">
                    <a16:creationId xmlns:a16="http://schemas.microsoft.com/office/drawing/2014/main" id="{B2569E2C-3CB4-74B0-CF60-7D829FA25C41}"/>
                  </a:ext>
                </a:extLst>
              </p:cNvPr>
              <p:cNvPicPr/>
              <p:nvPr/>
            </p:nvPicPr>
            <p:blipFill>
              <a:blip r:embed="rId378"/>
              <a:stretch>
                <a:fillRect/>
              </a:stretch>
            </p:blipFill>
            <p:spPr>
              <a:xfrm>
                <a:off x="6670212" y="5775646"/>
                <a:ext cx="932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559" name="Ink 558">
                <a:extLst>
                  <a:ext uri="{FF2B5EF4-FFF2-40B4-BE49-F238E27FC236}">
                    <a16:creationId xmlns:a16="http://schemas.microsoft.com/office/drawing/2014/main" id="{3D0D7FB2-705A-80E2-0CBF-8D0D61B38228}"/>
                  </a:ext>
                </a:extLst>
              </p14:cNvPr>
              <p14:cNvContentPartPr/>
              <p14:nvPr/>
            </p14:nvContentPartPr>
            <p14:xfrm>
              <a:off x="6054972" y="5685286"/>
              <a:ext cx="8640" cy="278640"/>
            </p14:xfrm>
          </p:contentPart>
        </mc:Choice>
        <mc:Fallback xmlns="">
          <p:pic>
            <p:nvPicPr>
              <p:cNvPr id="559" name="Ink 558">
                <a:extLst>
                  <a:ext uri="{FF2B5EF4-FFF2-40B4-BE49-F238E27FC236}">
                    <a16:creationId xmlns:a16="http://schemas.microsoft.com/office/drawing/2014/main" id="{3D0D7FB2-705A-80E2-0CBF-8D0D61B38228}"/>
                  </a:ext>
                </a:extLst>
              </p:cNvPr>
              <p:cNvPicPr/>
              <p:nvPr/>
            </p:nvPicPr>
            <p:blipFill>
              <a:blip r:embed="rId380"/>
              <a:stretch>
                <a:fillRect/>
              </a:stretch>
            </p:blipFill>
            <p:spPr>
              <a:xfrm>
                <a:off x="6046332" y="5676286"/>
                <a:ext cx="262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561" name="Ink 560">
                <a:extLst>
                  <a:ext uri="{FF2B5EF4-FFF2-40B4-BE49-F238E27FC236}">
                    <a16:creationId xmlns:a16="http://schemas.microsoft.com/office/drawing/2014/main" id="{EE59F1F5-A9DB-043D-521D-56AA45A8EBFC}"/>
                  </a:ext>
                </a:extLst>
              </p14:cNvPr>
              <p14:cNvContentPartPr/>
              <p14:nvPr/>
            </p14:nvContentPartPr>
            <p14:xfrm>
              <a:off x="6062892" y="5580166"/>
              <a:ext cx="1045440" cy="40320"/>
            </p14:xfrm>
          </p:contentPart>
        </mc:Choice>
        <mc:Fallback xmlns="">
          <p:pic>
            <p:nvPicPr>
              <p:cNvPr id="561" name="Ink 560">
                <a:extLst>
                  <a:ext uri="{FF2B5EF4-FFF2-40B4-BE49-F238E27FC236}">
                    <a16:creationId xmlns:a16="http://schemas.microsoft.com/office/drawing/2014/main" id="{EE59F1F5-A9DB-043D-521D-56AA45A8EBFC}"/>
                  </a:ext>
                </a:extLst>
              </p:cNvPr>
              <p:cNvPicPr/>
              <p:nvPr/>
            </p:nvPicPr>
            <p:blipFill>
              <a:blip r:embed="rId382"/>
              <a:stretch>
                <a:fillRect/>
              </a:stretch>
            </p:blipFill>
            <p:spPr>
              <a:xfrm>
                <a:off x="6053892" y="5571526"/>
                <a:ext cx="1063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562" name="Ink 561">
                <a:extLst>
                  <a:ext uri="{FF2B5EF4-FFF2-40B4-BE49-F238E27FC236}">
                    <a16:creationId xmlns:a16="http://schemas.microsoft.com/office/drawing/2014/main" id="{CCFF035D-04A6-843E-0F7F-254F33DE3437}"/>
                  </a:ext>
                </a:extLst>
              </p14:cNvPr>
              <p14:cNvContentPartPr/>
              <p14:nvPr/>
            </p14:nvContentPartPr>
            <p14:xfrm>
              <a:off x="7035972" y="5619766"/>
              <a:ext cx="55440" cy="394560"/>
            </p14:xfrm>
          </p:contentPart>
        </mc:Choice>
        <mc:Fallback xmlns="">
          <p:pic>
            <p:nvPicPr>
              <p:cNvPr id="562" name="Ink 561">
                <a:extLst>
                  <a:ext uri="{FF2B5EF4-FFF2-40B4-BE49-F238E27FC236}">
                    <a16:creationId xmlns:a16="http://schemas.microsoft.com/office/drawing/2014/main" id="{CCFF035D-04A6-843E-0F7F-254F33DE3437}"/>
                  </a:ext>
                </a:extLst>
              </p:cNvPr>
              <p:cNvPicPr/>
              <p:nvPr/>
            </p:nvPicPr>
            <p:blipFill>
              <a:blip r:embed="rId384"/>
              <a:stretch>
                <a:fillRect/>
              </a:stretch>
            </p:blipFill>
            <p:spPr>
              <a:xfrm>
                <a:off x="7026972" y="5610766"/>
                <a:ext cx="730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897">
            <p14:nvContentPartPr>
              <p14:cNvPr id="563" name="Ink 562">
                <a:extLst>
                  <a:ext uri="{FF2B5EF4-FFF2-40B4-BE49-F238E27FC236}">
                    <a16:creationId xmlns:a16="http://schemas.microsoft.com/office/drawing/2014/main" id="{8000BD1A-A5FA-2E2E-ED44-E43037BC561E}"/>
                  </a:ext>
                </a:extLst>
              </p14:cNvPr>
              <p14:cNvContentPartPr/>
              <p14:nvPr/>
            </p14:nvContentPartPr>
            <p14:xfrm>
              <a:off x="5984412" y="5982646"/>
              <a:ext cx="1143720" cy="43200"/>
            </p14:xfrm>
          </p:contentPart>
        </mc:Choice>
        <mc:Fallback xmlns="">
          <p:pic>
            <p:nvPicPr>
              <p:cNvPr id="563" name="Ink 562">
                <a:extLst>
                  <a:ext uri="{FF2B5EF4-FFF2-40B4-BE49-F238E27FC236}">
                    <a16:creationId xmlns:a16="http://schemas.microsoft.com/office/drawing/2014/main" id="{8000BD1A-A5FA-2E2E-ED44-E43037BC561E}"/>
                  </a:ext>
                </a:extLst>
              </p:cNvPr>
              <p:cNvPicPr/>
              <p:nvPr/>
            </p:nvPicPr>
            <p:blipFill>
              <a:blip r:embed="rId386"/>
              <a:stretch>
                <a:fillRect/>
              </a:stretch>
            </p:blipFill>
            <p:spPr>
              <a:xfrm>
                <a:off x="5975412" y="5974006"/>
                <a:ext cx="11613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3" name="Ink 2">
                <a:extLst>
                  <a:ext uri="{FF2B5EF4-FFF2-40B4-BE49-F238E27FC236}">
                    <a16:creationId xmlns:a16="http://schemas.microsoft.com/office/drawing/2014/main" id="{D98C38E8-CAF9-4888-EE50-C6291623D976}"/>
                  </a:ext>
                </a:extLst>
              </p14:cNvPr>
              <p14:cNvContentPartPr/>
              <p14:nvPr/>
            </p14:nvContentPartPr>
            <p14:xfrm>
              <a:off x="7182132" y="4621846"/>
              <a:ext cx="14760" cy="436680"/>
            </p14:xfrm>
          </p:contentPart>
        </mc:Choice>
        <mc:Fallback xmlns="">
          <p:pic>
            <p:nvPicPr>
              <p:cNvPr id="3" name="Ink 2">
                <a:extLst>
                  <a:ext uri="{FF2B5EF4-FFF2-40B4-BE49-F238E27FC236}">
                    <a16:creationId xmlns:a16="http://schemas.microsoft.com/office/drawing/2014/main" id="{D98C38E8-CAF9-4888-EE50-C6291623D976}"/>
                  </a:ext>
                </a:extLst>
              </p:cNvPr>
              <p:cNvPicPr/>
              <p:nvPr/>
            </p:nvPicPr>
            <p:blipFill>
              <a:blip r:embed="rId899"/>
              <a:stretch>
                <a:fillRect/>
              </a:stretch>
            </p:blipFill>
            <p:spPr>
              <a:xfrm>
                <a:off x="7173132" y="4613206"/>
                <a:ext cx="32400" cy="454320"/>
              </a:xfrm>
              <a:prstGeom prst="rect">
                <a:avLst/>
              </a:prstGeom>
            </p:spPr>
          </p:pic>
        </mc:Fallback>
      </mc:AlternateContent>
    </p:spTree>
    <p:extLst>
      <p:ext uri="{BB962C8B-B14F-4D97-AF65-F5344CB8AC3E}">
        <p14:creationId xmlns:p14="http://schemas.microsoft.com/office/powerpoint/2010/main" val="81110925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529D1796-8D30-BE17-9C95-784414E8EB44}"/>
                  </a:ext>
                </a:extLst>
              </p14:cNvPr>
              <p14:cNvContentPartPr/>
              <p14:nvPr/>
            </p14:nvContentPartPr>
            <p14:xfrm>
              <a:off x="594714" y="730977"/>
              <a:ext cx="3101400" cy="54720"/>
            </p14:xfrm>
          </p:contentPart>
        </mc:Choice>
        <mc:Fallback xmlns="">
          <p:pic>
            <p:nvPicPr>
              <p:cNvPr id="23" name="Ink 22">
                <a:extLst>
                  <a:ext uri="{FF2B5EF4-FFF2-40B4-BE49-F238E27FC236}">
                    <a16:creationId xmlns:a16="http://schemas.microsoft.com/office/drawing/2014/main" id="{529D1796-8D30-BE17-9C95-784414E8EB44}"/>
                  </a:ext>
                </a:extLst>
              </p:cNvPr>
              <p:cNvPicPr/>
              <p:nvPr/>
            </p:nvPicPr>
            <p:blipFill>
              <a:blip r:embed="rId3"/>
              <a:stretch>
                <a:fillRect/>
              </a:stretch>
            </p:blipFill>
            <p:spPr>
              <a:xfrm>
                <a:off x="585714" y="721977"/>
                <a:ext cx="3119040" cy="72360"/>
              </a:xfrm>
              <a:prstGeom prst="rect">
                <a:avLst/>
              </a:prstGeom>
            </p:spPr>
          </p:pic>
        </mc:Fallback>
      </mc:AlternateContent>
      <p:grpSp>
        <p:nvGrpSpPr>
          <p:cNvPr id="156" name="Group 155">
            <a:extLst>
              <a:ext uri="{FF2B5EF4-FFF2-40B4-BE49-F238E27FC236}">
                <a16:creationId xmlns:a16="http://schemas.microsoft.com/office/drawing/2014/main" id="{D56A459A-525C-C591-E98A-F1AF8C112BCE}"/>
              </a:ext>
            </a:extLst>
          </p:cNvPr>
          <p:cNvGrpSpPr/>
          <p:nvPr/>
        </p:nvGrpSpPr>
        <p:grpSpPr>
          <a:xfrm>
            <a:off x="646914" y="268823"/>
            <a:ext cx="841680" cy="237960"/>
            <a:chOff x="646914" y="268823"/>
            <a:chExt cx="841680" cy="237960"/>
          </a:xfrm>
        </p:grpSpPr>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013150E2-FAFF-E213-218D-4187109E84CB}"/>
                    </a:ext>
                  </a:extLst>
                </p14:cNvPr>
                <p14:cNvContentPartPr/>
                <p14:nvPr/>
              </p14:nvContentPartPr>
              <p14:xfrm>
                <a:off x="710634" y="295463"/>
                <a:ext cx="14400" cy="195120"/>
              </p14:xfrm>
            </p:contentPart>
          </mc:Choice>
          <mc:Fallback xmlns="">
            <p:pic>
              <p:nvPicPr>
                <p:cNvPr id="20" name="Ink 19">
                  <a:extLst>
                    <a:ext uri="{FF2B5EF4-FFF2-40B4-BE49-F238E27FC236}">
                      <a16:creationId xmlns:a16="http://schemas.microsoft.com/office/drawing/2014/main" id="{013150E2-FAFF-E213-218D-4187109E84CB}"/>
                    </a:ext>
                  </a:extLst>
                </p:cNvPr>
                <p:cNvPicPr/>
                <p:nvPr/>
              </p:nvPicPr>
              <p:blipFill>
                <a:blip r:embed="rId5"/>
                <a:stretch>
                  <a:fillRect/>
                </a:stretch>
              </p:blipFill>
              <p:spPr>
                <a:xfrm>
                  <a:off x="701994" y="286823"/>
                  <a:ext cx="32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8B64CA6B-2537-D4B3-207B-6845CAEB8781}"/>
                    </a:ext>
                  </a:extLst>
                </p14:cNvPr>
                <p14:cNvContentPartPr/>
                <p14:nvPr/>
              </p14:nvContentPartPr>
              <p14:xfrm>
                <a:off x="646914" y="268823"/>
                <a:ext cx="228600" cy="23760"/>
              </p14:xfrm>
            </p:contentPart>
          </mc:Choice>
          <mc:Fallback xmlns="">
            <p:pic>
              <p:nvPicPr>
                <p:cNvPr id="21" name="Ink 20">
                  <a:extLst>
                    <a:ext uri="{FF2B5EF4-FFF2-40B4-BE49-F238E27FC236}">
                      <a16:creationId xmlns:a16="http://schemas.microsoft.com/office/drawing/2014/main" id="{8B64CA6B-2537-D4B3-207B-6845CAEB8781}"/>
                    </a:ext>
                  </a:extLst>
                </p:cNvPr>
                <p:cNvPicPr/>
                <p:nvPr/>
              </p:nvPicPr>
              <p:blipFill>
                <a:blip r:embed="rId7"/>
                <a:stretch>
                  <a:fillRect/>
                </a:stretch>
              </p:blipFill>
              <p:spPr>
                <a:xfrm>
                  <a:off x="637914" y="260183"/>
                  <a:ext cx="246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F197ABB8-A386-FFD7-E98F-F962C92EF7B3}"/>
                    </a:ext>
                  </a:extLst>
                </p14:cNvPr>
                <p14:cNvContentPartPr/>
                <p14:nvPr/>
              </p14:nvContentPartPr>
              <p14:xfrm>
                <a:off x="707034" y="382583"/>
                <a:ext cx="150120" cy="23400"/>
              </p14:xfrm>
            </p:contentPart>
          </mc:Choice>
          <mc:Fallback xmlns="">
            <p:pic>
              <p:nvPicPr>
                <p:cNvPr id="24" name="Ink 23">
                  <a:extLst>
                    <a:ext uri="{FF2B5EF4-FFF2-40B4-BE49-F238E27FC236}">
                      <a16:creationId xmlns:a16="http://schemas.microsoft.com/office/drawing/2014/main" id="{F197ABB8-A386-FFD7-E98F-F962C92EF7B3}"/>
                    </a:ext>
                  </a:extLst>
                </p:cNvPr>
                <p:cNvPicPr/>
                <p:nvPr/>
              </p:nvPicPr>
              <p:blipFill>
                <a:blip r:embed="rId9"/>
                <a:stretch>
                  <a:fillRect/>
                </a:stretch>
              </p:blipFill>
              <p:spPr>
                <a:xfrm>
                  <a:off x="698034" y="373583"/>
                  <a:ext cx="167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F0E7C1E1-81B4-F2F2-1D0E-25F538ECB993}"/>
                    </a:ext>
                  </a:extLst>
                </p14:cNvPr>
                <p14:cNvContentPartPr/>
                <p14:nvPr/>
              </p14:nvContentPartPr>
              <p14:xfrm>
                <a:off x="876954" y="357383"/>
                <a:ext cx="31680" cy="146880"/>
              </p14:xfrm>
            </p:contentPart>
          </mc:Choice>
          <mc:Fallback xmlns="">
            <p:pic>
              <p:nvPicPr>
                <p:cNvPr id="25" name="Ink 24">
                  <a:extLst>
                    <a:ext uri="{FF2B5EF4-FFF2-40B4-BE49-F238E27FC236}">
                      <a16:creationId xmlns:a16="http://schemas.microsoft.com/office/drawing/2014/main" id="{F0E7C1E1-81B4-F2F2-1D0E-25F538ECB993}"/>
                    </a:ext>
                  </a:extLst>
                </p:cNvPr>
                <p:cNvPicPr/>
                <p:nvPr/>
              </p:nvPicPr>
              <p:blipFill>
                <a:blip r:embed="rId11"/>
                <a:stretch>
                  <a:fillRect/>
                </a:stretch>
              </p:blipFill>
              <p:spPr>
                <a:xfrm>
                  <a:off x="867954" y="348383"/>
                  <a:ext cx="49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5BBB282D-F580-676B-40BA-0440F7B8B3CA}"/>
                    </a:ext>
                  </a:extLst>
                </p14:cNvPr>
                <p14:cNvContentPartPr/>
                <p14:nvPr/>
              </p14:nvContentPartPr>
              <p14:xfrm>
                <a:off x="954714" y="376103"/>
                <a:ext cx="24480" cy="130680"/>
              </p14:xfrm>
            </p:contentPart>
          </mc:Choice>
          <mc:Fallback xmlns="">
            <p:pic>
              <p:nvPicPr>
                <p:cNvPr id="26" name="Ink 25">
                  <a:extLst>
                    <a:ext uri="{FF2B5EF4-FFF2-40B4-BE49-F238E27FC236}">
                      <a16:creationId xmlns:a16="http://schemas.microsoft.com/office/drawing/2014/main" id="{5BBB282D-F580-676B-40BA-0440F7B8B3CA}"/>
                    </a:ext>
                  </a:extLst>
                </p:cNvPr>
                <p:cNvPicPr/>
                <p:nvPr/>
              </p:nvPicPr>
              <p:blipFill>
                <a:blip r:embed="rId13"/>
                <a:stretch>
                  <a:fillRect/>
                </a:stretch>
              </p:blipFill>
              <p:spPr>
                <a:xfrm>
                  <a:off x="945714" y="367463"/>
                  <a:ext cx="42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E448F979-9586-53E1-67C5-8C3B013B63A7}"/>
                    </a:ext>
                  </a:extLst>
                </p14:cNvPr>
                <p14:cNvContentPartPr/>
                <p14:nvPr/>
              </p14:nvContentPartPr>
              <p14:xfrm>
                <a:off x="947514" y="355223"/>
                <a:ext cx="164160" cy="133200"/>
              </p14:xfrm>
            </p:contentPart>
          </mc:Choice>
          <mc:Fallback xmlns="">
            <p:pic>
              <p:nvPicPr>
                <p:cNvPr id="27" name="Ink 26">
                  <a:extLst>
                    <a:ext uri="{FF2B5EF4-FFF2-40B4-BE49-F238E27FC236}">
                      <a16:creationId xmlns:a16="http://schemas.microsoft.com/office/drawing/2014/main" id="{E448F979-9586-53E1-67C5-8C3B013B63A7}"/>
                    </a:ext>
                  </a:extLst>
                </p:cNvPr>
                <p:cNvPicPr/>
                <p:nvPr/>
              </p:nvPicPr>
              <p:blipFill>
                <a:blip r:embed="rId15"/>
                <a:stretch>
                  <a:fillRect/>
                </a:stretch>
              </p:blipFill>
              <p:spPr>
                <a:xfrm>
                  <a:off x="938514" y="346583"/>
                  <a:ext cx="181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C5A23CB6-FB9D-1B05-DC6F-873F61B16C1D}"/>
                    </a:ext>
                  </a:extLst>
                </p14:cNvPr>
                <p14:cNvContentPartPr/>
                <p14:nvPr/>
              </p14:nvContentPartPr>
              <p14:xfrm>
                <a:off x="1153074" y="343703"/>
                <a:ext cx="157320" cy="162360"/>
              </p14:xfrm>
            </p:contentPart>
          </mc:Choice>
          <mc:Fallback xmlns="">
            <p:pic>
              <p:nvPicPr>
                <p:cNvPr id="28" name="Ink 27">
                  <a:extLst>
                    <a:ext uri="{FF2B5EF4-FFF2-40B4-BE49-F238E27FC236}">
                      <a16:creationId xmlns:a16="http://schemas.microsoft.com/office/drawing/2014/main" id="{C5A23CB6-FB9D-1B05-DC6F-873F61B16C1D}"/>
                    </a:ext>
                  </a:extLst>
                </p:cNvPr>
                <p:cNvPicPr/>
                <p:nvPr/>
              </p:nvPicPr>
              <p:blipFill>
                <a:blip r:embed="rId17"/>
                <a:stretch>
                  <a:fillRect/>
                </a:stretch>
              </p:blipFill>
              <p:spPr>
                <a:xfrm>
                  <a:off x="1144434" y="334703"/>
                  <a:ext cx="174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E345585B-4971-B5E5-C167-25A89F6899E6}"/>
                    </a:ext>
                  </a:extLst>
                </p14:cNvPr>
                <p14:cNvContentPartPr/>
                <p14:nvPr/>
              </p14:nvContentPartPr>
              <p14:xfrm>
                <a:off x="1380234" y="342263"/>
                <a:ext cx="108360" cy="143640"/>
              </p14:xfrm>
            </p:contentPart>
          </mc:Choice>
          <mc:Fallback xmlns="">
            <p:pic>
              <p:nvPicPr>
                <p:cNvPr id="29" name="Ink 28">
                  <a:extLst>
                    <a:ext uri="{FF2B5EF4-FFF2-40B4-BE49-F238E27FC236}">
                      <a16:creationId xmlns:a16="http://schemas.microsoft.com/office/drawing/2014/main" id="{E345585B-4971-B5E5-C167-25A89F6899E6}"/>
                    </a:ext>
                  </a:extLst>
                </p:cNvPr>
                <p:cNvPicPr/>
                <p:nvPr/>
              </p:nvPicPr>
              <p:blipFill>
                <a:blip r:embed="rId19"/>
                <a:stretch>
                  <a:fillRect/>
                </a:stretch>
              </p:blipFill>
              <p:spPr>
                <a:xfrm>
                  <a:off x="1371594" y="333623"/>
                  <a:ext cx="126000" cy="161280"/>
                </a:xfrm>
                <a:prstGeom prst="rect">
                  <a:avLst/>
                </a:prstGeom>
              </p:spPr>
            </p:pic>
          </mc:Fallback>
        </mc:AlternateContent>
      </p:grpSp>
      <p:grpSp>
        <p:nvGrpSpPr>
          <p:cNvPr id="155" name="Group 154">
            <a:extLst>
              <a:ext uri="{FF2B5EF4-FFF2-40B4-BE49-F238E27FC236}">
                <a16:creationId xmlns:a16="http://schemas.microsoft.com/office/drawing/2014/main" id="{3390A1D4-EA7A-34B3-E0A6-A0019C5BD134}"/>
              </a:ext>
            </a:extLst>
          </p:cNvPr>
          <p:cNvGrpSpPr/>
          <p:nvPr/>
        </p:nvGrpSpPr>
        <p:grpSpPr>
          <a:xfrm>
            <a:off x="1771554" y="277463"/>
            <a:ext cx="997920" cy="225000"/>
            <a:chOff x="1771554" y="277463"/>
            <a:chExt cx="997920" cy="225000"/>
          </a:xfrm>
        </p:grpSpPr>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C25C672C-CC83-7DEA-0EB7-A419E4A26712}"/>
                    </a:ext>
                  </a:extLst>
                </p14:cNvPr>
                <p14:cNvContentPartPr/>
                <p14:nvPr/>
              </p14:nvContentPartPr>
              <p14:xfrm>
                <a:off x="1810434" y="305543"/>
                <a:ext cx="8280" cy="160200"/>
              </p14:xfrm>
            </p:contentPart>
          </mc:Choice>
          <mc:Fallback xmlns="">
            <p:pic>
              <p:nvPicPr>
                <p:cNvPr id="30" name="Ink 29">
                  <a:extLst>
                    <a:ext uri="{FF2B5EF4-FFF2-40B4-BE49-F238E27FC236}">
                      <a16:creationId xmlns:a16="http://schemas.microsoft.com/office/drawing/2014/main" id="{C25C672C-CC83-7DEA-0EB7-A419E4A26712}"/>
                    </a:ext>
                  </a:extLst>
                </p:cNvPr>
                <p:cNvPicPr/>
                <p:nvPr/>
              </p:nvPicPr>
              <p:blipFill>
                <a:blip r:embed="rId21"/>
                <a:stretch>
                  <a:fillRect/>
                </a:stretch>
              </p:blipFill>
              <p:spPr>
                <a:xfrm>
                  <a:off x="1801794" y="296543"/>
                  <a:ext cx="25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5D5D3810-24C5-615A-3E82-127EE385A0E7}"/>
                    </a:ext>
                  </a:extLst>
                </p14:cNvPr>
                <p14:cNvContentPartPr/>
                <p14:nvPr/>
              </p14:nvContentPartPr>
              <p14:xfrm>
                <a:off x="1771554" y="281423"/>
                <a:ext cx="178920" cy="199440"/>
              </p14:xfrm>
            </p:contentPart>
          </mc:Choice>
          <mc:Fallback xmlns="">
            <p:pic>
              <p:nvPicPr>
                <p:cNvPr id="31" name="Ink 30">
                  <a:extLst>
                    <a:ext uri="{FF2B5EF4-FFF2-40B4-BE49-F238E27FC236}">
                      <a16:creationId xmlns:a16="http://schemas.microsoft.com/office/drawing/2014/main" id="{5D5D3810-24C5-615A-3E82-127EE385A0E7}"/>
                    </a:ext>
                  </a:extLst>
                </p:cNvPr>
                <p:cNvPicPr/>
                <p:nvPr/>
              </p:nvPicPr>
              <p:blipFill>
                <a:blip r:embed="rId23"/>
                <a:stretch>
                  <a:fillRect/>
                </a:stretch>
              </p:blipFill>
              <p:spPr>
                <a:xfrm>
                  <a:off x="1762554" y="272423"/>
                  <a:ext cx="1965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1736E194-6DDD-66FF-0680-E0B3B09F0C48}"/>
                    </a:ext>
                  </a:extLst>
                </p14:cNvPr>
                <p14:cNvContentPartPr/>
                <p14:nvPr/>
              </p14:nvContentPartPr>
              <p14:xfrm>
                <a:off x="1963794" y="329663"/>
                <a:ext cx="136080" cy="154440"/>
              </p14:xfrm>
            </p:contentPart>
          </mc:Choice>
          <mc:Fallback xmlns="">
            <p:pic>
              <p:nvPicPr>
                <p:cNvPr id="32" name="Ink 31">
                  <a:extLst>
                    <a:ext uri="{FF2B5EF4-FFF2-40B4-BE49-F238E27FC236}">
                      <a16:creationId xmlns:a16="http://schemas.microsoft.com/office/drawing/2014/main" id="{1736E194-6DDD-66FF-0680-E0B3B09F0C48}"/>
                    </a:ext>
                  </a:extLst>
                </p:cNvPr>
                <p:cNvPicPr/>
                <p:nvPr/>
              </p:nvPicPr>
              <p:blipFill>
                <a:blip r:embed="rId25"/>
                <a:stretch>
                  <a:fillRect/>
                </a:stretch>
              </p:blipFill>
              <p:spPr>
                <a:xfrm>
                  <a:off x="1954794" y="320663"/>
                  <a:ext cx="153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0F642BC5-2A44-7EEB-AD62-A7B6E6247518}"/>
                    </a:ext>
                  </a:extLst>
                </p14:cNvPr>
                <p14:cNvContentPartPr/>
                <p14:nvPr/>
              </p14:nvContentPartPr>
              <p14:xfrm>
                <a:off x="1941474" y="306623"/>
                <a:ext cx="208800" cy="140760"/>
              </p14:xfrm>
            </p:contentPart>
          </mc:Choice>
          <mc:Fallback xmlns="">
            <p:pic>
              <p:nvPicPr>
                <p:cNvPr id="33" name="Ink 32">
                  <a:extLst>
                    <a:ext uri="{FF2B5EF4-FFF2-40B4-BE49-F238E27FC236}">
                      <a16:creationId xmlns:a16="http://schemas.microsoft.com/office/drawing/2014/main" id="{0F642BC5-2A44-7EEB-AD62-A7B6E6247518}"/>
                    </a:ext>
                  </a:extLst>
                </p:cNvPr>
                <p:cNvPicPr/>
                <p:nvPr/>
              </p:nvPicPr>
              <p:blipFill>
                <a:blip r:embed="rId27"/>
                <a:stretch>
                  <a:fillRect/>
                </a:stretch>
              </p:blipFill>
              <p:spPr>
                <a:xfrm>
                  <a:off x="1932834" y="297623"/>
                  <a:ext cx="2264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02A8F2D4-47EE-A2F3-EDA9-9F41E272DE71}"/>
                    </a:ext>
                  </a:extLst>
                </p14:cNvPr>
                <p14:cNvContentPartPr/>
                <p14:nvPr/>
              </p14:nvContentPartPr>
              <p14:xfrm>
                <a:off x="2124354" y="318863"/>
                <a:ext cx="126360" cy="172080"/>
              </p14:xfrm>
            </p:contentPart>
          </mc:Choice>
          <mc:Fallback xmlns="">
            <p:pic>
              <p:nvPicPr>
                <p:cNvPr id="34" name="Ink 33">
                  <a:extLst>
                    <a:ext uri="{FF2B5EF4-FFF2-40B4-BE49-F238E27FC236}">
                      <a16:creationId xmlns:a16="http://schemas.microsoft.com/office/drawing/2014/main" id="{02A8F2D4-47EE-A2F3-EDA9-9F41E272DE71}"/>
                    </a:ext>
                  </a:extLst>
                </p:cNvPr>
                <p:cNvPicPr/>
                <p:nvPr/>
              </p:nvPicPr>
              <p:blipFill>
                <a:blip r:embed="rId29"/>
                <a:stretch>
                  <a:fillRect/>
                </a:stretch>
              </p:blipFill>
              <p:spPr>
                <a:xfrm>
                  <a:off x="2115354" y="309863"/>
                  <a:ext cx="144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359CB4EB-B4EE-C172-64F0-11E683C21808}"/>
                    </a:ext>
                  </a:extLst>
                </p14:cNvPr>
                <p14:cNvContentPartPr/>
                <p14:nvPr/>
              </p14:nvContentPartPr>
              <p14:xfrm>
                <a:off x="2283474" y="277463"/>
                <a:ext cx="14760" cy="208440"/>
              </p14:xfrm>
            </p:contentPart>
          </mc:Choice>
          <mc:Fallback xmlns="">
            <p:pic>
              <p:nvPicPr>
                <p:cNvPr id="35" name="Ink 34">
                  <a:extLst>
                    <a:ext uri="{FF2B5EF4-FFF2-40B4-BE49-F238E27FC236}">
                      <a16:creationId xmlns:a16="http://schemas.microsoft.com/office/drawing/2014/main" id="{359CB4EB-B4EE-C172-64F0-11E683C21808}"/>
                    </a:ext>
                  </a:extLst>
                </p:cNvPr>
                <p:cNvPicPr/>
                <p:nvPr/>
              </p:nvPicPr>
              <p:blipFill>
                <a:blip r:embed="rId31"/>
                <a:stretch>
                  <a:fillRect/>
                </a:stretch>
              </p:blipFill>
              <p:spPr>
                <a:xfrm>
                  <a:off x="2274834" y="268463"/>
                  <a:ext cx="324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C96EED64-EED8-9267-4EFA-978531040956}"/>
                    </a:ext>
                  </a:extLst>
                </p14:cNvPr>
                <p14:cNvContentPartPr/>
                <p14:nvPr/>
              </p14:nvContentPartPr>
              <p14:xfrm>
                <a:off x="2397954" y="298343"/>
                <a:ext cx="168120" cy="190800"/>
              </p14:xfrm>
            </p:contentPart>
          </mc:Choice>
          <mc:Fallback xmlns="">
            <p:pic>
              <p:nvPicPr>
                <p:cNvPr id="36" name="Ink 35">
                  <a:extLst>
                    <a:ext uri="{FF2B5EF4-FFF2-40B4-BE49-F238E27FC236}">
                      <a16:creationId xmlns:a16="http://schemas.microsoft.com/office/drawing/2014/main" id="{C96EED64-EED8-9267-4EFA-978531040956}"/>
                    </a:ext>
                  </a:extLst>
                </p:cNvPr>
                <p:cNvPicPr/>
                <p:nvPr/>
              </p:nvPicPr>
              <p:blipFill>
                <a:blip r:embed="rId33"/>
                <a:stretch>
                  <a:fillRect/>
                </a:stretch>
              </p:blipFill>
              <p:spPr>
                <a:xfrm>
                  <a:off x="2388954" y="289343"/>
                  <a:ext cx="185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692A1E6D-A996-46BA-5AD3-D0E046C1B973}"/>
                    </a:ext>
                  </a:extLst>
                </p14:cNvPr>
                <p14:cNvContentPartPr/>
                <p14:nvPr/>
              </p14:nvContentPartPr>
              <p14:xfrm>
                <a:off x="2462034" y="412463"/>
                <a:ext cx="101520" cy="90000"/>
              </p14:xfrm>
            </p:contentPart>
          </mc:Choice>
          <mc:Fallback xmlns="">
            <p:pic>
              <p:nvPicPr>
                <p:cNvPr id="37" name="Ink 36">
                  <a:extLst>
                    <a:ext uri="{FF2B5EF4-FFF2-40B4-BE49-F238E27FC236}">
                      <a16:creationId xmlns:a16="http://schemas.microsoft.com/office/drawing/2014/main" id="{692A1E6D-A996-46BA-5AD3-D0E046C1B973}"/>
                    </a:ext>
                  </a:extLst>
                </p:cNvPr>
                <p:cNvPicPr/>
                <p:nvPr/>
              </p:nvPicPr>
              <p:blipFill>
                <a:blip r:embed="rId35"/>
                <a:stretch>
                  <a:fillRect/>
                </a:stretch>
              </p:blipFill>
              <p:spPr>
                <a:xfrm>
                  <a:off x="2453394" y="403463"/>
                  <a:ext cx="119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3" name="Ink 132">
                  <a:extLst>
                    <a:ext uri="{FF2B5EF4-FFF2-40B4-BE49-F238E27FC236}">
                      <a16:creationId xmlns:a16="http://schemas.microsoft.com/office/drawing/2014/main" id="{7CF364CC-97E1-B018-D11C-7E11292A37DC}"/>
                    </a:ext>
                  </a:extLst>
                </p14:cNvPr>
                <p14:cNvContentPartPr/>
                <p14:nvPr/>
              </p14:nvContentPartPr>
              <p14:xfrm>
                <a:off x="2631954" y="281783"/>
                <a:ext cx="137520" cy="203760"/>
              </p14:xfrm>
            </p:contentPart>
          </mc:Choice>
          <mc:Fallback xmlns="">
            <p:pic>
              <p:nvPicPr>
                <p:cNvPr id="133" name="Ink 132">
                  <a:extLst>
                    <a:ext uri="{FF2B5EF4-FFF2-40B4-BE49-F238E27FC236}">
                      <a16:creationId xmlns:a16="http://schemas.microsoft.com/office/drawing/2014/main" id="{7CF364CC-97E1-B018-D11C-7E11292A37DC}"/>
                    </a:ext>
                  </a:extLst>
                </p:cNvPr>
                <p:cNvPicPr/>
                <p:nvPr/>
              </p:nvPicPr>
              <p:blipFill>
                <a:blip r:embed="rId37"/>
                <a:stretch>
                  <a:fillRect/>
                </a:stretch>
              </p:blipFill>
              <p:spPr>
                <a:xfrm>
                  <a:off x="2623314" y="272783"/>
                  <a:ext cx="155160" cy="221400"/>
                </a:xfrm>
                <a:prstGeom prst="rect">
                  <a:avLst/>
                </a:prstGeom>
              </p:spPr>
            </p:pic>
          </mc:Fallback>
        </mc:AlternateContent>
      </p:grpSp>
      <p:grpSp>
        <p:nvGrpSpPr>
          <p:cNvPr id="463" name="Group 462">
            <a:extLst>
              <a:ext uri="{FF2B5EF4-FFF2-40B4-BE49-F238E27FC236}">
                <a16:creationId xmlns:a16="http://schemas.microsoft.com/office/drawing/2014/main" id="{F4882B98-71B7-0084-168D-B05D2F676027}"/>
              </a:ext>
            </a:extLst>
          </p:cNvPr>
          <p:cNvGrpSpPr/>
          <p:nvPr/>
        </p:nvGrpSpPr>
        <p:grpSpPr>
          <a:xfrm>
            <a:off x="1916274" y="1416503"/>
            <a:ext cx="2772720" cy="1260000"/>
            <a:chOff x="1916274" y="1416503"/>
            <a:chExt cx="2772720" cy="1260000"/>
          </a:xfrm>
        </p:grpSpPr>
        <mc:AlternateContent xmlns:mc="http://schemas.openxmlformats.org/markup-compatibility/2006" xmlns:p14="http://schemas.microsoft.com/office/powerpoint/2010/main">
          <mc:Choice Requires="p14">
            <p:contentPart p14:bwMode="auto" r:id="rId38">
              <p14:nvContentPartPr>
                <p14:cNvPr id="157" name="Ink 156">
                  <a:extLst>
                    <a:ext uri="{FF2B5EF4-FFF2-40B4-BE49-F238E27FC236}">
                      <a16:creationId xmlns:a16="http://schemas.microsoft.com/office/drawing/2014/main" id="{7D5850FE-0740-6D16-B49F-99674C9763F8}"/>
                    </a:ext>
                  </a:extLst>
                </p14:cNvPr>
                <p14:cNvContentPartPr/>
                <p14:nvPr/>
              </p14:nvContentPartPr>
              <p14:xfrm>
                <a:off x="1916274" y="1788743"/>
                <a:ext cx="925920" cy="135720"/>
              </p14:xfrm>
            </p:contentPart>
          </mc:Choice>
          <mc:Fallback xmlns="">
            <p:pic>
              <p:nvPicPr>
                <p:cNvPr id="157" name="Ink 156">
                  <a:extLst>
                    <a:ext uri="{FF2B5EF4-FFF2-40B4-BE49-F238E27FC236}">
                      <a16:creationId xmlns:a16="http://schemas.microsoft.com/office/drawing/2014/main" id="{7D5850FE-0740-6D16-B49F-99674C9763F8}"/>
                    </a:ext>
                  </a:extLst>
                </p:cNvPr>
                <p:cNvPicPr/>
                <p:nvPr/>
              </p:nvPicPr>
              <p:blipFill>
                <a:blip r:embed="rId39"/>
                <a:stretch>
                  <a:fillRect/>
                </a:stretch>
              </p:blipFill>
              <p:spPr>
                <a:xfrm>
                  <a:off x="1907274" y="1779743"/>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8" name="Ink 157">
                  <a:extLst>
                    <a:ext uri="{FF2B5EF4-FFF2-40B4-BE49-F238E27FC236}">
                      <a16:creationId xmlns:a16="http://schemas.microsoft.com/office/drawing/2014/main" id="{4B6A8DDE-774C-A5BA-ED71-B10062C680ED}"/>
                    </a:ext>
                  </a:extLst>
                </p14:cNvPr>
                <p14:cNvContentPartPr/>
                <p14:nvPr/>
              </p14:nvContentPartPr>
              <p14:xfrm>
                <a:off x="1934994" y="1774703"/>
                <a:ext cx="947160" cy="92880"/>
              </p14:xfrm>
            </p:contentPart>
          </mc:Choice>
          <mc:Fallback xmlns="">
            <p:pic>
              <p:nvPicPr>
                <p:cNvPr id="158" name="Ink 157">
                  <a:extLst>
                    <a:ext uri="{FF2B5EF4-FFF2-40B4-BE49-F238E27FC236}">
                      <a16:creationId xmlns:a16="http://schemas.microsoft.com/office/drawing/2014/main" id="{4B6A8DDE-774C-A5BA-ED71-B10062C680ED}"/>
                    </a:ext>
                  </a:extLst>
                </p:cNvPr>
                <p:cNvPicPr/>
                <p:nvPr/>
              </p:nvPicPr>
              <p:blipFill>
                <a:blip r:embed="rId41"/>
                <a:stretch>
                  <a:fillRect/>
                </a:stretch>
              </p:blipFill>
              <p:spPr>
                <a:xfrm>
                  <a:off x="1926354" y="1766063"/>
                  <a:ext cx="964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9" name="Ink 158">
                  <a:extLst>
                    <a:ext uri="{FF2B5EF4-FFF2-40B4-BE49-F238E27FC236}">
                      <a16:creationId xmlns:a16="http://schemas.microsoft.com/office/drawing/2014/main" id="{44FBDE85-7032-EA5C-20E3-7BF67760B4DC}"/>
                    </a:ext>
                  </a:extLst>
                </p14:cNvPr>
                <p14:cNvContentPartPr/>
                <p14:nvPr/>
              </p14:nvContentPartPr>
              <p14:xfrm>
                <a:off x="1954434" y="1904663"/>
                <a:ext cx="62640" cy="690480"/>
              </p14:xfrm>
            </p:contentPart>
          </mc:Choice>
          <mc:Fallback xmlns="">
            <p:pic>
              <p:nvPicPr>
                <p:cNvPr id="159" name="Ink 158">
                  <a:extLst>
                    <a:ext uri="{FF2B5EF4-FFF2-40B4-BE49-F238E27FC236}">
                      <a16:creationId xmlns:a16="http://schemas.microsoft.com/office/drawing/2014/main" id="{44FBDE85-7032-EA5C-20E3-7BF67760B4DC}"/>
                    </a:ext>
                  </a:extLst>
                </p:cNvPr>
                <p:cNvPicPr/>
                <p:nvPr/>
              </p:nvPicPr>
              <p:blipFill>
                <a:blip r:embed="rId43"/>
                <a:stretch>
                  <a:fillRect/>
                </a:stretch>
              </p:blipFill>
              <p:spPr>
                <a:xfrm>
                  <a:off x="1945434" y="1896023"/>
                  <a:ext cx="8028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0" name="Ink 159">
                  <a:extLst>
                    <a:ext uri="{FF2B5EF4-FFF2-40B4-BE49-F238E27FC236}">
                      <a16:creationId xmlns:a16="http://schemas.microsoft.com/office/drawing/2014/main" id="{7A7A61A8-0777-95E2-D735-0E5FFE5558BA}"/>
                    </a:ext>
                  </a:extLst>
                </p14:cNvPr>
                <p14:cNvContentPartPr/>
                <p14:nvPr/>
              </p14:nvContentPartPr>
              <p14:xfrm>
                <a:off x="1995834" y="2533223"/>
                <a:ext cx="853200" cy="143280"/>
              </p14:xfrm>
            </p:contentPart>
          </mc:Choice>
          <mc:Fallback xmlns="">
            <p:pic>
              <p:nvPicPr>
                <p:cNvPr id="160" name="Ink 159">
                  <a:extLst>
                    <a:ext uri="{FF2B5EF4-FFF2-40B4-BE49-F238E27FC236}">
                      <a16:creationId xmlns:a16="http://schemas.microsoft.com/office/drawing/2014/main" id="{7A7A61A8-0777-95E2-D735-0E5FFE5558BA}"/>
                    </a:ext>
                  </a:extLst>
                </p:cNvPr>
                <p:cNvPicPr/>
                <p:nvPr/>
              </p:nvPicPr>
              <p:blipFill>
                <a:blip r:embed="rId45"/>
                <a:stretch>
                  <a:fillRect/>
                </a:stretch>
              </p:blipFill>
              <p:spPr>
                <a:xfrm>
                  <a:off x="1987194" y="2524223"/>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1" name="Ink 160">
                  <a:extLst>
                    <a:ext uri="{FF2B5EF4-FFF2-40B4-BE49-F238E27FC236}">
                      <a16:creationId xmlns:a16="http://schemas.microsoft.com/office/drawing/2014/main" id="{38E28F9A-3CA4-19A0-FD19-619844346B3A}"/>
                    </a:ext>
                  </a:extLst>
                </p14:cNvPr>
                <p14:cNvContentPartPr/>
                <p14:nvPr/>
              </p14:nvContentPartPr>
              <p14:xfrm>
                <a:off x="2827074" y="1811423"/>
                <a:ext cx="42480" cy="797760"/>
              </p14:xfrm>
            </p:contentPart>
          </mc:Choice>
          <mc:Fallback xmlns="">
            <p:pic>
              <p:nvPicPr>
                <p:cNvPr id="161" name="Ink 160">
                  <a:extLst>
                    <a:ext uri="{FF2B5EF4-FFF2-40B4-BE49-F238E27FC236}">
                      <a16:creationId xmlns:a16="http://schemas.microsoft.com/office/drawing/2014/main" id="{38E28F9A-3CA4-19A0-FD19-619844346B3A}"/>
                    </a:ext>
                  </a:extLst>
                </p:cNvPr>
                <p:cNvPicPr/>
                <p:nvPr/>
              </p:nvPicPr>
              <p:blipFill>
                <a:blip r:embed="rId47"/>
                <a:stretch>
                  <a:fillRect/>
                </a:stretch>
              </p:blipFill>
              <p:spPr>
                <a:xfrm>
                  <a:off x="2818434" y="1802423"/>
                  <a:ext cx="60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3" name="Ink 162">
                  <a:extLst>
                    <a:ext uri="{FF2B5EF4-FFF2-40B4-BE49-F238E27FC236}">
                      <a16:creationId xmlns:a16="http://schemas.microsoft.com/office/drawing/2014/main" id="{0E073A81-EC06-E8CC-4C6D-E84101A6FFBC}"/>
                    </a:ext>
                  </a:extLst>
                </p14:cNvPr>
                <p14:cNvContentPartPr/>
                <p14:nvPr/>
              </p14:nvContentPartPr>
              <p14:xfrm>
                <a:off x="3262314" y="1486343"/>
                <a:ext cx="104400" cy="235080"/>
              </p14:xfrm>
            </p:contentPart>
          </mc:Choice>
          <mc:Fallback xmlns="">
            <p:pic>
              <p:nvPicPr>
                <p:cNvPr id="163" name="Ink 162">
                  <a:extLst>
                    <a:ext uri="{FF2B5EF4-FFF2-40B4-BE49-F238E27FC236}">
                      <a16:creationId xmlns:a16="http://schemas.microsoft.com/office/drawing/2014/main" id="{0E073A81-EC06-E8CC-4C6D-E84101A6FFBC}"/>
                    </a:ext>
                  </a:extLst>
                </p:cNvPr>
                <p:cNvPicPr/>
                <p:nvPr/>
              </p:nvPicPr>
              <p:blipFill>
                <a:blip r:embed="rId49"/>
                <a:stretch>
                  <a:fillRect/>
                </a:stretch>
              </p:blipFill>
              <p:spPr>
                <a:xfrm>
                  <a:off x="3253674" y="1477343"/>
                  <a:ext cx="122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4" name="Ink 163">
                  <a:extLst>
                    <a:ext uri="{FF2B5EF4-FFF2-40B4-BE49-F238E27FC236}">
                      <a16:creationId xmlns:a16="http://schemas.microsoft.com/office/drawing/2014/main" id="{DFFAE22B-4FF1-E598-39B4-FACBB42FAF69}"/>
                    </a:ext>
                  </a:extLst>
                </p14:cNvPr>
                <p14:cNvContentPartPr/>
                <p14:nvPr/>
              </p14:nvContentPartPr>
              <p14:xfrm>
                <a:off x="3372834" y="1581023"/>
                <a:ext cx="91800" cy="131400"/>
              </p14:xfrm>
            </p:contentPart>
          </mc:Choice>
          <mc:Fallback xmlns="">
            <p:pic>
              <p:nvPicPr>
                <p:cNvPr id="164" name="Ink 163">
                  <a:extLst>
                    <a:ext uri="{FF2B5EF4-FFF2-40B4-BE49-F238E27FC236}">
                      <a16:creationId xmlns:a16="http://schemas.microsoft.com/office/drawing/2014/main" id="{DFFAE22B-4FF1-E598-39B4-FACBB42FAF69}"/>
                    </a:ext>
                  </a:extLst>
                </p:cNvPr>
                <p:cNvPicPr/>
                <p:nvPr/>
              </p:nvPicPr>
              <p:blipFill>
                <a:blip r:embed="rId51"/>
                <a:stretch>
                  <a:fillRect/>
                </a:stretch>
              </p:blipFill>
              <p:spPr>
                <a:xfrm>
                  <a:off x="3363834" y="1572383"/>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5" name="Ink 164">
                  <a:extLst>
                    <a:ext uri="{FF2B5EF4-FFF2-40B4-BE49-F238E27FC236}">
                      <a16:creationId xmlns:a16="http://schemas.microsoft.com/office/drawing/2014/main" id="{674D5671-9660-A598-1871-E739FBE03142}"/>
                    </a:ext>
                  </a:extLst>
                </p14:cNvPr>
                <p14:cNvContentPartPr/>
                <p14:nvPr/>
              </p14:nvContentPartPr>
              <p14:xfrm>
                <a:off x="3472554" y="1554023"/>
                <a:ext cx="81000" cy="144000"/>
              </p14:xfrm>
            </p:contentPart>
          </mc:Choice>
          <mc:Fallback xmlns="">
            <p:pic>
              <p:nvPicPr>
                <p:cNvPr id="165" name="Ink 164">
                  <a:extLst>
                    <a:ext uri="{FF2B5EF4-FFF2-40B4-BE49-F238E27FC236}">
                      <a16:creationId xmlns:a16="http://schemas.microsoft.com/office/drawing/2014/main" id="{674D5671-9660-A598-1871-E739FBE03142}"/>
                    </a:ext>
                  </a:extLst>
                </p:cNvPr>
                <p:cNvPicPr/>
                <p:nvPr/>
              </p:nvPicPr>
              <p:blipFill>
                <a:blip r:embed="rId53"/>
                <a:stretch>
                  <a:fillRect/>
                </a:stretch>
              </p:blipFill>
              <p:spPr>
                <a:xfrm>
                  <a:off x="3463554" y="1545023"/>
                  <a:ext cx="98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6" name="Ink 165">
                  <a:extLst>
                    <a:ext uri="{FF2B5EF4-FFF2-40B4-BE49-F238E27FC236}">
                      <a16:creationId xmlns:a16="http://schemas.microsoft.com/office/drawing/2014/main" id="{2C5E6620-6624-6DA8-919E-5C8EC485F851}"/>
                    </a:ext>
                  </a:extLst>
                </p14:cNvPr>
                <p14:cNvContentPartPr/>
                <p14:nvPr/>
              </p14:nvContentPartPr>
              <p14:xfrm>
                <a:off x="3586674" y="1596143"/>
                <a:ext cx="17280" cy="111240"/>
              </p14:xfrm>
            </p:contentPart>
          </mc:Choice>
          <mc:Fallback xmlns="">
            <p:pic>
              <p:nvPicPr>
                <p:cNvPr id="166" name="Ink 165">
                  <a:extLst>
                    <a:ext uri="{FF2B5EF4-FFF2-40B4-BE49-F238E27FC236}">
                      <a16:creationId xmlns:a16="http://schemas.microsoft.com/office/drawing/2014/main" id="{2C5E6620-6624-6DA8-919E-5C8EC485F851}"/>
                    </a:ext>
                  </a:extLst>
                </p:cNvPr>
                <p:cNvPicPr/>
                <p:nvPr/>
              </p:nvPicPr>
              <p:blipFill>
                <a:blip r:embed="rId55"/>
                <a:stretch>
                  <a:fillRect/>
                </a:stretch>
              </p:blipFill>
              <p:spPr>
                <a:xfrm>
                  <a:off x="3578034" y="1587143"/>
                  <a:ext cx="34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7" name="Ink 166">
                  <a:extLst>
                    <a:ext uri="{FF2B5EF4-FFF2-40B4-BE49-F238E27FC236}">
                      <a16:creationId xmlns:a16="http://schemas.microsoft.com/office/drawing/2014/main" id="{BF2F1F99-742A-4DF7-D408-5DDDD18813BB}"/>
                    </a:ext>
                  </a:extLst>
                </p14:cNvPr>
                <p14:cNvContentPartPr/>
                <p14:nvPr/>
              </p14:nvContentPartPr>
              <p14:xfrm>
                <a:off x="3564354" y="1579583"/>
                <a:ext cx="177840" cy="118800"/>
              </p14:xfrm>
            </p:contentPart>
          </mc:Choice>
          <mc:Fallback xmlns="">
            <p:pic>
              <p:nvPicPr>
                <p:cNvPr id="167" name="Ink 166">
                  <a:extLst>
                    <a:ext uri="{FF2B5EF4-FFF2-40B4-BE49-F238E27FC236}">
                      <a16:creationId xmlns:a16="http://schemas.microsoft.com/office/drawing/2014/main" id="{BF2F1F99-742A-4DF7-D408-5DDDD18813BB}"/>
                    </a:ext>
                  </a:extLst>
                </p:cNvPr>
                <p:cNvPicPr/>
                <p:nvPr/>
              </p:nvPicPr>
              <p:blipFill>
                <a:blip r:embed="rId57"/>
                <a:stretch>
                  <a:fillRect/>
                </a:stretch>
              </p:blipFill>
              <p:spPr>
                <a:xfrm>
                  <a:off x="3555714" y="1570583"/>
                  <a:ext cx="195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8" name="Ink 167">
                  <a:extLst>
                    <a:ext uri="{FF2B5EF4-FFF2-40B4-BE49-F238E27FC236}">
                      <a16:creationId xmlns:a16="http://schemas.microsoft.com/office/drawing/2014/main" id="{C5DD88BE-2C21-2E35-CF47-0856049EA319}"/>
                    </a:ext>
                  </a:extLst>
                </p14:cNvPr>
                <p14:cNvContentPartPr/>
                <p14:nvPr/>
              </p14:nvContentPartPr>
              <p14:xfrm>
                <a:off x="3773154" y="1572743"/>
                <a:ext cx="19080" cy="158040"/>
              </p14:xfrm>
            </p:contentPart>
          </mc:Choice>
          <mc:Fallback xmlns="">
            <p:pic>
              <p:nvPicPr>
                <p:cNvPr id="168" name="Ink 167">
                  <a:extLst>
                    <a:ext uri="{FF2B5EF4-FFF2-40B4-BE49-F238E27FC236}">
                      <a16:creationId xmlns:a16="http://schemas.microsoft.com/office/drawing/2014/main" id="{C5DD88BE-2C21-2E35-CF47-0856049EA319}"/>
                    </a:ext>
                  </a:extLst>
                </p:cNvPr>
                <p:cNvPicPr/>
                <p:nvPr/>
              </p:nvPicPr>
              <p:blipFill>
                <a:blip r:embed="rId59"/>
                <a:stretch>
                  <a:fillRect/>
                </a:stretch>
              </p:blipFill>
              <p:spPr>
                <a:xfrm>
                  <a:off x="3764154" y="1564103"/>
                  <a:ext cx="36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9" name="Ink 168">
                  <a:extLst>
                    <a:ext uri="{FF2B5EF4-FFF2-40B4-BE49-F238E27FC236}">
                      <a16:creationId xmlns:a16="http://schemas.microsoft.com/office/drawing/2014/main" id="{2E0147DB-378B-FE29-5C38-C4FF32514EE8}"/>
                    </a:ext>
                  </a:extLst>
                </p14:cNvPr>
                <p14:cNvContentPartPr/>
                <p14:nvPr/>
              </p14:nvContentPartPr>
              <p14:xfrm>
                <a:off x="3755154" y="1567703"/>
                <a:ext cx="165600" cy="147600"/>
              </p14:xfrm>
            </p:contentPart>
          </mc:Choice>
          <mc:Fallback xmlns="">
            <p:pic>
              <p:nvPicPr>
                <p:cNvPr id="169" name="Ink 168">
                  <a:extLst>
                    <a:ext uri="{FF2B5EF4-FFF2-40B4-BE49-F238E27FC236}">
                      <a16:creationId xmlns:a16="http://schemas.microsoft.com/office/drawing/2014/main" id="{2E0147DB-378B-FE29-5C38-C4FF32514EE8}"/>
                    </a:ext>
                  </a:extLst>
                </p:cNvPr>
                <p:cNvPicPr/>
                <p:nvPr/>
              </p:nvPicPr>
              <p:blipFill>
                <a:blip r:embed="rId61"/>
                <a:stretch>
                  <a:fillRect/>
                </a:stretch>
              </p:blipFill>
              <p:spPr>
                <a:xfrm>
                  <a:off x="3746514" y="1559063"/>
                  <a:ext cx="183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0" name="Ink 169">
                  <a:extLst>
                    <a:ext uri="{FF2B5EF4-FFF2-40B4-BE49-F238E27FC236}">
                      <a16:creationId xmlns:a16="http://schemas.microsoft.com/office/drawing/2014/main" id="{2FEFD989-3E8A-0445-BEFA-3157D4A8F262}"/>
                    </a:ext>
                  </a:extLst>
                </p14:cNvPr>
                <p14:cNvContentPartPr/>
                <p14:nvPr/>
              </p14:nvContentPartPr>
              <p14:xfrm>
                <a:off x="3944874" y="1585703"/>
                <a:ext cx="104040" cy="127080"/>
              </p14:xfrm>
            </p:contentPart>
          </mc:Choice>
          <mc:Fallback xmlns="">
            <p:pic>
              <p:nvPicPr>
                <p:cNvPr id="170" name="Ink 169">
                  <a:extLst>
                    <a:ext uri="{FF2B5EF4-FFF2-40B4-BE49-F238E27FC236}">
                      <a16:creationId xmlns:a16="http://schemas.microsoft.com/office/drawing/2014/main" id="{2FEFD989-3E8A-0445-BEFA-3157D4A8F262}"/>
                    </a:ext>
                  </a:extLst>
                </p:cNvPr>
                <p:cNvPicPr/>
                <p:nvPr/>
              </p:nvPicPr>
              <p:blipFill>
                <a:blip r:embed="rId63"/>
                <a:stretch>
                  <a:fillRect/>
                </a:stretch>
              </p:blipFill>
              <p:spPr>
                <a:xfrm>
                  <a:off x="3936234" y="1577063"/>
                  <a:ext cx="121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1" name="Ink 170">
                  <a:extLst>
                    <a:ext uri="{FF2B5EF4-FFF2-40B4-BE49-F238E27FC236}">
                      <a16:creationId xmlns:a16="http://schemas.microsoft.com/office/drawing/2014/main" id="{360D129C-54BE-D2AA-D1C9-3F402C53B1B0}"/>
                    </a:ext>
                  </a:extLst>
                </p14:cNvPr>
                <p14:cNvContentPartPr/>
                <p14:nvPr/>
              </p14:nvContentPartPr>
              <p14:xfrm>
                <a:off x="3967194" y="1570943"/>
                <a:ext cx="119160" cy="179640"/>
              </p14:xfrm>
            </p:contentPart>
          </mc:Choice>
          <mc:Fallback xmlns="">
            <p:pic>
              <p:nvPicPr>
                <p:cNvPr id="171" name="Ink 170">
                  <a:extLst>
                    <a:ext uri="{FF2B5EF4-FFF2-40B4-BE49-F238E27FC236}">
                      <a16:creationId xmlns:a16="http://schemas.microsoft.com/office/drawing/2014/main" id="{360D129C-54BE-D2AA-D1C9-3F402C53B1B0}"/>
                    </a:ext>
                  </a:extLst>
                </p:cNvPr>
                <p:cNvPicPr/>
                <p:nvPr/>
              </p:nvPicPr>
              <p:blipFill>
                <a:blip r:embed="rId65"/>
                <a:stretch>
                  <a:fillRect/>
                </a:stretch>
              </p:blipFill>
              <p:spPr>
                <a:xfrm>
                  <a:off x="3958554" y="1561943"/>
                  <a:ext cx="136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2" name="Ink 171">
                  <a:extLst>
                    <a:ext uri="{FF2B5EF4-FFF2-40B4-BE49-F238E27FC236}">
                      <a16:creationId xmlns:a16="http://schemas.microsoft.com/office/drawing/2014/main" id="{880DF9ED-D3AF-740F-A0F6-81E53F78D830}"/>
                    </a:ext>
                  </a:extLst>
                </p14:cNvPr>
                <p14:cNvContentPartPr/>
                <p14:nvPr/>
              </p14:nvContentPartPr>
              <p14:xfrm>
                <a:off x="4025874" y="1584263"/>
                <a:ext cx="176040" cy="136800"/>
              </p14:xfrm>
            </p:contentPart>
          </mc:Choice>
          <mc:Fallback xmlns="">
            <p:pic>
              <p:nvPicPr>
                <p:cNvPr id="172" name="Ink 171">
                  <a:extLst>
                    <a:ext uri="{FF2B5EF4-FFF2-40B4-BE49-F238E27FC236}">
                      <a16:creationId xmlns:a16="http://schemas.microsoft.com/office/drawing/2014/main" id="{880DF9ED-D3AF-740F-A0F6-81E53F78D830}"/>
                    </a:ext>
                  </a:extLst>
                </p:cNvPr>
                <p:cNvPicPr/>
                <p:nvPr/>
              </p:nvPicPr>
              <p:blipFill>
                <a:blip r:embed="rId67"/>
                <a:stretch>
                  <a:fillRect/>
                </a:stretch>
              </p:blipFill>
              <p:spPr>
                <a:xfrm>
                  <a:off x="4016874" y="1575623"/>
                  <a:ext cx="193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4" name="Ink 173">
                  <a:extLst>
                    <a:ext uri="{FF2B5EF4-FFF2-40B4-BE49-F238E27FC236}">
                      <a16:creationId xmlns:a16="http://schemas.microsoft.com/office/drawing/2014/main" id="{E36C9D41-25C4-1144-385F-062EC110B394}"/>
                    </a:ext>
                  </a:extLst>
                </p14:cNvPr>
                <p14:cNvContentPartPr/>
                <p14:nvPr/>
              </p14:nvContentPartPr>
              <p14:xfrm>
                <a:off x="3159354" y="1416503"/>
                <a:ext cx="1180080" cy="45720"/>
              </p14:xfrm>
            </p:contentPart>
          </mc:Choice>
          <mc:Fallback xmlns="">
            <p:pic>
              <p:nvPicPr>
                <p:cNvPr id="174" name="Ink 173">
                  <a:extLst>
                    <a:ext uri="{FF2B5EF4-FFF2-40B4-BE49-F238E27FC236}">
                      <a16:creationId xmlns:a16="http://schemas.microsoft.com/office/drawing/2014/main" id="{E36C9D41-25C4-1144-385F-062EC110B394}"/>
                    </a:ext>
                  </a:extLst>
                </p:cNvPr>
                <p:cNvPicPr/>
                <p:nvPr/>
              </p:nvPicPr>
              <p:blipFill>
                <a:blip r:embed="rId69"/>
                <a:stretch>
                  <a:fillRect/>
                </a:stretch>
              </p:blipFill>
              <p:spPr>
                <a:xfrm>
                  <a:off x="3150354" y="1407503"/>
                  <a:ext cx="1197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5" name="Ink 174">
                  <a:extLst>
                    <a:ext uri="{FF2B5EF4-FFF2-40B4-BE49-F238E27FC236}">
                      <a16:creationId xmlns:a16="http://schemas.microsoft.com/office/drawing/2014/main" id="{B7F7DA40-12DF-E27E-6AA9-214AFA9F7CF7}"/>
                    </a:ext>
                  </a:extLst>
                </p14:cNvPr>
                <p14:cNvContentPartPr/>
                <p14:nvPr/>
              </p14:nvContentPartPr>
              <p14:xfrm>
                <a:off x="3145314" y="1471943"/>
                <a:ext cx="61920" cy="404280"/>
              </p14:xfrm>
            </p:contentPart>
          </mc:Choice>
          <mc:Fallback xmlns="">
            <p:pic>
              <p:nvPicPr>
                <p:cNvPr id="175" name="Ink 174">
                  <a:extLst>
                    <a:ext uri="{FF2B5EF4-FFF2-40B4-BE49-F238E27FC236}">
                      <a16:creationId xmlns:a16="http://schemas.microsoft.com/office/drawing/2014/main" id="{B7F7DA40-12DF-E27E-6AA9-214AFA9F7CF7}"/>
                    </a:ext>
                  </a:extLst>
                </p:cNvPr>
                <p:cNvPicPr/>
                <p:nvPr/>
              </p:nvPicPr>
              <p:blipFill>
                <a:blip r:embed="rId71"/>
                <a:stretch>
                  <a:fillRect/>
                </a:stretch>
              </p:blipFill>
              <p:spPr>
                <a:xfrm>
                  <a:off x="3136314" y="1463303"/>
                  <a:ext cx="795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6" name="Ink 175">
                  <a:extLst>
                    <a:ext uri="{FF2B5EF4-FFF2-40B4-BE49-F238E27FC236}">
                      <a16:creationId xmlns:a16="http://schemas.microsoft.com/office/drawing/2014/main" id="{0285FE1D-D13E-B685-F9C9-223FCE95A873}"/>
                    </a:ext>
                  </a:extLst>
                </p14:cNvPr>
                <p14:cNvContentPartPr/>
                <p14:nvPr/>
              </p14:nvContentPartPr>
              <p14:xfrm>
                <a:off x="3242514" y="1829783"/>
                <a:ext cx="1077120" cy="55080"/>
              </p14:xfrm>
            </p:contentPart>
          </mc:Choice>
          <mc:Fallback xmlns="">
            <p:pic>
              <p:nvPicPr>
                <p:cNvPr id="176" name="Ink 175">
                  <a:extLst>
                    <a:ext uri="{FF2B5EF4-FFF2-40B4-BE49-F238E27FC236}">
                      <a16:creationId xmlns:a16="http://schemas.microsoft.com/office/drawing/2014/main" id="{0285FE1D-D13E-B685-F9C9-223FCE95A873}"/>
                    </a:ext>
                  </a:extLst>
                </p:cNvPr>
                <p:cNvPicPr/>
                <p:nvPr/>
              </p:nvPicPr>
              <p:blipFill>
                <a:blip r:embed="rId73"/>
                <a:stretch>
                  <a:fillRect/>
                </a:stretch>
              </p:blipFill>
              <p:spPr>
                <a:xfrm>
                  <a:off x="3233874" y="1821143"/>
                  <a:ext cx="10947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7" name="Ink 176">
                  <a:extLst>
                    <a:ext uri="{FF2B5EF4-FFF2-40B4-BE49-F238E27FC236}">
                      <a16:creationId xmlns:a16="http://schemas.microsoft.com/office/drawing/2014/main" id="{97F001C2-75CF-571D-4EE4-E3F9E05D0FC2}"/>
                    </a:ext>
                  </a:extLst>
                </p14:cNvPr>
                <p14:cNvContentPartPr/>
                <p14:nvPr/>
              </p14:nvContentPartPr>
              <p14:xfrm>
                <a:off x="4305234" y="1444583"/>
                <a:ext cx="18000" cy="421920"/>
              </p14:xfrm>
            </p:contentPart>
          </mc:Choice>
          <mc:Fallback xmlns="">
            <p:pic>
              <p:nvPicPr>
                <p:cNvPr id="177" name="Ink 176">
                  <a:extLst>
                    <a:ext uri="{FF2B5EF4-FFF2-40B4-BE49-F238E27FC236}">
                      <a16:creationId xmlns:a16="http://schemas.microsoft.com/office/drawing/2014/main" id="{97F001C2-75CF-571D-4EE4-E3F9E05D0FC2}"/>
                    </a:ext>
                  </a:extLst>
                </p:cNvPr>
                <p:cNvPicPr/>
                <p:nvPr/>
              </p:nvPicPr>
              <p:blipFill>
                <a:blip r:embed="rId75"/>
                <a:stretch>
                  <a:fillRect/>
                </a:stretch>
              </p:blipFill>
              <p:spPr>
                <a:xfrm>
                  <a:off x="4296594" y="1435583"/>
                  <a:ext cx="356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9" name="Ink 178">
                  <a:extLst>
                    <a:ext uri="{FF2B5EF4-FFF2-40B4-BE49-F238E27FC236}">
                      <a16:creationId xmlns:a16="http://schemas.microsoft.com/office/drawing/2014/main" id="{F792C5D1-D6C0-9094-D5A9-06376814C4FE}"/>
                    </a:ext>
                  </a:extLst>
                </p14:cNvPr>
                <p14:cNvContentPartPr/>
                <p14:nvPr/>
              </p14:nvContentPartPr>
              <p14:xfrm>
                <a:off x="3308034" y="2267903"/>
                <a:ext cx="86760" cy="160560"/>
              </p14:xfrm>
            </p:contentPart>
          </mc:Choice>
          <mc:Fallback xmlns="">
            <p:pic>
              <p:nvPicPr>
                <p:cNvPr id="179" name="Ink 178">
                  <a:extLst>
                    <a:ext uri="{FF2B5EF4-FFF2-40B4-BE49-F238E27FC236}">
                      <a16:creationId xmlns:a16="http://schemas.microsoft.com/office/drawing/2014/main" id="{F792C5D1-D6C0-9094-D5A9-06376814C4FE}"/>
                    </a:ext>
                  </a:extLst>
                </p:cNvPr>
                <p:cNvPicPr/>
                <p:nvPr/>
              </p:nvPicPr>
              <p:blipFill>
                <a:blip r:embed="rId77"/>
                <a:stretch>
                  <a:fillRect/>
                </a:stretch>
              </p:blipFill>
              <p:spPr>
                <a:xfrm>
                  <a:off x="3299394" y="2258903"/>
                  <a:ext cx="104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0" name="Ink 179">
                  <a:extLst>
                    <a:ext uri="{FF2B5EF4-FFF2-40B4-BE49-F238E27FC236}">
                      <a16:creationId xmlns:a16="http://schemas.microsoft.com/office/drawing/2014/main" id="{93A5BDC7-6E84-3B8A-9745-AAE359196070}"/>
                    </a:ext>
                  </a:extLst>
                </p14:cNvPr>
                <p14:cNvContentPartPr/>
                <p14:nvPr/>
              </p14:nvContentPartPr>
              <p14:xfrm>
                <a:off x="3418554" y="2282303"/>
                <a:ext cx="105120" cy="144000"/>
              </p14:xfrm>
            </p:contentPart>
          </mc:Choice>
          <mc:Fallback xmlns="">
            <p:pic>
              <p:nvPicPr>
                <p:cNvPr id="180" name="Ink 179">
                  <a:extLst>
                    <a:ext uri="{FF2B5EF4-FFF2-40B4-BE49-F238E27FC236}">
                      <a16:creationId xmlns:a16="http://schemas.microsoft.com/office/drawing/2014/main" id="{93A5BDC7-6E84-3B8A-9745-AAE359196070}"/>
                    </a:ext>
                  </a:extLst>
                </p:cNvPr>
                <p:cNvPicPr/>
                <p:nvPr/>
              </p:nvPicPr>
              <p:blipFill>
                <a:blip r:embed="rId79"/>
                <a:stretch>
                  <a:fillRect/>
                </a:stretch>
              </p:blipFill>
              <p:spPr>
                <a:xfrm>
                  <a:off x="3409914" y="2273303"/>
                  <a:ext cx="122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id="{A593F057-8A65-A8B9-613C-CCB40CD47B98}"/>
                    </a:ext>
                  </a:extLst>
                </p14:cNvPr>
                <p14:cNvContentPartPr/>
                <p14:nvPr/>
              </p14:nvContentPartPr>
              <p14:xfrm>
                <a:off x="3382914" y="2365823"/>
                <a:ext cx="160560" cy="11520"/>
              </p14:xfrm>
            </p:contentPart>
          </mc:Choice>
          <mc:Fallback xmlns="">
            <p:pic>
              <p:nvPicPr>
                <p:cNvPr id="181" name="Ink 180">
                  <a:extLst>
                    <a:ext uri="{FF2B5EF4-FFF2-40B4-BE49-F238E27FC236}">
                      <a16:creationId xmlns:a16="http://schemas.microsoft.com/office/drawing/2014/main" id="{A593F057-8A65-A8B9-613C-CCB40CD47B98}"/>
                    </a:ext>
                  </a:extLst>
                </p:cNvPr>
                <p:cNvPicPr/>
                <p:nvPr/>
              </p:nvPicPr>
              <p:blipFill>
                <a:blip r:embed="rId81"/>
                <a:stretch>
                  <a:fillRect/>
                </a:stretch>
              </p:blipFill>
              <p:spPr>
                <a:xfrm>
                  <a:off x="3374274" y="2356823"/>
                  <a:ext cx="178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id="{EAE2AC1C-1FCE-E051-5851-11D8B6AA6F73}"/>
                    </a:ext>
                  </a:extLst>
                </p14:cNvPr>
                <p14:cNvContentPartPr/>
                <p14:nvPr/>
              </p14:nvContentPartPr>
              <p14:xfrm>
                <a:off x="3556074" y="2277263"/>
                <a:ext cx="83880" cy="149760"/>
              </p14:xfrm>
            </p:contentPart>
          </mc:Choice>
          <mc:Fallback xmlns="">
            <p:pic>
              <p:nvPicPr>
                <p:cNvPr id="182" name="Ink 181">
                  <a:extLst>
                    <a:ext uri="{FF2B5EF4-FFF2-40B4-BE49-F238E27FC236}">
                      <a16:creationId xmlns:a16="http://schemas.microsoft.com/office/drawing/2014/main" id="{EAE2AC1C-1FCE-E051-5851-11D8B6AA6F73}"/>
                    </a:ext>
                  </a:extLst>
                </p:cNvPr>
                <p:cNvPicPr/>
                <p:nvPr/>
              </p:nvPicPr>
              <p:blipFill>
                <a:blip r:embed="rId83"/>
                <a:stretch>
                  <a:fillRect/>
                </a:stretch>
              </p:blipFill>
              <p:spPr>
                <a:xfrm>
                  <a:off x="3547074" y="2268263"/>
                  <a:ext cx="101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2">
                  <a:extLst>
                    <a:ext uri="{FF2B5EF4-FFF2-40B4-BE49-F238E27FC236}">
                      <a16:creationId xmlns:a16="http://schemas.microsoft.com/office/drawing/2014/main" id="{5163DA01-B9B7-BFED-2610-63267A811A9E}"/>
                    </a:ext>
                  </a:extLst>
                </p14:cNvPr>
                <p14:cNvContentPartPr/>
                <p14:nvPr/>
              </p14:nvContentPartPr>
              <p14:xfrm>
                <a:off x="3622674" y="2285903"/>
                <a:ext cx="142560" cy="136080"/>
              </p14:xfrm>
            </p:contentPart>
          </mc:Choice>
          <mc:Fallback xmlns="">
            <p:pic>
              <p:nvPicPr>
                <p:cNvPr id="183" name="Ink 182">
                  <a:extLst>
                    <a:ext uri="{FF2B5EF4-FFF2-40B4-BE49-F238E27FC236}">
                      <a16:creationId xmlns:a16="http://schemas.microsoft.com/office/drawing/2014/main" id="{5163DA01-B9B7-BFED-2610-63267A811A9E}"/>
                    </a:ext>
                  </a:extLst>
                </p:cNvPr>
                <p:cNvPicPr/>
                <p:nvPr/>
              </p:nvPicPr>
              <p:blipFill>
                <a:blip r:embed="rId85"/>
                <a:stretch>
                  <a:fillRect/>
                </a:stretch>
              </p:blipFill>
              <p:spPr>
                <a:xfrm>
                  <a:off x="3613674" y="2277263"/>
                  <a:ext cx="160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3">
                  <a:extLst>
                    <a:ext uri="{FF2B5EF4-FFF2-40B4-BE49-F238E27FC236}">
                      <a16:creationId xmlns:a16="http://schemas.microsoft.com/office/drawing/2014/main" id="{48621FED-1212-73E3-0A67-64ED27A8387F}"/>
                    </a:ext>
                  </a:extLst>
                </p14:cNvPr>
                <p14:cNvContentPartPr/>
                <p14:nvPr/>
              </p14:nvContentPartPr>
              <p14:xfrm>
                <a:off x="3780714" y="2301743"/>
                <a:ext cx="74880" cy="140760"/>
              </p14:xfrm>
            </p:contentPart>
          </mc:Choice>
          <mc:Fallback xmlns="">
            <p:pic>
              <p:nvPicPr>
                <p:cNvPr id="184" name="Ink 183">
                  <a:extLst>
                    <a:ext uri="{FF2B5EF4-FFF2-40B4-BE49-F238E27FC236}">
                      <a16:creationId xmlns:a16="http://schemas.microsoft.com/office/drawing/2014/main" id="{48621FED-1212-73E3-0A67-64ED27A8387F}"/>
                    </a:ext>
                  </a:extLst>
                </p:cNvPr>
                <p:cNvPicPr/>
                <p:nvPr/>
              </p:nvPicPr>
              <p:blipFill>
                <a:blip r:embed="rId87"/>
                <a:stretch>
                  <a:fillRect/>
                </a:stretch>
              </p:blipFill>
              <p:spPr>
                <a:xfrm>
                  <a:off x="3772074" y="2292743"/>
                  <a:ext cx="92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5" name="Ink 184">
                  <a:extLst>
                    <a:ext uri="{FF2B5EF4-FFF2-40B4-BE49-F238E27FC236}">
                      <a16:creationId xmlns:a16="http://schemas.microsoft.com/office/drawing/2014/main" id="{0D8CF734-B257-8C7A-BE3C-92007027A5B7}"/>
                    </a:ext>
                  </a:extLst>
                </p14:cNvPr>
                <p14:cNvContentPartPr/>
                <p14:nvPr/>
              </p14:nvContentPartPr>
              <p14:xfrm>
                <a:off x="3902754" y="2293103"/>
                <a:ext cx="100440" cy="129600"/>
              </p14:xfrm>
            </p:contentPart>
          </mc:Choice>
          <mc:Fallback xmlns="">
            <p:pic>
              <p:nvPicPr>
                <p:cNvPr id="185" name="Ink 184">
                  <a:extLst>
                    <a:ext uri="{FF2B5EF4-FFF2-40B4-BE49-F238E27FC236}">
                      <a16:creationId xmlns:a16="http://schemas.microsoft.com/office/drawing/2014/main" id="{0D8CF734-B257-8C7A-BE3C-92007027A5B7}"/>
                    </a:ext>
                  </a:extLst>
                </p:cNvPr>
                <p:cNvPicPr/>
                <p:nvPr/>
              </p:nvPicPr>
              <p:blipFill>
                <a:blip r:embed="rId89"/>
                <a:stretch>
                  <a:fillRect/>
                </a:stretch>
              </p:blipFill>
              <p:spPr>
                <a:xfrm>
                  <a:off x="3894114" y="2284103"/>
                  <a:ext cx="118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6" name="Ink 185">
                  <a:extLst>
                    <a:ext uri="{FF2B5EF4-FFF2-40B4-BE49-F238E27FC236}">
                      <a16:creationId xmlns:a16="http://schemas.microsoft.com/office/drawing/2014/main" id="{0664F5FE-2DE0-8519-F560-11001DD39F53}"/>
                    </a:ext>
                  </a:extLst>
                </p14:cNvPr>
                <p14:cNvContentPartPr/>
                <p14:nvPr/>
              </p14:nvContentPartPr>
              <p14:xfrm>
                <a:off x="4027314" y="2308223"/>
                <a:ext cx="4680" cy="106200"/>
              </p14:xfrm>
            </p:contentPart>
          </mc:Choice>
          <mc:Fallback xmlns="">
            <p:pic>
              <p:nvPicPr>
                <p:cNvPr id="186" name="Ink 185">
                  <a:extLst>
                    <a:ext uri="{FF2B5EF4-FFF2-40B4-BE49-F238E27FC236}">
                      <a16:creationId xmlns:a16="http://schemas.microsoft.com/office/drawing/2014/main" id="{0664F5FE-2DE0-8519-F560-11001DD39F53}"/>
                    </a:ext>
                  </a:extLst>
                </p:cNvPr>
                <p:cNvPicPr/>
                <p:nvPr/>
              </p:nvPicPr>
              <p:blipFill>
                <a:blip r:embed="rId91"/>
                <a:stretch>
                  <a:fillRect/>
                </a:stretch>
              </p:blipFill>
              <p:spPr>
                <a:xfrm>
                  <a:off x="4018314" y="2299223"/>
                  <a:ext cx="223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7" name="Ink 186">
                  <a:extLst>
                    <a:ext uri="{FF2B5EF4-FFF2-40B4-BE49-F238E27FC236}">
                      <a16:creationId xmlns:a16="http://schemas.microsoft.com/office/drawing/2014/main" id="{F5859AAF-F3B2-2AF5-1CED-88CFFA9A7FD9}"/>
                    </a:ext>
                  </a:extLst>
                </p14:cNvPr>
                <p14:cNvContentPartPr/>
                <p14:nvPr/>
              </p14:nvContentPartPr>
              <p14:xfrm>
                <a:off x="4010754" y="2285183"/>
                <a:ext cx="128160" cy="134280"/>
              </p14:xfrm>
            </p:contentPart>
          </mc:Choice>
          <mc:Fallback xmlns="">
            <p:pic>
              <p:nvPicPr>
                <p:cNvPr id="187" name="Ink 186">
                  <a:extLst>
                    <a:ext uri="{FF2B5EF4-FFF2-40B4-BE49-F238E27FC236}">
                      <a16:creationId xmlns:a16="http://schemas.microsoft.com/office/drawing/2014/main" id="{F5859AAF-F3B2-2AF5-1CED-88CFFA9A7FD9}"/>
                    </a:ext>
                  </a:extLst>
                </p:cNvPr>
                <p:cNvPicPr/>
                <p:nvPr/>
              </p:nvPicPr>
              <p:blipFill>
                <a:blip r:embed="rId93"/>
                <a:stretch>
                  <a:fillRect/>
                </a:stretch>
              </p:blipFill>
              <p:spPr>
                <a:xfrm>
                  <a:off x="4002114" y="2276543"/>
                  <a:ext cx="145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8" name="Ink 187">
                  <a:extLst>
                    <a:ext uri="{FF2B5EF4-FFF2-40B4-BE49-F238E27FC236}">
                      <a16:creationId xmlns:a16="http://schemas.microsoft.com/office/drawing/2014/main" id="{A7DB5DF6-6262-FBB5-7899-7C38CD53EAD9}"/>
                    </a:ext>
                  </a:extLst>
                </p14:cNvPr>
                <p14:cNvContentPartPr/>
                <p14:nvPr/>
              </p14:nvContentPartPr>
              <p14:xfrm>
                <a:off x="4132794" y="2284103"/>
                <a:ext cx="131760" cy="142200"/>
              </p14:xfrm>
            </p:contentPart>
          </mc:Choice>
          <mc:Fallback xmlns="">
            <p:pic>
              <p:nvPicPr>
                <p:cNvPr id="188" name="Ink 187">
                  <a:extLst>
                    <a:ext uri="{FF2B5EF4-FFF2-40B4-BE49-F238E27FC236}">
                      <a16:creationId xmlns:a16="http://schemas.microsoft.com/office/drawing/2014/main" id="{A7DB5DF6-6262-FBB5-7899-7C38CD53EAD9}"/>
                    </a:ext>
                  </a:extLst>
                </p:cNvPr>
                <p:cNvPicPr/>
                <p:nvPr/>
              </p:nvPicPr>
              <p:blipFill>
                <a:blip r:embed="rId95"/>
                <a:stretch>
                  <a:fillRect/>
                </a:stretch>
              </p:blipFill>
              <p:spPr>
                <a:xfrm>
                  <a:off x="4123794" y="2275103"/>
                  <a:ext cx="149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9" name="Ink 188">
                  <a:extLst>
                    <a:ext uri="{FF2B5EF4-FFF2-40B4-BE49-F238E27FC236}">
                      <a16:creationId xmlns:a16="http://schemas.microsoft.com/office/drawing/2014/main" id="{19C9132F-70E3-A3C4-45FD-6F0041A9DB67}"/>
                    </a:ext>
                  </a:extLst>
                </p14:cNvPr>
                <p14:cNvContentPartPr/>
                <p14:nvPr/>
              </p14:nvContentPartPr>
              <p14:xfrm>
                <a:off x="4304154" y="2289143"/>
                <a:ext cx="107640" cy="119160"/>
              </p14:xfrm>
            </p:contentPart>
          </mc:Choice>
          <mc:Fallback xmlns="">
            <p:pic>
              <p:nvPicPr>
                <p:cNvPr id="189" name="Ink 188">
                  <a:extLst>
                    <a:ext uri="{FF2B5EF4-FFF2-40B4-BE49-F238E27FC236}">
                      <a16:creationId xmlns:a16="http://schemas.microsoft.com/office/drawing/2014/main" id="{19C9132F-70E3-A3C4-45FD-6F0041A9DB67}"/>
                    </a:ext>
                  </a:extLst>
                </p:cNvPr>
                <p:cNvPicPr/>
                <p:nvPr/>
              </p:nvPicPr>
              <p:blipFill>
                <a:blip r:embed="rId97"/>
                <a:stretch>
                  <a:fillRect/>
                </a:stretch>
              </p:blipFill>
              <p:spPr>
                <a:xfrm>
                  <a:off x="4295154" y="2280503"/>
                  <a:ext cx="125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0" name="Ink 189">
                  <a:extLst>
                    <a:ext uri="{FF2B5EF4-FFF2-40B4-BE49-F238E27FC236}">
                      <a16:creationId xmlns:a16="http://schemas.microsoft.com/office/drawing/2014/main" id="{642EDA02-0FDC-F806-B045-C6AB28F8CCB2}"/>
                    </a:ext>
                  </a:extLst>
                </p14:cNvPr>
                <p14:cNvContentPartPr/>
                <p14:nvPr/>
              </p14:nvContentPartPr>
              <p14:xfrm>
                <a:off x="4300194" y="2334863"/>
                <a:ext cx="85680" cy="41400"/>
              </p14:xfrm>
            </p:contentPart>
          </mc:Choice>
          <mc:Fallback xmlns="">
            <p:pic>
              <p:nvPicPr>
                <p:cNvPr id="190" name="Ink 189">
                  <a:extLst>
                    <a:ext uri="{FF2B5EF4-FFF2-40B4-BE49-F238E27FC236}">
                      <a16:creationId xmlns:a16="http://schemas.microsoft.com/office/drawing/2014/main" id="{642EDA02-0FDC-F806-B045-C6AB28F8CCB2}"/>
                    </a:ext>
                  </a:extLst>
                </p:cNvPr>
                <p:cNvPicPr/>
                <p:nvPr/>
              </p:nvPicPr>
              <p:blipFill>
                <a:blip r:embed="rId99"/>
                <a:stretch>
                  <a:fillRect/>
                </a:stretch>
              </p:blipFill>
              <p:spPr>
                <a:xfrm>
                  <a:off x="4291554" y="2325863"/>
                  <a:ext cx="103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1" name="Ink 190">
                  <a:extLst>
                    <a:ext uri="{FF2B5EF4-FFF2-40B4-BE49-F238E27FC236}">
                      <a16:creationId xmlns:a16="http://schemas.microsoft.com/office/drawing/2014/main" id="{6D9EF2C7-0A4A-99FB-0293-CAA0425E330B}"/>
                    </a:ext>
                  </a:extLst>
                </p14:cNvPr>
                <p14:cNvContentPartPr/>
                <p14:nvPr/>
              </p14:nvContentPartPr>
              <p14:xfrm>
                <a:off x="4292994" y="2288423"/>
                <a:ext cx="138960" cy="132480"/>
              </p14:xfrm>
            </p:contentPart>
          </mc:Choice>
          <mc:Fallback xmlns="">
            <p:pic>
              <p:nvPicPr>
                <p:cNvPr id="191" name="Ink 190">
                  <a:extLst>
                    <a:ext uri="{FF2B5EF4-FFF2-40B4-BE49-F238E27FC236}">
                      <a16:creationId xmlns:a16="http://schemas.microsoft.com/office/drawing/2014/main" id="{6D9EF2C7-0A4A-99FB-0293-CAA0425E330B}"/>
                    </a:ext>
                  </a:extLst>
                </p:cNvPr>
                <p:cNvPicPr/>
                <p:nvPr/>
              </p:nvPicPr>
              <p:blipFill>
                <a:blip r:embed="rId101"/>
                <a:stretch>
                  <a:fillRect/>
                </a:stretch>
              </p:blipFill>
              <p:spPr>
                <a:xfrm>
                  <a:off x="4284354" y="2279423"/>
                  <a:ext cx="156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48" name="Ink 447">
                  <a:extLst>
                    <a:ext uri="{FF2B5EF4-FFF2-40B4-BE49-F238E27FC236}">
                      <a16:creationId xmlns:a16="http://schemas.microsoft.com/office/drawing/2014/main" id="{C931C942-E714-927D-10AF-8BE3A83996CC}"/>
                    </a:ext>
                  </a:extLst>
                </p14:cNvPr>
                <p14:cNvContentPartPr/>
                <p14:nvPr/>
              </p14:nvContentPartPr>
              <p14:xfrm>
                <a:off x="4387314" y="2294543"/>
                <a:ext cx="179640" cy="134280"/>
              </p14:xfrm>
            </p:contentPart>
          </mc:Choice>
          <mc:Fallback xmlns="">
            <p:pic>
              <p:nvPicPr>
                <p:cNvPr id="448" name="Ink 447">
                  <a:extLst>
                    <a:ext uri="{FF2B5EF4-FFF2-40B4-BE49-F238E27FC236}">
                      <a16:creationId xmlns:a16="http://schemas.microsoft.com/office/drawing/2014/main" id="{C931C942-E714-927D-10AF-8BE3A83996CC}"/>
                    </a:ext>
                  </a:extLst>
                </p:cNvPr>
                <p:cNvPicPr/>
                <p:nvPr/>
              </p:nvPicPr>
              <p:blipFill>
                <a:blip r:embed="rId103"/>
                <a:stretch>
                  <a:fillRect/>
                </a:stretch>
              </p:blipFill>
              <p:spPr>
                <a:xfrm>
                  <a:off x="4378674" y="2285903"/>
                  <a:ext cx="197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50" name="Ink 449">
                  <a:extLst>
                    <a:ext uri="{FF2B5EF4-FFF2-40B4-BE49-F238E27FC236}">
                      <a16:creationId xmlns:a16="http://schemas.microsoft.com/office/drawing/2014/main" id="{002410F5-8581-6FE6-5090-6547C5005F78}"/>
                    </a:ext>
                  </a:extLst>
                </p14:cNvPr>
                <p14:cNvContentPartPr/>
                <p14:nvPr/>
              </p14:nvContentPartPr>
              <p14:xfrm>
                <a:off x="3176634" y="2205623"/>
                <a:ext cx="49320" cy="365040"/>
              </p14:xfrm>
            </p:contentPart>
          </mc:Choice>
          <mc:Fallback xmlns="">
            <p:pic>
              <p:nvPicPr>
                <p:cNvPr id="450" name="Ink 449">
                  <a:extLst>
                    <a:ext uri="{FF2B5EF4-FFF2-40B4-BE49-F238E27FC236}">
                      <a16:creationId xmlns:a16="http://schemas.microsoft.com/office/drawing/2014/main" id="{002410F5-8581-6FE6-5090-6547C5005F78}"/>
                    </a:ext>
                  </a:extLst>
                </p:cNvPr>
                <p:cNvPicPr/>
                <p:nvPr/>
              </p:nvPicPr>
              <p:blipFill>
                <a:blip r:embed="rId105"/>
                <a:stretch>
                  <a:fillRect/>
                </a:stretch>
              </p:blipFill>
              <p:spPr>
                <a:xfrm>
                  <a:off x="3167994" y="2196983"/>
                  <a:ext cx="66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51" name="Ink 450">
                  <a:extLst>
                    <a:ext uri="{FF2B5EF4-FFF2-40B4-BE49-F238E27FC236}">
                      <a16:creationId xmlns:a16="http://schemas.microsoft.com/office/drawing/2014/main" id="{B473AB26-F10B-2DA4-194A-04F234CAB6DA}"/>
                    </a:ext>
                  </a:extLst>
                </p14:cNvPr>
                <p14:cNvContentPartPr/>
                <p14:nvPr/>
              </p14:nvContentPartPr>
              <p14:xfrm>
                <a:off x="3167634" y="2129303"/>
                <a:ext cx="1404720" cy="52200"/>
              </p14:xfrm>
            </p:contentPart>
          </mc:Choice>
          <mc:Fallback xmlns="">
            <p:pic>
              <p:nvPicPr>
                <p:cNvPr id="451" name="Ink 450">
                  <a:extLst>
                    <a:ext uri="{FF2B5EF4-FFF2-40B4-BE49-F238E27FC236}">
                      <a16:creationId xmlns:a16="http://schemas.microsoft.com/office/drawing/2014/main" id="{B473AB26-F10B-2DA4-194A-04F234CAB6DA}"/>
                    </a:ext>
                  </a:extLst>
                </p:cNvPr>
                <p:cNvPicPr/>
                <p:nvPr/>
              </p:nvPicPr>
              <p:blipFill>
                <a:blip r:embed="rId107"/>
                <a:stretch>
                  <a:fillRect/>
                </a:stretch>
              </p:blipFill>
              <p:spPr>
                <a:xfrm>
                  <a:off x="3158634" y="2120663"/>
                  <a:ext cx="1422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2" name="Ink 451">
                  <a:extLst>
                    <a:ext uri="{FF2B5EF4-FFF2-40B4-BE49-F238E27FC236}">
                      <a16:creationId xmlns:a16="http://schemas.microsoft.com/office/drawing/2014/main" id="{48B30546-76AC-A62E-3224-05F6BE9134F2}"/>
                    </a:ext>
                  </a:extLst>
                </p14:cNvPr>
                <p14:cNvContentPartPr/>
                <p14:nvPr/>
              </p14:nvContentPartPr>
              <p14:xfrm>
                <a:off x="4579914" y="2147303"/>
                <a:ext cx="59760" cy="448200"/>
              </p14:xfrm>
            </p:contentPart>
          </mc:Choice>
          <mc:Fallback xmlns="">
            <p:pic>
              <p:nvPicPr>
                <p:cNvPr id="452" name="Ink 451">
                  <a:extLst>
                    <a:ext uri="{FF2B5EF4-FFF2-40B4-BE49-F238E27FC236}">
                      <a16:creationId xmlns:a16="http://schemas.microsoft.com/office/drawing/2014/main" id="{48B30546-76AC-A62E-3224-05F6BE9134F2}"/>
                    </a:ext>
                  </a:extLst>
                </p:cNvPr>
                <p:cNvPicPr/>
                <p:nvPr/>
              </p:nvPicPr>
              <p:blipFill>
                <a:blip r:embed="rId109"/>
                <a:stretch>
                  <a:fillRect/>
                </a:stretch>
              </p:blipFill>
              <p:spPr>
                <a:xfrm>
                  <a:off x="4571274" y="2138663"/>
                  <a:ext cx="774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53" name="Ink 452">
                  <a:extLst>
                    <a:ext uri="{FF2B5EF4-FFF2-40B4-BE49-F238E27FC236}">
                      <a16:creationId xmlns:a16="http://schemas.microsoft.com/office/drawing/2014/main" id="{5666BBE9-0A92-73FC-08B9-3801645F5858}"/>
                    </a:ext>
                  </a:extLst>
                </p14:cNvPr>
                <p14:cNvContentPartPr/>
                <p14:nvPr/>
              </p14:nvContentPartPr>
              <p14:xfrm>
                <a:off x="3231354" y="2599823"/>
                <a:ext cx="1457640" cy="14400"/>
              </p14:xfrm>
            </p:contentPart>
          </mc:Choice>
          <mc:Fallback xmlns="">
            <p:pic>
              <p:nvPicPr>
                <p:cNvPr id="453" name="Ink 452">
                  <a:extLst>
                    <a:ext uri="{FF2B5EF4-FFF2-40B4-BE49-F238E27FC236}">
                      <a16:creationId xmlns:a16="http://schemas.microsoft.com/office/drawing/2014/main" id="{5666BBE9-0A92-73FC-08B9-3801645F5858}"/>
                    </a:ext>
                  </a:extLst>
                </p:cNvPr>
                <p:cNvPicPr/>
                <p:nvPr/>
              </p:nvPicPr>
              <p:blipFill>
                <a:blip r:embed="rId111"/>
                <a:stretch>
                  <a:fillRect/>
                </a:stretch>
              </p:blipFill>
              <p:spPr>
                <a:xfrm>
                  <a:off x="3222714" y="2590823"/>
                  <a:ext cx="1475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5" name="Ink 454">
                  <a:extLst>
                    <a:ext uri="{FF2B5EF4-FFF2-40B4-BE49-F238E27FC236}">
                      <a16:creationId xmlns:a16="http://schemas.microsoft.com/office/drawing/2014/main" id="{FF178773-FF1F-964A-3FE8-D93A6AB9D97B}"/>
                    </a:ext>
                  </a:extLst>
                </p14:cNvPr>
                <p14:cNvContentPartPr/>
                <p14:nvPr/>
              </p14:nvContentPartPr>
              <p14:xfrm>
                <a:off x="2663994" y="2117063"/>
                <a:ext cx="365040" cy="56160"/>
              </p14:xfrm>
            </p:contentPart>
          </mc:Choice>
          <mc:Fallback xmlns="">
            <p:pic>
              <p:nvPicPr>
                <p:cNvPr id="455" name="Ink 454">
                  <a:extLst>
                    <a:ext uri="{FF2B5EF4-FFF2-40B4-BE49-F238E27FC236}">
                      <a16:creationId xmlns:a16="http://schemas.microsoft.com/office/drawing/2014/main" id="{FF178773-FF1F-964A-3FE8-D93A6AB9D97B}"/>
                    </a:ext>
                  </a:extLst>
                </p:cNvPr>
                <p:cNvPicPr/>
                <p:nvPr/>
              </p:nvPicPr>
              <p:blipFill>
                <a:blip r:embed="rId113"/>
                <a:stretch>
                  <a:fillRect/>
                </a:stretch>
              </p:blipFill>
              <p:spPr>
                <a:xfrm>
                  <a:off x="2655354" y="2108063"/>
                  <a:ext cx="3826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57" name="Ink 456">
                  <a:extLst>
                    <a:ext uri="{FF2B5EF4-FFF2-40B4-BE49-F238E27FC236}">
                      <a16:creationId xmlns:a16="http://schemas.microsoft.com/office/drawing/2014/main" id="{748A4993-B6A3-E525-995A-1AD447E90674}"/>
                    </a:ext>
                  </a:extLst>
                </p14:cNvPr>
                <p14:cNvContentPartPr/>
                <p14:nvPr/>
              </p14:nvContentPartPr>
              <p14:xfrm>
                <a:off x="3023274" y="1640423"/>
                <a:ext cx="188640" cy="493920"/>
              </p14:xfrm>
            </p:contentPart>
          </mc:Choice>
          <mc:Fallback xmlns="">
            <p:pic>
              <p:nvPicPr>
                <p:cNvPr id="457" name="Ink 456">
                  <a:extLst>
                    <a:ext uri="{FF2B5EF4-FFF2-40B4-BE49-F238E27FC236}">
                      <a16:creationId xmlns:a16="http://schemas.microsoft.com/office/drawing/2014/main" id="{748A4993-B6A3-E525-995A-1AD447E90674}"/>
                    </a:ext>
                  </a:extLst>
                </p:cNvPr>
                <p:cNvPicPr/>
                <p:nvPr/>
              </p:nvPicPr>
              <p:blipFill>
                <a:blip r:embed="rId115"/>
                <a:stretch>
                  <a:fillRect/>
                </a:stretch>
              </p:blipFill>
              <p:spPr>
                <a:xfrm>
                  <a:off x="3014634" y="1631783"/>
                  <a:ext cx="2062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59" name="Ink 458">
                  <a:extLst>
                    <a:ext uri="{FF2B5EF4-FFF2-40B4-BE49-F238E27FC236}">
                      <a16:creationId xmlns:a16="http://schemas.microsoft.com/office/drawing/2014/main" id="{F5EC76F3-FF7A-5AEC-3DB2-BE773BA9D0D4}"/>
                    </a:ext>
                  </a:extLst>
                </p14:cNvPr>
                <p14:cNvContentPartPr/>
                <p14:nvPr/>
              </p14:nvContentPartPr>
              <p14:xfrm>
                <a:off x="2725194" y="2244143"/>
                <a:ext cx="245160" cy="35640"/>
              </p14:xfrm>
            </p:contentPart>
          </mc:Choice>
          <mc:Fallback xmlns="">
            <p:pic>
              <p:nvPicPr>
                <p:cNvPr id="459" name="Ink 458">
                  <a:extLst>
                    <a:ext uri="{FF2B5EF4-FFF2-40B4-BE49-F238E27FC236}">
                      <a16:creationId xmlns:a16="http://schemas.microsoft.com/office/drawing/2014/main" id="{F5EC76F3-FF7A-5AEC-3DB2-BE773BA9D0D4}"/>
                    </a:ext>
                  </a:extLst>
                </p:cNvPr>
                <p:cNvPicPr/>
                <p:nvPr/>
              </p:nvPicPr>
              <p:blipFill>
                <a:blip r:embed="rId117"/>
                <a:stretch>
                  <a:fillRect/>
                </a:stretch>
              </p:blipFill>
              <p:spPr>
                <a:xfrm>
                  <a:off x="2716194" y="2235503"/>
                  <a:ext cx="262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60" name="Ink 459">
                  <a:extLst>
                    <a:ext uri="{FF2B5EF4-FFF2-40B4-BE49-F238E27FC236}">
                      <a16:creationId xmlns:a16="http://schemas.microsoft.com/office/drawing/2014/main" id="{3806DFE8-5EF4-B8A5-54D8-FBBF488B14EC}"/>
                    </a:ext>
                  </a:extLst>
                </p14:cNvPr>
                <p14:cNvContentPartPr/>
                <p14:nvPr/>
              </p14:nvContentPartPr>
              <p14:xfrm>
                <a:off x="2974314" y="2259983"/>
                <a:ext cx="244080" cy="201960"/>
              </p14:xfrm>
            </p:contentPart>
          </mc:Choice>
          <mc:Fallback xmlns="">
            <p:pic>
              <p:nvPicPr>
                <p:cNvPr id="460" name="Ink 459">
                  <a:extLst>
                    <a:ext uri="{FF2B5EF4-FFF2-40B4-BE49-F238E27FC236}">
                      <a16:creationId xmlns:a16="http://schemas.microsoft.com/office/drawing/2014/main" id="{3806DFE8-5EF4-B8A5-54D8-FBBF488B14EC}"/>
                    </a:ext>
                  </a:extLst>
                </p:cNvPr>
                <p:cNvPicPr/>
                <p:nvPr/>
              </p:nvPicPr>
              <p:blipFill>
                <a:blip r:embed="rId119"/>
                <a:stretch>
                  <a:fillRect/>
                </a:stretch>
              </p:blipFill>
              <p:spPr>
                <a:xfrm>
                  <a:off x="2965674" y="2250983"/>
                  <a:ext cx="261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62" name="Ink 461">
                  <a:extLst>
                    <a:ext uri="{FF2B5EF4-FFF2-40B4-BE49-F238E27FC236}">
                      <a16:creationId xmlns:a16="http://schemas.microsoft.com/office/drawing/2014/main" id="{2CD0D799-C344-BE46-9DCE-47815A0A3A50}"/>
                    </a:ext>
                  </a:extLst>
                </p14:cNvPr>
                <p14:cNvContentPartPr/>
                <p14:nvPr/>
              </p14:nvContentPartPr>
              <p14:xfrm>
                <a:off x="2003394" y="1930943"/>
                <a:ext cx="787320" cy="658080"/>
              </p14:xfrm>
            </p:contentPart>
          </mc:Choice>
          <mc:Fallback xmlns="">
            <p:pic>
              <p:nvPicPr>
                <p:cNvPr id="462" name="Ink 461">
                  <a:extLst>
                    <a:ext uri="{FF2B5EF4-FFF2-40B4-BE49-F238E27FC236}">
                      <a16:creationId xmlns:a16="http://schemas.microsoft.com/office/drawing/2014/main" id="{2CD0D799-C344-BE46-9DCE-47815A0A3A50}"/>
                    </a:ext>
                  </a:extLst>
                </p:cNvPr>
                <p:cNvPicPr/>
                <p:nvPr/>
              </p:nvPicPr>
              <p:blipFill>
                <a:blip r:embed="rId121"/>
                <a:stretch>
                  <a:fillRect/>
                </a:stretch>
              </p:blipFill>
              <p:spPr>
                <a:xfrm>
                  <a:off x="1994754" y="1921943"/>
                  <a:ext cx="804960" cy="675720"/>
                </a:xfrm>
                <a:prstGeom prst="rect">
                  <a:avLst/>
                </a:prstGeom>
              </p:spPr>
            </p:pic>
          </mc:Fallback>
        </mc:AlternateContent>
      </p:grpSp>
      <p:grpSp>
        <p:nvGrpSpPr>
          <p:cNvPr id="551" name="Group 550">
            <a:extLst>
              <a:ext uri="{FF2B5EF4-FFF2-40B4-BE49-F238E27FC236}">
                <a16:creationId xmlns:a16="http://schemas.microsoft.com/office/drawing/2014/main" id="{BB30FE69-7034-0D15-C53D-0030DD7074E4}"/>
              </a:ext>
            </a:extLst>
          </p:cNvPr>
          <p:cNvGrpSpPr/>
          <p:nvPr/>
        </p:nvGrpSpPr>
        <p:grpSpPr>
          <a:xfrm>
            <a:off x="1998714" y="3694223"/>
            <a:ext cx="2498400" cy="876960"/>
            <a:chOff x="1998714" y="3694223"/>
            <a:chExt cx="2498400" cy="876960"/>
          </a:xfrm>
        </p:grpSpPr>
        <mc:AlternateContent xmlns:mc="http://schemas.openxmlformats.org/markup-compatibility/2006" xmlns:p14="http://schemas.microsoft.com/office/powerpoint/2010/main">
          <mc:Choice Requires="p14">
            <p:contentPart p14:bwMode="auto" r:id="rId122">
              <p14:nvContentPartPr>
                <p14:cNvPr id="464" name="Ink 463">
                  <a:extLst>
                    <a:ext uri="{FF2B5EF4-FFF2-40B4-BE49-F238E27FC236}">
                      <a16:creationId xmlns:a16="http://schemas.microsoft.com/office/drawing/2014/main" id="{830339E5-84F1-A835-1020-EA5CB1B4ECAD}"/>
                    </a:ext>
                  </a:extLst>
                </p14:cNvPr>
                <p14:cNvContentPartPr/>
                <p14:nvPr/>
              </p14:nvContentPartPr>
              <p14:xfrm>
                <a:off x="2046234" y="3779543"/>
                <a:ext cx="695880" cy="131760"/>
              </p14:xfrm>
            </p:contentPart>
          </mc:Choice>
          <mc:Fallback xmlns="">
            <p:pic>
              <p:nvPicPr>
                <p:cNvPr id="464" name="Ink 463">
                  <a:extLst>
                    <a:ext uri="{FF2B5EF4-FFF2-40B4-BE49-F238E27FC236}">
                      <a16:creationId xmlns:a16="http://schemas.microsoft.com/office/drawing/2014/main" id="{830339E5-84F1-A835-1020-EA5CB1B4ECAD}"/>
                    </a:ext>
                  </a:extLst>
                </p:cNvPr>
                <p:cNvPicPr/>
                <p:nvPr/>
              </p:nvPicPr>
              <p:blipFill>
                <a:blip r:embed="rId123"/>
                <a:stretch>
                  <a:fillRect/>
                </a:stretch>
              </p:blipFill>
              <p:spPr>
                <a:xfrm>
                  <a:off x="2037594" y="3770543"/>
                  <a:ext cx="713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65" name="Ink 464">
                  <a:extLst>
                    <a:ext uri="{FF2B5EF4-FFF2-40B4-BE49-F238E27FC236}">
                      <a16:creationId xmlns:a16="http://schemas.microsoft.com/office/drawing/2014/main" id="{FCBC9A17-6833-2398-1076-106C094FB2E1}"/>
                    </a:ext>
                  </a:extLst>
                </p14:cNvPr>
                <p14:cNvContentPartPr/>
                <p14:nvPr/>
              </p14:nvContentPartPr>
              <p14:xfrm>
                <a:off x="2103474" y="3724103"/>
                <a:ext cx="701640" cy="75240"/>
              </p14:xfrm>
            </p:contentPart>
          </mc:Choice>
          <mc:Fallback xmlns="">
            <p:pic>
              <p:nvPicPr>
                <p:cNvPr id="465" name="Ink 464">
                  <a:extLst>
                    <a:ext uri="{FF2B5EF4-FFF2-40B4-BE49-F238E27FC236}">
                      <a16:creationId xmlns:a16="http://schemas.microsoft.com/office/drawing/2014/main" id="{FCBC9A17-6833-2398-1076-106C094FB2E1}"/>
                    </a:ext>
                  </a:extLst>
                </p:cNvPr>
                <p:cNvPicPr/>
                <p:nvPr/>
              </p:nvPicPr>
              <p:blipFill>
                <a:blip r:embed="rId125"/>
                <a:stretch>
                  <a:fillRect/>
                </a:stretch>
              </p:blipFill>
              <p:spPr>
                <a:xfrm>
                  <a:off x="2094474" y="3715463"/>
                  <a:ext cx="719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66" name="Ink 465">
                  <a:extLst>
                    <a:ext uri="{FF2B5EF4-FFF2-40B4-BE49-F238E27FC236}">
                      <a16:creationId xmlns:a16="http://schemas.microsoft.com/office/drawing/2014/main" id="{EA69FA72-3FA6-CD64-1079-C75546AF96ED}"/>
                    </a:ext>
                  </a:extLst>
                </p14:cNvPr>
                <p14:cNvContentPartPr/>
                <p14:nvPr/>
              </p14:nvContentPartPr>
              <p14:xfrm>
                <a:off x="1998714" y="3831383"/>
                <a:ext cx="71280" cy="739800"/>
              </p14:xfrm>
            </p:contentPart>
          </mc:Choice>
          <mc:Fallback xmlns="">
            <p:pic>
              <p:nvPicPr>
                <p:cNvPr id="466" name="Ink 465">
                  <a:extLst>
                    <a:ext uri="{FF2B5EF4-FFF2-40B4-BE49-F238E27FC236}">
                      <a16:creationId xmlns:a16="http://schemas.microsoft.com/office/drawing/2014/main" id="{EA69FA72-3FA6-CD64-1079-C75546AF96ED}"/>
                    </a:ext>
                  </a:extLst>
                </p:cNvPr>
                <p:cNvPicPr/>
                <p:nvPr/>
              </p:nvPicPr>
              <p:blipFill>
                <a:blip r:embed="rId127"/>
                <a:stretch>
                  <a:fillRect/>
                </a:stretch>
              </p:blipFill>
              <p:spPr>
                <a:xfrm>
                  <a:off x="1990074" y="3822383"/>
                  <a:ext cx="8892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67" name="Ink 466">
                  <a:extLst>
                    <a:ext uri="{FF2B5EF4-FFF2-40B4-BE49-F238E27FC236}">
                      <a16:creationId xmlns:a16="http://schemas.microsoft.com/office/drawing/2014/main" id="{871D5EED-24E6-B6C2-7A41-8C8D810A90D4}"/>
                    </a:ext>
                  </a:extLst>
                </p14:cNvPr>
                <p14:cNvContentPartPr/>
                <p14:nvPr/>
              </p14:nvContentPartPr>
              <p14:xfrm>
                <a:off x="2094114" y="4371743"/>
                <a:ext cx="828720" cy="187560"/>
              </p14:xfrm>
            </p:contentPart>
          </mc:Choice>
          <mc:Fallback xmlns="">
            <p:pic>
              <p:nvPicPr>
                <p:cNvPr id="467" name="Ink 466">
                  <a:extLst>
                    <a:ext uri="{FF2B5EF4-FFF2-40B4-BE49-F238E27FC236}">
                      <a16:creationId xmlns:a16="http://schemas.microsoft.com/office/drawing/2014/main" id="{871D5EED-24E6-B6C2-7A41-8C8D810A90D4}"/>
                    </a:ext>
                  </a:extLst>
                </p:cNvPr>
                <p:cNvPicPr/>
                <p:nvPr/>
              </p:nvPicPr>
              <p:blipFill>
                <a:blip r:embed="rId129"/>
                <a:stretch>
                  <a:fillRect/>
                </a:stretch>
              </p:blipFill>
              <p:spPr>
                <a:xfrm>
                  <a:off x="2085114" y="4363103"/>
                  <a:ext cx="846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8" name="Ink 467">
                  <a:extLst>
                    <a:ext uri="{FF2B5EF4-FFF2-40B4-BE49-F238E27FC236}">
                      <a16:creationId xmlns:a16="http://schemas.microsoft.com/office/drawing/2014/main" id="{76178661-A34C-4059-1D96-DB6B1DB73058}"/>
                    </a:ext>
                  </a:extLst>
                </p14:cNvPr>
                <p14:cNvContentPartPr/>
                <p14:nvPr/>
              </p14:nvContentPartPr>
              <p14:xfrm>
                <a:off x="2834274" y="3836423"/>
                <a:ext cx="13320" cy="646200"/>
              </p14:xfrm>
            </p:contentPart>
          </mc:Choice>
          <mc:Fallback xmlns="">
            <p:pic>
              <p:nvPicPr>
                <p:cNvPr id="468" name="Ink 467">
                  <a:extLst>
                    <a:ext uri="{FF2B5EF4-FFF2-40B4-BE49-F238E27FC236}">
                      <a16:creationId xmlns:a16="http://schemas.microsoft.com/office/drawing/2014/main" id="{76178661-A34C-4059-1D96-DB6B1DB73058}"/>
                    </a:ext>
                  </a:extLst>
                </p:cNvPr>
                <p:cNvPicPr/>
                <p:nvPr/>
              </p:nvPicPr>
              <p:blipFill>
                <a:blip r:embed="rId131"/>
                <a:stretch>
                  <a:fillRect/>
                </a:stretch>
              </p:blipFill>
              <p:spPr>
                <a:xfrm>
                  <a:off x="2825634" y="3827423"/>
                  <a:ext cx="3096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69" name="Ink 468">
                  <a:extLst>
                    <a:ext uri="{FF2B5EF4-FFF2-40B4-BE49-F238E27FC236}">
                      <a16:creationId xmlns:a16="http://schemas.microsoft.com/office/drawing/2014/main" id="{007736D9-42B1-43A0-E9CD-1D5F6D6D0153}"/>
                    </a:ext>
                  </a:extLst>
                </p14:cNvPr>
                <p14:cNvContentPartPr/>
                <p14:nvPr/>
              </p14:nvContentPartPr>
              <p14:xfrm>
                <a:off x="2049834" y="3872783"/>
                <a:ext cx="104760" cy="242280"/>
              </p14:xfrm>
            </p:contentPart>
          </mc:Choice>
          <mc:Fallback xmlns="">
            <p:pic>
              <p:nvPicPr>
                <p:cNvPr id="469" name="Ink 468">
                  <a:extLst>
                    <a:ext uri="{FF2B5EF4-FFF2-40B4-BE49-F238E27FC236}">
                      <a16:creationId xmlns:a16="http://schemas.microsoft.com/office/drawing/2014/main" id="{007736D9-42B1-43A0-E9CD-1D5F6D6D0153}"/>
                    </a:ext>
                  </a:extLst>
                </p:cNvPr>
                <p:cNvPicPr/>
                <p:nvPr/>
              </p:nvPicPr>
              <p:blipFill>
                <a:blip r:embed="rId133"/>
                <a:stretch>
                  <a:fillRect/>
                </a:stretch>
              </p:blipFill>
              <p:spPr>
                <a:xfrm>
                  <a:off x="2040834" y="3863783"/>
                  <a:ext cx="122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70" name="Ink 469">
                  <a:extLst>
                    <a:ext uri="{FF2B5EF4-FFF2-40B4-BE49-F238E27FC236}">
                      <a16:creationId xmlns:a16="http://schemas.microsoft.com/office/drawing/2014/main" id="{E218C0A2-DFBD-3CEE-D08C-493FAFC05C0E}"/>
                    </a:ext>
                  </a:extLst>
                </p14:cNvPr>
                <p14:cNvContentPartPr/>
                <p14:nvPr/>
              </p14:nvContentPartPr>
              <p14:xfrm>
                <a:off x="2083674" y="3882143"/>
                <a:ext cx="309240" cy="503640"/>
              </p14:xfrm>
            </p:contentPart>
          </mc:Choice>
          <mc:Fallback xmlns="">
            <p:pic>
              <p:nvPicPr>
                <p:cNvPr id="470" name="Ink 469">
                  <a:extLst>
                    <a:ext uri="{FF2B5EF4-FFF2-40B4-BE49-F238E27FC236}">
                      <a16:creationId xmlns:a16="http://schemas.microsoft.com/office/drawing/2014/main" id="{E218C0A2-DFBD-3CEE-D08C-493FAFC05C0E}"/>
                    </a:ext>
                  </a:extLst>
                </p:cNvPr>
                <p:cNvPicPr/>
                <p:nvPr/>
              </p:nvPicPr>
              <p:blipFill>
                <a:blip r:embed="rId135"/>
                <a:stretch>
                  <a:fillRect/>
                </a:stretch>
              </p:blipFill>
              <p:spPr>
                <a:xfrm>
                  <a:off x="2074674" y="3873143"/>
                  <a:ext cx="3268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71" name="Ink 470">
                  <a:extLst>
                    <a:ext uri="{FF2B5EF4-FFF2-40B4-BE49-F238E27FC236}">
                      <a16:creationId xmlns:a16="http://schemas.microsoft.com/office/drawing/2014/main" id="{BE579AEF-FE6E-2338-3B44-BC1AC8A724EF}"/>
                    </a:ext>
                  </a:extLst>
                </p14:cNvPr>
                <p14:cNvContentPartPr/>
                <p14:nvPr/>
              </p14:nvContentPartPr>
              <p14:xfrm>
                <a:off x="2173314" y="3924263"/>
                <a:ext cx="682560" cy="583200"/>
              </p14:xfrm>
            </p:contentPart>
          </mc:Choice>
          <mc:Fallback xmlns="">
            <p:pic>
              <p:nvPicPr>
                <p:cNvPr id="471" name="Ink 470">
                  <a:extLst>
                    <a:ext uri="{FF2B5EF4-FFF2-40B4-BE49-F238E27FC236}">
                      <a16:creationId xmlns:a16="http://schemas.microsoft.com/office/drawing/2014/main" id="{BE579AEF-FE6E-2338-3B44-BC1AC8A724EF}"/>
                    </a:ext>
                  </a:extLst>
                </p:cNvPr>
                <p:cNvPicPr/>
                <p:nvPr/>
              </p:nvPicPr>
              <p:blipFill>
                <a:blip r:embed="rId137"/>
                <a:stretch>
                  <a:fillRect/>
                </a:stretch>
              </p:blipFill>
              <p:spPr>
                <a:xfrm>
                  <a:off x="2164674" y="3915623"/>
                  <a:ext cx="70020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73" name="Ink 472">
                  <a:extLst>
                    <a:ext uri="{FF2B5EF4-FFF2-40B4-BE49-F238E27FC236}">
                      <a16:creationId xmlns:a16="http://schemas.microsoft.com/office/drawing/2014/main" id="{89F6452B-C725-9147-565A-A12B59673119}"/>
                    </a:ext>
                  </a:extLst>
                </p14:cNvPr>
                <p14:cNvContentPartPr/>
                <p14:nvPr/>
              </p14:nvContentPartPr>
              <p14:xfrm>
                <a:off x="2863434" y="4065023"/>
                <a:ext cx="225000" cy="20160"/>
              </p14:xfrm>
            </p:contentPart>
          </mc:Choice>
          <mc:Fallback xmlns="">
            <p:pic>
              <p:nvPicPr>
                <p:cNvPr id="473" name="Ink 472">
                  <a:extLst>
                    <a:ext uri="{FF2B5EF4-FFF2-40B4-BE49-F238E27FC236}">
                      <a16:creationId xmlns:a16="http://schemas.microsoft.com/office/drawing/2014/main" id="{89F6452B-C725-9147-565A-A12B59673119}"/>
                    </a:ext>
                  </a:extLst>
                </p:cNvPr>
                <p:cNvPicPr/>
                <p:nvPr/>
              </p:nvPicPr>
              <p:blipFill>
                <a:blip r:embed="rId139"/>
                <a:stretch>
                  <a:fillRect/>
                </a:stretch>
              </p:blipFill>
              <p:spPr>
                <a:xfrm>
                  <a:off x="2854794" y="4056023"/>
                  <a:ext cx="242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75" name="Ink 474">
                  <a:extLst>
                    <a:ext uri="{FF2B5EF4-FFF2-40B4-BE49-F238E27FC236}">
                      <a16:creationId xmlns:a16="http://schemas.microsoft.com/office/drawing/2014/main" id="{079FFBD0-02C7-413A-0F5F-7CC94EFA3245}"/>
                    </a:ext>
                  </a:extLst>
                </p14:cNvPr>
                <p14:cNvContentPartPr/>
                <p14:nvPr/>
              </p14:nvContentPartPr>
              <p14:xfrm>
                <a:off x="3398394" y="3872783"/>
                <a:ext cx="23040" cy="191520"/>
              </p14:xfrm>
            </p:contentPart>
          </mc:Choice>
          <mc:Fallback xmlns="">
            <p:pic>
              <p:nvPicPr>
                <p:cNvPr id="475" name="Ink 474">
                  <a:extLst>
                    <a:ext uri="{FF2B5EF4-FFF2-40B4-BE49-F238E27FC236}">
                      <a16:creationId xmlns:a16="http://schemas.microsoft.com/office/drawing/2014/main" id="{079FFBD0-02C7-413A-0F5F-7CC94EFA3245}"/>
                    </a:ext>
                  </a:extLst>
                </p:cNvPr>
                <p:cNvPicPr/>
                <p:nvPr/>
              </p:nvPicPr>
              <p:blipFill>
                <a:blip r:embed="rId141"/>
                <a:stretch>
                  <a:fillRect/>
                </a:stretch>
              </p:blipFill>
              <p:spPr>
                <a:xfrm>
                  <a:off x="3389754" y="3863783"/>
                  <a:ext cx="40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76" name="Ink 475">
                  <a:extLst>
                    <a:ext uri="{FF2B5EF4-FFF2-40B4-BE49-F238E27FC236}">
                      <a16:creationId xmlns:a16="http://schemas.microsoft.com/office/drawing/2014/main" id="{025E6E40-EE4D-9E5E-A667-46D5594B1343}"/>
                    </a:ext>
                  </a:extLst>
                </p14:cNvPr>
                <p14:cNvContentPartPr/>
                <p14:nvPr/>
              </p14:nvContentPartPr>
              <p14:xfrm>
                <a:off x="3337554" y="3849383"/>
                <a:ext cx="178560" cy="113400"/>
              </p14:xfrm>
            </p:contentPart>
          </mc:Choice>
          <mc:Fallback xmlns="">
            <p:pic>
              <p:nvPicPr>
                <p:cNvPr id="476" name="Ink 475">
                  <a:extLst>
                    <a:ext uri="{FF2B5EF4-FFF2-40B4-BE49-F238E27FC236}">
                      <a16:creationId xmlns:a16="http://schemas.microsoft.com/office/drawing/2014/main" id="{025E6E40-EE4D-9E5E-A667-46D5594B1343}"/>
                    </a:ext>
                  </a:extLst>
                </p:cNvPr>
                <p:cNvPicPr/>
                <p:nvPr/>
              </p:nvPicPr>
              <p:blipFill>
                <a:blip r:embed="rId143"/>
                <a:stretch>
                  <a:fillRect/>
                </a:stretch>
              </p:blipFill>
              <p:spPr>
                <a:xfrm>
                  <a:off x="3328554" y="3840383"/>
                  <a:ext cx="196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77" name="Ink 476">
                  <a:extLst>
                    <a:ext uri="{FF2B5EF4-FFF2-40B4-BE49-F238E27FC236}">
                      <a16:creationId xmlns:a16="http://schemas.microsoft.com/office/drawing/2014/main" id="{AFFC8975-5519-FC0D-5C67-12B330A867BA}"/>
                    </a:ext>
                  </a:extLst>
                </p14:cNvPr>
                <p14:cNvContentPartPr/>
                <p14:nvPr/>
              </p14:nvContentPartPr>
              <p14:xfrm>
                <a:off x="3506754" y="3957023"/>
                <a:ext cx="5400" cy="100440"/>
              </p14:xfrm>
            </p:contentPart>
          </mc:Choice>
          <mc:Fallback xmlns="">
            <p:pic>
              <p:nvPicPr>
                <p:cNvPr id="477" name="Ink 476">
                  <a:extLst>
                    <a:ext uri="{FF2B5EF4-FFF2-40B4-BE49-F238E27FC236}">
                      <a16:creationId xmlns:a16="http://schemas.microsoft.com/office/drawing/2014/main" id="{AFFC8975-5519-FC0D-5C67-12B330A867BA}"/>
                    </a:ext>
                  </a:extLst>
                </p:cNvPr>
                <p:cNvPicPr/>
                <p:nvPr/>
              </p:nvPicPr>
              <p:blipFill>
                <a:blip r:embed="rId145"/>
                <a:stretch>
                  <a:fillRect/>
                </a:stretch>
              </p:blipFill>
              <p:spPr>
                <a:xfrm>
                  <a:off x="3498114" y="3948023"/>
                  <a:ext cx="230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78" name="Ink 477">
                  <a:extLst>
                    <a:ext uri="{FF2B5EF4-FFF2-40B4-BE49-F238E27FC236}">
                      <a16:creationId xmlns:a16="http://schemas.microsoft.com/office/drawing/2014/main" id="{07C0B2B3-65C4-8FC6-031A-2DBBE6802CB9}"/>
                    </a:ext>
                  </a:extLst>
                </p14:cNvPr>
                <p14:cNvContentPartPr/>
                <p14:nvPr/>
              </p14:nvContentPartPr>
              <p14:xfrm>
                <a:off x="3481554" y="3913463"/>
                <a:ext cx="122040" cy="149400"/>
              </p14:xfrm>
            </p:contentPart>
          </mc:Choice>
          <mc:Fallback xmlns="">
            <p:pic>
              <p:nvPicPr>
                <p:cNvPr id="478" name="Ink 477">
                  <a:extLst>
                    <a:ext uri="{FF2B5EF4-FFF2-40B4-BE49-F238E27FC236}">
                      <a16:creationId xmlns:a16="http://schemas.microsoft.com/office/drawing/2014/main" id="{07C0B2B3-65C4-8FC6-031A-2DBBE6802CB9}"/>
                    </a:ext>
                  </a:extLst>
                </p:cNvPr>
                <p:cNvPicPr/>
                <p:nvPr/>
              </p:nvPicPr>
              <p:blipFill>
                <a:blip r:embed="rId147"/>
                <a:stretch>
                  <a:fillRect/>
                </a:stretch>
              </p:blipFill>
              <p:spPr>
                <a:xfrm>
                  <a:off x="3472914" y="3904823"/>
                  <a:ext cx="139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79" name="Ink 478">
                  <a:extLst>
                    <a:ext uri="{FF2B5EF4-FFF2-40B4-BE49-F238E27FC236}">
                      <a16:creationId xmlns:a16="http://schemas.microsoft.com/office/drawing/2014/main" id="{5340ECAF-A1D3-11A3-9C8E-6FDFA059B235}"/>
                    </a:ext>
                  </a:extLst>
                </p14:cNvPr>
                <p14:cNvContentPartPr/>
                <p14:nvPr/>
              </p14:nvContentPartPr>
              <p14:xfrm>
                <a:off x="3606114" y="3914903"/>
                <a:ext cx="104040" cy="130680"/>
              </p14:xfrm>
            </p:contentPart>
          </mc:Choice>
          <mc:Fallback xmlns="">
            <p:pic>
              <p:nvPicPr>
                <p:cNvPr id="479" name="Ink 478">
                  <a:extLst>
                    <a:ext uri="{FF2B5EF4-FFF2-40B4-BE49-F238E27FC236}">
                      <a16:creationId xmlns:a16="http://schemas.microsoft.com/office/drawing/2014/main" id="{5340ECAF-A1D3-11A3-9C8E-6FDFA059B235}"/>
                    </a:ext>
                  </a:extLst>
                </p:cNvPr>
                <p:cNvPicPr/>
                <p:nvPr/>
              </p:nvPicPr>
              <p:blipFill>
                <a:blip r:embed="rId149"/>
                <a:stretch>
                  <a:fillRect/>
                </a:stretch>
              </p:blipFill>
              <p:spPr>
                <a:xfrm>
                  <a:off x="3597114" y="3906263"/>
                  <a:ext cx="1216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80" name="Ink 479">
                  <a:extLst>
                    <a:ext uri="{FF2B5EF4-FFF2-40B4-BE49-F238E27FC236}">
                      <a16:creationId xmlns:a16="http://schemas.microsoft.com/office/drawing/2014/main" id="{B0DAB7B5-3056-7F2C-BE1D-953AAA2E230F}"/>
                    </a:ext>
                  </a:extLst>
                </p14:cNvPr>
                <p14:cNvContentPartPr/>
                <p14:nvPr/>
              </p14:nvContentPartPr>
              <p14:xfrm>
                <a:off x="3711954" y="3915983"/>
                <a:ext cx="131400" cy="145800"/>
              </p14:xfrm>
            </p:contentPart>
          </mc:Choice>
          <mc:Fallback xmlns="">
            <p:pic>
              <p:nvPicPr>
                <p:cNvPr id="480" name="Ink 479">
                  <a:extLst>
                    <a:ext uri="{FF2B5EF4-FFF2-40B4-BE49-F238E27FC236}">
                      <a16:creationId xmlns:a16="http://schemas.microsoft.com/office/drawing/2014/main" id="{B0DAB7B5-3056-7F2C-BE1D-953AAA2E230F}"/>
                    </a:ext>
                  </a:extLst>
                </p:cNvPr>
                <p:cNvPicPr/>
                <p:nvPr/>
              </p:nvPicPr>
              <p:blipFill>
                <a:blip r:embed="rId151"/>
                <a:stretch>
                  <a:fillRect/>
                </a:stretch>
              </p:blipFill>
              <p:spPr>
                <a:xfrm>
                  <a:off x="3703314" y="3907343"/>
                  <a:ext cx="149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81" name="Ink 480">
                  <a:extLst>
                    <a:ext uri="{FF2B5EF4-FFF2-40B4-BE49-F238E27FC236}">
                      <a16:creationId xmlns:a16="http://schemas.microsoft.com/office/drawing/2014/main" id="{A1D08FA6-D80A-C00E-E2A6-BA629403A1CF}"/>
                    </a:ext>
                  </a:extLst>
                </p14:cNvPr>
                <p14:cNvContentPartPr/>
                <p14:nvPr/>
              </p14:nvContentPartPr>
              <p14:xfrm>
                <a:off x="3866394" y="3920663"/>
                <a:ext cx="90000" cy="117000"/>
              </p14:xfrm>
            </p:contentPart>
          </mc:Choice>
          <mc:Fallback xmlns="">
            <p:pic>
              <p:nvPicPr>
                <p:cNvPr id="481" name="Ink 480">
                  <a:extLst>
                    <a:ext uri="{FF2B5EF4-FFF2-40B4-BE49-F238E27FC236}">
                      <a16:creationId xmlns:a16="http://schemas.microsoft.com/office/drawing/2014/main" id="{A1D08FA6-D80A-C00E-E2A6-BA629403A1CF}"/>
                    </a:ext>
                  </a:extLst>
                </p:cNvPr>
                <p:cNvPicPr/>
                <p:nvPr/>
              </p:nvPicPr>
              <p:blipFill>
                <a:blip r:embed="rId153"/>
                <a:stretch>
                  <a:fillRect/>
                </a:stretch>
              </p:blipFill>
              <p:spPr>
                <a:xfrm>
                  <a:off x="3857754" y="3911663"/>
                  <a:ext cx="107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82" name="Ink 481">
                  <a:extLst>
                    <a:ext uri="{FF2B5EF4-FFF2-40B4-BE49-F238E27FC236}">
                      <a16:creationId xmlns:a16="http://schemas.microsoft.com/office/drawing/2014/main" id="{E30C1EC3-E56A-567D-4EB2-14A67C0E76C6}"/>
                    </a:ext>
                  </a:extLst>
                </p14:cNvPr>
                <p14:cNvContentPartPr/>
                <p14:nvPr/>
              </p14:nvContentPartPr>
              <p14:xfrm>
                <a:off x="4008234" y="3892943"/>
                <a:ext cx="151920" cy="144360"/>
              </p14:xfrm>
            </p:contentPart>
          </mc:Choice>
          <mc:Fallback xmlns="">
            <p:pic>
              <p:nvPicPr>
                <p:cNvPr id="482" name="Ink 481">
                  <a:extLst>
                    <a:ext uri="{FF2B5EF4-FFF2-40B4-BE49-F238E27FC236}">
                      <a16:creationId xmlns:a16="http://schemas.microsoft.com/office/drawing/2014/main" id="{E30C1EC3-E56A-567D-4EB2-14A67C0E76C6}"/>
                    </a:ext>
                  </a:extLst>
                </p:cNvPr>
                <p:cNvPicPr/>
                <p:nvPr/>
              </p:nvPicPr>
              <p:blipFill>
                <a:blip r:embed="rId155"/>
                <a:stretch>
                  <a:fillRect/>
                </a:stretch>
              </p:blipFill>
              <p:spPr>
                <a:xfrm>
                  <a:off x="3999594" y="3884303"/>
                  <a:ext cx="169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83" name="Ink 482">
                  <a:extLst>
                    <a:ext uri="{FF2B5EF4-FFF2-40B4-BE49-F238E27FC236}">
                      <a16:creationId xmlns:a16="http://schemas.microsoft.com/office/drawing/2014/main" id="{19ACD9A1-5AF5-5E9E-6D1B-55C8103FF1C1}"/>
                    </a:ext>
                  </a:extLst>
                </p14:cNvPr>
                <p14:cNvContentPartPr/>
                <p14:nvPr/>
              </p14:nvContentPartPr>
              <p14:xfrm>
                <a:off x="4093194" y="3898343"/>
                <a:ext cx="130680" cy="34200"/>
              </p14:xfrm>
            </p:contentPart>
          </mc:Choice>
          <mc:Fallback xmlns="">
            <p:pic>
              <p:nvPicPr>
                <p:cNvPr id="483" name="Ink 482">
                  <a:extLst>
                    <a:ext uri="{FF2B5EF4-FFF2-40B4-BE49-F238E27FC236}">
                      <a16:creationId xmlns:a16="http://schemas.microsoft.com/office/drawing/2014/main" id="{19ACD9A1-5AF5-5E9E-6D1B-55C8103FF1C1}"/>
                    </a:ext>
                  </a:extLst>
                </p:cNvPr>
                <p:cNvPicPr/>
                <p:nvPr/>
              </p:nvPicPr>
              <p:blipFill>
                <a:blip r:embed="rId157"/>
                <a:stretch>
                  <a:fillRect/>
                </a:stretch>
              </p:blipFill>
              <p:spPr>
                <a:xfrm>
                  <a:off x="4084194" y="3889703"/>
                  <a:ext cx="148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86" name="Ink 485">
                  <a:extLst>
                    <a:ext uri="{FF2B5EF4-FFF2-40B4-BE49-F238E27FC236}">
                      <a16:creationId xmlns:a16="http://schemas.microsoft.com/office/drawing/2014/main" id="{8A88FCB1-C14F-1E27-0669-A39B416EA895}"/>
                    </a:ext>
                  </a:extLst>
                </p14:cNvPr>
                <p14:cNvContentPartPr/>
                <p14:nvPr/>
              </p14:nvContentPartPr>
              <p14:xfrm>
                <a:off x="3230994" y="3773783"/>
                <a:ext cx="68760" cy="401400"/>
              </p14:xfrm>
            </p:contentPart>
          </mc:Choice>
          <mc:Fallback xmlns="">
            <p:pic>
              <p:nvPicPr>
                <p:cNvPr id="486" name="Ink 485">
                  <a:extLst>
                    <a:ext uri="{FF2B5EF4-FFF2-40B4-BE49-F238E27FC236}">
                      <a16:creationId xmlns:a16="http://schemas.microsoft.com/office/drawing/2014/main" id="{8A88FCB1-C14F-1E27-0669-A39B416EA895}"/>
                    </a:ext>
                  </a:extLst>
                </p:cNvPr>
                <p:cNvPicPr/>
                <p:nvPr/>
              </p:nvPicPr>
              <p:blipFill>
                <a:blip r:embed="rId159"/>
                <a:stretch>
                  <a:fillRect/>
                </a:stretch>
              </p:blipFill>
              <p:spPr>
                <a:xfrm>
                  <a:off x="3221994" y="3764783"/>
                  <a:ext cx="864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22" name="Ink 521">
                  <a:extLst>
                    <a:ext uri="{FF2B5EF4-FFF2-40B4-BE49-F238E27FC236}">
                      <a16:creationId xmlns:a16="http://schemas.microsoft.com/office/drawing/2014/main" id="{98324394-48C4-2943-79A4-78011348670B}"/>
                    </a:ext>
                  </a:extLst>
                </p14:cNvPr>
                <p14:cNvContentPartPr/>
                <p14:nvPr/>
              </p14:nvContentPartPr>
              <p14:xfrm>
                <a:off x="3207234" y="3694223"/>
                <a:ext cx="1262880" cy="43200"/>
              </p14:xfrm>
            </p:contentPart>
          </mc:Choice>
          <mc:Fallback xmlns="">
            <p:pic>
              <p:nvPicPr>
                <p:cNvPr id="522" name="Ink 521">
                  <a:extLst>
                    <a:ext uri="{FF2B5EF4-FFF2-40B4-BE49-F238E27FC236}">
                      <a16:creationId xmlns:a16="http://schemas.microsoft.com/office/drawing/2014/main" id="{98324394-48C4-2943-79A4-78011348670B}"/>
                    </a:ext>
                  </a:extLst>
                </p:cNvPr>
                <p:cNvPicPr/>
                <p:nvPr/>
              </p:nvPicPr>
              <p:blipFill>
                <a:blip r:embed="rId161"/>
                <a:stretch>
                  <a:fillRect/>
                </a:stretch>
              </p:blipFill>
              <p:spPr>
                <a:xfrm>
                  <a:off x="3198234" y="3685223"/>
                  <a:ext cx="128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4" name="Ink 523">
                  <a:extLst>
                    <a:ext uri="{FF2B5EF4-FFF2-40B4-BE49-F238E27FC236}">
                      <a16:creationId xmlns:a16="http://schemas.microsoft.com/office/drawing/2014/main" id="{0C3680EB-EF0F-60C6-E63A-C5EC06B2A299}"/>
                    </a:ext>
                  </a:extLst>
                </p14:cNvPr>
                <p14:cNvContentPartPr/>
                <p14:nvPr/>
              </p14:nvContentPartPr>
              <p14:xfrm>
                <a:off x="4462554" y="3703223"/>
                <a:ext cx="34560" cy="517320"/>
              </p14:xfrm>
            </p:contentPart>
          </mc:Choice>
          <mc:Fallback xmlns="">
            <p:pic>
              <p:nvPicPr>
                <p:cNvPr id="524" name="Ink 523">
                  <a:extLst>
                    <a:ext uri="{FF2B5EF4-FFF2-40B4-BE49-F238E27FC236}">
                      <a16:creationId xmlns:a16="http://schemas.microsoft.com/office/drawing/2014/main" id="{0C3680EB-EF0F-60C6-E63A-C5EC06B2A299}"/>
                    </a:ext>
                  </a:extLst>
                </p:cNvPr>
                <p:cNvPicPr/>
                <p:nvPr/>
              </p:nvPicPr>
              <p:blipFill>
                <a:blip r:embed="rId163"/>
                <a:stretch>
                  <a:fillRect/>
                </a:stretch>
              </p:blipFill>
              <p:spPr>
                <a:xfrm>
                  <a:off x="4453914" y="3694583"/>
                  <a:ext cx="522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34" name="Ink 533">
                  <a:extLst>
                    <a:ext uri="{FF2B5EF4-FFF2-40B4-BE49-F238E27FC236}">
                      <a16:creationId xmlns:a16="http://schemas.microsoft.com/office/drawing/2014/main" id="{ECBE9F9B-DB15-9CE5-FEF8-E536030B5C1B}"/>
                    </a:ext>
                  </a:extLst>
                </p14:cNvPr>
                <p14:cNvContentPartPr/>
                <p14:nvPr/>
              </p14:nvContentPartPr>
              <p14:xfrm>
                <a:off x="3218754" y="4196423"/>
                <a:ext cx="1134720" cy="16920"/>
              </p14:xfrm>
            </p:contentPart>
          </mc:Choice>
          <mc:Fallback xmlns="">
            <p:pic>
              <p:nvPicPr>
                <p:cNvPr id="534" name="Ink 533">
                  <a:extLst>
                    <a:ext uri="{FF2B5EF4-FFF2-40B4-BE49-F238E27FC236}">
                      <a16:creationId xmlns:a16="http://schemas.microsoft.com/office/drawing/2014/main" id="{ECBE9F9B-DB15-9CE5-FEF8-E536030B5C1B}"/>
                    </a:ext>
                  </a:extLst>
                </p:cNvPr>
                <p:cNvPicPr/>
                <p:nvPr/>
              </p:nvPicPr>
              <p:blipFill>
                <a:blip r:embed="rId165"/>
                <a:stretch>
                  <a:fillRect/>
                </a:stretch>
              </p:blipFill>
              <p:spPr>
                <a:xfrm>
                  <a:off x="3210114" y="4187423"/>
                  <a:ext cx="1152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0" name="Ink 549">
                  <a:extLst>
                    <a:ext uri="{FF2B5EF4-FFF2-40B4-BE49-F238E27FC236}">
                      <a16:creationId xmlns:a16="http://schemas.microsoft.com/office/drawing/2014/main" id="{7D98AB3E-1C79-0AA0-21EB-0B97519D1533}"/>
                    </a:ext>
                  </a:extLst>
                </p14:cNvPr>
                <p14:cNvContentPartPr/>
                <p14:nvPr/>
              </p14:nvContentPartPr>
              <p14:xfrm>
                <a:off x="4331514" y="4200383"/>
                <a:ext cx="140400" cy="15120"/>
              </p14:xfrm>
            </p:contentPart>
          </mc:Choice>
          <mc:Fallback xmlns="">
            <p:pic>
              <p:nvPicPr>
                <p:cNvPr id="550" name="Ink 549">
                  <a:extLst>
                    <a:ext uri="{FF2B5EF4-FFF2-40B4-BE49-F238E27FC236}">
                      <a16:creationId xmlns:a16="http://schemas.microsoft.com/office/drawing/2014/main" id="{7D98AB3E-1C79-0AA0-21EB-0B97519D1533}"/>
                    </a:ext>
                  </a:extLst>
                </p:cNvPr>
                <p:cNvPicPr/>
                <p:nvPr/>
              </p:nvPicPr>
              <p:blipFill>
                <a:blip r:embed="rId167"/>
                <a:stretch>
                  <a:fillRect/>
                </a:stretch>
              </p:blipFill>
              <p:spPr>
                <a:xfrm>
                  <a:off x="4322874" y="4191383"/>
                  <a:ext cx="158040" cy="32760"/>
                </a:xfrm>
                <a:prstGeom prst="rect">
                  <a:avLst/>
                </a:prstGeom>
              </p:spPr>
            </p:pic>
          </mc:Fallback>
        </mc:AlternateContent>
      </p:grpSp>
      <p:grpSp>
        <p:nvGrpSpPr>
          <p:cNvPr id="956" name="Group 955">
            <a:extLst>
              <a:ext uri="{FF2B5EF4-FFF2-40B4-BE49-F238E27FC236}">
                <a16:creationId xmlns:a16="http://schemas.microsoft.com/office/drawing/2014/main" id="{2F04B902-F3C8-696B-B779-BF23D1BE1A4F}"/>
              </a:ext>
            </a:extLst>
          </p:cNvPr>
          <p:cNvGrpSpPr/>
          <p:nvPr/>
        </p:nvGrpSpPr>
        <p:grpSpPr>
          <a:xfrm>
            <a:off x="1475994" y="2709623"/>
            <a:ext cx="1502280" cy="217440"/>
            <a:chOff x="1475994" y="2709623"/>
            <a:chExt cx="1502280" cy="217440"/>
          </a:xfrm>
        </p:grpSpPr>
        <mc:AlternateContent xmlns:mc="http://schemas.openxmlformats.org/markup-compatibility/2006" xmlns:p14="http://schemas.microsoft.com/office/powerpoint/2010/main">
          <mc:Choice Requires="p14">
            <p:contentPart p14:bwMode="auto" r:id="rId168">
              <p14:nvContentPartPr>
                <p14:cNvPr id="777" name="Ink 776">
                  <a:extLst>
                    <a:ext uri="{FF2B5EF4-FFF2-40B4-BE49-F238E27FC236}">
                      <a16:creationId xmlns:a16="http://schemas.microsoft.com/office/drawing/2014/main" id="{BEFD1854-7120-45DF-4976-EA2385260BDD}"/>
                    </a:ext>
                  </a:extLst>
                </p14:cNvPr>
                <p14:cNvContentPartPr/>
                <p14:nvPr/>
              </p14:nvContentPartPr>
              <p14:xfrm>
                <a:off x="1519194" y="2779103"/>
                <a:ext cx="21600" cy="147960"/>
              </p14:xfrm>
            </p:contentPart>
          </mc:Choice>
          <mc:Fallback xmlns="">
            <p:pic>
              <p:nvPicPr>
                <p:cNvPr id="777" name="Ink 776">
                  <a:extLst>
                    <a:ext uri="{FF2B5EF4-FFF2-40B4-BE49-F238E27FC236}">
                      <a16:creationId xmlns:a16="http://schemas.microsoft.com/office/drawing/2014/main" id="{BEFD1854-7120-45DF-4976-EA2385260BDD}"/>
                    </a:ext>
                  </a:extLst>
                </p:cNvPr>
                <p:cNvPicPr/>
                <p:nvPr/>
              </p:nvPicPr>
              <p:blipFill>
                <a:blip r:embed="rId281"/>
                <a:stretch>
                  <a:fillRect/>
                </a:stretch>
              </p:blipFill>
              <p:spPr>
                <a:xfrm>
                  <a:off x="1514874" y="2774783"/>
                  <a:ext cx="30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78" name="Ink 777">
                  <a:extLst>
                    <a:ext uri="{FF2B5EF4-FFF2-40B4-BE49-F238E27FC236}">
                      <a16:creationId xmlns:a16="http://schemas.microsoft.com/office/drawing/2014/main" id="{C7D5D61A-81D6-07FE-229E-78D4C1F60DF3}"/>
                    </a:ext>
                  </a:extLst>
                </p14:cNvPr>
                <p14:cNvContentPartPr/>
                <p14:nvPr/>
              </p14:nvContentPartPr>
              <p14:xfrm>
                <a:off x="1475994" y="2754623"/>
                <a:ext cx="145080" cy="94680"/>
              </p14:xfrm>
            </p:contentPart>
          </mc:Choice>
          <mc:Fallback xmlns="">
            <p:pic>
              <p:nvPicPr>
                <p:cNvPr id="778" name="Ink 777">
                  <a:extLst>
                    <a:ext uri="{FF2B5EF4-FFF2-40B4-BE49-F238E27FC236}">
                      <a16:creationId xmlns:a16="http://schemas.microsoft.com/office/drawing/2014/main" id="{C7D5D61A-81D6-07FE-229E-78D4C1F60DF3}"/>
                    </a:ext>
                  </a:extLst>
                </p:cNvPr>
                <p:cNvPicPr/>
                <p:nvPr/>
              </p:nvPicPr>
              <p:blipFill>
                <a:blip r:embed="rId283"/>
                <a:stretch>
                  <a:fillRect/>
                </a:stretch>
              </p:blipFill>
              <p:spPr>
                <a:xfrm>
                  <a:off x="1471674" y="2750303"/>
                  <a:ext cx="1537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79" name="Ink 778">
                  <a:extLst>
                    <a:ext uri="{FF2B5EF4-FFF2-40B4-BE49-F238E27FC236}">
                      <a16:creationId xmlns:a16="http://schemas.microsoft.com/office/drawing/2014/main" id="{5D290C97-8A0A-8ECA-F892-CF6E3FF4DF2C}"/>
                    </a:ext>
                  </a:extLst>
                </p14:cNvPr>
                <p14:cNvContentPartPr/>
                <p14:nvPr/>
              </p14:nvContentPartPr>
              <p14:xfrm>
                <a:off x="1638714" y="2770103"/>
                <a:ext cx="14760" cy="129240"/>
              </p14:xfrm>
            </p:contentPart>
          </mc:Choice>
          <mc:Fallback xmlns="">
            <p:pic>
              <p:nvPicPr>
                <p:cNvPr id="779" name="Ink 778">
                  <a:extLst>
                    <a:ext uri="{FF2B5EF4-FFF2-40B4-BE49-F238E27FC236}">
                      <a16:creationId xmlns:a16="http://schemas.microsoft.com/office/drawing/2014/main" id="{5D290C97-8A0A-8ECA-F892-CF6E3FF4DF2C}"/>
                    </a:ext>
                  </a:extLst>
                </p:cNvPr>
                <p:cNvPicPr/>
                <p:nvPr/>
              </p:nvPicPr>
              <p:blipFill>
                <a:blip r:embed="rId285"/>
                <a:stretch>
                  <a:fillRect/>
                </a:stretch>
              </p:blipFill>
              <p:spPr>
                <a:xfrm>
                  <a:off x="1634394" y="2765783"/>
                  <a:ext cx="23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80" name="Ink 779">
                  <a:extLst>
                    <a:ext uri="{FF2B5EF4-FFF2-40B4-BE49-F238E27FC236}">
                      <a16:creationId xmlns:a16="http://schemas.microsoft.com/office/drawing/2014/main" id="{BA845A7B-997F-22D9-8FF7-7112F86FBBB5}"/>
                    </a:ext>
                  </a:extLst>
                </p14:cNvPr>
                <p14:cNvContentPartPr/>
                <p14:nvPr/>
              </p14:nvContentPartPr>
              <p14:xfrm>
                <a:off x="1630074" y="2768663"/>
                <a:ext cx="108720" cy="154440"/>
              </p14:xfrm>
            </p:contentPart>
          </mc:Choice>
          <mc:Fallback xmlns="">
            <p:pic>
              <p:nvPicPr>
                <p:cNvPr id="780" name="Ink 779">
                  <a:extLst>
                    <a:ext uri="{FF2B5EF4-FFF2-40B4-BE49-F238E27FC236}">
                      <a16:creationId xmlns:a16="http://schemas.microsoft.com/office/drawing/2014/main" id="{BA845A7B-997F-22D9-8FF7-7112F86FBBB5}"/>
                    </a:ext>
                  </a:extLst>
                </p:cNvPr>
                <p:cNvPicPr/>
                <p:nvPr/>
              </p:nvPicPr>
              <p:blipFill>
                <a:blip r:embed="rId287"/>
                <a:stretch>
                  <a:fillRect/>
                </a:stretch>
              </p:blipFill>
              <p:spPr>
                <a:xfrm>
                  <a:off x="1625754" y="2764343"/>
                  <a:ext cx="117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81" name="Ink 780">
                  <a:extLst>
                    <a:ext uri="{FF2B5EF4-FFF2-40B4-BE49-F238E27FC236}">
                      <a16:creationId xmlns:a16="http://schemas.microsoft.com/office/drawing/2014/main" id="{007F693A-CBBA-1F4A-62CD-D52E2FA9CE48}"/>
                    </a:ext>
                  </a:extLst>
                </p14:cNvPr>
                <p14:cNvContentPartPr/>
                <p14:nvPr/>
              </p14:nvContentPartPr>
              <p14:xfrm>
                <a:off x="1786314" y="2833463"/>
                <a:ext cx="14040" cy="84960"/>
              </p14:xfrm>
            </p:contentPart>
          </mc:Choice>
          <mc:Fallback xmlns="">
            <p:pic>
              <p:nvPicPr>
                <p:cNvPr id="781" name="Ink 780">
                  <a:extLst>
                    <a:ext uri="{FF2B5EF4-FFF2-40B4-BE49-F238E27FC236}">
                      <a16:creationId xmlns:a16="http://schemas.microsoft.com/office/drawing/2014/main" id="{007F693A-CBBA-1F4A-62CD-D52E2FA9CE48}"/>
                    </a:ext>
                  </a:extLst>
                </p:cNvPr>
                <p:cNvPicPr/>
                <p:nvPr/>
              </p:nvPicPr>
              <p:blipFill>
                <a:blip r:embed="rId289"/>
                <a:stretch>
                  <a:fillRect/>
                </a:stretch>
              </p:blipFill>
              <p:spPr>
                <a:xfrm>
                  <a:off x="1781994" y="2829143"/>
                  <a:ext cx="22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82" name="Ink 781">
                  <a:extLst>
                    <a:ext uri="{FF2B5EF4-FFF2-40B4-BE49-F238E27FC236}">
                      <a16:creationId xmlns:a16="http://schemas.microsoft.com/office/drawing/2014/main" id="{F06A3087-B6A2-E0EE-41D1-FC0C97F9CA7C}"/>
                    </a:ext>
                  </a:extLst>
                </p14:cNvPr>
                <p14:cNvContentPartPr/>
                <p14:nvPr/>
              </p14:nvContentPartPr>
              <p14:xfrm>
                <a:off x="1951914" y="2744543"/>
                <a:ext cx="85680" cy="165600"/>
              </p14:xfrm>
            </p:contentPart>
          </mc:Choice>
          <mc:Fallback xmlns="">
            <p:pic>
              <p:nvPicPr>
                <p:cNvPr id="782" name="Ink 781">
                  <a:extLst>
                    <a:ext uri="{FF2B5EF4-FFF2-40B4-BE49-F238E27FC236}">
                      <a16:creationId xmlns:a16="http://schemas.microsoft.com/office/drawing/2014/main" id="{F06A3087-B6A2-E0EE-41D1-FC0C97F9CA7C}"/>
                    </a:ext>
                  </a:extLst>
                </p:cNvPr>
                <p:cNvPicPr/>
                <p:nvPr/>
              </p:nvPicPr>
              <p:blipFill>
                <a:blip r:embed="rId291"/>
                <a:stretch>
                  <a:fillRect/>
                </a:stretch>
              </p:blipFill>
              <p:spPr>
                <a:xfrm>
                  <a:off x="1947594" y="2740223"/>
                  <a:ext cx="943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83" name="Ink 782">
                  <a:extLst>
                    <a:ext uri="{FF2B5EF4-FFF2-40B4-BE49-F238E27FC236}">
                      <a16:creationId xmlns:a16="http://schemas.microsoft.com/office/drawing/2014/main" id="{585DF108-73B1-F2DA-05A7-843B8E86BE90}"/>
                    </a:ext>
                  </a:extLst>
                </p14:cNvPr>
                <p14:cNvContentPartPr/>
                <p14:nvPr/>
              </p14:nvContentPartPr>
              <p14:xfrm>
                <a:off x="2048754" y="2796383"/>
                <a:ext cx="104040" cy="105120"/>
              </p14:xfrm>
            </p:contentPart>
          </mc:Choice>
          <mc:Fallback xmlns="">
            <p:pic>
              <p:nvPicPr>
                <p:cNvPr id="783" name="Ink 782">
                  <a:extLst>
                    <a:ext uri="{FF2B5EF4-FFF2-40B4-BE49-F238E27FC236}">
                      <a16:creationId xmlns:a16="http://schemas.microsoft.com/office/drawing/2014/main" id="{585DF108-73B1-F2DA-05A7-843B8E86BE90}"/>
                    </a:ext>
                  </a:extLst>
                </p:cNvPr>
                <p:cNvPicPr/>
                <p:nvPr/>
              </p:nvPicPr>
              <p:blipFill>
                <a:blip r:embed="rId293"/>
                <a:stretch>
                  <a:fillRect/>
                </a:stretch>
              </p:blipFill>
              <p:spPr>
                <a:xfrm>
                  <a:off x="2044434" y="2792063"/>
                  <a:ext cx="112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85" name="Ink 784">
                  <a:extLst>
                    <a:ext uri="{FF2B5EF4-FFF2-40B4-BE49-F238E27FC236}">
                      <a16:creationId xmlns:a16="http://schemas.microsoft.com/office/drawing/2014/main" id="{02838DDA-9694-BB6D-175A-3157F74B8CFE}"/>
                    </a:ext>
                  </a:extLst>
                </p14:cNvPr>
                <p14:cNvContentPartPr/>
                <p14:nvPr/>
              </p14:nvContentPartPr>
              <p14:xfrm>
                <a:off x="2163234" y="2787383"/>
                <a:ext cx="59760" cy="112680"/>
              </p14:xfrm>
            </p:contentPart>
          </mc:Choice>
          <mc:Fallback xmlns="">
            <p:pic>
              <p:nvPicPr>
                <p:cNvPr id="785" name="Ink 784">
                  <a:extLst>
                    <a:ext uri="{FF2B5EF4-FFF2-40B4-BE49-F238E27FC236}">
                      <a16:creationId xmlns:a16="http://schemas.microsoft.com/office/drawing/2014/main" id="{02838DDA-9694-BB6D-175A-3157F74B8CFE}"/>
                    </a:ext>
                  </a:extLst>
                </p:cNvPr>
                <p:cNvPicPr/>
                <p:nvPr/>
              </p:nvPicPr>
              <p:blipFill>
                <a:blip r:embed="rId295"/>
                <a:stretch>
                  <a:fillRect/>
                </a:stretch>
              </p:blipFill>
              <p:spPr>
                <a:xfrm>
                  <a:off x="2158914" y="2783063"/>
                  <a:ext cx="684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86" name="Ink 785">
                  <a:extLst>
                    <a:ext uri="{FF2B5EF4-FFF2-40B4-BE49-F238E27FC236}">
                      <a16:creationId xmlns:a16="http://schemas.microsoft.com/office/drawing/2014/main" id="{06C5771A-F9D2-D1EC-4149-A42028116605}"/>
                    </a:ext>
                  </a:extLst>
                </p14:cNvPr>
                <p14:cNvContentPartPr/>
                <p14:nvPr/>
              </p14:nvContentPartPr>
              <p14:xfrm>
                <a:off x="2261154" y="2716103"/>
                <a:ext cx="15120" cy="205200"/>
              </p14:xfrm>
            </p:contentPart>
          </mc:Choice>
          <mc:Fallback xmlns="">
            <p:pic>
              <p:nvPicPr>
                <p:cNvPr id="786" name="Ink 785">
                  <a:extLst>
                    <a:ext uri="{FF2B5EF4-FFF2-40B4-BE49-F238E27FC236}">
                      <a16:creationId xmlns:a16="http://schemas.microsoft.com/office/drawing/2014/main" id="{06C5771A-F9D2-D1EC-4149-A42028116605}"/>
                    </a:ext>
                  </a:extLst>
                </p:cNvPr>
                <p:cNvPicPr/>
                <p:nvPr/>
              </p:nvPicPr>
              <p:blipFill>
                <a:blip r:embed="rId297"/>
                <a:stretch>
                  <a:fillRect/>
                </a:stretch>
              </p:blipFill>
              <p:spPr>
                <a:xfrm>
                  <a:off x="2256834" y="2711783"/>
                  <a:ext cx="23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787" name="Ink 786">
                  <a:extLst>
                    <a:ext uri="{FF2B5EF4-FFF2-40B4-BE49-F238E27FC236}">
                      <a16:creationId xmlns:a16="http://schemas.microsoft.com/office/drawing/2014/main" id="{E2B565EE-2F72-986C-AA8A-A62042A45908}"/>
                    </a:ext>
                  </a:extLst>
                </p14:cNvPr>
                <p14:cNvContentPartPr/>
                <p14:nvPr/>
              </p14:nvContentPartPr>
              <p14:xfrm>
                <a:off x="2207154" y="2814743"/>
                <a:ext cx="161280" cy="110160"/>
              </p14:xfrm>
            </p:contentPart>
          </mc:Choice>
          <mc:Fallback xmlns="">
            <p:pic>
              <p:nvPicPr>
                <p:cNvPr id="787" name="Ink 786">
                  <a:extLst>
                    <a:ext uri="{FF2B5EF4-FFF2-40B4-BE49-F238E27FC236}">
                      <a16:creationId xmlns:a16="http://schemas.microsoft.com/office/drawing/2014/main" id="{E2B565EE-2F72-986C-AA8A-A62042A45908}"/>
                    </a:ext>
                  </a:extLst>
                </p:cNvPr>
                <p:cNvPicPr/>
                <p:nvPr/>
              </p:nvPicPr>
              <p:blipFill>
                <a:blip r:embed="rId299"/>
                <a:stretch>
                  <a:fillRect/>
                </a:stretch>
              </p:blipFill>
              <p:spPr>
                <a:xfrm>
                  <a:off x="2202834" y="2810423"/>
                  <a:ext cx="169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788" name="Ink 787">
                  <a:extLst>
                    <a:ext uri="{FF2B5EF4-FFF2-40B4-BE49-F238E27FC236}">
                      <a16:creationId xmlns:a16="http://schemas.microsoft.com/office/drawing/2014/main" id="{C2A8A5BB-8709-B56F-4CD0-F1C91081BBFC}"/>
                    </a:ext>
                  </a:extLst>
                </p14:cNvPr>
                <p14:cNvContentPartPr/>
                <p14:nvPr/>
              </p14:nvContentPartPr>
              <p14:xfrm>
                <a:off x="2381394" y="2809703"/>
                <a:ext cx="177120" cy="116280"/>
              </p14:xfrm>
            </p:contentPart>
          </mc:Choice>
          <mc:Fallback xmlns="">
            <p:pic>
              <p:nvPicPr>
                <p:cNvPr id="788" name="Ink 787">
                  <a:extLst>
                    <a:ext uri="{FF2B5EF4-FFF2-40B4-BE49-F238E27FC236}">
                      <a16:creationId xmlns:a16="http://schemas.microsoft.com/office/drawing/2014/main" id="{C2A8A5BB-8709-B56F-4CD0-F1C91081BBFC}"/>
                    </a:ext>
                  </a:extLst>
                </p:cNvPr>
                <p:cNvPicPr/>
                <p:nvPr/>
              </p:nvPicPr>
              <p:blipFill>
                <a:blip r:embed="rId301"/>
                <a:stretch>
                  <a:fillRect/>
                </a:stretch>
              </p:blipFill>
              <p:spPr>
                <a:xfrm>
                  <a:off x="2377074" y="2805383"/>
                  <a:ext cx="185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789" name="Ink 788">
                  <a:extLst>
                    <a:ext uri="{FF2B5EF4-FFF2-40B4-BE49-F238E27FC236}">
                      <a16:creationId xmlns:a16="http://schemas.microsoft.com/office/drawing/2014/main" id="{16A0FB41-7B54-E7D1-6C89-ABE1EC1C702E}"/>
                    </a:ext>
                  </a:extLst>
                </p14:cNvPr>
                <p14:cNvContentPartPr/>
                <p14:nvPr/>
              </p14:nvContentPartPr>
              <p14:xfrm>
                <a:off x="2564274" y="2811863"/>
                <a:ext cx="132840" cy="111960"/>
              </p14:xfrm>
            </p:contentPart>
          </mc:Choice>
          <mc:Fallback xmlns="">
            <p:pic>
              <p:nvPicPr>
                <p:cNvPr id="789" name="Ink 788">
                  <a:extLst>
                    <a:ext uri="{FF2B5EF4-FFF2-40B4-BE49-F238E27FC236}">
                      <a16:creationId xmlns:a16="http://schemas.microsoft.com/office/drawing/2014/main" id="{16A0FB41-7B54-E7D1-6C89-ABE1EC1C702E}"/>
                    </a:ext>
                  </a:extLst>
                </p:cNvPr>
                <p:cNvPicPr/>
                <p:nvPr/>
              </p:nvPicPr>
              <p:blipFill>
                <a:blip r:embed="rId303"/>
                <a:stretch>
                  <a:fillRect/>
                </a:stretch>
              </p:blipFill>
              <p:spPr>
                <a:xfrm>
                  <a:off x="2559954" y="2807543"/>
                  <a:ext cx="141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790" name="Ink 789">
                  <a:extLst>
                    <a:ext uri="{FF2B5EF4-FFF2-40B4-BE49-F238E27FC236}">
                      <a16:creationId xmlns:a16="http://schemas.microsoft.com/office/drawing/2014/main" id="{DE1D7A15-D77B-DBF3-DF1F-F3432BF14EDA}"/>
                    </a:ext>
                  </a:extLst>
                </p14:cNvPr>
                <p14:cNvContentPartPr/>
                <p14:nvPr/>
              </p14:nvContentPartPr>
              <p14:xfrm>
                <a:off x="2769474" y="2791703"/>
                <a:ext cx="23400" cy="88560"/>
              </p14:xfrm>
            </p:contentPart>
          </mc:Choice>
          <mc:Fallback xmlns="">
            <p:pic>
              <p:nvPicPr>
                <p:cNvPr id="790" name="Ink 789">
                  <a:extLst>
                    <a:ext uri="{FF2B5EF4-FFF2-40B4-BE49-F238E27FC236}">
                      <a16:creationId xmlns:a16="http://schemas.microsoft.com/office/drawing/2014/main" id="{DE1D7A15-D77B-DBF3-DF1F-F3432BF14EDA}"/>
                    </a:ext>
                  </a:extLst>
                </p:cNvPr>
                <p:cNvPicPr/>
                <p:nvPr/>
              </p:nvPicPr>
              <p:blipFill>
                <a:blip r:embed="rId305"/>
                <a:stretch>
                  <a:fillRect/>
                </a:stretch>
              </p:blipFill>
              <p:spPr>
                <a:xfrm>
                  <a:off x="2765154" y="2787383"/>
                  <a:ext cx="32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791" name="Ink 790">
                  <a:extLst>
                    <a:ext uri="{FF2B5EF4-FFF2-40B4-BE49-F238E27FC236}">
                      <a16:creationId xmlns:a16="http://schemas.microsoft.com/office/drawing/2014/main" id="{61F492DC-6E5A-8BFD-4F8C-35397D50AA28}"/>
                    </a:ext>
                  </a:extLst>
                </p14:cNvPr>
                <p14:cNvContentPartPr/>
                <p14:nvPr/>
              </p14:nvContentPartPr>
              <p14:xfrm>
                <a:off x="2732754" y="2747783"/>
                <a:ext cx="136800" cy="27000"/>
              </p14:xfrm>
            </p:contentPart>
          </mc:Choice>
          <mc:Fallback xmlns="">
            <p:pic>
              <p:nvPicPr>
                <p:cNvPr id="791" name="Ink 790">
                  <a:extLst>
                    <a:ext uri="{FF2B5EF4-FFF2-40B4-BE49-F238E27FC236}">
                      <a16:creationId xmlns:a16="http://schemas.microsoft.com/office/drawing/2014/main" id="{61F492DC-6E5A-8BFD-4F8C-35397D50AA28}"/>
                    </a:ext>
                  </a:extLst>
                </p:cNvPr>
                <p:cNvPicPr/>
                <p:nvPr/>
              </p:nvPicPr>
              <p:blipFill>
                <a:blip r:embed="rId307"/>
                <a:stretch>
                  <a:fillRect/>
                </a:stretch>
              </p:blipFill>
              <p:spPr>
                <a:xfrm>
                  <a:off x="2728434" y="2743463"/>
                  <a:ext cx="145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792" name="Ink 791">
                  <a:extLst>
                    <a:ext uri="{FF2B5EF4-FFF2-40B4-BE49-F238E27FC236}">
                      <a16:creationId xmlns:a16="http://schemas.microsoft.com/office/drawing/2014/main" id="{255A7720-A998-4575-7099-783E2499DE29}"/>
                    </a:ext>
                  </a:extLst>
                </p14:cNvPr>
                <p14:cNvContentPartPr/>
                <p14:nvPr/>
              </p14:nvContentPartPr>
              <p14:xfrm>
                <a:off x="2743554" y="2889263"/>
                <a:ext cx="122400" cy="11520"/>
              </p14:xfrm>
            </p:contentPart>
          </mc:Choice>
          <mc:Fallback xmlns="">
            <p:pic>
              <p:nvPicPr>
                <p:cNvPr id="792" name="Ink 791">
                  <a:extLst>
                    <a:ext uri="{FF2B5EF4-FFF2-40B4-BE49-F238E27FC236}">
                      <a16:creationId xmlns:a16="http://schemas.microsoft.com/office/drawing/2014/main" id="{255A7720-A998-4575-7099-783E2499DE29}"/>
                    </a:ext>
                  </a:extLst>
                </p:cNvPr>
                <p:cNvPicPr/>
                <p:nvPr/>
              </p:nvPicPr>
              <p:blipFill>
                <a:blip r:embed="rId309"/>
                <a:stretch>
                  <a:fillRect/>
                </a:stretch>
              </p:blipFill>
              <p:spPr>
                <a:xfrm>
                  <a:off x="2739234" y="2884943"/>
                  <a:ext cx="131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55" name="Ink 954">
                  <a:extLst>
                    <a:ext uri="{FF2B5EF4-FFF2-40B4-BE49-F238E27FC236}">
                      <a16:creationId xmlns:a16="http://schemas.microsoft.com/office/drawing/2014/main" id="{96CE788D-C291-54FA-FD37-C2D077448CCF}"/>
                    </a:ext>
                  </a:extLst>
                </p14:cNvPr>
                <p14:cNvContentPartPr/>
                <p14:nvPr/>
              </p14:nvContentPartPr>
              <p14:xfrm>
                <a:off x="2874594" y="2709623"/>
                <a:ext cx="103680" cy="203400"/>
              </p14:xfrm>
            </p:contentPart>
          </mc:Choice>
          <mc:Fallback xmlns="">
            <p:pic>
              <p:nvPicPr>
                <p:cNvPr id="955" name="Ink 954">
                  <a:extLst>
                    <a:ext uri="{FF2B5EF4-FFF2-40B4-BE49-F238E27FC236}">
                      <a16:creationId xmlns:a16="http://schemas.microsoft.com/office/drawing/2014/main" id="{96CE788D-C291-54FA-FD37-C2D077448CCF}"/>
                    </a:ext>
                  </a:extLst>
                </p:cNvPr>
                <p:cNvPicPr/>
                <p:nvPr/>
              </p:nvPicPr>
              <p:blipFill>
                <a:blip r:embed="rId311"/>
                <a:stretch>
                  <a:fillRect/>
                </a:stretch>
              </p:blipFill>
              <p:spPr>
                <a:xfrm>
                  <a:off x="2870274" y="2705303"/>
                  <a:ext cx="112320" cy="212040"/>
                </a:xfrm>
                <a:prstGeom prst="rect">
                  <a:avLst/>
                </a:prstGeom>
              </p:spPr>
            </p:pic>
          </mc:Fallback>
        </mc:AlternateContent>
      </p:grpSp>
      <p:grpSp>
        <p:nvGrpSpPr>
          <p:cNvPr id="1036" name="Group 1035">
            <a:extLst>
              <a:ext uri="{FF2B5EF4-FFF2-40B4-BE49-F238E27FC236}">
                <a16:creationId xmlns:a16="http://schemas.microsoft.com/office/drawing/2014/main" id="{33BE06DD-210F-960B-071D-19E66C9DDD7D}"/>
              </a:ext>
            </a:extLst>
          </p:cNvPr>
          <p:cNvGrpSpPr/>
          <p:nvPr/>
        </p:nvGrpSpPr>
        <p:grpSpPr>
          <a:xfrm>
            <a:off x="1831314" y="4668743"/>
            <a:ext cx="1341360" cy="248400"/>
            <a:chOff x="1831314" y="4668743"/>
            <a:chExt cx="1341360" cy="248400"/>
          </a:xfrm>
        </p:grpSpPr>
        <mc:AlternateContent xmlns:mc="http://schemas.openxmlformats.org/markup-compatibility/2006" xmlns:p14="http://schemas.microsoft.com/office/powerpoint/2010/main">
          <mc:Choice Requires="p14">
            <p:contentPart p14:bwMode="auto" r:id="rId312">
              <p14:nvContentPartPr>
                <p14:cNvPr id="957" name="Ink 956">
                  <a:extLst>
                    <a:ext uri="{FF2B5EF4-FFF2-40B4-BE49-F238E27FC236}">
                      <a16:creationId xmlns:a16="http://schemas.microsoft.com/office/drawing/2014/main" id="{0C25F031-74CA-AEFA-F9AA-409DD78FA979}"/>
                    </a:ext>
                  </a:extLst>
                </p14:cNvPr>
                <p14:cNvContentPartPr/>
                <p14:nvPr/>
              </p14:nvContentPartPr>
              <p14:xfrm>
                <a:off x="1884234" y="4767743"/>
                <a:ext cx="18360" cy="149400"/>
              </p14:xfrm>
            </p:contentPart>
          </mc:Choice>
          <mc:Fallback xmlns="">
            <p:pic>
              <p:nvPicPr>
                <p:cNvPr id="957" name="Ink 956">
                  <a:extLst>
                    <a:ext uri="{FF2B5EF4-FFF2-40B4-BE49-F238E27FC236}">
                      <a16:creationId xmlns:a16="http://schemas.microsoft.com/office/drawing/2014/main" id="{0C25F031-74CA-AEFA-F9AA-409DD78FA979}"/>
                    </a:ext>
                  </a:extLst>
                </p:cNvPr>
                <p:cNvPicPr/>
                <p:nvPr/>
              </p:nvPicPr>
              <p:blipFill>
                <a:blip r:embed="rId313"/>
                <a:stretch>
                  <a:fillRect/>
                </a:stretch>
              </p:blipFill>
              <p:spPr>
                <a:xfrm>
                  <a:off x="1879914" y="4763423"/>
                  <a:ext cx="27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58" name="Ink 957">
                  <a:extLst>
                    <a:ext uri="{FF2B5EF4-FFF2-40B4-BE49-F238E27FC236}">
                      <a16:creationId xmlns:a16="http://schemas.microsoft.com/office/drawing/2014/main" id="{2784F7B6-93C5-2502-2A24-65F603EEF972}"/>
                    </a:ext>
                  </a:extLst>
                </p14:cNvPr>
                <p14:cNvContentPartPr/>
                <p14:nvPr/>
              </p14:nvContentPartPr>
              <p14:xfrm>
                <a:off x="1831314" y="4719863"/>
                <a:ext cx="127440" cy="119520"/>
              </p14:xfrm>
            </p:contentPart>
          </mc:Choice>
          <mc:Fallback xmlns="">
            <p:pic>
              <p:nvPicPr>
                <p:cNvPr id="958" name="Ink 957">
                  <a:extLst>
                    <a:ext uri="{FF2B5EF4-FFF2-40B4-BE49-F238E27FC236}">
                      <a16:creationId xmlns:a16="http://schemas.microsoft.com/office/drawing/2014/main" id="{2784F7B6-93C5-2502-2A24-65F603EEF972}"/>
                    </a:ext>
                  </a:extLst>
                </p:cNvPr>
                <p:cNvPicPr/>
                <p:nvPr/>
              </p:nvPicPr>
              <p:blipFill>
                <a:blip r:embed="rId315"/>
                <a:stretch>
                  <a:fillRect/>
                </a:stretch>
              </p:blipFill>
              <p:spPr>
                <a:xfrm>
                  <a:off x="1826994" y="4715543"/>
                  <a:ext cx="136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59" name="Ink 958">
                  <a:extLst>
                    <a:ext uri="{FF2B5EF4-FFF2-40B4-BE49-F238E27FC236}">
                      <a16:creationId xmlns:a16="http://schemas.microsoft.com/office/drawing/2014/main" id="{BB091D64-8B9C-3F56-D626-0981E683CFFE}"/>
                    </a:ext>
                  </a:extLst>
                </p14:cNvPr>
                <p14:cNvContentPartPr/>
                <p14:nvPr/>
              </p14:nvContentPartPr>
              <p14:xfrm>
                <a:off x="1961634" y="4741103"/>
                <a:ext cx="21240" cy="156960"/>
              </p14:xfrm>
            </p:contentPart>
          </mc:Choice>
          <mc:Fallback xmlns="">
            <p:pic>
              <p:nvPicPr>
                <p:cNvPr id="959" name="Ink 958">
                  <a:extLst>
                    <a:ext uri="{FF2B5EF4-FFF2-40B4-BE49-F238E27FC236}">
                      <a16:creationId xmlns:a16="http://schemas.microsoft.com/office/drawing/2014/main" id="{BB091D64-8B9C-3F56-D626-0981E683CFFE}"/>
                    </a:ext>
                  </a:extLst>
                </p:cNvPr>
                <p:cNvPicPr/>
                <p:nvPr/>
              </p:nvPicPr>
              <p:blipFill>
                <a:blip r:embed="rId317"/>
                <a:stretch>
                  <a:fillRect/>
                </a:stretch>
              </p:blipFill>
              <p:spPr>
                <a:xfrm>
                  <a:off x="1957314" y="4736783"/>
                  <a:ext cx="29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024" name="Ink 1023">
                  <a:extLst>
                    <a:ext uri="{FF2B5EF4-FFF2-40B4-BE49-F238E27FC236}">
                      <a16:creationId xmlns:a16="http://schemas.microsoft.com/office/drawing/2014/main" id="{4CB5F00E-896B-EDD0-5967-A652DFA2B67B}"/>
                    </a:ext>
                  </a:extLst>
                </p14:cNvPr>
                <p14:cNvContentPartPr/>
                <p14:nvPr/>
              </p14:nvContentPartPr>
              <p14:xfrm>
                <a:off x="1950474" y="4786103"/>
                <a:ext cx="131040" cy="127080"/>
              </p14:xfrm>
            </p:contentPart>
          </mc:Choice>
          <mc:Fallback xmlns="">
            <p:pic>
              <p:nvPicPr>
                <p:cNvPr id="1024" name="Ink 1023">
                  <a:extLst>
                    <a:ext uri="{FF2B5EF4-FFF2-40B4-BE49-F238E27FC236}">
                      <a16:creationId xmlns:a16="http://schemas.microsoft.com/office/drawing/2014/main" id="{4CB5F00E-896B-EDD0-5967-A652DFA2B67B}"/>
                    </a:ext>
                  </a:extLst>
                </p:cNvPr>
                <p:cNvPicPr/>
                <p:nvPr/>
              </p:nvPicPr>
              <p:blipFill>
                <a:blip r:embed="rId319"/>
                <a:stretch>
                  <a:fillRect/>
                </a:stretch>
              </p:blipFill>
              <p:spPr>
                <a:xfrm>
                  <a:off x="1946154" y="4781783"/>
                  <a:ext cx="139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025" name="Ink 1024">
                  <a:extLst>
                    <a:ext uri="{FF2B5EF4-FFF2-40B4-BE49-F238E27FC236}">
                      <a16:creationId xmlns:a16="http://schemas.microsoft.com/office/drawing/2014/main" id="{3BCC31A9-A383-51C2-13EB-37FE1D885BD7}"/>
                    </a:ext>
                  </a:extLst>
                </p14:cNvPr>
                <p14:cNvContentPartPr/>
                <p14:nvPr/>
              </p14:nvContentPartPr>
              <p14:xfrm>
                <a:off x="2144514" y="4822823"/>
                <a:ext cx="17280" cy="84600"/>
              </p14:xfrm>
            </p:contentPart>
          </mc:Choice>
          <mc:Fallback xmlns="">
            <p:pic>
              <p:nvPicPr>
                <p:cNvPr id="1025" name="Ink 1024">
                  <a:extLst>
                    <a:ext uri="{FF2B5EF4-FFF2-40B4-BE49-F238E27FC236}">
                      <a16:creationId xmlns:a16="http://schemas.microsoft.com/office/drawing/2014/main" id="{3BCC31A9-A383-51C2-13EB-37FE1D885BD7}"/>
                    </a:ext>
                  </a:extLst>
                </p:cNvPr>
                <p:cNvPicPr/>
                <p:nvPr/>
              </p:nvPicPr>
              <p:blipFill>
                <a:blip r:embed="rId321"/>
                <a:stretch>
                  <a:fillRect/>
                </a:stretch>
              </p:blipFill>
              <p:spPr>
                <a:xfrm>
                  <a:off x="2140194" y="4818503"/>
                  <a:ext cx="25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027" name="Ink 1026">
                  <a:extLst>
                    <a:ext uri="{FF2B5EF4-FFF2-40B4-BE49-F238E27FC236}">
                      <a16:creationId xmlns:a16="http://schemas.microsoft.com/office/drawing/2014/main" id="{5005A188-D060-AD81-7A66-EC542737A0D9}"/>
                    </a:ext>
                  </a:extLst>
                </p14:cNvPr>
                <p14:cNvContentPartPr/>
                <p14:nvPr/>
              </p14:nvContentPartPr>
              <p14:xfrm>
                <a:off x="2320914" y="4748303"/>
                <a:ext cx="11520" cy="149040"/>
              </p14:xfrm>
            </p:contentPart>
          </mc:Choice>
          <mc:Fallback xmlns="">
            <p:pic>
              <p:nvPicPr>
                <p:cNvPr id="1027" name="Ink 1026">
                  <a:extLst>
                    <a:ext uri="{FF2B5EF4-FFF2-40B4-BE49-F238E27FC236}">
                      <a16:creationId xmlns:a16="http://schemas.microsoft.com/office/drawing/2014/main" id="{5005A188-D060-AD81-7A66-EC542737A0D9}"/>
                    </a:ext>
                  </a:extLst>
                </p:cNvPr>
                <p:cNvPicPr/>
                <p:nvPr/>
              </p:nvPicPr>
              <p:blipFill>
                <a:blip r:embed="rId323"/>
                <a:stretch>
                  <a:fillRect/>
                </a:stretch>
              </p:blipFill>
              <p:spPr>
                <a:xfrm>
                  <a:off x="2316594" y="4743983"/>
                  <a:ext cx="20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028" name="Ink 1027">
                  <a:extLst>
                    <a:ext uri="{FF2B5EF4-FFF2-40B4-BE49-F238E27FC236}">
                      <a16:creationId xmlns:a16="http://schemas.microsoft.com/office/drawing/2014/main" id="{90F00E54-BA41-00D7-A176-C6579C2B3464}"/>
                    </a:ext>
                  </a:extLst>
                </p14:cNvPr>
                <p14:cNvContentPartPr/>
                <p14:nvPr/>
              </p14:nvContentPartPr>
              <p14:xfrm>
                <a:off x="2275194" y="4692863"/>
                <a:ext cx="127080" cy="121680"/>
              </p14:xfrm>
            </p:contentPart>
          </mc:Choice>
          <mc:Fallback xmlns="">
            <p:pic>
              <p:nvPicPr>
                <p:cNvPr id="1028" name="Ink 1027">
                  <a:extLst>
                    <a:ext uri="{FF2B5EF4-FFF2-40B4-BE49-F238E27FC236}">
                      <a16:creationId xmlns:a16="http://schemas.microsoft.com/office/drawing/2014/main" id="{90F00E54-BA41-00D7-A176-C6579C2B3464}"/>
                    </a:ext>
                  </a:extLst>
                </p:cNvPr>
                <p:cNvPicPr/>
                <p:nvPr/>
              </p:nvPicPr>
              <p:blipFill>
                <a:blip r:embed="rId325"/>
                <a:stretch>
                  <a:fillRect/>
                </a:stretch>
              </p:blipFill>
              <p:spPr>
                <a:xfrm>
                  <a:off x="2270874" y="4688543"/>
                  <a:ext cx="135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029" name="Ink 1028">
                  <a:extLst>
                    <a:ext uri="{FF2B5EF4-FFF2-40B4-BE49-F238E27FC236}">
                      <a16:creationId xmlns:a16="http://schemas.microsoft.com/office/drawing/2014/main" id="{4F0C74E7-2A57-4EE2-DCED-561216D8452E}"/>
                    </a:ext>
                  </a:extLst>
                </p14:cNvPr>
                <p14:cNvContentPartPr/>
                <p14:nvPr/>
              </p14:nvContentPartPr>
              <p14:xfrm>
                <a:off x="2392914" y="4779263"/>
                <a:ext cx="122400" cy="112320"/>
              </p14:xfrm>
            </p:contentPart>
          </mc:Choice>
          <mc:Fallback xmlns="">
            <p:pic>
              <p:nvPicPr>
                <p:cNvPr id="1029" name="Ink 1028">
                  <a:extLst>
                    <a:ext uri="{FF2B5EF4-FFF2-40B4-BE49-F238E27FC236}">
                      <a16:creationId xmlns:a16="http://schemas.microsoft.com/office/drawing/2014/main" id="{4F0C74E7-2A57-4EE2-DCED-561216D8452E}"/>
                    </a:ext>
                  </a:extLst>
                </p:cNvPr>
                <p:cNvPicPr/>
                <p:nvPr/>
              </p:nvPicPr>
              <p:blipFill>
                <a:blip r:embed="rId327"/>
                <a:stretch>
                  <a:fillRect/>
                </a:stretch>
              </p:blipFill>
              <p:spPr>
                <a:xfrm>
                  <a:off x="2388594" y="4774943"/>
                  <a:ext cx="131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030" name="Ink 1029">
                  <a:extLst>
                    <a:ext uri="{FF2B5EF4-FFF2-40B4-BE49-F238E27FC236}">
                      <a16:creationId xmlns:a16="http://schemas.microsoft.com/office/drawing/2014/main" id="{7287F11E-9A0D-031E-45AE-B15A2C35394D}"/>
                    </a:ext>
                  </a:extLst>
                </p14:cNvPr>
                <p14:cNvContentPartPr/>
                <p14:nvPr/>
              </p14:nvContentPartPr>
              <p14:xfrm>
                <a:off x="2532594" y="4698983"/>
                <a:ext cx="241920" cy="196920"/>
              </p14:xfrm>
            </p:contentPart>
          </mc:Choice>
          <mc:Fallback xmlns="">
            <p:pic>
              <p:nvPicPr>
                <p:cNvPr id="1030" name="Ink 1029">
                  <a:extLst>
                    <a:ext uri="{FF2B5EF4-FFF2-40B4-BE49-F238E27FC236}">
                      <a16:creationId xmlns:a16="http://schemas.microsoft.com/office/drawing/2014/main" id="{7287F11E-9A0D-031E-45AE-B15A2C35394D}"/>
                    </a:ext>
                  </a:extLst>
                </p:cNvPr>
                <p:cNvPicPr/>
                <p:nvPr/>
              </p:nvPicPr>
              <p:blipFill>
                <a:blip r:embed="rId329"/>
                <a:stretch>
                  <a:fillRect/>
                </a:stretch>
              </p:blipFill>
              <p:spPr>
                <a:xfrm>
                  <a:off x="2528274" y="4694663"/>
                  <a:ext cx="2505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031" name="Ink 1030">
                  <a:extLst>
                    <a:ext uri="{FF2B5EF4-FFF2-40B4-BE49-F238E27FC236}">
                      <a16:creationId xmlns:a16="http://schemas.microsoft.com/office/drawing/2014/main" id="{6BC0A20D-8225-B50B-33EE-4814549EC8EA}"/>
                    </a:ext>
                  </a:extLst>
                </p14:cNvPr>
                <p14:cNvContentPartPr/>
                <p14:nvPr/>
              </p14:nvContentPartPr>
              <p14:xfrm>
                <a:off x="2775594" y="4787183"/>
                <a:ext cx="91440" cy="108720"/>
              </p14:xfrm>
            </p:contentPart>
          </mc:Choice>
          <mc:Fallback xmlns="">
            <p:pic>
              <p:nvPicPr>
                <p:cNvPr id="1031" name="Ink 1030">
                  <a:extLst>
                    <a:ext uri="{FF2B5EF4-FFF2-40B4-BE49-F238E27FC236}">
                      <a16:creationId xmlns:a16="http://schemas.microsoft.com/office/drawing/2014/main" id="{6BC0A20D-8225-B50B-33EE-4814549EC8EA}"/>
                    </a:ext>
                  </a:extLst>
                </p:cNvPr>
                <p:cNvPicPr/>
                <p:nvPr/>
              </p:nvPicPr>
              <p:blipFill>
                <a:blip r:embed="rId331"/>
                <a:stretch>
                  <a:fillRect/>
                </a:stretch>
              </p:blipFill>
              <p:spPr>
                <a:xfrm>
                  <a:off x="2771274" y="4782863"/>
                  <a:ext cx="100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032" name="Ink 1031">
                  <a:extLst>
                    <a:ext uri="{FF2B5EF4-FFF2-40B4-BE49-F238E27FC236}">
                      <a16:creationId xmlns:a16="http://schemas.microsoft.com/office/drawing/2014/main" id="{B63626DC-7E46-833E-0B1F-F3E7F0CC1ADF}"/>
                    </a:ext>
                  </a:extLst>
                </p14:cNvPr>
                <p14:cNvContentPartPr/>
                <p14:nvPr/>
              </p14:nvContentPartPr>
              <p14:xfrm>
                <a:off x="2854074" y="4668743"/>
                <a:ext cx="63360" cy="222480"/>
              </p14:xfrm>
            </p:contentPart>
          </mc:Choice>
          <mc:Fallback xmlns="">
            <p:pic>
              <p:nvPicPr>
                <p:cNvPr id="1032" name="Ink 1031">
                  <a:extLst>
                    <a:ext uri="{FF2B5EF4-FFF2-40B4-BE49-F238E27FC236}">
                      <a16:creationId xmlns:a16="http://schemas.microsoft.com/office/drawing/2014/main" id="{B63626DC-7E46-833E-0B1F-F3E7F0CC1ADF}"/>
                    </a:ext>
                  </a:extLst>
                </p:cNvPr>
                <p:cNvPicPr/>
                <p:nvPr/>
              </p:nvPicPr>
              <p:blipFill>
                <a:blip r:embed="rId333"/>
                <a:stretch>
                  <a:fillRect/>
                </a:stretch>
              </p:blipFill>
              <p:spPr>
                <a:xfrm>
                  <a:off x="2849754" y="4664423"/>
                  <a:ext cx="7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033" name="Ink 1032">
                  <a:extLst>
                    <a:ext uri="{FF2B5EF4-FFF2-40B4-BE49-F238E27FC236}">
                      <a16:creationId xmlns:a16="http://schemas.microsoft.com/office/drawing/2014/main" id="{3026F765-B86C-F3F4-69E1-2DBC32EF9C21}"/>
                    </a:ext>
                  </a:extLst>
                </p14:cNvPr>
                <p14:cNvContentPartPr/>
                <p14:nvPr/>
              </p14:nvContentPartPr>
              <p14:xfrm>
                <a:off x="2901594" y="4704383"/>
                <a:ext cx="122400" cy="140400"/>
              </p14:xfrm>
            </p:contentPart>
          </mc:Choice>
          <mc:Fallback xmlns="">
            <p:pic>
              <p:nvPicPr>
                <p:cNvPr id="1033" name="Ink 1032">
                  <a:extLst>
                    <a:ext uri="{FF2B5EF4-FFF2-40B4-BE49-F238E27FC236}">
                      <a16:creationId xmlns:a16="http://schemas.microsoft.com/office/drawing/2014/main" id="{3026F765-B86C-F3F4-69E1-2DBC32EF9C21}"/>
                    </a:ext>
                  </a:extLst>
                </p:cNvPr>
                <p:cNvPicPr/>
                <p:nvPr/>
              </p:nvPicPr>
              <p:blipFill>
                <a:blip r:embed="rId335"/>
                <a:stretch>
                  <a:fillRect/>
                </a:stretch>
              </p:blipFill>
              <p:spPr>
                <a:xfrm>
                  <a:off x="2897274" y="4700063"/>
                  <a:ext cx="131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034" name="Ink 1033">
                  <a:extLst>
                    <a:ext uri="{FF2B5EF4-FFF2-40B4-BE49-F238E27FC236}">
                      <a16:creationId xmlns:a16="http://schemas.microsoft.com/office/drawing/2014/main" id="{3084E983-761A-4342-04C7-F3CAC164A5C1}"/>
                    </a:ext>
                  </a:extLst>
                </p14:cNvPr>
                <p14:cNvContentPartPr/>
                <p14:nvPr/>
              </p14:nvContentPartPr>
              <p14:xfrm>
                <a:off x="2917074" y="4859183"/>
                <a:ext cx="135000" cy="31320"/>
              </p14:xfrm>
            </p:contentPart>
          </mc:Choice>
          <mc:Fallback xmlns="">
            <p:pic>
              <p:nvPicPr>
                <p:cNvPr id="1034" name="Ink 1033">
                  <a:extLst>
                    <a:ext uri="{FF2B5EF4-FFF2-40B4-BE49-F238E27FC236}">
                      <a16:creationId xmlns:a16="http://schemas.microsoft.com/office/drawing/2014/main" id="{3084E983-761A-4342-04C7-F3CAC164A5C1}"/>
                    </a:ext>
                  </a:extLst>
                </p:cNvPr>
                <p:cNvPicPr/>
                <p:nvPr/>
              </p:nvPicPr>
              <p:blipFill>
                <a:blip r:embed="rId337"/>
                <a:stretch>
                  <a:fillRect/>
                </a:stretch>
              </p:blipFill>
              <p:spPr>
                <a:xfrm>
                  <a:off x="2912754" y="4854863"/>
                  <a:ext cx="1436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035" name="Ink 1034">
                  <a:extLst>
                    <a:ext uri="{FF2B5EF4-FFF2-40B4-BE49-F238E27FC236}">
                      <a16:creationId xmlns:a16="http://schemas.microsoft.com/office/drawing/2014/main" id="{5BAF5175-05E2-D40C-C1C2-1A216CDD4B6B}"/>
                    </a:ext>
                  </a:extLst>
                </p14:cNvPr>
                <p14:cNvContentPartPr/>
                <p14:nvPr/>
              </p14:nvContentPartPr>
              <p14:xfrm>
                <a:off x="3067194" y="4673423"/>
                <a:ext cx="105480" cy="207720"/>
              </p14:xfrm>
            </p:contentPart>
          </mc:Choice>
          <mc:Fallback xmlns="">
            <p:pic>
              <p:nvPicPr>
                <p:cNvPr id="1035" name="Ink 1034">
                  <a:extLst>
                    <a:ext uri="{FF2B5EF4-FFF2-40B4-BE49-F238E27FC236}">
                      <a16:creationId xmlns:a16="http://schemas.microsoft.com/office/drawing/2014/main" id="{5BAF5175-05E2-D40C-C1C2-1A216CDD4B6B}"/>
                    </a:ext>
                  </a:extLst>
                </p:cNvPr>
                <p:cNvPicPr/>
                <p:nvPr/>
              </p:nvPicPr>
              <p:blipFill>
                <a:blip r:embed="rId339"/>
                <a:stretch>
                  <a:fillRect/>
                </a:stretch>
              </p:blipFill>
              <p:spPr>
                <a:xfrm>
                  <a:off x="3062874" y="4669103"/>
                  <a:ext cx="114120" cy="21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0">
            <p14:nvContentPartPr>
              <p14:cNvPr id="960" name="Ink 959">
                <a:extLst>
                  <a:ext uri="{FF2B5EF4-FFF2-40B4-BE49-F238E27FC236}">
                    <a16:creationId xmlns:a16="http://schemas.microsoft.com/office/drawing/2014/main" id="{B4B42B03-B373-0686-D8A3-E0E7681BA393}"/>
                  </a:ext>
                </a:extLst>
              </p14:cNvPr>
              <p14:cNvContentPartPr/>
              <p14:nvPr/>
            </p14:nvContentPartPr>
            <p14:xfrm>
              <a:off x="6221174" y="1774703"/>
              <a:ext cx="102600" cy="126720"/>
            </p14:xfrm>
          </p:contentPart>
        </mc:Choice>
        <mc:Fallback xmlns="">
          <p:pic>
            <p:nvPicPr>
              <p:cNvPr id="960" name="Ink 959">
                <a:extLst>
                  <a:ext uri="{FF2B5EF4-FFF2-40B4-BE49-F238E27FC236}">
                    <a16:creationId xmlns:a16="http://schemas.microsoft.com/office/drawing/2014/main" id="{B4B42B03-B373-0686-D8A3-E0E7681BA393}"/>
                  </a:ext>
                </a:extLst>
              </p:cNvPr>
              <p:cNvPicPr/>
              <p:nvPr/>
            </p:nvPicPr>
            <p:blipFill>
              <a:blip r:embed="rId361"/>
              <a:stretch>
                <a:fillRect/>
              </a:stretch>
            </p:blipFill>
            <p:spPr>
              <a:xfrm>
                <a:off x="6212534" y="1766063"/>
                <a:ext cx="120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61" name="Ink 960">
                <a:extLst>
                  <a:ext uri="{FF2B5EF4-FFF2-40B4-BE49-F238E27FC236}">
                    <a16:creationId xmlns:a16="http://schemas.microsoft.com/office/drawing/2014/main" id="{2CAFD722-A230-4E2E-8BC4-7D5109CDF4DC}"/>
                  </a:ext>
                </a:extLst>
              </p14:cNvPr>
              <p14:cNvContentPartPr/>
              <p14:nvPr/>
            </p14:nvContentPartPr>
            <p14:xfrm>
              <a:off x="6385334" y="1789463"/>
              <a:ext cx="16200" cy="105480"/>
            </p14:xfrm>
          </p:contentPart>
        </mc:Choice>
        <mc:Fallback xmlns="">
          <p:pic>
            <p:nvPicPr>
              <p:cNvPr id="961" name="Ink 960">
                <a:extLst>
                  <a:ext uri="{FF2B5EF4-FFF2-40B4-BE49-F238E27FC236}">
                    <a16:creationId xmlns:a16="http://schemas.microsoft.com/office/drawing/2014/main" id="{2CAFD722-A230-4E2E-8BC4-7D5109CDF4DC}"/>
                  </a:ext>
                </a:extLst>
              </p:cNvPr>
              <p:cNvPicPr/>
              <p:nvPr/>
            </p:nvPicPr>
            <p:blipFill>
              <a:blip r:embed="rId363"/>
              <a:stretch>
                <a:fillRect/>
              </a:stretch>
            </p:blipFill>
            <p:spPr>
              <a:xfrm>
                <a:off x="6376694" y="1780823"/>
                <a:ext cx="33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62" name="Ink 961">
                <a:extLst>
                  <a:ext uri="{FF2B5EF4-FFF2-40B4-BE49-F238E27FC236}">
                    <a16:creationId xmlns:a16="http://schemas.microsoft.com/office/drawing/2014/main" id="{F5D0ECD2-97C9-44FD-F807-C144F1A56B82}"/>
                  </a:ext>
                </a:extLst>
              </p14:cNvPr>
              <p14:cNvContentPartPr/>
              <p14:nvPr/>
            </p14:nvContentPartPr>
            <p14:xfrm>
              <a:off x="6350414" y="1778303"/>
              <a:ext cx="190800" cy="116640"/>
            </p14:xfrm>
          </p:contentPart>
        </mc:Choice>
        <mc:Fallback xmlns="">
          <p:pic>
            <p:nvPicPr>
              <p:cNvPr id="962" name="Ink 961">
                <a:extLst>
                  <a:ext uri="{FF2B5EF4-FFF2-40B4-BE49-F238E27FC236}">
                    <a16:creationId xmlns:a16="http://schemas.microsoft.com/office/drawing/2014/main" id="{F5D0ECD2-97C9-44FD-F807-C144F1A56B82}"/>
                  </a:ext>
                </a:extLst>
              </p:cNvPr>
              <p:cNvPicPr/>
              <p:nvPr/>
            </p:nvPicPr>
            <p:blipFill>
              <a:blip r:embed="rId365"/>
              <a:stretch>
                <a:fillRect/>
              </a:stretch>
            </p:blipFill>
            <p:spPr>
              <a:xfrm>
                <a:off x="6341774" y="1769663"/>
                <a:ext cx="208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63" name="Ink 962">
                <a:extLst>
                  <a:ext uri="{FF2B5EF4-FFF2-40B4-BE49-F238E27FC236}">
                    <a16:creationId xmlns:a16="http://schemas.microsoft.com/office/drawing/2014/main" id="{34CF7864-E4FF-E802-8BCB-388159A84541}"/>
                  </a:ext>
                </a:extLst>
              </p14:cNvPr>
              <p14:cNvContentPartPr/>
              <p14:nvPr/>
            </p14:nvContentPartPr>
            <p14:xfrm>
              <a:off x="6561734" y="1791623"/>
              <a:ext cx="15480" cy="94680"/>
            </p14:xfrm>
          </p:contentPart>
        </mc:Choice>
        <mc:Fallback xmlns="">
          <p:pic>
            <p:nvPicPr>
              <p:cNvPr id="963" name="Ink 962">
                <a:extLst>
                  <a:ext uri="{FF2B5EF4-FFF2-40B4-BE49-F238E27FC236}">
                    <a16:creationId xmlns:a16="http://schemas.microsoft.com/office/drawing/2014/main" id="{34CF7864-E4FF-E802-8BCB-388159A84541}"/>
                  </a:ext>
                </a:extLst>
              </p:cNvPr>
              <p:cNvPicPr/>
              <p:nvPr/>
            </p:nvPicPr>
            <p:blipFill>
              <a:blip r:embed="rId367"/>
              <a:stretch>
                <a:fillRect/>
              </a:stretch>
            </p:blipFill>
            <p:spPr>
              <a:xfrm>
                <a:off x="6552734" y="1782623"/>
                <a:ext cx="33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64" name="Ink 963">
                <a:extLst>
                  <a:ext uri="{FF2B5EF4-FFF2-40B4-BE49-F238E27FC236}">
                    <a16:creationId xmlns:a16="http://schemas.microsoft.com/office/drawing/2014/main" id="{A813FB6E-CB3F-C2AA-8F59-884C70A98E30}"/>
                  </a:ext>
                </a:extLst>
              </p14:cNvPr>
              <p14:cNvContentPartPr/>
              <p14:nvPr/>
            </p14:nvContentPartPr>
            <p14:xfrm>
              <a:off x="6544094" y="1781543"/>
              <a:ext cx="109080" cy="124560"/>
            </p14:xfrm>
          </p:contentPart>
        </mc:Choice>
        <mc:Fallback xmlns="">
          <p:pic>
            <p:nvPicPr>
              <p:cNvPr id="964" name="Ink 963">
                <a:extLst>
                  <a:ext uri="{FF2B5EF4-FFF2-40B4-BE49-F238E27FC236}">
                    <a16:creationId xmlns:a16="http://schemas.microsoft.com/office/drawing/2014/main" id="{A813FB6E-CB3F-C2AA-8F59-884C70A98E30}"/>
                  </a:ext>
                </a:extLst>
              </p:cNvPr>
              <p:cNvPicPr/>
              <p:nvPr/>
            </p:nvPicPr>
            <p:blipFill>
              <a:blip r:embed="rId369"/>
              <a:stretch>
                <a:fillRect/>
              </a:stretch>
            </p:blipFill>
            <p:spPr>
              <a:xfrm>
                <a:off x="6535094" y="1772543"/>
                <a:ext cx="126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65" name="Ink 964">
                <a:extLst>
                  <a:ext uri="{FF2B5EF4-FFF2-40B4-BE49-F238E27FC236}">
                    <a16:creationId xmlns:a16="http://schemas.microsoft.com/office/drawing/2014/main" id="{6E589279-8BDD-8B81-EC29-3BE87232C5D0}"/>
                  </a:ext>
                </a:extLst>
              </p14:cNvPr>
              <p14:cNvContentPartPr/>
              <p14:nvPr/>
            </p14:nvContentPartPr>
            <p14:xfrm>
              <a:off x="6654974" y="1788743"/>
              <a:ext cx="113760" cy="110520"/>
            </p14:xfrm>
          </p:contentPart>
        </mc:Choice>
        <mc:Fallback xmlns="">
          <p:pic>
            <p:nvPicPr>
              <p:cNvPr id="965" name="Ink 964">
                <a:extLst>
                  <a:ext uri="{FF2B5EF4-FFF2-40B4-BE49-F238E27FC236}">
                    <a16:creationId xmlns:a16="http://schemas.microsoft.com/office/drawing/2014/main" id="{6E589279-8BDD-8B81-EC29-3BE87232C5D0}"/>
                  </a:ext>
                </a:extLst>
              </p:cNvPr>
              <p:cNvPicPr/>
              <p:nvPr/>
            </p:nvPicPr>
            <p:blipFill>
              <a:blip r:embed="rId371"/>
              <a:stretch>
                <a:fillRect/>
              </a:stretch>
            </p:blipFill>
            <p:spPr>
              <a:xfrm>
                <a:off x="6646334" y="1779743"/>
                <a:ext cx="1314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966" name="Ink 965">
                <a:extLst>
                  <a:ext uri="{FF2B5EF4-FFF2-40B4-BE49-F238E27FC236}">
                    <a16:creationId xmlns:a16="http://schemas.microsoft.com/office/drawing/2014/main" id="{1F09D062-0F74-7D35-BF7F-F33040F81E52}"/>
                  </a:ext>
                </a:extLst>
              </p14:cNvPr>
              <p14:cNvContentPartPr/>
              <p14:nvPr/>
            </p14:nvContentPartPr>
            <p14:xfrm>
              <a:off x="6638414" y="1795943"/>
              <a:ext cx="129240" cy="30240"/>
            </p14:xfrm>
          </p:contentPart>
        </mc:Choice>
        <mc:Fallback xmlns="">
          <p:pic>
            <p:nvPicPr>
              <p:cNvPr id="966" name="Ink 965">
                <a:extLst>
                  <a:ext uri="{FF2B5EF4-FFF2-40B4-BE49-F238E27FC236}">
                    <a16:creationId xmlns:a16="http://schemas.microsoft.com/office/drawing/2014/main" id="{1F09D062-0F74-7D35-BF7F-F33040F81E52}"/>
                  </a:ext>
                </a:extLst>
              </p:cNvPr>
              <p:cNvPicPr/>
              <p:nvPr/>
            </p:nvPicPr>
            <p:blipFill>
              <a:blip r:embed="rId373"/>
              <a:stretch>
                <a:fillRect/>
              </a:stretch>
            </p:blipFill>
            <p:spPr>
              <a:xfrm>
                <a:off x="6629774" y="1786943"/>
                <a:ext cx="146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67" name="Ink 966">
                <a:extLst>
                  <a:ext uri="{FF2B5EF4-FFF2-40B4-BE49-F238E27FC236}">
                    <a16:creationId xmlns:a16="http://schemas.microsoft.com/office/drawing/2014/main" id="{C5FD0F7F-F603-7D75-7E86-2570D263F165}"/>
                  </a:ext>
                </a:extLst>
              </p14:cNvPr>
              <p14:cNvContentPartPr/>
              <p14:nvPr/>
            </p14:nvContentPartPr>
            <p14:xfrm>
              <a:off x="6768734" y="1803503"/>
              <a:ext cx="128160" cy="110160"/>
            </p14:xfrm>
          </p:contentPart>
        </mc:Choice>
        <mc:Fallback xmlns="">
          <p:pic>
            <p:nvPicPr>
              <p:cNvPr id="967" name="Ink 966">
                <a:extLst>
                  <a:ext uri="{FF2B5EF4-FFF2-40B4-BE49-F238E27FC236}">
                    <a16:creationId xmlns:a16="http://schemas.microsoft.com/office/drawing/2014/main" id="{C5FD0F7F-F603-7D75-7E86-2570D263F165}"/>
                  </a:ext>
                </a:extLst>
              </p:cNvPr>
              <p:cNvPicPr/>
              <p:nvPr/>
            </p:nvPicPr>
            <p:blipFill>
              <a:blip r:embed="rId375"/>
              <a:stretch>
                <a:fillRect/>
              </a:stretch>
            </p:blipFill>
            <p:spPr>
              <a:xfrm>
                <a:off x="6760094" y="1794503"/>
                <a:ext cx="145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68" name="Ink 967">
                <a:extLst>
                  <a:ext uri="{FF2B5EF4-FFF2-40B4-BE49-F238E27FC236}">
                    <a16:creationId xmlns:a16="http://schemas.microsoft.com/office/drawing/2014/main" id="{69C39C39-86FF-189F-17AB-1BECAF05AA4A}"/>
                  </a:ext>
                </a:extLst>
              </p14:cNvPr>
              <p14:cNvContentPartPr/>
              <p14:nvPr/>
            </p14:nvContentPartPr>
            <p14:xfrm>
              <a:off x="6320174" y="2029223"/>
              <a:ext cx="5040" cy="116280"/>
            </p14:xfrm>
          </p:contentPart>
        </mc:Choice>
        <mc:Fallback xmlns="">
          <p:pic>
            <p:nvPicPr>
              <p:cNvPr id="968" name="Ink 967">
                <a:extLst>
                  <a:ext uri="{FF2B5EF4-FFF2-40B4-BE49-F238E27FC236}">
                    <a16:creationId xmlns:a16="http://schemas.microsoft.com/office/drawing/2014/main" id="{69C39C39-86FF-189F-17AB-1BECAF05AA4A}"/>
                  </a:ext>
                </a:extLst>
              </p:cNvPr>
              <p:cNvPicPr/>
              <p:nvPr/>
            </p:nvPicPr>
            <p:blipFill>
              <a:blip r:embed="rId377"/>
              <a:stretch>
                <a:fillRect/>
              </a:stretch>
            </p:blipFill>
            <p:spPr>
              <a:xfrm>
                <a:off x="6311174" y="2020223"/>
                <a:ext cx="22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69" name="Ink 968">
                <a:extLst>
                  <a:ext uri="{FF2B5EF4-FFF2-40B4-BE49-F238E27FC236}">
                    <a16:creationId xmlns:a16="http://schemas.microsoft.com/office/drawing/2014/main" id="{E79C976E-8E08-8A20-94C4-FE7CC4F29C8F}"/>
                  </a:ext>
                </a:extLst>
              </p14:cNvPr>
              <p14:cNvContentPartPr/>
              <p14:nvPr/>
            </p14:nvContentPartPr>
            <p14:xfrm>
              <a:off x="6258974" y="1997903"/>
              <a:ext cx="138240" cy="83160"/>
            </p14:xfrm>
          </p:contentPart>
        </mc:Choice>
        <mc:Fallback xmlns="">
          <p:pic>
            <p:nvPicPr>
              <p:cNvPr id="969" name="Ink 968">
                <a:extLst>
                  <a:ext uri="{FF2B5EF4-FFF2-40B4-BE49-F238E27FC236}">
                    <a16:creationId xmlns:a16="http://schemas.microsoft.com/office/drawing/2014/main" id="{E79C976E-8E08-8A20-94C4-FE7CC4F29C8F}"/>
                  </a:ext>
                </a:extLst>
              </p:cNvPr>
              <p:cNvPicPr/>
              <p:nvPr/>
            </p:nvPicPr>
            <p:blipFill>
              <a:blip r:embed="rId379"/>
              <a:stretch>
                <a:fillRect/>
              </a:stretch>
            </p:blipFill>
            <p:spPr>
              <a:xfrm>
                <a:off x="6250334" y="1988903"/>
                <a:ext cx="1558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970" name="Ink 969">
                <a:extLst>
                  <a:ext uri="{FF2B5EF4-FFF2-40B4-BE49-F238E27FC236}">
                    <a16:creationId xmlns:a16="http://schemas.microsoft.com/office/drawing/2014/main" id="{60E5141C-93AF-9A43-1244-BC32806B8ED2}"/>
                  </a:ext>
                </a:extLst>
              </p14:cNvPr>
              <p14:cNvContentPartPr/>
              <p14:nvPr/>
            </p14:nvContentPartPr>
            <p14:xfrm>
              <a:off x="6413414" y="2038943"/>
              <a:ext cx="12960" cy="97560"/>
            </p14:xfrm>
          </p:contentPart>
        </mc:Choice>
        <mc:Fallback xmlns="">
          <p:pic>
            <p:nvPicPr>
              <p:cNvPr id="970" name="Ink 969">
                <a:extLst>
                  <a:ext uri="{FF2B5EF4-FFF2-40B4-BE49-F238E27FC236}">
                    <a16:creationId xmlns:a16="http://schemas.microsoft.com/office/drawing/2014/main" id="{60E5141C-93AF-9A43-1244-BC32806B8ED2}"/>
                  </a:ext>
                </a:extLst>
              </p:cNvPr>
              <p:cNvPicPr/>
              <p:nvPr/>
            </p:nvPicPr>
            <p:blipFill>
              <a:blip r:embed="rId381"/>
              <a:stretch>
                <a:fillRect/>
              </a:stretch>
            </p:blipFill>
            <p:spPr>
              <a:xfrm>
                <a:off x="6404774" y="2029943"/>
                <a:ext cx="30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971" name="Ink 970">
                <a:extLst>
                  <a:ext uri="{FF2B5EF4-FFF2-40B4-BE49-F238E27FC236}">
                    <a16:creationId xmlns:a16="http://schemas.microsoft.com/office/drawing/2014/main" id="{57B48D91-1C33-9B7E-BA5E-C63F98688C15}"/>
                  </a:ext>
                </a:extLst>
              </p14:cNvPr>
              <p14:cNvContentPartPr/>
              <p14:nvPr/>
            </p14:nvContentPartPr>
            <p14:xfrm>
              <a:off x="6404414" y="2017343"/>
              <a:ext cx="116640" cy="122400"/>
            </p14:xfrm>
          </p:contentPart>
        </mc:Choice>
        <mc:Fallback xmlns="">
          <p:pic>
            <p:nvPicPr>
              <p:cNvPr id="971" name="Ink 970">
                <a:extLst>
                  <a:ext uri="{FF2B5EF4-FFF2-40B4-BE49-F238E27FC236}">
                    <a16:creationId xmlns:a16="http://schemas.microsoft.com/office/drawing/2014/main" id="{57B48D91-1C33-9B7E-BA5E-C63F98688C15}"/>
                  </a:ext>
                </a:extLst>
              </p:cNvPr>
              <p:cNvPicPr/>
              <p:nvPr/>
            </p:nvPicPr>
            <p:blipFill>
              <a:blip r:embed="rId383"/>
              <a:stretch>
                <a:fillRect/>
              </a:stretch>
            </p:blipFill>
            <p:spPr>
              <a:xfrm>
                <a:off x="6395414" y="2008703"/>
                <a:ext cx="134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72" name="Ink 971">
                <a:extLst>
                  <a:ext uri="{FF2B5EF4-FFF2-40B4-BE49-F238E27FC236}">
                    <a16:creationId xmlns:a16="http://schemas.microsoft.com/office/drawing/2014/main" id="{40BB6C88-4BF7-4AB4-76C7-A08E28908A77}"/>
                  </a:ext>
                </a:extLst>
              </p14:cNvPr>
              <p14:cNvContentPartPr/>
              <p14:nvPr/>
            </p14:nvContentPartPr>
            <p14:xfrm>
              <a:off x="6519974" y="2038583"/>
              <a:ext cx="60120" cy="99720"/>
            </p14:xfrm>
          </p:contentPart>
        </mc:Choice>
        <mc:Fallback xmlns="">
          <p:pic>
            <p:nvPicPr>
              <p:cNvPr id="972" name="Ink 971">
                <a:extLst>
                  <a:ext uri="{FF2B5EF4-FFF2-40B4-BE49-F238E27FC236}">
                    <a16:creationId xmlns:a16="http://schemas.microsoft.com/office/drawing/2014/main" id="{40BB6C88-4BF7-4AB4-76C7-A08E28908A77}"/>
                  </a:ext>
                </a:extLst>
              </p:cNvPr>
              <p:cNvPicPr/>
              <p:nvPr/>
            </p:nvPicPr>
            <p:blipFill>
              <a:blip r:embed="rId385"/>
              <a:stretch>
                <a:fillRect/>
              </a:stretch>
            </p:blipFill>
            <p:spPr>
              <a:xfrm>
                <a:off x="6511334" y="2029943"/>
                <a:ext cx="777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73" name="Ink 972">
                <a:extLst>
                  <a:ext uri="{FF2B5EF4-FFF2-40B4-BE49-F238E27FC236}">
                    <a16:creationId xmlns:a16="http://schemas.microsoft.com/office/drawing/2014/main" id="{4C59E4F2-15CE-9B44-BC59-0411F251FE58}"/>
                  </a:ext>
                </a:extLst>
              </p14:cNvPr>
              <p14:cNvContentPartPr/>
              <p14:nvPr/>
            </p14:nvContentPartPr>
            <p14:xfrm>
              <a:off x="6607814" y="2030303"/>
              <a:ext cx="74520" cy="117720"/>
            </p14:xfrm>
          </p:contentPart>
        </mc:Choice>
        <mc:Fallback xmlns="">
          <p:pic>
            <p:nvPicPr>
              <p:cNvPr id="973" name="Ink 972">
                <a:extLst>
                  <a:ext uri="{FF2B5EF4-FFF2-40B4-BE49-F238E27FC236}">
                    <a16:creationId xmlns:a16="http://schemas.microsoft.com/office/drawing/2014/main" id="{4C59E4F2-15CE-9B44-BC59-0411F251FE58}"/>
                  </a:ext>
                </a:extLst>
              </p:cNvPr>
              <p:cNvPicPr/>
              <p:nvPr/>
            </p:nvPicPr>
            <p:blipFill>
              <a:blip r:embed="rId387"/>
              <a:stretch>
                <a:fillRect/>
              </a:stretch>
            </p:blipFill>
            <p:spPr>
              <a:xfrm>
                <a:off x="6598814" y="2021663"/>
                <a:ext cx="92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74" name="Ink 973">
                <a:extLst>
                  <a:ext uri="{FF2B5EF4-FFF2-40B4-BE49-F238E27FC236}">
                    <a16:creationId xmlns:a16="http://schemas.microsoft.com/office/drawing/2014/main" id="{576A0A85-417F-268C-292F-F6FD7604119D}"/>
                  </a:ext>
                </a:extLst>
              </p14:cNvPr>
              <p14:cNvContentPartPr/>
              <p14:nvPr/>
            </p14:nvContentPartPr>
            <p14:xfrm>
              <a:off x="6682334" y="2031743"/>
              <a:ext cx="114840" cy="106560"/>
            </p14:xfrm>
          </p:contentPart>
        </mc:Choice>
        <mc:Fallback xmlns="">
          <p:pic>
            <p:nvPicPr>
              <p:cNvPr id="974" name="Ink 973">
                <a:extLst>
                  <a:ext uri="{FF2B5EF4-FFF2-40B4-BE49-F238E27FC236}">
                    <a16:creationId xmlns:a16="http://schemas.microsoft.com/office/drawing/2014/main" id="{576A0A85-417F-268C-292F-F6FD7604119D}"/>
                  </a:ext>
                </a:extLst>
              </p:cNvPr>
              <p:cNvPicPr/>
              <p:nvPr/>
            </p:nvPicPr>
            <p:blipFill>
              <a:blip r:embed="rId389"/>
              <a:stretch>
                <a:fillRect/>
              </a:stretch>
            </p:blipFill>
            <p:spPr>
              <a:xfrm>
                <a:off x="6673334" y="2022743"/>
                <a:ext cx="132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975" name="Ink 974">
                <a:extLst>
                  <a:ext uri="{FF2B5EF4-FFF2-40B4-BE49-F238E27FC236}">
                    <a16:creationId xmlns:a16="http://schemas.microsoft.com/office/drawing/2014/main" id="{6BB375C1-0332-18FB-C46C-9C32EE0F4904}"/>
                  </a:ext>
                </a:extLst>
              </p14:cNvPr>
              <p14:cNvContentPartPr/>
              <p14:nvPr/>
            </p14:nvContentPartPr>
            <p14:xfrm>
              <a:off x="6816254" y="2056583"/>
              <a:ext cx="17280" cy="90360"/>
            </p14:xfrm>
          </p:contentPart>
        </mc:Choice>
        <mc:Fallback xmlns="">
          <p:pic>
            <p:nvPicPr>
              <p:cNvPr id="975" name="Ink 974">
                <a:extLst>
                  <a:ext uri="{FF2B5EF4-FFF2-40B4-BE49-F238E27FC236}">
                    <a16:creationId xmlns:a16="http://schemas.microsoft.com/office/drawing/2014/main" id="{6BB375C1-0332-18FB-C46C-9C32EE0F4904}"/>
                  </a:ext>
                </a:extLst>
              </p:cNvPr>
              <p:cNvPicPr/>
              <p:nvPr/>
            </p:nvPicPr>
            <p:blipFill>
              <a:blip r:embed="rId391"/>
              <a:stretch>
                <a:fillRect/>
              </a:stretch>
            </p:blipFill>
            <p:spPr>
              <a:xfrm>
                <a:off x="6807614" y="2047583"/>
                <a:ext cx="349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76" name="Ink 975">
                <a:extLst>
                  <a:ext uri="{FF2B5EF4-FFF2-40B4-BE49-F238E27FC236}">
                    <a16:creationId xmlns:a16="http://schemas.microsoft.com/office/drawing/2014/main" id="{B30FCA0D-F77A-4DA3-E014-4994A2982EFE}"/>
                  </a:ext>
                </a:extLst>
              </p14:cNvPr>
              <p14:cNvContentPartPr/>
              <p14:nvPr/>
            </p14:nvContentPartPr>
            <p14:xfrm>
              <a:off x="6789614" y="2041823"/>
              <a:ext cx="118440" cy="135360"/>
            </p14:xfrm>
          </p:contentPart>
        </mc:Choice>
        <mc:Fallback xmlns="">
          <p:pic>
            <p:nvPicPr>
              <p:cNvPr id="976" name="Ink 975">
                <a:extLst>
                  <a:ext uri="{FF2B5EF4-FFF2-40B4-BE49-F238E27FC236}">
                    <a16:creationId xmlns:a16="http://schemas.microsoft.com/office/drawing/2014/main" id="{B30FCA0D-F77A-4DA3-E014-4994A2982EFE}"/>
                  </a:ext>
                </a:extLst>
              </p:cNvPr>
              <p:cNvPicPr/>
              <p:nvPr/>
            </p:nvPicPr>
            <p:blipFill>
              <a:blip r:embed="rId393"/>
              <a:stretch>
                <a:fillRect/>
              </a:stretch>
            </p:blipFill>
            <p:spPr>
              <a:xfrm>
                <a:off x="6780974" y="2033183"/>
                <a:ext cx="136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77" name="Ink 976">
                <a:extLst>
                  <a:ext uri="{FF2B5EF4-FFF2-40B4-BE49-F238E27FC236}">
                    <a16:creationId xmlns:a16="http://schemas.microsoft.com/office/drawing/2014/main" id="{DB09839B-01CC-4B94-E921-94BFF06C23B5}"/>
                  </a:ext>
                </a:extLst>
              </p14:cNvPr>
              <p14:cNvContentPartPr/>
              <p14:nvPr/>
            </p14:nvContentPartPr>
            <p14:xfrm>
              <a:off x="6943694" y="2043263"/>
              <a:ext cx="78840" cy="93240"/>
            </p14:xfrm>
          </p:contentPart>
        </mc:Choice>
        <mc:Fallback xmlns="">
          <p:pic>
            <p:nvPicPr>
              <p:cNvPr id="977" name="Ink 976">
                <a:extLst>
                  <a:ext uri="{FF2B5EF4-FFF2-40B4-BE49-F238E27FC236}">
                    <a16:creationId xmlns:a16="http://schemas.microsoft.com/office/drawing/2014/main" id="{DB09839B-01CC-4B94-E921-94BFF06C23B5}"/>
                  </a:ext>
                </a:extLst>
              </p:cNvPr>
              <p:cNvPicPr/>
              <p:nvPr/>
            </p:nvPicPr>
            <p:blipFill>
              <a:blip r:embed="rId395"/>
              <a:stretch>
                <a:fillRect/>
              </a:stretch>
            </p:blipFill>
            <p:spPr>
              <a:xfrm>
                <a:off x="6934694" y="2034263"/>
                <a:ext cx="96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78" name="Ink 977">
                <a:extLst>
                  <a:ext uri="{FF2B5EF4-FFF2-40B4-BE49-F238E27FC236}">
                    <a16:creationId xmlns:a16="http://schemas.microsoft.com/office/drawing/2014/main" id="{65424B73-2928-F805-C6FC-E4BD282AEED6}"/>
                  </a:ext>
                </a:extLst>
              </p14:cNvPr>
              <p14:cNvContentPartPr/>
              <p14:nvPr/>
            </p14:nvContentPartPr>
            <p14:xfrm>
              <a:off x="7040894" y="2033543"/>
              <a:ext cx="27360" cy="112320"/>
            </p14:xfrm>
          </p:contentPart>
        </mc:Choice>
        <mc:Fallback xmlns="">
          <p:pic>
            <p:nvPicPr>
              <p:cNvPr id="978" name="Ink 977">
                <a:extLst>
                  <a:ext uri="{FF2B5EF4-FFF2-40B4-BE49-F238E27FC236}">
                    <a16:creationId xmlns:a16="http://schemas.microsoft.com/office/drawing/2014/main" id="{65424B73-2928-F805-C6FC-E4BD282AEED6}"/>
                  </a:ext>
                </a:extLst>
              </p:cNvPr>
              <p:cNvPicPr/>
              <p:nvPr/>
            </p:nvPicPr>
            <p:blipFill>
              <a:blip r:embed="rId397"/>
              <a:stretch>
                <a:fillRect/>
              </a:stretch>
            </p:blipFill>
            <p:spPr>
              <a:xfrm>
                <a:off x="7032254" y="2024543"/>
                <a:ext cx="45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79" name="Ink 978">
                <a:extLst>
                  <a:ext uri="{FF2B5EF4-FFF2-40B4-BE49-F238E27FC236}">
                    <a16:creationId xmlns:a16="http://schemas.microsoft.com/office/drawing/2014/main" id="{78F0B464-2AF5-6828-187E-6A912AD47B47}"/>
                  </a:ext>
                </a:extLst>
              </p14:cNvPr>
              <p14:cNvContentPartPr/>
              <p14:nvPr/>
            </p14:nvContentPartPr>
            <p14:xfrm>
              <a:off x="7029734" y="2033543"/>
              <a:ext cx="129600" cy="127080"/>
            </p14:xfrm>
          </p:contentPart>
        </mc:Choice>
        <mc:Fallback xmlns="">
          <p:pic>
            <p:nvPicPr>
              <p:cNvPr id="979" name="Ink 978">
                <a:extLst>
                  <a:ext uri="{FF2B5EF4-FFF2-40B4-BE49-F238E27FC236}">
                    <a16:creationId xmlns:a16="http://schemas.microsoft.com/office/drawing/2014/main" id="{78F0B464-2AF5-6828-187E-6A912AD47B47}"/>
                  </a:ext>
                </a:extLst>
              </p:cNvPr>
              <p:cNvPicPr/>
              <p:nvPr/>
            </p:nvPicPr>
            <p:blipFill>
              <a:blip r:embed="rId399"/>
              <a:stretch>
                <a:fillRect/>
              </a:stretch>
            </p:blipFill>
            <p:spPr>
              <a:xfrm>
                <a:off x="7021094" y="2024903"/>
                <a:ext cx="147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980" name="Ink 979">
                <a:extLst>
                  <a:ext uri="{FF2B5EF4-FFF2-40B4-BE49-F238E27FC236}">
                    <a16:creationId xmlns:a16="http://schemas.microsoft.com/office/drawing/2014/main" id="{31F63DD4-BC26-6D04-9056-5EC21A759B91}"/>
                  </a:ext>
                </a:extLst>
              </p14:cNvPr>
              <p14:cNvContentPartPr/>
              <p14:nvPr/>
            </p14:nvContentPartPr>
            <p14:xfrm>
              <a:off x="7165814" y="2041823"/>
              <a:ext cx="124920" cy="118800"/>
            </p14:xfrm>
          </p:contentPart>
        </mc:Choice>
        <mc:Fallback xmlns="">
          <p:pic>
            <p:nvPicPr>
              <p:cNvPr id="980" name="Ink 979">
                <a:extLst>
                  <a:ext uri="{FF2B5EF4-FFF2-40B4-BE49-F238E27FC236}">
                    <a16:creationId xmlns:a16="http://schemas.microsoft.com/office/drawing/2014/main" id="{31F63DD4-BC26-6D04-9056-5EC21A759B91}"/>
                  </a:ext>
                </a:extLst>
              </p:cNvPr>
              <p:cNvPicPr/>
              <p:nvPr/>
            </p:nvPicPr>
            <p:blipFill>
              <a:blip r:embed="rId401"/>
              <a:stretch>
                <a:fillRect/>
              </a:stretch>
            </p:blipFill>
            <p:spPr>
              <a:xfrm>
                <a:off x="7156814" y="2032823"/>
                <a:ext cx="1425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81" name="Ink 980">
                <a:extLst>
                  <a:ext uri="{FF2B5EF4-FFF2-40B4-BE49-F238E27FC236}">
                    <a16:creationId xmlns:a16="http://schemas.microsoft.com/office/drawing/2014/main" id="{3120CB1B-5699-6F8D-A9AB-CD5B3FB3D13F}"/>
                  </a:ext>
                </a:extLst>
              </p14:cNvPr>
              <p14:cNvContentPartPr/>
              <p14:nvPr/>
            </p14:nvContentPartPr>
            <p14:xfrm>
              <a:off x="6086894" y="1634663"/>
              <a:ext cx="1341360" cy="46440"/>
            </p14:xfrm>
          </p:contentPart>
        </mc:Choice>
        <mc:Fallback xmlns="">
          <p:pic>
            <p:nvPicPr>
              <p:cNvPr id="981" name="Ink 980">
                <a:extLst>
                  <a:ext uri="{FF2B5EF4-FFF2-40B4-BE49-F238E27FC236}">
                    <a16:creationId xmlns:a16="http://schemas.microsoft.com/office/drawing/2014/main" id="{3120CB1B-5699-6F8D-A9AB-CD5B3FB3D13F}"/>
                  </a:ext>
                </a:extLst>
              </p:cNvPr>
              <p:cNvPicPr/>
              <p:nvPr/>
            </p:nvPicPr>
            <p:blipFill>
              <a:blip r:embed="rId403"/>
              <a:stretch>
                <a:fillRect/>
              </a:stretch>
            </p:blipFill>
            <p:spPr>
              <a:xfrm>
                <a:off x="6077894" y="1625663"/>
                <a:ext cx="1359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82" name="Ink 981">
                <a:extLst>
                  <a:ext uri="{FF2B5EF4-FFF2-40B4-BE49-F238E27FC236}">
                    <a16:creationId xmlns:a16="http://schemas.microsoft.com/office/drawing/2014/main" id="{19DF6777-9EA6-9659-38CF-A5B5633055E1}"/>
                  </a:ext>
                </a:extLst>
              </p14:cNvPr>
              <p14:cNvContentPartPr/>
              <p14:nvPr/>
            </p14:nvContentPartPr>
            <p14:xfrm>
              <a:off x="6093374" y="1693343"/>
              <a:ext cx="51480" cy="597600"/>
            </p14:xfrm>
          </p:contentPart>
        </mc:Choice>
        <mc:Fallback xmlns="">
          <p:pic>
            <p:nvPicPr>
              <p:cNvPr id="982" name="Ink 981">
                <a:extLst>
                  <a:ext uri="{FF2B5EF4-FFF2-40B4-BE49-F238E27FC236}">
                    <a16:creationId xmlns:a16="http://schemas.microsoft.com/office/drawing/2014/main" id="{19DF6777-9EA6-9659-38CF-A5B5633055E1}"/>
                  </a:ext>
                </a:extLst>
              </p:cNvPr>
              <p:cNvPicPr/>
              <p:nvPr/>
            </p:nvPicPr>
            <p:blipFill>
              <a:blip r:embed="rId405"/>
              <a:stretch>
                <a:fillRect/>
              </a:stretch>
            </p:blipFill>
            <p:spPr>
              <a:xfrm>
                <a:off x="6084374" y="1684343"/>
                <a:ext cx="6912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83" name="Ink 982">
                <a:extLst>
                  <a:ext uri="{FF2B5EF4-FFF2-40B4-BE49-F238E27FC236}">
                    <a16:creationId xmlns:a16="http://schemas.microsoft.com/office/drawing/2014/main" id="{00D2CDC0-CB2F-C2A6-3FFA-18C9CFA55CFC}"/>
                  </a:ext>
                </a:extLst>
              </p14:cNvPr>
              <p14:cNvContentPartPr/>
              <p14:nvPr/>
            </p14:nvContentPartPr>
            <p14:xfrm>
              <a:off x="6174734" y="2297063"/>
              <a:ext cx="1248840" cy="32760"/>
            </p14:xfrm>
          </p:contentPart>
        </mc:Choice>
        <mc:Fallback xmlns="">
          <p:pic>
            <p:nvPicPr>
              <p:cNvPr id="983" name="Ink 982">
                <a:extLst>
                  <a:ext uri="{FF2B5EF4-FFF2-40B4-BE49-F238E27FC236}">
                    <a16:creationId xmlns:a16="http://schemas.microsoft.com/office/drawing/2014/main" id="{00D2CDC0-CB2F-C2A6-3FFA-18C9CFA55CFC}"/>
                  </a:ext>
                </a:extLst>
              </p:cNvPr>
              <p:cNvPicPr/>
              <p:nvPr/>
            </p:nvPicPr>
            <p:blipFill>
              <a:blip r:embed="rId407"/>
              <a:stretch>
                <a:fillRect/>
              </a:stretch>
            </p:blipFill>
            <p:spPr>
              <a:xfrm>
                <a:off x="6166094" y="2288063"/>
                <a:ext cx="1266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84" name="Ink 983">
                <a:extLst>
                  <a:ext uri="{FF2B5EF4-FFF2-40B4-BE49-F238E27FC236}">
                    <a16:creationId xmlns:a16="http://schemas.microsoft.com/office/drawing/2014/main" id="{D7509E7F-D324-F17F-D581-F13A10ACFA74}"/>
                  </a:ext>
                </a:extLst>
              </p14:cNvPr>
              <p14:cNvContentPartPr/>
              <p14:nvPr/>
            </p14:nvContentPartPr>
            <p14:xfrm>
              <a:off x="7393334" y="1625303"/>
              <a:ext cx="47880" cy="737640"/>
            </p14:xfrm>
          </p:contentPart>
        </mc:Choice>
        <mc:Fallback xmlns="">
          <p:pic>
            <p:nvPicPr>
              <p:cNvPr id="984" name="Ink 983">
                <a:extLst>
                  <a:ext uri="{FF2B5EF4-FFF2-40B4-BE49-F238E27FC236}">
                    <a16:creationId xmlns:a16="http://schemas.microsoft.com/office/drawing/2014/main" id="{D7509E7F-D324-F17F-D581-F13A10ACFA74}"/>
                  </a:ext>
                </a:extLst>
              </p:cNvPr>
              <p:cNvPicPr/>
              <p:nvPr/>
            </p:nvPicPr>
            <p:blipFill>
              <a:blip r:embed="rId409"/>
              <a:stretch>
                <a:fillRect/>
              </a:stretch>
            </p:blipFill>
            <p:spPr>
              <a:xfrm>
                <a:off x="7384334" y="1616663"/>
                <a:ext cx="6552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87" name="Ink 986">
                <a:extLst>
                  <a:ext uri="{FF2B5EF4-FFF2-40B4-BE49-F238E27FC236}">
                    <a16:creationId xmlns:a16="http://schemas.microsoft.com/office/drawing/2014/main" id="{C2DD9E31-FA00-1004-0662-11C8DC82C694}"/>
                  </a:ext>
                </a:extLst>
              </p14:cNvPr>
              <p14:cNvContentPartPr/>
              <p14:nvPr/>
            </p14:nvContentPartPr>
            <p14:xfrm>
              <a:off x="8013148" y="2265383"/>
              <a:ext cx="1038240" cy="134640"/>
            </p14:xfrm>
          </p:contentPart>
        </mc:Choice>
        <mc:Fallback xmlns="">
          <p:pic>
            <p:nvPicPr>
              <p:cNvPr id="987" name="Ink 986">
                <a:extLst>
                  <a:ext uri="{FF2B5EF4-FFF2-40B4-BE49-F238E27FC236}">
                    <a16:creationId xmlns:a16="http://schemas.microsoft.com/office/drawing/2014/main" id="{C2DD9E31-FA00-1004-0662-11C8DC82C694}"/>
                  </a:ext>
                </a:extLst>
              </p:cNvPr>
              <p:cNvPicPr/>
              <p:nvPr/>
            </p:nvPicPr>
            <p:blipFill>
              <a:blip r:embed="rId411"/>
              <a:stretch>
                <a:fillRect/>
              </a:stretch>
            </p:blipFill>
            <p:spPr>
              <a:xfrm>
                <a:off x="8004508" y="2256383"/>
                <a:ext cx="1055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88" name="Ink 987">
                <a:extLst>
                  <a:ext uri="{FF2B5EF4-FFF2-40B4-BE49-F238E27FC236}">
                    <a16:creationId xmlns:a16="http://schemas.microsoft.com/office/drawing/2014/main" id="{0A9C12B3-123D-7424-CE0D-9CAA8CA170B2}"/>
                  </a:ext>
                </a:extLst>
              </p14:cNvPr>
              <p14:cNvContentPartPr/>
              <p14:nvPr/>
            </p14:nvContentPartPr>
            <p14:xfrm>
              <a:off x="8195308" y="1759943"/>
              <a:ext cx="147600" cy="209160"/>
            </p14:xfrm>
          </p:contentPart>
        </mc:Choice>
        <mc:Fallback xmlns="">
          <p:pic>
            <p:nvPicPr>
              <p:cNvPr id="988" name="Ink 987">
                <a:extLst>
                  <a:ext uri="{FF2B5EF4-FFF2-40B4-BE49-F238E27FC236}">
                    <a16:creationId xmlns:a16="http://schemas.microsoft.com/office/drawing/2014/main" id="{0A9C12B3-123D-7424-CE0D-9CAA8CA170B2}"/>
                  </a:ext>
                </a:extLst>
              </p:cNvPr>
              <p:cNvPicPr/>
              <p:nvPr/>
            </p:nvPicPr>
            <p:blipFill>
              <a:blip r:embed="rId413"/>
              <a:stretch>
                <a:fillRect/>
              </a:stretch>
            </p:blipFill>
            <p:spPr>
              <a:xfrm>
                <a:off x="8186330" y="1751303"/>
                <a:ext cx="165197"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89" name="Ink 988">
                <a:extLst>
                  <a:ext uri="{FF2B5EF4-FFF2-40B4-BE49-F238E27FC236}">
                    <a16:creationId xmlns:a16="http://schemas.microsoft.com/office/drawing/2014/main" id="{5838B668-5B07-7862-DA4B-B47B4BCDB0D7}"/>
                  </a:ext>
                </a:extLst>
              </p14:cNvPr>
              <p14:cNvContentPartPr/>
              <p14:nvPr/>
            </p14:nvContentPartPr>
            <p14:xfrm>
              <a:off x="8189908" y="1890263"/>
              <a:ext cx="123840" cy="24120"/>
            </p14:xfrm>
          </p:contentPart>
        </mc:Choice>
        <mc:Fallback xmlns="">
          <p:pic>
            <p:nvPicPr>
              <p:cNvPr id="989" name="Ink 988">
                <a:extLst>
                  <a:ext uri="{FF2B5EF4-FFF2-40B4-BE49-F238E27FC236}">
                    <a16:creationId xmlns:a16="http://schemas.microsoft.com/office/drawing/2014/main" id="{5838B668-5B07-7862-DA4B-B47B4BCDB0D7}"/>
                  </a:ext>
                </a:extLst>
              </p:cNvPr>
              <p:cNvPicPr/>
              <p:nvPr/>
            </p:nvPicPr>
            <p:blipFill>
              <a:blip r:embed="rId415"/>
              <a:stretch>
                <a:fillRect/>
              </a:stretch>
            </p:blipFill>
            <p:spPr>
              <a:xfrm>
                <a:off x="8181293" y="1881263"/>
                <a:ext cx="141429"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90" name="Ink 989">
                <a:extLst>
                  <a:ext uri="{FF2B5EF4-FFF2-40B4-BE49-F238E27FC236}">
                    <a16:creationId xmlns:a16="http://schemas.microsoft.com/office/drawing/2014/main" id="{7B21FE76-55FA-4F80-8AC5-140360D66B35}"/>
                  </a:ext>
                </a:extLst>
              </p14:cNvPr>
              <p14:cNvContentPartPr/>
              <p14:nvPr/>
            </p14:nvContentPartPr>
            <p14:xfrm>
              <a:off x="8359828" y="1784423"/>
              <a:ext cx="120240" cy="135000"/>
            </p14:xfrm>
          </p:contentPart>
        </mc:Choice>
        <mc:Fallback xmlns="">
          <p:pic>
            <p:nvPicPr>
              <p:cNvPr id="990" name="Ink 989">
                <a:extLst>
                  <a:ext uri="{FF2B5EF4-FFF2-40B4-BE49-F238E27FC236}">
                    <a16:creationId xmlns:a16="http://schemas.microsoft.com/office/drawing/2014/main" id="{7B21FE76-55FA-4F80-8AC5-140360D66B35}"/>
                  </a:ext>
                </a:extLst>
              </p:cNvPr>
              <p:cNvPicPr/>
              <p:nvPr/>
            </p:nvPicPr>
            <p:blipFill>
              <a:blip r:embed="rId417"/>
              <a:stretch>
                <a:fillRect/>
              </a:stretch>
            </p:blipFill>
            <p:spPr>
              <a:xfrm>
                <a:off x="8351188" y="1775783"/>
                <a:ext cx="13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91" name="Ink 990">
                <a:extLst>
                  <a:ext uri="{FF2B5EF4-FFF2-40B4-BE49-F238E27FC236}">
                    <a16:creationId xmlns:a16="http://schemas.microsoft.com/office/drawing/2014/main" id="{D45FB25D-1C43-E6F5-EFBB-551104289FBA}"/>
                  </a:ext>
                </a:extLst>
              </p14:cNvPr>
              <p14:cNvContentPartPr/>
              <p14:nvPr/>
            </p14:nvContentPartPr>
            <p14:xfrm>
              <a:off x="8479708" y="1774703"/>
              <a:ext cx="97200" cy="145440"/>
            </p14:xfrm>
          </p:contentPart>
        </mc:Choice>
        <mc:Fallback xmlns="">
          <p:pic>
            <p:nvPicPr>
              <p:cNvPr id="991" name="Ink 990">
                <a:extLst>
                  <a:ext uri="{FF2B5EF4-FFF2-40B4-BE49-F238E27FC236}">
                    <a16:creationId xmlns:a16="http://schemas.microsoft.com/office/drawing/2014/main" id="{D45FB25D-1C43-E6F5-EFBB-551104289FBA}"/>
                  </a:ext>
                </a:extLst>
              </p:cNvPr>
              <p:cNvPicPr/>
              <p:nvPr/>
            </p:nvPicPr>
            <p:blipFill>
              <a:blip r:embed="rId419"/>
              <a:stretch>
                <a:fillRect/>
              </a:stretch>
            </p:blipFill>
            <p:spPr>
              <a:xfrm>
                <a:off x="8471100" y="1766063"/>
                <a:ext cx="114775"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92" name="Ink 991">
                <a:extLst>
                  <a:ext uri="{FF2B5EF4-FFF2-40B4-BE49-F238E27FC236}">
                    <a16:creationId xmlns:a16="http://schemas.microsoft.com/office/drawing/2014/main" id="{FF8A0883-0816-72BB-88CD-D6A6D8C3B096}"/>
                  </a:ext>
                </a:extLst>
              </p14:cNvPr>
              <p14:cNvContentPartPr/>
              <p14:nvPr/>
            </p14:nvContentPartPr>
            <p14:xfrm>
              <a:off x="8602468" y="1785503"/>
              <a:ext cx="11880" cy="120240"/>
            </p14:xfrm>
          </p:contentPart>
        </mc:Choice>
        <mc:Fallback xmlns="">
          <p:pic>
            <p:nvPicPr>
              <p:cNvPr id="992" name="Ink 991">
                <a:extLst>
                  <a:ext uri="{FF2B5EF4-FFF2-40B4-BE49-F238E27FC236}">
                    <a16:creationId xmlns:a16="http://schemas.microsoft.com/office/drawing/2014/main" id="{FF8A0883-0816-72BB-88CD-D6A6D8C3B096}"/>
                  </a:ext>
                </a:extLst>
              </p:cNvPr>
              <p:cNvPicPr/>
              <p:nvPr/>
            </p:nvPicPr>
            <p:blipFill>
              <a:blip r:embed="rId421"/>
              <a:stretch>
                <a:fillRect/>
              </a:stretch>
            </p:blipFill>
            <p:spPr>
              <a:xfrm>
                <a:off x="8593733" y="1776863"/>
                <a:ext cx="29001"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93" name="Ink 992">
                <a:extLst>
                  <a:ext uri="{FF2B5EF4-FFF2-40B4-BE49-F238E27FC236}">
                    <a16:creationId xmlns:a16="http://schemas.microsoft.com/office/drawing/2014/main" id="{31488F97-1FB8-4F0C-1672-785E767F8261}"/>
                  </a:ext>
                </a:extLst>
              </p14:cNvPr>
              <p14:cNvContentPartPr/>
              <p14:nvPr/>
            </p14:nvContentPartPr>
            <p14:xfrm>
              <a:off x="8577268" y="1773263"/>
              <a:ext cx="144720" cy="161280"/>
            </p14:xfrm>
          </p:contentPart>
        </mc:Choice>
        <mc:Fallback xmlns="">
          <p:pic>
            <p:nvPicPr>
              <p:cNvPr id="993" name="Ink 992">
                <a:extLst>
                  <a:ext uri="{FF2B5EF4-FFF2-40B4-BE49-F238E27FC236}">
                    <a16:creationId xmlns:a16="http://schemas.microsoft.com/office/drawing/2014/main" id="{31488F97-1FB8-4F0C-1672-785E767F8261}"/>
                  </a:ext>
                </a:extLst>
              </p:cNvPr>
              <p:cNvPicPr/>
              <p:nvPr/>
            </p:nvPicPr>
            <p:blipFill>
              <a:blip r:embed="rId423"/>
              <a:stretch>
                <a:fillRect/>
              </a:stretch>
            </p:blipFill>
            <p:spPr>
              <a:xfrm>
                <a:off x="8568290" y="1764623"/>
                <a:ext cx="162316"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94" name="Ink 993">
                <a:extLst>
                  <a:ext uri="{FF2B5EF4-FFF2-40B4-BE49-F238E27FC236}">
                    <a16:creationId xmlns:a16="http://schemas.microsoft.com/office/drawing/2014/main" id="{2B82CA97-8408-CF93-ABF1-BDA71C62E8B3}"/>
                  </a:ext>
                </a:extLst>
              </p14:cNvPr>
              <p14:cNvContentPartPr/>
              <p14:nvPr/>
            </p14:nvContentPartPr>
            <p14:xfrm>
              <a:off x="8724868" y="1782983"/>
              <a:ext cx="128160" cy="144360"/>
            </p14:xfrm>
          </p:contentPart>
        </mc:Choice>
        <mc:Fallback xmlns="">
          <p:pic>
            <p:nvPicPr>
              <p:cNvPr id="994" name="Ink 993">
                <a:extLst>
                  <a:ext uri="{FF2B5EF4-FFF2-40B4-BE49-F238E27FC236}">
                    <a16:creationId xmlns:a16="http://schemas.microsoft.com/office/drawing/2014/main" id="{2B82CA97-8408-CF93-ABF1-BDA71C62E8B3}"/>
                  </a:ext>
                </a:extLst>
              </p:cNvPr>
              <p:cNvPicPr/>
              <p:nvPr/>
            </p:nvPicPr>
            <p:blipFill>
              <a:blip r:embed="rId425"/>
              <a:stretch>
                <a:fillRect/>
              </a:stretch>
            </p:blipFill>
            <p:spPr>
              <a:xfrm>
                <a:off x="8716252" y="1774343"/>
                <a:ext cx="145751"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95" name="Ink 994">
                <a:extLst>
                  <a:ext uri="{FF2B5EF4-FFF2-40B4-BE49-F238E27FC236}">
                    <a16:creationId xmlns:a16="http://schemas.microsoft.com/office/drawing/2014/main" id="{4007241D-8F13-3AA1-96F9-924E1EF9D560}"/>
                  </a:ext>
                </a:extLst>
              </p14:cNvPr>
              <p14:cNvContentPartPr/>
              <p14:nvPr/>
            </p14:nvContentPartPr>
            <p14:xfrm>
              <a:off x="8718388" y="1775423"/>
              <a:ext cx="109800" cy="15480"/>
            </p14:xfrm>
          </p:contentPart>
        </mc:Choice>
        <mc:Fallback xmlns="">
          <p:pic>
            <p:nvPicPr>
              <p:cNvPr id="995" name="Ink 994">
                <a:extLst>
                  <a:ext uri="{FF2B5EF4-FFF2-40B4-BE49-F238E27FC236}">
                    <a16:creationId xmlns:a16="http://schemas.microsoft.com/office/drawing/2014/main" id="{4007241D-8F13-3AA1-96F9-924E1EF9D560}"/>
                  </a:ext>
                </a:extLst>
              </p:cNvPr>
              <p:cNvPicPr/>
              <p:nvPr/>
            </p:nvPicPr>
            <p:blipFill>
              <a:blip r:embed="rId427"/>
              <a:stretch>
                <a:fillRect/>
              </a:stretch>
            </p:blipFill>
            <p:spPr>
              <a:xfrm>
                <a:off x="8709417" y="1766423"/>
                <a:ext cx="127382"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96" name="Ink 995">
                <a:extLst>
                  <a:ext uri="{FF2B5EF4-FFF2-40B4-BE49-F238E27FC236}">
                    <a16:creationId xmlns:a16="http://schemas.microsoft.com/office/drawing/2014/main" id="{64536C41-59F8-1817-9F9D-609B8AE2E276}"/>
                  </a:ext>
                </a:extLst>
              </p14:cNvPr>
              <p14:cNvContentPartPr/>
              <p14:nvPr/>
            </p14:nvContentPartPr>
            <p14:xfrm>
              <a:off x="8184148" y="2054063"/>
              <a:ext cx="6480" cy="130320"/>
            </p14:xfrm>
          </p:contentPart>
        </mc:Choice>
        <mc:Fallback xmlns="">
          <p:pic>
            <p:nvPicPr>
              <p:cNvPr id="996" name="Ink 995">
                <a:extLst>
                  <a:ext uri="{FF2B5EF4-FFF2-40B4-BE49-F238E27FC236}">
                    <a16:creationId xmlns:a16="http://schemas.microsoft.com/office/drawing/2014/main" id="{64536C41-59F8-1817-9F9D-609B8AE2E276}"/>
                  </a:ext>
                </a:extLst>
              </p:cNvPr>
              <p:cNvPicPr/>
              <p:nvPr/>
            </p:nvPicPr>
            <p:blipFill>
              <a:blip r:embed="rId429"/>
              <a:stretch>
                <a:fillRect/>
              </a:stretch>
            </p:blipFill>
            <p:spPr>
              <a:xfrm>
                <a:off x="8175508" y="2045063"/>
                <a:ext cx="24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97" name="Ink 996">
                <a:extLst>
                  <a:ext uri="{FF2B5EF4-FFF2-40B4-BE49-F238E27FC236}">
                    <a16:creationId xmlns:a16="http://schemas.microsoft.com/office/drawing/2014/main" id="{46A16591-2359-F52B-6B28-FFA0907FC501}"/>
                  </a:ext>
                </a:extLst>
              </p14:cNvPr>
              <p14:cNvContentPartPr/>
              <p14:nvPr/>
            </p14:nvContentPartPr>
            <p14:xfrm>
              <a:off x="8150308" y="2030303"/>
              <a:ext cx="135720" cy="98280"/>
            </p14:xfrm>
          </p:contentPart>
        </mc:Choice>
        <mc:Fallback xmlns="">
          <p:pic>
            <p:nvPicPr>
              <p:cNvPr id="997" name="Ink 996">
                <a:extLst>
                  <a:ext uri="{FF2B5EF4-FFF2-40B4-BE49-F238E27FC236}">
                    <a16:creationId xmlns:a16="http://schemas.microsoft.com/office/drawing/2014/main" id="{46A16591-2359-F52B-6B28-FFA0907FC501}"/>
                  </a:ext>
                </a:extLst>
              </p:cNvPr>
              <p:cNvPicPr/>
              <p:nvPr/>
            </p:nvPicPr>
            <p:blipFill>
              <a:blip r:embed="rId431"/>
              <a:stretch>
                <a:fillRect/>
              </a:stretch>
            </p:blipFill>
            <p:spPr>
              <a:xfrm>
                <a:off x="8141668" y="2021303"/>
                <a:ext cx="153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98" name="Ink 997">
                <a:extLst>
                  <a:ext uri="{FF2B5EF4-FFF2-40B4-BE49-F238E27FC236}">
                    <a16:creationId xmlns:a16="http://schemas.microsoft.com/office/drawing/2014/main" id="{1CB9C1B9-1DB9-C62A-E10C-989FAE5887BB}"/>
                  </a:ext>
                </a:extLst>
              </p14:cNvPr>
              <p14:cNvContentPartPr/>
              <p14:nvPr/>
            </p14:nvContentPartPr>
            <p14:xfrm>
              <a:off x="8274148" y="2064503"/>
              <a:ext cx="88920" cy="123480"/>
            </p14:xfrm>
          </p:contentPart>
        </mc:Choice>
        <mc:Fallback xmlns="">
          <p:pic>
            <p:nvPicPr>
              <p:cNvPr id="998" name="Ink 997">
                <a:extLst>
                  <a:ext uri="{FF2B5EF4-FFF2-40B4-BE49-F238E27FC236}">
                    <a16:creationId xmlns:a16="http://schemas.microsoft.com/office/drawing/2014/main" id="{1CB9C1B9-1DB9-C62A-E10C-989FAE5887BB}"/>
                  </a:ext>
                </a:extLst>
              </p:cNvPr>
              <p:cNvPicPr/>
              <p:nvPr/>
            </p:nvPicPr>
            <p:blipFill>
              <a:blip r:embed="rId433"/>
              <a:stretch>
                <a:fillRect/>
              </a:stretch>
            </p:blipFill>
            <p:spPr>
              <a:xfrm>
                <a:off x="8265184" y="2055503"/>
                <a:ext cx="106489"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999" name="Ink 998">
                <a:extLst>
                  <a:ext uri="{FF2B5EF4-FFF2-40B4-BE49-F238E27FC236}">
                    <a16:creationId xmlns:a16="http://schemas.microsoft.com/office/drawing/2014/main" id="{ACF90958-F9BB-142A-D7B6-7F561E473598}"/>
                  </a:ext>
                </a:extLst>
              </p14:cNvPr>
              <p14:cNvContentPartPr/>
              <p14:nvPr/>
            </p14:nvContentPartPr>
            <p14:xfrm>
              <a:off x="8386828" y="2095463"/>
              <a:ext cx="20160" cy="89280"/>
            </p14:xfrm>
          </p:contentPart>
        </mc:Choice>
        <mc:Fallback xmlns="">
          <p:pic>
            <p:nvPicPr>
              <p:cNvPr id="999" name="Ink 998">
                <a:extLst>
                  <a:ext uri="{FF2B5EF4-FFF2-40B4-BE49-F238E27FC236}">
                    <a16:creationId xmlns:a16="http://schemas.microsoft.com/office/drawing/2014/main" id="{ACF90958-F9BB-142A-D7B6-7F561E473598}"/>
                  </a:ext>
                </a:extLst>
              </p:cNvPr>
              <p:cNvPicPr/>
              <p:nvPr/>
            </p:nvPicPr>
            <p:blipFill>
              <a:blip r:embed="rId435"/>
              <a:stretch>
                <a:fillRect/>
              </a:stretch>
            </p:blipFill>
            <p:spPr>
              <a:xfrm>
                <a:off x="8377986" y="2086463"/>
                <a:ext cx="37491"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000" name="Ink 999">
                <a:extLst>
                  <a:ext uri="{FF2B5EF4-FFF2-40B4-BE49-F238E27FC236}">
                    <a16:creationId xmlns:a16="http://schemas.microsoft.com/office/drawing/2014/main" id="{34EF284B-D69D-61FD-3647-FA29457722F3}"/>
                  </a:ext>
                </a:extLst>
              </p14:cNvPr>
              <p14:cNvContentPartPr/>
              <p14:nvPr/>
            </p14:nvContentPartPr>
            <p14:xfrm>
              <a:off x="8379268" y="2087543"/>
              <a:ext cx="118800" cy="96120"/>
            </p14:xfrm>
          </p:contentPart>
        </mc:Choice>
        <mc:Fallback xmlns="">
          <p:pic>
            <p:nvPicPr>
              <p:cNvPr id="1000" name="Ink 999">
                <a:extLst>
                  <a:ext uri="{FF2B5EF4-FFF2-40B4-BE49-F238E27FC236}">
                    <a16:creationId xmlns:a16="http://schemas.microsoft.com/office/drawing/2014/main" id="{34EF284B-D69D-61FD-3647-FA29457722F3}"/>
                  </a:ext>
                </a:extLst>
              </p:cNvPr>
              <p:cNvPicPr/>
              <p:nvPr/>
            </p:nvPicPr>
            <p:blipFill>
              <a:blip r:embed="rId437"/>
              <a:stretch>
                <a:fillRect/>
              </a:stretch>
            </p:blipFill>
            <p:spPr>
              <a:xfrm>
                <a:off x="8370628" y="2078903"/>
                <a:ext cx="136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001" name="Ink 1000">
                <a:extLst>
                  <a:ext uri="{FF2B5EF4-FFF2-40B4-BE49-F238E27FC236}">
                    <a16:creationId xmlns:a16="http://schemas.microsoft.com/office/drawing/2014/main" id="{50F6C855-7A56-0A1D-4A17-854B7B9AB25B}"/>
                  </a:ext>
                </a:extLst>
              </p14:cNvPr>
              <p14:cNvContentPartPr/>
              <p14:nvPr/>
            </p14:nvContentPartPr>
            <p14:xfrm>
              <a:off x="8531188" y="2052623"/>
              <a:ext cx="119880" cy="126720"/>
            </p14:xfrm>
          </p:contentPart>
        </mc:Choice>
        <mc:Fallback xmlns="">
          <p:pic>
            <p:nvPicPr>
              <p:cNvPr id="1001" name="Ink 1000">
                <a:extLst>
                  <a:ext uri="{FF2B5EF4-FFF2-40B4-BE49-F238E27FC236}">
                    <a16:creationId xmlns:a16="http://schemas.microsoft.com/office/drawing/2014/main" id="{50F6C855-7A56-0A1D-4A17-854B7B9AB25B}"/>
                  </a:ext>
                </a:extLst>
              </p:cNvPr>
              <p:cNvPicPr/>
              <p:nvPr/>
            </p:nvPicPr>
            <p:blipFill>
              <a:blip r:embed="rId439"/>
              <a:stretch>
                <a:fillRect/>
              </a:stretch>
            </p:blipFill>
            <p:spPr>
              <a:xfrm>
                <a:off x="8522574" y="2043983"/>
                <a:ext cx="137467"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002" name="Ink 1001">
                <a:extLst>
                  <a:ext uri="{FF2B5EF4-FFF2-40B4-BE49-F238E27FC236}">
                    <a16:creationId xmlns:a16="http://schemas.microsoft.com/office/drawing/2014/main" id="{D455A69B-9AAD-B4EB-B005-B8E8481CF630}"/>
                  </a:ext>
                </a:extLst>
              </p14:cNvPr>
              <p14:cNvContentPartPr/>
              <p14:nvPr/>
            </p14:nvContentPartPr>
            <p14:xfrm>
              <a:off x="8601028" y="2015903"/>
              <a:ext cx="147600" cy="146160"/>
            </p14:xfrm>
          </p:contentPart>
        </mc:Choice>
        <mc:Fallback xmlns="">
          <p:pic>
            <p:nvPicPr>
              <p:cNvPr id="1002" name="Ink 1001">
                <a:extLst>
                  <a:ext uri="{FF2B5EF4-FFF2-40B4-BE49-F238E27FC236}">
                    <a16:creationId xmlns:a16="http://schemas.microsoft.com/office/drawing/2014/main" id="{D455A69B-9AAD-B4EB-B005-B8E8481CF630}"/>
                  </a:ext>
                </a:extLst>
              </p:cNvPr>
              <p:cNvPicPr/>
              <p:nvPr/>
            </p:nvPicPr>
            <p:blipFill>
              <a:blip r:embed="rId441"/>
              <a:stretch>
                <a:fillRect/>
              </a:stretch>
            </p:blipFill>
            <p:spPr>
              <a:xfrm>
                <a:off x="8592050" y="2007263"/>
                <a:ext cx="165197"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003" name="Ink 1002">
                <a:extLst>
                  <a:ext uri="{FF2B5EF4-FFF2-40B4-BE49-F238E27FC236}">
                    <a16:creationId xmlns:a16="http://schemas.microsoft.com/office/drawing/2014/main" id="{55EC99BE-3669-F031-A026-293BDF4A8C4E}"/>
                  </a:ext>
                </a:extLst>
              </p14:cNvPr>
              <p14:cNvContentPartPr/>
              <p14:nvPr/>
            </p14:nvContentPartPr>
            <p14:xfrm>
              <a:off x="8764828" y="2049383"/>
              <a:ext cx="105840" cy="114480"/>
            </p14:xfrm>
          </p:contentPart>
        </mc:Choice>
        <mc:Fallback xmlns="">
          <p:pic>
            <p:nvPicPr>
              <p:cNvPr id="1003" name="Ink 1002">
                <a:extLst>
                  <a:ext uri="{FF2B5EF4-FFF2-40B4-BE49-F238E27FC236}">
                    <a16:creationId xmlns:a16="http://schemas.microsoft.com/office/drawing/2014/main" id="{55EC99BE-3669-F031-A026-293BDF4A8C4E}"/>
                  </a:ext>
                </a:extLst>
              </p:cNvPr>
              <p:cNvPicPr/>
              <p:nvPr/>
            </p:nvPicPr>
            <p:blipFill>
              <a:blip r:embed="rId443"/>
              <a:stretch>
                <a:fillRect/>
              </a:stretch>
            </p:blipFill>
            <p:spPr>
              <a:xfrm>
                <a:off x="8755859" y="2040383"/>
                <a:ext cx="1234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004" name="Ink 1003">
                <a:extLst>
                  <a:ext uri="{FF2B5EF4-FFF2-40B4-BE49-F238E27FC236}">
                    <a16:creationId xmlns:a16="http://schemas.microsoft.com/office/drawing/2014/main" id="{1EEEA769-07C7-4F51-6A89-215A6A822297}"/>
                  </a:ext>
                </a:extLst>
              </p14:cNvPr>
              <p14:cNvContentPartPr/>
              <p14:nvPr/>
            </p14:nvContentPartPr>
            <p14:xfrm>
              <a:off x="8901628" y="2036423"/>
              <a:ext cx="120960" cy="136440"/>
            </p14:xfrm>
          </p:contentPart>
        </mc:Choice>
        <mc:Fallback xmlns="">
          <p:pic>
            <p:nvPicPr>
              <p:cNvPr id="1004" name="Ink 1003">
                <a:extLst>
                  <a:ext uri="{FF2B5EF4-FFF2-40B4-BE49-F238E27FC236}">
                    <a16:creationId xmlns:a16="http://schemas.microsoft.com/office/drawing/2014/main" id="{1EEEA769-07C7-4F51-6A89-215A6A822297}"/>
                  </a:ext>
                </a:extLst>
              </p:cNvPr>
              <p:cNvPicPr/>
              <p:nvPr/>
            </p:nvPicPr>
            <p:blipFill>
              <a:blip r:embed="rId445"/>
              <a:stretch>
                <a:fillRect/>
              </a:stretch>
            </p:blipFill>
            <p:spPr>
              <a:xfrm>
                <a:off x="8893014" y="2027423"/>
                <a:ext cx="138548"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005" name="Ink 1004">
                <a:extLst>
                  <a:ext uri="{FF2B5EF4-FFF2-40B4-BE49-F238E27FC236}">
                    <a16:creationId xmlns:a16="http://schemas.microsoft.com/office/drawing/2014/main" id="{B5C685B1-0C3A-6C38-A115-2197FBA73A1B}"/>
                  </a:ext>
                </a:extLst>
              </p14:cNvPr>
              <p14:cNvContentPartPr/>
              <p14:nvPr/>
            </p14:nvContentPartPr>
            <p14:xfrm>
              <a:off x="7928908" y="1617383"/>
              <a:ext cx="1165680" cy="55440"/>
            </p14:xfrm>
          </p:contentPart>
        </mc:Choice>
        <mc:Fallback xmlns="">
          <p:pic>
            <p:nvPicPr>
              <p:cNvPr id="1005" name="Ink 1004">
                <a:extLst>
                  <a:ext uri="{FF2B5EF4-FFF2-40B4-BE49-F238E27FC236}">
                    <a16:creationId xmlns:a16="http://schemas.microsoft.com/office/drawing/2014/main" id="{B5C685B1-0C3A-6C38-A115-2197FBA73A1B}"/>
                  </a:ext>
                </a:extLst>
              </p:cNvPr>
              <p:cNvPicPr/>
              <p:nvPr/>
            </p:nvPicPr>
            <p:blipFill>
              <a:blip r:embed="rId447"/>
              <a:stretch>
                <a:fillRect/>
              </a:stretch>
            </p:blipFill>
            <p:spPr>
              <a:xfrm>
                <a:off x="7919908" y="1608743"/>
                <a:ext cx="1183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006" name="Ink 1005">
                <a:extLst>
                  <a:ext uri="{FF2B5EF4-FFF2-40B4-BE49-F238E27FC236}">
                    <a16:creationId xmlns:a16="http://schemas.microsoft.com/office/drawing/2014/main" id="{61EBE3FD-18CC-F615-B642-9B3F14569635}"/>
                  </a:ext>
                </a:extLst>
              </p14:cNvPr>
              <p14:cNvContentPartPr/>
              <p14:nvPr/>
            </p14:nvContentPartPr>
            <p14:xfrm>
              <a:off x="7937188" y="1698023"/>
              <a:ext cx="40320" cy="653040"/>
            </p14:xfrm>
          </p:contentPart>
        </mc:Choice>
        <mc:Fallback xmlns="">
          <p:pic>
            <p:nvPicPr>
              <p:cNvPr id="1006" name="Ink 1005">
                <a:extLst>
                  <a:ext uri="{FF2B5EF4-FFF2-40B4-BE49-F238E27FC236}">
                    <a16:creationId xmlns:a16="http://schemas.microsoft.com/office/drawing/2014/main" id="{61EBE3FD-18CC-F615-B642-9B3F14569635}"/>
                  </a:ext>
                </a:extLst>
              </p:cNvPr>
              <p:cNvPicPr/>
              <p:nvPr/>
            </p:nvPicPr>
            <p:blipFill>
              <a:blip r:embed="rId449"/>
              <a:stretch>
                <a:fillRect/>
              </a:stretch>
            </p:blipFill>
            <p:spPr>
              <a:xfrm>
                <a:off x="7928268" y="1689383"/>
                <a:ext cx="57804"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007" name="Ink 1006">
                <a:extLst>
                  <a:ext uri="{FF2B5EF4-FFF2-40B4-BE49-F238E27FC236}">
                    <a16:creationId xmlns:a16="http://schemas.microsoft.com/office/drawing/2014/main" id="{33682009-1007-75E5-B84F-571A2624D331}"/>
                  </a:ext>
                </a:extLst>
              </p14:cNvPr>
              <p14:cNvContentPartPr/>
              <p14:nvPr/>
            </p14:nvContentPartPr>
            <p14:xfrm>
              <a:off x="7921708" y="2337743"/>
              <a:ext cx="1205640" cy="40680"/>
            </p14:xfrm>
          </p:contentPart>
        </mc:Choice>
        <mc:Fallback xmlns="">
          <p:pic>
            <p:nvPicPr>
              <p:cNvPr id="1007" name="Ink 1006">
                <a:extLst>
                  <a:ext uri="{FF2B5EF4-FFF2-40B4-BE49-F238E27FC236}">
                    <a16:creationId xmlns:a16="http://schemas.microsoft.com/office/drawing/2014/main" id="{33682009-1007-75E5-B84F-571A2624D331}"/>
                  </a:ext>
                </a:extLst>
              </p:cNvPr>
              <p:cNvPicPr/>
              <p:nvPr/>
            </p:nvPicPr>
            <p:blipFill>
              <a:blip r:embed="rId451"/>
              <a:stretch>
                <a:fillRect/>
              </a:stretch>
            </p:blipFill>
            <p:spPr>
              <a:xfrm>
                <a:off x="7913068" y="2329103"/>
                <a:ext cx="1223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008" name="Ink 1007">
                <a:extLst>
                  <a:ext uri="{FF2B5EF4-FFF2-40B4-BE49-F238E27FC236}">
                    <a16:creationId xmlns:a16="http://schemas.microsoft.com/office/drawing/2014/main" id="{A6098D43-CE1C-C536-E532-12BE8B87D6F7}"/>
                  </a:ext>
                </a:extLst>
              </p14:cNvPr>
              <p14:cNvContentPartPr/>
              <p14:nvPr/>
            </p14:nvContentPartPr>
            <p14:xfrm>
              <a:off x="9116908" y="1610543"/>
              <a:ext cx="35280" cy="705600"/>
            </p14:xfrm>
          </p:contentPart>
        </mc:Choice>
        <mc:Fallback xmlns="">
          <p:pic>
            <p:nvPicPr>
              <p:cNvPr id="1008" name="Ink 1007">
                <a:extLst>
                  <a:ext uri="{FF2B5EF4-FFF2-40B4-BE49-F238E27FC236}">
                    <a16:creationId xmlns:a16="http://schemas.microsoft.com/office/drawing/2014/main" id="{A6098D43-CE1C-C536-E532-12BE8B87D6F7}"/>
                  </a:ext>
                </a:extLst>
              </p:cNvPr>
              <p:cNvPicPr/>
              <p:nvPr/>
            </p:nvPicPr>
            <p:blipFill>
              <a:blip r:embed="rId453"/>
              <a:stretch>
                <a:fillRect/>
              </a:stretch>
            </p:blipFill>
            <p:spPr>
              <a:xfrm>
                <a:off x="9107999" y="1601543"/>
                <a:ext cx="52742"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009" name="Ink 1008">
                <a:extLst>
                  <a:ext uri="{FF2B5EF4-FFF2-40B4-BE49-F238E27FC236}">
                    <a16:creationId xmlns:a16="http://schemas.microsoft.com/office/drawing/2014/main" id="{1818021D-843B-301C-23FA-34B76FB473C5}"/>
                  </a:ext>
                </a:extLst>
              </p14:cNvPr>
              <p14:cNvContentPartPr/>
              <p14:nvPr/>
            </p14:nvContentPartPr>
            <p14:xfrm>
              <a:off x="7936108" y="2009783"/>
              <a:ext cx="112680" cy="239040"/>
            </p14:xfrm>
          </p:contentPart>
        </mc:Choice>
        <mc:Fallback xmlns="">
          <p:pic>
            <p:nvPicPr>
              <p:cNvPr id="1009" name="Ink 1008">
                <a:extLst>
                  <a:ext uri="{FF2B5EF4-FFF2-40B4-BE49-F238E27FC236}">
                    <a16:creationId xmlns:a16="http://schemas.microsoft.com/office/drawing/2014/main" id="{1818021D-843B-301C-23FA-34B76FB473C5}"/>
                  </a:ext>
                </a:extLst>
              </p:cNvPr>
              <p:cNvPicPr/>
              <p:nvPr/>
            </p:nvPicPr>
            <p:blipFill>
              <a:blip r:embed="rId455"/>
              <a:stretch>
                <a:fillRect/>
              </a:stretch>
            </p:blipFill>
            <p:spPr>
              <a:xfrm>
                <a:off x="7927496" y="2000783"/>
                <a:ext cx="130264"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010" name="Ink 1009">
                <a:extLst>
                  <a:ext uri="{FF2B5EF4-FFF2-40B4-BE49-F238E27FC236}">
                    <a16:creationId xmlns:a16="http://schemas.microsoft.com/office/drawing/2014/main" id="{1DA170AA-27CA-8D0D-5FDA-48E796920447}"/>
                  </a:ext>
                </a:extLst>
              </p14:cNvPr>
              <p14:cNvContentPartPr/>
              <p14:nvPr/>
            </p14:nvContentPartPr>
            <p14:xfrm>
              <a:off x="7952308" y="2124983"/>
              <a:ext cx="139680" cy="198720"/>
            </p14:xfrm>
          </p:contentPart>
        </mc:Choice>
        <mc:Fallback xmlns="">
          <p:pic>
            <p:nvPicPr>
              <p:cNvPr id="1010" name="Ink 1009">
                <a:extLst>
                  <a:ext uri="{FF2B5EF4-FFF2-40B4-BE49-F238E27FC236}">
                    <a16:creationId xmlns:a16="http://schemas.microsoft.com/office/drawing/2014/main" id="{1DA170AA-27CA-8D0D-5FDA-48E796920447}"/>
                  </a:ext>
                </a:extLst>
              </p:cNvPr>
              <p:cNvPicPr/>
              <p:nvPr/>
            </p:nvPicPr>
            <p:blipFill>
              <a:blip r:embed="rId457"/>
              <a:stretch>
                <a:fillRect/>
              </a:stretch>
            </p:blipFill>
            <p:spPr>
              <a:xfrm>
                <a:off x="7943690" y="2115983"/>
                <a:ext cx="157275"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38" name="Ink 237">
                <a:extLst>
                  <a:ext uri="{FF2B5EF4-FFF2-40B4-BE49-F238E27FC236}">
                    <a16:creationId xmlns:a16="http://schemas.microsoft.com/office/drawing/2014/main" id="{2F87BFF2-602B-8A0B-2009-60EEB1FFE5D5}"/>
                  </a:ext>
                </a:extLst>
              </p14:cNvPr>
              <p14:cNvContentPartPr/>
              <p14:nvPr/>
            </p14:nvContentPartPr>
            <p14:xfrm>
              <a:off x="5903025" y="3703223"/>
              <a:ext cx="925920" cy="135720"/>
            </p14:xfrm>
          </p:contentPart>
        </mc:Choice>
        <mc:Fallback xmlns="">
          <p:pic>
            <p:nvPicPr>
              <p:cNvPr id="238" name="Ink 237">
                <a:extLst>
                  <a:ext uri="{FF2B5EF4-FFF2-40B4-BE49-F238E27FC236}">
                    <a16:creationId xmlns:a16="http://schemas.microsoft.com/office/drawing/2014/main" id="{2F87BFF2-602B-8A0B-2009-60EEB1FFE5D5}"/>
                  </a:ext>
                </a:extLst>
              </p:cNvPr>
              <p:cNvPicPr/>
              <p:nvPr/>
            </p:nvPicPr>
            <p:blipFill>
              <a:blip r:embed="rId459"/>
              <a:stretch>
                <a:fillRect/>
              </a:stretch>
            </p:blipFill>
            <p:spPr>
              <a:xfrm>
                <a:off x="5894025" y="3694223"/>
                <a:ext cx="943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39" name="Ink 238">
                <a:extLst>
                  <a:ext uri="{FF2B5EF4-FFF2-40B4-BE49-F238E27FC236}">
                    <a16:creationId xmlns:a16="http://schemas.microsoft.com/office/drawing/2014/main" id="{0D4EA5B3-344F-764F-3B02-6FC63203B461}"/>
                  </a:ext>
                </a:extLst>
              </p14:cNvPr>
              <p14:cNvContentPartPr/>
              <p14:nvPr/>
            </p14:nvContentPartPr>
            <p14:xfrm>
              <a:off x="5921745" y="3689183"/>
              <a:ext cx="947160" cy="92880"/>
            </p14:xfrm>
          </p:contentPart>
        </mc:Choice>
        <mc:Fallback xmlns="">
          <p:pic>
            <p:nvPicPr>
              <p:cNvPr id="239" name="Ink 238">
                <a:extLst>
                  <a:ext uri="{FF2B5EF4-FFF2-40B4-BE49-F238E27FC236}">
                    <a16:creationId xmlns:a16="http://schemas.microsoft.com/office/drawing/2014/main" id="{0D4EA5B3-344F-764F-3B02-6FC63203B461}"/>
                  </a:ext>
                </a:extLst>
              </p:cNvPr>
              <p:cNvPicPr/>
              <p:nvPr/>
            </p:nvPicPr>
            <p:blipFill>
              <a:blip r:embed="rId461"/>
              <a:stretch>
                <a:fillRect/>
              </a:stretch>
            </p:blipFill>
            <p:spPr>
              <a:xfrm>
                <a:off x="5912745" y="3680148"/>
                <a:ext cx="9648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40" name="Ink 239">
                <a:extLst>
                  <a:ext uri="{FF2B5EF4-FFF2-40B4-BE49-F238E27FC236}">
                    <a16:creationId xmlns:a16="http://schemas.microsoft.com/office/drawing/2014/main" id="{A3E8397C-58EA-2995-6284-216B79D3F7F7}"/>
                  </a:ext>
                </a:extLst>
              </p14:cNvPr>
              <p14:cNvContentPartPr/>
              <p14:nvPr/>
            </p14:nvContentPartPr>
            <p14:xfrm>
              <a:off x="5941185" y="3819143"/>
              <a:ext cx="62640" cy="690480"/>
            </p14:xfrm>
          </p:contentPart>
        </mc:Choice>
        <mc:Fallback xmlns="">
          <p:pic>
            <p:nvPicPr>
              <p:cNvPr id="240" name="Ink 239">
                <a:extLst>
                  <a:ext uri="{FF2B5EF4-FFF2-40B4-BE49-F238E27FC236}">
                    <a16:creationId xmlns:a16="http://schemas.microsoft.com/office/drawing/2014/main" id="{A3E8397C-58EA-2995-6284-216B79D3F7F7}"/>
                  </a:ext>
                </a:extLst>
              </p:cNvPr>
              <p:cNvPicPr/>
              <p:nvPr/>
            </p:nvPicPr>
            <p:blipFill>
              <a:blip r:embed="rId463"/>
              <a:stretch>
                <a:fillRect/>
              </a:stretch>
            </p:blipFill>
            <p:spPr>
              <a:xfrm>
                <a:off x="5932236" y="3810138"/>
                <a:ext cx="80179" cy="708129"/>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41" name="Ink 240">
                <a:extLst>
                  <a:ext uri="{FF2B5EF4-FFF2-40B4-BE49-F238E27FC236}">
                    <a16:creationId xmlns:a16="http://schemas.microsoft.com/office/drawing/2014/main" id="{9EAB51F4-796E-9261-3FC5-2A4E373D9ED2}"/>
                  </a:ext>
                </a:extLst>
              </p14:cNvPr>
              <p14:cNvContentPartPr/>
              <p14:nvPr/>
            </p14:nvContentPartPr>
            <p14:xfrm>
              <a:off x="5982585" y="4447703"/>
              <a:ext cx="853200" cy="143280"/>
            </p14:xfrm>
          </p:contentPart>
        </mc:Choice>
        <mc:Fallback xmlns="">
          <p:pic>
            <p:nvPicPr>
              <p:cNvPr id="241" name="Ink 240">
                <a:extLst>
                  <a:ext uri="{FF2B5EF4-FFF2-40B4-BE49-F238E27FC236}">
                    <a16:creationId xmlns:a16="http://schemas.microsoft.com/office/drawing/2014/main" id="{9EAB51F4-796E-9261-3FC5-2A4E373D9ED2}"/>
                  </a:ext>
                </a:extLst>
              </p:cNvPr>
              <p:cNvPicPr/>
              <p:nvPr/>
            </p:nvPicPr>
            <p:blipFill>
              <a:blip r:embed="rId465"/>
              <a:stretch>
                <a:fillRect/>
              </a:stretch>
            </p:blipFill>
            <p:spPr>
              <a:xfrm>
                <a:off x="5973585" y="4438703"/>
                <a:ext cx="870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42" name="Ink 241">
                <a:extLst>
                  <a:ext uri="{FF2B5EF4-FFF2-40B4-BE49-F238E27FC236}">
                    <a16:creationId xmlns:a16="http://schemas.microsoft.com/office/drawing/2014/main" id="{5E9EE7FF-6530-7FC4-651F-4E1EFB926712}"/>
                  </a:ext>
                </a:extLst>
              </p14:cNvPr>
              <p14:cNvContentPartPr/>
              <p14:nvPr/>
            </p14:nvContentPartPr>
            <p14:xfrm>
              <a:off x="5990145" y="3845423"/>
              <a:ext cx="787320" cy="658080"/>
            </p14:xfrm>
          </p:contentPart>
        </mc:Choice>
        <mc:Fallback xmlns="">
          <p:pic>
            <p:nvPicPr>
              <p:cNvPr id="242" name="Ink 241">
                <a:extLst>
                  <a:ext uri="{FF2B5EF4-FFF2-40B4-BE49-F238E27FC236}">
                    <a16:creationId xmlns:a16="http://schemas.microsoft.com/office/drawing/2014/main" id="{5E9EE7FF-6530-7FC4-651F-4E1EFB926712}"/>
                  </a:ext>
                </a:extLst>
              </p:cNvPr>
              <p:cNvPicPr/>
              <p:nvPr/>
            </p:nvPicPr>
            <p:blipFill>
              <a:blip r:embed="rId467"/>
              <a:stretch>
                <a:fillRect/>
              </a:stretch>
            </p:blipFill>
            <p:spPr>
              <a:xfrm>
                <a:off x="5981145" y="3836428"/>
                <a:ext cx="804960" cy="67571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50" name="Ink 249">
                <a:extLst>
                  <a:ext uri="{FF2B5EF4-FFF2-40B4-BE49-F238E27FC236}">
                    <a16:creationId xmlns:a16="http://schemas.microsoft.com/office/drawing/2014/main" id="{F56FB46F-7E01-3440-18DF-CDEBA0FDB63B}"/>
                  </a:ext>
                </a:extLst>
              </p14:cNvPr>
              <p14:cNvContentPartPr/>
              <p14:nvPr/>
            </p14:nvContentPartPr>
            <p14:xfrm>
              <a:off x="6809968" y="3744426"/>
              <a:ext cx="28080" cy="723600"/>
            </p14:xfrm>
          </p:contentPart>
        </mc:Choice>
        <mc:Fallback xmlns="">
          <p:pic>
            <p:nvPicPr>
              <p:cNvPr id="250" name="Ink 249">
                <a:extLst>
                  <a:ext uri="{FF2B5EF4-FFF2-40B4-BE49-F238E27FC236}">
                    <a16:creationId xmlns:a16="http://schemas.microsoft.com/office/drawing/2014/main" id="{F56FB46F-7E01-3440-18DF-CDEBA0FDB63B}"/>
                  </a:ext>
                </a:extLst>
              </p:cNvPr>
              <p:cNvPicPr/>
              <p:nvPr/>
            </p:nvPicPr>
            <p:blipFill>
              <a:blip r:embed="rId469"/>
              <a:stretch>
                <a:fillRect/>
              </a:stretch>
            </p:blipFill>
            <p:spPr>
              <a:xfrm>
                <a:off x="6800968" y="3735426"/>
                <a:ext cx="4572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51" name="Ink 250">
                <a:extLst>
                  <a:ext uri="{FF2B5EF4-FFF2-40B4-BE49-F238E27FC236}">
                    <a16:creationId xmlns:a16="http://schemas.microsoft.com/office/drawing/2014/main" id="{5115C333-2030-68A3-D574-FADBC2A71CC9}"/>
                  </a:ext>
                </a:extLst>
              </p14:cNvPr>
              <p14:cNvContentPartPr/>
              <p14:nvPr/>
            </p14:nvContentPartPr>
            <p14:xfrm>
              <a:off x="6823288" y="3601146"/>
              <a:ext cx="336240" cy="496080"/>
            </p14:xfrm>
          </p:contentPart>
        </mc:Choice>
        <mc:Fallback xmlns="">
          <p:pic>
            <p:nvPicPr>
              <p:cNvPr id="251" name="Ink 250">
                <a:extLst>
                  <a:ext uri="{FF2B5EF4-FFF2-40B4-BE49-F238E27FC236}">
                    <a16:creationId xmlns:a16="http://schemas.microsoft.com/office/drawing/2014/main" id="{5115C333-2030-68A3-D574-FADBC2A71CC9}"/>
                  </a:ext>
                </a:extLst>
              </p:cNvPr>
              <p:cNvPicPr/>
              <p:nvPr/>
            </p:nvPicPr>
            <p:blipFill>
              <a:blip r:embed="rId471"/>
              <a:stretch>
                <a:fillRect/>
              </a:stretch>
            </p:blipFill>
            <p:spPr>
              <a:xfrm>
                <a:off x="6814298" y="3592146"/>
                <a:ext cx="353861"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52" name="Ink 251">
                <a:extLst>
                  <a:ext uri="{FF2B5EF4-FFF2-40B4-BE49-F238E27FC236}">
                    <a16:creationId xmlns:a16="http://schemas.microsoft.com/office/drawing/2014/main" id="{3034B78E-2484-1EA8-66B5-07D82E981A5B}"/>
                  </a:ext>
                </a:extLst>
              </p14:cNvPr>
              <p14:cNvContentPartPr/>
              <p14:nvPr/>
            </p14:nvContentPartPr>
            <p14:xfrm>
              <a:off x="6792328" y="4164186"/>
              <a:ext cx="452160" cy="539280"/>
            </p14:xfrm>
          </p:contentPart>
        </mc:Choice>
        <mc:Fallback xmlns="">
          <p:pic>
            <p:nvPicPr>
              <p:cNvPr id="252" name="Ink 251">
                <a:extLst>
                  <a:ext uri="{FF2B5EF4-FFF2-40B4-BE49-F238E27FC236}">
                    <a16:creationId xmlns:a16="http://schemas.microsoft.com/office/drawing/2014/main" id="{3034B78E-2484-1EA8-66B5-07D82E981A5B}"/>
                  </a:ext>
                </a:extLst>
              </p:cNvPr>
              <p:cNvPicPr/>
              <p:nvPr/>
            </p:nvPicPr>
            <p:blipFill>
              <a:blip r:embed="rId473"/>
              <a:stretch>
                <a:fillRect/>
              </a:stretch>
            </p:blipFill>
            <p:spPr>
              <a:xfrm>
                <a:off x="6783328" y="4155186"/>
                <a:ext cx="46980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53" name="Ink 252">
                <a:extLst>
                  <a:ext uri="{FF2B5EF4-FFF2-40B4-BE49-F238E27FC236}">
                    <a16:creationId xmlns:a16="http://schemas.microsoft.com/office/drawing/2014/main" id="{C59C8D20-A55A-0746-FA23-DD5ECBA37157}"/>
                  </a:ext>
                </a:extLst>
              </p14:cNvPr>
              <p14:cNvContentPartPr/>
              <p14:nvPr/>
            </p14:nvContentPartPr>
            <p14:xfrm>
              <a:off x="7214248" y="4685106"/>
              <a:ext cx="53280" cy="5760"/>
            </p14:xfrm>
          </p:contentPart>
        </mc:Choice>
        <mc:Fallback xmlns="">
          <p:pic>
            <p:nvPicPr>
              <p:cNvPr id="253" name="Ink 252">
                <a:extLst>
                  <a:ext uri="{FF2B5EF4-FFF2-40B4-BE49-F238E27FC236}">
                    <a16:creationId xmlns:a16="http://schemas.microsoft.com/office/drawing/2014/main" id="{C59C8D20-A55A-0746-FA23-DD5ECBA37157}"/>
                  </a:ext>
                </a:extLst>
              </p:cNvPr>
              <p:cNvPicPr/>
              <p:nvPr/>
            </p:nvPicPr>
            <p:blipFill>
              <a:blip r:embed="rId475"/>
              <a:stretch>
                <a:fillRect/>
              </a:stretch>
            </p:blipFill>
            <p:spPr>
              <a:xfrm>
                <a:off x="7205187" y="4675506"/>
                <a:ext cx="71040" cy="24576"/>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54" name="Ink 253">
                <a:extLst>
                  <a:ext uri="{FF2B5EF4-FFF2-40B4-BE49-F238E27FC236}">
                    <a16:creationId xmlns:a16="http://schemas.microsoft.com/office/drawing/2014/main" id="{2AFBE0D4-22C1-3A20-1E74-A021089F31E5}"/>
                  </a:ext>
                </a:extLst>
              </p14:cNvPr>
              <p14:cNvContentPartPr/>
              <p14:nvPr/>
            </p14:nvContentPartPr>
            <p14:xfrm>
              <a:off x="7301703" y="3444954"/>
              <a:ext cx="92880" cy="169920"/>
            </p14:xfrm>
          </p:contentPart>
        </mc:Choice>
        <mc:Fallback xmlns="">
          <p:pic>
            <p:nvPicPr>
              <p:cNvPr id="254" name="Ink 253">
                <a:extLst>
                  <a:ext uri="{FF2B5EF4-FFF2-40B4-BE49-F238E27FC236}">
                    <a16:creationId xmlns:a16="http://schemas.microsoft.com/office/drawing/2014/main" id="{2AFBE0D4-22C1-3A20-1E74-A021089F31E5}"/>
                  </a:ext>
                </a:extLst>
              </p:cNvPr>
              <p:cNvPicPr/>
              <p:nvPr/>
            </p:nvPicPr>
            <p:blipFill>
              <a:blip r:embed="rId477"/>
              <a:stretch>
                <a:fillRect/>
              </a:stretch>
            </p:blipFill>
            <p:spPr>
              <a:xfrm>
                <a:off x="7292703" y="3435954"/>
                <a:ext cx="110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55" name="Ink 254">
                <a:extLst>
                  <a:ext uri="{FF2B5EF4-FFF2-40B4-BE49-F238E27FC236}">
                    <a16:creationId xmlns:a16="http://schemas.microsoft.com/office/drawing/2014/main" id="{C7524500-BE0D-3B47-3241-344DBC366C02}"/>
                  </a:ext>
                </a:extLst>
              </p14:cNvPr>
              <p14:cNvContentPartPr/>
              <p14:nvPr/>
            </p14:nvContentPartPr>
            <p14:xfrm>
              <a:off x="7430583" y="3483474"/>
              <a:ext cx="110160" cy="164880"/>
            </p14:xfrm>
          </p:contentPart>
        </mc:Choice>
        <mc:Fallback xmlns="">
          <p:pic>
            <p:nvPicPr>
              <p:cNvPr id="255" name="Ink 254">
                <a:extLst>
                  <a:ext uri="{FF2B5EF4-FFF2-40B4-BE49-F238E27FC236}">
                    <a16:creationId xmlns:a16="http://schemas.microsoft.com/office/drawing/2014/main" id="{C7524500-BE0D-3B47-3241-344DBC366C02}"/>
                  </a:ext>
                </a:extLst>
              </p:cNvPr>
              <p:cNvPicPr/>
              <p:nvPr/>
            </p:nvPicPr>
            <p:blipFill>
              <a:blip r:embed="rId479"/>
              <a:stretch>
                <a:fillRect/>
              </a:stretch>
            </p:blipFill>
            <p:spPr>
              <a:xfrm>
                <a:off x="7421943" y="3474474"/>
                <a:ext cx="127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56" name="Ink 255">
                <a:extLst>
                  <a:ext uri="{FF2B5EF4-FFF2-40B4-BE49-F238E27FC236}">
                    <a16:creationId xmlns:a16="http://schemas.microsoft.com/office/drawing/2014/main" id="{9A4CA7CF-9CEC-BC46-97C6-E7BB79EB8329}"/>
                  </a:ext>
                </a:extLst>
              </p14:cNvPr>
              <p14:cNvContentPartPr/>
              <p14:nvPr/>
            </p14:nvContentPartPr>
            <p14:xfrm>
              <a:off x="7452903" y="3543234"/>
              <a:ext cx="112320" cy="19080"/>
            </p14:xfrm>
          </p:contentPart>
        </mc:Choice>
        <mc:Fallback xmlns="">
          <p:pic>
            <p:nvPicPr>
              <p:cNvPr id="256" name="Ink 255">
                <a:extLst>
                  <a:ext uri="{FF2B5EF4-FFF2-40B4-BE49-F238E27FC236}">
                    <a16:creationId xmlns:a16="http://schemas.microsoft.com/office/drawing/2014/main" id="{9A4CA7CF-9CEC-BC46-97C6-E7BB79EB8329}"/>
                  </a:ext>
                </a:extLst>
              </p:cNvPr>
              <p:cNvPicPr/>
              <p:nvPr/>
            </p:nvPicPr>
            <p:blipFill>
              <a:blip r:embed="rId481"/>
              <a:stretch>
                <a:fillRect/>
              </a:stretch>
            </p:blipFill>
            <p:spPr>
              <a:xfrm>
                <a:off x="7443903" y="3534594"/>
                <a:ext cx="129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57" name="Ink 256">
                <a:extLst>
                  <a:ext uri="{FF2B5EF4-FFF2-40B4-BE49-F238E27FC236}">
                    <a16:creationId xmlns:a16="http://schemas.microsoft.com/office/drawing/2014/main" id="{1E4BA8A3-860D-5877-C62F-33DCD50D82A3}"/>
                  </a:ext>
                </a:extLst>
              </p14:cNvPr>
              <p14:cNvContentPartPr/>
              <p14:nvPr/>
            </p14:nvContentPartPr>
            <p14:xfrm>
              <a:off x="7557663" y="3464034"/>
              <a:ext cx="136080" cy="136080"/>
            </p14:xfrm>
          </p:contentPart>
        </mc:Choice>
        <mc:Fallback xmlns="">
          <p:pic>
            <p:nvPicPr>
              <p:cNvPr id="257" name="Ink 256">
                <a:extLst>
                  <a:ext uri="{FF2B5EF4-FFF2-40B4-BE49-F238E27FC236}">
                    <a16:creationId xmlns:a16="http://schemas.microsoft.com/office/drawing/2014/main" id="{1E4BA8A3-860D-5877-C62F-33DCD50D82A3}"/>
                  </a:ext>
                </a:extLst>
              </p:cNvPr>
              <p:cNvPicPr/>
              <p:nvPr/>
            </p:nvPicPr>
            <p:blipFill>
              <a:blip r:embed="rId483"/>
              <a:stretch>
                <a:fillRect/>
              </a:stretch>
            </p:blipFill>
            <p:spPr>
              <a:xfrm>
                <a:off x="7549023" y="3455394"/>
                <a:ext cx="153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58" name="Ink 257">
                <a:extLst>
                  <a:ext uri="{FF2B5EF4-FFF2-40B4-BE49-F238E27FC236}">
                    <a16:creationId xmlns:a16="http://schemas.microsoft.com/office/drawing/2014/main" id="{69AD1F72-D8CA-72F6-5EE9-1E323D6A3ABF}"/>
                  </a:ext>
                </a:extLst>
              </p14:cNvPr>
              <p14:cNvContentPartPr/>
              <p14:nvPr/>
            </p14:nvContentPartPr>
            <p14:xfrm>
              <a:off x="7687263" y="3490674"/>
              <a:ext cx="129600" cy="145800"/>
            </p14:xfrm>
          </p:contentPart>
        </mc:Choice>
        <mc:Fallback xmlns="">
          <p:pic>
            <p:nvPicPr>
              <p:cNvPr id="258" name="Ink 257">
                <a:extLst>
                  <a:ext uri="{FF2B5EF4-FFF2-40B4-BE49-F238E27FC236}">
                    <a16:creationId xmlns:a16="http://schemas.microsoft.com/office/drawing/2014/main" id="{69AD1F72-D8CA-72F6-5EE9-1E323D6A3ABF}"/>
                  </a:ext>
                </a:extLst>
              </p:cNvPr>
              <p:cNvPicPr/>
              <p:nvPr/>
            </p:nvPicPr>
            <p:blipFill>
              <a:blip r:embed="rId485"/>
              <a:stretch>
                <a:fillRect/>
              </a:stretch>
            </p:blipFill>
            <p:spPr>
              <a:xfrm>
                <a:off x="7678263" y="3481674"/>
                <a:ext cx="147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59" name="Ink 258">
                <a:extLst>
                  <a:ext uri="{FF2B5EF4-FFF2-40B4-BE49-F238E27FC236}">
                    <a16:creationId xmlns:a16="http://schemas.microsoft.com/office/drawing/2014/main" id="{D86D1653-AF89-6306-359D-B05E22780A76}"/>
                  </a:ext>
                </a:extLst>
              </p14:cNvPr>
              <p14:cNvContentPartPr/>
              <p14:nvPr/>
            </p14:nvContentPartPr>
            <p14:xfrm>
              <a:off x="7669983" y="3466194"/>
              <a:ext cx="131400" cy="43920"/>
            </p14:xfrm>
          </p:contentPart>
        </mc:Choice>
        <mc:Fallback xmlns="">
          <p:pic>
            <p:nvPicPr>
              <p:cNvPr id="259" name="Ink 258">
                <a:extLst>
                  <a:ext uri="{FF2B5EF4-FFF2-40B4-BE49-F238E27FC236}">
                    <a16:creationId xmlns:a16="http://schemas.microsoft.com/office/drawing/2014/main" id="{D86D1653-AF89-6306-359D-B05E22780A76}"/>
                  </a:ext>
                </a:extLst>
              </p:cNvPr>
              <p:cNvPicPr/>
              <p:nvPr/>
            </p:nvPicPr>
            <p:blipFill>
              <a:blip r:embed="rId487"/>
              <a:stretch>
                <a:fillRect/>
              </a:stretch>
            </p:blipFill>
            <p:spPr>
              <a:xfrm>
                <a:off x="7661343" y="3457554"/>
                <a:ext cx="14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0" name="Ink 259">
                <a:extLst>
                  <a:ext uri="{FF2B5EF4-FFF2-40B4-BE49-F238E27FC236}">
                    <a16:creationId xmlns:a16="http://schemas.microsoft.com/office/drawing/2014/main" id="{6D9DA85B-20A3-9C5E-BECF-0B84AB8E99B1}"/>
                  </a:ext>
                </a:extLst>
              </p14:cNvPr>
              <p14:cNvContentPartPr/>
              <p14:nvPr/>
            </p14:nvContentPartPr>
            <p14:xfrm>
              <a:off x="7818663" y="3486354"/>
              <a:ext cx="104760" cy="142200"/>
            </p14:xfrm>
          </p:contentPart>
        </mc:Choice>
        <mc:Fallback xmlns="">
          <p:pic>
            <p:nvPicPr>
              <p:cNvPr id="260" name="Ink 259">
                <a:extLst>
                  <a:ext uri="{FF2B5EF4-FFF2-40B4-BE49-F238E27FC236}">
                    <a16:creationId xmlns:a16="http://schemas.microsoft.com/office/drawing/2014/main" id="{6D9DA85B-20A3-9C5E-BECF-0B84AB8E99B1}"/>
                  </a:ext>
                </a:extLst>
              </p:cNvPr>
              <p:cNvPicPr/>
              <p:nvPr/>
            </p:nvPicPr>
            <p:blipFill>
              <a:blip r:embed="rId489"/>
              <a:stretch>
                <a:fillRect/>
              </a:stretch>
            </p:blipFill>
            <p:spPr>
              <a:xfrm>
                <a:off x="7809663" y="3477354"/>
                <a:ext cx="122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61" name="Ink 260">
                <a:extLst>
                  <a:ext uri="{FF2B5EF4-FFF2-40B4-BE49-F238E27FC236}">
                    <a16:creationId xmlns:a16="http://schemas.microsoft.com/office/drawing/2014/main" id="{ECC7D491-5B84-4DAE-9096-1BB4CE05C860}"/>
                  </a:ext>
                </a:extLst>
              </p14:cNvPr>
              <p14:cNvContentPartPr/>
              <p14:nvPr/>
            </p14:nvContentPartPr>
            <p14:xfrm>
              <a:off x="7872663" y="3541434"/>
              <a:ext cx="80280" cy="88200"/>
            </p14:xfrm>
          </p:contentPart>
        </mc:Choice>
        <mc:Fallback xmlns="">
          <p:pic>
            <p:nvPicPr>
              <p:cNvPr id="261" name="Ink 260">
                <a:extLst>
                  <a:ext uri="{FF2B5EF4-FFF2-40B4-BE49-F238E27FC236}">
                    <a16:creationId xmlns:a16="http://schemas.microsoft.com/office/drawing/2014/main" id="{ECC7D491-5B84-4DAE-9096-1BB4CE05C860}"/>
                  </a:ext>
                </a:extLst>
              </p:cNvPr>
              <p:cNvPicPr/>
              <p:nvPr/>
            </p:nvPicPr>
            <p:blipFill>
              <a:blip r:embed="rId491"/>
              <a:stretch>
                <a:fillRect/>
              </a:stretch>
            </p:blipFill>
            <p:spPr>
              <a:xfrm>
                <a:off x="7863663" y="3532434"/>
                <a:ext cx="97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62" name="Ink 261">
                <a:extLst>
                  <a:ext uri="{FF2B5EF4-FFF2-40B4-BE49-F238E27FC236}">
                    <a16:creationId xmlns:a16="http://schemas.microsoft.com/office/drawing/2014/main" id="{4E90AE01-A9C9-26BE-4B47-B0AF0037B1FD}"/>
                  </a:ext>
                </a:extLst>
              </p14:cNvPr>
              <p14:cNvContentPartPr/>
              <p14:nvPr/>
            </p14:nvContentPartPr>
            <p14:xfrm>
              <a:off x="7976343" y="3496074"/>
              <a:ext cx="106920" cy="131040"/>
            </p14:xfrm>
          </p:contentPart>
        </mc:Choice>
        <mc:Fallback xmlns="">
          <p:pic>
            <p:nvPicPr>
              <p:cNvPr id="262" name="Ink 261">
                <a:extLst>
                  <a:ext uri="{FF2B5EF4-FFF2-40B4-BE49-F238E27FC236}">
                    <a16:creationId xmlns:a16="http://schemas.microsoft.com/office/drawing/2014/main" id="{4E90AE01-A9C9-26BE-4B47-B0AF0037B1FD}"/>
                  </a:ext>
                </a:extLst>
              </p:cNvPr>
              <p:cNvPicPr/>
              <p:nvPr/>
            </p:nvPicPr>
            <p:blipFill>
              <a:blip r:embed="rId493"/>
              <a:stretch>
                <a:fillRect/>
              </a:stretch>
            </p:blipFill>
            <p:spPr>
              <a:xfrm>
                <a:off x="7967343" y="3487074"/>
                <a:ext cx="124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63" name="Ink 262">
                <a:extLst>
                  <a:ext uri="{FF2B5EF4-FFF2-40B4-BE49-F238E27FC236}">
                    <a16:creationId xmlns:a16="http://schemas.microsoft.com/office/drawing/2014/main" id="{01A86145-70A3-E961-971F-15228B4FFDEC}"/>
                  </a:ext>
                </a:extLst>
              </p14:cNvPr>
              <p14:cNvContentPartPr/>
              <p14:nvPr/>
            </p14:nvContentPartPr>
            <p14:xfrm>
              <a:off x="8122143" y="3517674"/>
              <a:ext cx="5040" cy="113040"/>
            </p14:xfrm>
          </p:contentPart>
        </mc:Choice>
        <mc:Fallback xmlns="">
          <p:pic>
            <p:nvPicPr>
              <p:cNvPr id="263" name="Ink 262">
                <a:extLst>
                  <a:ext uri="{FF2B5EF4-FFF2-40B4-BE49-F238E27FC236}">
                    <a16:creationId xmlns:a16="http://schemas.microsoft.com/office/drawing/2014/main" id="{01A86145-70A3-E961-971F-15228B4FFDEC}"/>
                  </a:ext>
                </a:extLst>
              </p:cNvPr>
              <p:cNvPicPr/>
              <p:nvPr/>
            </p:nvPicPr>
            <p:blipFill>
              <a:blip r:embed="rId495"/>
              <a:stretch>
                <a:fillRect/>
              </a:stretch>
            </p:blipFill>
            <p:spPr>
              <a:xfrm>
                <a:off x="8113503" y="3508674"/>
                <a:ext cx="22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64" name="Ink 263">
                <a:extLst>
                  <a:ext uri="{FF2B5EF4-FFF2-40B4-BE49-F238E27FC236}">
                    <a16:creationId xmlns:a16="http://schemas.microsoft.com/office/drawing/2014/main" id="{F8B15182-4163-EA4B-A750-C3024906120C}"/>
                  </a:ext>
                </a:extLst>
              </p14:cNvPr>
              <p14:cNvContentPartPr/>
              <p14:nvPr/>
            </p14:nvContentPartPr>
            <p14:xfrm>
              <a:off x="8079663" y="3484194"/>
              <a:ext cx="181440" cy="136440"/>
            </p14:xfrm>
          </p:contentPart>
        </mc:Choice>
        <mc:Fallback xmlns="">
          <p:pic>
            <p:nvPicPr>
              <p:cNvPr id="264" name="Ink 263">
                <a:extLst>
                  <a:ext uri="{FF2B5EF4-FFF2-40B4-BE49-F238E27FC236}">
                    <a16:creationId xmlns:a16="http://schemas.microsoft.com/office/drawing/2014/main" id="{F8B15182-4163-EA4B-A750-C3024906120C}"/>
                  </a:ext>
                </a:extLst>
              </p:cNvPr>
              <p:cNvPicPr/>
              <p:nvPr/>
            </p:nvPicPr>
            <p:blipFill>
              <a:blip r:embed="rId497"/>
              <a:stretch>
                <a:fillRect/>
              </a:stretch>
            </p:blipFill>
            <p:spPr>
              <a:xfrm>
                <a:off x="8071023" y="3475194"/>
                <a:ext cx="199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65" name="Ink 264">
                <a:extLst>
                  <a:ext uri="{FF2B5EF4-FFF2-40B4-BE49-F238E27FC236}">
                    <a16:creationId xmlns:a16="http://schemas.microsoft.com/office/drawing/2014/main" id="{FC8829B0-D4B6-C55D-0E2A-F84627B7B6A2}"/>
                  </a:ext>
                </a:extLst>
              </p14:cNvPr>
              <p14:cNvContentPartPr/>
              <p14:nvPr/>
            </p14:nvContentPartPr>
            <p14:xfrm>
              <a:off x="8248503" y="3519474"/>
              <a:ext cx="84600" cy="131040"/>
            </p14:xfrm>
          </p:contentPart>
        </mc:Choice>
        <mc:Fallback xmlns="">
          <p:pic>
            <p:nvPicPr>
              <p:cNvPr id="265" name="Ink 264">
                <a:extLst>
                  <a:ext uri="{FF2B5EF4-FFF2-40B4-BE49-F238E27FC236}">
                    <a16:creationId xmlns:a16="http://schemas.microsoft.com/office/drawing/2014/main" id="{FC8829B0-D4B6-C55D-0E2A-F84627B7B6A2}"/>
                  </a:ext>
                </a:extLst>
              </p:cNvPr>
              <p:cNvPicPr/>
              <p:nvPr/>
            </p:nvPicPr>
            <p:blipFill>
              <a:blip r:embed="rId499"/>
              <a:stretch>
                <a:fillRect/>
              </a:stretch>
            </p:blipFill>
            <p:spPr>
              <a:xfrm>
                <a:off x="8239863" y="3510834"/>
                <a:ext cx="102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66" name="Ink 265">
                <a:extLst>
                  <a:ext uri="{FF2B5EF4-FFF2-40B4-BE49-F238E27FC236}">
                    <a16:creationId xmlns:a16="http://schemas.microsoft.com/office/drawing/2014/main" id="{107A1CDA-3597-2213-680E-D281FD6E5DFE}"/>
                  </a:ext>
                </a:extLst>
              </p14:cNvPr>
              <p14:cNvContentPartPr/>
              <p14:nvPr/>
            </p14:nvContentPartPr>
            <p14:xfrm>
              <a:off x="7205943" y="3361434"/>
              <a:ext cx="9720" cy="337320"/>
            </p14:xfrm>
          </p:contentPart>
        </mc:Choice>
        <mc:Fallback xmlns="">
          <p:pic>
            <p:nvPicPr>
              <p:cNvPr id="266" name="Ink 265">
                <a:extLst>
                  <a:ext uri="{FF2B5EF4-FFF2-40B4-BE49-F238E27FC236}">
                    <a16:creationId xmlns:a16="http://schemas.microsoft.com/office/drawing/2014/main" id="{107A1CDA-3597-2213-680E-D281FD6E5DFE}"/>
                  </a:ext>
                </a:extLst>
              </p:cNvPr>
              <p:cNvPicPr/>
              <p:nvPr/>
            </p:nvPicPr>
            <p:blipFill>
              <a:blip r:embed="rId501"/>
              <a:stretch>
                <a:fillRect/>
              </a:stretch>
            </p:blipFill>
            <p:spPr>
              <a:xfrm>
                <a:off x="7196943" y="3352434"/>
                <a:ext cx="2736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67" name="Ink 266">
                <a:extLst>
                  <a:ext uri="{FF2B5EF4-FFF2-40B4-BE49-F238E27FC236}">
                    <a16:creationId xmlns:a16="http://schemas.microsoft.com/office/drawing/2014/main" id="{63551C60-62CC-26E2-A294-610B461404EE}"/>
                  </a:ext>
                </a:extLst>
              </p14:cNvPr>
              <p14:cNvContentPartPr/>
              <p14:nvPr/>
            </p14:nvContentPartPr>
            <p14:xfrm>
              <a:off x="7216023" y="3338034"/>
              <a:ext cx="1294920" cy="50040"/>
            </p14:xfrm>
          </p:contentPart>
        </mc:Choice>
        <mc:Fallback xmlns="">
          <p:pic>
            <p:nvPicPr>
              <p:cNvPr id="267" name="Ink 266">
                <a:extLst>
                  <a:ext uri="{FF2B5EF4-FFF2-40B4-BE49-F238E27FC236}">
                    <a16:creationId xmlns:a16="http://schemas.microsoft.com/office/drawing/2014/main" id="{63551C60-62CC-26E2-A294-610B461404EE}"/>
                  </a:ext>
                </a:extLst>
              </p:cNvPr>
              <p:cNvPicPr/>
              <p:nvPr/>
            </p:nvPicPr>
            <p:blipFill>
              <a:blip r:embed="rId503"/>
              <a:stretch>
                <a:fillRect/>
              </a:stretch>
            </p:blipFill>
            <p:spPr>
              <a:xfrm>
                <a:off x="7207383" y="3329394"/>
                <a:ext cx="1312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68" name="Ink 267">
                <a:extLst>
                  <a:ext uri="{FF2B5EF4-FFF2-40B4-BE49-F238E27FC236}">
                    <a16:creationId xmlns:a16="http://schemas.microsoft.com/office/drawing/2014/main" id="{A42FBB41-6FBC-C93B-8BCC-481B11319B62}"/>
                  </a:ext>
                </a:extLst>
              </p14:cNvPr>
              <p14:cNvContentPartPr/>
              <p14:nvPr/>
            </p14:nvContentPartPr>
            <p14:xfrm>
              <a:off x="7261383" y="3768954"/>
              <a:ext cx="1250280" cy="48240"/>
            </p14:xfrm>
          </p:contentPart>
        </mc:Choice>
        <mc:Fallback xmlns="">
          <p:pic>
            <p:nvPicPr>
              <p:cNvPr id="268" name="Ink 267">
                <a:extLst>
                  <a:ext uri="{FF2B5EF4-FFF2-40B4-BE49-F238E27FC236}">
                    <a16:creationId xmlns:a16="http://schemas.microsoft.com/office/drawing/2014/main" id="{A42FBB41-6FBC-C93B-8BCC-481B11319B62}"/>
                  </a:ext>
                </a:extLst>
              </p:cNvPr>
              <p:cNvPicPr/>
              <p:nvPr/>
            </p:nvPicPr>
            <p:blipFill>
              <a:blip r:embed="rId505"/>
              <a:stretch>
                <a:fillRect/>
              </a:stretch>
            </p:blipFill>
            <p:spPr>
              <a:xfrm>
                <a:off x="7252743" y="3759954"/>
                <a:ext cx="1267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69" name="Ink 268">
                <a:extLst>
                  <a:ext uri="{FF2B5EF4-FFF2-40B4-BE49-F238E27FC236}">
                    <a16:creationId xmlns:a16="http://schemas.microsoft.com/office/drawing/2014/main" id="{A740087F-EE60-AE1C-AA5F-6FABC47CC3A4}"/>
                  </a:ext>
                </a:extLst>
              </p14:cNvPr>
              <p14:cNvContentPartPr/>
              <p14:nvPr/>
            </p14:nvContentPartPr>
            <p14:xfrm>
              <a:off x="7672503" y="4543674"/>
              <a:ext cx="12600" cy="122400"/>
            </p14:xfrm>
          </p:contentPart>
        </mc:Choice>
        <mc:Fallback xmlns="">
          <p:pic>
            <p:nvPicPr>
              <p:cNvPr id="269" name="Ink 268">
                <a:extLst>
                  <a:ext uri="{FF2B5EF4-FFF2-40B4-BE49-F238E27FC236}">
                    <a16:creationId xmlns:a16="http://schemas.microsoft.com/office/drawing/2014/main" id="{A740087F-EE60-AE1C-AA5F-6FABC47CC3A4}"/>
                  </a:ext>
                </a:extLst>
              </p:cNvPr>
              <p:cNvPicPr/>
              <p:nvPr/>
            </p:nvPicPr>
            <p:blipFill>
              <a:blip r:embed="rId507"/>
              <a:stretch>
                <a:fillRect/>
              </a:stretch>
            </p:blipFill>
            <p:spPr>
              <a:xfrm>
                <a:off x="7663863" y="4534674"/>
                <a:ext cx="30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70" name="Ink 269">
                <a:extLst>
                  <a:ext uri="{FF2B5EF4-FFF2-40B4-BE49-F238E27FC236}">
                    <a16:creationId xmlns:a16="http://schemas.microsoft.com/office/drawing/2014/main" id="{FC4BA1F2-CA4A-E8EA-3EE2-55E100EBDF4D}"/>
                  </a:ext>
                </a:extLst>
              </p14:cNvPr>
              <p14:cNvContentPartPr/>
              <p14:nvPr/>
            </p14:nvContentPartPr>
            <p14:xfrm>
              <a:off x="7614543" y="4491474"/>
              <a:ext cx="159480" cy="28800"/>
            </p14:xfrm>
          </p:contentPart>
        </mc:Choice>
        <mc:Fallback xmlns="">
          <p:pic>
            <p:nvPicPr>
              <p:cNvPr id="270" name="Ink 269">
                <a:extLst>
                  <a:ext uri="{FF2B5EF4-FFF2-40B4-BE49-F238E27FC236}">
                    <a16:creationId xmlns:a16="http://schemas.microsoft.com/office/drawing/2014/main" id="{FC4BA1F2-CA4A-E8EA-3EE2-55E100EBDF4D}"/>
                  </a:ext>
                </a:extLst>
              </p:cNvPr>
              <p:cNvPicPr/>
              <p:nvPr/>
            </p:nvPicPr>
            <p:blipFill>
              <a:blip r:embed="rId509"/>
              <a:stretch>
                <a:fillRect/>
              </a:stretch>
            </p:blipFill>
            <p:spPr>
              <a:xfrm>
                <a:off x="7605543" y="4482834"/>
                <a:ext cx="177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71" name="Ink 270">
                <a:extLst>
                  <a:ext uri="{FF2B5EF4-FFF2-40B4-BE49-F238E27FC236}">
                    <a16:creationId xmlns:a16="http://schemas.microsoft.com/office/drawing/2014/main" id="{9F3A0649-37A6-EB66-4ACA-F7BB732A71A0}"/>
                  </a:ext>
                </a:extLst>
              </p14:cNvPr>
              <p14:cNvContentPartPr/>
              <p14:nvPr/>
            </p14:nvContentPartPr>
            <p14:xfrm>
              <a:off x="7769703" y="4481394"/>
              <a:ext cx="101160" cy="159480"/>
            </p14:xfrm>
          </p:contentPart>
        </mc:Choice>
        <mc:Fallback xmlns="">
          <p:pic>
            <p:nvPicPr>
              <p:cNvPr id="271" name="Ink 270">
                <a:extLst>
                  <a:ext uri="{FF2B5EF4-FFF2-40B4-BE49-F238E27FC236}">
                    <a16:creationId xmlns:a16="http://schemas.microsoft.com/office/drawing/2014/main" id="{9F3A0649-37A6-EB66-4ACA-F7BB732A71A0}"/>
                  </a:ext>
                </a:extLst>
              </p:cNvPr>
              <p:cNvPicPr/>
              <p:nvPr/>
            </p:nvPicPr>
            <p:blipFill>
              <a:blip r:embed="rId511"/>
              <a:stretch>
                <a:fillRect/>
              </a:stretch>
            </p:blipFill>
            <p:spPr>
              <a:xfrm>
                <a:off x="7761063" y="4472754"/>
                <a:ext cx="118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72" name="Ink 271">
                <a:extLst>
                  <a:ext uri="{FF2B5EF4-FFF2-40B4-BE49-F238E27FC236}">
                    <a16:creationId xmlns:a16="http://schemas.microsoft.com/office/drawing/2014/main" id="{3C60EBFC-1CE8-F548-802D-9612901F452F}"/>
                  </a:ext>
                </a:extLst>
              </p14:cNvPr>
              <p14:cNvContentPartPr/>
              <p14:nvPr/>
            </p14:nvContentPartPr>
            <p14:xfrm>
              <a:off x="7740183" y="4585074"/>
              <a:ext cx="164160" cy="19800"/>
            </p14:xfrm>
          </p:contentPart>
        </mc:Choice>
        <mc:Fallback xmlns="">
          <p:pic>
            <p:nvPicPr>
              <p:cNvPr id="272" name="Ink 271">
                <a:extLst>
                  <a:ext uri="{FF2B5EF4-FFF2-40B4-BE49-F238E27FC236}">
                    <a16:creationId xmlns:a16="http://schemas.microsoft.com/office/drawing/2014/main" id="{3C60EBFC-1CE8-F548-802D-9612901F452F}"/>
                  </a:ext>
                </a:extLst>
              </p:cNvPr>
              <p:cNvPicPr/>
              <p:nvPr/>
            </p:nvPicPr>
            <p:blipFill>
              <a:blip r:embed="rId513"/>
              <a:stretch>
                <a:fillRect/>
              </a:stretch>
            </p:blipFill>
            <p:spPr>
              <a:xfrm>
                <a:off x="7731543" y="4576434"/>
                <a:ext cx="181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73" name="Ink 272">
                <a:extLst>
                  <a:ext uri="{FF2B5EF4-FFF2-40B4-BE49-F238E27FC236}">
                    <a16:creationId xmlns:a16="http://schemas.microsoft.com/office/drawing/2014/main" id="{CA88F70E-0B5A-2DC4-E356-11B5BC82E76B}"/>
                  </a:ext>
                </a:extLst>
              </p14:cNvPr>
              <p14:cNvContentPartPr/>
              <p14:nvPr/>
            </p14:nvContentPartPr>
            <p14:xfrm>
              <a:off x="7917663" y="4493994"/>
              <a:ext cx="126000" cy="172800"/>
            </p14:xfrm>
          </p:contentPart>
        </mc:Choice>
        <mc:Fallback xmlns="">
          <p:pic>
            <p:nvPicPr>
              <p:cNvPr id="273" name="Ink 272">
                <a:extLst>
                  <a:ext uri="{FF2B5EF4-FFF2-40B4-BE49-F238E27FC236}">
                    <a16:creationId xmlns:a16="http://schemas.microsoft.com/office/drawing/2014/main" id="{CA88F70E-0B5A-2DC4-E356-11B5BC82E76B}"/>
                  </a:ext>
                </a:extLst>
              </p:cNvPr>
              <p:cNvPicPr/>
              <p:nvPr/>
            </p:nvPicPr>
            <p:blipFill>
              <a:blip r:embed="rId515"/>
              <a:stretch>
                <a:fillRect/>
              </a:stretch>
            </p:blipFill>
            <p:spPr>
              <a:xfrm>
                <a:off x="7909023" y="4485354"/>
                <a:ext cx="143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74" name="Ink 273">
                <a:extLst>
                  <a:ext uri="{FF2B5EF4-FFF2-40B4-BE49-F238E27FC236}">
                    <a16:creationId xmlns:a16="http://schemas.microsoft.com/office/drawing/2014/main" id="{62184944-87FF-FCD0-1F78-23C38417E3A7}"/>
                  </a:ext>
                </a:extLst>
              </p14:cNvPr>
              <p14:cNvContentPartPr/>
              <p14:nvPr/>
            </p14:nvContentPartPr>
            <p14:xfrm>
              <a:off x="7986423" y="4585074"/>
              <a:ext cx="75600" cy="88920"/>
            </p14:xfrm>
          </p:contentPart>
        </mc:Choice>
        <mc:Fallback xmlns="">
          <p:pic>
            <p:nvPicPr>
              <p:cNvPr id="274" name="Ink 273">
                <a:extLst>
                  <a:ext uri="{FF2B5EF4-FFF2-40B4-BE49-F238E27FC236}">
                    <a16:creationId xmlns:a16="http://schemas.microsoft.com/office/drawing/2014/main" id="{62184944-87FF-FCD0-1F78-23C38417E3A7}"/>
                  </a:ext>
                </a:extLst>
              </p:cNvPr>
              <p:cNvPicPr/>
              <p:nvPr/>
            </p:nvPicPr>
            <p:blipFill>
              <a:blip r:embed="rId517"/>
              <a:stretch>
                <a:fillRect/>
              </a:stretch>
            </p:blipFill>
            <p:spPr>
              <a:xfrm>
                <a:off x="7977423" y="4576434"/>
                <a:ext cx="932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75" name="Ink 274">
                <a:extLst>
                  <a:ext uri="{FF2B5EF4-FFF2-40B4-BE49-F238E27FC236}">
                    <a16:creationId xmlns:a16="http://schemas.microsoft.com/office/drawing/2014/main" id="{6B2DC43C-D17C-C38B-741F-BEF8920ABFCE}"/>
                  </a:ext>
                </a:extLst>
              </p14:cNvPr>
              <p14:cNvContentPartPr/>
              <p14:nvPr/>
            </p14:nvContentPartPr>
            <p14:xfrm>
              <a:off x="7362183" y="4486074"/>
              <a:ext cx="8640" cy="278640"/>
            </p14:xfrm>
          </p:contentPart>
        </mc:Choice>
        <mc:Fallback xmlns="">
          <p:pic>
            <p:nvPicPr>
              <p:cNvPr id="275" name="Ink 274">
                <a:extLst>
                  <a:ext uri="{FF2B5EF4-FFF2-40B4-BE49-F238E27FC236}">
                    <a16:creationId xmlns:a16="http://schemas.microsoft.com/office/drawing/2014/main" id="{6B2DC43C-D17C-C38B-741F-BEF8920ABFCE}"/>
                  </a:ext>
                </a:extLst>
              </p:cNvPr>
              <p:cNvPicPr/>
              <p:nvPr/>
            </p:nvPicPr>
            <p:blipFill>
              <a:blip r:embed="rId519"/>
              <a:stretch>
                <a:fillRect/>
              </a:stretch>
            </p:blipFill>
            <p:spPr>
              <a:xfrm>
                <a:off x="7353543" y="4477074"/>
                <a:ext cx="262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76" name="Ink 275">
                <a:extLst>
                  <a:ext uri="{FF2B5EF4-FFF2-40B4-BE49-F238E27FC236}">
                    <a16:creationId xmlns:a16="http://schemas.microsoft.com/office/drawing/2014/main" id="{B8E2C959-B1ED-55BF-F31B-98850A4B5019}"/>
                  </a:ext>
                </a:extLst>
              </p14:cNvPr>
              <p14:cNvContentPartPr/>
              <p14:nvPr/>
            </p14:nvContentPartPr>
            <p14:xfrm>
              <a:off x="7370103" y="4380954"/>
              <a:ext cx="1045440" cy="40320"/>
            </p14:xfrm>
          </p:contentPart>
        </mc:Choice>
        <mc:Fallback xmlns="">
          <p:pic>
            <p:nvPicPr>
              <p:cNvPr id="276" name="Ink 275">
                <a:extLst>
                  <a:ext uri="{FF2B5EF4-FFF2-40B4-BE49-F238E27FC236}">
                    <a16:creationId xmlns:a16="http://schemas.microsoft.com/office/drawing/2014/main" id="{B8E2C959-B1ED-55BF-F31B-98850A4B5019}"/>
                  </a:ext>
                </a:extLst>
              </p:cNvPr>
              <p:cNvPicPr/>
              <p:nvPr/>
            </p:nvPicPr>
            <p:blipFill>
              <a:blip r:embed="rId521"/>
              <a:stretch>
                <a:fillRect/>
              </a:stretch>
            </p:blipFill>
            <p:spPr>
              <a:xfrm>
                <a:off x="7361103" y="4372314"/>
                <a:ext cx="1063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77" name="Ink 276">
                <a:extLst>
                  <a:ext uri="{FF2B5EF4-FFF2-40B4-BE49-F238E27FC236}">
                    <a16:creationId xmlns:a16="http://schemas.microsoft.com/office/drawing/2014/main" id="{812DA3C5-A9C1-3710-3455-EA1360EABC9E}"/>
                  </a:ext>
                </a:extLst>
              </p14:cNvPr>
              <p14:cNvContentPartPr/>
              <p14:nvPr/>
            </p14:nvContentPartPr>
            <p14:xfrm>
              <a:off x="8343183" y="4420554"/>
              <a:ext cx="55440" cy="394560"/>
            </p14:xfrm>
          </p:contentPart>
        </mc:Choice>
        <mc:Fallback xmlns="">
          <p:pic>
            <p:nvPicPr>
              <p:cNvPr id="277" name="Ink 276">
                <a:extLst>
                  <a:ext uri="{FF2B5EF4-FFF2-40B4-BE49-F238E27FC236}">
                    <a16:creationId xmlns:a16="http://schemas.microsoft.com/office/drawing/2014/main" id="{812DA3C5-A9C1-3710-3455-EA1360EABC9E}"/>
                  </a:ext>
                </a:extLst>
              </p:cNvPr>
              <p:cNvPicPr/>
              <p:nvPr/>
            </p:nvPicPr>
            <p:blipFill>
              <a:blip r:embed="rId523"/>
              <a:stretch>
                <a:fillRect/>
              </a:stretch>
            </p:blipFill>
            <p:spPr>
              <a:xfrm>
                <a:off x="8334183" y="4411554"/>
                <a:ext cx="730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78" name="Ink 277">
                <a:extLst>
                  <a:ext uri="{FF2B5EF4-FFF2-40B4-BE49-F238E27FC236}">
                    <a16:creationId xmlns:a16="http://schemas.microsoft.com/office/drawing/2014/main" id="{A1436BCB-4391-A64C-40F2-BEC54F89C95F}"/>
                  </a:ext>
                </a:extLst>
              </p14:cNvPr>
              <p14:cNvContentPartPr/>
              <p14:nvPr/>
            </p14:nvContentPartPr>
            <p14:xfrm>
              <a:off x="7291623" y="4783434"/>
              <a:ext cx="1143720" cy="43200"/>
            </p14:xfrm>
          </p:contentPart>
        </mc:Choice>
        <mc:Fallback xmlns="">
          <p:pic>
            <p:nvPicPr>
              <p:cNvPr id="278" name="Ink 277">
                <a:extLst>
                  <a:ext uri="{FF2B5EF4-FFF2-40B4-BE49-F238E27FC236}">
                    <a16:creationId xmlns:a16="http://schemas.microsoft.com/office/drawing/2014/main" id="{A1436BCB-4391-A64C-40F2-BEC54F89C95F}"/>
                  </a:ext>
                </a:extLst>
              </p:cNvPr>
              <p:cNvPicPr/>
              <p:nvPr/>
            </p:nvPicPr>
            <p:blipFill>
              <a:blip r:embed="rId525"/>
              <a:stretch>
                <a:fillRect/>
              </a:stretch>
            </p:blipFill>
            <p:spPr>
              <a:xfrm>
                <a:off x="7282623" y="4774794"/>
                <a:ext cx="11613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79" name="Ink 278">
                <a:extLst>
                  <a:ext uri="{FF2B5EF4-FFF2-40B4-BE49-F238E27FC236}">
                    <a16:creationId xmlns:a16="http://schemas.microsoft.com/office/drawing/2014/main" id="{485336E2-889F-731B-F617-9EAEB1594E49}"/>
                  </a:ext>
                </a:extLst>
              </p14:cNvPr>
              <p14:cNvContentPartPr/>
              <p14:nvPr/>
            </p14:nvContentPartPr>
            <p14:xfrm>
              <a:off x="8489343" y="3422634"/>
              <a:ext cx="14760" cy="436680"/>
            </p14:xfrm>
          </p:contentPart>
        </mc:Choice>
        <mc:Fallback xmlns="">
          <p:pic>
            <p:nvPicPr>
              <p:cNvPr id="279" name="Ink 278">
                <a:extLst>
                  <a:ext uri="{FF2B5EF4-FFF2-40B4-BE49-F238E27FC236}">
                    <a16:creationId xmlns:a16="http://schemas.microsoft.com/office/drawing/2014/main" id="{485336E2-889F-731B-F617-9EAEB1594E49}"/>
                  </a:ext>
                </a:extLst>
              </p:cNvPr>
              <p:cNvPicPr/>
              <p:nvPr/>
            </p:nvPicPr>
            <p:blipFill>
              <a:blip r:embed="rId527"/>
              <a:stretch>
                <a:fillRect/>
              </a:stretch>
            </p:blipFill>
            <p:spPr>
              <a:xfrm>
                <a:off x="8480343" y="3413994"/>
                <a:ext cx="32400" cy="454320"/>
              </a:xfrm>
              <a:prstGeom prst="rect">
                <a:avLst/>
              </a:prstGeom>
            </p:spPr>
          </p:pic>
        </mc:Fallback>
      </mc:AlternateContent>
      <p:grpSp>
        <p:nvGrpSpPr>
          <p:cNvPr id="16" name="Group 15">
            <a:extLst>
              <a:ext uri="{FF2B5EF4-FFF2-40B4-BE49-F238E27FC236}">
                <a16:creationId xmlns:a16="http://schemas.microsoft.com/office/drawing/2014/main" id="{C356501B-1469-6E24-8D25-447EB3A5C344}"/>
              </a:ext>
            </a:extLst>
          </p:cNvPr>
          <p:cNvGrpSpPr/>
          <p:nvPr/>
        </p:nvGrpSpPr>
        <p:grpSpPr>
          <a:xfrm>
            <a:off x="5852874" y="4702074"/>
            <a:ext cx="313200" cy="221400"/>
            <a:chOff x="5852874" y="4702074"/>
            <a:chExt cx="313200" cy="221400"/>
          </a:xfrm>
        </p:grpSpPr>
        <mc:AlternateContent xmlns:mc="http://schemas.openxmlformats.org/markup-compatibility/2006" xmlns:p14="http://schemas.microsoft.com/office/powerpoint/2010/main">
          <mc:Choice Requires="p14">
            <p:contentPart p14:bwMode="auto" r:id="rId528">
              <p14:nvContentPartPr>
                <p14:cNvPr id="5" name="Ink 4">
                  <a:extLst>
                    <a:ext uri="{FF2B5EF4-FFF2-40B4-BE49-F238E27FC236}">
                      <a16:creationId xmlns:a16="http://schemas.microsoft.com/office/drawing/2014/main" id="{F57B27E5-4769-AA84-424F-5E435ECF21DF}"/>
                    </a:ext>
                  </a:extLst>
                </p14:cNvPr>
                <p14:cNvContentPartPr/>
                <p14:nvPr/>
              </p14:nvContentPartPr>
              <p14:xfrm>
                <a:off x="5895714" y="4738434"/>
                <a:ext cx="13320" cy="160560"/>
              </p14:xfrm>
            </p:contentPart>
          </mc:Choice>
          <mc:Fallback xmlns="">
            <p:pic>
              <p:nvPicPr>
                <p:cNvPr id="5" name="Ink 4">
                  <a:extLst>
                    <a:ext uri="{FF2B5EF4-FFF2-40B4-BE49-F238E27FC236}">
                      <a16:creationId xmlns:a16="http://schemas.microsoft.com/office/drawing/2014/main" id="{F57B27E5-4769-AA84-424F-5E435ECF21DF}"/>
                    </a:ext>
                  </a:extLst>
                </p:cNvPr>
                <p:cNvPicPr/>
                <p:nvPr/>
              </p:nvPicPr>
              <p:blipFill>
                <a:blip r:embed="rId529"/>
                <a:stretch>
                  <a:fillRect/>
                </a:stretch>
              </p:blipFill>
              <p:spPr>
                <a:xfrm>
                  <a:off x="5891394" y="4734114"/>
                  <a:ext cx="21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6" name="Ink 5">
                  <a:extLst>
                    <a:ext uri="{FF2B5EF4-FFF2-40B4-BE49-F238E27FC236}">
                      <a16:creationId xmlns:a16="http://schemas.microsoft.com/office/drawing/2014/main" id="{DA601BEE-C564-E680-3CF0-556149CCC538}"/>
                    </a:ext>
                  </a:extLst>
                </p14:cNvPr>
                <p14:cNvContentPartPr/>
                <p14:nvPr/>
              </p14:nvContentPartPr>
              <p14:xfrm>
                <a:off x="5852874" y="4702074"/>
                <a:ext cx="105120" cy="132840"/>
              </p14:xfrm>
            </p:contentPart>
          </mc:Choice>
          <mc:Fallback xmlns="">
            <p:pic>
              <p:nvPicPr>
                <p:cNvPr id="6" name="Ink 5">
                  <a:extLst>
                    <a:ext uri="{FF2B5EF4-FFF2-40B4-BE49-F238E27FC236}">
                      <a16:creationId xmlns:a16="http://schemas.microsoft.com/office/drawing/2014/main" id="{DA601BEE-C564-E680-3CF0-556149CCC538}"/>
                    </a:ext>
                  </a:extLst>
                </p:cNvPr>
                <p:cNvPicPr/>
                <p:nvPr/>
              </p:nvPicPr>
              <p:blipFill>
                <a:blip r:embed="rId531"/>
                <a:stretch>
                  <a:fillRect/>
                </a:stretch>
              </p:blipFill>
              <p:spPr>
                <a:xfrm>
                  <a:off x="5848554" y="4697754"/>
                  <a:ext cx="113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7" name="Ink 6">
                  <a:extLst>
                    <a:ext uri="{FF2B5EF4-FFF2-40B4-BE49-F238E27FC236}">
                      <a16:creationId xmlns:a16="http://schemas.microsoft.com/office/drawing/2014/main" id="{62B515CF-5282-BDF7-DAA6-2BD729EEA797}"/>
                    </a:ext>
                  </a:extLst>
                </p14:cNvPr>
                <p14:cNvContentPartPr/>
                <p14:nvPr/>
              </p14:nvContentPartPr>
              <p14:xfrm>
                <a:off x="5995434" y="4710714"/>
                <a:ext cx="13320" cy="203760"/>
              </p14:xfrm>
            </p:contentPart>
          </mc:Choice>
          <mc:Fallback xmlns="">
            <p:pic>
              <p:nvPicPr>
                <p:cNvPr id="7" name="Ink 6">
                  <a:extLst>
                    <a:ext uri="{FF2B5EF4-FFF2-40B4-BE49-F238E27FC236}">
                      <a16:creationId xmlns:a16="http://schemas.microsoft.com/office/drawing/2014/main" id="{62B515CF-5282-BDF7-DAA6-2BD729EEA797}"/>
                    </a:ext>
                  </a:extLst>
                </p:cNvPr>
                <p:cNvPicPr/>
                <p:nvPr/>
              </p:nvPicPr>
              <p:blipFill>
                <a:blip r:embed="rId533"/>
                <a:stretch>
                  <a:fillRect/>
                </a:stretch>
              </p:blipFill>
              <p:spPr>
                <a:xfrm>
                  <a:off x="5991114" y="4706394"/>
                  <a:ext cx="21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8" name="Ink 7">
                  <a:extLst>
                    <a:ext uri="{FF2B5EF4-FFF2-40B4-BE49-F238E27FC236}">
                      <a16:creationId xmlns:a16="http://schemas.microsoft.com/office/drawing/2014/main" id="{8EBC4777-890F-9A02-5BCC-3874E127E9FF}"/>
                    </a:ext>
                  </a:extLst>
                </p14:cNvPr>
                <p14:cNvContentPartPr/>
                <p14:nvPr/>
              </p14:nvContentPartPr>
              <p14:xfrm>
                <a:off x="5973114" y="4733394"/>
                <a:ext cx="126720" cy="190080"/>
              </p14:xfrm>
            </p:contentPart>
          </mc:Choice>
          <mc:Fallback xmlns="">
            <p:pic>
              <p:nvPicPr>
                <p:cNvPr id="8" name="Ink 7">
                  <a:extLst>
                    <a:ext uri="{FF2B5EF4-FFF2-40B4-BE49-F238E27FC236}">
                      <a16:creationId xmlns:a16="http://schemas.microsoft.com/office/drawing/2014/main" id="{8EBC4777-890F-9A02-5BCC-3874E127E9FF}"/>
                    </a:ext>
                  </a:extLst>
                </p:cNvPr>
                <p:cNvPicPr/>
                <p:nvPr/>
              </p:nvPicPr>
              <p:blipFill>
                <a:blip r:embed="rId535"/>
                <a:stretch>
                  <a:fillRect/>
                </a:stretch>
              </p:blipFill>
              <p:spPr>
                <a:xfrm>
                  <a:off x="5968794" y="4729074"/>
                  <a:ext cx="135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9" name="Ink 8">
                  <a:extLst>
                    <a:ext uri="{FF2B5EF4-FFF2-40B4-BE49-F238E27FC236}">
                      <a16:creationId xmlns:a16="http://schemas.microsoft.com/office/drawing/2014/main" id="{4B913855-0CFD-3606-B669-53EB6ADAB302}"/>
                    </a:ext>
                  </a:extLst>
                </p14:cNvPr>
                <p14:cNvContentPartPr/>
                <p14:nvPr/>
              </p14:nvContentPartPr>
              <p14:xfrm>
                <a:off x="6142314" y="4831674"/>
                <a:ext cx="23760" cy="79920"/>
              </p14:xfrm>
            </p:contentPart>
          </mc:Choice>
          <mc:Fallback xmlns="">
            <p:pic>
              <p:nvPicPr>
                <p:cNvPr id="9" name="Ink 8">
                  <a:extLst>
                    <a:ext uri="{FF2B5EF4-FFF2-40B4-BE49-F238E27FC236}">
                      <a16:creationId xmlns:a16="http://schemas.microsoft.com/office/drawing/2014/main" id="{4B913855-0CFD-3606-B669-53EB6ADAB302}"/>
                    </a:ext>
                  </a:extLst>
                </p:cNvPr>
                <p:cNvPicPr/>
                <p:nvPr/>
              </p:nvPicPr>
              <p:blipFill>
                <a:blip r:embed="rId537"/>
                <a:stretch>
                  <a:fillRect/>
                </a:stretch>
              </p:blipFill>
              <p:spPr>
                <a:xfrm>
                  <a:off x="6137994" y="4827354"/>
                  <a:ext cx="32400" cy="88560"/>
                </a:xfrm>
                <a:prstGeom prst="rect">
                  <a:avLst/>
                </a:prstGeom>
              </p:spPr>
            </p:pic>
          </mc:Fallback>
        </mc:AlternateContent>
      </p:grpSp>
      <p:grpSp>
        <p:nvGrpSpPr>
          <p:cNvPr id="15" name="Group 14">
            <a:extLst>
              <a:ext uri="{FF2B5EF4-FFF2-40B4-BE49-F238E27FC236}">
                <a16:creationId xmlns:a16="http://schemas.microsoft.com/office/drawing/2014/main" id="{39311CCF-8667-C657-EF6D-08D33B0EBACA}"/>
              </a:ext>
            </a:extLst>
          </p:cNvPr>
          <p:cNvGrpSpPr/>
          <p:nvPr/>
        </p:nvGrpSpPr>
        <p:grpSpPr>
          <a:xfrm>
            <a:off x="6275514" y="4711794"/>
            <a:ext cx="417600" cy="333360"/>
            <a:chOff x="6275514" y="4711794"/>
            <a:chExt cx="417600" cy="333360"/>
          </a:xfrm>
        </p:grpSpPr>
        <mc:AlternateContent xmlns:mc="http://schemas.openxmlformats.org/markup-compatibility/2006" xmlns:p14="http://schemas.microsoft.com/office/powerpoint/2010/main">
          <mc:Choice Requires="p14">
            <p:contentPart p14:bwMode="auto" r:id="rId538">
              <p14:nvContentPartPr>
                <p14:cNvPr id="10" name="Ink 9">
                  <a:extLst>
                    <a:ext uri="{FF2B5EF4-FFF2-40B4-BE49-F238E27FC236}">
                      <a16:creationId xmlns:a16="http://schemas.microsoft.com/office/drawing/2014/main" id="{B4C0BB2E-C07B-3A69-BEBA-E98EF8504B70}"/>
                    </a:ext>
                  </a:extLst>
                </p14:cNvPr>
                <p14:cNvContentPartPr/>
                <p14:nvPr/>
              </p14:nvContentPartPr>
              <p14:xfrm>
                <a:off x="6312594" y="4741314"/>
                <a:ext cx="24840" cy="163080"/>
              </p14:xfrm>
            </p:contentPart>
          </mc:Choice>
          <mc:Fallback xmlns="">
            <p:pic>
              <p:nvPicPr>
                <p:cNvPr id="10" name="Ink 9">
                  <a:extLst>
                    <a:ext uri="{FF2B5EF4-FFF2-40B4-BE49-F238E27FC236}">
                      <a16:creationId xmlns:a16="http://schemas.microsoft.com/office/drawing/2014/main" id="{B4C0BB2E-C07B-3A69-BEBA-E98EF8504B70}"/>
                    </a:ext>
                  </a:extLst>
                </p:cNvPr>
                <p:cNvPicPr/>
                <p:nvPr/>
              </p:nvPicPr>
              <p:blipFill>
                <a:blip r:embed="rId539"/>
                <a:stretch>
                  <a:fillRect/>
                </a:stretch>
              </p:blipFill>
              <p:spPr>
                <a:xfrm>
                  <a:off x="6308274" y="4736994"/>
                  <a:ext cx="33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11" name="Ink 10">
                  <a:extLst>
                    <a:ext uri="{FF2B5EF4-FFF2-40B4-BE49-F238E27FC236}">
                      <a16:creationId xmlns:a16="http://schemas.microsoft.com/office/drawing/2014/main" id="{44DF1FAB-556F-64D7-09F6-77A5BF74DE72}"/>
                    </a:ext>
                  </a:extLst>
                </p14:cNvPr>
                <p14:cNvContentPartPr/>
                <p14:nvPr/>
              </p14:nvContentPartPr>
              <p14:xfrm>
                <a:off x="6275514" y="4711794"/>
                <a:ext cx="130680" cy="41760"/>
              </p14:xfrm>
            </p:contentPart>
          </mc:Choice>
          <mc:Fallback xmlns="">
            <p:pic>
              <p:nvPicPr>
                <p:cNvPr id="11" name="Ink 10">
                  <a:extLst>
                    <a:ext uri="{FF2B5EF4-FFF2-40B4-BE49-F238E27FC236}">
                      <a16:creationId xmlns:a16="http://schemas.microsoft.com/office/drawing/2014/main" id="{44DF1FAB-556F-64D7-09F6-77A5BF74DE72}"/>
                    </a:ext>
                  </a:extLst>
                </p:cNvPr>
                <p:cNvPicPr/>
                <p:nvPr/>
              </p:nvPicPr>
              <p:blipFill>
                <a:blip r:embed="rId541"/>
                <a:stretch>
                  <a:fillRect/>
                </a:stretch>
              </p:blipFill>
              <p:spPr>
                <a:xfrm>
                  <a:off x="6271194" y="4707474"/>
                  <a:ext cx="139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12" name="Ink 11">
                  <a:extLst>
                    <a:ext uri="{FF2B5EF4-FFF2-40B4-BE49-F238E27FC236}">
                      <a16:creationId xmlns:a16="http://schemas.microsoft.com/office/drawing/2014/main" id="{4B691A3C-BC51-0496-C8AC-E8ECB81D23BF}"/>
                    </a:ext>
                  </a:extLst>
                </p14:cNvPr>
                <p14:cNvContentPartPr/>
                <p14:nvPr/>
              </p14:nvContentPartPr>
              <p14:xfrm>
                <a:off x="6396474" y="4784874"/>
                <a:ext cx="99360" cy="260280"/>
              </p14:xfrm>
            </p:contentPart>
          </mc:Choice>
          <mc:Fallback xmlns="">
            <p:pic>
              <p:nvPicPr>
                <p:cNvPr id="12" name="Ink 11">
                  <a:extLst>
                    <a:ext uri="{FF2B5EF4-FFF2-40B4-BE49-F238E27FC236}">
                      <a16:creationId xmlns:a16="http://schemas.microsoft.com/office/drawing/2014/main" id="{4B691A3C-BC51-0496-C8AC-E8ECB81D23BF}"/>
                    </a:ext>
                  </a:extLst>
                </p:cNvPr>
                <p:cNvPicPr/>
                <p:nvPr/>
              </p:nvPicPr>
              <p:blipFill>
                <a:blip r:embed="rId543"/>
                <a:stretch>
                  <a:fillRect/>
                </a:stretch>
              </p:blipFill>
              <p:spPr>
                <a:xfrm>
                  <a:off x="6392154" y="4780554"/>
                  <a:ext cx="1080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13" name="Ink 12">
                  <a:extLst>
                    <a:ext uri="{FF2B5EF4-FFF2-40B4-BE49-F238E27FC236}">
                      <a16:creationId xmlns:a16="http://schemas.microsoft.com/office/drawing/2014/main" id="{E1E70523-95FD-FC70-2285-FD42AB638033}"/>
                    </a:ext>
                  </a:extLst>
                </p14:cNvPr>
                <p14:cNvContentPartPr/>
                <p14:nvPr/>
              </p14:nvContentPartPr>
              <p14:xfrm>
                <a:off x="6500514" y="4793514"/>
                <a:ext cx="19080" cy="226800"/>
              </p14:xfrm>
            </p:contentPart>
          </mc:Choice>
          <mc:Fallback xmlns="">
            <p:pic>
              <p:nvPicPr>
                <p:cNvPr id="13" name="Ink 12">
                  <a:extLst>
                    <a:ext uri="{FF2B5EF4-FFF2-40B4-BE49-F238E27FC236}">
                      <a16:creationId xmlns:a16="http://schemas.microsoft.com/office/drawing/2014/main" id="{E1E70523-95FD-FC70-2285-FD42AB638033}"/>
                    </a:ext>
                  </a:extLst>
                </p:cNvPr>
                <p:cNvPicPr/>
                <p:nvPr/>
              </p:nvPicPr>
              <p:blipFill>
                <a:blip r:embed="rId545"/>
                <a:stretch>
                  <a:fillRect/>
                </a:stretch>
              </p:blipFill>
              <p:spPr>
                <a:xfrm>
                  <a:off x="6496194" y="4789194"/>
                  <a:ext cx="277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14" name="Ink 13">
                  <a:extLst>
                    <a:ext uri="{FF2B5EF4-FFF2-40B4-BE49-F238E27FC236}">
                      <a16:creationId xmlns:a16="http://schemas.microsoft.com/office/drawing/2014/main" id="{E527976D-F3DD-FDDC-A766-C4A1320B8DE2}"/>
                    </a:ext>
                  </a:extLst>
                </p14:cNvPr>
                <p14:cNvContentPartPr/>
                <p14:nvPr/>
              </p14:nvContentPartPr>
              <p14:xfrm>
                <a:off x="6472434" y="4784154"/>
                <a:ext cx="220680" cy="133200"/>
              </p14:xfrm>
            </p:contentPart>
          </mc:Choice>
          <mc:Fallback xmlns="">
            <p:pic>
              <p:nvPicPr>
                <p:cNvPr id="14" name="Ink 13">
                  <a:extLst>
                    <a:ext uri="{FF2B5EF4-FFF2-40B4-BE49-F238E27FC236}">
                      <a16:creationId xmlns:a16="http://schemas.microsoft.com/office/drawing/2014/main" id="{E527976D-F3DD-FDDC-A766-C4A1320B8DE2}"/>
                    </a:ext>
                  </a:extLst>
                </p:cNvPr>
                <p:cNvPicPr/>
                <p:nvPr/>
              </p:nvPicPr>
              <p:blipFill>
                <a:blip r:embed="rId547"/>
                <a:stretch>
                  <a:fillRect/>
                </a:stretch>
              </p:blipFill>
              <p:spPr>
                <a:xfrm>
                  <a:off x="6468114" y="4779834"/>
                  <a:ext cx="229320" cy="141840"/>
                </a:xfrm>
                <a:prstGeom prst="rect">
                  <a:avLst/>
                </a:prstGeom>
              </p:spPr>
            </p:pic>
          </mc:Fallback>
        </mc:AlternateContent>
      </p:grpSp>
    </p:spTree>
    <p:extLst>
      <p:ext uri="{BB962C8B-B14F-4D97-AF65-F5344CB8AC3E}">
        <p14:creationId xmlns:p14="http://schemas.microsoft.com/office/powerpoint/2010/main" val="187446154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24CF9C-EA03-4678-8221-3892B00F4889}"/>
              </a:ext>
            </a:extLst>
          </p:cNvPr>
          <p:cNvSpPr>
            <a:spLocks noGrp="1"/>
          </p:cNvSpPr>
          <p:nvPr>
            <p:ph type="pic" sz="quarter" idx="17"/>
          </p:nvPr>
        </p:nvSpPr>
        <p:spPr>
          <a:xfrm>
            <a:off x="0" y="0"/>
            <a:ext cx="2720898" cy="6858000"/>
          </a:xfrm>
        </p:spPr>
      </p:sp>
      <p:sp>
        <p:nvSpPr>
          <p:cNvPr id="4" name="Title 3">
            <a:extLst>
              <a:ext uri="{FF2B5EF4-FFF2-40B4-BE49-F238E27FC236}">
                <a16:creationId xmlns:a16="http://schemas.microsoft.com/office/drawing/2014/main" id="{5D85DF47-300F-4085-B774-DDE734B96F99}"/>
              </a:ext>
            </a:extLst>
          </p:cNvPr>
          <p:cNvSpPr>
            <a:spLocks noGrp="1"/>
          </p:cNvSpPr>
          <p:nvPr>
            <p:ph type="ctrTitle"/>
          </p:nvPr>
        </p:nvSpPr>
        <p:spPr>
          <a:xfrm>
            <a:off x="511686" y="2487168"/>
            <a:ext cx="1679530" cy="980919"/>
          </a:xfrm>
        </p:spPr>
        <p:txBody>
          <a:bodyPr/>
          <a:lstStyle/>
          <a:p>
            <a:r>
              <a:rPr lang="en-US">
                <a:solidFill>
                  <a:schemeClr val="bg1"/>
                </a:solidFill>
              </a:rPr>
              <a:t>Results</a:t>
            </a:r>
          </a:p>
        </p:txBody>
      </p:sp>
      <p:graphicFrame>
        <p:nvGraphicFramePr>
          <p:cNvPr id="2" name="Table 7">
            <a:extLst>
              <a:ext uri="{FF2B5EF4-FFF2-40B4-BE49-F238E27FC236}">
                <a16:creationId xmlns:a16="http://schemas.microsoft.com/office/drawing/2014/main" id="{3FDA7609-7325-4E40-3BCB-85258571414F}"/>
              </a:ext>
            </a:extLst>
          </p:cNvPr>
          <p:cNvGraphicFramePr>
            <a:graphicFrameLocks noGrp="1"/>
          </p:cNvGraphicFramePr>
          <p:nvPr>
            <p:extLst>
              <p:ext uri="{D42A27DB-BD31-4B8C-83A1-F6EECF244321}">
                <p14:modId xmlns:p14="http://schemas.microsoft.com/office/powerpoint/2010/main" val="3167451273"/>
              </p:ext>
            </p:extLst>
          </p:nvPr>
        </p:nvGraphicFramePr>
        <p:xfrm>
          <a:off x="3232584" y="1466972"/>
          <a:ext cx="8128001" cy="3846259"/>
        </p:xfrm>
        <a:graphic>
          <a:graphicData uri="http://schemas.openxmlformats.org/drawingml/2006/table">
            <a:tbl>
              <a:tblPr firstRow="1" bandRow="1">
                <a:tableStyleId>{5C22544A-7EE6-4342-B048-85BDC9FD1C3A}</a:tableStyleId>
              </a:tblPr>
              <a:tblGrid>
                <a:gridCol w="1926210">
                  <a:extLst>
                    <a:ext uri="{9D8B030D-6E8A-4147-A177-3AD203B41FA5}">
                      <a16:colId xmlns:a16="http://schemas.microsoft.com/office/drawing/2014/main" val="1052237474"/>
                    </a:ext>
                  </a:extLst>
                </a:gridCol>
                <a:gridCol w="1765972">
                  <a:extLst>
                    <a:ext uri="{9D8B030D-6E8A-4147-A177-3AD203B41FA5}">
                      <a16:colId xmlns:a16="http://schemas.microsoft.com/office/drawing/2014/main" val="641423777"/>
                    </a:ext>
                  </a:extLst>
                </a:gridCol>
                <a:gridCol w="1032223">
                  <a:extLst>
                    <a:ext uri="{9D8B030D-6E8A-4147-A177-3AD203B41FA5}">
                      <a16:colId xmlns:a16="http://schemas.microsoft.com/office/drawing/2014/main" val="2509424341"/>
                    </a:ext>
                  </a:extLst>
                </a:gridCol>
                <a:gridCol w="1134532">
                  <a:extLst>
                    <a:ext uri="{9D8B030D-6E8A-4147-A177-3AD203B41FA5}">
                      <a16:colId xmlns:a16="http://schemas.microsoft.com/office/drawing/2014/main" val="4117429779"/>
                    </a:ext>
                  </a:extLst>
                </a:gridCol>
                <a:gridCol w="1134532">
                  <a:extLst>
                    <a:ext uri="{9D8B030D-6E8A-4147-A177-3AD203B41FA5}">
                      <a16:colId xmlns:a16="http://schemas.microsoft.com/office/drawing/2014/main" val="1979399946"/>
                    </a:ext>
                  </a:extLst>
                </a:gridCol>
                <a:gridCol w="1134532">
                  <a:extLst>
                    <a:ext uri="{9D8B030D-6E8A-4147-A177-3AD203B41FA5}">
                      <a16:colId xmlns:a16="http://schemas.microsoft.com/office/drawing/2014/main" val="792437761"/>
                    </a:ext>
                  </a:extLst>
                </a:gridCol>
              </a:tblGrid>
              <a:tr h="370840">
                <a:tc>
                  <a:txBody>
                    <a:bodyPr/>
                    <a:lstStyle/>
                    <a:p>
                      <a:r>
                        <a:rPr lang="fr-FR" err="1">
                          <a:latin typeface="Segoe UI Semibold" panose="020B0702040204020203" pitchFamily="34" charset="0"/>
                          <a:cs typeface="Segoe UI Semibold" panose="020B0702040204020203" pitchFamily="34" charset="0"/>
                        </a:rPr>
                        <a:t>Query</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SQL</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Start</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Optim-1</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Optim-2</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Optim-3</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2131504665"/>
                  </a:ext>
                </a:extLst>
              </a:tr>
              <a:tr h="370840">
                <a:tc>
                  <a:txBody>
                    <a:bodyPr/>
                    <a:lstStyle/>
                    <a:p>
                      <a:pPr marL="0" algn="l" defTabSz="914400" rtl="0" eaLnBrk="1" latinLnBrk="0" hangingPunct="1"/>
                      <a:r>
                        <a:rPr lang="fr-FR" sz="1800" kern="1200">
                          <a:solidFill>
                            <a:schemeClr val="tx1"/>
                          </a:solidFill>
                          <a:latin typeface="Segoe UI Semilight" panose="020B0402040204020203" pitchFamily="34" charset="0"/>
                          <a:ea typeface="+mn-ea"/>
                          <a:cs typeface="Segoe UI Semilight" panose="020B0402040204020203" pitchFamily="34" charset="0"/>
                        </a:rPr>
                        <a:t>List all </a:t>
                      </a:r>
                      <a:r>
                        <a:rPr lang="fr-FR" sz="1800" kern="1200" err="1">
                          <a:solidFill>
                            <a:schemeClr val="tx1"/>
                          </a:solidFill>
                          <a:latin typeface="Segoe UI Semilight" panose="020B0402040204020203" pitchFamily="34" charset="0"/>
                          <a:ea typeface="+mn-ea"/>
                          <a:cs typeface="Segoe UI Semilight" panose="020B0402040204020203" pitchFamily="34" charset="0"/>
                        </a:rPr>
                        <a:t>categories</a:t>
                      </a:r>
                      <a:endParaRPr lang="en-US" sz="1800" kern="1200">
                        <a:solidFill>
                          <a:schemeClr val="tx1"/>
                        </a:solidFill>
                        <a:latin typeface="Segoe UI Semilight" panose="020B0402040204020203" pitchFamily="34" charset="0"/>
                        <a:ea typeface="+mn-ea"/>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dk1"/>
                          </a:solidFill>
                          <a:effectLst/>
                          <a:latin typeface="Consolas" panose="020B0609020204030204" pitchFamily="49" charset="0"/>
                          <a:ea typeface="+mn-ea"/>
                          <a:cs typeface="+mn-cs"/>
                        </a:rPr>
                        <a:t>SELECT * FROM product_metadata_2 c WHERE c.Type = "Category"</a:t>
                      </a:r>
                    </a:p>
                  </a:txBody>
                  <a:tcPr/>
                </a:tc>
                <a:tc>
                  <a:txBody>
                    <a:bodyPr/>
                    <a:lstStyle/>
                    <a:p>
                      <a:r>
                        <a:rPr lang="fr-FR" sz="1600">
                          <a:latin typeface="Segoe UI Semibold" panose="020B0702040204020203" pitchFamily="34" charset="0"/>
                          <a:cs typeface="Segoe UI Semibold" panose="020B0702040204020203" pitchFamily="34" charset="0"/>
                        </a:rPr>
                        <a:t>2.32</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solidFill>
                            <a:schemeClr val="accent6"/>
                          </a:solidFill>
                          <a:latin typeface="Segoe UI Semibold" panose="020B0702040204020203" pitchFamily="34" charset="0"/>
                          <a:cs typeface="Segoe UI Semibold" panose="020B0702040204020203" pitchFamily="34" charset="0"/>
                        </a:rPr>
                        <a:t>2.32</a:t>
                      </a:r>
                      <a:endParaRPr lang="en-US" sz="1600">
                        <a:solidFill>
                          <a:schemeClr val="accent6"/>
                        </a:solidFill>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2.94</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2.94</a:t>
                      </a:r>
                      <a:endParaRPr lang="en-US" sz="1600">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033263382"/>
                  </a:ext>
                </a:extLst>
              </a:tr>
              <a:tr h="370840">
                <a:tc>
                  <a:txBody>
                    <a:bodyPr/>
                    <a:lstStyle/>
                    <a:p>
                      <a:r>
                        <a:rPr lang="en-US" sz="1800">
                          <a:solidFill>
                            <a:schemeClr val="tx1"/>
                          </a:solidFill>
                          <a:latin typeface="Segoe UI Semilight" panose="020B0402040204020203" pitchFamily="34" charset="0"/>
                          <a:cs typeface="Segoe UI Semilight" panose="020B0402040204020203" pitchFamily="34" charset="0"/>
                        </a:rPr>
                        <a:t>List all products from  category ‘Clothing, Home &amp; Computers’</a:t>
                      </a:r>
                      <a:endParaRPr lang="en-US">
                        <a:solidFill>
                          <a:schemeClr val="tx1"/>
                        </a:solidFill>
                        <a:latin typeface="Segoe UI Semibold" panose="020B0702040204020203" pitchFamily="34" charset="0"/>
                        <a:cs typeface="Segoe UI Semibold" panose="020B0702040204020203" pitchFamily="34" charset="0"/>
                      </a:endParaRPr>
                    </a:p>
                  </a:txBody>
                  <a:tcPr/>
                </a:tc>
                <a:tc>
                  <a:txBody>
                    <a:bodyPr/>
                    <a:lstStyle/>
                    <a:p>
                      <a:r>
                        <a:rPr lang="en-US" sz="1000" b="0" kern="1200">
                          <a:solidFill>
                            <a:schemeClr val="dk1"/>
                          </a:solidFill>
                          <a:effectLst/>
                          <a:latin typeface="Consolas" panose="020B0609020204030204" pitchFamily="49" charset="0"/>
                          <a:ea typeface="+mn-ea"/>
                          <a:cs typeface="+mn-cs"/>
                        </a:rPr>
                        <a:t>SELECT * FROM products_1 c WHERE c.CategoryName='Sports, Shoes &amp; Health'</a:t>
                      </a:r>
                    </a:p>
                  </a:txBody>
                  <a:tcPr/>
                </a:tc>
                <a:tc>
                  <a:txBody>
                    <a:bodyPr/>
                    <a:lstStyle/>
                    <a:p>
                      <a:r>
                        <a:rPr lang="fr-FR" sz="1600">
                          <a:latin typeface="Segoe UI Semibold" panose="020B0702040204020203" pitchFamily="34" charset="0"/>
                          <a:cs typeface="Segoe UI Semibold" panose="020B0702040204020203" pitchFamily="34" charset="0"/>
                        </a:rPr>
                        <a:t>8.99</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2.89</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latin typeface="Segoe UI Semibold" panose="020B0702040204020203" pitchFamily="34" charset="0"/>
                          <a:cs typeface="Segoe UI Semibold" panose="020B0702040204020203" pitchFamily="34" charset="0"/>
                        </a:rPr>
                        <a:t>2.89</a:t>
                      </a:r>
                      <a:endParaRPr lang="en-US" sz="1600">
                        <a:latin typeface="Segoe UI Semibold" panose="020B0702040204020203" pitchFamily="34" charset="0"/>
                        <a:cs typeface="Segoe UI Semibold" panose="020B0702040204020203" pitchFamily="34" charset="0"/>
                      </a:endParaRPr>
                    </a:p>
                  </a:txBody>
                  <a:tcPr/>
                </a:tc>
                <a:tc>
                  <a:txBody>
                    <a:bodyPr/>
                    <a:lstStyle/>
                    <a:p>
                      <a:r>
                        <a:rPr lang="fr-FR" sz="1600">
                          <a:solidFill>
                            <a:schemeClr val="accent6"/>
                          </a:solidFill>
                          <a:latin typeface="Segoe UI Semibold" panose="020B0702040204020203" pitchFamily="34" charset="0"/>
                          <a:cs typeface="Segoe UI Semibold" panose="020B0702040204020203" pitchFamily="34" charset="0"/>
                        </a:rPr>
                        <a:t>2.89</a:t>
                      </a:r>
                      <a:endParaRPr lang="en-US" sz="1600">
                        <a:solidFill>
                          <a:schemeClr val="accent6"/>
                        </a:solidFill>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1372928093"/>
                  </a:ext>
                </a:extLst>
              </a:tr>
              <a:tr h="370840">
                <a:tc>
                  <a:txBody>
                    <a:bodyPr/>
                    <a:lstStyle/>
                    <a:p>
                      <a:pPr>
                        <a:lnSpc>
                          <a:spcPct val="110000"/>
                        </a:lnSpc>
                      </a:pPr>
                      <a:r>
                        <a:rPr lang="en-US" sz="1800">
                          <a:solidFill>
                            <a:schemeClr val="tx1"/>
                          </a:solidFill>
                          <a:latin typeface="Segoe UI Semilight" panose="020B0402040204020203" pitchFamily="34" charset="0"/>
                          <a:cs typeface="Segoe UI Semilight" panose="020B0402040204020203" pitchFamily="34" charset="0"/>
                        </a:rPr>
                        <a:t>List all sales order for  customer #7</a:t>
                      </a:r>
                    </a:p>
                  </a:txBody>
                  <a:tcPr/>
                </a:tc>
                <a:tc>
                  <a:txBody>
                    <a:bodyPr/>
                    <a:lstStyle/>
                    <a:p>
                      <a:r>
                        <a:rPr lang="en-US" sz="1000" b="0" kern="1200">
                          <a:solidFill>
                            <a:schemeClr val="dk1"/>
                          </a:solidFill>
                          <a:effectLst/>
                          <a:latin typeface="Consolas" panose="020B0609020204030204" pitchFamily="49" charset="0"/>
                          <a:ea typeface="+mn-ea"/>
                          <a:cs typeface="+mn-cs"/>
                        </a:rPr>
                        <a:t>SELECT * FROM sales_orders_1 s WHERE s.CustomerId = '7'</a:t>
                      </a:r>
                    </a:p>
                  </a:txBody>
                  <a:tcPr/>
                </a:tc>
                <a:tc>
                  <a:txBody>
                    <a:bodyPr/>
                    <a:lstStyle/>
                    <a:p>
                      <a:r>
                        <a:rPr lang="fr-FR">
                          <a:latin typeface="Segoe UI Semibold" panose="020B0702040204020203" pitchFamily="34" charset="0"/>
                          <a:cs typeface="Segoe UI Semibold" panose="020B0702040204020203" pitchFamily="34" charset="0"/>
                        </a:rPr>
                        <a:t>5.98</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2.86</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2.86</a:t>
                      </a:r>
                      <a:endParaRPr lang="en-US">
                        <a:latin typeface="Segoe UI Semibold" panose="020B0702040204020203" pitchFamily="34" charset="0"/>
                        <a:cs typeface="Segoe UI Semibold" panose="020B0702040204020203" pitchFamily="34" charset="0"/>
                      </a:endParaRPr>
                    </a:p>
                  </a:txBody>
                  <a:tcPr/>
                </a:tc>
                <a:tc>
                  <a:txBody>
                    <a:bodyPr/>
                    <a:lstStyle/>
                    <a:p>
                      <a:r>
                        <a:rPr lang="fr-FR">
                          <a:solidFill>
                            <a:schemeClr val="accent6"/>
                          </a:solidFill>
                          <a:latin typeface="Segoe UI Semibold" panose="020B0702040204020203" pitchFamily="34" charset="0"/>
                          <a:cs typeface="Segoe UI Semibold" panose="020B0702040204020203" pitchFamily="34" charset="0"/>
                        </a:rPr>
                        <a:t>2.86</a:t>
                      </a:r>
                      <a:endParaRPr lang="en-US">
                        <a:solidFill>
                          <a:schemeClr val="accent6"/>
                        </a:solidFill>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36834214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Segoe UI Semilight" panose="020B0402040204020203" pitchFamily="34" charset="0"/>
                          <a:cs typeface="Segoe UI Semilight" panose="020B0402040204020203" pitchFamily="34" charset="0"/>
                        </a:rPr>
                        <a:t>Top 2 customers by number of sales orders</a:t>
                      </a:r>
                    </a:p>
                  </a:txBody>
                  <a:tcPr/>
                </a:tc>
                <a:tc>
                  <a:txBody>
                    <a:bodyPr/>
                    <a:lstStyle/>
                    <a:p>
                      <a:r>
                        <a:rPr lang="en-US" sz="1000" b="0" kern="1200">
                          <a:solidFill>
                            <a:schemeClr val="dk1"/>
                          </a:solidFill>
                          <a:effectLst/>
                          <a:latin typeface="Consolas" panose="020B0609020204030204" pitchFamily="49" charset="0"/>
                          <a:ea typeface="+mn-ea"/>
                          <a:cs typeface="+mn-cs"/>
                        </a:rPr>
                        <a:t>SELECT TOP 2 * FROM customers_3 c WHERE c.Type = 'Customer' ORDER BY c.SalesOrderCount DESC</a:t>
                      </a:r>
                    </a:p>
                  </a:txBody>
                  <a:tcPr/>
                </a:tc>
                <a:tc>
                  <a:txBody>
                    <a:bodyPr/>
                    <a:lstStyle/>
                    <a:p>
                      <a:r>
                        <a:rPr lang="fr-FR">
                          <a:latin typeface="Segoe UI Semibold" panose="020B0702040204020203" pitchFamily="34" charset="0"/>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a:txBody>
                  <a:tcPr/>
                </a:tc>
                <a:tc>
                  <a:txBody>
                    <a:bodyPr/>
                    <a:lstStyle/>
                    <a:p>
                      <a:r>
                        <a:rPr lang="fr-FR">
                          <a:latin typeface="Segoe UI Semibold" panose="020B0702040204020203" pitchFamily="34" charset="0"/>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a:txBody>
                  <a:tcPr/>
                </a:tc>
                <a:tc>
                  <a:txBody>
                    <a:bodyPr/>
                    <a:lstStyle/>
                    <a:p>
                      <a:r>
                        <a:rPr lang="fr-FR">
                          <a:solidFill>
                            <a:schemeClr val="accent6"/>
                          </a:solidFill>
                          <a:latin typeface="Segoe UI Semibold" panose="020B0702040204020203" pitchFamily="34" charset="0"/>
                          <a:cs typeface="Segoe UI Semibold" panose="020B0702040204020203" pitchFamily="34" charset="0"/>
                        </a:rPr>
                        <a:t>2.93</a:t>
                      </a:r>
                      <a:endParaRPr lang="en-US">
                        <a:latin typeface="Segoe UI Semibold" panose="020B0702040204020203" pitchFamily="34" charset="0"/>
                        <a:cs typeface="Segoe UI Semibold" panose="020B0702040204020203" pitchFamily="34" charset="0"/>
                      </a:endParaRPr>
                    </a:p>
                  </a:txBody>
                  <a:tcPr/>
                </a:tc>
                <a:extLst>
                  <a:ext uri="{0D108BD9-81ED-4DB2-BD59-A6C34878D82A}">
                    <a16:rowId xmlns:a16="http://schemas.microsoft.com/office/drawing/2014/main" val="456975984"/>
                  </a:ext>
                </a:extLst>
              </a:tr>
            </a:tbl>
          </a:graphicData>
        </a:graphic>
      </p:graphicFrame>
    </p:spTree>
    <p:extLst>
      <p:ext uri="{BB962C8B-B14F-4D97-AF65-F5344CB8AC3E}">
        <p14:creationId xmlns:p14="http://schemas.microsoft.com/office/powerpoint/2010/main" val="22619289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F17D-113E-4176-A438-F7CF73DD54DB}"/>
              </a:ext>
            </a:extLst>
          </p:cNvPr>
          <p:cNvSpPr>
            <a:spLocks noGrp="1"/>
          </p:cNvSpPr>
          <p:nvPr>
            <p:ph type="title"/>
          </p:nvPr>
        </p:nvSpPr>
        <p:spPr/>
        <p:txBody>
          <a:bodyPr/>
          <a:lstStyle/>
          <a:p>
            <a:r>
              <a:rPr lang="en-US"/>
              <a:t>Going further</a:t>
            </a:r>
          </a:p>
        </p:txBody>
      </p:sp>
      <p:sp>
        <p:nvSpPr>
          <p:cNvPr id="3" name="Content Placeholder 2">
            <a:extLst>
              <a:ext uri="{FF2B5EF4-FFF2-40B4-BE49-F238E27FC236}">
                <a16:creationId xmlns:a16="http://schemas.microsoft.com/office/drawing/2014/main" id="{69D8D50B-2C32-4E85-BFCF-6000BC6EF800}"/>
              </a:ext>
            </a:extLst>
          </p:cNvPr>
          <p:cNvSpPr>
            <a:spLocks noGrp="1"/>
          </p:cNvSpPr>
          <p:nvPr>
            <p:ph idx="1"/>
          </p:nvPr>
        </p:nvSpPr>
        <p:spPr/>
        <p:txBody>
          <a:bodyPr>
            <a:normAutofit/>
          </a:bodyPr>
          <a:lstStyle/>
          <a:p>
            <a:r>
              <a:rPr lang="en-US">
                <a:hlinkClick r:id="rId3"/>
              </a:rPr>
              <a:t>github.com/AzureCosmosDB/</a:t>
            </a:r>
            <a:r>
              <a:rPr lang="en-US" err="1">
                <a:hlinkClick r:id="rId3"/>
              </a:rPr>
              <a:t>CosmicWorks</a:t>
            </a:r>
            <a:endParaRPr lang="en-US"/>
          </a:p>
          <a:p>
            <a:pPr lvl="1"/>
            <a:r>
              <a:rPr lang="en-US"/>
              <a:t>Demos and links to sample data.</a:t>
            </a:r>
          </a:p>
          <a:p>
            <a:endParaRPr lang="en-US"/>
          </a:p>
          <a:p>
            <a:r>
              <a:rPr lang="en-US">
                <a:hlinkClick r:id="rId4"/>
              </a:rPr>
              <a:t>aka.ms/</a:t>
            </a:r>
            <a:r>
              <a:rPr lang="en-US" err="1">
                <a:hlinkClick r:id="rId4"/>
              </a:rPr>
              <a:t>PracticalCosmosDB</a:t>
            </a:r>
            <a:r>
              <a:rPr lang="en-US"/>
              <a:t> – model a blog platform.</a:t>
            </a:r>
          </a:p>
          <a:p>
            <a:endParaRPr lang="en-US"/>
          </a:p>
          <a:p>
            <a:r>
              <a:rPr lang="en-US">
                <a:hlinkClick r:id="rId5"/>
              </a:rPr>
              <a:t>youtube.com/</a:t>
            </a:r>
            <a:r>
              <a:rPr lang="en-US" err="1">
                <a:hlinkClick r:id="rId5"/>
              </a:rPr>
              <a:t>azurecosmosdb</a:t>
            </a:r>
            <a:r>
              <a:rPr lang="en-US"/>
              <a:t> – awesome videos</a:t>
            </a:r>
          </a:p>
          <a:p>
            <a:endParaRPr lang="en-US"/>
          </a:p>
          <a:p>
            <a:r>
              <a:rPr lang="en-US">
                <a:hlinkClick r:id="rId6"/>
              </a:rPr>
              <a:t>devblogs.microsoft.com/</a:t>
            </a:r>
            <a:r>
              <a:rPr lang="en-US" err="1">
                <a:hlinkClick r:id="rId6"/>
              </a:rPr>
              <a:t>cosmosdb</a:t>
            </a:r>
            <a:r>
              <a:rPr lang="en-US"/>
              <a:t>– our blog</a:t>
            </a:r>
          </a:p>
        </p:txBody>
      </p:sp>
    </p:spTree>
    <p:extLst>
      <p:ext uri="{BB962C8B-B14F-4D97-AF65-F5344CB8AC3E}">
        <p14:creationId xmlns:p14="http://schemas.microsoft.com/office/powerpoint/2010/main" val="36543461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F3B53C0-DFC1-49E2-8264-9426EB98103E}"/>
              </a:ext>
            </a:extLst>
          </p:cNvPr>
          <p:cNvSpPr>
            <a:spLocks noGrp="1"/>
          </p:cNvSpPr>
          <p:nvPr>
            <p:ph type="title"/>
          </p:nvPr>
        </p:nvSpPr>
        <p:spPr>
          <a:xfrm>
            <a:off x="269241" y="2084174"/>
            <a:ext cx="11653523" cy="1158793"/>
          </a:xfrm>
        </p:spPr>
        <p:txBody>
          <a:bodyPr/>
          <a:lstStyle/>
          <a:p>
            <a:r>
              <a:rPr lang="en-US" sz="7050"/>
              <a:t>End</a:t>
            </a:r>
            <a:endParaRPr lang="en-US" sz="7050">
              <a:cs typeface="Calibri Light" panose="020F0302020204030204"/>
            </a:endParaRPr>
          </a:p>
        </p:txBody>
      </p:sp>
    </p:spTree>
    <p:extLst>
      <p:ext uri="{BB962C8B-B14F-4D97-AF65-F5344CB8AC3E}">
        <p14:creationId xmlns:p14="http://schemas.microsoft.com/office/powerpoint/2010/main" val="286137179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19AAA20D4811419B765A10E75C0187" ma:contentTypeVersion="12" ma:contentTypeDescription="Crée un document." ma:contentTypeScope="" ma:versionID="b3b1b4812e599f4e68e3e231bb227d27">
  <xsd:schema xmlns:xsd="http://www.w3.org/2001/XMLSchema" xmlns:xs="http://www.w3.org/2001/XMLSchema" xmlns:p="http://schemas.microsoft.com/office/2006/metadata/properties" xmlns:ns1="http://schemas.microsoft.com/sharepoint/v3" xmlns:ns2="9692975b-da89-4ce3-a869-2ae95070d1b1" xmlns:ns3="f17c8669-17cf-46c3-9e20-b9c145195e7a" targetNamespace="http://schemas.microsoft.com/office/2006/metadata/properties" ma:root="true" ma:fieldsID="555bd5940741e545369665ff455780a6" ns1:_="" ns2:_="" ns3:_="">
    <xsd:import namespace="http://schemas.microsoft.com/sharepoint/v3"/>
    <xsd:import namespace="9692975b-da89-4ce3-a869-2ae95070d1b1"/>
    <xsd:import namespace="f17c8669-17cf-46c3-9e20-b9c145195e7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Propriétés de la stratégie de conformité unifiée" ma:hidden="true" ma:internalName="_ip_UnifiedCompliancePolicyProperties">
      <xsd:simpleType>
        <xsd:restriction base="dms:Note"/>
      </xsd:simpleType>
    </xsd:element>
    <xsd:element name="_ip_UnifiedCompliancePolicyUIAction" ma:index="19"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92975b-da89-4ce3-a869-2ae95070d1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7c8669-17cf-46c3-9e20-b9c145195e7a"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589701D-23CE-48A5-AE0A-D25D9E5E95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692975b-da89-4ce3-a869-2ae95070d1b1"/>
    <ds:schemaRef ds:uri="f17c8669-17cf-46c3-9e20-b9c145195e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642639-C44E-456D-ACF0-1031ADC6E693}">
  <ds:schemaRefs>
    <ds:schemaRef ds:uri="http://schemas.microsoft.com/sharepoint/v3/contenttype/forms"/>
  </ds:schemaRefs>
</ds:datastoreItem>
</file>

<file path=customXml/itemProps3.xml><?xml version="1.0" encoding="utf-8"?>
<ds:datastoreItem xmlns:ds="http://schemas.openxmlformats.org/officeDocument/2006/customXml" ds:itemID="{B70B2861-45C7-40D7-B2D5-90F8BCF6C536}">
  <ds:schemaRefs>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6670</Words>
  <Application>Microsoft Office PowerPoint</Application>
  <PresentationFormat>Grand écran</PresentationFormat>
  <Paragraphs>1255</Paragraphs>
  <Slides>99</Slides>
  <Notes>93</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99</vt:i4>
      </vt:variant>
    </vt:vector>
  </HeadingPairs>
  <TitlesOfParts>
    <vt:vector size="110" baseType="lpstr">
      <vt:lpstr>Arial</vt:lpstr>
      <vt:lpstr>Calibri</vt:lpstr>
      <vt:lpstr>Calibri Light</vt:lpstr>
      <vt:lpstr>Consolas</vt:lpstr>
      <vt:lpstr>Segoe MDL2 Assets</vt:lpstr>
      <vt:lpstr>Segoe UI</vt:lpstr>
      <vt:lpstr>Segoe UI Semibold</vt:lpstr>
      <vt:lpstr>Segoe UI Semilight</vt:lpstr>
      <vt:lpstr>Wingdings</vt:lpstr>
      <vt:lpstr>Office Theme</vt:lpstr>
      <vt:lpstr>Azure 1</vt:lpstr>
      <vt:lpstr>Azure Cosmos DB Data Modelling &amp; Partitioning</vt:lpstr>
      <vt:lpstr>What is Azure Cosmos DB?</vt:lpstr>
      <vt:lpstr>What is Azure Cosmos DB?</vt:lpstr>
      <vt:lpstr>What is Azure Cosmos DB?</vt:lpstr>
      <vt:lpstr>What is Azure Cosmos DB?</vt:lpstr>
      <vt:lpstr>What is partitioning?</vt:lpstr>
      <vt:lpstr>What is partitioning?</vt:lpstr>
      <vt:lpstr>What is partitioning?</vt:lpstr>
      <vt:lpstr>What is partitioning?</vt:lpstr>
      <vt:lpstr>What is partitioning?</vt:lpstr>
      <vt:lpstr>What is partitioning?</vt:lpstr>
      <vt:lpstr>What is partitioning?</vt:lpstr>
      <vt:lpstr>What is partitioning?</vt:lpstr>
      <vt:lpstr>What is partitioning?</vt:lpstr>
      <vt:lpstr>Partition Design (1 of 2)</vt:lpstr>
      <vt:lpstr>Partition Design (2 of 2)</vt:lpstr>
      <vt:lpstr>Partition Key Choices (1 of 2)</vt:lpstr>
      <vt:lpstr>Partition Key Choices (2 of 2)</vt:lpstr>
      <vt:lpstr>Partition Key Selection</vt:lpstr>
      <vt:lpstr>Partition Key Scenario (1 of 2)</vt:lpstr>
      <vt:lpstr>Partition Key Scenario (2 of 2)</vt:lpstr>
      <vt:lpstr>Partitions Best Practices</vt:lpstr>
      <vt:lpstr>Présentation PowerPoint</vt:lpstr>
      <vt:lpstr>Présentation PowerPoint</vt:lpstr>
      <vt:lpstr>Modeling &amp; Planning</vt:lpstr>
      <vt:lpstr>Data Model Considerations</vt:lpstr>
      <vt:lpstr>Co-locating Entity Types Relational vs. NoSQL</vt:lpstr>
      <vt:lpstr>Co-locating Entity Types</vt:lpstr>
      <vt:lpstr>To Embed Or To Reference?</vt:lpstr>
      <vt:lpstr>To Embed Or To Reference?</vt:lpstr>
      <vt:lpstr>Denormalize Properties Across Documents</vt:lpstr>
      <vt:lpstr>Denormalize Properties Across Documents Common scenarios</vt:lpstr>
      <vt:lpstr>Denormalize Properties Across Documents</vt:lpstr>
      <vt:lpstr>Denormalize Properties Across Documents</vt:lpstr>
      <vt:lpstr>Cosmos DB's change feed</vt:lpstr>
      <vt:lpstr>Keeping Everything in sync</vt:lpstr>
      <vt:lpstr>Présentation PowerPoint</vt:lpstr>
      <vt:lpstr>Présentation PowerPoint</vt:lpstr>
      <vt:lpstr>Présentation PowerPoint</vt:lpstr>
      <vt:lpstr>Présentation PowerPoint</vt:lpstr>
      <vt:lpstr>Key Takeaways</vt:lpstr>
      <vt:lpstr>Let's look at a concrete example</vt:lpstr>
      <vt:lpstr>Identifying operations for our app</vt:lpstr>
      <vt:lpstr>Let’s get started!</vt:lpstr>
      <vt:lpstr>Présentation PowerPoint</vt:lpstr>
      <vt:lpstr>Results</vt:lpstr>
      <vt:lpstr>Choosing a partition key for customers</vt:lpstr>
      <vt:lpstr>Choosing a partition key for customers</vt:lpstr>
      <vt:lpstr>Choosing a partition key for customers</vt:lpstr>
      <vt:lpstr>Choosing a partition key for customers</vt:lpstr>
      <vt:lpstr>Next: products</vt:lpstr>
      <vt:lpstr>Product category</vt:lpstr>
      <vt:lpstr>Product category</vt:lpstr>
      <vt:lpstr>Product category</vt:lpstr>
      <vt:lpstr>Product category</vt:lpstr>
      <vt:lpstr>Next: product tag</vt:lpstr>
      <vt:lpstr>Product tag</vt:lpstr>
      <vt:lpstr>Product tag</vt:lpstr>
      <vt:lpstr>Product tag</vt:lpstr>
      <vt:lpstr>Product tag</vt:lpstr>
      <vt:lpstr>Next: product</vt:lpstr>
      <vt:lpstr>Product</vt:lpstr>
      <vt:lpstr>Products</vt:lpstr>
      <vt:lpstr>Products</vt:lpstr>
      <vt:lpstr>Products</vt:lpstr>
      <vt:lpstr>Products</vt:lpstr>
      <vt:lpstr>Products: how to return category and tag names?</vt:lpstr>
      <vt:lpstr>Products: denormalizing category and tag names</vt:lpstr>
      <vt:lpstr>Next: sales orders</vt:lpstr>
      <vt:lpstr>Sales orders</vt:lpstr>
      <vt:lpstr>Sales orders</vt:lpstr>
      <vt:lpstr>Sales orders</vt:lpstr>
      <vt:lpstr>Sales orders</vt:lpstr>
      <vt:lpstr>Sales orders</vt:lpstr>
      <vt:lpstr>Sales orders</vt:lpstr>
      <vt:lpstr>Products: keeping everything in sync</vt:lpstr>
      <vt:lpstr>Products: keeping everything in sync</vt:lpstr>
      <vt:lpstr>Présentation PowerPoint</vt:lpstr>
      <vt:lpstr>Results</vt:lpstr>
      <vt:lpstr>Sales orders</vt:lpstr>
      <vt:lpstr>Sales orders</vt:lpstr>
      <vt:lpstr>Sales orders: mixing with customers</vt:lpstr>
      <vt:lpstr>Sales orders: mixing with customers</vt:lpstr>
      <vt:lpstr>Sales orders: mixing with customers</vt:lpstr>
      <vt:lpstr>Sales orders: mixing with customers</vt:lpstr>
      <vt:lpstr>Sales orders</vt:lpstr>
      <vt:lpstr>Sales orders</vt:lpstr>
      <vt:lpstr>Présentation PowerPoint</vt:lpstr>
      <vt:lpstr>Results</vt:lpstr>
      <vt:lpstr>Denormalizing the count of sales orders per customer</vt:lpstr>
      <vt:lpstr>Denormalizing the count of sales orders per customer</vt:lpstr>
      <vt:lpstr>Denormalizing the count of sales orders per customer</vt:lpstr>
      <vt:lpstr>Denormalizing the count of sales orders per customer</vt:lpstr>
      <vt:lpstr>Sales orders</vt:lpstr>
      <vt:lpstr>Présentation PowerPoint</vt:lpstr>
      <vt:lpstr>Présentation PowerPoint</vt:lpstr>
      <vt:lpstr>Results</vt:lpstr>
      <vt:lpstr>Going further</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2021-03-12T20:07:06Z</dcterms:created>
  <dcterms:modified xsi:type="dcterms:W3CDTF">2022-10-21T05:13:04Z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0x0101007219AAA20D4811419B765A10E75C0187</vt:lpwstr>
  </property>
</Properties>
</file>